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79"/>
  </p:notesMasterIdLst>
  <p:handoutMasterIdLst>
    <p:handoutMasterId r:id="rId80"/>
  </p:handoutMasterIdLst>
  <p:sldIdLst>
    <p:sldId id="257" r:id="rId2"/>
    <p:sldId id="258" r:id="rId3"/>
    <p:sldId id="320" r:id="rId4"/>
    <p:sldId id="321" r:id="rId5"/>
    <p:sldId id="260" r:id="rId6"/>
    <p:sldId id="324" r:id="rId7"/>
    <p:sldId id="455" r:id="rId8"/>
    <p:sldId id="456" r:id="rId9"/>
    <p:sldId id="457" r:id="rId10"/>
    <p:sldId id="465" r:id="rId11"/>
    <p:sldId id="472" r:id="rId12"/>
    <p:sldId id="473" r:id="rId13"/>
    <p:sldId id="474" r:id="rId14"/>
    <p:sldId id="475" r:id="rId15"/>
    <p:sldId id="476" r:id="rId16"/>
    <p:sldId id="477" r:id="rId17"/>
    <p:sldId id="466" r:id="rId18"/>
    <p:sldId id="467" r:id="rId19"/>
    <p:sldId id="468" r:id="rId20"/>
    <p:sldId id="469" r:id="rId21"/>
    <p:sldId id="478" r:id="rId22"/>
    <p:sldId id="471" r:id="rId23"/>
    <p:sldId id="323" r:id="rId24"/>
    <p:sldId id="362" r:id="rId25"/>
    <p:sldId id="363" r:id="rId26"/>
    <p:sldId id="368" r:id="rId27"/>
    <p:sldId id="452" r:id="rId28"/>
    <p:sldId id="332" r:id="rId29"/>
    <p:sldId id="364" r:id="rId30"/>
    <p:sldId id="401" r:id="rId31"/>
    <p:sldId id="404" r:id="rId32"/>
    <p:sldId id="425" r:id="rId33"/>
    <p:sldId id="365" r:id="rId34"/>
    <p:sldId id="366" r:id="rId35"/>
    <p:sldId id="375" r:id="rId36"/>
    <p:sldId id="376" r:id="rId37"/>
    <p:sldId id="378" r:id="rId38"/>
    <p:sldId id="405" r:id="rId39"/>
    <p:sldId id="406" r:id="rId40"/>
    <p:sldId id="397" r:id="rId41"/>
    <p:sldId id="398" r:id="rId42"/>
    <p:sldId id="381" r:id="rId43"/>
    <p:sldId id="382" r:id="rId44"/>
    <p:sldId id="377" r:id="rId45"/>
    <p:sldId id="390" r:id="rId46"/>
    <p:sldId id="479" r:id="rId47"/>
    <p:sldId id="409" r:id="rId48"/>
    <p:sldId id="411" r:id="rId49"/>
    <p:sldId id="431" r:id="rId50"/>
    <p:sldId id="432" r:id="rId51"/>
    <p:sldId id="389" r:id="rId52"/>
    <p:sldId id="410" r:id="rId53"/>
    <p:sldId id="413" r:id="rId54"/>
    <p:sldId id="414" r:id="rId55"/>
    <p:sldId id="416" r:id="rId56"/>
    <p:sldId id="418" r:id="rId57"/>
    <p:sldId id="423" r:id="rId58"/>
    <p:sldId id="419" r:id="rId59"/>
    <p:sldId id="421" r:id="rId60"/>
    <p:sldId id="415" r:id="rId61"/>
    <p:sldId id="424" r:id="rId62"/>
    <p:sldId id="436" r:id="rId63"/>
    <p:sldId id="434" r:id="rId64"/>
    <p:sldId id="427" r:id="rId65"/>
    <p:sldId id="439" r:id="rId66"/>
    <p:sldId id="440" r:id="rId67"/>
    <p:sldId id="355" r:id="rId68"/>
    <p:sldId id="441" r:id="rId69"/>
    <p:sldId id="442" r:id="rId70"/>
    <p:sldId id="443" r:id="rId71"/>
    <p:sldId id="444" r:id="rId72"/>
    <p:sldId id="445" r:id="rId73"/>
    <p:sldId id="446" r:id="rId74"/>
    <p:sldId id="447" r:id="rId75"/>
    <p:sldId id="448" r:id="rId76"/>
    <p:sldId id="449" r:id="rId77"/>
    <p:sldId id="480" r:id="rId78"/>
  </p:sldIdLst>
  <p:sldSz cx="24387175" cy="13716000"/>
  <p:notesSz cx="6858000" cy="9144000"/>
  <p:defaultText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49">
          <p15:clr>
            <a:srgbClr val="A4A3A4"/>
          </p15:clr>
        </p15:guide>
        <p15:guide id="2" orient="horz" pos="488">
          <p15:clr>
            <a:srgbClr val="A4A3A4"/>
          </p15:clr>
        </p15:guide>
        <p15:guide id="3" pos="7680">
          <p15:clr>
            <a:srgbClr val="A4A3A4"/>
          </p15:clr>
        </p15:guide>
        <p15:guide id="4" pos="14280">
          <p15:clr>
            <a:srgbClr val="A4A3A4"/>
          </p15:clr>
        </p15:guide>
        <p15:guide id="5" pos="10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A5D"/>
    <a:srgbClr val="216BA9"/>
    <a:srgbClr val="8C5C3D"/>
    <a:srgbClr val="8C4900"/>
    <a:srgbClr val="535552"/>
    <a:srgbClr val="282927"/>
    <a:srgbClr val="131313"/>
    <a:srgbClr val="F85640"/>
    <a:srgbClr val="E6ECED"/>
    <a:srgbClr val="283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53" d="100"/>
          <a:sy n="53" d="100"/>
        </p:scale>
        <p:origin x="186" y="42"/>
      </p:cViewPr>
      <p:guideLst>
        <p:guide orient="horz" pos="8149"/>
        <p:guide orient="horz" pos="488"/>
        <p:guide pos="7680"/>
        <p:guide pos="14280"/>
        <p:guide pos="1084"/>
      </p:guideLst>
    </p:cSldViewPr>
  </p:slideViewPr>
  <p:notesTextViewPr>
    <p:cViewPr>
      <p:scale>
        <a:sx n="100" d="100"/>
        <a:sy n="100" d="100"/>
      </p:scale>
      <p:origin x="0" y="0"/>
    </p:cViewPr>
  </p:notesTextViewPr>
  <p:sorterViewPr>
    <p:cViewPr>
      <p:scale>
        <a:sx n="37" d="100"/>
        <a:sy n="37"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75A9-4567-BD0E-417B85EC9FD3}"/>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75A9-4567-BD0E-417B85EC9F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A9-4567-BD0E-417B85EC9F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A9-4567-BD0E-417B85EC9FD3}"/>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75A9-4567-BD0E-417B85EC9FD3}"/>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35110235145903E-2"/>
          <c:y val="2.3303834808259601E-2"/>
          <c:w val="0.94843363115757995"/>
          <c:h val="0.76476737974124898"/>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CBD-42AB-BDD2-432A0EE36C48}"/>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CBD-42AB-BDD2-432A0EE36C48}"/>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CBD-42AB-BDD2-432A0EE36C48}"/>
            </c:ext>
          </c:extLst>
        </c:ser>
        <c:dLbls>
          <c:showLegendKey val="0"/>
          <c:showVal val="0"/>
          <c:showCatName val="0"/>
          <c:showSerName val="0"/>
          <c:showPercent val="0"/>
          <c:showBubbleSize val="0"/>
        </c:dLbls>
        <c:gapWidth val="150"/>
        <c:axId val="-2125083848"/>
        <c:axId val="-2125097448"/>
      </c:barChart>
      <c:catAx>
        <c:axId val="-2125083848"/>
        <c:scaling>
          <c:orientation val="minMax"/>
        </c:scaling>
        <c:delete val="0"/>
        <c:axPos val="b"/>
        <c:numFmt formatCode="General" sourceLinked="0"/>
        <c:majorTickMark val="out"/>
        <c:minorTickMark val="none"/>
        <c:tickLblPos val="nextTo"/>
        <c:crossAx val="-2125097448"/>
        <c:crosses val="autoZero"/>
        <c:auto val="1"/>
        <c:lblAlgn val="ctr"/>
        <c:lblOffset val="100"/>
        <c:noMultiLvlLbl val="0"/>
      </c:catAx>
      <c:valAx>
        <c:axId val="-2125097448"/>
        <c:scaling>
          <c:orientation val="minMax"/>
        </c:scaling>
        <c:delete val="0"/>
        <c:axPos val="l"/>
        <c:numFmt formatCode="General" sourceLinked="1"/>
        <c:majorTickMark val="out"/>
        <c:minorTickMark val="none"/>
        <c:tickLblPos val="nextTo"/>
        <c:crossAx val="-2125083848"/>
        <c:crosses val="autoZero"/>
        <c:crossBetween val="between"/>
      </c:valAx>
    </c:plotArea>
    <c:legend>
      <c:legendPos val="b"/>
      <c:layout>
        <c:manualLayout>
          <c:xMode val="edge"/>
          <c:yMode val="edge"/>
          <c:x val="2.43990706663684E-2"/>
          <c:y val="0.93019394699556401"/>
          <c:w val="0.97560092933363096"/>
          <c:h val="5.800664297493789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35110235145903E-2"/>
          <c:y val="2.3303834808259601E-2"/>
          <c:w val="0.94843363115757995"/>
          <c:h val="0.76476737974124898"/>
        </c:manualLayout>
      </c:layout>
      <c:area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548-44AD-BA7B-CC54AE39C8F2}"/>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548-44AD-BA7B-CC54AE39C8F2}"/>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548-44AD-BA7B-CC54AE39C8F2}"/>
            </c:ext>
          </c:extLst>
        </c:ser>
        <c:dLbls>
          <c:showLegendKey val="0"/>
          <c:showVal val="0"/>
          <c:showCatName val="0"/>
          <c:showSerName val="0"/>
          <c:showPercent val="0"/>
          <c:showBubbleSize val="0"/>
        </c:dLbls>
        <c:axId val="1509244408"/>
        <c:axId val="1509247384"/>
      </c:areaChart>
      <c:catAx>
        <c:axId val="1509244408"/>
        <c:scaling>
          <c:orientation val="minMax"/>
        </c:scaling>
        <c:delete val="0"/>
        <c:axPos val="b"/>
        <c:numFmt formatCode="General" sourceLinked="0"/>
        <c:majorTickMark val="out"/>
        <c:minorTickMark val="none"/>
        <c:tickLblPos val="nextTo"/>
        <c:crossAx val="1509247384"/>
        <c:crosses val="autoZero"/>
        <c:auto val="1"/>
        <c:lblAlgn val="ctr"/>
        <c:lblOffset val="100"/>
        <c:noMultiLvlLbl val="1"/>
      </c:catAx>
      <c:valAx>
        <c:axId val="1509247384"/>
        <c:scaling>
          <c:orientation val="minMax"/>
        </c:scaling>
        <c:delete val="0"/>
        <c:axPos val="l"/>
        <c:numFmt formatCode="General" sourceLinked="1"/>
        <c:majorTickMark val="out"/>
        <c:minorTickMark val="none"/>
        <c:tickLblPos val="nextTo"/>
        <c:crossAx val="1509244408"/>
        <c:crosses val="autoZero"/>
        <c:crossBetween val="midCat"/>
      </c:valAx>
    </c:plotArea>
    <c:legend>
      <c:legendPos val="b"/>
      <c:layout>
        <c:manualLayout>
          <c:xMode val="edge"/>
          <c:yMode val="edge"/>
          <c:x val="0"/>
          <c:y val="0.886296425336213"/>
          <c:w val="0.99874513251436103"/>
          <c:h val="5.800664297493789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35110235145903E-2"/>
          <c:y val="2.3303834808259601E-2"/>
          <c:w val="0.94843363115757995"/>
          <c:h val="0.76476737974124898"/>
        </c:manualLayout>
      </c:layout>
      <c:doughnutChart>
        <c:varyColors val="1"/>
        <c:ser>
          <c:idx val="0"/>
          <c:order val="0"/>
          <c:tx>
            <c:strRef>
              <c:f>Sheet1!$B$1</c:f>
              <c:strCache>
                <c:ptCount val="1"/>
                <c:pt idx="0">
                  <c:v>Series 1</c:v>
                </c:pt>
              </c:strCache>
            </c:strRef>
          </c:tx>
          <c:explosion val="25"/>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AE7-44BB-86CB-F6AB90D229CD}"/>
            </c:ext>
          </c:extLst>
        </c:ser>
        <c:ser>
          <c:idx val="1"/>
          <c:order val="1"/>
          <c:tx>
            <c:strRef>
              <c:f>Sheet1!$C$1</c:f>
              <c:strCache>
                <c:ptCount val="1"/>
                <c:pt idx="0">
                  <c:v>Series 2</c:v>
                </c:pt>
              </c:strCache>
            </c:strRef>
          </c:tx>
          <c:explosion val="25"/>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AE7-44BB-86CB-F6AB90D229CD}"/>
            </c:ext>
          </c:extLst>
        </c:ser>
        <c:ser>
          <c:idx val="2"/>
          <c:order val="2"/>
          <c:tx>
            <c:strRef>
              <c:f>Sheet1!$D$1</c:f>
              <c:strCache>
                <c:ptCount val="1"/>
                <c:pt idx="0">
                  <c:v>Series 3</c:v>
                </c:pt>
              </c:strCache>
            </c:strRef>
          </c:tx>
          <c:explosion val="25"/>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AE7-44BB-86CB-F6AB90D229CD}"/>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92143303619765"/>
          <c:y val="0.85878266322904295"/>
          <c:w val="0.61055348655515396"/>
          <c:h val="4.387220402759389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FA12-4ED0-AA6E-E95D223A44F5}"/>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FA12-4ED0-AA6E-E95D223A44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12-4ED0-AA6E-E95D223A44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12-4ED0-AA6E-E95D223A44F5}"/>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FA12-4ED0-AA6E-E95D223A44F5}"/>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1-DD33-405B-9DCA-8B589B9C0428}"/>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DD33-405B-9DCA-8B589B9C04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33-405B-9DCA-8B589B9C04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33-405B-9DCA-8B589B9C0428}"/>
              </c:ext>
            </c:extLst>
          </c:dPt>
          <c:cat>
            <c:strRef>
              <c:f>Sheet1!$A$2:$A$5</c:f>
              <c:strCache>
                <c:ptCount val="2"/>
                <c:pt idx="0">
                  <c:v>1st Qtr</c:v>
                </c:pt>
                <c:pt idx="1">
                  <c:v>2nd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DD33-405B-9DCA-8B589B9C0428}"/>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noFill/>
              </a:ln>
              <a:effectLst/>
            </c:spPr>
            <c:extLst>
              <c:ext xmlns:c16="http://schemas.microsoft.com/office/drawing/2014/chart" uri="{C3380CC4-5D6E-409C-BE32-E72D297353CC}">
                <c16:uniqueId val="{00000001-E2BD-448A-B14F-496B6E7492A7}"/>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E2BD-448A-B14F-496B6E7492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BD-448A-B14F-496B6E7492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BD-448A-B14F-496B6E7492A7}"/>
              </c:ext>
            </c:extLst>
          </c:dPt>
          <c:cat>
            <c:strRef>
              <c:f>Sheet1!$A$2:$A$5</c:f>
              <c:strCache>
                <c:ptCount val="2"/>
                <c:pt idx="0">
                  <c:v>1st Qtr</c:v>
                </c:pt>
                <c:pt idx="1">
                  <c:v>2nd Qtr</c:v>
                </c:pt>
              </c:strCache>
            </c:strRef>
          </c:cat>
          <c:val>
            <c:numRef>
              <c:f>Sheet1!$B$2:$B$5</c:f>
              <c:numCache>
                <c:formatCode>General</c:formatCode>
                <c:ptCount val="4"/>
                <c:pt idx="0">
                  <c:v>81</c:v>
                </c:pt>
                <c:pt idx="1">
                  <c:v>9</c:v>
                </c:pt>
              </c:numCache>
            </c:numRef>
          </c:val>
          <c:extLst>
            <c:ext xmlns:c16="http://schemas.microsoft.com/office/drawing/2014/chart" uri="{C3380CC4-5D6E-409C-BE32-E72D297353CC}">
              <c16:uniqueId val="{00000008-E2BD-448A-B14F-496B6E7492A7}"/>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35110235145903E-2"/>
          <c:y val="2.3303834808259601E-2"/>
          <c:w val="0.94843363115757995"/>
          <c:h val="0.76476737974124898"/>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553-43FB-B05F-B7E213F30D8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553-43FB-B05F-B7E213F30D8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553-43FB-B05F-B7E213F30D8C}"/>
            </c:ext>
          </c:extLst>
        </c:ser>
        <c:dLbls>
          <c:showLegendKey val="0"/>
          <c:showVal val="0"/>
          <c:showCatName val="0"/>
          <c:showSerName val="0"/>
          <c:showPercent val="0"/>
          <c:showBubbleSize val="0"/>
        </c:dLbls>
        <c:gapWidth val="150"/>
        <c:axId val="1509687912"/>
        <c:axId val="1509690888"/>
      </c:barChart>
      <c:catAx>
        <c:axId val="1509687912"/>
        <c:scaling>
          <c:orientation val="minMax"/>
        </c:scaling>
        <c:delete val="0"/>
        <c:axPos val="b"/>
        <c:numFmt formatCode="General" sourceLinked="0"/>
        <c:majorTickMark val="out"/>
        <c:minorTickMark val="none"/>
        <c:tickLblPos val="nextTo"/>
        <c:crossAx val="1509690888"/>
        <c:crosses val="autoZero"/>
        <c:auto val="1"/>
        <c:lblAlgn val="ctr"/>
        <c:lblOffset val="100"/>
        <c:noMultiLvlLbl val="0"/>
      </c:catAx>
      <c:valAx>
        <c:axId val="1509690888"/>
        <c:scaling>
          <c:orientation val="minMax"/>
        </c:scaling>
        <c:delete val="0"/>
        <c:axPos val="l"/>
        <c:numFmt formatCode="General" sourceLinked="1"/>
        <c:majorTickMark val="out"/>
        <c:minorTickMark val="none"/>
        <c:tickLblPos val="nextTo"/>
        <c:crossAx val="1509687912"/>
        <c:crosses val="autoZero"/>
        <c:crossBetween val="between"/>
      </c:valAx>
    </c:plotArea>
    <c:legend>
      <c:legendPos val="b"/>
      <c:layout>
        <c:manualLayout>
          <c:xMode val="edge"/>
          <c:yMode val="edge"/>
          <c:x val="0"/>
          <c:y val="0.886296425336213"/>
          <c:w val="1"/>
          <c:h val="6.2081182925971701E-2"/>
        </c:manualLayout>
      </c:layout>
      <c:overlay val="0"/>
    </c:legend>
    <c:plotVisOnly val="1"/>
    <c:dispBlanksAs val="gap"/>
    <c:showDLblsOverMax val="0"/>
  </c:chart>
  <c:txPr>
    <a:bodyPr/>
    <a:lstStyle/>
    <a:p>
      <a:pPr>
        <a:defRPr sz="2400">
          <a:solidFill>
            <a:schemeClr val="tx1"/>
          </a:solidFill>
          <a:latin typeface="Roboto Light"/>
          <a:cs typeface="Roboto Ligh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935110235145903E-2"/>
          <c:y val="2.3303834808259601E-2"/>
          <c:w val="0.94843363115757995"/>
          <c:h val="0.76476737974124898"/>
        </c:manualLayout>
      </c:layout>
      <c:pieChart>
        <c:varyColors val="1"/>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0E-4CE3-8FD3-7BAC20B25728}"/>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0E-4CE3-8FD3-7BAC20B25728}"/>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90E-4CE3-8FD3-7BAC20B25728}"/>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114061871347724"/>
          <c:y val="0.85349778180382296"/>
          <c:w val="0.77187616868396702"/>
          <c:h val="7.7180684272873001E-2"/>
        </c:manualLayout>
      </c:layout>
      <c:overlay val="0"/>
    </c:legend>
    <c:plotVisOnly val="1"/>
    <c:dispBlanksAs val="gap"/>
    <c:showDLblsOverMax val="0"/>
  </c:chart>
  <c:txPr>
    <a:bodyPr/>
    <a:lstStyle/>
    <a:p>
      <a:pPr>
        <a:defRPr sz="2400">
          <a:solidFill>
            <a:schemeClr val="tx1"/>
          </a:solidFill>
          <a:latin typeface="Roboto Light"/>
          <a:cs typeface="Roboto Ligh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35110235145903E-2"/>
          <c:y val="2.3303834808259601E-2"/>
          <c:w val="0.94843363115757995"/>
          <c:h val="0.76476737974124898"/>
        </c:manualLayout>
      </c:layout>
      <c:barChart>
        <c:barDir val="bar"/>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344-4269-A2E5-4566A0D9DB0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344-4269-A2E5-4566A0D9DB0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344-4269-A2E5-4566A0D9DB05}"/>
            </c:ext>
          </c:extLst>
        </c:ser>
        <c:dLbls>
          <c:showLegendKey val="0"/>
          <c:showVal val="0"/>
          <c:showCatName val="0"/>
          <c:showSerName val="0"/>
          <c:showPercent val="0"/>
          <c:showBubbleSize val="0"/>
        </c:dLbls>
        <c:gapWidth val="150"/>
        <c:axId val="1509538008"/>
        <c:axId val="-2124738136"/>
      </c:barChart>
      <c:catAx>
        <c:axId val="1509538008"/>
        <c:scaling>
          <c:orientation val="minMax"/>
        </c:scaling>
        <c:delete val="0"/>
        <c:axPos val="l"/>
        <c:numFmt formatCode="General" sourceLinked="0"/>
        <c:majorTickMark val="out"/>
        <c:minorTickMark val="none"/>
        <c:tickLblPos val="nextTo"/>
        <c:crossAx val="-2124738136"/>
        <c:crosses val="autoZero"/>
        <c:auto val="1"/>
        <c:lblAlgn val="ctr"/>
        <c:lblOffset val="100"/>
        <c:noMultiLvlLbl val="0"/>
      </c:catAx>
      <c:valAx>
        <c:axId val="-2124738136"/>
        <c:scaling>
          <c:orientation val="minMax"/>
        </c:scaling>
        <c:delete val="0"/>
        <c:axPos val="b"/>
        <c:numFmt formatCode="General" sourceLinked="1"/>
        <c:majorTickMark val="out"/>
        <c:minorTickMark val="none"/>
        <c:tickLblPos val="nextTo"/>
        <c:crossAx val="1509538008"/>
        <c:crosses val="autoZero"/>
        <c:crossBetween val="between"/>
      </c:valAx>
    </c:plotArea>
    <c:legend>
      <c:legendPos val="b"/>
      <c:layout>
        <c:manualLayout>
          <c:xMode val="edge"/>
          <c:yMode val="edge"/>
          <c:x val="0.13955969748477101"/>
          <c:y val="0.87744686781408898"/>
          <c:w val="0.85243254644161803"/>
          <c:h val="5.800664297493789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35110235145903E-2"/>
          <c:y val="2.3303834808259601E-2"/>
          <c:w val="0.94843363115757995"/>
          <c:h val="0.76476737974124898"/>
        </c:manualLayout>
      </c:layout>
      <c:lineChart>
        <c:grouping val="standard"/>
        <c:varyColors val="0"/>
        <c:ser>
          <c:idx val="0"/>
          <c:order val="0"/>
          <c:tx>
            <c:strRef>
              <c:f>Sheet1!$B$1</c:f>
              <c:strCache>
                <c:ptCount val="1"/>
                <c:pt idx="0">
                  <c:v>Series 1</c:v>
                </c:pt>
              </c:strCache>
            </c:strRef>
          </c:tx>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123-48FC-8B41-8EFF6F43002C}"/>
            </c:ext>
          </c:extLst>
        </c:ser>
        <c:ser>
          <c:idx val="1"/>
          <c:order val="1"/>
          <c:tx>
            <c:strRef>
              <c:f>Sheet1!$C$1</c:f>
              <c:strCache>
                <c:ptCount val="1"/>
                <c:pt idx="0">
                  <c:v>Series 2</c:v>
                </c:pt>
              </c:strCache>
            </c:strRef>
          </c:tx>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123-48FC-8B41-8EFF6F43002C}"/>
            </c:ext>
          </c:extLst>
        </c:ser>
        <c:ser>
          <c:idx val="2"/>
          <c:order val="2"/>
          <c:tx>
            <c:strRef>
              <c:f>Sheet1!$D$1</c:f>
              <c:strCache>
                <c:ptCount val="1"/>
                <c:pt idx="0">
                  <c:v>Series 3</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123-48FC-8B41-8EFF6F43002C}"/>
            </c:ext>
          </c:extLst>
        </c:ser>
        <c:dLbls>
          <c:showLegendKey val="0"/>
          <c:showVal val="0"/>
          <c:showCatName val="0"/>
          <c:showSerName val="0"/>
          <c:showPercent val="0"/>
          <c:showBubbleSize val="0"/>
        </c:dLbls>
        <c:smooth val="0"/>
        <c:axId val="-2124670264"/>
        <c:axId val="-2124685688"/>
      </c:lineChart>
      <c:catAx>
        <c:axId val="-2124670264"/>
        <c:scaling>
          <c:orientation val="minMax"/>
        </c:scaling>
        <c:delete val="0"/>
        <c:axPos val="b"/>
        <c:numFmt formatCode="General" sourceLinked="0"/>
        <c:majorTickMark val="out"/>
        <c:minorTickMark val="none"/>
        <c:tickLblPos val="nextTo"/>
        <c:crossAx val="-2124685688"/>
        <c:crosses val="autoZero"/>
        <c:auto val="1"/>
        <c:lblAlgn val="ctr"/>
        <c:lblOffset val="100"/>
        <c:noMultiLvlLbl val="0"/>
      </c:catAx>
      <c:valAx>
        <c:axId val="-2124685688"/>
        <c:scaling>
          <c:orientation val="minMax"/>
        </c:scaling>
        <c:delete val="0"/>
        <c:axPos val="l"/>
        <c:numFmt formatCode="General" sourceLinked="1"/>
        <c:majorTickMark val="out"/>
        <c:minorTickMark val="none"/>
        <c:tickLblPos val="nextTo"/>
        <c:crossAx val="-2124670264"/>
        <c:crosses val="autoZero"/>
        <c:crossBetween val="between"/>
      </c:valAx>
    </c:plotArea>
    <c:legend>
      <c:legendPos val="b"/>
      <c:layout>
        <c:manualLayout>
          <c:xMode val="edge"/>
          <c:yMode val="edge"/>
          <c:x val="0"/>
          <c:y val="0.93019394699556401"/>
          <c:w val="1"/>
          <c:h val="5.800664297493789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35110235145903E-2"/>
          <c:y val="2.3303834808259601E-2"/>
          <c:w val="0.94843363115757995"/>
          <c:h val="0.76476737974124898"/>
        </c:manualLayout>
      </c:layout>
      <c:scatterChart>
        <c:scatterStyle val="smoothMarker"/>
        <c:varyColors val="0"/>
        <c:ser>
          <c:idx val="0"/>
          <c:order val="0"/>
          <c:tx>
            <c:strRef>
              <c:f>Sheet1!$B$1</c:f>
              <c:strCache>
                <c:ptCount val="1"/>
                <c:pt idx="0">
                  <c:v>Series 1</c:v>
                </c:pt>
              </c:strCache>
            </c:strRef>
          </c:tx>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D6F8-4FF9-97E0-7E00E925FA05}"/>
            </c:ext>
          </c:extLst>
        </c:ser>
        <c:ser>
          <c:idx val="1"/>
          <c:order val="1"/>
          <c:tx>
            <c:strRef>
              <c:f>Sheet1!$C$1</c:f>
              <c:strCache>
                <c:ptCount val="1"/>
                <c:pt idx="0">
                  <c:v>Series 2</c:v>
                </c:pt>
              </c:strCache>
            </c:strRef>
          </c:tx>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1"/>
          <c:extLst>
            <c:ext xmlns:c16="http://schemas.microsoft.com/office/drawing/2014/chart" uri="{C3380CC4-5D6E-409C-BE32-E72D297353CC}">
              <c16:uniqueId val="{00000001-D6F8-4FF9-97E0-7E00E925FA05}"/>
            </c:ext>
          </c:extLst>
        </c:ser>
        <c:ser>
          <c:idx val="2"/>
          <c:order val="2"/>
          <c:tx>
            <c:strRef>
              <c:f>Sheet1!$D$1</c:f>
              <c:strCache>
                <c:ptCount val="1"/>
                <c:pt idx="0">
                  <c:v>Series 3</c:v>
                </c:pt>
              </c:strCache>
            </c:strRef>
          </c:tx>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5</c:v>
                </c:pt>
              </c:numCache>
            </c:numRef>
          </c:yVal>
          <c:smooth val="1"/>
          <c:extLst>
            <c:ext xmlns:c16="http://schemas.microsoft.com/office/drawing/2014/chart" uri="{C3380CC4-5D6E-409C-BE32-E72D297353CC}">
              <c16:uniqueId val="{00000002-D6F8-4FF9-97E0-7E00E925FA05}"/>
            </c:ext>
          </c:extLst>
        </c:ser>
        <c:dLbls>
          <c:showLegendKey val="0"/>
          <c:showVal val="0"/>
          <c:showCatName val="0"/>
          <c:showSerName val="0"/>
          <c:showPercent val="0"/>
          <c:showBubbleSize val="0"/>
        </c:dLbls>
        <c:axId val="1509403816"/>
        <c:axId val="1509406808"/>
      </c:scatterChart>
      <c:valAx>
        <c:axId val="1509403816"/>
        <c:scaling>
          <c:orientation val="minMax"/>
        </c:scaling>
        <c:delete val="0"/>
        <c:axPos val="b"/>
        <c:majorTickMark val="out"/>
        <c:minorTickMark val="none"/>
        <c:tickLblPos val="nextTo"/>
        <c:crossAx val="1509406808"/>
        <c:crosses val="autoZero"/>
        <c:crossBetween val="midCat"/>
      </c:valAx>
      <c:valAx>
        <c:axId val="1509406808"/>
        <c:scaling>
          <c:orientation val="minMax"/>
        </c:scaling>
        <c:delete val="0"/>
        <c:axPos val="l"/>
        <c:numFmt formatCode="General" sourceLinked="1"/>
        <c:majorTickMark val="out"/>
        <c:minorTickMark val="none"/>
        <c:tickLblPos val="nextTo"/>
        <c:crossAx val="1509403816"/>
        <c:crosses val="autoZero"/>
        <c:crossBetween val="midCat"/>
      </c:valAx>
    </c:plotArea>
    <c:legend>
      <c:legendPos val="b"/>
      <c:layout>
        <c:manualLayout>
          <c:xMode val="edge"/>
          <c:yMode val="edge"/>
          <c:x val="0"/>
          <c:y val="0.886296425336213"/>
          <c:w val="0.99859917441062895"/>
          <c:h val="5.800664297493789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92219D-D4D3-FA4A-92E0-2A4C329C1981}" type="datetimeFigureOut">
              <a:rPr lang="en-US" smtClean="0"/>
              <a:t>5/29/2019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B7ACB3-A74C-8941-B9A9-3D3B5C7B9294}" type="slidenum">
              <a:rPr lang="en-US" smtClean="0"/>
              <a:t>‹#›</a:t>
            </a:fld>
            <a:endParaRPr lang="en-US"/>
          </a:p>
        </p:txBody>
      </p:sp>
    </p:spTree>
    <p:extLst>
      <p:ext uri="{BB962C8B-B14F-4D97-AF65-F5344CB8AC3E}">
        <p14:creationId xmlns:p14="http://schemas.microsoft.com/office/powerpoint/2010/main" val="1635160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EB116-49DD-EE4E-9E98-2D3C70FADE2C}" type="datetimeFigureOut">
              <a:rPr lang="en-US" smtClean="0"/>
              <a:t>5/29/2019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805A9-F618-A64C-A71F-F614A05E57E5}" type="slidenum">
              <a:rPr lang="en-US" smtClean="0"/>
              <a:t>‹#›</a:t>
            </a:fld>
            <a:endParaRPr lang="en-US"/>
          </a:p>
        </p:txBody>
      </p:sp>
    </p:spTree>
    <p:extLst>
      <p:ext uri="{BB962C8B-B14F-4D97-AF65-F5344CB8AC3E}">
        <p14:creationId xmlns:p14="http://schemas.microsoft.com/office/powerpoint/2010/main" val="4173112723"/>
      </p:ext>
    </p:extLst>
  </p:cSld>
  <p:clrMap bg1="lt1" tx1="dk1" bg2="lt2" tx2="dk2" accent1="accent1" accent2="accent2" accent3="accent3" accent4="accent4" accent5="accent5" accent6="accent6" hlink="hlink" folHlink="folHlink"/>
  <p:hf hdr="0" ftr="0" dt="0"/>
  <p:notesStyle>
    <a:lvl1pPr marL="0" algn="l" defTabSz="1088639" rtl="0" eaLnBrk="1" latinLnBrk="0" hangingPunct="1">
      <a:defRPr sz="2900" kern="1200">
        <a:solidFill>
          <a:schemeClr val="tx1"/>
        </a:solidFill>
        <a:latin typeface="+mn-lt"/>
        <a:ea typeface="+mn-ea"/>
        <a:cs typeface="+mn-cs"/>
      </a:defRPr>
    </a:lvl1pPr>
    <a:lvl2pPr marL="1088639" algn="l" defTabSz="1088639" rtl="0" eaLnBrk="1" latinLnBrk="0" hangingPunct="1">
      <a:defRPr sz="2900" kern="1200">
        <a:solidFill>
          <a:schemeClr val="tx1"/>
        </a:solidFill>
        <a:latin typeface="+mn-lt"/>
        <a:ea typeface="+mn-ea"/>
        <a:cs typeface="+mn-cs"/>
      </a:defRPr>
    </a:lvl2pPr>
    <a:lvl3pPr marL="2177278" algn="l" defTabSz="1088639" rtl="0" eaLnBrk="1" latinLnBrk="0" hangingPunct="1">
      <a:defRPr sz="2900" kern="1200">
        <a:solidFill>
          <a:schemeClr val="tx1"/>
        </a:solidFill>
        <a:latin typeface="+mn-lt"/>
        <a:ea typeface="+mn-ea"/>
        <a:cs typeface="+mn-cs"/>
      </a:defRPr>
    </a:lvl3pPr>
    <a:lvl4pPr marL="3265917" algn="l" defTabSz="1088639" rtl="0" eaLnBrk="1" latinLnBrk="0" hangingPunct="1">
      <a:defRPr sz="2900" kern="1200">
        <a:solidFill>
          <a:schemeClr val="tx1"/>
        </a:solidFill>
        <a:latin typeface="+mn-lt"/>
        <a:ea typeface="+mn-ea"/>
        <a:cs typeface="+mn-cs"/>
      </a:defRPr>
    </a:lvl4pPr>
    <a:lvl5pPr marL="4354556" algn="l" defTabSz="1088639" rtl="0" eaLnBrk="1" latinLnBrk="0" hangingPunct="1">
      <a:defRPr sz="2900" kern="1200">
        <a:solidFill>
          <a:schemeClr val="tx1"/>
        </a:solidFill>
        <a:latin typeface="+mn-lt"/>
        <a:ea typeface="+mn-ea"/>
        <a:cs typeface="+mn-cs"/>
      </a:defRPr>
    </a:lvl5pPr>
    <a:lvl6pPr marL="5443195" algn="l" defTabSz="1088639" rtl="0" eaLnBrk="1" latinLnBrk="0" hangingPunct="1">
      <a:defRPr sz="2900" kern="1200">
        <a:solidFill>
          <a:schemeClr val="tx1"/>
        </a:solidFill>
        <a:latin typeface="+mn-lt"/>
        <a:ea typeface="+mn-ea"/>
        <a:cs typeface="+mn-cs"/>
      </a:defRPr>
    </a:lvl6pPr>
    <a:lvl7pPr marL="6531834" algn="l" defTabSz="1088639" rtl="0" eaLnBrk="1" latinLnBrk="0" hangingPunct="1">
      <a:defRPr sz="2900" kern="1200">
        <a:solidFill>
          <a:schemeClr val="tx1"/>
        </a:solidFill>
        <a:latin typeface="+mn-lt"/>
        <a:ea typeface="+mn-ea"/>
        <a:cs typeface="+mn-cs"/>
      </a:defRPr>
    </a:lvl7pPr>
    <a:lvl8pPr marL="7620472" algn="l" defTabSz="1088639" rtl="0" eaLnBrk="1" latinLnBrk="0" hangingPunct="1">
      <a:defRPr sz="2900" kern="1200">
        <a:solidFill>
          <a:schemeClr val="tx1"/>
        </a:solidFill>
        <a:latin typeface="+mn-lt"/>
        <a:ea typeface="+mn-ea"/>
        <a:cs typeface="+mn-cs"/>
      </a:defRPr>
    </a:lvl8pPr>
    <a:lvl9pPr marL="8709111" algn="l" defTabSz="1088639"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0</a:t>
            </a:fld>
            <a:endParaRPr lang="en-US" dirty="0"/>
          </a:p>
        </p:txBody>
      </p:sp>
    </p:spTree>
    <p:extLst>
      <p:ext uri="{BB962C8B-B14F-4D97-AF65-F5344CB8AC3E}">
        <p14:creationId xmlns:p14="http://schemas.microsoft.com/office/powerpoint/2010/main" val="108272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36</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37</a:t>
            </a:fld>
            <a:endParaRPr lang="id-ID"/>
          </a:p>
        </p:txBody>
      </p:sp>
    </p:spTree>
    <p:extLst>
      <p:ext uri="{BB962C8B-B14F-4D97-AF65-F5344CB8AC3E}">
        <p14:creationId xmlns:p14="http://schemas.microsoft.com/office/powerpoint/2010/main" val="414302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38</a:t>
            </a:fld>
            <a:endParaRPr lang="id-ID"/>
          </a:p>
        </p:txBody>
      </p:sp>
    </p:spTree>
    <p:extLst>
      <p:ext uri="{BB962C8B-B14F-4D97-AF65-F5344CB8AC3E}">
        <p14:creationId xmlns:p14="http://schemas.microsoft.com/office/powerpoint/2010/main" val="414302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39</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40</a:t>
            </a:fld>
            <a:endParaRPr lang="id-ID"/>
          </a:p>
        </p:txBody>
      </p:sp>
    </p:spTree>
    <p:extLst>
      <p:ext uri="{BB962C8B-B14F-4D97-AF65-F5344CB8AC3E}">
        <p14:creationId xmlns:p14="http://schemas.microsoft.com/office/powerpoint/2010/main" val="311059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43</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44</a:t>
            </a:fld>
            <a:endParaRPr lang="id-ID"/>
          </a:p>
        </p:txBody>
      </p:sp>
    </p:spTree>
    <p:extLst>
      <p:ext uri="{BB962C8B-B14F-4D97-AF65-F5344CB8AC3E}">
        <p14:creationId xmlns:p14="http://schemas.microsoft.com/office/powerpoint/2010/main" val="414302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46</a:t>
            </a:fld>
            <a:endParaRPr lang="id-ID"/>
          </a:p>
        </p:txBody>
      </p:sp>
    </p:spTree>
    <p:extLst>
      <p:ext uri="{BB962C8B-B14F-4D97-AF65-F5344CB8AC3E}">
        <p14:creationId xmlns:p14="http://schemas.microsoft.com/office/powerpoint/2010/main" val="414302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t>47</a:t>
            </a:fld>
            <a:endParaRPr lang="id-ID"/>
          </a:p>
        </p:txBody>
      </p:sp>
    </p:spTree>
    <p:extLst>
      <p:ext uri="{BB962C8B-B14F-4D97-AF65-F5344CB8AC3E}">
        <p14:creationId xmlns:p14="http://schemas.microsoft.com/office/powerpoint/2010/main" val="414302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05A9-F618-A64C-A71F-F614A05E57E5}" type="slidenum">
              <a:rPr lang="en-US" smtClean="0"/>
              <a:t>48</a:t>
            </a:fld>
            <a:endParaRPr lang="en-US"/>
          </a:p>
        </p:txBody>
      </p:sp>
    </p:spTree>
    <p:extLst>
      <p:ext uri="{BB962C8B-B14F-4D97-AF65-F5344CB8AC3E}">
        <p14:creationId xmlns:p14="http://schemas.microsoft.com/office/powerpoint/2010/main" val="324182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3</a:t>
            </a:fld>
            <a:endParaRPr lang="en-US" dirty="0"/>
          </a:p>
        </p:txBody>
      </p:sp>
    </p:spTree>
    <p:extLst>
      <p:ext uri="{BB962C8B-B14F-4D97-AF65-F5344CB8AC3E}">
        <p14:creationId xmlns:p14="http://schemas.microsoft.com/office/powerpoint/2010/main" val="1082729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51</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59</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64</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dirty="0"/>
              <a:t>Delete pictures</a:t>
            </a:r>
          </a:p>
          <a:p>
            <a:pPr marL="228600" indent="-228600">
              <a:buAutoNum type="arabicParenR"/>
            </a:pPr>
            <a:r>
              <a:rPr lang="en-US" sz="1200" dirty="0"/>
              <a:t>Drag</a:t>
            </a:r>
            <a:r>
              <a:rPr lang="en-US" sz="1200" baseline="0" dirty="0"/>
              <a:t> and Drop your images</a:t>
            </a:r>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280356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9</a:t>
            </a:fld>
            <a:endParaRPr lang="en-US" dirty="0"/>
          </a:p>
        </p:txBody>
      </p:sp>
    </p:spTree>
    <p:extLst>
      <p:ext uri="{BB962C8B-B14F-4D97-AF65-F5344CB8AC3E}">
        <p14:creationId xmlns:p14="http://schemas.microsoft.com/office/powerpoint/2010/main" val="108272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dirty="0"/>
              <a:t>Delete pictures</a:t>
            </a:r>
          </a:p>
          <a:p>
            <a:pPr marL="228600" indent="-228600">
              <a:buAutoNum type="arabicParenR"/>
            </a:pPr>
            <a:r>
              <a:rPr lang="en-US" sz="1200" dirty="0"/>
              <a:t>Drag</a:t>
            </a:r>
            <a:r>
              <a:rPr lang="en-US" sz="1200" baseline="0" dirty="0"/>
              <a:t> and Drop your images</a:t>
            </a:r>
          </a:p>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56515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16</a:t>
            </a:fld>
            <a:endParaRPr lang="en-US" dirty="0"/>
          </a:p>
        </p:txBody>
      </p:sp>
    </p:spTree>
    <p:extLst>
      <p:ext uri="{BB962C8B-B14F-4D97-AF65-F5344CB8AC3E}">
        <p14:creationId xmlns:p14="http://schemas.microsoft.com/office/powerpoint/2010/main" val="344266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22</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28</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05A9-F618-A64C-A71F-F614A05E57E5}" type="slidenum">
              <a:rPr lang="en-US" smtClean="0"/>
              <a:t>32</a:t>
            </a:fld>
            <a:endParaRPr lang="en-US"/>
          </a:p>
        </p:txBody>
      </p:sp>
    </p:spTree>
    <p:extLst>
      <p:ext uri="{BB962C8B-B14F-4D97-AF65-F5344CB8AC3E}">
        <p14:creationId xmlns:p14="http://schemas.microsoft.com/office/powerpoint/2010/main" val="11856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30716D-6579-E840-A866-65A32A51B07B}" type="slidenum">
              <a:rPr lang="en-US" smtClean="0"/>
              <a:t>‹#›</a:t>
            </a:fld>
            <a:endParaRPr lang="en-US"/>
          </a:p>
        </p:txBody>
      </p:sp>
    </p:spTree>
    <p:extLst>
      <p:ext uri="{BB962C8B-B14F-4D97-AF65-F5344CB8AC3E}">
        <p14:creationId xmlns:p14="http://schemas.microsoft.com/office/powerpoint/2010/main" val="16740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1707102" y="2994292"/>
            <a:ext cx="5121307" cy="3479800"/>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Picture</a:t>
            </a:r>
          </a:p>
        </p:txBody>
      </p:sp>
      <p:sp>
        <p:nvSpPr>
          <p:cNvPr id="38" name="Picture Placeholder 7"/>
          <p:cNvSpPr>
            <a:spLocks noGrp="1"/>
          </p:cNvSpPr>
          <p:nvPr>
            <p:ph type="pic" sz="quarter" idx="19" hasCustomPrompt="1"/>
          </p:nvPr>
        </p:nvSpPr>
        <p:spPr>
          <a:xfrm>
            <a:off x="1707102" y="7995884"/>
            <a:ext cx="5121307" cy="3479800"/>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Picture</a:t>
            </a:r>
          </a:p>
        </p:txBody>
      </p:sp>
      <p:sp>
        <p:nvSpPr>
          <p:cNvPr id="41" name="Picture Placeholder 7"/>
          <p:cNvSpPr>
            <a:spLocks noGrp="1"/>
          </p:cNvSpPr>
          <p:nvPr>
            <p:ph type="pic" sz="quarter" idx="21" hasCustomPrompt="1"/>
          </p:nvPr>
        </p:nvSpPr>
        <p:spPr>
          <a:xfrm>
            <a:off x="7316152" y="2994292"/>
            <a:ext cx="5121307" cy="3479800"/>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Picture</a:t>
            </a:r>
          </a:p>
        </p:txBody>
      </p:sp>
      <p:sp>
        <p:nvSpPr>
          <p:cNvPr id="44" name="Picture Placeholder 7"/>
          <p:cNvSpPr>
            <a:spLocks noGrp="1"/>
          </p:cNvSpPr>
          <p:nvPr>
            <p:ph type="pic" sz="quarter" idx="23" hasCustomPrompt="1"/>
          </p:nvPr>
        </p:nvSpPr>
        <p:spPr>
          <a:xfrm>
            <a:off x="7316152" y="7995884"/>
            <a:ext cx="5121307" cy="3479800"/>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Picture</a:t>
            </a:r>
          </a:p>
        </p:txBody>
      </p:sp>
      <p:sp>
        <p:nvSpPr>
          <p:cNvPr id="28" name="Slide Number Placeholder 5"/>
          <p:cNvSpPr>
            <a:spLocks noGrp="1"/>
          </p:cNvSpPr>
          <p:nvPr>
            <p:ph type="sldNum" sz="quarter" idx="12"/>
          </p:nvPr>
        </p:nvSpPr>
        <p:spPr>
          <a:xfrm>
            <a:off x="21862958" y="1188201"/>
            <a:ext cx="930417" cy="663864"/>
          </a:xfrm>
        </p:spPr>
        <p:txBody>
          <a:bodyPr/>
          <a:lstStyle/>
          <a:p>
            <a:fld id="{9E30716D-6579-E840-A866-65A32A51B07B}" type="slidenum">
              <a:rPr lang="en-US" smtClean="0"/>
              <a:t>‹#›</a:t>
            </a:fld>
            <a:endParaRPr lang="en-US"/>
          </a:p>
        </p:txBody>
      </p:sp>
    </p:spTree>
    <p:extLst>
      <p:ext uri="{BB962C8B-B14F-4D97-AF65-F5344CB8AC3E}">
        <p14:creationId xmlns:p14="http://schemas.microsoft.com/office/powerpoint/2010/main" val="5593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1776199" y="2650316"/>
            <a:ext cx="9063900" cy="3775405"/>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Click Icon To Add Image</a:t>
            </a:r>
          </a:p>
        </p:txBody>
      </p:sp>
      <p:sp>
        <p:nvSpPr>
          <p:cNvPr id="28" name="Picture Placeholder 7"/>
          <p:cNvSpPr>
            <a:spLocks noGrp="1"/>
          </p:cNvSpPr>
          <p:nvPr>
            <p:ph type="pic" sz="quarter" idx="19" hasCustomPrompt="1"/>
          </p:nvPr>
        </p:nvSpPr>
        <p:spPr>
          <a:xfrm>
            <a:off x="1776199" y="7909222"/>
            <a:ext cx="9063900" cy="3808533"/>
          </a:xfrm>
          <a:prstGeom prst="rect">
            <a:avLst/>
          </a:prstGeom>
          <a:noFill/>
          <a:ln w="19050">
            <a:noFill/>
          </a:ln>
        </p:spPr>
        <p:txBody>
          <a:bodyPr tIns="0" bIns="487704" anchor="b"/>
          <a:lstStyle>
            <a:lvl1pPr algn="ctr">
              <a:buNone/>
              <a:defRPr sz="2800" baseline="0">
                <a:solidFill>
                  <a:schemeClr val="tx1">
                    <a:lumMod val="50000"/>
                    <a:lumOff val="50000"/>
                  </a:schemeClr>
                </a:solidFill>
              </a:defRPr>
            </a:lvl1pPr>
          </a:lstStyle>
          <a:p>
            <a:r>
              <a:rPr lang="en-US" dirty="0"/>
              <a:t>Click Icon To Add Image</a:t>
            </a:r>
          </a:p>
        </p:txBody>
      </p:sp>
      <p:sp>
        <p:nvSpPr>
          <p:cNvPr id="32" name="Slide Number Placeholder 5"/>
          <p:cNvSpPr>
            <a:spLocks noGrp="1"/>
          </p:cNvSpPr>
          <p:nvPr>
            <p:ph type="sldNum" sz="quarter" idx="12"/>
          </p:nvPr>
        </p:nvSpPr>
        <p:spPr>
          <a:xfrm>
            <a:off x="21862958" y="1188201"/>
            <a:ext cx="930417" cy="663864"/>
          </a:xfrm>
        </p:spPr>
        <p:txBody>
          <a:bodyPr/>
          <a:lstStyle/>
          <a:p>
            <a:fld id="{9E30716D-6579-E840-A866-65A32A51B07B}" type="slidenum">
              <a:rPr lang="en-US" smtClean="0"/>
              <a:t>‹#›</a:t>
            </a:fld>
            <a:endParaRPr lang="en-US"/>
          </a:p>
        </p:txBody>
      </p:sp>
    </p:spTree>
    <p:extLst>
      <p:ext uri="{BB962C8B-B14F-4D97-AF65-F5344CB8AC3E}">
        <p14:creationId xmlns:p14="http://schemas.microsoft.com/office/powerpoint/2010/main" val="416553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7469" y="3628806"/>
            <a:ext cx="6682076" cy="3785477"/>
          </a:xfrm>
        </p:spPr>
        <p:txBody>
          <a:bodyPr anchor="t">
            <a:normAutofit/>
          </a:bodyPr>
          <a:lstStyle>
            <a:lvl1pPr marL="0" indent="0" algn="ctr">
              <a:buNone/>
              <a:defRPr sz="2200">
                <a:latin typeface="Roboto Light"/>
                <a:cs typeface="Roboto Light"/>
              </a:defRPr>
            </a:lvl1pPr>
          </a:lstStyle>
          <a:p>
            <a:endParaRPr lang="id-ID" dirty="0"/>
          </a:p>
        </p:txBody>
      </p:sp>
      <p:sp>
        <p:nvSpPr>
          <p:cNvPr id="17" name="Picture Placeholder 2"/>
          <p:cNvSpPr>
            <a:spLocks noGrp="1" noChangeAspect="1"/>
          </p:cNvSpPr>
          <p:nvPr>
            <p:ph type="pic" sz="quarter" idx="22"/>
          </p:nvPr>
        </p:nvSpPr>
        <p:spPr>
          <a:xfrm>
            <a:off x="5369365" y="7380603"/>
            <a:ext cx="917898" cy="1636924"/>
          </a:xfrm>
        </p:spPr>
        <p:txBody>
          <a:bodyPr anchor="t">
            <a:normAutofit/>
          </a:bodyPr>
          <a:lstStyle>
            <a:lvl1pPr marL="0" indent="0" algn="ctr">
              <a:lnSpc>
                <a:spcPct val="50000"/>
              </a:lnSpc>
              <a:buNone/>
              <a:defRPr sz="1050">
                <a:latin typeface="Roboto Light"/>
                <a:cs typeface="Roboto Light"/>
              </a:defRPr>
            </a:lvl1pPr>
          </a:lstStyle>
          <a:p>
            <a:endParaRPr lang="id-ID" dirty="0"/>
          </a:p>
        </p:txBody>
      </p:sp>
      <p:sp>
        <p:nvSpPr>
          <p:cNvPr id="10" name="Picture Placeholder 2"/>
          <p:cNvSpPr>
            <a:spLocks noGrp="1" noChangeAspect="1"/>
          </p:cNvSpPr>
          <p:nvPr>
            <p:ph type="pic" sz="quarter" idx="26"/>
          </p:nvPr>
        </p:nvSpPr>
        <p:spPr>
          <a:xfrm>
            <a:off x="14163684" y="6232407"/>
            <a:ext cx="4256549" cy="2712449"/>
          </a:xfrm>
        </p:spPr>
        <p:txBody>
          <a:bodyPr anchor="t">
            <a:normAutofit/>
          </a:bodyPr>
          <a:lstStyle>
            <a:lvl1pPr marL="0" indent="0" algn="ctr">
              <a:buNone/>
              <a:defRPr sz="2000">
                <a:latin typeface="Roboto Light"/>
                <a:cs typeface="Roboto Light"/>
              </a:defRPr>
            </a:lvl1pPr>
          </a:lstStyle>
          <a:p>
            <a:endParaRPr lang="id-ID" dirty="0"/>
          </a:p>
        </p:txBody>
      </p:sp>
      <p:sp>
        <p:nvSpPr>
          <p:cNvPr id="8" name="Picture Placeholder 2"/>
          <p:cNvSpPr>
            <a:spLocks noGrp="1" noChangeAspect="1"/>
          </p:cNvSpPr>
          <p:nvPr>
            <p:ph type="pic" sz="quarter" idx="24"/>
          </p:nvPr>
        </p:nvSpPr>
        <p:spPr>
          <a:xfrm>
            <a:off x="6644695" y="6078402"/>
            <a:ext cx="2254943" cy="2902541"/>
          </a:xfrm>
        </p:spPr>
        <p:txBody>
          <a:bodyPr anchor="t">
            <a:normAutofit/>
          </a:bodyPr>
          <a:lstStyle>
            <a:lvl1pPr marL="0" indent="0" algn="ctr">
              <a:buNone/>
              <a:defRPr sz="2000">
                <a:latin typeface="Roboto Light"/>
                <a:cs typeface="Roboto Light"/>
              </a:defRPr>
            </a:lvl1pPr>
          </a:lstStyle>
          <a:p>
            <a:endParaRPr lang="id-ID" dirty="0"/>
          </a:p>
        </p:txBody>
      </p:sp>
      <p:sp>
        <p:nvSpPr>
          <p:cNvPr id="6"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39094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t-mockup">
    <p:spTree>
      <p:nvGrpSpPr>
        <p:cNvPr id="1" name=""/>
        <p:cNvGrpSpPr/>
        <p:nvPr/>
      </p:nvGrpSpPr>
      <p:grpSpPr>
        <a:xfrm>
          <a:off x="0" y="0"/>
          <a:ext cx="0" cy="0"/>
          <a:chOff x="0" y="0"/>
          <a:chExt cx="0" cy="0"/>
        </a:xfrm>
      </p:grpSpPr>
      <p:sp>
        <p:nvSpPr>
          <p:cNvPr id="26" name="Picture Placeholder 9"/>
          <p:cNvSpPr>
            <a:spLocks noGrp="1" noChangeAspect="1"/>
          </p:cNvSpPr>
          <p:nvPr>
            <p:ph type="pic" sz="quarter" idx="10"/>
          </p:nvPr>
        </p:nvSpPr>
        <p:spPr>
          <a:xfrm>
            <a:off x="4316454" y="3709885"/>
            <a:ext cx="4059899" cy="5455695"/>
          </a:xfrm>
        </p:spPr>
        <p:txBody>
          <a:bodyPr>
            <a:normAutofit/>
          </a:bodyPr>
          <a:lstStyle>
            <a:lvl1pPr marL="0" indent="0">
              <a:buNone/>
              <a:defRPr sz="2200">
                <a:solidFill>
                  <a:schemeClr val="tx1">
                    <a:lumMod val="50000"/>
                    <a:lumOff val="50000"/>
                  </a:schemeClr>
                </a:solidFill>
              </a:defRPr>
            </a:lvl1pPr>
          </a:lstStyle>
          <a:p>
            <a:endParaRPr lang="en-US" dirty="0"/>
          </a:p>
        </p:txBody>
      </p:sp>
      <p:sp>
        <p:nvSpPr>
          <p:cNvPr id="69" name="Picture Placeholder 9"/>
          <p:cNvSpPr>
            <a:spLocks noGrp="1" noChangeAspect="1"/>
          </p:cNvSpPr>
          <p:nvPr>
            <p:ph type="pic" sz="quarter" idx="11"/>
          </p:nvPr>
        </p:nvSpPr>
        <p:spPr>
          <a:xfrm>
            <a:off x="10148060" y="3709886"/>
            <a:ext cx="4157726" cy="5455689"/>
          </a:xfrm>
        </p:spPr>
        <p:txBody>
          <a:bodyPr>
            <a:normAutofit/>
          </a:bodyPr>
          <a:lstStyle>
            <a:lvl1pPr marL="0" indent="0">
              <a:buNone/>
              <a:defRPr sz="2000">
                <a:solidFill>
                  <a:schemeClr val="tx1">
                    <a:lumMod val="50000"/>
                    <a:lumOff val="50000"/>
                  </a:schemeClr>
                </a:solidFill>
              </a:defRPr>
            </a:lvl1pPr>
          </a:lstStyle>
          <a:p>
            <a:endParaRPr lang="en-US" dirty="0"/>
          </a:p>
        </p:txBody>
      </p:sp>
      <p:sp>
        <p:nvSpPr>
          <p:cNvPr id="70" name="Picture Placeholder 9"/>
          <p:cNvSpPr>
            <a:spLocks noGrp="1" noChangeAspect="1"/>
          </p:cNvSpPr>
          <p:nvPr>
            <p:ph type="pic" sz="quarter" idx="12"/>
          </p:nvPr>
        </p:nvSpPr>
        <p:spPr>
          <a:xfrm>
            <a:off x="15838370" y="3713912"/>
            <a:ext cx="4159241" cy="5455695"/>
          </a:xfrm>
        </p:spPr>
        <p:txBody>
          <a:bodyPr>
            <a:normAutofit/>
          </a:bodyPr>
          <a:lstStyle>
            <a:lvl1pPr marL="0" indent="0">
              <a:buNone/>
              <a:defRPr sz="2200">
                <a:solidFill>
                  <a:schemeClr val="tx1">
                    <a:lumMod val="50000"/>
                    <a:lumOff val="50000"/>
                  </a:schemeClr>
                </a:solidFill>
                <a:latin typeface="Roboto Light"/>
                <a:cs typeface="Roboto Light"/>
              </a:defRPr>
            </a:lvl1pPr>
          </a:lstStyle>
          <a:p>
            <a:endParaRPr lang="en-US" dirty="0"/>
          </a:p>
        </p:txBody>
      </p:sp>
      <p:sp>
        <p:nvSpPr>
          <p:cNvPr id="29" name="Oval 28"/>
          <p:cNvSpPr/>
          <p:nvPr userDrawn="1"/>
        </p:nvSpPr>
        <p:spPr>
          <a:xfrm>
            <a:off x="21940163" y="1160581"/>
            <a:ext cx="785150" cy="7851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25678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Phone 6 3x">
    <p:spTree>
      <p:nvGrpSpPr>
        <p:cNvPr id="1" name=""/>
        <p:cNvGrpSpPr/>
        <p:nvPr/>
      </p:nvGrpSpPr>
      <p:grpSpPr>
        <a:xfrm>
          <a:off x="0" y="0"/>
          <a:ext cx="0" cy="0"/>
          <a:chOff x="0" y="0"/>
          <a:chExt cx="0" cy="0"/>
        </a:xfrm>
      </p:grpSpPr>
      <p:sp>
        <p:nvSpPr>
          <p:cNvPr id="27" name="Picture Placeholder 16"/>
          <p:cNvSpPr>
            <a:spLocks noGrp="1"/>
          </p:cNvSpPr>
          <p:nvPr>
            <p:ph type="pic" sz="quarter" idx="10"/>
          </p:nvPr>
        </p:nvSpPr>
        <p:spPr>
          <a:xfrm>
            <a:off x="10154400" y="4109362"/>
            <a:ext cx="4041624" cy="7163108"/>
          </a:xfrm>
          <a:prstGeom prst="rect">
            <a:avLst/>
          </a:prstGeom>
        </p:spPr>
        <p:txBody>
          <a:bodyPr>
            <a:normAutofit/>
          </a:bodyPr>
          <a:lstStyle>
            <a:lvl1pPr marL="0" indent="0">
              <a:buNone/>
              <a:defRPr sz="1300"/>
            </a:lvl1pPr>
          </a:lstStyle>
          <a:p>
            <a:endParaRPr lang="en-US"/>
          </a:p>
        </p:txBody>
      </p:sp>
      <p:sp>
        <p:nvSpPr>
          <p:cNvPr id="29" name="Picture Placeholder 16"/>
          <p:cNvSpPr>
            <a:spLocks noGrp="1"/>
          </p:cNvSpPr>
          <p:nvPr>
            <p:ph type="pic" sz="quarter" idx="11"/>
          </p:nvPr>
        </p:nvSpPr>
        <p:spPr>
          <a:xfrm>
            <a:off x="7887078" y="5181600"/>
            <a:ext cx="2020509" cy="5029200"/>
          </a:xfrm>
          <a:prstGeom prst="rect">
            <a:avLst/>
          </a:prstGeom>
        </p:spPr>
        <p:txBody>
          <a:bodyPr>
            <a:normAutofit/>
          </a:bodyPr>
          <a:lstStyle>
            <a:lvl1pPr marL="0" indent="0">
              <a:buNone/>
              <a:defRPr sz="1300"/>
            </a:lvl1pPr>
          </a:lstStyle>
          <a:p>
            <a:endParaRPr lang="en-US" dirty="0"/>
          </a:p>
        </p:txBody>
      </p:sp>
      <p:sp>
        <p:nvSpPr>
          <p:cNvPr id="31" name="Picture Placeholder 16"/>
          <p:cNvSpPr>
            <a:spLocks noGrp="1"/>
          </p:cNvSpPr>
          <p:nvPr>
            <p:ph type="pic" sz="quarter" idx="12"/>
          </p:nvPr>
        </p:nvSpPr>
        <p:spPr>
          <a:xfrm>
            <a:off x="14403387" y="5181600"/>
            <a:ext cx="2020509" cy="5029200"/>
          </a:xfrm>
          <a:prstGeom prst="rect">
            <a:avLst/>
          </a:prstGeom>
        </p:spPr>
        <p:txBody>
          <a:bodyPr>
            <a:normAutofit/>
          </a:bodyPr>
          <a:lstStyle>
            <a:lvl1pPr marL="0" indent="0">
              <a:buNone/>
              <a:defRPr sz="1300"/>
            </a:lvl1pPr>
          </a:lstStyle>
          <a:p>
            <a:endParaRPr lang="en-US" dirty="0"/>
          </a:p>
        </p:txBody>
      </p:sp>
      <p:sp>
        <p:nvSpPr>
          <p:cNvPr id="9"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285497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4" name="Picture Placeholder 9"/>
          <p:cNvSpPr>
            <a:spLocks noGrp="1"/>
          </p:cNvSpPr>
          <p:nvPr>
            <p:ph type="pic" sz="quarter" idx="11"/>
          </p:nvPr>
        </p:nvSpPr>
        <p:spPr>
          <a:xfrm>
            <a:off x="3198456" y="4643566"/>
            <a:ext cx="8846445" cy="5538435"/>
          </a:xfrm>
          <a:prstGeom prst="rect">
            <a:avLst/>
          </a:prstGeom>
        </p:spPr>
        <p:txBody>
          <a:bodyPr>
            <a:normAutofit/>
          </a:bodyPr>
          <a:lstStyle>
            <a:lvl1pPr marL="0" indent="0">
              <a:buNone/>
              <a:defRPr sz="2100">
                <a:solidFill>
                  <a:schemeClr val="tx1">
                    <a:lumMod val="50000"/>
                    <a:lumOff val="50000"/>
                  </a:schemeClr>
                </a:solidFill>
              </a:defRPr>
            </a:lvl1pPr>
          </a:lstStyle>
          <a:p>
            <a:endParaRPr lang="en-US"/>
          </a:p>
        </p:txBody>
      </p:sp>
      <p:sp>
        <p:nvSpPr>
          <p:cNvPr id="5"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53376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sktop Project">
    <p:spTree>
      <p:nvGrpSpPr>
        <p:cNvPr id="1" name=""/>
        <p:cNvGrpSpPr/>
        <p:nvPr/>
      </p:nvGrpSpPr>
      <p:grpSpPr>
        <a:xfrm>
          <a:off x="0" y="0"/>
          <a:ext cx="0" cy="0"/>
          <a:chOff x="0" y="0"/>
          <a:chExt cx="0" cy="0"/>
        </a:xfrm>
      </p:grpSpPr>
      <p:sp>
        <p:nvSpPr>
          <p:cNvPr id="14" name="Picture Placeholder 9"/>
          <p:cNvSpPr>
            <a:spLocks noGrp="1"/>
          </p:cNvSpPr>
          <p:nvPr>
            <p:ph type="pic" sz="quarter" idx="11"/>
          </p:nvPr>
        </p:nvSpPr>
        <p:spPr>
          <a:xfrm>
            <a:off x="13280976" y="3950556"/>
            <a:ext cx="8680055" cy="4982163"/>
          </a:xfrm>
          <a:prstGeom prst="rect">
            <a:avLst/>
          </a:prstGeom>
        </p:spPr>
        <p:txBody>
          <a:bodyPr>
            <a:normAutofit/>
          </a:bodyPr>
          <a:lstStyle>
            <a:lvl1pPr marL="0" indent="0">
              <a:buNone/>
              <a:defRPr sz="2100">
                <a:solidFill>
                  <a:schemeClr val="tx2"/>
                </a:solidFill>
              </a:defRPr>
            </a:lvl1pPr>
          </a:lstStyle>
          <a:p>
            <a:endParaRPr lang="en-US"/>
          </a:p>
        </p:txBody>
      </p:sp>
      <p:sp>
        <p:nvSpPr>
          <p:cNvPr id="7"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302502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Pad Air">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9374187" y="4038600"/>
            <a:ext cx="5958647" cy="8001000"/>
          </a:xfrm>
        </p:spPr>
        <p:txBody>
          <a:bodyPr>
            <a:normAutofit/>
          </a:bodyPr>
          <a:lstStyle>
            <a:lvl1pPr>
              <a:defRPr sz="2800"/>
            </a:lvl1pPr>
          </a:lstStyle>
          <a:p>
            <a:endParaRPr lang="en-US" dirty="0"/>
          </a:p>
        </p:txBody>
      </p:sp>
      <p:sp>
        <p:nvSpPr>
          <p:cNvPr id="6"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274574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9002298" y="3559176"/>
            <a:ext cx="6388932" cy="4533900"/>
          </a:xfrm>
        </p:spPr>
        <p:txBody>
          <a:bodyPr>
            <a:normAutofit/>
          </a:bodyPr>
          <a:lstStyle>
            <a:lvl1pPr marL="0" indent="0">
              <a:buNone/>
              <a:defRPr sz="4000">
                <a:solidFill>
                  <a:schemeClr val="tx2"/>
                </a:solidFill>
                <a:latin typeface="Roboto Light"/>
                <a:cs typeface="Roboto Light"/>
              </a:defRPr>
            </a:lvl1pPr>
          </a:lstStyle>
          <a:p>
            <a:endParaRPr lang="id-ID" dirty="0"/>
          </a:p>
        </p:txBody>
      </p:sp>
      <p:sp>
        <p:nvSpPr>
          <p:cNvPr id="10" name="Picture Placeholder 2"/>
          <p:cNvSpPr>
            <a:spLocks noGrp="1"/>
          </p:cNvSpPr>
          <p:nvPr>
            <p:ph type="pic" sz="quarter" idx="12"/>
          </p:nvPr>
        </p:nvSpPr>
        <p:spPr>
          <a:xfrm>
            <a:off x="15619860" y="3559176"/>
            <a:ext cx="6433388" cy="4533900"/>
          </a:xfrm>
        </p:spPr>
        <p:txBody>
          <a:bodyPr>
            <a:normAutofit/>
          </a:bodyPr>
          <a:lstStyle>
            <a:lvl1pPr marL="0" indent="0">
              <a:buNone/>
              <a:defRPr sz="4000">
                <a:solidFill>
                  <a:schemeClr val="tx2"/>
                </a:solidFill>
                <a:latin typeface="Roboto Light"/>
                <a:cs typeface="Roboto Light"/>
              </a:defRPr>
            </a:lvl1pPr>
          </a:lstStyle>
          <a:p>
            <a:endParaRPr lang="id-ID" dirty="0"/>
          </a:p>
        </p:txBody>
      </p:sp>
      <p:sp>
        <p:nvSpPr>
          <p:cNvPr id="11" name="Picture Placeholder 2"/>
          <p:cNvSpPr>
            <a:spLocks noGrp="1"/>
          </p:cNvSpPr>
          <p:nvPr>
            <p:ph type="pic" sz="quarter" idx="15"/>
          </p:nvPr>
        </p:nvSpPr>
        <p:spPr>
          <a:xfrm>
            <a:off x="2420533" y="3590935"/>
            <a:ext cx="6403942" cy="4502142"/>
          </a:xfrm>
        </p:spPr>
        <p:txBody>
          <a:bodyPr>
            <a:normAutofit/>
          </a:bodyPr>
          <a:lstStyle>
            <a:lvl1pPr marL="0" indent="0">
              <a:buNone/>
              <a:defRPr sz="4000">
                <a:solidFill>
                  <a:schemeClr val="tx2"/>
                </a:solidFill>
                <a:latin typeface="Roboto Light"/>
                <a:cs typeface="Roboto Light"/>
              </a:defRPr>
            </a:lvl1pPr>
          </a:lstStyle>
          <a:p>
            <a:endParaRPr lang="id-ID" dirty="0"/>
          </a:p>
        </p:txBody>
      </p:sp>
      <p:sp>
        <p:nvSpPr>
          <p:cNvPr id="28"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9019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normAutofit/>
          </a:bodyPr>
          <a:lstStyle>
            <a:lvl1pPr marL="0" indent="0">
              <a:buNone/>
              <a:defRPr sz="3200">
                <a:solidFill>
                  <a:schemeClr val="tx1"/>
                </a:solidFill>
              </a:defRPr>
            </a:lvl1pPr>
          </a:lstStyle>
          <a:p>
            <a:endParaRPr lang="en-US"/>
          </a:p>
        </p:txBody>
      </p:sp>
      <p:sp>
        <p:nvSpPr>
          <p:cNvPr id="13" name="Picture Placeholder 2"/>
          <p:cNvSpPr>
            <a:spLocks noGrp="1"/>
          </p:cNvSpPr>
          <p:nvPr>
            <p:ph type="pic" sz="quarter" idx="14"/>
          </p:nvPr>
        </p:nvSpPr>
        <p:spPr>
          <a:xfrm>
            <a:off x="7243796" y="3667381"/>
            <a:ext cx="4823726" cy="3657600"/>
          </a:xfrm>
        </p:spPr>
        <p:txBody>
          <a:bodyPr>
            <a:normAutofit/>
          </a:bodyPr>
          <a:lstStyle>
            <a:lvl1pPr marL="0" indent="0">
              <a:buNone/>
              <a:defRPr sz="3200">
                <a:solidFill>
                  <a:schemeClr val="tx1"/>
                </a:solidFill>
              </a:defRPr>
            </a:lvl1pPr>
          </a:lstStyle>
          <a:p>
            <a:endParaRPr lang="en-US"/>
          </a:p>
        </p:txBody>
      </p:sp>
      <p:sp>
        <p:nvSpPr>
          <p:cNvPr id="14" name="Picture Placeholder 2"/>
          <p:cNvSpPr>
            <a:spLocks noGrp="1"/>
          </p:cNvSpPr>
          <p:nvPr>
            <p:ph type="pic" sz="quarter" idx="15"/>
          </p:nvPr>
        </p:nvSpPr>
        <p:spPr>
          <a:xfrm>
            <a:off x="12450926" y="3667381"/>
            <a:ext cx="4823726" cy="3657600"/>
          </a:xfrm>
        </p:spPr>
        <p:txBody>
          <a:bodyPr>
            <a:normAutofit/>
          </a:bodyPr>
          <a:lstStyle>
            <a:lvl1pPr marL="0" indent="0">
              <a:buNone/>
              <a:defRPr sz="3200">
                <a:solidFill>
                  <a:schemeClr val="tx1"/>
                </a:solidFill>
              </a:defRPr>
            </a:lvl1pPr>
          </a:lstStyle>
          <a:p>
            <a:endParaRPr lang="en-US"/>
          </a:p>
        </p:txBody>
      </p:sp>
      <p:sp>
        <p:nvSpPr>
          <p:cNvPr id="15" name="Picture Placeholder 2"/>
          <p:cNvSpPr>
            <a:spLocks noGrp="1"/>
          </p:cNvSpPr>
          <p:nvPr>
            <p:ph type="pic" sz="quarter" idx="16"/>
          </p:nvPr>
        </p:nvSpPr>
        <p:spPr>
          <a:xfrm>
            <a:off x="17650923" y="3667381"/>
            <a:ext cx="4823726" cy="3657600"/>
          </a:xfrm>
        </p:spPr>
        <p:txBody>
          <a:bodyPr>
            <a:normAutofit/>
          </a:bodyPr>
          <a:lstStyle>
            <a:lvl1pPr marL="0" indent="0">
              <a:buNone/>
              <a:defRPr sz="3200">
                <a:solidFill>
                  <a:schemeClr val="tx1"/>
                </a:solidFill>
              </a:defRPr>
            </a:lvl1pPr>
          </a:lstStyle>
          <a:p>
            <a:endParaRPr lang="en-US"/>
          </a:p>
        </p:txBody>
      </p:sp>
      <p:sp>
        <p:nvSpPr>
          <p:cNvPr id="8"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368149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hind the Scenes">
    <p:spTree>
      <p:nvGrpSpPr>
        <p:cNvPr id="1" name=""/>
        <p:cNvGrpSpPr/>
        <p:nvPr/>
      </p:nvGrpSpPr>
      <p:grpSpPr>
        <a:xfrm>
          <a:off x="0" y="0"/>
          <a:ext cx="0" cy="0"/>
          <a:chOff x="0" y="0"/>
          <a:chExt cx="0" cy="0"/>
        </a:xfrm>
      </p:grpSpPr>
      <p:sp>
        <p:nvSpPr>
          <p:cNvPr id="25" name="Rectangle 24"/>
          <p:cNvSpPr/>
          <p:nvPr userDrawn="1"/>
        </p:nvSpPr>
        <p:spPr>
          <a:xfrm>
            <a:off x="0" y="514833"/>
            <a:ext cx="24387175" cy="31576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icture Placeholder 17"/>
          <p:cNvSpPr>
            <a:spLocks noGrp="1"/>
          </p:cNvSpPr>
          <p:nvPr>
            <p:ph type="pic" sz="quarter" idx="17"/>
          </p:nvPr>
        </p:nvSpPr>
        <p:spPr>
          <a:xfrm>
            <a:off x="9775535" y="8694358"/>
            <a:ext cx="4842633" cy="5021643"/>
          </a:xfrm>
        </p:spPr>
        <p:txBody>
          <a:bodyPr>
            <a:normAutofit/>
          </a:bodyPr>
          <a:lstStyle>
            <a:lvl1pPr marL="0" indent="0">
              <a:buNone/>
              <a:defRPr sz="2800">
                <a:solidFill>
                  <a:schemeClr val="tx1"/>
                </a:solidFill>
              </a:defRPr>
            </a:lvl1pPr>
          </a:lstStyle>
          <a:p>
            <a:endParaRPr lang="en-US" dirty="0"/>
          </a:p>
        </p:txBody>
      </p:sp>
      <p:sp>
        <p:nvSpPr>
          <p:cNvPr id="21" name="Picture Placeholder 17"/>
          <p:cNvSpPr>
            <a:spLocks noGrp="1"/>
          </p:cNvSpPr>
          <p:nvPr>
            <p:ph type="pic" sz="quarter" idx="16"/>
          </p:nvPr>
        </p:nvSpPr>
        <p:spPr>
          <a:xfrm>
            <a:off x="0" y="8694358"/>
            <a:ext cx="9752013" cy="5064506"/>
          </a:xfrm>
        </p:spPr>
        <p:txBody>
          <a:bodyPr>
            <a:normAutofit/>
          </a:bodyPr>
          <a:lstStyle>
            <a:lvl1pPr marL="0" indent="0">
              <a:buNone/>
              <a:defRPr sz="2800">
                <a:solidFill>
                  <a:schemeClr val="tx1"/>
                </a:solidFill>
              </a:defRPr>
            </a:lvl1pPr>
          </a:lstStyle>
          <a:p>
            <a:endParaRPr lang="en-US"/>
          </a:p>
        </p:txBody>
      </p:sp>
      <p:sp>
        <p:nvSpPr>
          <p:cNvPr id="20" name="Picture Placeholder 17"/>
          <p:cNvSpPr>
            <a:spLocks noGrp="1"/>
          </p:cNvSpPr>
          <p:nvPr>
            <p:ph type="pic" sz="quarter" idx="15"/>
          </p:nvPr>
        </p:nvSpPr>
        <p:spPr>
          <a:xfrm>
            <a:off x="19527838" y="4762"/>
            <a:ext cx="4854575" cy="8713117"/>
          </a:xfrm>
        </p:spPr>
        <p:txBody>
          <a:bodyPr>
            <a:normAutofit/>
          </a:bodyPr>
          <a:lstStyle>
            <a:lvl1pPr marL="0" indent="0">
              <a:buNone/>
              <a:defRPr sz="2800">
                <a:solidFill>
                  <a:schemeClr val="tx1"/>
                </a:solidFill>
              </a:defRPr>
            </a:lvl1pPr>
          </a:lstStyle>
          <a:p>
            <a:endParaRPr lang="en-US"/>
          </a:p>
        </p:txBody>
      </p:sp>
      <p:sp>
        <p:nvSpPr>
          <p:cNvPr id="18" name="Picture Placeholder 17"/>
          <p:cNvSpPr>
            <a:spLocks noGrp="1"/>
          </p:cNvSpPr>
          <p:nvPr>
            <p:ph type="pic" sz="quarter" idx="13"/>
          </p:nvPr>
        </p:nvSpPr>
        <p:spPr>
          <a:xfrm>
            <a:off x="14644688" y="-11113"/>
            <a:ext cx="4860925" cy="4352544"/>
          </a:xfrm>
        </p:spPr>
        <p:txBody>
          <a:bodyPr>
            <a:normAutofit/>
          </a:bodyPr>
          <a:lstStyle>
            <a:lvl1pPr marL="0" indent="0">
              <a:buNone/>
              <a:defRPr sz="2800">
                <a:solidFill>
                  <a:schemeClr val="tx1"/>
                </a:solidFill>
              </a:defRPr>
            </a:lvl1pPr>
          </a:lstStyle>
          <a:p>
            <a:endParaRPr lang="en-US"/>
          </a:p>
        </p:txBody>
      </p:sp>
      <p:sp>
        <p:nvSpPr>
          <p:cNvPr id="19" name="Picture Placeholder 17"/>
          <p:cNvSpPr>
            <a:spLocks noGrp="1"/>
          </p:cNvSpPr>
          <p:nvPr>
            <p:ph type="pic" sz="quarter" idx="14"/>
          </p:nvPr>
        </p:nvSpPr>
        <p:spPr>
          <a:xfrm>
            <a:off x="14643395" y="4346090"/>
            <a:ext cx="4860925" cy="4352540"/>
          </a:xfrm>
        </p:spPr>
        <p:txBody>
          <a:bodyPr>
            <a:normAutofit/>
          </a:bodyPr>
          <a:lstStyle>
            <a:lvl1pPr marL="0" indent="0">
              <a:buNone/>
              <a:defRPr sz="2800">
                <a:solidFill>
                  <a:schemeClr val="tx1"/>
                </a:solidFill>
              </a:defRPr>
            </a:lvl1pPr>
          </a:lstStyle>
          <a:p>
            <a:endParaRPr lang="en-US" dirty="0"/>
          </a:p>
        </p:txBody>
      </p:sp>
      <p:sp>
        <p:nvSpPr>
          <p:cNvPr id="7" name="Slide Number Placeholder 1"/>
          <p:cNvSpPr txBox="1">
            <a:spLocks/>
          </p:cNvSpPr>
          <p:nvPr userDrawn="1"/>
        </p:nvSpPr>
        <p:spPr>
          <a:xfrm>
            <a:off x="21851572" y="12089342"/>
            <a:ext cx="929155" cy="730251"/>
          </a:xfrm>
          <a:prstGeom prst="rect">
            <a:avLst/>
          </a:prstGeom>
        </p:spPr>
        <p:txBody>
          <a:bodyPr vert="horz" lIns="217728" tIns="108864" rIns="217728" bIns="108864" rtlCol="0" anchor="ctr"/>
          <a:lstStyle>
            <a:defPPr>
              <a:defRPr lang="en-US"/>
            </a:defPPr>
            <a:lvl1pPr marL="0" algn="ctr" defTabSz="1088639" rtl="0" eaLnBrk="1" latinLnBrk="0" hangingPunct="1">
              <a:defRPr sz="2400" kern="1200">
                <a:solidFill>
                  <a:schemeClr val="bg1"/>
                </a:solidFill>
                <a:latin typeface="Roboto Regular"/>
                <a:ea typeface="+mn-ea"/>
                <a:cs typeface="Roboto Regular"/>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a:lstStyle>
          <a:p>
            <a:fld id="{010B77E7-8D76-A248-9E9F-68FC055C9F4B}" type="slidenum">
              <a:rPr lang="en-US" smtClean="0"/>
              <a:pPr/>
              <a:t>‹#›</a:t>
            </a:fld>
            <a:endParaRPr lang="en-US" dirty="0"/>
          </a:p>
        </p:txBody>
      </p:sp>
      <p:sp>
        <p:nvSpPr>
          <p:cNvPr id="23" name="Picture Placeholder 17"/>
          <p:cNvSpPr>
            <a:spLocks noGrp="1"/>
          </p:cNvSpPr>
          <p:nvPr>
            <p:ph type="pic" sz="quarter" idx="18"/>
          </p:nvPr>
        </p:nvSpPr>
        <p:spPr>
          <a:xfrm>
            <a:off x="14644688" y="8717879"/>
            <a:ext cx="4852693" cy="4998121"/>
          </a:xfrm>
        </p:spPr>
        <p:txBody>
          <a:bodyPr>
            <a:normAutofit/>
          </a:bodyPr>
          <a:lstStyle>
            <a:lvl1pPr marL="0" indent="0">
              <a:buNone/>
              <a:defRPr sz="2800">
                <a:solidFill>
                  <a:schemeClr val="tx1"/>
                </a:solidFill>
              </a:defRPr>
            </a:lvl1pPr>
          </a:lstStyle>
          <a:p>
            <a:endParaRPr lang="en-US" dirty="0"/>
          </a:p>
        </p:txBody>
      </p:sp>
      <p:sp>
        <p:nvSpPr>
          <p:cNvPr id="24" name="Picture Placeholder 17"/>
          <p:cNvSpPr>
            <a:spLocks noGrp="1"/>
          </p:cNvSpPr>
          <p:nvPr>
            <p:ph type="pic" sz="quarter" idx="19"/>
          </p:nvPr>
        </p:nvSpPr>
        <p:spPr>
          <a:xfrm>
            <a:off x="19521488" y="8717879"/>
            <a:ext cx="4860925" cy="4998122"/>
          </a:xfrm>
        </p:spPr>
        <p:txBody>
          <a:bodyPr>
            <a:normAutofit/>
          </a:bodyPr>
          <a:lstStyle>
            <a:lvl1pPr marL="0" indent="0">
              <a:buNone/>
              <a:defRPr sz="2800">
                <a:solidFill>
                  <a:schemeClr val="tx1"/>
                </a:solidFill>
              </a:defRPr>
            </a:lvl1pPr>
          </a:lstStyle>
          <a:p>
            <a:endParaRPr lang="en-US" dirty="0"/>
          </a:p>
        </p:txBody>
      </p:sp>
    </p:spTree>
    <p:extLst>
      <p:ext uri="{BB962C8B-B14F-4D97-AF65-F5344CB8AC3E}">
        <p14:creationId xmlns:p14="http://schemas.microsoft.com/office/powerpoint/2010/main" val="201024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p:cNvSpPr>
          <p:nvPr>
            <p:ph type="pic" sz="quarter" idx="11"/>
          </p:nvPr>
        </p:nvSpPr>
        <p:spPr>
          <a:xfrm>
            <a:off x="7572299" y="3295359"/>
            <a:ext cx="4635425" cy="4630586"/>
          </a:xfrm>
          <a:effectLst/>
        </p:spPr>
        <p:txBody>
          <a:bodyPr>
            <a:normAutofit/>
          </a:bodyPr>
          <a:lstStyle>
            <a:lvl1pPr marL="0" indent="0">
              <a:buNone/>
              <a:defRPr sz="3600">
                <a:ln>
                  <a:noFill/>
                </a:ln>
                <a:solidFill>
                  <a:schemeClr val="tx1"/>
                </a:solidFill>
                <a:latin typeface="Roboto Light"/>
                <a:cs typeface="Roboto Light"/>
              </a:defRPr>
            </a:lvl1pPr>
          </a:lstStyle>
          <a:p>
            <a:endParaRPr lang="en-US" dirty="0"/>
          </a:p>
        </p:txBody>
      </p:sp>
      <p:sp>
        <p:nvSpPr>
          <p:cNvPr id="17" name="Picture Placeholder 13"/>
          <p:cNvSpPr>
            <a:spLocks noGrp="1"/>
          </p:cNvSpPr>
          <p:nvPr>
            <p:ph type="pic" sz="quarter" idx="13"/>
          </p:nvPr>
        </p:nvSpPr>
        <p:spPr>
          <a:xfrm>
            <a:off x="12341044" y="3315883"/>
            <a:ext cx="9391557" cy="9381754"/>
          </a:xfrm>
          <a:effectLst/>
        </p:spPr>
        <p:txBody>
          <a:bodyPr>
            <a:normAutofit/>
          </a:bodyPr>
          <a:lstStyle>
            <a:lvl1pPr marL="0" indent="0">
              <a:buNone/>
              <a:defRPr sz="3600">
                <a:ln>
                  <a:noFill/>
                </a:ln>
                <a:solidFill>
                  <a:schemeClr val="tx1"/>
                </a:solidFill>
                <a:latin typeface="Roboto Light"/>
                <a:cs typeface="Roboto Light"/>
              </a:defRPr>
            </a:lvl1pPr>
          </a:lstStyle>
          <a:p>
            <a:endParaRPr lang="en-US" dirty="0"/>
          </a:p>
        </p:txBody>
      </p:sp>
      <p:sp>
        <p:nvSpPr>
          <p:cNvPr id="13" name="Picture Placeholder 13"/>
          <p:cNvSpPr>
            <a:spLocks noGrp="1"/>
          </p:cNvSpPr>
          <p:nvPr>
            <p:ph type="pic" sz="quarter" idx="16"/>
          </p:nvPr>
        </p:nvSpPr>
        <p:spPr>
          <a:xfrm>
            <a:off x="2795749" y="8067053"/>
            <a:ext cx="4635425" cy="4630590"/>
          </a:xfrm>
          <a:effectLst/>
        </p:spPr>
        <p:txBody>
          <a:bodyPr>
            <a:normAutofit/>
          </a:bodyPr>
          <a:lstStyle>
            <a:lvl1pPr marL="0" indent="0">
              <a:buNone/>
              <a:defRPr sz="3600">
                <a:ln>
                  <a:noFill/>
                </a:ln>
                <a:solidFill>
                  <a:schemeClr val="tx1"/>
                </a:solidFill>
                <a:latin typeface="Roboto Light"/>
                <a:cs typeface="Roboto Light"/>
              </a:defRPr>
            </a:lvl1pPr>
          </a:lstStyle>
          <a:p>
            <a:endParaRPr lang="en-US" dirty="0"/>
          </a:p>
        </p:txBody>
      </p:sp>
      <p:sp>
        <p:nvSpPr>
          <p:cNvPr id="5"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48551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844136" y="3295359"/>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28" name="Picture Placeholder 13"/>
          <p:cNvSpPr>
            <a:spLocks noGrp="1"/>
          </p:cNvSpPr>
          <p:nvPr>
            <p:ph type="pic" sz="quarter" idx="14"/>
          </p:nvPr>
        </p:nvSpPr>
        <p:spPr>
          <a:xfrm>
            <a:off x="12227885" y="3295359"/>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30" name="Picture Placeholder 13"/>
          <p:cNvSpPr>
            <a:spLocks noGrp="1"/>
          </p:cNvSpPr>
          <p:nvPr>
            <p:ph type="pic" sz="quarter" idx="15"/>
          </p:nvPr>
        </p:nvSpPr>
        <p:spPr>
          <a:xfrm>
            <a:off x="2844136" y="8123495"/>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33" name="Picture Placeholder 13"/>
          <p:cNvSpPr>
            <a:spLocks noGrp="1"/>
          </p:cNvSpPr>
          <p:nvPr>
            <p:ph type="pic" sz="quarter" idx="16"/>
          </p:nvPr>
        </p:nvSpPr>
        <p:spPr>
          <a:xfrm>
            <a:off x="12227885" y="8123495"/>
            <a:ext cx="4635425" cy="4630586"/>
          </a:xfrm>
          <a:ln>
            <a:noFill/>
          </a:ln>
          <a:effectLst/>
        </p:spPr>
        <p:txBody>
          <a:bodyPr>
            <a:normAutofit/>
          </a:bodyPr>
          <a:lstStyle>
            <a:lvl1pPr marL="0" indent="0">
              <a:buNone/>
              <a:defRPr sz="2400">
                <a:ln>
                  <a:noFill/>
                </a:ln>
                <a:solidFill>
                  <a:schemeClr val="tx1"/>
                </a:solidFill>
                <a:latin typeface="Roboto Light"/>
                <a:cs typeface="Roboto Light"/>
              </a:defRPr>
            </a:lvl1pPr>
          </a:lstStyle>
          <a:p>
            <a:endParaRPr lang="en-US" dirty="0"/>
          </a:p>
        </p:txBody>
      </p:sp>
      <p:sp>
        <p:nvSpPr>
          <p:cNvPr id="6"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88511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2507114" y="3155844"/>
            <a:ext cx="4792080" cy="4791456"/>
          </a:xfrm>
        </p:spPr>
        <p:txBody>
          <a:bodyPr>
            <a:normAutofit/>
          </a:bodyPr>
          <a:lstStyle>
            <a:lvl1pPr marL="0" indent="0">
              <a:buNone/>
              <a:defRPr sz="2400">
                <a:solidFill>
                  <a:schemeClr val="tx1"/>
                </a:solidFill>
              </a:defRPr>
            </a:lvl1pPr>
          </a:lstStyle>
          <a:p>
            <a:endParaRPr lang="en-US" dirty="0"/>
          </a:p>
        </p:txBody>
      </p:sp>
      <p:sp>
        <p:nvSpPr>
          <p:cNvPr id="32" name="Picture Placeholder 12"/>
          <p:cNvSpPr>
            <a:spLocks noGrp="1" noChangeAspect="1"/>
          </p:cNvSpPr>
          <p:nvPr>
            <p:ph type="pic" sz="quarter" idx="11"/>
          </p:nvPr>
        </p:nvSpPr>
        <p:spPr>
          <a:xfrm>
            <a:off x="7311896" y="3144866"/>
            <a:ext cx="4792080" cy="4791456"/>
          </a:xfrm>
        </p:spPr>
        <p:txBody>
          <a:bodyPr>
            <a:normAutofit/>
          </a:bodyPr>
          <a:lstStyle>
            <a:lvl1pPr marL="0" indent="0">
              <a:buNone/>
              <a:defRPr sz="2400">
                <a:solidFill>
                  <a:schemeClr val="tx1"/>
                </a:solidFill>
              </a:defRPr>
            </a:lvl1pPr>
          </a:lstStyle>
          <a:p>
            <a:endParaRPr lang="en-US" dirty="0"/>
          </a:p>
        </p:txBody>
      </p:sp>
      <p:sp>
        <p:nvSpPr>
          <p:cNvPr id="33" name="Picture Placeholder 12"/>
          <p:cNvSpPr>
            <a:spLocks noGrp="1" noChangeAspect="1"/>
          </p:cNvSpPr>
          <p:nvPr>
            <p:ph type="pic" sz="quarter" idx="12"/>
          </p:nvPr>
        </p:nvSpPr>
        <p:spPr>
          <a:xfrm>
            <a:off x="12116677" y="3144866"/>
            <a:ext cx="4792080" cy="4791456"/>
          </a:xfrm>
        </p:spPr>
        <p:txBody>
          <a:bodyPr>
            <a:normAutofit/>
          </a:bodyPr>
          <a:lstStyle>
            <a:lvl1pPr marL="0" indent="0">
              <a:buNone/>
              <a:defRPr sz="2400">
                <a:solidFill>
                  <a:schemeClr val="tx1"/>
                </a:solidFill>
              </a:defRPr>
            </a:lvl1pPr>
          </a:lstStyle>
          <a:p>
            <a:endParaRPr lang="en-US" dirty="0"/>
          </a:p>
        </p:txBody>
      </p:sp>
      <p:sp>
        <p:nvSpPr>
          <p:cNvPr id="34" name="Picture Placeholder 12"/>
          <p:cNvSpPr>
            <a:spLocks noGrp="1" noChangeAspect="1"/>
          </p:cNvSpPr>
          <p:nvPr>
            <p:ph type="pic" sz="quarter" idx="13"/>
          </p:nvPr>
        </p:nvSpPr>
        <p:spPr>
          <a:xfrm>
            <a:off x="16921459" y="3144866"/>
            <a:ext cx="4792080" cy="4791456"/>
          </a:xfrm>
        </p:spPr>
        <p:txBody>
          <a:bodyPr>
            <a:normAutofit/>
          </a:bodyPr>
          <a:lstStyle>
            <a:lvl1pPr marL="0" indent="0">
              <a:buNone/>
              <a:defRPr sz="2400">
                <a:solidFill>
                  <a:schemeClr val="tx1"/>
                </a:solidFill>
              </a:defRPr>
            </a:lvl1pPr>
          </a:lstStyle>
          <a:p>
            <a:endParaRPr lang="en-US" dirty="0"/>
          </a:p>
        </p:txBody>
      </p:sp>
      <p:sp>
        <p:nvSpPr>
          <p:cNvPr id="35" name="Picture Placeholder 12"/>
          <p:cNvSpPr>
            <a:spLocks noGrp="1" noChangeAspect="1"/>
          </p:cNvSpPr>
          <p:nvPr>
            <p:ph type="pic" sz="quarter" idx="14"/>
          </p:nvPr>
        </p:nvSpPr>
        <p:spPr>
          <a:xfrm>
            <a:off x="2507114" y="7957084"/>
            <a:ext cx="4792080" cy="4791456"/>
          </a:xfrm>
        </p:spPr>
        <p:txBody>
          <a:bodyPr>
            <a:normAutofit/>
          </a:bodyPr>
          <a:lstStyle>
            <a:lvl1pPr marL="0" indent="0">
              <a:buNone/>
              <a:defRPr sz="2400">
                <a:solidFill>
                  <a:schemeClr val="tx1"/>
                </a:solidFill>
              </a:defRPr>
            </a:lvl1pPr>
          </a:lstStyle>
          <a:p>
            <a:endParaRPr lang="en-US" dirty="0"/>
          </a:p>
        </p:txBody>
      </p:sp>
      <p:sp>
        <p:nvSpPr>
          <p:cNvPr id="36" name="Picture Placeholder 12"/>
          <p:cNvSpPr>
            <a:spLocks noGrp="1" noChangeAspect="1"/>
          </p:cNvSpPr>
          <p:nvPr>
            <p:ph type="pic" sz="quarter" idx="15"/>
          </p:nvPr>
        </p:nvSpPr>
        <p:spPr>
          <a:xfrm>
            <a:off x="7311896" y="7969196"/>
            <a:ext cx="4792080" cy="4791456"/>
          </a:xfrm>
        </p:spPr>
        <p:txBody>
          <a:bodyPr>
            <a:normAutofit/>
          </a:bodyPr>
          <a:lstStyle>
            <a:lvl1pPr marL="0" indent="0">
              <a:buNone/>
              <a:defRPr sz="2400">
                <a:solidFill>
                  <a:schemeClr val="tx1"/>
                </a:solidFill>
              </a:defRPr>
            </a:lvl1pPr>
          </a:lstStyle>
          <a:p>
            <a:endParaRPr lang="en-US" dirty="0"/>
          </a:p>
        </p:txBody>
      </p:sp>
      <p:sp>
        <p:nvSpPr>
          <p:cNvPr id="37" name="Picture Placeholder 12"/>
          <p:cNvSpPr>
            <a:spLocks noGrp="1" noChangeAspect="1"/>
          </p:cNvSpPr>
          <p:nvPr>
            <p:ph type="pic" sz="quarter" idx="16"/>
          </p:nvPr>
        </p:nvSpPr>
        <p:spPr>
          <a:xfrm>
            <a:off x="12116677" y="7969196"/>
            <a:ext cx="4792080" cy="4791456"/>
          </a:xfrm>
        </p:spPr>
        <p:txBody>
          <a:bodyPr>
            <a:normAutofit/>
          </a:bodyPr>
          <a:lstStyle>
            <a:lvl1pPr marL="0" indent="0">
              <a:buNone/>
              <a:defRPr sz="2400">
                <a:solidFill>
                  <a:schemeClr val="tx1"/>
                </a:solidFill>
              </a:defRPr>
            </a:lvl1pPr>
          </a:lstStyle>
          <a:p>
            <a:endParaRPr lang="en-US" dirty="0"/>
          </a:p>
        </p:txBody>
      </p:sp>
      <p:sp>
        <p:nvSpPr>
          <p:cNvPr id="38" name="Picture Placeholder 12"/>
          <p:cNvSpPr>
            <a:spLocks noGrp="1" noChangeAspect="1"/>
          </p:cNvSpPr>
          <p:nvPr>
            <p:ph type="pic" sz="quarter" idx="17"/>
          </p:nvPr>
        </p:nvSpPr>
        <p:spPr>
          <a:xfrm>
            <a:off x="16921459" y="7969196"/>
            <a:ext cx="4792080" cy="4791456"/>
          </a:xfrm>
        </p:spPr>
        <p:txBody>
          <a:bodyPr>
            <a:normAutofit/>
          </a:bodyPr>
          <a:lstStyle>
            <a:lvl1pPr marL="0" indent="0">
              <a:buNone/>
              <a:defRPr sz="2400">
                <a:solidFill>
                  <a:schemeClr val="tx1"/>
                </a:solidFill>
              </a:defRPr>
            </a:lvl1pPr>
          </a:lstStyle>
          <a:p>
            <a:endParaRPr lang="en-US" dirty="0"/>
          </a:p>
        </p:txBody>
      </p:sp>
      <p:sp>
        <p:nvSpPr>
          <p:cNvPr id="10"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369989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ortfolio-01">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p:nvPr>
        </p:nvSpPr>
        <p:spPr>
          <a:xfrm>
            <a:off x="1353386" y="3215926"/>
            <a:ext cx="3600469" cy="3600000"/>
          </a:xfrm>
        </p:spPr>
        <p:txBody>
          <a:bodyPr>
            <a:normAutofit/>
          </a:bodyPr>
          <a:lstStyle>
            <a:lvl1pPr marL="0" indent="0">
              <a:buNone/>
              <a:defRPr sz="2400">
                <a:solidFill>
                  <a:schemeClr val="tx1"/>
                </a:solidFill>
                <a:latin typeface="Roboto Light"/>
                <a:cs typeface="Roboto Light"/>
              </a:defRPr>
            </a:lvl1pPr>
          </a:lstStyle>
          <a:p>
            <a:endParaRPr lang="id-ID" dirty="0"/>
          </a:p>
        </p:txBody>
      </p:sp>
      <p:sp>
        <p:nvSpPr>
          <p:cNvPr id="26" name="Picture Placeholder 24"/>
          <p:cNvSpPr>
            <a:spLocks noGrp="1" noChangeAspect="1"/>
          </p:cNvSpPr>
          <p:nvPr>
            <p:ph type="pic" sz="quarter" idx="14"/>
          </p:nvPr>
        </p:nvSpPr>
        <p:spPr>
          <a:xfrm>
            <a:off x="4964475" y="6835426"/>
            <a:ext cx="3600469" cy="3600000"/>
          </a:xfrm>
        </p:spPr>
        <p:txBody>
          <a:bodyPr>
            <a:normAutofit/>
          </a:bodyPr>
          <a:lstStyle>
            <a:lvl1pPr marL="0" indent="0">
              <a:buNone/>
              <a:defRPr sz="2400">
                <a:solidFill>
                  <a:schemeClr val="tx1"/>
                </a:solidFill>
                <a:latin typeface="Roboto Light"/>
                <a:cs typeface="Roboto Light"/>
              </a:defRPr>
            </a:lvl1pPr>
          </a:lstStyle>
          <a:p>
            <a:endParaRPr lang="id-ID" dirty="0"/>
          </a:p>
        </p:txBody>
      </p:sp>
      <p:sp>
        <p:nvSpPr>
          <p:cNvPr id="37" name="Picture Placeholder 24"/>
          <p:cNvSpPr>
            <a:spLocks noGrp="1" noChangeAspect="1"/>
          </p:cNvSpPr>
          <p:nvPr>
            <p:ph type="pic" sz="quarter" idx="15"/>
          </p:nvPr>
        </p:nvSpPr>
        <p:spPr>
          <a:xfrm>
            <a:off x="8594202" y="3215926"/>
            <a:ext cx="3600469" cy="3600000"/>
          </a:xfrm>
        </p:spPr>
        <p:txBody>
          <a:bodyPr>
            <a:normAutofit/>
          </a:bodyPr>
          <a:lstStyle>
            <a:lvl1pPr marL="0" indent="0">
              <a:buNone/>
              <a:defRPr sz="2400">
                <a:solidFill>
                  <a:schemeClr val="tx1"/>
                </a:solidFill>
                <a:latin typeface="Roboto Light"/>
                <a:cs typeface="Roboto Light"/>
              </a:defRPr>
            </a:lvl1pPr>
          </a:lstStyle>
          <a:p>
            <a:endParaRPr lang="id-ID" dirty="0"/>
          </a:p>
        </p:txBody>
      </p:sp>
      <p:sp>
        <p:nvSpPr>
          <p:cNvPr id="38" name="Picture Placeholder 24"/>
          <p:cNvSpPr>
            <a:spLocks noGrp="1" noChangeAspect="1"/>
          </p:cNvSpPr>
          <p:nvPr>
            <p:ph type="pic" sz="quarter" idx="16"/>
          </p:nvPr>
        </p:nvSpPr>
        <p:spPr>
          <a:xfrm>
            <a:off x="12205290" y="6835426"/>
            <a:ext cx="3600469" cy="3600000"/>
          </a:xfrm>
        </p:spPr>
        <p:txBody>
          <a:bodyPr>
            <a:normAutofit/>
          </a:bodyPr>
          <a:lstStyle>
            <a:lvl1pPr marL="0" indent="0">
              <a:buNone/>
              <a:defRPr sz="2400">
                <a:solidFill>
                  <a:schemeClr val="tx1"/>
                </a:solidFill>
                <a:latin typeface="Roboto Light"/>
                <a:cs typeface="Roboto Light"/>
              </a:defRPr>
            </a:lvl1pPr>
          </a:lstStyle>
          <a:p>
            <a:endParaRPr lang="id-ID" dirty="0"/>
          </a:p>
        </p:txBody>
      </p:sp>
      <p:sp>
        <p:nvSpPr>
          <p:cNvPr id="41" name="Picture Placeholder 24"/>
          <p:cNvSpPr>
            <a:spLocks noGrp="1" noChangeAspect="1"/>
          </p:cNvSpPr>
          <p:nvPr>
            <p:ph type="pic" sz="quarter" idx="17"/>
          </p:nvPr>
        </p:nvSpPr>
        <p:spPr>
          <a:xfrm>
            <a:off x="15820763" y="3215926"/>
            <a:ext cx="3600469" cy="3600000"/>
          </a:xfrm>
        </p:spPr>
        <p:txBody>
          <a:bodyPr>
            <a:normAutofit/>
          </a:bodyPr>
          <a:lstStyle>
            <a:lvl1pPr marL="0" indent="0">
              <a:buNone/>
              <a:defRPr sz="2400">
                <a:solidFill>
                  <a:schemeClr val="tx1"/>
                </a:solidFill>
                <a:latin typeface="Roboto Light"/>
                <a:cs typeface="Roboto Light"/>
              </a:defRPr>
            </a:lvl1pPr>
          </a:lstStyle>
          <a:p>
            <a:endParaRPr lang="id-ID" dirty="0"/>
          </a:p>
        </p:txBody>
      </p:sp>
      <p:sp>
        <p:nvSpPr>
          <p:cNvPr id="42" name="Picture Placeholder 24"/>
          <p:cNvSpPr>
            <a:spLocks noGrp="1" noChangeAspect="1"/>
          </p:cNvSpPr>
          <p:nvPr>
            <p:ph type="pic" sz="quarter" idx="18"/>
          </p:nvPr>
        </p:nvSpPr>
        <p:spPr>
          <a:xfrm>
            <a:off x="19444556" y="6835426"/>
            <a:ext cx="3600469" cy="3600000"/>
          </a:xfrm>
        </p:spPr>
        <p:txBody>
          <a:bodyPr>
            <a:normAutofit/>
          </a:bodyPr>
          <a:lstStyle>
            <a:lvl1pPr marL="0" indent="0">
              <a:buNone/>
              <a:defRPr sz="2400">
                <a:solidFill>
                  <a:schemeClr val="tx1"/>
                </a:solidFill>
                <a:latin typeface="Roboto Light"/>
                <a:cs typeface="Roboto Light"/>
              </a:defRPr>
            </a:lvl1pPr>
          </a:lstStyle>
          <a:p>
            <a:endParaRPr lang="id-ID" dirty="0"/>
          </a:p>
        </p:txBody>
      </p:sp>
      <p:sp>
        <p:nvSpPr>
          <p:cNvPr id="31"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3320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rake">
    <p:spTree>
      <p:nvGrpSpPr>
        <p:cNvPr id="1" name=""/>
        <p:cNvGrpSpPr/>
        <p:nvPr/>
      </p:nvGrpSpPr>
      <p:grpSpPr>
        <a:xfrm>
          <a:off x="0" y="0"/>
          <a:ext cx="0" cy="0"/>
          <a:chOff x="0" y="0"/>
          <a:chExt cx="0" cy="0"/>
        </a:xfrm>
      </p:grpSpPr>
      <p:sp>
        <p:nvSpPr>
          <p:cNvPr id="23" name="Picture Placeholder 21"/>
          <p:cNvSpPr>
            <a:spLocks noGrp="1"/>
          </p:cNvSpPr>
          <p:nvPr>
            <p:ph type="pic" sz="quarter" idx="10"/>
          </p:nvPr>
        </p:nvSpPr>
        <p:spPr>
          <a:xfrm>
            <a:off x="0" y="0"/>
            <a:ext cx="24387175" cy="13970000"/>
          </a:xfrm>
        </p:spPr>
        <p:txBody>
          <a:bodyPr>
            <a:normAutofit/>
          </a:bodyPr>
          <a:lstStyle>
            <a:lvl1pPr marL="0" indent="0">
              <a:buNone/>
              <a:defRPr sz="4000"/>
            </a:lvl1pPr>
          </a:lstStyle>
          <a:p>
            <a:endParaRPr lang="en-US"/>
          </a:p>
        </p:txBody>
      </p:sp>
    </p:spTree>
    <p:extLst>
      <p:ext uri="{BB962C8B-B14F-4D97-AF65-F5344CB8AC3E}">
        <p14:creationId xmlns:p14="http://schemas.microsoft.com/office/powerpoint/2010/main" val="330829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5129" y="3511495"/>
            <a:ext cx="24392304" cy="6009814"/>
          </a:xfrm>
        </p:spPr>
        <p:txBody>
          <a:bodyPr anchor="t">
            <a:normAutofit/>
          </a:bodyPr>
          <a:lstStyle>
            <a:lvl1pPr marL="0" indent="0" algn="ctr">
              <a:buNone/>
              <a:defRPr sz="3000">
                <a:solidFill>
                  <a:schemeClr val="tx2"/>
                </a:solidFill>
              </a:defRPr>
            </a:lvl1pPr>
          </a:lstStyle>
          <a:p>
            <a:r>
              <a:rPr lang="en-US" dirty="0"/>
              <a:t>Drag picture to placeholder or click icon to add</a:t>
            </a:r>
            <a:endParaRPr lang="id-ID" dirty="0"/>
          </a:p>
        </p:txBody>
      </p:sp>
      <p:sp>
        <p:nvSpPr>
          <p:cNvPr id="4"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40225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0" y="-1"/>
            <a:ext cx="24387175" cy="6753381"/>
          </a:xfrm>
        </p:spPr>
        <p:txBody>
          <a:bodyPr>
            <a:normAutofit/>
          </a:bodyPr>
          <a:lstStyle>
            <a:lvl1pPr marL="0" indent="0">
              <a:buNone/>
              <a:defRPr sz="2800"/>
            </a:lvl1pPr>
          </a:lstStyle>
          <a:p>
            <a:endParaRPr lang="en-US" dirty="0"/>
          </a:p>
        </p:txBody>
      </p:sp>
      <p:sp>
        <p:nvSpPr>
          <p:cNvPr id="3"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20611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Rectangle 4"/>
          <p:cNvSpPr/>
          <p:nvPr userDrawn="1"/>
        </p:nvSpPr>
        <p:spPr>
          <a:xfrm>
            <a:off x="0" y="0"/>
            <a:ext cx="24387175" cy="1371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Picture Placeholder 2"/>
          <p:cNvSpPr>
            <a:spLocks noGrp="1"/>
          </p:cNvSpPr>
          <p:nvPr>
            <p:ph type="pic" sz="quarter" idx="14"/>
          </p:nvPr>
        </p:nvSpPr>
        <p:spPr>
          <a:xfrm>
            <a:off x="12233274" y="6858000"/>
            <a:ext cx="12193588" cy="6858000"/>
          </a:xfrm>
        </p:spPr>
        <p:txBody>
          <a:bodyPr>
            <a:normAutofit/>
          </a:bodyPr>
          <a:lstStyle>
            <a:lvl1pPr marL="0" indent="0">
              <a:buNone/>
              <a:defRPr sz="4000"/>
            </a:lvl1pPr>
          </a:lstStyle>
          <a:p>
            <a:endParaRPr lang="en-US"/>
          </a:p>
        </p:txBody>
      </p:sp>
      <p:sp>
        <p:nvSpPr>
          <p:cNvPr id="13" name="Picture Placeholder 2"/>
          <p:cNvSpPr>
            <a:spLocks noGrp="1"/>
          </p:cNvSpPr>
          <p:nvPr>
            <p:ph type="pic" sz="quarter" idx="13"/>
          </p:nvPr>
        </p:nvSpPr>
        <p:spPr>
          <a:xfrm>
            <a:off x="0" y="0"/>
            <a:ext cx="12193588" cy="6858000"/>
          </a:xfrm>
        </p:spPr>
        <p:txBody>
          <a:bodyPr>
            <a:normAutofit/>
          </a:bodyPr>
          <a:lstStyle>
            <a:lvl1pPr marL="0" indent="0">
              <a:buNone/>
              <a:defRPr sz="4000"/>
            </a:lvl1pPr>
          </a:lstStyle>
          <a:p>
            <a:endParaRPr lang="en-US"/>
          </a:p>
        </p:txBody>
      </p:sp>
    </p:spTree>
    <p:extLst>
      <p:ext uri="{BB962C8B-B14F-4D97-AF65-F5344CB8AC3E}">
        <p14:creationId xmlns:p14="http://schemas.microsoft.com/office/powerpoint/2010/main" val="389290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images">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0" y="3296093"/>
            <a:ext cx="8535511" cy="4710555"/>
          </a:xfrm>
          <a:prstGeom prst="rect">
            <a:avLst/>
          </a:prstGeom>
        </p:spPr>
        <p:txBody>
          <a:bodyPr>
            <a:normAutofit/>
          </a:bodyPr>
          <a:lstStyle>
            <a:lvl1pPr marL="0" indent="0">
              <a:buNone/>
              <a:defRPr sz="2800"/>
            </a:lvl1pPr>
          </a:lstStyle>
          <a:p>
            <a:endParaRPr lang="en-US" dirty="0"/>
          </a:p>
        </p:txBody>
      </p:sp>
      <p:sp>
        <p:nvSpPr>
          <p:cNvPr id="9" name="Picture Placeholder 12"/>
          <p:cNvSpPr>
            <a:spLocks noGrp="1"/>
          </p:cNvSpPr>
          <p:nvPr>
            <p:ph type="pic" sz="quarter" idx="15"/>
          </p:nvPr>
        </p:nvSpPr>
        <p:spPr>
          <a:xfrm>
            <a:off x="15851664" y="3296093"/>
            <a:ext cx="8535511" cy="4710555"/>
          </a:xfrm>
          <a:prstGeom prst="rect">
            <a:avLst/>
          </a:prstGeom>
        </p:spPr>
        <p:txBody>
          <a:bodyPr>
            <a:normAutofit/>
          </a:bodyPr>
          <a:lstStyle>
            <a:lvl1pPr marL="0" indent="0">
              <a:buNone/>
              <a:defRPr sz="2800"/>
            </a:lvl1pPr>
          </a:lstStyle>
          <a:p>
            <a:endParaRPr lang="en-US" dirty="0"/>
          </a:p>
        </p:txBody>
      </p:sp>
      <p:sp>
        <p:nvSpPr>
          <p:cNvPr id="4" name="Oval 3"/>
          <p:cNvSpPr/>
          <p:nvPr userDrawn="1"/>
        </p:nvSpPr>
        <p:spPr>
          <a:xfrm>
            <a:off x="21940163" y="1160581"/>
            <a:ext cx="785150" cy="7851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336715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hite with Bars">
    <p:spTree>
      <p:nvGrpSpPr>
        <p:cNvPr id="1" name=""/>
        <p:cNvGrpSpPr/>
        <p:nvPr/>
      </p:nvGrpSpPr>
      <p:grpSpPr>
        <a:xfrm>
          <a:off x="0" y="0"/>
          <a:ext cx="0" cy="0"/>
          <a:chOff x="0" y="0"/>
          <a:chExt cx="0" cy="0"/>
        </a:xfrm>
      </p:grpSpPr>
      <p:sp>
        <p:nvSpPr>
          <p:cNvPr id="11" name="Oval 10"/>
          <p:cNvSpPr/>
          <p:nvPr userDrawn="1"/>
        </p:nvSpPr>
        <p:spPr>
          <a:xfrm>
            <a:off x="21940163" y="1160581"/>
            <a:ext cx="785150" cy="7851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5430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 y="3088933"/>
            <a:ext cx="12202055" cy="5676899"/>
          </a:xfrm>
        </p:spPr>
        <p:txBody>
          <a:bodyPr>
            <a:normAutofit/>
          </a:bodyPr>
          <a:lstStyle>
            <a:lvl1pPr marL="0" indent="0">
              <a:buNone/>
              <a:defRPr sz="3600">
                <a:solidFill>
                  <a:schemeClr val="tx1"/>
                </a:solidFill>
              </a:defRPr>
            </a:lvl1pPr>
          </a:lstStyle>
          <a:p>
            <a:endParaRPr lang="en-US"/>
          </a:p>
        </p:txBody>
      </p:sp>
      <p:sp>
        <p:nvSpPr>
          <p:cNvPr id="21" name="Oval 20"/>
          <p:cNvSpPr/>
          <p:nvPr userDrawn="1"/>
        </p:nvSpPr>
        <p:spPr>
          <a:xfrm>
            <a:off x="21940163" y="1160581"/>
            <a:ext cx="785150" cy="7851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Tree>
    <p:extLst>
      <p:ext uri="{BB962C8B-B14F-4D97-AF65-F5344CB8AC3E}">
        <p14:creationId xmlns:p14="http://schemas.microsoft.com/office/powerpoint/2010/main" val="17032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Oval 7"/>
          <p:cNvSpPr/>
          <p:nvPr userDrawn="1"/>
        </p:nvSpPr>
        <p:spPr>
          <a:xfrm>
            <a:off x="21940163" y="1160581"/>
            <a:ext cx="785150" cy="7851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19359" y="549276"/>
            <a:ext cx="21948458" cy="2286000"/>
          </a:xfrm>
          <a:prstGeom prst="rect">
            <a:avLst/>
          </a:prstGeom>
        </p:spPr>
        <p:txBody>
          <a:bodyPr vert="horz" lIns="217728" tIns="108864" rIns="217728" bIns="108864"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1"/>
            <a:ext cx="21948458" cy="9051926"/>
          </a:xfrm>
          <a:prstGeom prst="rect">
            <a:avLst/>
          </a:prstGeom>
        </p:spPr>
        <p:txBody>
          <a:bodyPr vert="horz" lIns="217728" tIns="108864" rIns="217728" bIns="108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01"/>
            <a:ext cx="5690341" cy="730250"/>
          </a:xfrm>
          <a:prstGeom prst="rect">
            <a:avLst/>
          </a:prstGeom>
        </p:spPr>
        <p:txBody>
          <a:bodyPr vert="horz" lIns="217728" tIns="108864" rIns="217728" bIns="108864" rtlCol="0" anchor="ctr"/>
          <a:lstStyle>
            <a:lvl1pPr algn="l">
              <a:defRPr sz="2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332285" y="12712701"/>
            <a:ext cx="7722605"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862958" y="1188201"/>
            <a:ext cx="930417" cy="663864"/>
          </a:xfrm>
          <a:prstGeom prst="rect">
            <a:avLst/>
          </a:prstGeom>
        </p:spPr>
        <p:txBody>
          <a:bodyPr vert="horz" lIns="217728" tIns="108864" rIns="217728" bIns="108864" rtlCol="0" anchor="ctr"/>
          <a:lstStyle>
            <a:lvl1pPr algn="ctr">
              <a:defRPr sz="2400">
                <a:solidFill>
                  <a:schemeClr val="bg1"/>
                </a:solidFill>
                <a:latin typeface="Roboto Regular"/>
                <a:cs typeface="Roboto Regular"/>
              </a:defRPr>
            </a:lvl1pPr>
          </a:lstStyle>
          <a:p>
            <a:fld id="{9E30716D-6579-E840-A866-65A32A51B07B}" type="slidenum">
              <a:rPr lang="en-US" smtClean="0"/>
              <a:pPr/>
              <a:t>‹#›</a:t>
            </a:fld>
            <a:endParaRPr lang="en-US" dirty="0"/>
          </a:p>
        </p:txBody>
      </p:sp>
      <p:sp>
        <p:nvSpPr>
          <p:cNvPr id="7" name="Line 1"/>
          <p:cNvSpPr>
            <a:spLocks noChangeShapeType="1"/>
          </p:cNvSpPr>
          <p:nvPr userDrawn="1"/>
        </p:nvSpPr>
        <p:spPr bwMode="auto">
          <a:xfrm>
            <a:off x="1812139" y="2311400"/>
            <a:ext cx="20854186" cy="0"/>
          </a:xfrm>
          <a:prstGeom prst="line">
            <a:avLst/>
          </a:prstGeom>
          <a:noFill/>
          <a:ln w="28575" cap="flat" cmpd="sng">
            <a:solidFill>
              <a:schemeClr val="tx2"/>
            </a:solidFill>
            <a:prstDash val="solid"/>
            <a:miter lim="800000"/>
            <a:headEnd type="none" w="med" len="med"/>
            <a:tailEnd type="none" w="med" len="med"/>
          </a:ln>
          <a:effectLst/>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100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701" r:id="rId5"/>
    <p:sldLayoutId id="2147483704" r:id="rId6"/>
    <p:sldLayoutId id="2147483706" r:id="rId7"/>
    <p:sldLayoutId id="2147483715" r:id="rId8"/>
    <p:sldLayoutId id="2147483718" r:id="rId9"/>
    <p:sldLayoutId id="2147483731" r:id="rId10"/>
    <p:sldLayoutId id="214748373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1088639" rtl="0" eaLnBrk="1" latinLnBrk="0" hangingPunct="1">
        <a:spcBef>
          <a:spcPct val="0"/>
        </a:spcBef>
        <a:buNone/>
        <a:defRPr sz="6600" kern="1200">
          <a:solidFill>
            <a:schemeClr val="tx1"/>
          </a:solidFill>
          <a:latin typeface="Roboto Light"/>
          <a:ea typeface="+mj-ea"/>
          <a:cs typeface="Roboto Light"/>
        </a:defRPr>
      </a:lvl1pPr>
    </p:titleStyle>
    <p:bodyStyle>
      <a:lvl1pPr marL="816479" indent="-816479" algn="l" defTabSz="1088639" rtl="0" eaLnBrk="1" latinLnBrk="0" hangingPunct="1">
        <a:spcBef>
          <a:spcPct val="20000"/>
        </a:spcBef>
        <a:buFont typeface="Arial"/>
        <a:buChar char="•"/>
        <a:defRPr sz="4800" kern="1200">
          <a:solidFill>
            <a:schemeClr val="tx1"/>
          </a:solidFill>
          <a:latin typeface="Roboto Light"/>
          <a:ea typeface="+mn-ea"/>
          <a:cs typeface="Roboto Light"/>
        </a:defRPr>
      </a:lvl1pPr>
      <a:lvl2pPr marL="1769038" indent="-680399" algn="l" defTabSz="1088639" rtl="0" eaLnBrk="1" latinLnBrk="0" hangingPunct="1">
        <a:spcBef>
          <a:spcPct val="20000"/>
        </a:spcBef>
        <a:buFont typeface="Arial"/>
        <a:buChar char="–"/>
        <a:defRPr sz="4400" kern="1200">
          <a:solidFill>
            <a:schemeClr val="tx1"/>
          </a:solidFill>
          <a:latin typeface="Roboto Light"/>
          <a:ea typeface="+mn-ea"/>
          <a:cs typeface="Roboto Light"/>
        </a:defRPr>
      </a:lvl2pPr>
      <a:lvl3pPr marL="2721597" indent="-544319" algn="l" defTabSz="1088639" rtl="0" eaLnBrk="1" latinLnBrk="0" hangingPunct="1">
        <a:spcBef>
          <a:spcPct val="20000"/>
        </a:spcBef>
        <a:buFont typeface="Arial"/>
        <a:buChar char="•"/>
        <a:defRPr sz="3600" kern="1200">
          <a:solidFill>
            <a:schemeClr val="tx1"/>
          </a:solidFill>
          <a:latin typeface="Roboto Light"/>
          <a:ea typeface="+mn-ea"/>
          <a:cs typeface="Roboto Light"/>
        </a:defRPr>
      </a:lvl3pPr>
      <a:lvl4pPr marL="3810236"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4pPr>
      <a:lvl5pPr marL="4898875"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6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otolia_47455405_Subscription_XXL.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358" b="21358"/>
          <a:stretch>
            <a:fillRect/>
          </a:stretch>
        </p:blipFill>
        <p:spPr/>
      </p:pic>
      <p:sp>
        <p:nvSpPr>
          <p:cNvPr id="9" name="Rectangle 8"/>
          <p:cNvSpPr>
            <a:spLocks noChangeAspect="1"/>
          </p:cNvSpPr>
          <p:nvPr/>
        </p:nvSpPr>
        <p:spPr>
          <a:xfrm rot="16200000">
            <a:off x="5208590" y="-5208590"/>
            <a:ext cx="13969999"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63694" y="6371247"/>
            <a:ext cx="18540792" cy="2221121"/>
          </a:xfrm>
          <a:prstGeom prst="rect">
            <a:avLst/>
          </a:prstGeom>
          <a:noFill/>
        </p:spPr>
        <p:txBody>
          <a:bodyPr wrap="square" rtlCol="0">
            <a:spAutoFit/>
          </a:bodyPr>
          <a:lstStyle/>
          <a:p>
            <a:pPr algn="ctr">
              <a:lnSpc>
                <a:spcPct val="80000"/>
              </a:lnSpc>
            </a:pPr>
            <a:r>
              <a:rPr lang="en-US" sz="16600" dirty="0">
                <a:solidFill>
                  <a:schemeClr val="bg1"/>
                </a:solidFill>
                <a:latin typeface="Roboto Black"/>
                <a:cs typeface="Roboto Black"/>
              </a:rPr>
              <a:t>INVESTOR</a:t>
            </a:r>
          </a:p>
        </p:txBody>
      </p:sp>
      <p:sp>
        <p:nvSpPr>
          <p:cNvPr id="2" name="Rectangle 1"/>
          <p:cNvSpPr/>
          <p:nvPr/>
        </p:nvSpPr>
        <p:spPr>
          <a:xfrm>
            <a:off x="7310731" y="8485401"/>
            <a:ext cx="9850901" cy="7825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bIns="182880" rtlCol="0" anchor="ctr" anchorCtr="0">
            <a:noAutofit/>
          </a:bodyPr>
          <a:lstStyle/>
          <a:p>
            <a:pPr algn="ctr"/>
            <a:r>
              <a:rPr lang="en-US" dirty="0"/>
              <a:t>A BUSINESS / MARKETING PRESENTATION</a:t>
            </a:r>
          </a:p>
        </p:txBody>
      </p:sp>
      <p:pic>
        <p:nvPicPr>
          <p:cNvPr id="4" name="Picture 3">
            <a:extLst>
              <a:ext uri="{FF2B5EF4-FFF2-40B4-BE49-F238E27FC236}">
                <a16:creationId xmlns:a16="http://schemas.microsoft.com/office/drawing/2014/main" id="{480F0AA8-DF8C-486A-AD85-FB30AD5EFA5D}"/>
              </a:ext>
            </a:extLst>
          </p:cNvPr>
          <p:cNvPicPr>
            <a:picLocks noChangeAspect="1"/>
          </p:cNvPicPr>
          <p:nvPr/>
        </p:nvPicPr>
        <p:blipFill>
          <a:blip r:embed="rId4"/>
          <a:stretch>
            <a:fillRect/>
          </a:stretch>
        </p:blipFill>
        <p:spPr>
          <a:xfrm>
            <a:off x="11313934" y="3355807"/>
            <a:ext cx="1759305" cy="2793808"/>
          </a:xfrm>
          <a:prstGeom prst="rect">
            <a:avLst/>
          </a:prstGeom>
        </p:spPr>
      </p:pic>
    </p:spTree>
    <p:extLst>
      <p:ext uri="{BB962C8B-B14F-4D97-AF65-F5344CB8AC3E}">
        <p14:creationId xmlns:p14="http://schemas.microsoft.com/office/powerpoint/2010/main" val="39573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32716" y="10257509"/>
            <a:ext cx="18540792" cy="2221121"/>
          </a:xfrm>
          <a:prstGeom prst="rect">
            <a:avLst/>
          </a:prstGeom>
          <a:noFill/>
        </p:spPr>
        <p:txBody>
          <a:bodyPr wrap="square" rtlCol="0">
            <a:spAutoFit/>
          </a:bodyPr>
          <a:lstStyle/>
          <a:p>
            <a:pPr algn="ctr">
              <a:lnSpc>
                <a:spcPct val="80000"/>
              </a:lnSpc>
            </a:pPr>
            <a:r>
              <a:rPr lang="en-US" sz="16600" dirty="0">
                <a:solidFill>
                  <a:schemeClr val="bg1"/>
                </a:solidFill>
                <a:latin typeface="Roboto Black"/>
                <a:cs typeface="Roboto Black"/>
              </a:rPr>
              <a:t>OUR WORKS</a:t>
            </a:r>
            <a:endParaRPr lang="en-US" sz="23900" dirty="0">
              <a:solidFill>
                <a:schemeClr val="bg1"/>
              </a:solidFill>
              <a:latin typeface="Roboto Black"/>
              <a:cs typeface="Roboto Black"/>
            </a:endParaRPr>
          </a:p>
        </p:txBody>
      </p:sp>
      <p:sp>
        <p:nvSpPr>
          <p:cNvPr id="3" name="Oval 2"/>
          <p:cNvSpPr/>
          <p:nvPr/>
        </p:nvSpPr>
        <p:spPr>
          <a:xfrm>
            <a:off x="11035140" y="7736356"/>
            <a:ext cx="2315221" cy="2315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7"/>
          <p:cNvSpPr>
            <a:spLocks noChangeArrowheads="1"/>
          </p:cNvSpPr>
          <p:nvPr/>
        </p:nvSpPr>
        <p:spPr bwMode="auto">
          <a:xfrm>
            <a:off x="11552479" y="8359220"/>
            <a:ext cx="1277646" cy="1096742"/>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p:spPr>
        <p:txBody>
          <a:bodyPr wrap="none" anchor="ctr"/>
          <a:lstStyle/>
          <a:p>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72505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10B77E7-8D76-A248-9E9F-68FC055C9F4B}" type="slidenum">
              <a:rPr lang="en-US" smtClean="0"/>
              <a:pPr/>
              <a:t>10</a:t>
            </a:fld>
            <a:endParaRPr lang="en-US" dirty="0"/>
          </a:p>
        </p:txBody>
      </p:sp>
      <p:sp>
        <p:nvSpPr>
          <p:cNvPr id="32" name="TextBox 31"/>
          <p:cNvSpPr txBox="1"/>
          <p:nvPr/>
        </p:nvSpPr>
        <p:spPr>
          <a:xfrm>
            <a:off x="2925322" y="8732334"/>
            <a:ext cx="5422555" cy="2369880"/>
          </a:xfrm>
          <a:prstGeom prst="rect">
            <a:avLst/>
          </a:prstGeom>
          <a:noFill/>
        </p:spPr>
        <p:txBody>
          <a:bodyPr wrap="square" rtlCol="0">
            <a:spAutoFit/>
          </a:bodyPr>
          <a:lstStyle/>
          <a:p>
            <a:pPr algn="ctr"/>
            <a:r>
              <a:rPr lang="en-US" sz="3200" b="1" dirty="0">
                <a:latin typeface="Roboto Regular"/>
                <a:cs typeface="Roboto Regular"/>
              </a:rPr>
              <a:t>PROJECT TITLE ONE</a:t>
            </a:r>
          </a:p>
          <a:p>
            <a:pPr algn="ctr"/>
            <a:r>
              <a:rPr lang="en-US" sz="3200" dirty="0">
                <a:latin typeface="Roboto Regular"/>
                <a:cs typeface="Roboto Regular"/>
              </a:rPr>
              <a:t>—</a:t>
            </a:r>
          </a:p>
          <a:p>
            <a:pPr algn="ctr"/>
            <a:r>
              <a:rPr lang="en-US" sz="2800" dirty="0">
                <a:latin typeface="Roboto Light"/>
                <a:cs typeface="Roboto Light"/>
              </a:rPr>
              <a:t>This project was created for our team few weeks ago and the </a:t>
            </a:r>
            <a:r>
              <a:rPr lang="en-US" sz="2800" dirty="0" err="1">
                <a:latin typeface="Roboto Light"/>
                <a:cs typeface="Roboto Light"/>
              </a:rPr>
              <a:t>cliente</a:t>
            </a:r>
            <a:r>
              <a:rPr lang="en-US" sz="2800" dirty="0">
                <a:latin typeface="Roboto Light"/>
                <a:cs typeface="Roboto Light"/>
              </a:rPr>
              <a:t> was from United Kingdom</a:t>
            </a:r>
            <a:endParaRPr lang="en-US" sz="3200" dirty="0">
              <a:latin typeface="Roboto Light"/>
              <a:cs typeface="Roboto Light"/>
            </a:endParaRPr>
          </a:p>
        </p:txBody>
      </p:sp>
      <p:sp>
        <p:nvSpPr>
          <p:cNvPr id="35" name="TextBox 34"/>
          <p:cNvSpPr txBox="1"/>
          <p:nvPr/>
        </p:nvSpPr>
        <p:spPr>
          <a:xfrm>
            <a:off x="9483897" y="8732334"/>
            <a:ext cx="5422555" cy="2369880"/>
          </a:xfrm>
          <a:prstGeom prst="rect">
            <a:avLst/>
          </a:prstGeom>
          <a:noFill/>
        </p:spPr>
        <p:txBody>
          <a:bodyPr wrap="square" rtlCol="0">
            <a:spAutoFit/>
          </a:bodyPr>
          <a:lstStyle/>
          <a:p>
            <a:pPr algn="ctr"/>
            <a:r>
              <a:rPr lang="en-US" sz="3200" b="1" dirty="0">
                <a:latin typeface="Roboto Regular"/>
                <a:cs typeface="Roboto Regular"/>
              </a:rPr>
              <a:t>PROJECT TITLE TWO</a:t>
            </a:r>
          </a:p>
          <a:p>
            <a:pPr algn="ctr"/>
            <a:r>
              <a:rPr lang="en-US" sz="3200" dirty="0">
                <a:latin typeface="Roboto Regular"/>
                <a:cs typeface="Roboto Regular"/>
              </a:rPr>
              <a:t>—</a:t>
            </a:r>
          </a:p>
          <a:p>
            <a:pPr algn="ctr"/>
            <a:r>
              <a:rPr lang="en-US" sz="2800" dirty="0">
                <a:latin typeface="Roboto Light"/>
                <a:cs typeface="Roboto Light"/>
              </a:rPr>
              <a:t>This project was created for our team few weeks ago and the </a:t>
            </a:r>
            <a:r>
              <a:rPr lang="en-US" sz="2800" dirty="0" err="1">
                <a:latin typeface="Roboto Light"/>
                <a:cs typeface="Roboto Light"/>
              </a:rPr>
              <a:t>cliente</a:t>
            </a:r>
            <a:r>
              <a:rPr lang="en-US" sz="2800" dirty="0">
                <a:latin typeface="Roboto Light"/>
                <a:cs typeface="Roboto Light"/>
              </a:rPr>
              <a:t> was from United Kingdom</a:t>
            </a:r>
            <a:endParaRPr lang="en-US" sz="3200" dirty="0">
              <a:latin typeface="Roboto Light"/>
              <a:cs typeface="Roboto Light"/>
            </a:endParaRPr>
          </a:p>
        </p:txBody>
      </p:sp>
      <p:sp>
        <p:nvSpPr>
          <p:cNvPr id="36" name="TextBox 35"/>
          <p:cNvSpPr txBox="1"/>
          <p:nvPr/>
        </p:nvSpPr>
        <p:spPr>
          <a:xfrm>
            <a:off x="16142745" y="8732334"/>
            <a:ext cx="5422555" cy="2369880"/>
          </a:xfrm>
          <a:prstGeom prst="rect">
            <a:avLst/>
          </a:prstGeom>
          <a:noFill/>
        </p:spPr>
        <p:txBody>
          <a:bodyPr wrap="square" rtlCol="0">
            <a:spAutoFit/>
          </a:bodyPr>
          <a:lstStyle/>
          <a:p>
            <a:pPr algn="ctr"/>
            <a:r>
              <a:rPr lang="en-US" sz="3200" b="1" dirty="0">
                <a:latin typeface="Roboto Regular"/>
                <a:cs typeface="Roboto Regular"/>
              </a:rPr>
              <a:t>PROJECT TITLE THREE</a:t>
            </a:r>
          </a:p>
          <a:p>
            <a:pPr algn="ctr"/>
            <a:r>
              <a:rPr lang="en-US" sz="3200" dirty="0">
                <a:latin typeface="Roboto Regular"/>
                <a:cs typeface="Roboto Regular"/>
              </a:rPr>
              <a:t>—</a:t>
            </a:r>
          </a:p>
          <a:p>
            <a:pPr algn="ctr"/>
            <a:r>
              <a:rPr lang="en-US" sz="2800" dirty="0">
                <a:latin typeface="Roboto Light"/>
                <a:cs typeface="Roboto Light"/>
              </a:rPr>
              <a:t>This project was created for our team few weeks ago and the </a:t>
            </a:r>
            <a:r>
              <a:rPr lang="en-US" sz="2800" dirty="0" err="1">
                <a:latin typeface="Roboto Light"/>
                <a:cs typeface="Roboto Light"/>
              </a:rPr>
              <a:t>cliente</a:t>
            </a:r>
            <a:r>
              <a:rPr lang="en-US" sz="2800" dirty="0">
                <a:latin typeface="Roboto Light"/>
                <a:cs typeface="Roboto Light"/>
              </a:rPr>
              <a:t> was from United Kingdom</a:t>
            </a:r>
            <a:endParaRPr lang="en-US" sz="3200" dirty="0">
              <a:latin typeface="Roboto Light"/>
              <a:cs typeface="Roboto Light"/>
            </a:endParaRPr>
          </a:p>
        </p:txBody>
      </p:sp>
      <p:sp>
        <p:nvSpPr>
          <p:cNvPr id="12" name="TextBox 1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LATEST PROJECTS</a:t>
            </a:r>
          </a:p>
        </p:txBody>
      </p:sp>
      <p:sp>
        <p:nvSpPr>
          <p:cNvPr id="3" name="Picture Placeholder 2"/>
          <p:cNvSpPr>
            <a:spLocks noGrp="1"/>
          </p:cNvSpPr>
          <p:nvPr>
            <p:ph type="pic" sz="quarter" idx="15"/>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Tree>
    <p:extLst>
      <p:ext uri="{BB962C8B-B14F-4D97-AF65-F5344CB8AC3E}">
        <p14:creationId xmlns:p14="http://schemas.microsoft.com/office/powerpoint/2010/main" val="7651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1914725" y="8189225"/>
            <a:ext cx="3973549" cy="3570218"/>
          </a:xfrm>
          <a:prstGeom prst="rect">
            <a:avLst/>
          </a:prstGeom>
        </p:spPr>
        <p:txBody>
          <a:bodyPr wrap="square" lIns="182889" tIns="91445" rIns="182889" bIns="91445">
            <a:spAutoFit/>
          </a:bodyPr>
          <a:lstStyle/>
          <a:p>
            <a:r>
              <a:rPr lang="en-US" sz="6400" dirty="0">
                <a:latin typeface="Roboto Regular"/>
                <a:ea typeface="Open Sans Light"/>
                <a:cs typeface="Roboto Regular"/>
              </a:rPr>
              <a:t>01.</a:t>
            </a:r>
          </a:p>
          <a:p>
            <a:r>
              <a:rPr lang="en-US" sz="2400" dirty="0">
                <a:latin typeface="Roboto Regular"/>
                <a:ea typeface="Open Sans Light"/>
                <a:cs typeface="Roboto Regular"/>
              </a:rPr>
              <a:t>Project One.</a:t>
            </a:r>
            <a:endParaRPr lang="en-US" sz="2400" dirty="0">
              <a:latin typeface="Roboto Light"/>
              <a:ea typeface="Open Sans Light"/>
              <a:cs typeface="Roboto Light"/>
            </a:endParaRPr>
          </a:p>
          <a:p>
            <a:endParaRPr lang="en-US" sz="2400" dirty="0">
              <a:latin typeface="Roboto Light"/>
              <a:ea typeface="Open Sans Light"/>
              <a:cs typeface="Roboto Light"/>
            </a:endParaRPr>
          </a:p>
          <a:p>
            <a:r>
              <a:rPr lang="en-US" sz="2700" dirty="0" err="1">
                <a:latin typeface="Roboto Light"/>
                <a:cs typeface="Roboto Light"/>
              </a:rPr>
              <a:t>Lorem</a:t>
            </a:r>
            <a:r>
              <a:rPr lang="en-US" sz="2700" dirty="0">
                <a:latin typeface="Roboto Light"/>
                <a:cs typeface="Roboto Light"/>
              </a:rPr>
              <a:t> Stop wishing start doing </a:t>
            </a:r>
            <a:r>
              <a:rPr lang="en-US" sz="2700" dirty="0" err="1">
                <a:latin typeface="Roboto Light"/>
                <a:cs typeface="Roboto Light"/>
              </a:rPr>
              <a:t>ipsum</a:t>
            </a:r>
            <a:r>
              <a:rPr lang="en-US" sz="2700" dirty="0">
                <a:latin typeface="Roboto Light"/>
                <a:cs typeface="Roboto Light"/>
              </a:rPr>
              <a:t> dolor sit </a:t>
            </a:r>
            <a:r>
              <a:rPr lang="en-US" sz="2700" dirty="0" err="1">
                <a:latin typeface="Roboto Light"/>
                <a:cs typeface="Roboto Light"/>
              </a:rPr>
              <a:t>amet</a:t>
            </a:r>
            <a:r>
              <a:rPr lang="en-US" sz="2700" dirty="0">
                <a:latin typeface="Roboto Light"/>
                <a:cs typeface="Roboto Light"/>
              </a:rPr>
              <a:t>, </a:t>
            </a:r>
            <a:r>
              <a:rPr lang="en-US" sz="2700" dirty="0" err="1">
                <a:latin typeface="Roboto Light"/>
                <a:cs typeface="Roboto Light"/>
              </a:rPr>
              <a:t>consectetur</a:t>
            </a:r>
            <a:r>
              <a:rPr lang="en-US" sz="2700" dirty="0">
                <a:latin typeface="Roboto Light"/>
                <a:cs typeface="Roboto Light"/>
              </a:rPr>
              <a:t> </a:t>
            </a:r>
            <a:r>
              <a:rPr lang="en-US" sz="2700" dirty="0" err="1">
                <a:latin typeface="Roboto Light"/>
                <a:cs typeface="Roboto Light"/>
              </a:rPr>
              <a:t>adipiscing</a:t>
            </a:r>
            <a:r>
              <a:rPr lang="en-US" sz="2700" dirty="0">
                <a:latin typeface="Roboto Light"/>
                <a:cs typeface="Roboto Light"/>
              </a:rPr>
              <a:t> </a:t>
            </a:r>
            <a:r>
              <a:rPr lang="en-US" sz="2700" dirty="0" err="1">
                <a:latin typeface="Roboto Light"/>
                <a:cs typeface="Roboto Light"/>
              </a:rPr>
              <a:t>elit</a:t>
            </a:r>
            <a:r>
              <a:rPr lang="en-US" sz="2700" dirty="0">
                <a:latin typeface="Roboto Light"/>
                <a:cs typeface="Roboto Light"/>
              </a:rPr>
              <a:t>.</a:t>
            </a:r>
            <a:endParaRPr lang="en-US" sz="2400" dirty="0">
              <a:latin typeface="Roboto Light"/>
              <a:cs typeface="Roboto Light"/>
            </a:endParaRPr>
          </a:p>
        </p:txBody>
      </p:sp>
      <p:sp>
        <p:nvSpPr>
          <p:cNvPr id="96" name="Rectangle 95"/>
          <p:cNvSpPr/>
          <p:nvPr/>
        </p:nvSpPr>
        <p:spPr>
          <a:xfrm>
            <a:off x="7114722" y="8189225"/>
            <a:ext cx="3973549" cy="3570218"/>
          </a:xfrm>
          <a:prstGeom prst="rect">
            <a:avLst/>
          </a:prstGeom>
        </p:spPr>
        <p:txBody>
          <a:bodyPr wrap="square" lIns="182889" tIns="91445" rIns="182889" bIns="91445">
            <a:spAutoFit/>
          </a:bodyPr>
          <a:lstStyle/>
          <a:p>
            <a:r>
              <a:rPr lang="en-US" sz="6400" dirty="0">
                <a:latin typeface="Roboto Regular"/>
                <a:ea typeface="Open Sans Light"/>
                <a:cs typeface="Roboto Regular"/>
              </a:rPr>
              <a:t>02.</a:t>
            </a:r>
          </a:p>
          <a:p>
            <a:r>
              <a:rPr lang="en-US" sz="2400" dirty="0">
                <a:latin typeface="Roboto Regular"/>
                <a:ea typeface="Open Sans Light"/>
                <a:cs typeface="Roboto Regular"/>
              </a:rPr>
              <a:t>Project Two</a:t>
            </a:r>
          </a:p>
          <a:p>
            <a:endParaRPr lang="en-US" sz="2400" dirty="0">
              <a:latin typeface="Roboto Black"/>
              <a:ea typeface="Open Sans Light"/>
              <a:cs typeface="Roboto Black"/>
            </a:endParaRPr>
          </a:p>
          <a:p>
            <a:r>
              <a:rPr lang="en-US" sz="2700" dirty="0" err="1">
                <a:latin typeface="Roboto Light"/>
                <a:cs typeface="Roboto Light"/>
              </a:rPr>
              <a:t>Lorem</a:t>
            </a:r>
            <a:r>
              <a:rPr lang="en-US" sz="2700" dirty="0">
                <a:latin typeface="Roboto Light"/>
                <a:cs typeface="Roboto Light"/>
              </a:rPr>
              <a:t> Stop wishing start doing </a:t>
            </a:r>
            <a:r>
              <a:rPr lang="en-US" sz="2700" dirty="0" err="1">
                <a:latin typeface="Roboto Light"/>
                <a:cs typeface="Roboto Light"/>
              </a:rPr>
              <a:t>ipsum</a:t>
            </a:r>
            <a:r>
              <a:rPr lang="en-US" sz="2700" dirty="0">
                <a:latin typeface="Roboto Light"/>
                <a:cs typeface="Roboto Light"/>
              </a:rPr>
              <a:t> dolor sit </a:t>
            </a:r>
            <a:r>
              <a:rPr lang="en-US" sz="2700" dirty="0" err="1">
                <a:latin typeface="Roboto Light"/>
                <a:cs typeface="Roboto Light"/>
              </a:rPr>
              <a:t>amet</a:t>
            </a:r>
            <a:r>
              <a:rPr lang="en-US" sz="2700" dirty="0">
                <a:latin typeface="Roboto Light"/>
                <a:cs typeface="Roboto Light"/>
              </a:rPr>
              <a:t>, </a:t>
            </a:r>
            <a:r>
              <a:rPr lang="en-US" sz="2700" dirty="0" err="1">
                <a:latin typeface="Roboto Light"/>
                <a:cs typeface="Roboto Light"/>
              </a:rPr>
              <a:t>consectetur</a:t>
            </a:r>
            <a:r>
              <a:rPr lang="en-US" sz="2700" dirty="0">
                <a:latin typeface="Roboto Light"/>
                <a:cs typeface="Roboto Light"/>
              </a:rPr>
              <a:t> </a:t>
            </a:r>
            <a:r>
              <a:rPr lang="en-US" sz="2700" dirty="0" err="1">
                <a:latin typeface="Roboto Light"/>
                <a:cs typeface="Roboto Light"/>
              </a:rPr>
              <a:t>adipiscing</a:t>
            </a:r>
            <a:r>
              <a:rPr lang="en-US" sz="2700" dirty="0">
                <a:latin typeface="Roboto Light"/>
                <a:cs typeface="Roboto Light"/>
              </a:rPr>
              <a:t> </a:t>
            </a:r>
            <a:r>
              <a:rPr lang="en-US" sz="2700" dirty="0" err="1">
                <a:latin typeface="Roboto Light"/>
                <a:cs typeface="Roboto Light"/>
              </a:rPr>
              <a:t>elit</a:t>
            </a:r>
            <a:r>
              <a:rPr lang="en-US" sz="2700" dirty="0">
                <a:latin typeface="Roboto Light"/>
                <a:cs typeface="Roboto Light"/>
              </a:rPr>
              <a:t>.</a:t>
            </a:r>
          </a:p>
        </p:txBody>
      </p:sp>
      <p:sp>
        <p:nvSpPr>
          <p:cNvPr id="97" name="Rectangle 96"/>
          <p:cNvSpPr/>
          <p:nvPr/>
        </p:nvSpPr>
        <p:spPr>
          <a:xfrm>
            <a:off x="12340119" y="8189224"/>
            <a:ext cx="3973549" cy="3493274"/>
          </a:xfrm>
          <a:prstGeom prst="rect">
            <a:avLst/>
          </a:prstGeom>
        </p:spPr>
        <p:txBody>
          <a:bodyPr wrap="square" lIns="182889" tIns="91445" rIns="182889" bIns="91445">
            <a:spAutoFit/>
          </a:bodyPr>
          <a:lstStyle/>
          <a:p>
            <a:r>
              <a:rPr lang="en-US" sz="6400" dirty="0">
                <a:latin typeface="Roboto Regular"/>
                <a:ea typeface="Open Sans Light"/>
                <a:cs typeface="Roboto Regular"/>
              </a:rPr>
              <a:t>03.</a:t>
            </a:r>
          </a:p>
          <a:p>
            <a:r>
              <a:rPr lang="en-US" sz="2400" dirty="0">
                <a:latin typeface="Roboto Regular"/>
                <a:ea typeface="Open Sans Light"/>
                <a:cs typeface="Roboto Regular"/>
              </a:rPr>
              <a:t>Project Three</a:t>
            </a:r>
          </a:p>
          <a:p>
            <a:endParaRPr lang="en-US" sz="1900" dirty="0">
              <a:latin typeface="Roboto Black"/>
              <a:ea typeface="Open Sans Light"/>
              <a:cs typeface="Roboto Black"/>
            </a:endParaRPr>
          </a:p>
          <a:p>
            <a:r>
              <a:rPr lang="en-US" sz="2700" dirty="0" err="1">
                <a:latin typeface="Roboto Light"/>
                <a:cs typeface="Roboto Light"/>
              </a:rPr>
              <a:t>Lorem</a:t>
            </a:r>
            <a:r>
              <a:rPr lang="en-US" sz="2700" dirty="0">
                <a:latin typeface="Roboto Light"/>
                <a:cs typeface="Roboto Light"/>
              </a:rPr>
              <a:t> Stop wishing start doing </a:t>
            </a:r>
            <a:r>
              <a:rPr lang="en-US" sz="2700" dirty="0" err="1">
                <a:latin typeface="Roboto Light"/>
                <a:cs typeface="Roboto Light"/>
              </a:rPr>
              <a:t>ipsum</a:t>
            </a:r>
            <a:r>
              <a:rPr lang="en-US" sz="2700" dirty="0">
                <a:latin typeface="Roboto Light"/>
                <a:cs typeface="Roboto Light"/>
              </a:rPr>
              <a:t> dolor sit </a:t>
            </a:r>
            <a:r>
              <a:rPr lang="en-US" sz="2700" dirty="0" err="1">
                <a:latin typeface="Roboto Light"/>
                <a:cs typeface="Roboto Light"/>
              </a:rPr>
              <a:t>amet</a:t>
            </a:r>
            <a:r>
              <a:rPr lang="en-US" sz="2700" dirty="0">
                <a:latin typeface="Roboto Light"/>
                <a:cs typeface="Roboto Light"/>
              </a:rPr>
              <a:t>, </a:t>
            </a:r>
            <a:r>
              <a:rPr lang="en-US" sz="2700" dirty="0" err="1">
                <a:latin typeface="Roboto Light"/>
                <a:cs typeface="Roboto Light"/>
              </a:rPr>
              <a:t>consectetur</a:t>
            </a:r>
            <a:r>
              <a:rPr lang="en-US" sz="2700" dirty="0">
                <a:latin typeface="Roboto Light"/>
                <a:cs typeface="Roboto Light"/>
              </a:rPr>
              <a:t> </a:t>
            </a:r>
            <a:r>
              <a:rPr lang="en-US" sz="2700" dirty="0" err="1">
                <a:latin typeface="Roboto Light"/>
                <a:cs typeface="Roboto Light"/>
              </a:rPr>
              <a:t>adipiscing</a:t>
            </a:r>
            <a:r>
              <a:rPr lang="en-US" sz="2700" dirty="0">
                <a:latin typeface="Roboto Light"/>
                <a:cs typeface="Roboto Light"/>
              </a:rPr>
              <a:t> </a:t>
            </a:r>
            <a:r>
              <a:rPr lang="en-US" sz="2700" dirty="0" err="1">
                <a:latin typeface="Roboto Light"/>
                <a:cs typeface="Roboto Light"/>
              </a:rPr>
              <a:t>elit</a:t>
            </a:r>
            <a:r>
              <a:rPr lang="en-US" sz="2700" dirty="0">
                <a:latin typeface="Roboto Light"/>
                <a:cs typeface="Roboto Light"/>
              </a:rPr>
              <a:t>.</a:t>
            </a:r>
          </a:p>
        </p:txBody>
      </p:sp>
      <p:sp>
        <p:nvSpPr>
          <p:cNvPr id="98" name="Rectangle 97"/>
          <p:cNvSpPr/>
          <p:nvPr/>
        </p:nvSpPr>
        <p:spPr>
          <a:xfrm>
            <a:off x="17540116" y="8189225"/>
            <a:ext cx="3973549" cy="3385553"/>
          </a:xfrm>
          <a:prstGeom prst="rect">
            <a:avLst/>
          </a:prstGeom>
        </p:spPr>
        <p:txBody>
          <a:bodyPr wrap="square" lIns="182889" tIns="91445" rIns="182889" bIns="91445">
            <a:spAutoFit/>
          </a:bodyPr>
          <a:lstStyle/>
          <a:p>
            <a:r>
              <a:rPr lang="en-US" sz="6400" dirty="0">
                <a:latin typeface="Roboto Regular"/>
                <a:ea typeface="Open Sans Light"/>
                <a:cs typeface="Roboto Regular"/>
              </a:rPr>
              <a:t>04.</a:t>
            </a:r>
          </a:p>
          <a:p>
            <a:r>
              <a:rPr lang="en-US" sz="2400" dirty="0">
                <a:latin typeface="Roboto Regular"/>
                <a:ea typeface="Open Sans Light"/>
                <a:cs typeface="Roboto Regular"/>
              </a:rPr>
              <a:t>Project Four</a:t>
            </a:r>
          </a:p>
          <a:p>
            <a:endParaRPr lang="en-US" sz="2400" b="1" dirty="0">
              <a:latin typeface="Roboto Black"/>
              <a:ea typeface="Open Sans Light"/>
              <a:cs typeface="Roboto Black"/>
            </a:endParaRPr>
          </a:p>
          <a:p>
            <a:r>
              <a:rPr lang="en-US" sz="2400" dirty="0" err="1">
                <a:latin typeface="Roboto Light"/>
                <a:cs typeface="Roboto Light"/>
              </a:rPr>
              <a:t>Lorem</a:t>
            </a:r>
            <a:r>
              <a:rPr lang="en-US" sz="2400" dirty="0">
                <a:latin typeface="Roboto Light"/>
                <a:cs typeface="Roboto Light"/>
              </a:rPr>
              <a:t> Stop wishing start doing </a:t>
            </a:r>
            <a:r>
              <a:rPr lang="en-US" sz="2400" dirty="0" err="1">
                <a:latin typeface="Roboto Light"/>
                <a:cs typeface="Roboto Light"/>
              </a:rPr>
              <a:t>ipsum</a:t>
            </a:r>
            <a:r>
              <a:rPr lang="en-US" sz="2400" dirty="0">
                <a:latin typeface="Roboto Light"/>
                <a:cs typeface="Roboto Light"/>
              </a:rPr>
              <a:t> dolor sit </a:t>
            </a:r>
            <a:r>
              <a:rPr lang="en-US" sz="2400" dirty="0" err="1">
                <a:latin typeface="Roboto Light"/>
                <a:cs typeface="Roboto Light"/>
              </a:rPr>
              <a:t>amet</a:t>
            </a:r>
            <a:r>
              <a:rPr lang="en-US" sz="2400" dirty="0">
                <a:latin typeface="Roboto Light"/>
                <a:cs typeface="Roboto Light"/>
              </a:rPr>
              <a:t>, </a:t>
            </a:r>
            <a:r>
              <a:rPr lang="en-US" sz="2400" dirty="0" err="1">
                <a:latin typeface="Roboto Light"/>
                <a:cs typeface="Roboto Light"/>
              </a:rPr>
              <a:t>consectetur</a:t>
            </a:r>
            <a:r>
              <a:rPr lang="en-US" sz="2400" dirty="0">
                <a:latin typeface="Roboto Light"/>
                <a:cs typeface="Roboto Light"/>
              </a:rPr>
              <a:t> </a:t>
            </a:r>
            <a:r>
              <a:rPr lang="en-US" sz="2400" dirty="0" err="1">
                <a:latin typeface="Roboto Light"/>
                <a:cs typeface="Roboto Light"/>
              </a:rPr>
              <a:t>adipiscing</a:t>
            </a:r>
            <a:r>
              <a:rPr lang="en-US" sz="2400" dirty="0">
                <a:latin typeface="Roboto Light"/>
                <a:cs typeface="Roboto Light"/>
              </a:rPr>
              <a:t> </a:t>
            </a:r>
            <a:r>
              <a:rPr lang="en-US" sz="2400" dirty="0" err="1">
                <a:latin typeface="Roboto Light"/>
                <a:cs typeface="Roboto Light"/>
              </a:rPr>
              <a:t>elit</a:t>
            </a:r>
            <a:r>
              <a:rPr lang="en-US" sz="2400" dirty="0">
                <a:latin typeface="Roboto Light"/>
                <a:cs typeface="Roboto Light"/>
              </a:rPr>
              <a:t>.</a:t>
            </a:r>
          </a:p>
        </p:txBody>
      </p:sp>
      <p:sp>
        <p:nvSpPr>
          <p:cNvPr id="15" name="Slide Number Placeholder 14"/>
          <p:cNvSpPr>
            <a:spLocks noGrp="1"/>
          </p:cNvSpPr>
          <p:nvPr>
            <p:ph type="sldNum" sz="quarter" idx="4"/>
          </p:nvPr>
        </p:nvSpPr>
        <p:spPr/>
        <p:txBody>
          <a:bodyPr/>
          <a:lstStyle/>
          <a:p>
            <a:fld id="{9E30716D-6579-E840-A866-65A32A51B07B}" type="slidenum">
              <a:rPr lang="en-US" smtClean="0"/>
              <a:pPr/>
              <a:t>11</a:t>
            </a:fld>
            <a:endParaRPr lang="en-US" dirty="0"/>
          </a:p>
        </p:txBody>
      </p:sp>
      <p:sp>
        <p:nvSpPr>
          <p:cNvPr id="17" name="TextBox 16"/>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LATEST PROJECTS</a:t>
            </a:r>
          </a:p>
        </p:txBody>
      </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5" name="Picture Placeholder 4"/>
          <p:cNvSpPr>
            <a:spLocks noGrp="1"/>
          </p:cNvSpPr>
          <p:nvPr>
            <p:ph type="pic" sz="quarter" idx="16"/>
          </p:nvPr>
        </p:nvSpPr>
        <p:spPr/>
      </p:sp>
    </p:spTree>
    <p:extLst>
      <p:ext uri="{BB962C8B-B14F-4D97-AF65-F5344CB8AC3E}">
        <p14:creationId xmlns:p14="http://schemas.microsoft.com/office/powerpoint/2010/main" val="2518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95749" y="3291695"/>
            <a:ext cx="4635425" cy="46100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dirty="0"/>
          </a:p>
        </p:txBody>
      </p:sp>
      <p:sp>
        <p:nvSpPr>
          <p:cNvPr id="9" name="Rectangle 8"/>
          <p:cNvSpPr/>
          <p:nvPr/>
        </p:nvSpPr>
        <p:spPr>
          <a:xfrm>
            <a:off x="7572299" y="8039197"/>
            <a:ext cx="4635425" cy="46100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dirty="0"/>
          </a:p>
        </p:txBody>
      </p:sp>
      <p:sp>
        <p:nvSpPr>
          <p:cNvPr id="28" name="TextBox 27"/>
          <p:cNvSpPr txBox="1"/>
          <p:nvPr/>
        </p:nvSpPr>
        <p:spPr>
          <a:xfrm>
            <a:off x="7857856" y="8751815"/>
            <a:ext cx="4074045" cy="2800767"/>
          </a:xfrm>
          <a:prstGeom prst="rect">
            <a:avLst/>
          </a:prstGeom>
          <a:noFill/>
        </p:spPr>
        <p:txBody>
          <a:bodyPr wrap="square" rtlCol="0">
            <a:spAutoFit/>
          </a:bodyPr>
          <a:lstStyle/>
          <a:p>
            <a:pPr algn="ctr"/>
            <a:r>
              <a:rPr lang="en-US" sz="3200" dirty="0">
                <a:solidFill>
                  <a:schemeClr val="bg1"/>
                </a:solidFill>
                <a:latin typeface="Roboto Regular"/>
                <a:cs typeface="Roboto Regular"/>
              </a:rPr>
              <a:t>PROJECT TWO</a:t>
            </a:r>
          </a:p>
          <a:p>
            <a:pPr algn="ctr"/>
            <a:r>
              <a:rPr lang="en-US" sz="3200" dirty="0">
                <a:solidFill>
                  <a:schemeClr val="bg1"/>
                </a:solidFill>
                <a:latin typeface="Roboto Regular"/>
                <a:cs typeface="Roboto Regular"/>
              </a:rPr>
              <a:t>—</a:t>
            </a:r>
          </a:p>
          <a:p>
            <a:pPr algn="ctr"/>
            <a:r>
              <a:rPr lang="en-US" sz="2800" dirty="0">
                <a:solidFill>
                  <a:schemeClr val="bg1"/>
                </a:solidFill>
                <a:latin typeface="Roboto Light"/>
                <a:cs typeface="Roboto Light"/>
              </a:rPr>
              <a:t>This project was created for our team few weeks ago and the </a:t>
            </a:r>
            <a:r>
              <a:rPr lang="en-US" sz="2800" dirty="0" err="1">
                <a:solidFill>
                  <a:schemeClr val="bg1"/>
                </a:solidFill>
                <a:latin typeface="Roboto Light"/>
                <a:cs typeface="Roboto Light"/>
              </a:rPr>
              <a:t>cliente</a:t>
            </a:r>
            <a:r>
              <a:rPr lang="en-US" sz="2800" dirty="0">
                <a:solidFill>
                  <a:schemeClr val="bg1"/>
                </a:solidFill>
                <a:latin typeface="Roboto Light"/>
                <a:cs typeface="Roboto Light"/>
              </a:rPr>
              <a:t> was from United Kingdom</a:t>
            </a:r>
            <a:endParaRPr lang="en-US" sz="3200" dirty="0">
              <a:solidFill>
                <a:schemeClr val="bg1"/>
              </a:solidFill>
              <a:latin typeface="Roboto Light"/>
              <a:cs typeface="Roboto Light"/>
            </a:endParaRPr>
          </a:p>
        </p:txBody>
      </p:sp>
      <p:sp>
        <p:nvSpPr>
          <p:cNvPr id="29" name="TextBox 28"/>
          <p:cNvSpPr txBox="1"/>
          <p:nvPr/>
        </p:nvSpPr>
        <p:spPr>
          <a:xfrm>
            <a:off x="3104665" y="4015355"/>
            <a:ext cx="4074045" cy="2800767"/>
          </a:xfrm>
          <a:prstGeom prst="rect">
            <a:avLst/>
          </a:prstGeom>
          <a:noFill/>
        </p:spPr>
        <p:txBody>
          <a:bodyPr wrap="square" rtlCol="0">
            <a:spAutoFit/>
          </a:bodyPr>
          <a:lstStyle/>
          <a:p>
            <a:pPr algn="ctr"/>
            <a:r>
              <a:rPr lang="en-US" sz="3200" dirty="0">
                <a:solidFill>
                  <a:schemeClr val="bg1"/>
                </a:solidFill>
                <a:latin typeface="Roboto Regular"/>
                <a:cs typeface="Roboto Regular"/>
              </a:rPr>
              <a:t>PROJECT ONE</a:t>
            </a:r>
          </a:p>
          <a:p>
            <a:pPr algn="ctr"/>
            <a:r>
              <a:rPr lang="en-US" sz="3200" dirty="0">
                <a:solidFill>
                  <a:schemeClr val="bg1"/>
                </a:solidFill>
                <a:latin typeface="Roboto Regular"/>
                <a:cs typeface="Roboto Regular"/>
              </a:rPr>
              <a:t>—</a:t>
            </a:r>
          </a:p>
          <a:p>
            <a:pPr algn="ctr"/>
            <a:r>
              <a:rPr lang="en-US" sz="2800" dirty="0">
                <a:solidFill>
                  <a:schemeClr val="bg1"/>
                </a:solidFill>
                <a:latin typeface="Roboto Light"/>
                <a:cs typeface="Roboto Light"/>
              </a:rPr>
              <a:t>This project was created for our team few weeks ago and the </a:t>
            </a:r>
            <a:r>
              <a:rPr lang="en-US" sz="2800" dirty="0" err="1">
                <a:solidFill>
                  <a:schemeClr val="bg1"/>
                </a:solidFill>
                <a:latin typeface="Roboto Light"/>
                <a:cs typeface="Roboto Light"/>
              </a:rPr>
              <a:t>cliente</a:t>
            </a:r>
            <a:r>
              <a:rPr lang="en-US" sz="2800" dirty="0">
                <a:solidFill>
                  <a:schemeClr val="bg1"/>
                </a:solidFill>
                <a:latin typeface="Roboto Light"/>
                <a:cs typeface="Roboto Light"/>
              </a:rPr>
              <a:t> was from United Kingdom</a:t>
            </a:r>
            <a:endParaRPr lang="en-US" sz="3200" dirty="0">
              <a:solidFill>
                <a:schemeClr val="bg1"/>
              </a:solidFill>
              <a:latin typeface="Roboto Light"/>
              <a:cs typeface="Roboto Light"/>
            </a:endParaRPr>
          </a:p>
        </p:txBody>
      </p:sp>
      <p:sp>
        <p:nvSpPr>
          <p:cNvPr id="12" name="TextBox 1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LATEST PROJECTS</a:t>
            </a:r>
          </a:p>
        </p:txBody>
      </p:sp>
      <p:sp>
        <p:nvSpPr>
          <p:cNvPr id="10" name="Slide Number Placeholder 9"/>
          <p:cNvSpPr>
            <a:spLocks noGrp="1"/>
          </p:cNvSpPr>
          <p:nvPr>
            <p:ph type="sldNum" sz="quarter" idx="4"/>
          </p:nvPr>
        </p:nvSpPr>
        <p:spPr/>
        <p:txBody>
          <a:bodyPr/>
          <a:lstStyle/>
          <a:p>
            <a:fld id="{9E30716D-6579-E840-A866-65A32A51B07B}" type="slidenum">
              <a:rPr lang="en-US" smtClean="0"/>
              <a:pPr/>
              <a:t>12</a:t>
            </a:fld>
            <a:endParaRPr lang="en-US" dirty="0"/>
          </a:p>
        </p:txBody>
      </p:sp>
      <p:sp>
        <p:nvSpPr>
          <p:cNvPr id="2" name="Picture Placeholder 1"/>
          <p:cNvSpPr>
            <a:spLocks noGrp="1"/>
          </p:cNvSpPr>
          <p:nvPr>
            <p:ph type="pic" sz="quarter" idx="11"/>
          </p:nvPr>
        </p:nvSpPr>
        <p:spPr/>
      </p:sp>
      <p:sp>
        <p:nvSpPr>
          <p:cNvPr id="4" name="Picture Placeholder 3"/>
          <p:cNvSpPr>
            <a:spLocks noGrp="1"/>
          </p:cNvSpPr>
          <p:nvPr>
            <p:ph type="pic" sz="quarter" idx="16"/>
          </p:nvPr>
        </p:nvSpPr>
        <p:spPr/>
      </p:sp>
      <p:sp>
        <p:nvSpPr>
          <p:cNvPr id="5" name="Picture Placeholder 4"/>
          <p:cNvSpPr>
            <a:spLocks noGrp="1"/>
          </p:cNvSpPr>
          <p:nvPr>
            <p:ph type="pic" sz="quarter" idx="13"/>
          </p:nvPr>
        </p:nvSpPr>
        <p:spPr/>
      </p:sp>
    </p:spTree>
    <p:extLst>
      <p:ext uri="{BB962C8B-B14F-4D97-AF65-F5344CB8AC3E}">
        <p14:creationId xmlns:p14="http://schemas.microsoft.com/office/powerpoint/2010/main" val="22773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8" grpId="0"/>
      <p:bldP spid="2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81420" y="3295359"/>
            <a:ext cx="4633563" cy="46305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dirty="0"/>
          </a:p>
        </p:txBody>
      </p:sp>
      <p:sp>
        <p:nvSpPr>
          <p:cNvPr id="11" name="Rectangle 10"/>
          <p:cNvSpPr/>
          <p:nvPr/>
        </p:nvSpPr>
        <p:spPr>
          <a:xfrm>
            <a:off x="16863310" y="3295359"/>
            <a:ext cx="4633563" cy="46305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dirty="0"/>
          </a:p>
        </p:txBody>
      </p:sp>
      <p:sp>
        <p:nvSpPr>
          <p:cNvPr id="12" name="Rectangle 11"/>
          <p:cNvSpPr/>
          <p:nvPr/>
        </p:nvSpPr>
        <p:spPr>
          <a:xfrm>
            <a:off x="7481420" y="8123495"/>
            <a:ext cx="4633563" cy="463058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dirty="0"/>
          </a:p>
        </p:txBody>
      </p:sp>
      <p:sp>
        <p:nvSpPr>
          <p:cNvPr id="13" name="Rectangle 12"/>
          <p:cNvSpPr/>
          <p:nvPr/>
        </p:nvSpPr>
        <p:spPr>
          <a:xfrm>
            <a:off x="16861139" y="8123495"/>
            <a:ext cx="4633563" cy="463058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46" tIns="121922" rIns="243846" bIns="121922" rtlCol="0" anchor="ctr"/>
          <a:lstStyle/>
          <a:p>
            <a:pPr algn="ctr"/>
            <a:endParaRPr lang="en-US" dirty="0"/>
          </a:p>
        </p:txBody>
      </p:sp>
      <p:sp>
        <p:nvSpPr>
          <p:cNvPr id="33" name="TextBox 32"/>
          <p:cNvSpPr txBox="1"/>
          <p:nvPr/>
        </p:nvSpPr>
        <p:spPr>
          <a:xfrm>
            <a:off x="7772723" y="4118321"/>
            <a:ext cx="4074045" cy="2800767"/>
          </a:xfrm>
          <a:prstGeom prst="rect">
            <a:avLst/>
          </a:prstGeom>
          <a:noFill/>
        </p:spPr>
        <p:txBody>
          <a:bodyPr wrap="square" rtlCol="0">
            <a:spAutoFit/>
          </a:bodyPr>
          <a:lstStyle/>
          <a:p>
            <a:pPr algn="ctr"/>
            <a:r>
              <a:rPr lang="en-US" sz="3200" dirty="0">
                <a:solidFill>
                  <a:schemeClr val="bg1"/>
                </a:solidFill>
                <a:latin typeface="Roboto Regular"/>
                <a:cs typeface="Roboto Regular"/>
              </a:rPr>
              <a:t>PROJECT ONE</a:t>
            </a:r>
          </a:p>
          <a:p>
            <a:pPr algn="ctr"/>
            <a:r>
              <a:rPr lang="en-US" sz="3200" dirty="0">
                <a:solidFill>
                  <a:schemeClr val="bg1"/>
                </a:solidFill>
                <a:latin typeface="Roboto Regular"/>
                <a:cs typeface="Roboto Regular"/>
              </a:rPr>
              <a:t>—</a:t>
            </a:r>
          </a:p>
          <a:p>
            <a:pPr algn="ctr"/>
            <a:r>
              <a:rPr lang="en-US" sz="2800" dirty="0">
                <a:solidFill>
                  <a:schemeClr val="bg1"/>
                </a:solidFill>
                <a:latin typeface="Roboto Light"/>
                <a:cs typeface="Roboto Light"/>
              </a:rPr>
              <a:t>This project was created for our team few weeks ago and the </a:t>
            </a:r>
            <a:r>
              <a:rPr lang="en-US" sz="2800" dirty="0" err="1">
                <a:solidFill>
                  <a:schemeClr val="bg1"/>
                </a:solidFill>
                <a:latin typeface="Roboto Light"/>
                <a:cs typeface="Roboto Light"/>
              </a:rPr>
              <a:t>cliente</a:t>
            </a:r>
            <a:r>
              <a:rPr lang="en-US" sz="2800" dirty="0">
                <a:solidFill>
                  <a:schemeClr val="bg1"/>
                </a:solidFill>
                <a:latin typeface="Roboto Light"/>
                <a:cs typeface="Roboto Light"/>
              </a:rPr>
              <a:t> was from United Kingdom</a:t>
            </a:r>
            <a:endParaRPr lang="en-US" sz="3200" dirty="0">
              <a:solidFill>
                <a:schemeClr val="bg1"/>
              </a:solidFill>
              <a:latin typeface="Roboto Light"/>
              <a:cs typeface="Roboto Light"/>
            </a:endParaRPr>
          </a:p>
        </p:txBody>
      </p:sp>
      <p:sp>
        <p:nvSpPr>
          <p:cNvPr id="34" name="TextBox 33"/>
          <p:cNvSpPr txBox="1"/>
          <p:nvPr/>
        </p:nvSpPr>
        <p:spPr>
          <a:xfrm>
            <a:off x="17143165" y="4118321"/>
            <a:ext cx="4074045" cy="2800767"/>
          </a:xfrm>
          <a:prstGeom prst="rect">
            <a:avLst/>
          </a:prstGeom>
          <a:noFill/>
        </p:spPr>
        <p:txBody>
          <a:bodyPr wrap="square" rtlCol="0">
            <a:spAutoFit/>
          </a:bodyPr>
          <a:lstStyle/>
          <a:p>
            <a:pPr algn="ctr"/>
            <a:r>
              <a:rPr lang="en-US" sz="3200" dirty="0">
                <a:solidFill>
                  <a:schemeClr val="bg1"/>
                </a:solidFill>
                <a:latin typeface="Roboto Regular"/>
                <a:cs typeface="Roboto Regular"/>
              </a:rPr>
              <a:t>PROJECT TWO</a:t>
            </a:r>
          </a:p>
          <a:p>
            <a:pPr algn="ctr"/>
            <a:r>
              <a:rPr lang="en-US" sz="3200" dirty="0">
                <a:solidFill>
                  <a:schemeClr val="bg1"/>
                </a:solidFill>
                <a:latin typeface="Roboto Regular"/>
                <a:cs typeface="Roboto Regular"/>
              </a:rPr>
              <a:t>—</a:t>
            </a:r>
          </a:p>
          <a:p>
            <a:pPr algn="ctr"/>
            <a:r>
              <a:rPr lang="en-US" sz="2800" dirty="0">
                <a:solidFill>
                  <a:schemeClr val="bg1"/>
                </a:solidFill>
                <a:latin typeface="Roboto Light"/>
                <a:cs typeface="Roboto Light"/>
              </a:rPr>
              <a:t>This project was created for our team few weeks ago and the </a:t>
            </a:r>
            <a:r>
              <a:rPr lang="en-US" sz="2800" dirty="0" err="1">
                <a:solidFill>
                  <a:schemeClr val="bg1"/>
                </a:solidFill>
                <a:latin typeface="Roboto Light"/>
                <a:cs typeface="Roboto Light"/>
              </a:rPr>
              <a:t>cliente</a:t>
            </a:r>
            <a:r>
              <a:rPr lang="en-US" sz="2800" dirty="0">
                <a:solidFill>
                  <a:schemeClr val="bg1"/>
                </a:solidFill>
                <a:latin typeface="Roboto Light"/>
                <a:cs typeface="Roboto Light"/>
              </a:rPr>
              <a:t> was from United Kingdom</a:t>
            </a:r>
            <a:endParaRPr lang="en-US" sz="3200" dirty="0">
              <a:solidFill>
                <a:schemeClr val="bg1"/>
              </a:solidFill>
              <a:latin typeface="Roboto Light"/>
              <a:cs typeface="Roboto Light"/>
            </a:endParaRPr>
          </a:p>
        </p:txBody>
      </p:sp>
      <p:sp>
        <p:nvSpPr>
          <p:cNvPr id="35" name="TextBox 34"/>
          <p:cNvSpPr txBox="1"/>
          <p:nvPr/>
        </p:nvSpPr>
        <p:spPr>
          <a:xfrm>
            <a:off x="7772723" y="9026392"/>
            <a:ext cx="4074045" cy="2800767"/>
          </a:xfrm>
          <a:prstGeom prst="rect">
            <a:avLst/>
          </a:prstGeom>
          <a:noFill/>
        </p:spPr>
        <p:txBody>
          <a:bodyPr wrap="square" rtlCol="0">
            <a:spAutoFit/>
          </a:bodyPr>
          <a:lstStyle/>
          <a:p>
            <a:pPr algn="ctr"/>
            <a:r>
              <a:rPr lang="en-US" sz="3200" dirty="0">
                <a:solidFill>
                  <a:schemeClr val="bg1"/>
                </a:solidFill>
                <a:latin typeface="Roboto Regular"/>
                <a:cs typeface="Roboto Regular"/>
              </a:rPr>
              <a:t>PROJECT THREE</a:t>
            </a:r>
          </a:p>
          <a:p>
            <a:pPr algn="ctr"/>
            <a:r>
              <a:rPr lang="en-US" sz="3200" dirty="0">
                <a:solidFill>
                  <a:schemeClr val="bg1"/>
                </a:solidFill>
                <a:latin typeface="Roboto Regular"/>
                <a:cs typeface="Roboto Regular"/>
              </a:rPr>
              <a:t>—</a:t>
            </a:r>
          </a:p>
          <a:p>
            <a:pPr algn="ctr"/>
            <a:r>
              <a:rPr lang="en-US" sz="2800" dirty="0">
                <a:solidFill>
                  <a:schemeClr val="bg1"/>
                </a:solidFill>
                <a:latin typeface="Roboto Light"/>
                <a:cs typeface="Roboto Light"/>
              </a:rPr>
              <a:t>This project was created for our team few weeks ago and the </a:t>
            </a:r>
            <a:r>
              <a:rPr lang="en-US" sz="2800" dirty="0" err="1">
                <a:solidFill>
                  <a:schemeClr val="bg1"/>
                </a:solidFill>
                <a:latin typeface="Roboto Light"/>
                <a:cs typeface="Roboto Light"/>
              </a:rPr>
              <a:t>cliente</a:t>
            </a:r>
            <a:r>
              <a:rPr lang="en-US" sz="2800" dirty="0">
                <a:solidFill>
                  <a:schemeClr val="bg1"/>
                </a:solidFill>
                <a:latin typeface="Roboto Light"/>
                <a:cs typeface="Roboto Light"/>
              </a:rPr>
              <a:t> was from United Kingdom</a:t>
            </a:r>
            <a:endParaRPr lang="en-US" sz="3200" dirty="0">
              <a:solidFill>
                <a:schemeClr val="bg1"/>
              </a:solidFill>
              <a:latin typeface="Roboto Light"/>
              <a:cs typeface="Roboto Light"/>
            </a:endParaRPr>
          </a:p>
        </p:txBody>
      </p:sp>
      <p:sp>
        <p:nvSpPr>
          <p:cNvPr id="36" name="TextBox 35"/>
          <p:cNvSpPr txBox="1"/>
          <p:nvPr/>
        </p:nvSpPr>
        <p:spPr>
          <a:xfrm>
            <a:off x="17143165" y="9026392"/>
            <a:ext cx="4074045" cy="2800767"/>
          </a:xfrm>
          <a:prstGeom prst="rect">
            <a:avLst/>
          </a:prstGeom>
          <a:noFill/>
        </p:spPr>
        <p:txBody>
          <a:bodyPr wrap="square" rtlCol="0">
            <a:spAutoFit/>
          </a:bodyPr>
          <a:lstStyle/>
          <a:p>
            <a:pPr algn="ctr"/>
            <a:r>
              <a:rPr lang="en-US" sz="3200" dirty="0">
                <a:solidFill>
                  <a:schemeClr val="bg1"/>
                </a:solidFill>
                <a:latin typeface="Roboto Regular"/>
                <a:cs typeface="Roboto Regular"/>
              </a:rPr>
              <a:t>PROJECT FOUR</a:t>
            </a:r>
          </a:p>
          <a:p>
            <a:pPr algn="ctr"/>
            <a:r>
              <a:rPr lang="en-US" sz="3200" dirty="0">
                <a:solidFill>
                  <a:schemeClr val="bg1"/>
                </a:solidFill>
                <a:latin typeface="Roboto Regular"/>
                <a:cs typeface="Roboto Regular"/>
              </a:rPr>
              <a:t>—</a:t>
            </a:r>
          </a:p>
          <a:p>
            <a:pPr algn="ctr"/>
            <a:r>
              <a:rPr lang="en-US" sz="2800" dirty="0">
                <a:solidFill>
                  <a:schemeClr val="bg1"/>
                </a:solidFill>
                <a:latin typeface="Roboto Light"/>
                <a:cs typeface="Roboto Light"/>
              </a:rPr>
              <a:t>This project was created for our team few weeks ago and the </a:t>
            </a:r>
            <a:r>
              <a:rPr lang="en-US" sz="2800" dirty="0" err="1">
                <a:solidFill>
                  <a:schemeClr val="bg1"/>
                </a:solidFill>
                <a:latin typeface="Roboto Light"/>
                <a:cs typeface="Roboto Light"/>
              </a:rPr>
              <a:t>cliente</a:t>
            </a:r>
            <a:r>
              <a:rPr lang="en-US" sz="2800" dirty="0">
                <a:solidFill>
                  <a:schemeClr val="bg1"/>
                </a:solidFill>
                <a:latin typeface="Roboto Light"/>
                <a:cs typeface="Roboto Light"/>
              </a:rPr>
              <a:t> was from United Kingdom</a:t>
            </a:r>
            <a:endParaRPr lang="en-US" sz="3200" dirty="0">
              <a:solidFill>
                <a:schemeClr val="bg1"/>
              </a:solidFill>
              <a:latin typeface="Roboto Light"/>
              <a:cs typeface="Roboto Light"/>
            </a:endParaRPr>
          </a:p>
        </p:txBody>
      </p:sp>
      <p:sp>
        <p:nvSpPr>
          <p:cNvPr id="17" name="TextBox 16"/>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LATEST PROJECTS</a:t>
            </a:r>
          </a:p>
        </p:txBody>
      </p:sp>
      <p:sp>
        <p:nvSpPr>
          <p:cNvPr id="2" name="Slide Number Placeholder 1"/>
          <p:cNvSpPr>
            <a:spLocks noGrp="1"/>
          </p:cNvSpPr>
          <p:nvPr>
            <p:ph type="sldNum" sz="quarter" idx="4"/>
          </p:nvPr>
        </p:nvSpPr>
        <p:spPr/>
        <p:txBody>
          <a:bodyPr/>
          <a:lstStyle/>
          <a:p>
            <a:fld id="{9E30716D-6579-E840-A866-65A32A51B07B}" type="slidenum">
              <a:rPr lang="en-US" smtClean="0"/>
              <a:pPr/>
              <a:t>13</a:t>
            </a:fld>
            <a:endParaRPr lang="en-US" dirty="0"/>
          </a:p>
        </p:txBody>
      </p:sp>
      <p:sp>
        <p:nvSpPr>
          <p:cNvPr id="3" name="Picture Placeholder 2"/>
          <p:cNvSpPr>
            <a:spLocks noGrp="1"/>
          </p:cNvSpPr>
          <p:nvPr>
            <p:ph type="pic" sz="quarter" idx="10"/>
          </p:nvPr>
        </p:nvSpPr>
        <p:spPr/>
      </p:sp>
      <p:sp>
        <p:nvSpPr>
          <p:cNvPr id="4" name="Picture Placeholder 3"/>
          <p:cNvSpPr>
            <a:spLocks noGrp="1"/>
          </p:cNvSpPr>
          <p:nvPr>
            <p:ph type="pic" sz="quarter" idx="15"/>
          </p:nvPr>
        </p:nvSpPr>
        <p:spPr/>
      </p:sp>
      <p:sp>
        <p:nvSpPr>
          <p:cNvPr id="5" name="Picture Placeholder 4"/>
          <p:cNvSpPr>
            <a:spLocks noGrp="1"/>
          </p:cNvSpPr>
          <p:nvPr>
            <p:ph type="pic" sz="quarter" idx="14"/>
          </p:nvPr>
        </p:nvSpPr>
        <p:spPr/>
      </p:sp>
      <p:sp>
        <p:nvSpPr>
          <p:cNvPr id="7" name="Picture Placeholder 6"/>
          <p:cNvSpPr>
            <a:spLocks noGrp="1"/>
          </p:cNvSpPr>
          <p:nvPr>
            <p:ph type="pic" sz="quarter" idx="16"/>
          </p:nvPr>
        </p:nvSpPr>
        <p:spPr/>
      </p:sp>
    </p:spTree>
    <p:extLst>
      <p:ext uri="{BB962C8B-B14F-4D97-AF65-F5344CB8AC3E}">
        <p14:creationId xmlns:p14="http://schemas.microsoft.com/office/powerpoint/2010/main" val="24874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3" grpId="0"/>
      <p:bldP spid="34" grpId="0"/>
      <p:bldP spid="35" grpId="0"/>
      <p:bldP spid="3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LATEST PROJECTS</a:t>
            </a:r>
          </a:p>
        </p:txBody>
      </p:sp>
      <p:sp>
        <p:nvSpPr>
          <p:cNvPr id="2" name="Slide Number Placeholder 1"/>
          <p:cNvSpPr>
            <a:spLocks noGrp="1"/>
          </p:cNvSpPr>
          <p:nvPr>
            <p:ph type="sldNum" sz="quarter" idx="4"/>
          </p:nvPr>
        </p:nvSpPr>
        <p:spPr/>
        <p:txBody>
          <a:bodyPr/>
          <a:lstStyle/>
          <a:p>
            <a:fld id="{9E30716D-6579-E840-A866-65A32A51B07B}" type="slidenum">
              <a:rPr lang="en-US" smtClean="0"/>
              <a:pPr/>
              <a:t>14</a:t>
            </a:fld>
            <a:endParaRPr lang="en-US" dirty="0"/>
          </a:p>
        </p:txBody>
      </p:sp>
      <p:sp>
        <p:nvSpPr>
          <p:cNvPr id="3" name="Picture Placeholder 2"/>
          <p:cNvSpPr>
            <a:spLocks noGrp="1"/>
          </p:cNvSpPr>
          <p:nvPr>
            <p:ph type="pic" sz="quarter" idx="10"/>
          </p:nvPr>
        </p:nvSpPr>
        <p:spPr/>
      </p:sp>
      <p:sp>
        <p:nvSpPr>
          <p:cNvPr id="4" name="Picture Placeholder 3"/>
          <p:cNvSpPr>
            <a:spLocks noGrp="1"/>
          </p:cNvSpPr>
          <p:nvPr>
            <p:ph type="pic" sz="quarter" idx="14"/>
          </p:nvPr>
        </p:nvSpPr>
        <p:spPr/>
      </p:sp>
      <p:sp>
        <p:nvSpPr>
          <p:cNvPr id="5" name="Picture Placeholder 4"/>
          <p:cNvSpPr>
            <a:spLocks noGrp="1"/>
          </p:cNvSpPr>
          <p:nvPr>
            <p:ph type="pic" sz="quarter" idx="15"/>
          </p:nvPr>
        </p:nvSpPr>
        <p:spPr/>
      </p:sp>
      <p:sp>
        <p:nvSpPr>
          <p:cNvPr id="6" name="Picture Placeholder 5"/>
          <p:cNvSpPr>
            <a:spLocks noGrp="1"/>
          </p:cNvSpPr>
          <p:nvPr>
            <p:ph type="pic" sz="quarter" idx="11"/>
          </p:nvPr>
        </p:nvSpPr>
        <p:spPr/>
      </p:sp>
      <p:sp>
        <p:nvSpPr>
          <p:cNvPr id="7" name="Picture Placeholder 6"/>
          <p:cNvSpPr>
            <a:spLocks noGrp="1"/>
          </p:cNvSpPr>
          <p:nvPr>
            <p:ph type="pic" sz="quarter" idx="12"/>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3"/>
          </p:nvPr>
        </p:nvSpPr>
        <p:spPr/>
      </p:sp>
    </p:spTree>
    <p:extLst>
      <p:ext uri="{BB962C8B-B14F-4D97-AF65-F5344CB8AC3E}">
        <p14:creationId xmlns:p14="http://schemas.microsoft.com/office/powerpoint/2010/main" val="407672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p:cNvSpPr>
          <p:nvPr/>
        </p:nvSpPr>
        <p:spPr>
          <a:xfrm>
            <a:off x="4964475" y="3214440"/>
            <a:ext cx="3600469" cy="36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9" name="Rectangle 8"/>
          <p:cNvSpPr>
            <a:spLocks noChangeAspect="1"/>
          </p:cNvSpPr>
          <p:nvPr/>
        </p:nvSpPr>
        <p:spPr>
          <a:xfrm>
            <a:off x="1354611" y="6824190"/>
            <a:ext cx="3600469" cy="36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0" name="Rectangle 9"/>
          <p:cNvSpPr>
            <a:spLocks noChangeAspect="1"/>
          </p:cNvSpPr>
          <p:nvPr/>
        </p:nvSpPr>
        <p:spPr>
          <a:xfrm>
            <a:off x="12198536" y="3214440"/>
            <a:ext cx="3600469" cy="36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1" name="Rectangle 10"/>
          <p:cNvSpPr>
            <a:spLocks noChangeAspect="1"/>
          </p:cNvSpPr>
          <p:nvPr/>
        </p:nvSpPr>
        <p:spPr>
          <a:xfrm>
            <a:off x="8588251" y="6824190"/>
            <a:ext cx="3600469" cy="36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2" name="Rectangle 11"/>
          <p:cNvSpPr>
            <a:spLocks noChangeAspect="1"/>
          </p:cNvSpPr>
          <p:nvPr/>
        </p:nvSpPr>
        <p:spPr>
          <a:xfrm>
            <a:off x="19423273" y="3214440"/>
            <a:ext cx="3600469" cy="36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3" name="Rectangle 12"/>
          <p:cNvSpPr>
            <a:spLocks noChangeAspect="1"/>
          </p:cNvSpPr>
          <p:nvPr/>
        </p:nvSpPr>
        <p:spPr>
          <a:xfrm>
            <a:off x="15814009" y="6824190"/>
            <a:ext cx="3600469" cy="36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6" name="Rectangle 15"/>
          <p:cNvSpPr/>
          <p:nvPr/>
        </p:nvSpPr>
        <p:spPr>
          <a:xfrm>
            <a:off x="5254723" y="5066317"/>
            <a:ext cx="3059290" cy="969460"/>
          </a:xfrm>
          <a:prstGeom prst="rect">
            <a:avLst/>
          </a:prstGeom>
        </p:spPr>
        <p:txBody>
          <a:bodyPr wrap="square" lIns="182843" tIns="91422" rIns="182843" bIns="91422">
            <a:spAutoFit/>
          </a:bodyPr>
          <a:lstStyle/>
          <a:p>
            <a:pPr algn="ctr">
              <a:lnSpc>
                <a:spcPct val="130000"/>
              </a:lnSpc>
            </a:pPr>
            <a:r>
              <a:rPr lang="pt-BR" sz="2000" dirty="0">
                <a:solidFill>
                  <a:schemeClr val="bg1"/>
                </a:solidFill>
                <a:latin typeface="Roboto Light"/>
                <a:cs typeface="Roboto Light"/>
              </a:rPr>
              <a:t>Lorem ipsum dolor sit amet, consectetur</a:t>
            </a:r>
            <a:endParaRPr lang="en-US" sz="2000" dirty="0">
              <a:solidFill>
                <a:schemeClr val="bg1"/>
              </a:solidFill>
              <a:latin typeface="Roboto Light"/>
              <a:cs typeface="Roboto Light"/>
            </a:endParaRPr>
          </a:p>
        </p:txBody>
      </p:sp>
      <p:sp>
        <p:nvSpPr>
          <p:cNvPr id="17" name="TextBox 16"/>
          <p:cNvSpPr txBox="1"/>
          <p:nvPr/>
        </p:nvSpPr>
        <p:spPr>
          <a:xfrm>
            <a:off x="6082818" y="4647315"/>
            <a:ext cx="1410916" cy="615517"/>
          </a:xfrm>
          <a:prstGeom prst="rect">
            <a:avLst/>
          </a:prstGeom>
          <a:noFill/>
        </p:spPr>
        <p:txBody>
          <a:bodyPr wrap="none" lIns="182843" tIns="91422" rIns="182843" bIns="91422" rtlCol="0">
            <a:spAutoFit/>
          </a:bodyPr>
          <a:lstStyle/>
          <a:p>
            <a:pPr algn="ctr"/>
            <a:r>
              <a:rPr lang="id-ID" sz="2800" b="1" dirty="0">
                <a:solidFill>
                  <a:schemeClr val="bg1"/>
                </a:solidFill>
                <a:latin typeface="Roboto Light"/>
                <a:cs typeface="Roboto Light"/>
              </a:rPr>
              <a:t>NAME</a:t>
            </a:r>
          </a:p>
        </p:txBody>
      </p:sp>
      <p:sp>
        <p:nvSpPr>
          <p:cNvPr id="21" name="Rectangle 20"/>
          <p:cNvSpPr/>
          <p:nvPr/>
        </p:nvSpPr>
        <p:spPr>
          <a:xfrm>
            <a:off x="12502175" y="5081126"/>
            <a:ext cx="3059290" cy="969460"/>
          </a:xfrm>
          <a:prstGeom prst="rect">
            <a:avLst/>
          </a:prstGeom>
        </p:spPr>
        <p:txBody>
          <a:bodyPr wrap="square" lIns="182843" tIns="91422" rIns="182843" bIns="91422">
            <a:spAutoFit/>
          </a:bodyPr>
          <a:lstStyle/>
          <a:p>
            <a:pPr algn="ctr">
              <a:lnSpc>
                <a:spcPct val="130000"/>
              </a:lnSpc>
            </a:pPr>
            <a:r>
              <a:rPr lang="pt-BR" sz="2000" dirty="0">
                <a:solidFill>
                  <a:schemeClr val="bg1"/>
                </a:solidFill>
                <a:latin typeface="Roboto Light"/>
                <a:cs typeface="Roboto Light"/>
              </a:rPr>
              <a:t>Lorem ipsum dolor sit amet, consectetur</a:t>
            </a:r>
            <a:endParaRPr lang="en-US" sz="2000" dirty="0">
              <a:solidFill>
                <a:schemeClr val="bg1"/>
              </a:solidFill>
              <a:latin typeface="Roboto Light"/>
              <a:cs typeface="Roboto Light"/>
            </a:endParaRPr>
          </a:p>
        </p:txBody>
      </p:sp>
      <p:sp>
        <p:nvSpPr>
          <p:cNvPr id="23" name="TextBox 22"/>
          <p:cNvSpPr txBox="1"/>
          <p:nvPr/>
        </p:nvSpPr>
        <p:spPr>
          <a:xfrm>
            <a:off x="13330271" y="4662124"/>
            <a:ext cx="1410916" cy="615517"/>
          </a:xfrm>
          <a:prstGeom prst="rect">
            <a:avLst/>
          </a:prstGeom>
          <a:noFill/>
        </p:spPr>
        <p:txBody>
          <a:bodyPr wrap="none" lIns="182843" tIns="91422" rIns="182843" bIns="91422" rtlCol="0">
            <a:spAutoFit/>
          </a:bodyPr>
          <a:lstStyle/>
          <a:p>
            <a:pPr algn="ctr"/>
            <a:r>
              <a:rPr lang="id-ID" sz="2800" b="1" dirty="0">
                <a:solidFill>
                  <a:schemeClr val="bg1"/>
                </a:solidFill>
                <a:latin typeface="Roboto Light"/>
                <a:cs typeface="Roboto Light"/>
              </a:rPr>
              <a:t>NAME</a:t>
            </a:r>
          </a:p>
        </p:txBody>
      </p:sp>
      <p:sp>
        <p:nvSpPr>
          <p:cNvPr id="27" name="Rectangle 26"/>
          <p:cNvSpPr/>
          <p:nvPr/>
        </p:nvSpPr>
        <p:spPr>
          <a:xfrm>
            <a:off x="19744004" y="5070479"/>
            <a:ext cx="3059290" cy="969460"/>
          </a:xfrm>
          <a:prstGeom prst="rect">
            <a:avLst/>
          </a:prstGeom>
        </p:spPr>
        <p:txBody>
          <a:bodyPr wrap="square" lIns="182843" tIns="91422" rIns="182843" bIns="91422">
            <a:spAutoFit/>
          </a:bodyPr>
          <a:lstStyle/>
          <a:p>
            <a:pPr algn="ctr">
              <a:lnSpc>
                <a:spcPct val="130000"/>
              </a:lnSpc>
            </a:pPr>
            <a:r>
              <a:rPr lang="pt-BR" sz="2000" dirty="0">
                <a:solidFill>
                  <a:schemeClr val="bg1"/>
                </a:solidFill>
                <a:latin typeface="Roboto Light"/>
                <a:cs typeface="Roboto Light"/>
              </a:rPr>
              <a:t>Lorem ipsum dolor sit amet, consectetur</a:t>
            </a:r>
            <a:endParaRPr lang="en-US" sz="2000" dirty="0">
              <a:solidFill>
                <a:schemeClr val="bg1"/>
              </a:solidFill>
              <a:latin typeface="Roboto Light"/>
              <a:cs typeface="Roboto Light"/>
            </a:endParaRPr>
          </a:p>
        </p:txBody>
      </p:sp>
      <p:sp>
        <p:nvSpPr>
          <p:cNvPr id="28" name="TextBox 27"/>
          <p:cNvSpPr txBox="1"/>
          <p:nvPr/>
        </p:nvSpPr>
        <p:spPr>
          <a:xfrm>
            <a:off x="20572099" y="4651477"/>
            <a:ext cx="1410916" cy="615517"/>
          </a:xfrm>
          <a:prstGeom prst="rect">
            <a:avLst/>
          </a:prstGeom>
          <a:noFill/>
        </p:spPr>
        <p:txBody>
          <a:bodyPr wrap="none" lIns="182843" tIns="91422" rIns="182843" bIns="91422" rtlCol="0">
            <a:spAutoFit/>
          </a:bodyPr>
          <a:lstStyle/>
          <a:p>
            <a:pPr algn="ctr"/>
            <a:r>
              <a:rPr lang="id-ID" sz="2800" b="1" dirty="0">
                <a:solidFill>
                  <a:schemeClr val="bg1"/>
                </a:solidFill>
                <a:latin typeface="Roboto Light"/>
                <a:cs typeface="Roboto Light"/>
              </a:rPr>
              <a:t>NAME</a:t>
            </a:r>
          </a:p>
        </p:txBody>
      </p:sp>
      <p:sp>
        <p:nvSpPr>
          <p:cNvPr id="37" name="Rectangle 36"/>
          <p:cNvSpPr/>
          <p:nvPr/>
        </p:nvSpPr>
        <p:spPr>
          <a:xfrm>
            <a:off x="1626728" y="8609617"/>
            <a:ext cx="3059290" cy="969460"/>
          </a:xfrm>
          <a:prstGeom prst="rect">
            <a:avLst/>
          </a:prstGeom>
        </p:spPr>
        <p:txBody>
          <a:bodyPr wrap="square" lIns="182843" tIns="91422" rIns="182843" bIns="91422">
            <a:spAutoFit/>
          </a:bodyPr>
          <a:lstStyle/>
          <a:p>
            <a:pPr algn="ctr">
              <a:lnSpc>
                <a:spcPct val="130000"/>
              </a:lnSpc>
            </a:pPr>
            <a:r>
              <a:rPr lang="pt-BR" sz="2000" dirty="0">
                <a:solidFill>
                  <a:schemeClr val="bg1"/>
                </a:solidFill>
                <a:latin typeface="Roboto Light"/>
                <a:cs typeface="Roboto Light"/>
              </a:rPr>
              <a:t>Lorem ipsum dolor sit amet, consectetur</a:t>
            </a:r>
            <a:endParaRPr lang="en-US" sz="2000" dirty="0">
              <a:solidFill>
                <a:schemeClr val="bg1"/>
              </a:solidFill>
              <a:latin typeface="Roboto Light"/>
              <a:cs typeface="Roboto Light"/>
            </a:endParaRPr>
          </a:p>
        </p:txBody>
      </p:sp>
      <p:sp>
        <p:nvSpPr>
          <p:cNvPr id="38" name="TextBox 37"/>
          <p:cNvSpPr txBox="1"/>
          <p:nvPr/>
        </p:nvSpPr>
        <p:spPr>
          <a:xfrm>
            <a:off x="2454823" y="8190615"/>
            <a:ext cx="1410916" cy="615517"/>
          </a:xfrm>
          <a:prstGeom prst="rect">
            <a:avLst/>
          </a:prstGeom>
          <a:noFill/>
        </p:spPr>
        <p:txBody>
          <a:bodyPr wrap="none" lIns="182843" tIns="91422" rIns="182843" bIns="91422" rtlCol="0">
            <a:spAutoFit/>
          </a:bodyPr>
          <a:lstStyle/>
          <a:p>
            <a:pPr algn="ctr"/>
            <a:r>
              <a:rPr lang="id-ID" sz="2800" b="1" dirty="0">
                <a:solidFill>
                  <a:schemeClr val="bg1"/>
                </a:solidFill>
                <a:latin typeface="Roboto Light"/>
                <a:cs typeface="Roboto Light"/>
              </a:rPr>
              <a:t>NAME</a:t>
            </a:r>
          </a:p>
        </p:txBody>
      </p:sp>
      <p:sp>
        <p:nvSpPr>
          <p:cNvPr id="42" name="Rectangle 41"/>
          <p:cNvSpPr/>
          <p:nvPr/>
        </p:nvSpPr>
        <p:spPr>
          <a:xfrm>
            <a:off x="8817736" y="8624426"/>
            <a:ext cx="3059290" cy="969460"/>
          </a:xfrm>
          <a:prstGeom prst="rect">
            <a:avLst/>
          </a:prstGeom>
        </p:spPr>
        <p:txBody>
          <a:bodyPr wrap="square" lIns="182843" tIns="91422" rIns="182843" bIns="91422">
            <a:spAutoFit/>
          </a:bodyPr>
          <a:lstStyle/>
          <a:p>
            <a:pPr algn="ctr">
              <a:lnSpc>
                <a:spcPct val="130000"/>
              </a:lnSpc>
            </a:pPr>
            <a:r>
              <a:rPr lang="pt-BR" sz="2000" dirty="0">
                <a:solidFill>
                  <a:schemeClr val="bg1"/>
                </a:solidFill>
                <a:latin typeface="Roboto Light"/>
                <a:cs typeface="Roboto Light"/>
              </a:rPr>
              <a:t>Lorem ipsum dolor sit amet, consectetur</a:t>
            </a:r>
            <a:endParaRPr lang="en-US" sz="2000" dirty="0">
              <a:solidFill>
                <a:schemeClr val="bg1"/>
              </a:solidFill>
              <a:latin typeface="Roboto Light"/>
              <a:cs typeface="Roboto Light"/>
            </a:endParaRPr>
          </a:p>
        </p:txBody>
      </p:sp>
      <p:sp>
        <p:nvSpPr>
          <p:cNvPr id="43" name="TextBox 42"/>
          <p:cNvSpPr txBox="1"/>
          <p:nvPr/>
        </p:nvSpPr>
        <p:spPr>
          <a:xfrm>
            <a:off x="9645832" y="8205424"/>
            <a:ext cx="1410916" cy="615517"/>
          </a:xfrm>
          <a:prstGeom prst="rect">
            <a:avLst/>
          </a:prstGeom>
          <a:noFill/>
        </p:spPr>
        <p:txBody>
          <a:bodyPr wrap="none" lIns="182843" tIns="91422" rIns="182843" bIns="91422" rtlCol="0">
            <a:spAutoFit/>
          </a:bodyPr>
          <a:lstStyle/>
          <a:p>
            <a:pPr algn="ctr"/>
            <a:r>
              <a:rPr lang="id-ID" sz="2800" b="1" dirty="0">
                <a:solidFill>
                  <a:schemeClr val="bg1"/>
                </a:solidFill>
                <a:latin typeface="Roboto Light"/>
                <a:cs typeface="Roboto Light"/>
              </a:rPr>
              <a:t>NAME</a:t>
            </a:r>
          </a:p>
        </p:txBody>
      </p:sp>
      <p:sp>
        <p:nvSpPr>
          <p:cNvPr id="47" name="Rectangle 46"/>
          <p:cNvSpPr/>
          <p:nvPr/>
        </p:nvSpPr>
        <p:spPr>
          <a:xfrm>
            <a:off x="16059565" y="8613779"/>
            <a:ext cx="3059290" cy="969460"/>
          </a:xfrm>
          <a:prstGeom prst="rect">
            <a:avLst/>
          </a:prstGeom>
        </p:spPr>
        <p:txBody>
          <a:bodyPr wrap="square" lIns="182843" tIns="91422" rIns="182843" bIns="91422">
            <a:spAutoFit/>
          </a:bodyPr>
          <a:lstStyle/>
          <a:p>
            <a:pPr algn="ctr">
              <a:lnSpc>
                <a:spcPct val="130000"/>
              </a:lnSpc>
            </a:pPr>
            <a:r>
              <a:rPr lang="pt-BR" sz="2000" dirty="0">
                <a:solidFill>
                  <a:schemeClr val="bg1"/>
                </a:solidFill>
                <a:latin typeface="Roboto Light"/>
                <a:cs typeface="Roboto Light"/>
              </a:rPr>
              <a:t>Lorem ipsum dolor sit amet, consectetur</a:t>
            </a:r>
            <a:endParaRPr lang="en-US" sz="2000" dirty="0">
              <a:solidFill>
                <a:schemeClr val="bg1"/>
              </a:solidFill>
              <a:latin typeface="Roboto Light"/>
              <a:cs typeface="Roboto Light"/>
            </a:endParaRPr>
          </a:p>
        </p:txBody>
      </p:sp>
      <p:sp>
        <p:nvSpPr>
          <p:cNvPr id="48" name="TextBox 47"/>
          <p:cNvSpPr txBox="1"/>
          <p:nvPr/>
        </p:nvSpPr>
        <p:spPr>
          <a:xfrm>
            <a:off x="16887660" y="8194777"/>
            <a:ext cx="1410916" cy="615517"/>
          </a:xfrm>
          <a:prstGeom prst="rect">
            <a:avLst/>
          </a:prstGeom>
          <a:noFill/>
        </p:spPr>
        <p:txBody>
          <a:bodyPr wrap="none" lIns="182843" tIns="91422" rIns="182843" bIns="91422" rtlCol="0">
            <a:spAutoFit/>
          </a:bodyPr>
          <a:lstStyle/>
          <a:p>
            <a:pPr algn="ctr"/>
            <a:r>
              <a:rPr lang="id-ID" sz="2800" b="1" dirty="0">
                <a:solidFill>
                  <a:schemeClr val="bg1"/>
                </a:solidFill>
                <a:latin typeface="Roboto Light"/>
                <a:cs typeface="Roboto Light"/>
              </a:rPr>
              <a:t>NAME</a:t>
            </a:r>
          </a:p>
        </p:txBody>
      </p:sp>
      <p:sp>
        <p:nvSpPr>
          <p:cNvPr id="2" name="Slide Number Placeholder 1"/>
          <p:cNvSpPr>
            <a:spLocks noGrp="1"/>
          </p:cNvSpPr>
          <p:nvPr>
            <p:ph type="sldNum" sz="quarter" idx="4"/>
          </p:nvPr>
        </p:nvSpPr>
        <p:spPr/>
        <p:txBody>
          <a:bodyPr/>
          <a:lstStyle/>
          <a:p>
            <a:fld id="{010B77E7-8D76-A248-9E9F-68FC055C9F4B}" type="slidenum">
              <a:rPr lang="en-US" smtClean="0"/>
              <a:pPr/>
              <a:t>15</a:t>
            </a:fld>
            <a:endParaRPr lang="en-US" dirty="0"/>
          </a:p>
        </p:txBody>
      </p:sp>
      <p:sp>
        <p:nvSpPr>
          <p:cNvPr id="45" name="Freeform 64"/>
          <p:cNvSpPr>
            <a:spLocks noChangeArrowheads="1"/>
          </p:cNvSpPr>
          <p:nvPr/>
        </p:nvSpPr>
        <p:spPr bwMode="auto">
          <a:xfrm>
            <a:off x="13684170" y="3914628"/>
            <a:ext cx="644611" cy="631841"/>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169"/>
          <p:cNvSpPr>
            <a:spLocks noChangeArrowheads="1"/>
          </p:cNvSpPr>
          <p:nvPr/>
        </p:nvSpPr>
        <p:spPr bwMode="auto">
          <a:xfrm>
            <a:off x="20907138" y="3935053"/>
            <a:ext cx="772254" cy="617802"/>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47"/>
          <p:cNvSpPr>
            <a:spLocks noChangeArrowheads="1"/>
          </p:cNvSpPr>
          <p:nvPr/>
        </p:nvSpPr>
        <p:spPr bwMode="auto">
          <a:xfrm>
            <a:off x="10033485" y="7464390"/>
            <a:ext cx="721197" cy="631846"/>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9" name="TextBox 38"/>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LATEST PROJECTS</a:t>
            </a:r>
          </a:p>
        </p:txBody>
      </p:sp>
      <p:sp>
        <p:nvSpPr>
          <p:cNvPr id="34" name="Freeform 92"/>
          <p:cNvSpPr>
            <a:spLocks noEditPoints="1"/>
          </p:cNvSpPr>
          <p:nvPr/>
        </p:nvSpPr>
        <p:spPr bwMode="auto">
          <a:xfrm>
            <a:off x="6461206" y="4156676"/>
            <a:ext cx="488788" cy="38979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8"/>
          <p:cNvSpPr>
            <a:spLocks noEditPoints="1"/>
          </p:cNvSpPr>
          <p:nvPr/>
        </p:nvSpPr>
        <p:spPr bwMode="auto">
          <a:xfrm>
            <a:off x="2923208" y="7544774"/>
            <a:ext cx="514698" cy="514698"/>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61"/>
          <p:cNvSpPr>
            <a:spLocks noEditPoints="1"/>
          </p:cNvSpPr>
          <p:nvPr/>
        </p:nvSpPr>
        <p:spPr bwMode="auto">
          <a:xfrm>
            <a:off x="17295962" y="7546160"/>
            <a:ext cx="650577" cy="564112"/>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Title 20"/>
          <p:cNvSpPr txBox="1">
            <a:spLocks/>
          </p:cNvSpPr>
          <p:nvPr/>
        </p:nvSpPr>
        <p:spPr>
          <a:xfrm>
            <a:off x="1724024" y="10825672"/>
            <a:ext cx="21019099" cy="1751249"/>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operates</a:t>
            </a:r>
            <a:r>
              <a:rPr lang="pt-BR" sz="2800" dirty="0">
                <a:solidFill>
                  <a:schemeClr val="tx1"/>
                </a:solidFill>
                <a:latin typeface="Roboto Light"/>
                <a:cs typeface="Roboto Light"/>
              </a:rPr>
              <a:t> a business </a:t>
            </a:r>
            <a:r>
              <a:rPr lang="pt-BR" sz="2800" dirty="0" err="1">
                <a:solidFill>
                  <a:schemeClr val="tx1"/>
                </a:solidFill>
                <a:latin typeface="Roboto Light"/>
                <a:cs typeface="Roboto Light"/>
              </a:rPr>
              <a:t>or</a:t>
            </a:r>
            <a:r>
              <a:rPr lang="pt-BR" sz="2800" dirty="0">
                <a:solidFill>
                  <a:schemeClr val="tx1"/>
                </a:solidFill>
                <a:latin typeface="Roboto Light"/>
                <a:cs typeface="Roboto Light"/>
              </a:rPr>
              <a:t> businesses. </a:t>
            </a:r>
            <a:r>
              <a:rPr lang="pt-BR" sz="2800" dirty="0" err="1">
                <a:solidFill>
                  <a:schemeClr val="tx1"/>
                </a:solidFill>
                <a:latin typeface="Roboto Light"/>
                <a:cs typeface="Roboto Light"/>
              </a:rPr>
              <a:t>Credit</a:t>
            </a:r>
            <a:r>
              <a:rPr lang="pt-BR" sz="2800" dirty="0">
                <a:solidFill>
                  <a:schemeClr val="tx1"/>
                </a:solidFill>
                <a:latin typeface="Roboto Light"/>
                <a:cs typeface="Roboto Light"/>
              </a:rPr>
              <a:t> for </a:t>
            </a:r>
            <a:r>
              <a:rPr lang="pt-BR" sz="2800" dirty="0" err="1">
                <a:solidFill>
                  <a:schemeClr val="tx1"/>
                </a:solidFill>
                <a:latin typeface="Roboto Light"/>
                <a:cs typeface="Roboto Light"/>
              </a:rPr>
              <a:t>coining</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term</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entrepreneur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generally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goes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to</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French</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economist</a:t>
            </a:r>
            <a:r>
              <a:rPr lang="pt-BR" sz="2800" dirty="0">
                <a:solidFill>
                  <a:schemeClr val="tx1"/>
                </a:solidFill>
                <a:latin typeface="Roboto Light"/>
                <a:cs typeface="Roboto Light"/>
              </a:rPr>
              <a:t> Jean-Baptiste </a:t>
            </a:r>
            <a:r>
              <a:rPr lang="pt-BR" sz="2800" dirty="0" err="1">
                <a:solidFill>
                  <a:schemeClr val="tx1"/>
                </a:solidFill>
                <a:latin typeface="Roboto Light"/>
                <a:cs typeface="Roboto Light"/>
              </a:rPr>
              <a:t>Say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but</a:t>
            </a:r>
            <a:r>
              <a:rPr lang="pt-BR" sz="2800" dirty="0">
                <a:solidFill>
                  <a:schemeClr val="tx1"/>
                </a:solidFill>
                <a:latin typeface="Roboto Light"/>
                <a:cs typeface="Roboto Light"/>
              </a:rPr>
              <a:t> in </a:t>
            </a:r>
            <a:r>
              <a:rPr lang="pt-BR" sz="2800" dirty="0" err="1">
                <a:solidFill>
                  <a:schemeClr val="tx1"/>
                </a:solidFill>
                <a:latin typeface="Roboto Light"/>
                <a:cs typeface="Roboto Light"/>
              </a:rPr>
              <a:t>fact</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Irish-French</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economist</a:t>
            </a:r>
            <a:r>
              <a:rPr lang="pt-BR" sz="2800" dirty="0">
                <a:solidFill>
                  <a:schemeClr val="tx1"/>
                </a:solidFill>
                <a:latin typeface="Roboto Light"/>
                <a:cs typeface="Roboto Light"/>
              </a:rPr>
              <a:t> Richard </a:t>
            </a:r>
            <a:r>
              <a:rPr lang="pt-BR" sz="2800" dirty="0" err="1">
                <a:solidFill>
                  <a:schemeClr val="tx1"/>
                </a:solidFill>
                <a:latin typeface="Roboto Light"/>
                <a:cs typeface="Roboto Light"/>
              </a:rPr>
              <a:t>Cantillon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it </a:t>
            </a:r>
            <a:r>
              <a:rPr lang="pt-BR" sz="2800" dirty="0" err="1">
                <a:solidFill>
                  <a:schemeClr val="tx1"/>
                </a:solidFill>
                <a:latin typeface="Roboto Light"/>
                <a:cs typeface="Roboto Light"/>
              </a:rPr>
              <a:t>first</a:t>
            </a:r>
            <a:r>
              <a:rPr lang="pt-BR" sz="2800" dirty="0">
                <a:solidFill>
                  <a:schemeClr val="tx1"/>
                </a:solidFill>
                <a:latin typeface="Roboto Light"/>
                <a:cs typeface="Roboto Light"/>
              </a:rPr>
              <a:t> in </a:t>
            </a:r>
            <a:r>
              <a:rPr lang="pt-BR" sz="2800" dirty="0" err="1">
                <a:solidFill>
                  <a:schemeClr val="tx1"/>
                </a:solidFill>
                <a:latin typeface="Roboto Light"/>
                <a:cs typeface="Roboto Light"/>
              </a:rPr>
              <a:t>his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Essai</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sur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la</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Nature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du</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Commerce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Général</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Essay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theNature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of</a:t>
            </a:r>
            <a:r>
              <a:rPr lang="pt-BR" sz="2800" dirty="0">
                <a:solidFill>
                  <a:schemeClr val="tx1"/>
                </a:solidFill>
                <a:latin typeface="Roboto Light"/>
                <a:cs typeface="Roboto Light"/>
              </a:rPr>
              <a:t> Trade in General, a book William</a:t>
            </a:r>
            <a:endParaRPr lang="en-US" sz="2800" dirty="0">
              <a:solidFill>
                <a:schemeClr val="tx1"/>
              </a:solidFill>
              <a:latin typeface="Roboto Light"/>
              <a:cs typeface="Roboto Light"/>
            </a:endParaRPr>
          </a:p>
        </p:txBody>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Picture Placeholder 4"/>
          <p:cNvSpPr>
            <a:spLocks noGrp="1"/>
          </p:cNvSpPr>
          <p:nvPr>
            <p:ph type="pic" sz="quarter" idx="15"/>
          </p:nvPr>
        </p:nvSpPr>
        <p:spPr/>
      </p:sp>
      <p:sp>
        <p:nvSpPr>
          <p:cNvPr id="6" name="Picture Placeholder 5"/>
          <p:cNvSpPr>
            <a:spLocks noGrp="1"/>
          </p:cNvSpPr>
          <p:nvPr>
            <p:ph type="pic" sz="quarter" idx="16"/>
          </p:nvPr>
        </p:nvSpPr>
        <p:spPr/>
      </p:sp>
      <p:sp>
        <p:nvSpPr>
          <p:cNvPr id="7" name="Picture Placeholder 6"/>
          <p:cNvSpPr>
            <a:spLocks noGrp="1"/>
          </p:cNvSpPr>
          <p:nvPr>
            <p:ph type="pic" sz="quarter" idx="17"/>
          </p:nvPr>
        </p:nvSpPr>
        <p:spPr/>
      </p:sp>
      <p:sp>
        <p:nvSpPr>
          <p:cNvPr id="14" name="Picture Placeholder 13"/>
          <p:cNvSpPr>
            <a:spLocks noGrp="1"/>
          </p:cNvSpPr>
          <p:nvPr>
            <p:ph type="pic" sz="quarter" idx="18"/>
          </p:nvPr>
        </p:nvSpPr>
        <p:spPr/>
      </p:sp>
    </p:spTree>
    <p:extLst>
      <p:ext uri="{BB962C8B-B14F-4D97-AF65-F5344CB8AC3E}">
        <p14:creationId xmlns:p14="http://schemas.microsoft.com/office/powerpoint/2010/main" val="219512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p:bldP spid="17" grpId="0"/>
      <p:bldP spid="21" grpId="0"/>
      <p:bldP spid="23" grpId="0"/>
      <p:bldP spid="27" grpId="0"/>
      <p:bldP spid="28" grpId="0"/>
      <p:bldP spid="37" grpId="0"/>
      <p:bldP spid="38" grpId="0"/>
      <p:bldP spid="42" grpId="0"/>
      <p:bldP spid="43" grpId="0"/>
      <p:bldP spid="47" grpId="0"/>
      <p:bldP spid="48" grpId="0"/>
      <p:bldP spid="45" grpId="0" animBg="1"/>
      <p:bldP spid="46" grpId="0" animBg="1"/>
      <p:bldP spid="49" grpId="0" animBg="1"/>
      <p:bldP spid="39" grpId="0"/>
      <p:bldP spid="34" grpId="0" animBg="1"/>
      <p:bldP spid="35" grpId="0" animBg="1"/>
      <p:bldP spid="36"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p:cNvGrpSpPr>
            <a:grpSpLocks noChangeAspect="1"/>
          </p:cNvGrpSpPr>
          <p:nvPr/>
        </p:nvGrpSpPr>
        <p:grpSpPr>
          <a:xfrm>
            <a:off x="8133060" y="3308253"/>
            <a:ext cx="7316307" cy="5891757"/>
            <a:chOff x="4300539" y="1984376"/>
            <a:chExt cx="3589338" cy="2890838"/>
          </a:xfrm>
        </p:grpSpPr>
        <p:sp>
          <p:nvSpPr>
            <p:cNvPr id="18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7" name="Group 226"/>
          <p:cNvGrpSpPr>
            <a:grpSpLocks noChangeAspect="1"/>
          </p:cNvGrpSpPr>
          <p:nvPr/>
        </p:nvGrpSpPr>
        <p:grpSpPr>
          <a:xfrm>
            <a:off x="5302941" y="6971206"/>
            <a:ext cx="1084067" cy="2249607"/>
            <a:chOff x="7242184" y="2673668"/>
            <a:chExt cx="652463" cy="1354138"/>
          </a:xfrm>
        </p:grpSpPr>
        <p:sp>
          <p:nvSpPr>
            <p:cNvPr id="228" name="Freeform 59"/>
            <p:cNvSpPr>
              <a:spLocks/>
            </p:cNvSpPr>
            <p:nvPr/>
          </p:nvSpPr>
          <p:spPr bwMode="auto">
            <a:xfrm>
              <a:off x="7242184" y="2673668"/>
              <a:ext cx="652463" cy="1354138"/>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9" name="Freeform 60"/>
            <p:cNvSpPr>
              <a:spLocks/>
            </p:cNvSpPr>
            <p:nvPr/>
          </p:nvSpPr>
          <p:spPr bwMode="auto">
            <a:xfrm>
              <a:off x="7250122" y="2681606"/>
              <a:ext cx="636588" cy="1338263"/>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0" name="Oval 61"/>
            <p:cNvSpPr>
              <a:spLocks noChangeArrowheads="1"/>
            </p:cNvSpPr>
            <p:nvPr/>
          </p:nvSpPr>
          <p:spPr bwMode="auto">
            <a:xfrm>
              <a:off x="7559684" y="2738756"/>
              <a:ext cx="19050" cy="19050"/>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1" name="Oval 62"/>
            <p:cNvSpPr>
              <a:spLocks noChangeArrowheads="1"/>
            </p:cNvSpPr>
            <p:nvPr/>
          </p:nvSpPr>
          <p:spPr bwMode="auto">
            <a:xfrm>
              <a:off x="7566034" y="2745106"/>
              <a:ext cx="4763" cy="476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2" name="Oval 63"/>
            <p:cNvSpPr>
              <a:spLocks noChangeArrowheads="1"/>
            </p:cNvSpPr>
            <p:nvPr/>
          </p:nvSpPr>
          <p:spPr bwMode="auto">
            <a:xfrm>
              <a:off x="7559684" y="2737168"/>
              <a:ext cx="19050" cy="19050"/>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3" name="Oval 64"/>
            <p:cNvSpPr>
              <a:spLocks noChangeArrowheads="1"/>
            </p:cNvSpPr>
            <p:nvPr/>
          </p:nvSpPr>
          <p:spPr bwMode="auto">
            <a:xfrm>
              <a:off x="7566034" y="2743518"/>
              <a:ext cx="4763" cy="476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4" name="Oval 65"/>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5" name="Oval 66"/>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6" name="Oval 67"/>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7" name="Oval 68"/>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8" name="Freeform 69"/>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9" name="Freeform 70"/>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0" name="Oval 71"/>
            <p:cNvSpPr>
              <a:spLocks noChangeArrowheads="1"/>
            </p:cNvSpPr>
            <p:nvPr/>
          </p:nvSpPr>
          <p:spPr bwMode="auto">
            <a:xfrm>
              <a:off x="7516822" y="3884931"/>
              <a:ext cx="103188" cy="103188"/>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1" name="Freeform 72"/>
            <p:cNvSpPr>
              <a:spLocks/>
            </p:cNvSpPr>
            <p:nvPr/>
          </p:nvSpPr>
          <p:spPr bwMode="auto">
            <a:xfrm>
              <a:off x="7542222" y="3910331"/>
              <a:ext cx="52388" cy="52388"/>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2" name="Rectangle 73"/>
            <p:cNvSpPr>
              <a:spLocks noChangeArrowheads="1"/>
            </p:cNvSpPr>
            <p:nvPr/>
          </p:nvSpPr>
          <p:spPr bwMode="auto">
            <a:xfrm>
              <a:off x="7289809" y="2873693"/>
              <a:ext cx="558800" cy="9794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3" name="Rectangle 74"/>
            <p:cNvSpPr>
              <a:spLocks noChangeArrowheads="1"/>
            </p:cNvSpPr>
            <p:nvPr/>
          </p:nvSpPr>
          <p:spPr bwMode="auto">
            <a:xfrm>
              <a:off x="7294572" y="2880043"/>
              <a:ext cx="547688" cy="966788"/>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4" name="Freeform 75"/>
            <p:cNvSpPr>
              <a:spLocks/>
            </p:cNvSpPr>
            <p:nvPr/>
          </p:nvSpPr>
          <p:spPr bwMode="auto">
            <a:xfrm>
              <a:off x="7519997" y="2784793"/>
              <a:ext cx="115888" cy="26988"/>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5" name="Freeform 76"/>
            <p:cNvSpPr>
              <a:spLocks/>
            </p:cNvSpPr>
            <p:nvPr/>
          </p:nvSpPr>
          <p:spPr bwMode="auto">
            <a:xfrm>
              <a:off x="7526347" y="2792731"/>
              <a:ext cx="103188" cy="11113"/>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6" name="Oval 77"/>
            <p:cNvSpPr>
              <a:spLocks noChangeArrowheads="1"/>
            </p:cNvSpPr>
            <p:nvPr/>
          </p:nvSpPr>
          <p:spPr bwMode="auto">
            <a:xfrm>
              <a:off x="7481897" y="2789556"/>
              <a:ext cx="17463" cy="1746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p:nvGrpSpPr>
        <p:grpSpPr>
          <a:xfrm>
            <a:off x="2160518" y="10057799"/>
            <a:ext cx="6405145" cy="1451775"/>
            <a:chOff x="2160518" y="10057799"/>
            <a:chExt cx="6405145" cy="1451775"/>
          </a:xfrm>
        </p:grpSpPr>
        <p:sp>
          <p:nvSpPr>
            <p:cNvPr id="270" name="Oval 269"/>
            <p:cNvSpPr/>
            <p:nvPr/>
          </p:nvSpPr>
          <p:spPr>
            <a:xfrm flipH="1">
              <a:off x="2160518" y="10169470"/>
              <a:ext cx="1171727" cy="1171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latin typeface="Roboto Light"/>
                <a:cs typeface="Roboto Light"/>
              </a:endParaRPr>
            </a:p>
          </p:txBody>
        </p:sp>
        <p:sp>
          <p:nvSpPr>
            <p:cNvPr id="251" name="Text Placeholder 33"/>
            <p:cNvSpPr txBox="1">
              <a:spLocks/>
            </p:cNvSpPr>
            <p:nvPr/>
          </p:nvSpPr>
          <p:spPr>
            <a:xfrm>
              <a:off x="3641958" y="10057799"/>
              <a:ext cx="4847476"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b="1" dirty="0">
                  <a:solidFill>
                    <a:schemeClr val="tx2"/>
                  </a:solidFill>
                  <a:latin typeface="Roboto Regular"/>
                  <a:cs typeface="Roboto Regular"/>
                </a:rPr>
                <a:t>PERFECT FOR TAGS</a:t>
              </a:r>
            </a:p>
          </p:txBody>
        </p:sp>
        <p:sp>
          <p:nvSpPr>
            <p:cNvPr id="96" name="Rectangle 95"/>
            <p:cNvSpPr/>
            <p:nvPr/>
          </p:nvSpPr>
          <p:spPr>
            <a:xfrm>
              <a:off x="3466890" y="10427263"/>
              <a:ext cx="5098773" cy="1082311"/>
            </a:xfrm>
            <a:prstGeom prst="rect">
              <a:avLst/>
            </a:prstGeom>
          </p:spPr>
          <p:txBody>
            <a:bodyPr wrap="square" lIns="182843" tIns="91422" rIns="182843" bIns="91422">
              <a:spAutoFit/>
            </a:bodyPr>
            <a:lstStyle/>
            <a:p>
              <a:pPr>
                <a:lnSpc>
                  <a:spcPct val="150000"/>
                </a:lnSpc>
              </a:pPr>
              <a:r>
                <a:rPr lang="en-US" sz="2000" dirty="0">
                  <a:latin typeface="Roboto Light"/>
                  <a:cs typeface="Roboto Light"/>
                </a:rPr>
                <a:t>Creativity is the key to success in the future, and primary education.</a:t>
              </a:r>
            </a:p>
          </p:txBody>
        </p:sp>
        <p:sp>
          <p:nvSpPr>
            <p:cNvPr id="115" name="AutoShape 60"/>
            <p:cNvSpPr>
              <a:spLocks noChangeAspect="1"/>
            </p:cNvSpPr>
            <p:nvPr/>
          </p:nvSpPr>
          <p:spPr bwMode="auto">
            <a:xfrm>
              <a:off x="2517589" y="10566963"/>
              <a:ext cx="502387" cy="44535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3" name="Group 2"/>
          <p:cNvGrpSpPr/>
          <p:nvPr/>
        </p:nvGrpSpPr>
        <p:grpSpPr>
          <a:xfrm>
            <a:off x="8683148" y="10057799"/>
            <a:ext cx="6404268" cy="1451775"/>
            <a:chOff x="8683148" y="10057799"/>
            <a:chExt cx="6404268" cy="1451775"/>
          </a:xfrm>
        </p:grpSpPr>
        <p:sp>
          <p:nvSpPr>
            <p:cNvPr id="249" name="Text Placeholder 33"/>
            <p:cNvSpPr txBox="1">
              <a:spLocks/>
            </p:cNvSpPr>
            <p:nvPr/>
          </p:nvSpPr>
          <p:spPr>
            <a:xfrm>
              <a:off x="10174185" y="10057799"/>
              <a:ext cx="4847475"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b="1" dirty="0">
                  <a:solidFill>
                    <a:schemeClr val="tx2"/>
                  </a:solidFill>
                  <a:latin typeface="Roboto Regular"/>
                  <a:cs typeface="Roboto Regular"/>
                </a:rPr>
                <a:t>SEARCH SEO</a:t>
              </a:r>
            </a:p>
          </p:txBody>
        </p:sp>
        <p:sp>
          <p:nvSpPr>
            <p:cNvPr id="271" name="Oval 270"/>
            <p:cNvSpPr/>
            <p:nvPr/>
          </p:nvSpPr>
          <p:spPr>
            <a:xfrm flipH="1">
              <a:off x="8683148" y="10169470"/>
              <a:ext cx="1171727" cy="11715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3200" dirty="0">
                <a:solidFill>
                  <a:schemeClr val="bg1"/>
                </a:solidFill>
                <a:latin typeface="Roboto Light"/>
                <a:cs typeface="Roboto Light"/>
              </a:endParaRPr>
            </a:p>
          </p:txBody>
        </p:sp>
        <p:sp>
          <p:nvSpPr>
            <p:cNvPr id="97" name="Rectangle 96"/>
            <p:cNvSpPr/>
            <p:nvPr/>
          </p:nvSpPr>
          <p:spPr>
            <a:xfrm>
              <a:off x="9988644" y="10427263"/>
              <a:ext cx="5098772" cy="1082311"/>
            </a:xfrm>
            <a:prstGeom prst="rect">
              <a:avLst/>
            </a:prstGeom>
          </p:spPr>
          <p:txBody>
            <a:bodyPr wrap="square" lIns="182843" tIns="91422" rIns="182843" bIns="91422">
              <a:spAutoFit/>
            </a:bodyPr>
            <a:lstStyle/>
            <a:p>
              <a:pPr>
                <a:lnSpc>
                  <a:spcPct val="150000"/>
                </a:lnSpc>
              </a:pPr>
              <a:r>
                <a:rPr lang="en-US" sz="2000" dirty="0">
                  <a:latin typeface="Roboto Light"/>
                  <a:cs typeface="Roboto Light"/>
                </a:rPr>
                <a:t>Creativity is the key to success in the future, and primary education.</a:t>
              </a:r>
            </a:p>
          </p:txBody>
        </p:sp>
        <p:sp>
          <p:nvSpPr>
            <p:cNvPr id="116" name="AutoShape 115"/>
            <p:cNvSpPr>
              <a:spLocks/>
            </p:cNvSpPr>
            <p:nvPr/>
          </p:nvSpPr>
          <p:spPr bwMode="auto">
            <a:xfrm>
              <a:off x="8989549" y="10467323"/>
              <a:ext cx="635289" cy="641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4" name="Group 3"/>
          <p:cNvGrpSpPr/>
          <p:nvPr/>
        </p:nvGrpSpPr>
        <p:grpSpPr>
          <a:xfrm>
            <a:off x="15279364" y="10057798"/>
            <a:ext cx="6395474" cy="1453734"/>
            <a:chOff x="15279364" y="10057798"/>
            <a:chExt cx="6395474" cy="1453734"/>
          </a:xfrm>
        </p:grpSpPr>
        <p:sp>
          <p:nvSpPr>
            <p:cNvPr id="253" name="Text Placeholder 33"/>
            <p:cNvSpPr txBox="1">
              <a:spLocks/>
            </p:cNvSpPr>
            <p:nvPr/>
          </p:nvSpPr>
          <p:spPr>
            <a:xfrm>
              <a:off x="16758302" y="10057798"/>
              <a:ext cx="4847475"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b="1" dirty="0">
                  <a:solidFill>
                    <a:schemeClr val="tx2"/>
                  </a:solidFill>
                  <a:latin typeface="Roboto Regular"/>
                  <a:cs typeface="Roboto Regular"/>
                </a:rPr>
                <a:t>SOCIAL LIKE</a:t>
              </a:r>
            </a:p>
          </p:txBody>
        </p:sp>
        <p:sp>
          <p:nvSpPr>
            <p:cNvPr id="272" name="Oval 271"/>
            <p:cNvSpPr/>
            <p:nvPr/>
          </p:nvSpPr>
          <p:spPr>
            <a:xfrm flipH="1">
              <a:off x="15279364" y="10202355"/>
              <a:ext cx="1171727" cy="11715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latin typeface="Roboto Light"/>
                <a:cs typeface="Roboto Light"/>
              </a:endParaRPr>
            </a:p>
          </p:txBody>
        </p:sp>
        <p:sp>
          <p:nvSpPr>
            <p:cNvPr id="98" name="Rectangle 97"/>
            <p:cNvSpPr/>
            <p:nvPr/>
          </p:nvSpPr>
          <p:spPr>
            <a:xfrm>
              <a:off x="16576065" y="10429221"/>
              <a:ext cx="5098773" cy="1082311"/>
            </a:xfrm>
            <a:prstGeom prst="rect">
              <a:avLst/>
            </a:prstGeom>
          </p:spPr>
          <p:txBody>
            <a:bodyPr wrap="square" lIns="182843" tIns="91422" rIns="182843" bIns="91422">
              <a:spAutoFit/>
            </a:bodyPr>
            <a:lstStyle/>
            <a:p>
              <a:pPr>
                <a:lnSpc>
                  <a:spcPct val="150000"/>
                </a:lnSpc>
              </a:pPr>
              <a:r>
                <a:rPr lang="en-US" sz="2000" dirty="0">
                  <a:latin typeface="Roboto Light"/>
                  <a:cs typeface="Roboto Light"/>
                </a:rPr>
                <a:t>Creativity is the key to success in the future, and primary education.</a:t>
              </a:r>
            </a:p>
          </p:txBody>
        </p:sp>
        <p:sp>
          <p:nvSpPr>
            <p:cNvPr id="117" name="AutoShape 119"/>
            <p:cNvSpPr>
              <a:spLocks noChangeAspect="1"/>
            </p:cNvSpPr>
            <p:nvPr/>
          </p:nvSpPr>
          <p:spPr bwMode="auto">
            <a:xfrm>
              <a:off x="15584760" y="10454356"/>
              <a:ext cx="600645" cy="5833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9" name="Slide Number Placeholder 8"/>
          <p:cNvSpPr>
            <a:spLocks noGrp="1"/>
          </p:cNvSpPr>
          <p:nvPr>
            <p:ph type="sldNum" sz="quarter" idx="4"/>
          </p:nvPr>
        </p:nvSpPr>
        <p:spPr>
          <a:prstGeom prst="rect">
            <a:avLst/>
          </a:prstGeom>
        </p:spPr>
        <p:txBody>
          <a:bodyPr/>
          <a:lstStyle/>
          <a:p>
            <a:fld id="{010B77E7-8D76-A248-9E9F-68FC055C9F4B}" type="slidenum">
              <a:rPr lang="en-US" smtClean="0"/>
              <a:pPr/>
              <a:t>16</a:t>
            </a:fld>
            <a:endParaRPr lang="en-US" dirty="0"/>
          </a:p>
        </p:txBody>
      </p:sp>
      <p:sp>
        <p:nvSpPr>
          <p:cNvPr id="87" name="TextBox 86"/>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RESPONSIVE PROJECT SAMPLE</a:t>
            </a:r>
          </a:p>
        </p:txBody>
      </p:sp>
      <p:grpSp>
        <p:nvGrpSpPr>
          <p:cNvPr id="93" name="Group 92"/>
          <p:cNvGrpSpPr>
            <a:grpSpLocks noChangeAspect="1"/>
          </p:cNvGrpSpPr>
          <p:nvPr/>
        </p:nvGrpSpPr>
        <p:grpSpPr>
          <a:xfrm>
            <a:off x="13447823" y="5995915"/>
            <a:ext cx="5702478" cy="3281340"/>
            <a:chOff x="8440747" y="4796156"/>
            <a:chExt cx="2786063" cy="1603375"/>
          </a:xfrm>
        </p:grpSpPr>
        <p:sp>
          <p:nvSpPr>
            <p:cNvPr id="94" name="Freeform 45"/>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46"/>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47"/>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48"/>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49"/>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51"/>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Rectangle 53"/>
            <p:cNvSpPr>
              <a:spLocks noChangeArrowheads="1"/>
            </p:cNvSpPr>
            <p:nvPr/>
          </p:nvSpPr>
          <p:spPr bwMode="auto">
            <a:xfrm>
              <a:off x="8804284" y="4908868"/>
              <a:ext cx="2079625" cy="1308100"/>
            </a:xfrm>
            <a:prstGeom prst="rect">
              <a:avLst/>
            </a:prstGeom>
            <a:solidFill>
              <a:srgbClr val="C6C6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58"/>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14" name="Group 213"/>
          <p:cNvGrpSpPr>
            <a:grpSpLocks noChangeAspect="1"/>
          </p:cNvGrpSpPr>
          <p:nvPr/>
        </p:nvGrpSpPr>
        <p:grpSpPr>
          <a:xfrm>
            <a:off x="6539598" y="5765751"/>
            <a:ext cx="2475749" cy="3515522"/>
            <a:chOff x="8099434" y="2121218"/>
            <a:chExt cx="1322388" cy="1878013"/>
          </a:xfrm>
        </p:grpSpPr>
        <p:sp>
          <p:nvSpPr>
            <p:cNvPr id="215"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6" name="Freeform 34"/>
            <p:cNvSpPr>
              <a:spLocks/>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8"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0"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1"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2"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3"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4"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5"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 name="Picture Placeholder 4"/>
          <p:cNvSpPr>
            <a:spLocks noGrp="1"/>
          </p:cNvSpPr>
          <p:nvPr>
            <p:ph type="pic" sz="quarter" idx="22"/>
          </p:nvPr>
        </p:nvSpPr>
        <p:spPr/>
      </p:sp>
      <p:sp>
        <p:nvSpPr>
          <p:cNvPr id="6" name="Picture Placeholder 5"/>
          <p:cNvSpPr>
            <a:spLocks noGrp="1"/>
          </p:cNvSpPr>
          <p:nvPr>
            <p:ph type="pic" sz="quarter" idx="24"/>
          </p:nvPr>
        </p:nvSpPr>
        <p:spPr/>
      </p:sp>
      <p:sp>
        <p:nvSpPr>
          <p:cNvPr id="7" name="Picture Placeholder 6"/>
          <p:cNvSpPr>
            <a:spLocks noGrp="1"/>
          </p:cNvSpPr>
          <p:nvPr>
            <p:ph type="pic" sz="quarter" idx="25"/>
          </p:nvPr>
        </p:nvSpPr>
        <p:spPr/>
      </p:sp>
      <p:sp>
        <p:nvSpPr>
          <p:cNvPr id="8" name="Picture Placeholder 7"/>
          <p:cNvSpPr>
            <a:spLocks noGrp="1"/>
          </p:cNvSpPr>
          <p:nvPr>
            <p:ph type="pic" sz="quarter" idx="26"/>
          </p:nvPr>
        </p:nvSpPr>
        <p:spPr/>
      </p:sp>
    </p:spTree>
    <p:extLst>
      <p:ext uri="{BB962C8B-B14F-4D97-AF65-F5344CB8AC3E}">
        <p14:creationId xmlns:p14="http://schemas.microsoft.com/office/powerpoint/2010/main" val="20714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500"/>
                                        <p:tgtEl>
                                          <p:spTgt spid="1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7"/>
                                        </p:tgtEl>
                                        <p:attrNameLst>
                                          <p:attrName>style.visibility</p:attrName>
                                        </p:attrNameLst>
                                      </p:cBhvr>
                                      <p:to>
                                        <p:strVal val="visible"/>
                                      </p:to>
                                    </p:set>
                                    <p:animEffect transition="in" filter="fade">
                                      <p:cBhvr>
                                        <p:cTn id="23" dur="500"/>
                                        <p:tgtEl>
                                          <p:spTgt spid="2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noChangeAspect="1"/>
          </p:cNvGrpSpPr>
          <p:nvPr/>
        </p:nvGrpSpPr>
        <p:grpSpPr>
          <a:xfrm>
            <a:off x="4011229" y="3137564"/>
            <a:ext cx="4661730" cy="6619576"/>
            <a:chOff x="8099434" y="2121218"/>
            <a:chExt cx="1322388" cy="1878013"/>
          </a:xfrm>
        </p:grpSpPr>
        <p:sp>
          <p:nvSpPr>
            <p:cNvPr id="24"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4"/>
            <p:cNvSpPr>
              <a:spLocks noChangeAspect="1"/>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0" name="Group 59"/>
          <p:cNvGrpSpPr>
            <a:grpSpLocks noChangeAspect="1"/>
          </p:cNvGrpSpPr>
          <p:nvPr/>
        </p:nvGrpSpPr>
        <p:grpSpPr>
          <a:xfrm>
            <a:off x="9873839" y="3137564"/>
            <a:ext cx="4661729" cy="6619574"/>
            <a:chOff x="8099434" y="2121218"/>
            <a:chExt cx="1322388" cy="1878013"/>
          </a:xfrm>
        </p:grpSpPr>
        <p:sp>
          <p:nvSpPr>
            <p:cNvPr id="61"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34"/>
            <p:cNvSpPr>
              <a:spLocks noChangeAspect="1"/>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3" name="Group 72"/>
          <p:cNvGrpSpPr>
            <a:grpSpLocks noChangeAspect="1"/>
          </p:cNvGrpSpPr>
          <p:nvPr/>
        </p:nvGrpSpPr>
        <p:grpSpPr>
          <a:xfrm>
            <a:off x="15591073" y="3130520"/>
            <a:ext cx="4661730" cy="6619576"/>
            <a:chOff x="8099434" y="2121218"/>
            <a:chExt cx="1322388" cy="1878013"/>
          </a:xfrm>
        </p:grpSpPr>
        <p:sp>
          <p:nvSpPr>
            <p:cNvPr id="74"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34"/>
            <p:cNvSpPr>
              <a:spLocks/>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Slide Number Placeholder 18"/>
          <p:cNvSpPr>
            <a:spLocks noGrp="1"/>
          </p:cNvSpPr>
          <p:nvPr>
            <p:ph type="sldNum" sz="quarter" idx="4"/>
          </p:nvPr>
        </p:nvSpPr>
        <p:spPr/>
        <p:txBody>
          <a:bodyPr/>
          <a:lstStyle/>
          <a:p>
            <a:fld id="{010B77E7-8D76-A248-9E9F-68FC055C9F4B}" type="slidenum">
              <a:rPr lang="en-US" smtClean="0"/>
              <a:pPr/>
              <a:t>17</a:t>
            </a:fld>
            <a:endParaRPr lang="en-US" dirty="0"/>
          </a:p>
        </p:txBody>
      </p:sp>
      <p:grpSp>
        <p:nvGrpSpPr>
          <p:cNvPr id="88" name="Group 87"/>
          <p:cNvGrpSpPr/>
          <p:nvPr/>
        </p:nvGrpSpPr>
        <p:grpSpPr>
          <a:xfrm>
            <a:off x="3945158" y="11041448"/>
            <a:ext cx="4694532" cy="1525036"/>
            <a:chOff x="838200" y="3042850"/>
            <a:chExt cx="1600200" cy="571888"/>
          </a:xfrm>
        </p:grpSpPr>
        <p:sp>
          <p:nvSpPr>
            <p:cNvPr id="89" name="TextBox 88"/>
            <p:cNvSpPr txBox="1"/>
            <p:nvPr/>
          </p:nvSpPr>
          <p:spPr>
            <a:xfrm>
              <a:off x="838200" y="3042850"/>
              <a:ext cx="1600200" cy="173124"/>
            </a:xfrm>
            <a:prstGeom prst="rect">
              <a:avLst/>
            </a:prstGeom>
            <a:noFill/>
          </p:spPr>
          <p:txBody>
            <a:bodyPr wrap="square" rtlCol="0">
              <a:spAutoFit/>
            </a:bodyPr>
            <a:lstStyle/>
            <a:p>
              <a:pPr algn="ctr"/>
              <a:r>
                <a:rPr lang="en-US" sz="2400" dirty="0">
                  <a:latin typeface="Roboto Light"/>
                  <a:cs typeface="Roboto Light"/>
                </a:rPr>
                <a:t>SOUND DESIGN</a:t>
              </a:r>
            </a:p>
          </p:txBody>
        </p:sp>
        <p:sp>
          <p:nvSpPr>
            <p:cNvPr id="90" name="TextBox 89"/>
            <p:cNvSpPr txBox="1"/>
            <p:nvPr/>
          </p:nvSpPr>
          <p:spPr>
            <a:xfrm>
              <a:off x="838200" y="3252630"/>
              <a:ext cx="1600200" cy="362108"/>
            </a:xfrm>
            <a:prstGeom prst="rect">
              <a:avLst/>
            </a:prstGeom>
            <a:noFill/>
          </p:spPr>
          <p:txBody>
            <a:bodyPr wrap="square" rtlCol="0">
              <a:noAutofit/>
            </a:bodyPr>
            <a:lstStyle/>
            <a:p>
              <a:pPr algn="ctr">
                <a:lnSpc>
                  <a:spcPct val="120000"/>
                </a:lnSpc>
              </a:pPr>
              <a:r>
                <a:rPr lang="en-US" sz="1600" dirty="0">
                  <a:latin typeface="Roboto Light"/>
                  <a:cs typeface="Roboto Light"/>
                </a:rPr>
                <a:t>Lorem ipsum dolor sit amet, consectetur adipiscing elit. Praesent </a:t>
              </a:r>
              <a:r>
                <a:rPr lang="en-US" sz="1600" dirty="0" err="1">
                  <a:latin typeface="Roboto Light"/>
                  <a:cs typeface="Roboto Light"/>
                </a:rPr>
                <a:t>molestie</a:t>
              </a:r>
              <a:r>
                <a:rPr lang="en-US" sz="1600" dirty="0">
                  <a:latin typeface="Roboto Light"/>
                  <a:cs typeface="Roboto Light"/>
                </a:rPr>
                <a:t> </a:t>
              </a:r>
              <a:r>
                <a:rPr lang="en-US" sz="1600" dirty="0" err="1">
                  <a:latin typeface="Roboto Light"/>
                  <a:cs typeface="Roboto Light"/>
                </a:rPr>
                <a:t>efficitur</a:t>
              </a:r>
              <a:r>
                <a:rPr lang="en-US" sz="1600" dirty="0">
                  <a:latin typeface="Roboto Light"/>
                  <a:cs typeface="Roboto Light"/>
                </a:rPr>
                <a:t> </a:t>
              </a:r>
              <a:r>
                <a:rPr lang="en-US" sz="1600" dirty="0" err="1">
                  <a:latin typeface="Roboto Light"/>
                  <a:cs typeface="Roboto Light"/>
                </a:rPr>
                <a:t>est</a:t>
              </a:r>
              <a:r>
                <a:rPr lang="en-US" sz="1600" dirty="0">
                  <a:latin typeface="Roboto Light"/>
                  <a:cs typeface="Roboto Light"/>
                </a:rPr>
                <a:t>,</a:t>
              </a:r>
            </a:p>
          </p:txBody>
        </p:sp>
      </p:grpSp>
      <p:sp>
        <p:nvSpPr>
          <p:cNvPr id="91" name="AutoShape 131"/>
          <p:cNvSpPr>
            <a:spLocks/>
          </p:cNvSpPr>
          <p:nvPr/>
        </p:nvSpPr>
        <p:spPr bwMode="auto">
          <a:xfrm>
            <a:off x="5946767" y="10103540"/>
            <a:ext cx="740285" cy="65624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2"/>
          </a:solidFill>
          <a:ln>
            <a:noFill/>
          </a:ln>
          <a:effectLst/>
          <a:extLst/>
        </p:spPr>
        <p:txBody>
          <a:bodyPr lIns="38100" tIns="38100" rIns="38100" bIns="38100" anchor="ctr"/>
          <a:lstStyle/>
          <a:p>
            <a:pPr defTabSz="342528">
              <a:defRPr/>
            </a:pPr>
            <a:endParaRPr lang="es-ES" sz="21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92" name="Group 91"/>
          <p:cNvGrpSpPr/>
          <p:nvPr/>
        </p:nvGrpSpPr>
        <p:grpSpPr>
          <a:xfrm>
            <a:off x="9770696" y="11041448"/>
            <a:ext cx="4694532" cy="1186369"/>
            <a:chOff x="838200" y="3042850"/>
            <a:chExt cx="1600200" cy="444888"/>
          </a:xfrm>
        </p:grpSpPr>
        <p:sp>
          <p:nvSpPr>
            <p:cNvPr id="93" name="TextBox 92"/>
            <p:cNvSpPr txBox="1"/>
            <p:nvPr/>
          </p:nvSpPr>
          <p:spPr>
            <a:xfrm>
              <a:off x="838200" y="3042850"/>
              <a:ext cx="1600200" cy="173124"/>
            </a:xfrm>
            <a:prstGeom prst="rect">
              <a:avLst/>
            </a:prstGeom>
            <a:noFill/>
          </p:spPr>
          <p:txBody>
            <a:bodyPr wrap="square" rtlCol="0">
              <a:spAutoFit/>
            </a:bodyPr>
            <a:lstStyle/>
            <a:p>
              <a:pPr algn="ctr"/>
              <a:r>
                <a:rPr lang="en-US" sz="2400" dirty="0">
                  <a:latin typeface="Roboto Light"/>
                  <a:cs typeface="Roboto Light"/>
                </a:rPr>
                <a:t>PHOTOGRAPHY</a:t>
              </a:r>
            </a:p>
          </p:txBody>
        </p:sp>
        <p:sp>
          <p:nvSpPr>
            <p:cNvPr id="94" name="TextBox 93"/>
            <p:cNvSpPr txBox="1"/>
            <p:nvPr/>
          </p:nvSpPr>
          <p:spPr>
            <a:xfrm>
              <a:off x="838200" y="3252630"/>
              <a:ext cx="1600200" cy="235108"/>
            </a:xfrm>
            <a:prstGeom prst="rect">
              <a:avLst/>
            </a:prstGeom>
            <a:noFill/>
          </p:spPr>
          <p:txBody>
            <a:bodyPr wrap="square" rtlCol="0">
              <a:noAutofit/>
            </a:bodyPr>
            <a:lstStyle/>
            <a:p>
              <a:pPr algn="ctr">
                <a:lnSpc>
                  <a:spcPct val="120000"/>
                </a:lnSpc>
              </a:pPr>
              <a:r>
                <a:rPr lang="en-US" sz="1600" dirty="0">
                  <a:latin typeface="Roboto Light"/>
                  <a:cs typeface="Roboto Light"/>
                </a:rPr>
                <a:t>Lorem ipsum dolor sit amet, consectetur adipiscing elit. Praesent </a:t>
              </a:r>
              <a:r>
                <a:rPr lang="en-US" sz="1600" dirty="0" err="1">
                  <a:latin typeface="Roboto Light"/>
                  <a:cs typeface="Roboto Light"/>
                </a:rPr>
                <a:t>molestie</a:t>
              </a:r>
              <a:r>
                <a:rPr lang="en-US" sz="1600" dirty="0">
                  <a:latin typeface="Roboto Light"/>
                  <a:cs typeface="Roboto Light"/>
                </a:rPr>
                <a:t> </a:t>
              </a:r>
              <a:r>
                <a:rPr lang="en-US" sz="1600" dirty="0" err="1">
                  <a:latin typeface="Roboto Light"/>
                  <a:cs typeface="Roboto Light"/>
                </a:rPr>
                <a:t>efficitur</a:t>
              </a:r>
              <a:r>
                <a:rPr lang="en-US" sz="1600" dirty="0">
                  <a:latin typeface="Roboto Light"/>
                  <a:cs typeface="Roboto Light"/>
                </a:rPr>
                <a:t> </a:t>
              </a:r>
              <a:r>
                <a:rPr lang="en-US" sz="1600" dirty="0" err="1">
                  <a:latin typeface="Roboto Light"/>
                  <a:cs typeface="Roboto Light"/>
                </a:rPr>
                <a:t>est</a:t>
              </a:r>
              <a:r>
                <a:rPr lang="en-US" sz="1600" dirty="0">
                  <a:latin typeface="Roboto Light"/>
                  <a:cs typeface="Roboto Light"/>
                </a:rPr>
                <a:t>,</a:t>
              </a:r>
            </a:p>
          </p:txBody>
        </p:sp>
      </p:grpSp>
      <p:grpSp>
        <p:nvGrpSpPr>
          <p:cNvPr id="95" name="Group 94"/>
          <p:cNvGrpSpPr/>
          <p:nvPr/>
        </p:nvGrpSpPr>
        <p:grpSpPr>
          <a:xfrm>
            <a:off x="15455889" y="10911775"/>
            <a:ext cx="4694532" cy="1654708"/>
            <a:chOff x="838200" y="3042850"/>
            <a:chExt cx="1600200" cy="620515"/>
          </a:xfrm>
        </p:grpSpPr>
        <p:sp>
          <p:nvSpPr>
            <p:cNvPr id="96" name="TextBox 95"/>
            <p:cNvSpPr txBox="1"/>
            <p:nvPr/>
          </p:nvSpPr>
          <p:spPr>
            <a:xfrm>
              <a:off x="838200" y="3042850"/>
              <a:ext cx="1600200" cy="173124"/>
            </a:xfrm>
            <a:prstGeom prst="rect">
              <a:avLst/>
            </a:prstGeom>
            <a:noFill/>
          </p:spPr>
          <p:txBody>
            <a:bodyPr wrap="square" rtlCol="0">
              <a:spAutoFit/>
            </a:bodyPr>
            <a:lstStyle/>
            <a:p>
              <a:pPr algn="ctr"/>
              <a:r>
                <a:rPr lang="en-US" sz="2400" dirty="0">
                  <a:latin typeface="Roboto Light"/>
                  <a:cs typeface="Roboto Light"/>
                </a:rPr>
                <a:t>RESEARCH</a:t>
              </a:r>
            </a:p>
          </p:txBody>
        </p:sp>
        <p:sp>
          <p:nvSpPr>
            <p:cNvPr id="97" name="TextBox 96"/>
            <p:cNvSpPr txBox="1"/>
            <p:nvPr/>
          </p:nvSpPr>
          <p:spPr>
            <a:xfrm>
              <a:off x="838200" y="3252630"/>
              <a:ext cx="1600200" cy="410735"/>
            </a:xfrm>
            <a:prstGeom prst="rect">
              <a:avLst/>
            </a:prstGeom>
            <a:noFill/>
          </p:spPr>
          <p:txBody>
            <a:bodyPr wrap="square" rtlCol="0">
              <a:noAutofit/>
            </a:bodyPr>
            <a:lstStyle/>
            <a:p>
              <a:pPr algn="ctr">
                <a:lnSpc>
                  <a:spcPct val="120000"/>
                </a:lnSpc>
              </a:pPr>
              <a:r>
                <a:rPr lang="en-US" sz="1600" dirty="0">
                  <a:latin typeface="Roboto Light"/>
                  <a:cs typeface="Roboto Light"/>
                </a:rPr>
                <a:t>Lorem ipsum dolor sit amet, consectetur adipiscing elit. Praesent </a:t>
              </a:r>
              <a:r>
                <a:rPr lang="en-US" sz="1600" dirty="0" err="1">
                  <a:latin typeface="Roboto Light"/>
                  <a:cs typeface="Roboto Light"/>
                </a:rPr>
                <a:t>molestie</a:t>
              </a:r>
              <a:r>
                <a:rPr lang="en-US" sz="1600" dirty="0">
                  <a:latin typeface="Roboto Light"/>
                  <a:cs typeface="Roboto Light"/>
                </a:rPr>
                <a:t> </a:t>
              </a:r>
              <a:r>
                <a:rPr lang="en-US" sz="1600" dirty="0" err="1">
                  <a:latin typeface="Roboto Light"/>
                  <a:cs typeface="Roboto Light"/>
                </a:rPr>
                <a:t>efficitur</a:t>
              </a:r>
              <a:r>
                <a:rPr lang="en-US" sz="1600" dirty="0">
                  <a:latin typeface="Roboto Light"/>
                  <a:cs typeface="Roboto Light"/>
                </a:rPr>
                <a:t> </a:t>
              </a:r>
              <a:r>
                <a:rPr lang="en-US" sz="1600" dirty="0" err="1">
                  <a:latin typeface="Roboto Light"/>
                  <a:cs typeface="Roboto Light"/>
                </a:rPr>
                <a:t>est</a:t>
              </a:r>
              <a:r>
                <a:rPr lang="en-US" sz="1600" dirty="0">
                  <a:latin typeface="Roboto Light"/>
                  <a:cs typeface="Roboto Light"/>
                </a:rPr>
                <a:t>,</a:t>
              </a:r>
            </a:p>
          </p:txBody>
        </p:sp>
      </p:grpSp>
      <p:sp>
        <p:nvSpPr>
          <p:cNvPr id="101" name="AutoShape 63"/>
          <p:cNvSpPr>
            <a:spLocks/>
          </p:cNvSpPr>
          <p:nvPr/>
        </p:nvSpPr>
        <p:spPr bwMode="auto">
          <a:xfrm>
            <a:off x="11763521" y="10086136"/>
            <a:ext cx="728324" cy="584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3"/>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3" name="AutoShape 12"/>
          <p:cNvSpPr>
            <a:spLocks/>
          </p:cNvSpPr>
          <p:nvPr/>
        </p:nvSpPr>
        <p:spPr bwMode="auto">
          <a:xfrm>
            <a:off x="17556018" y="10086136"/>
            <a:ext cx="681471" cy="63879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50779" tIns="50779" rIns="50779" bIns="50779" anchor="ctr"/>
          <a:lstStyle/>
          <a:p>
            <a:pPr defTabSz="457009">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6" name="TextBox 85"/>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IPAD AIR TABLET PORTFOLIO SAMPLE</a:t>
            </a:r>
          </a:p>
        </p:txBody>
      </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Tree>
    <p:extLst>
      <p:ext uri="{BB962C8B-B14F-4D97-AF65-F5344CB8AC3E}">
        <p14:creationId xmlns:p14="http://schemas.microsoft.com/office/powerpoint/2010/main" val="34870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1" grpId="0" animBg="1"/>
      <p:bldP spid="103"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iPhone6_mockup_front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0787" y="4014690"/>
            <a:ext cx="4728240" cy="7395836"/>
          </a:xfrm>
          <a:prstGeom prst="rect">
            <a:avLst/>
          </a:prstGeom>
        </p:spPr>
      </p:pic>
      <p:pic>
        <p:nvPicPr>
          <p:cNvPr id="43" name="Picture 42" descr="iPhone6_mockup_front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147" y="4014690"/>
            <a:ext cx="4728240" cy="7395836"/>
          </a:xfrm>
          <a:prstGeom prst="rect">
            <a:avLst/>
          </a:prstGeom>
        </p:spPr>
      </p:pic>
      <p:pic>
        <p:nvPicPr>
          <p:cNvPr id="44" name="Picture 43" descr="iPhone6_mockup_front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294" y="2471216"/>
            <a:ext cx="6701760" cy="10482784"/>
          </a:xfrm>
          <a:prstGeom prst="rect">
            <a:avLst/>
          </a:prstGeom>
        </p:spPr>
      </p:pic>
      <p:grpSp>
        <p:nvGrpSpPr>
          <p:cNvPr id="69" name="Group 68"/>
          <p:cNvGrpSpPr/>
          <p:nvPr/>
        </p:nvGrpSpPr>
        <p:grpSpPr>
          <a:xfrm>
            <a:off x="18762223" y="4267200"/>
            <a:ext cx="3890747" cy="1816354"/>
            <a:chOff x="4010530" y="4572000"/>
            <a:chExt cx="7581965" cy="1816354"/>
          </a:xfrm>
        </p:grpSpPr>
        <p:sp>
          <p:nvSpPr>
            <p:cNvPr id="70" name="TextBox 69"/>
            <p:cNvSpPr txBox="1"/>
            <p:nvPr/>
          </p:nvSpPr>
          <p:spPr>
            <a:xfrm>
              <a:off x="4010530" y="4572000"/>
              <a:ext cx="7581965" cy="554008"/>
            </a:xfrm>
            <a:prstGeom prst="rect">
              <a:avLst/>
            </a:prstGeom>
            <a:noFill/>
          </p:spPr>
          <p:txBody>
            <a:bodyPr wrap="none" lIns="182889" tIns="91445" rIns="182889" bIns="91445" rtlCol="0">
              <a:spAutoFit/>
            </a:bodyPr>
            <a:lstStyle/>
            <a:p>
              <a:r>
                <a:rPr lang="id-ID" sz="2400" b="1" dirty="0">
                  <a:latin typeface="Roboto Regular"/>
                  <a:cs typeface="Roboto Regular"/>
                </a:rPr>
                <a:t>FEATURE NUMBER FOUR</a:t>
              </a:r>
            </a:p>
          </p:txBody>
        </p:sp>
        <p:sp>
          <p:nvSpPr>
            <p:cNvPr id="71" name="Rectangle 70"/>
            <p:cNvSpPr/>
            <p:nvPr/>
          </p:nvSpPr>
          <p:spPr>
            <a:xfrm>
              <a:off x="4010530" y="5095682"/>
              <a:ext cx="7513818"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a:t>
              </a:r>
              <a:endParaRPr lang="en-US" sz="2400" dirty="0">
                <a:latin typeface="Roboto Light"/>
                <a:cs typeface="Roboto Light"/>
              </a:endParaRPr>
            </a:p>
          </p:txBody>
        </p:sp>
      </p:grpSp>
      <p:grpSp>
        <p:nvGrpSpPr>
          <p:cNvPr id="81" name="Group 80"/>
          <p:cNvGrpSpPr/>
          <p:nvPr/>
        </p:nvGrpSpPr>
        <p:grpSpPr>
          <a:xfrm>
            <a:off x="18762223" y="6683524"/>
            <a:ext cx="3855777" cy="1816354"/>
            <a:chOff x="4010530" y="4572000"/>
            <a:chExt cx="7513818" cy="1816354"/>
          </a:xfrm>
        </p:grpSpPr>
        <p:sp>
          <p:nvSpPr>
            <p:cNvPr id="82" name="TextBox 81"/>
            <p:cNvSpPr txBox="1"/>
            <p:nvPr/>
          </p:nvSpPr>
          <p:spPr>
            <a:xfrm>
              <a:off x="4010530" y="4572000"/>
              <a:ext cx="7322201" cy="554008"/>
            </a:xfrm>
            <a:prstGeom prst="rect">
              <a:avLst/>
            </a:prstGeom>
            <a:noFill/>
          </p:spPr>
          <p:txBody>
            <a:bodyPr wrap="none" lIns="182889" tIns="91445" rIns="182889" bIns="91445" rtlCol="0">
              <a:spAutoFit/>
            </a:bodyPr>
            <a:lstStyle/>
            <a:p>
              <a:r>
                <a:rPr lang="id-ID" sz="2400" b="1" dirty="0">
                  <a:latin typeface="Roboto Regular"/>
                  <a:cs typeface="Roboto Regular"/>
                </a:rPr>
                <a:t>FEATURE NUMBER FIVE</a:t>
              </a:r>
            </a:p>
          </p:txBody>
        </p:sp>
        <p:sp>
          <p:nvSpPr>
            <p:cNvPr id="83" name="Rectangle 82"/>
            <p:cNvSpPr/>
            <p:nvPr/>
          </p:nvSpPr>
          <p:spPr>
            <a:xfrm>
              <a:off x="4010530" y="5095682"/>
              <a:ext cx="7513818"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a:t>
              </a:r>
              <a:endParaRPr lang="en-US" sz="2400" dirty="0">
                <a:latin typeface="Roboto Light"/>
                <a:cs typeface="Roboto Light"/>
              </a:endParaRPr>
            </a:p>
          </p:txBody>
        </p:sp>
      </p:grpSp>
      <p:grpSp>
        <p:nvGrpSpPr>
          <p:cNvPr id="84" name="Group 83"/>
          <p:cNvGrpSpPr/>
          <p:nvPr/>
        </p:nvGrpSpPr>
        <p:grpSpPr>
          <a:xfrm>
            <a:off x="18762223" y="9296400"/>
            <a:ext cx="3855777" cy="1816354"/>
            <a:chOff x="4010530" y="4572000"/>
            <a:chExt cx="7513818" cy="1816354"/>
          </a:xfrm>
        </p:grpSpPr>
        <p:sp>
          <p:nvSpPr>
            <p:cNvPr id="85" name="TextBox 84"/>
            <p:cNvSpPr txBox="1"/>
            <p:nvPr/>
          </p:nvSpPr>
          <p:spPr>
            <a:xfrm>
              <a:off x="4010530" y="4572000"/>
              <a:ext cx="7017338" cy="554008"/>
            </a:xfrm>
            <a:prstGeom prst="rect">
              <a:avLst/>
            </a:prstGeom>
            <a:noFill/>
          </p:spPr>
          <p:txBody>
            <a:bodyPr wrap="none" lIns="182889" tIns="91445" rIns="182889" bIns="91445" rtlCol="0">
              <a:spAutoFit/>
            </a:bodyPr>
            <a:lstStyle/>
            <a:p>
              <a:r>
                <a:rPr lang="id-ID" sz="2400" b="1" dirty="0">
                  <a:latin typeface="Roboto Regular"/>
                  <a:cs typeface="Roboto Regular"/>
                </a:rPr>
                <a:t>FEATURE NUMBER SIX</a:t>
              </a:r>
            </a:p>
          </p:txBody>
        </p:sp>
        <p:sp>
          <p:nvSpPr>
            <p:cNvPr id="86" name="Rectangle 85"/>
            <p:cNvSpPr/>
            <p:nvPr/>
          </p:nvSpPr>
          <p:spPr>
            <a:xfrm>
              <a:off x="4010530" y="5095682"/>
              <a:ext cx="7513818"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a:t>
              </a:r>
              <a:endParaRPr lang="en-US" sz="2400" dirty="0">
                <a:latin typeface="Roboto Light"/>
                <a:cs typeface="Roboto Light"/>
              </a:endParaRPr>
            </a:p>
          </p:txBody>
        </p:sp>
      </p:grpSp>
      <p:grpSp>
        <p:nvGrpSpPr>
          <p:cNvPr id="87" name="Group 86"/>
          <p:cNvGrpSpPr/>
          <p:nvPr/>
        </p:nvGrpSpPr>
        <p:grpSpPr>
          <a:xfrm>
            <a:off x="1998951" y="4191000"/>
            <a:ext cx="3879273" cy="1790954"/>
            <a:chOff x="4010530" y="4572000"/>
            <a:chExt cx="7559604" cy="1790954"/>
          </a:xfrm>
        </p:grpSpPr>
        <p:sp>
          <p:nvSpPr>
            <p:cNvPr id="88" name="TextBox 87"/>
            <p:cNvSpPr txBox="1"/>
            <p:nvPr/>
          </p:nvSpPr>
          <p:spPr>
            <a:xfrm>
              <a:off x="4302894" y="4572000"/>
              <a:ext cx="7267240" cy="554008"/>
            </a:xfrm>
            <a:prstGeom prst="rect">
              <a:avLst/>
            </a:prstGeom>
            <a:noFill/>
          </p:spPr>
          <p:txBody>
            <a:bodyPr wrap="none" lIns="182889" tIns="91445" rIns="182889" bIns="91445" rtlCol="0">
              <a:spAutoFit/>
            </a:bodyPr>
            <a:lstStyle/>
            <a:p>
              <a:pPr algn="r"/>
              <a:r>
                <a:rPr lang="id-ID" sz="2400" b="1" dirty="0">
                  <a:latin typeface="Roboto Regular"/>
                  <a:cs typeface="Roboto Regular"/>
                </a:rPr>
                <a:t>FEATURE NUMBER ONE</a:t>
              </a:r>
            </a:p>
          </p:txBody>
        </p:sp>
        <p:sp>
          <p:nvSpPr>
            <p:cNvPr id="89" name="Rectangle 88"/>
            <p:cNvSpPr/>
            <p:nvPr/>
          </p:nvSpPr>
          <p:spPr>
            <a:xfrm>
              <a:off x="4010530" y="5070282"/>
              <a:ext cx="7513819" cy="1292672"/>
            </a:xfrm>
            <a:prstGeom prst="rect">
              <a:avLst/>
            </a:prstGeom>
          </p:spPr>
          <p:txBody>
            <a:bodyPr wrap="square" lIns="182889" tIns="91445" rIns="182889" bIns="91445">
              <a:spAutoFit/>
            </a:bodyPr>
            <a:lstStyle/>
            <a:p>
              <a:pPr algn="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a:t>
              </a:r>
              <a:endParaRPr lang="en-US" sz="2400" dirty="0">
                <a:latin typeface="Roboto Light"/>
                <a:cs typeface="Roboto Light"/>
              </a:endParaRPr>
            </a:p>
          </p:txBody>
        </p:sp>
      </p:grpSp>
      <p:grpSp>
        <p:nvGrpSpPr>
          <p:cNvPr id="90" name="Group 89"/>
          <p:cNvGrpSpPr/>
          <p:nvPr/>
        </p:nvGrpSpPr>
        <p:grpSpPr>
          <a:xfrm>
            <a:off x="5839216" y="4306594"/>
            <a:ext cx="1388351" cy="1388169"/>
            <a:chOff x="16780480" y="4122069"/>
            <a:chExt cx="1847895" cy="1847653"/>
          </a:xfrm>
        </p:grpSpPr>
        <p:sp>
          <p:nvSpPr>
            <p:cNvPr id="91" name="Oval 90"/>
            <p:cNvSpPr/>
            <p:nvPr/>
          </p:nvSpPr>
          <p:spPr>
            <a:xfrm>
              <a:off x="16780480" y="4122069"/>
              <a:ext cx="1847895" cy="18476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solidFill>
                  <a:schemeClr val="tx1"/>
                </a:solidFill>
                <a:latin typeface="Roboto Light"/>
                <a:cs typeface="Roboto Light"/>
              </a:endParaRPr>
            </a:p>
          </p:txBody>
        </p:sp>
        <p:sp>
          <p:nvSpPr>
            <p:cNvPr id="92" name="Freeform 28"/>
            <p:cNvSpPr>
              <a:spLocks noChangeArrowheads="1"/>
            </p:cNvSpPr>
            <p:nvPr/>
          </p:nvSpPr>
          <p:spPr bwMode="auto">
            <a:xfrm>
              <a:off x="17241122" y="4572000"/>
              <a:ext cx="1055898" cy="887700"/>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p:spPr>
          <p:txBody>
            <a:bodyPr wrap="none" anchor="ctr"/>
            <a:lstStyle/>
            <a:p>
              <a:endParaRPr lang="en-US"/>
            </a:p>
          </p:txBody>
        </p:sp>
      </p:grpSp>
      <p:grpSp>
        <p:nvGrpSpPr>
          <p:cNvPr id="93" name="Group 92"/>
          <p:cNvGrpSpPr/>
          <p:nvPr/>
        </p:nvGrpSpPr>
        <p:grpSpPr>
          <a:xfrm>
            <a:off x="5873504" y="6921866"/>
            <a:ext cx="1388351" cy="1388169"/>
            <a:chOff x="16824091" y="6737343"/>
            <a:chExt cx="1847896" cy="1847654"/>
          </a:xfrm>
        </p:grpSpPr>
        <p:sp>
          <p:nvSpPr>
            <p:cNvPr id="94" name="Oval 93"/>
            <p:cNvSpPr/>
            <p:nvPr/>
          </p:nvSpPr>
          <p:spPr>
            <a:xfrm>
              <a:off x="16824091" y="6737343"/>
              <a:ext cx="1847896"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solidFill>
                  <a:schemeClr val="tx1"/>
                </a:solidFill>
                <a:latin typeface="Roboto Light"/>
                <a:cs typeface="Roboto Light"/>
              </a:endParaRPr>
            </a:p>
          </p:txBody>
        </p:sp>
        <p:sp>
          <p:nvSpPr>
            <p:cNvPr id="95" name="Freeform 68"/>
            <p:cNvSpPr>
              <a:spLocks noChangeArrowheads="1"/>
            </p:cNvSpPr>
            <p:nvPr/>
          </p:nvSpPr>
          <p:spPr bwMode="auto">
            <a:xfrm>
              <a:off x="17348893" y="7145271"/>
              <a:ext cx="906390" cy="98115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a:extLst/>
          </p:spPr>
          <p:txBody>
            <a:bodyPr wrap="none" anchor="ctr"/>
            <a:lstStyle/>
            <a:p>
              <a:endParaRPr lang="en-US"/>
            </a:p>
          </p:txBody>
        </p:sp>
      </p:grpSp>
      <p:grpSp>
        <p:nvGrpSpPr>
          <p:cNvPr id="96" name="Group 95"/>
          <p:cNvGrpSpPr/>
          <p:nvPr/>
        </p:nvGrpSpPr>
        <p:grpSpPr>
          <a:xfrm>
            <a:off x="5873503" y="9534550"/>
            <a:ext cx="1388351" cy="1388169"/>
            <a:chOff x="16824081" y="9350022"/>
            <a:chExt cx="1847895" cy="1847653"/>
          </a:xfrm>
        </p:grpSpPr>
        <p:sp>
          <p:nvSpPr>
            <p:cNvPr id="97" name="Oval 96"/>
            <p:cNvSpPr/>
            <p:nvPr/>
          </p:nvSpPr>
          <p:spPr>
            <a:xfrm>
              <a:off x="16824081" y="9350022"/>
              <a:ext cx="1847895" cy="18476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solidFill>
                  <a:schemeClr val="tx1"/>
                </a:solidFill>
                <a:latin typeface="Roboto Light"/>
                <a:cs typeface="Roboto Light"/>
              </a:endParaRPr>
            </a:p>
          </p:txBody>
        </p:sp>
        <p:sp>
          <p:nvSpPr>
            <p:cNvPr id="98" name="Freeform 101"/>
            <p:cNvSpPr>
              <a:spLocks noChangeArrowheads="1"/>
            </p:cNvSpPr>
            <p:nvPr/>
          </p:nvSpPr>
          <p:spPr bwMode="auto">
            <a:xfrm>
              <a:off x="17226991" y="9814690"/>
              <a:ext cx="1055898" cy="812947"/>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p:spPr>
          <p:txBody>
            <a:bodyPr wrap="none" anchor="ctr"/>
            <a:lstStyle/>
            <a:p>
              <a:endParaRPr lang="en-US"/>
            </a:p>
          </p:txBody>
        </p:sp>
      </p:grpSp>
      <p:grpSp>
        <p:nvGrpSpPr>
          <p:cNvPr id="99" name="Group 98"/>
          <p:cNvGrpSpPr/>
          <p:nvPr/>
        </p:nvGrpSpPr>
        <p:grpSpPr>
          <a:xfrm>
            <a:off x="1999088" y="6607324"/>
            <a:ext cx="3882009" cy="1816354"/>
            <a:chOff x="4010530" y="4572000"/>
            <a:chExt cx="7564938" cy="1816354"/>
          </a:xfrm>
        </p:grpSpPr>
        <p:sp>
          <p:nvSpPr>
            <p:cNvPr id="100" name="TextBox 99"/>
            <p:cNvSpPr txBox="1"/>
            <p:nvPr/>
          </p:nvSpPr>
          <p:spPr>
            <a:xfrm>
              <a:off x="4217831" y="4572000"/>
              <a:ext cx="7357637" cy="554008"/>
            </a:xfrm>
            <a:prstGeom prst="rect">
              <a:avLst/>
            </a:prstGeom>
            <a:noFill/>
          </p:spPr>
          <p:txBody>
            <a:bodyPr wrap="none" lIns="182889" tIns="91445" rIns="182889" bIns="91445" rtlCol="0">
              <a:spAutoFit/>
            </a:bodyPr>
            <a:lstStyle/>
            <a:p>
              <a:pPr algn="r"/>
              <a:r>
                <a:rPr lang="id-ID" sz="2400" b="1" dirty="0">
                  <a:latin typeface="Roboto Regular"/>
                  <a:cs typeface="Roboto Regular"/>
                </a:rPr>
                <a:t>FEATURE NUMBER TWO</a:t>
              </a:r>
            </a:p>
          </p:txBody>
        </p:sp>
        <p:sp>
          <p:nvSpPr>
            <p:cNvPr id="101" name="Rectangle 100"/>
            <p:cNvSpPr/>
            <p:nvPr/>
          </p:nvSpPr>
          <p:spPr>
            <a:xfrm>
              <a:off x="4010530" y="5095682"/>
              <a:ext cx="7513819" cy="1292672"/>
            </a:xfrm>
            <a:prstGeom prst="rect">
              <a:avLst/>
            </a:prstGeom>
          </p:spPr>
          <p:txBody>
            <a:bodyPr wrap="square" lIns="182889" tIns="91445" rIns="182889" bIns="91445">
              <a:spAutoFit/>
            </a:bodyPr>
            <a:lstStyle/>
            <a:p>
              <a:pPr algn="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a:t>
              </a:r>
              <a:endParaRPr lang="en-US" sz="2400" dirty="0">
                <a:latin typeface="Roboto Light"/>
                <a:cs typeface="Roboto Light"/>
              </a:endParaRPr>
            </a:p>
          </p:txBody>
        </p:sp>
      </p:grpSp>
      <p:grpSp>
        <p:nvGrpSpPr>
          <p:cNvPr id="102" name="Group 101"/>
          <p:cNvGrpSpPr/>
          <p:nvPr/>
        </p:nvGrpSpPr>
        <p:grpSpPr>
          <a:xfrm>
            <a:off x="1792755" y="9220200"/>
            <a:ext cx="4075493" cy="1816354"/>
            <a:chOff x="3609638" y="4572000"/>
            <a:chExt cx="7941983" cy="1816354"/>
          </a:xfrm>
        </p:grpSpPr>
        <p:sp>
          <p:nvSpPr>
            <p:cNvPr id="103" name="TextBox 102"/>
            <p:cNvSpPr txBox="1"/>
            <p:nvPr/>
          </p:nvSpPr>
          <p:spPr>
            <a:xfrm>
              <a:off x="3609638" y="4572000"/>
              <a:ext cx="7941983" cy="554008"/>
            </a:xfrm>
            <a:prstGeom prst="rect">
              <a:avLst/>
            </a:prstGeom>
            <a:noFill/>
          </p:spPr>
          <p:txBody>
            <a:bodyPr wrap="none" lIns="182889" tIns="91445" rIns="182889" bIns="91445" rtlCol="0">
              <a:spAutoFit/>
            </a:bodyPr>
            <a:lstStyle/>
            <a:p>
              <a:pPr algn="r"/>
              <a:r>
                <a:rPr lang="id-ID" sz="2400" b="1" dirty="0">
                  <a:latin typeface="Roboto Regular"/>
                  <a:cs typeface="Roboto Regular"/>
                </a:rPr>
                <a:t>FEATURE NUMBER THREE</a:t>
              </a:r>
            </a:p>
          </p:txBody>
        </p:sp>
        <p:sp>
          <p:nvSpPr>
            <p:cNvPr id="104" name="Rectangle 103"/>
            <p:cNvSpPr/>
            <p:nvPr/>
          </p:nvSpPr>
          <p:spPr>
            <a:xfrm>
              <a:off x="4010530" y="5095682"/>
              <a:ext cx="7513819" cy="1292672"/>
            </a:xfrm>
            <a:prstGeom prst="rect">
              <a:avLst/>
            </a:prstGeom>
          </p:spPr>
          <p:txBody>
            <a:bodyPr wrap="square" lIns="182889" tIns="91445" rIns="182889" bIns="91445">
              <a:spAutoFit/>
            </a:bodyPr>
            <a:lstStyle/>
            <a:p>
              <a:pPr algn="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a:t>
              </a:r>
              <a:endParaRPr lang="en-US" sz="2400" dirty="0">
                <a:latin typeface="Roboto Light"/>
                <a:cs typeface="Roboto Light"/>
              </a:endParaRPr>
            </a:p>
          </p:txBody>
        </p:sp>
      </p:grpSp>
      <p:grpSp>
        <p:nvGrpSpPr>
          <p:cNvPr id="25" name="Group 24"/>
          <p:cNvGrpSpPr/>
          <p:nvPr/>
        </p:nvGrpSpPr>
        <p:grpSpPr>
          <a:xfrm>
            <a:off x="17222787" y="4351814"/>
            <a:ext cx="1388351" cy="1388169"/>
            <a:chOff x="17298985" y="4351814"/>
            <a:chExt cx="1388351" cy="1388169"/>
          </a:xfrm>
        </p:grpSpPr>
        <p:sp>
          <p:nvSpPr>
            <p:cNvPr id="63" name="Oval 62"/>
            <p:cNvSpPr/>
            <p:nvPr/>
          </p:nvSpPr>
          <p:spPr>
            <a:xfrm>
              <a:off x="17298985" y="4351814"/>
              <a:ext cx="1388351" cy="13881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105" name="Freeform 6"/>
            <p:cNvSpPr>
              <a:spLocks noChangeArrowheads="1"/>
            </p:cNvSpPr>
            <p:nvPr/>
          </p:nvSpPr>
          <p:spPr bwMode="auto">
            <a:xfrm>
              <a:off x="17640413" y="4702250"/>
              <a:ext cx="709067" cy="695025"/>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a:extLst/>
          </p:spPr>
          <p:txBody>
            <a:bodyPr wrap="none" anchor="ctr"/>
            <a:lstStyle/>
            <a:p>
              <a:endParaRPr lang="en-US"/>
            </a:p>
          </p:txBody>
        </p:sp>
      </p:grpSp>
      <p:grpSp>
        <p:nvGrpSpPr>
          <p:cNvPr id="26" name="Group 25"/>
          <p:cNvGrpSpPr/>
          <p:nvPr/>
        </p:nvGrpSpPr>
        <p:grpSpPr>
          <a:xfrm>
            <a:off x="17257075" y="6967086"/>
            <a:ext cx="1388351" cy="1388169"/>
            <a:chOff x="17333273" y="6967086"/>
            <a:chExt cx="1388351" cy="1388169"/>
          </a:xfrm>
        </p:grpSpPr>
        <p:sp>
          <p:nvSpPr>
            <p:cNvPr id="64" name="Oval 63"/>
            <p:cNvSpPr/>
            <p:nvPr/>
          </p:nvSpPr>
          <p:spPr>
            <a:xfrm>
              <a:off x="17333273" y="6967086"/>
              <a:ext cx="1388351" cy="13881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108" name="Freeform 52"/>
            <p:cNvSpPr>
              <a:spLocks noChangeArrowheads="1"/>
            </p:cNvSpPr>
            <p:nvPr/>
          </p:nvSpPr>
          <p:spPr bwMode="auto">
            <a:xfrm>
              <a:off x="17714642" y="7279803"/>
              <a:ext cx="695668" cy="721197"/>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bg1"/>
            </a:solidFill>
            <a:ln>
              <a:noFill/>
            </a:ln>
            <a:effectLst/>
            <a:extLst/>
          </p:spPr>
          <p:txBody>
            <a:bodyPr wrap="none" anchor="ctr"/>
            <a:lstStyle/>
            <a:p>
              <a:endParaRPr lang="en-US"/>
            </a:p>
          </p:txBody>
        </p:sp>
      </p:grpSp>
      <p:grpSp>
        <p:nvGrpSpPr>
          <p:cNvPr id="27" name="Group 26"/>
          <p:cNvGrpSpPr/>
          <p:nvPr/>
        </p:nvGrpSpPr>
        <p:grpSpPr>
          <a:xfrm>
            <a:off x="17257074" y="9579770"/>
            <a:ext cx="1388351" cy="1388169"/>
            <a:chOff x="17333272" y="9579770"/>
            <a:chExt cx="1388351" cy="1388169"/>
          </a:xfrm>
        </p:grpSpPr>
        <p:sp>
          <p:nvSpPr>
            <p:cNvPr id="68" name="Oval 67"/>
            <p:cNvSpPr/>
            <p:nvPr/>
          </p:nvSpPr>
          <p:spPr>
            <a:xfrm>
              <a:off x="17333272" y="9579770"/>
              <a:ext cx="1388351" cy="13881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109" name="Freeform 104"/>
            <p:cNvSpPr>
              <a:spLocks noChangeArrowheads="1"/>
            </p:cNvSpPr>
            <p:nvPr/>
          </p:nvSpPr>
          <p:spPr bwMode="auto">
            <a:xfrm>
              <a:off x="17756187" y="9982200"/>
              <a:ext cx="596031" cy="400869"/>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a:extLst/>
          </p:spPr>
          <p:txBody>
            <a:bodyPr wrap="none" anchor="ctr"/>
            <a:lstStyle/>
            <a:p>
              <a:endParaRPr lang="en-US"/>
            </a:p>
          </p:txBody>
        </p:sp>
      </p:grpSp>
      <p:sp>
        <p:nvSpPr>
          <p:cNvPr id="2" name="Slide Number Placeholder 1"/>
          <p:cNvSpPr>
            <a:spLocks noGrp="1"/>
          </p:cNvSpPr>
          <p:nvPr>
            <p:ph type="sldNum" sz="quarter" idx="4"/>
          </p:nvPr>
        </p:nvSpPr>
        <p:spPr/>
        <p:txBody>
          <a:bodyPr/>
          <a:lstStyle/>
          <a:p>
            <a:fld id="{010B77E7-8D76-A248-9E9F-68FC055C9F4B}" type="slidenum">
              <a:rPr lang="en-US" smtClean="0"/>
              <a:pPr/>
              <a:t>18</a:t>
            </a:fld>
            <a:endParaRPr lang="en-US" dirty="0"/>
          </a:p>
        </p:txBody>
      </p:sp>
      <p:sp>
        <p:nvSpPr>
          <p:cNvPr id="53" name="TextBox 52"/>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IPHONE 6 APP PROJECT SAMPLE</a:t>
            </a:r>
          </a:p>
        </p:txBody>
      </p:sp>
      <p:sp>
        <p:nvSpPr>
          <p:cNvPr id="3" name="Picture Placeholder 2"/>
          <p:cNvSpPr>
            <a:spLocks noGrp="1"/>
          </p:cNvSpPr>
          <p:nvPr>
            <p:ph type="pic" sz="quarter" idx="11"/>
          </p:nvPr>
        </p:nvSpPr>
        <p:spPr/>
      </p:sp>
      <p:sp>
        <p:nvSpPr>
          <p:cNvPr id="4" name="Picture Placeholder 3"/>
          <p:cNvSpPr>
            <a:spLocks noGrp="1"/>
          </p:cNvSpPr>
          <p:nvPr>
            <p:ph type="pic" sz="quarter" idx="10"/>
          </p:nvPr>
        </p:nvSpPr>
        <p:spPr/>
      </p:sp>
      <p:sp>
        <p:nvSpPr>
          <p:cNvPr id="5" name="Picture Placeholder 4"/>
          <p:cNvSpPr>
            <a:spLocks noGrp="1"/>
          </p:cNvSpPr>
          <p:nvPr>
            <p:ph type="pic" sz="quarter" idx="12"/>
          </p:nvPr>
        </p:nvSpPr>
        <p:spPr/>
      </p:sp>
    </p:spTree>
    <p:extLst>
      <p:ext uri="{BB962C8B-B14F-4D97-AF65-F5344CB8AC3E}">
        <p14:creationId xmlns:p14="http://schemas.microsoft.com/office/powerpoint/2010/main" val="215194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500"/>
                                        <p:tgtEl>
                                          <p:spTgt spid="9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500"/>
                                        <p:tgtEl>
                                          <p:spTgt spid="10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THE AGENDA FOR TODAY</a:t>
            </a:r>
          </a:p>
        </p:txBody>
      </p:sp>
      <p:cxnSp>
        <p:nvCxnSpPr>
          <p:cNvPr id="12" name="Straight Connector 11"/>
          <p:cNvCxnSpPr>
            <a:stCxn id="13" idx="4"/>
          </p:cNvCxnSpPr>
          <p:nvPr/>
        </p:nvCxnSpPr>
        <p:spPr>
          <a:xfrm>
            <a:off x="12223351" y="3748763"/>
            <a:ext cx="0" cy="9967237"/>
          </a:xfrm>
          <a:prstGeom prst="line">
            <a:avLst/>
          </a:prstGeom>
          <a:ln w="762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1967074" y="3236209"/>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p:cNvSpPr txBox="1"/>
          <p:nvPr/>
        </p:nvSpPr>
        <p:spPr>
          <a:xfrm>
            <a:off x="5676628" y="2922141"/>
            <a:ext cx="5246554" cy="1077218"/>
          </a:xfrm>
          <a:prstGeom prst="rect">
            <a:avLst/>
          </a:prstGeom>
          <a:noFill/>
        </p:spPr>
        <p:txBody>
          <a:bodyPr wrap="square" rtlCol="0">
            <a:spAutoFit/>
          </a:bodyPr>
          <a:lstStyle/>
          <a:p>
            <a:pPr algn="r"/>
            <a:r>
              <a:rPr lang="en-US" sz="4000" dirty="0">
                <a:solidFill>
                  <a:schemeClr val="accent1"/>
                </a:solidFill>
                <a:latin typeface="Roboto Black"/>
                <a:cs typeface="Roboto Black"/>
              </a:rPr>
              <a:t>ABOUT US</a:t>
            </a:r>
          </a:p>
          <a:p>
            <a:pPr algn="r"/>
            <a:r>
              <a:rPr lang="en-US" sz="2400" dirty="0">
                <a:latin typeface="Roboto Regular"/>
                <a:cs typeface="Roboto Regular"/>
              </a:rPr>
              <a:t>Write a Subtitle here</a:t>
            </a:r>
          </a:p>
        </p:txBody>
      </p:sp>
      <p:sp>
        <p:nvSpPr>
          <p:cNvPr id="16" name="Freeform 384"/>
          <p:cNvSpPr>
            <a:spLocks noChangeArrowheads="1"/>
          </p:cNvSpPr>
          <p:nvPr/>
        </p:nvSpPr>
        <p:spPr bwMode="auto">
          <a:xfrm>
            <a:off x="10939386" y="3029297"/>
            <a:ext cx="739327" cy="710410"/>
          </a:xfrm>
          <a:custGeom>
            <a:avLst/>
            <a:gdLst>
              <a:gd name="T0" fmla="*/ 455 w 561"/>
              <a:gd name="T1" fmla="*/ 279 h 537"/>
              <a:gd name="T2" fmla="*/ 560 w 561"/>
              <a:gd name="T3" fmla="*/ 279 h 537"/>
              <a:gd name="T4" fmla="*/ 280 w 561"/>
              <a:gd name="T5" fmla="*/ 0 h 537"/>
              <a:gd name="T6" fmla="*/ 0 w 561"/>
              <a:gd name="T7" fmla="*/ 279 h 537"/>
              <a:gd name="T8" fmla="*/ 105 w 561"/>
              <a:gd name="T9" fmla="*/ 279 h 537"/>
              <a:gd name="T10" fmla="*/ 105 w 561"/>
              <a:gd name="T11" fmla="*/ 536 h 537"/>
              <a:gd name="T12" fmla="*/ 233 w 561"/>
              <a:gd name="T13" fmla="*/ 536 h 537"/>
              <a:gd name="T14" fmla="*/ 233 w 561"/>
              <a:gd name="T15" fmla="*/ 378 h 537"/>
              <a:gd name="T16" fmla="*/ 333 w 561"/>
              <a:gd name="T17" fmla="*/ 378 h 537"/>
              <a:gd name="T18" fmla="*/ 333 w 561"/>
              <a:gd name="T19" fmla="*/ 536 h 537"/>
              <a:gd name="T20" fmla="*/ 455 w 561"/>
              <a:gd name="T21" fmla="*/ 536 h 537"/>
              <a:gd name="T22" fmla="*/ 455 w 561"/>
              <a:gd name="T23" fmla="*/ 27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537">
                <a:moveTo>
                  <a:pt x="455" y="279"/>
                </a:moveTo>
                <a:lnTo>
                  <a:pt x="560" y="279"/>
                </a:lnTo>
                <a:lnTo>
                  <a:pt x="280" y="0"/>
                </a:lnTo>
                <a:lnTo>
                  <a:pt x="0" y="279"/>
                </a:lnTo>
                <a:lnTo>
                  <a:pt x="105" y="279"/>
                </a:lnTo>
                <a:lnTo>
                  <a:pt x="105" y="536"/>
                </a:lnTo>
                <a:lnTo>
                  <a:pt x="233" y="536"/>
                </a:lnTo>
                <a:lnTo>
                  <a:pt x="233" y="378"/>
                </a:lnTo>
                <a:lnTo>
                  <a:pt x="333" y="378"/>
                </a:lnTo>
                <a:lnTo>
                  <a:pt x="333" y="536"/>
                </a:lnTo>
                <a:lnTo>
                  <a:pt x="455" y="536"/>
                </a:lnTo>
                <a:lnTo>
                  <a:pt x="455" y="279"/>
                </a:lnTo>
              </a:path>
            </a:pathLst>
          </a:custGeom>
          <a:solidFill>
            <a:schemeClr val="accent1"/>
          </a:solidFill>
          <a:ln>
            <a:noFill/>
          </a:ln>
          <a:effectLst/>
        </p:spPr>
        <p:txBody>
          <a:bodyPr wrap="none" lIns="152366" tIns="76183" rIns="152366" bIns="76183" anchor="ctr"/>
          <a:lstStyle/>
          <a:p>
            <a:endParaRPr lang="en-US" dirty="0"/>
          </a:p>
        </p:txBody>
      </p:sp>
      <p:sp>
        <p:nvSpPr>
          <p:cNvPr id="17" name="Oval 16"/>
          <p:cNvSpPr/>
          <p:nvPr/>
        </p:nvSpPr>
        <p:spPr>
          <a:xfrm>
            <a:off x="11967074" y="7315751"/>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17"/>
          <p:cNvSpPr txBox="1"/>
          <p:nvPr/>
        </p:nvSpPr>
        <p:spPr>
          <a:xfrm>
            <a:off x="5676628" y="7059179"/>
            <a:ext cx="5246554" cy="1692771"/>
          </a:xfrm>
          <a:prstGeom prst="rect">
            <a:avLst/>
          </a:prstGeom>
          <a:noFill/>
        </p:spPr>
        <p:txBody>
          <a:bodyPr wrap="square" rtlCol="0">
            <a:spAutoFit/>
          </a:bodyPr>
          <a:lstStyle/>
          <a:p>
            <a:pPr algn="r"/>
            <a:r>
              <a:rPr lang="en-US" sz="4000" dirty="0">
                <a:solidFill>
                  <a:schemeClr val="accent3"/>
                </a:solidFill>
                <a:latin typeface="Roboto Black"/>
                <a:cs typeface="Roboto Black"/>
              </a:rPr>
              <a:t>KNOWING THE PROBLEM</a:t>
            </a:r>
          </a:p>
          <a:p>
            <a:pPr algn="r"/>
            <a:r>
              <a:rPr lang="en-US" sz="2400" dirty="0">
                <a:latin typeface="Roboto Regular"/>
                <a:cs typeface="Roboto Regular"/>
              </a:rPr>
              <a:t>Write a Subtitle here</a:t>
            </a:r>
          </a:p>
        </p:txBody>
      </p:sp>
      <p:sp>
        <p:nvSpPr>
          <p:cNvPr id="20" name="TextBox 19"/>
          <p:cNvSpPr txBox="1"/>
          <p:nvPr/>
        </p:nvSpPr>
        <p:spPr>
          <a:xfrm>
            <a:off x="13560673" y="9356910"/>
            <a:ext cx="5246554" cy="1077218"/>
          </a:xfrm>
          <a:prstGeom prst="rect">
            <a:avLst/>
          </a:prstGeom>
          <a:noFill/>
        </p:spPr>
        <p:txBody>
          <a:bodyPr wrap="square" rtlCol="0">
            <a:spAutoFit/>
          </a:bodyPr>
          <a:lstStyle/>
          <a:p>
            <a:r>
              <a:rPr lang="en-US" sz="4000" dirty="0">
                <a:solidFill>
                  <a:schemeClr val="accent4"/>
                </a:solidFill>
                <a:latin typeface="Roboto Black"/>
                <a:cs typeface="Roboto Black"/>
              </a:rPr>
              <a:t>SOLUTION</a:t>
            </a:r>
          </a:p>
          <a:p>
            <a:r>
              <a:rPr lang="en-US" sz="2400" dirty="0">
                <a:latin typeface="Roboto Regular"/>
                <a:cs typeface="Roboto Regular"/>
              </a:rPr>
              <a:t>Write a Subtitle here</a:t>
            </a:r>
          </a:p>
        </p:txBody>
      </p:sp>
      <p:sp>
        <p:nvSpPr>
          <p:cNvPr id="21" name="TextBox 20"/>
          <p:cNvSpPr txBox="1"/>
          <p:nvPr/>
        </p:nvSpPr>
        <p:spPr>
          <a:xfrm>
            <a:off x="5813924" y="11623262"/>
            <a:ext cx="5246554" cy="1077218"/>
          </a:xfrm>
          <a:prstGeom prst="rect">
            <a:avLst/>
          </a:prstGeom>
          <a:noFill/>
        </p:spPr>
        <p:txBody>
          <a:bodyPr wrap="square" rtlCol="0">
            <a:spAutoFit/>
          </a:bodyPr>
          <a:lstStyle/>
          <a:p>
            <a:pPr algn="r"/>
            <a:r>
              <a:rPr lang="en-US" sz="4000" dirty="0">
                <a:solidFill>
                  <a:schemeClr val="accent5"/>
                </a:solidFill>
                <a:latin typeface="Roboto Black"/>
                <a:cs typeface="Roboto Black"/>
              </a:rPr>
              <a:t>BUSINESS MODEL</a:t>
            </a:r>
          </a:p>
          <a:p>
            <a:pPr algn="r"/>
            <a:r>
              <a:rPr lang="en-US" sz="2400" dirty="0">
                <a:latin typeface="Roboto Regular"/>
                <a:cs typeface="Roboto Regular"/>
              </a:rPr>
              <a:t>Write a Subtitle here</a:t>
            </a:r>
          </a:p>
        </p:txBody>
      </p:sp>
      <p:sp>
        <p:nvSpPr>
          <p:cNvPr id="24" name="Oval 23"/>
          <p:cNvSpPr/>
          <p:nvPr/>
        </p:nvSpPr>
        <p:spPr>
          <a:xfrm>
            <a:off x="11967074" y="9569443"/>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p:cNvSpPr/>
          <p:nvPr/>
        </p:nvSpPr>
        <p:spPr>
          <a:xfrm>
            <a:off x="11967074" y="11780871"/>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Slide Number Placeholder 1"/>
          <p:cNvSpPr>
            <a:spLocks noGrp="1"/>
          </p:cNvSpPr>
          <p:nvPr>
            <p:ph type="sldNum" sz="quarter" idx="12"/>
          </p:nvPr>
        </p:nvSpPr>
        <p:spPr/>
        <p:txBody>
          <a:bodyPr/>
          <a:lstStyle/>
          <a:p>
            <a:fld id="{9E30716D-6579-E840-A866-65A32A51B07B}" type="slidenum">
              <a:rPr lang="en-US" smtClean="0"/>
              <a:t>1</a:t>
            </a:fld>
            <a:endParaRPr lang="en-US" dirty="0"/>
          </a:p>
        </p:txBody>
      </p:sp>
      <p:sp>
        <p:nvSpPr>
          <p:cNvPr id="36" name="AutoShape 105"/>
          <p:cNvSpPr>
            <a:spLocks/>
          </p:cNvSpPr>
          <p:nvPr/>
        </p:nvSpPr>
        <p:spPr bwMode="auto">
          <a:xfrm>
            <a:off x="11031560" y="7267530"/>
            <a:ext cx="596895" cy="59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7" name="AutoShape 39"/>
          <p:cNvSpPr>
            <a:spLocks/>
          </p:cNvSpPr>
          <p:nvPr/>
        </p:nvSpPr>
        <p:spPr bwMode="auto">
          <a:xfrm>
            <a:off x="12792172" y="9512086"/>
            <a:ext cx="596895" cy="5427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0" name="Freeform 97"/>
          <p:cNvSpPr>
            <a:spLocks noChangeArrowheads="1"/>
          </p:cNvSpPr>
          <p:nvPr/>
        </p:nvSpPr>
        <p:spPr bwMode="auto">
          <a:xfrm>
            <a:off x="12792172" y="5245647"/>
            <a:ext cx="596031" cy="511638"/>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2"/>
          </a:solidFill>
          <a:ln>
            <a:noFill/>
          </a:ln>
          <a:effectLst/>
          <a:extLst/>
        </p:spPr>
        <p:txBody>
          <a:bodyPr wrap="none" anchor="ctr"/>
          <a:lstStyle/>
          <a:p>
            <a:endParaRPr lang="en-US" dirty="0"/>
          </a:p>
        </p:txBody>
      </p:sp>
      <p:sp>
        <p:nvSpPr>
          <p:cNvPr id="19" name="Oval 18"/>
          <p:cNvSpPr/>
          <p:nvPr/>
        </p:nvSpPr>
        <p:spPr>
          <a:xfrm>
            <a:off x="11929373" y="5298567"/>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Box 21"/>
          <p:cNvSpPr txBox="1"/>
          <p:nvPr/>
        </p:nvSpPr>
        <p:spPr>
          <a:xfrm>
            <a:off x="13560673" y="5033528"/>
            <a:ext cx="5246554" cy="1077218"/>
          </a:xfrm>
          <a:prstGeom prst="rect">
            <a:avLst/>
          </a:prstGeom>
          <a:noFill/>
        </p:spPr>
        <p:txBody>
          <a:bodyPr wrap="square" rtlCol="0">
            <a:spAutoFit/>
          </a:bodyPr>
          <a:lstStyle/>
          <a:p>
            <a:r>
              <a:rPr lang="en-US" sz="4000" dirty="0">
                <a:solidFill>
                  <a:schemeClr val="accent2"/>
                </a:solidFill>
                <a:latin typeface="Roboto Black"/>
                <a:cs typeface="Roboto Black"/>
              </a:rPr>
              <a:t>OUR WORKS</a:t>
            </a:r>
          </a:p>
          <a:p>
            <a:r>
              <a:rPr lang="en-US" sz="2400" dirty="0">
                <a:latin typeface="Roboto Regular"/>
                <a:cs typeface="Roboto Regular"/>
              </a:rPr>
              <a:t>Write a Subtitle here</a:t>
            </a:r>
          </a:p>
        </p:txBody>
      </p:sp>
      <p:sp>
        <p:nvSpPr>
          <p:cNvPr id="26" name="Freeform 58"/>
          <p:cNvSpPr>
            <a:spLocks noEditPoints="1"/>
          </p:cNvSpPr>
          <p:nvPr/>
        </p:nvSpPr>
        <p:spPr bwMode="auto">
          <a:xfrm>
            <a:off x="11067777" y="11759207"/>
            <a:ext cx="560678" cy="560678"/>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772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P spid="16" grpId="0" animBg="1"/>
      <p:bldP spid="17" grpId="0" animBg="1"/>
      <p:bldP spid="18" grpId="0"/>
      <p:bldP spid="20" grpId="0"/>
      <p:bldP spid="21" grpId="0"/>
      <p:bldP spid="24" grpId="0" animBg="1"/>
      <p:bldP spid="25" grpId="0" animBg="1"/>
      <p:bldP spid="36" grpId="0" animBg="1"/>
      <p:bldP spid="37" grpId="0" animBg="1"/>
      <p:bldP spid="40" grpId="0" animBg="1"/>
      <p:bldP spid="19" grpId="0" animBg="1"/>
      <p:bldP spid="22"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007058" y="2743691"/>
            <a:ext cx="13320129" cy="10362709"/>
            <a:chOff x="2084279" y="594889"/>
            <a:chExt cx="4994398" cy="3886016"/>
          </a:xfrm>
        </p:grpSpPr>
        <p:pic>
          <p:nvPicPr>
            <p:cNvPr id="32" name="Picture 31"/>
            <p:cNvPicPr>
              <a:picLocks noChangeAspect="1"/>
            </p:cNvPicPr>
            <p:nvPr/>
          </p:nvPicPr>
          <p:blipFill>
            <a:blip r:embed="rId2"/>
            <a:stretch>
              <a:fillRect/>
            </a:stretch>
          </p:blipFill>
          <p:spPr>
            <a:xfrm>
              <a:off x="2084279" y="594889"/>
              <a:ext cx="4994398" cy="3886016"/>
            </a:xfrm>
            <a:prstGeom prst="rect">
              <a:avLst/>
            </a:prstGeom>
          </p:spPr>
        </p:pic>
        <p:sp>
          <p:nvSpPr>
            <p:cNvPr id="50" name="Rectangle 49"/>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Slide Number Placeholder 1"/>
          <p:cNvSpPr>
            <a:spLocks noGrp="1"/>
          </p:cNvSpPr>
          <p:nvPr>
            <p:ph type="sldNum" sz="quarter" idx="4"/>
          </p:nvPr>
        </p:nvSpPr>
        <p:spPr/>
        <p:txBody>
          <a:bodyPr/>
          <a:lstStyle/>
          <a:p>
            <a:fld id="{010B77E7-8D76-A248-9E9F-68FC055C9F4B}" type="slidenum">
              <a:rPr lang="en-US" smtClean="0"/>
              <a:pPr/>
              <a:t>19</a:t>
            </a:fld>
            <a:endParaRPr lang="en-US" dirty="0"/>
          </a:p>
        </p:txBody>
      </p:sp>
      <p:sp>
        <p:nvSpPr>
          <p:cNvPr id="27" name="TextBox 26"/>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MACBOOK PRO APP PROJECT SAMPLE</a:t>
            </a:r>
          </a:p>
        </p:txBody>
      </p:sp>
      <p:sp>
        <p:nvSpPr>
          <p:cNvPr id="23" name="Oval 22"/>
          <p:cNvSpPr/>
          <p:nvPr/>
        </p:nvSpPr>
        <p:spPr>
          <a:xfrm>
            <a:off x="13843815" y="3776098"/>
            <a:ext cx="1847895" cy="1847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4" name="TextBox 23"/>
          <p:cNvSpPr txBox="1"/>
          <p:nvPr/>
        </p:nvSpPr>
        <p:spPr>
          <a:xfrm>
            <a:off x="15852823" y="3736717"/>
            <a:ext cx="4101141"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ONE</a:t>
            </a:r>
          </a:p>
        </p:txBody>
      </p:sp>
      <p:sp>
        <p:nvSpPr>
          <p:cNvPr id="25" name="Rectangle 24"/>
          <p:cNvSpPr/>
          <p:nvPr/>
        </p:nvSpPr>
        <p:spPr>
          <a:xfrm>
            <a:off x="15827446" y="4361999"/>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26" name="Oval 25"/>
          <p:cNvSpPr/>
          <p:nvPr/>
        </p:nvSpPr>
        <p:spPr>
          <a:xfrm>
            <a:off x="13843815" y="6391372"/>
            <a:ext cx="1847895"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8" name="Oval 27"/>
          <p:cNvSpPr/>
          <p:nvPr/>
        </p:nvSpPr>
        <p:spPr>
          <a:xfrm>
            <a:off x="13843815" y="9004054"/>
            <a:ext cx="1847895" cy="1847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9" name="TextBox 28"/>
          <p:cNvSpPr txBox="1"/>
          <p:nvPr/>
        </p:nvSpPr>
        <p:spPr>
          <a:xfrm>
            <a:off x="15855453" y="6355333"/>
            <a:ext cx="4159074"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TWO</a:t>
            </a:r>
          </a:p>
        </p:txBody>
      </p:sp>
      <p:sp>
        <p:nvSpPr>
          <p:cNvPr id="30" name="Rectangle 29"/>
          <p:cNvSpPr/>
          <p:nvPr/>
        </p:nvSpPr>
        <p:spPr>
          <a:xfrm>
            <a:off x="15827446" y="6980615"/>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35" name="TextBox 34"/>
          <p:cNvSpPr txBox="1"/>
          <p:nvPr/>
        </p:nvSpPr>
        <p:spPr>
          <a:xfrm>
            <a:off x="15865470" y="8990948"/>
            <a:ext cx="4499562"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THREE</a:t>
            </a:r>
          </a:p>
        </p:txBody>
      </p:sp>
      <p:sp>
        <p:nvSpPr>
          <p:cNvPr id="38" name="Rectangle 37"/>
          <p:cNvSpPr/>
          <p:nvPr/>
        </p:nvSpPr>
        <p:spPr>
          <a:xfrm>
            <a:off x="15827446" y="9616230"/>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51" name="Freeform 67"/>
          <p:cNvSpPr>
            <a:spLocks noChangeArrowheads="1"/>
          </p:cNvSpPr>
          <p:nvPr/>
        </p:nvSpPr>
        <p:spPr bwMode="auto">
          <a:xfrm>
            <a:off x="14349265" y="4073628"/>
            <a:ext cx="962463"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anchor="ctr"/>
          <a:lstStyle/>
          <a:p>
            <a:endParaRPr lang="en-US"/>
          </a:p>
        </p:txBody>
      </p:sp>
      <p:sp>
        <p:nvSpPr>
          <p:cNvPr id="52" name="Freeform 82"/>
          <p:cNvSpPr>
            <a:spLocks noChangeArrowheads="1"/>
          </p:cNvSpPr>
          <p:nvPr/>
        </p:nvSpPr>
        <p:spPr bwMode="auto">
          <a:xfrm>
            <a:off x="14256468" y="9483828"/>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p:spPr>
        <p:txBody>
          <a:bodyPr wrap="none" anchor="ctr"/>
          <a:lstStyle/>
          <a:p>
            <a:endParaRPr lang="en-US"/>
          </a:p>
        </p:txBody>
      </p:sp>
      <p:sp>
        <p:nvSpPr>
          <p:cNvPr id="53" name="Freeform 102"/>
          <p:cNvSpPr>
            <a:spLocks noChangeArrowheads="1"/>
          </p:cNvSpPr>
          <p:nvPr/>
        </p:nvSpPr>
        <p:spPr bwMode="auto">
          <a:xfrm>
            <a:off x="14245566" y="6863660"/>
            <a:ext cx="1055905"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3" name="Picture Placeholder 2"/>
          <p:cNvSpPr>
            <a:spLocks noGrp="1"/>
          </p:cNvSpPr>
          <p:nvPr>
            <p:ph type="pic" sz="quarter" idx="11"/>
          </p:nvPr>
        </p:nvSpPr>
        <p:spPr/>
      </p:sp>
    </p:spTree>
    <p:extLst>
      <p:ext uri="{BB962C8B-B14F-4D97-AF65-F5344CB8AC3E}">
        <p14:creationId xmlns:p14="http://schemas.microsoft.com/office/powerpoint/2010/main" val="385832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animBg="1"/>
      <p:bldP spid="24" grpId="0"/>
      <p:bldP spid="25" grpId="0"/>
      <p:bldP spid="26" grpId="0" animBg="1"/>
      <p:bldP spid="28" grpId="0" animBg="1"/>
      <p:bldP spid="29" grpId="0"/>
      <p:bldP spid="30" grpId="0"/>
      <p:bldP spid="35" grpId="0"/>
      <p:bldP spid="38" grpId="0"/>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iM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87" y="2521101"/>
            <a:ext cx="11817907" cy="10356699"/>
          </a:xfrm>
          <a:prstGeom prst="rect">
            <a:avLst/>
          </a:prstGeom>
        </p:spPr>
      </p:pic>
      <p:sp>
        <p:nvSpPr>
          <p:cNvPr id="2" name="Slide Number Placeholder 1"/>
          <p:cNvSpPr>
            <a:spLocks noGrp="1"/>
          </p:cNvSpPr>
          <p:nvPr>
            <p:ph type="sldNum" sz="quarter" idx="4"/>
          </p:nvPr>
        </p:nvSpPr>
        <p:spPr/>
        <p:txBody>
          <a:bodyPr/>
          <a:lstStyle/>
          <a:p>
            <a:fld id="{010B77E7-8D76-A248-9E9F-68FC055C9F4B}" type="slidenum">
              <a:rPr lang="en-US" smtClean="0"/>
              <a:pPr/>
              <a:t>20</a:t>
            </a:fld>
            <a:endParaRPr lang="en-US" dirty="0"/>
          </a:p>
        </p:txBody>
      </p:sp>
      <p:sp>
        <p:nvSpPr>
          <p:cNvPr id="25" name="TextBox 24"/>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IMAC APP PROJECT SAMPLE</a:t>
            </a:r>
          </a:p>
        </p:txBody>
      </p:sp>
      <p:sp>
        <p:nvSpPr>
          <p:cNvPr id="21" name="Oval 20"/>
          <p:cNvSpPr/>
          <p:nvPr/>
        </p:nvSpPr>
        <p:spPr>
          <a:xfrm>
            <a:off x="2081955" y="3776098"/>
            <a:ext cx="1847895" cy="1847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2" name="TextBox 21"/>
          <p:cNvSpPr txBox="1"/>
          <p:nvPr/>
        </p:nvSpPr>
        <p:spPr>
          <a:xfrm>
            <a:off x="4090963" y="3736717"/>
            <a:ext cx="4101141"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ONE</a:t>
            </a:r>
          </a:p>
        </p:txBody>
      </p:sp>
      <p:sp>
        <p:nvSpPr>
          <p:cNvPr id="23" name="Rectangle 22"/>
          <p:cNvSpPr/>
          <p:nvPr/>
        </p:nvSpPr>
        <p:spPr>
          <a:xfrm>
            <a:off x="4065586" y="4361999"/>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26" name="Oval 25"/>
          <p:cNvSpPr/>
          <p:nvPr/>
        </p:nvSpPr>
        <p:spPr>
          <a:xfrm>
            <a:off x="2081955" y="6391372"/>
            <a:ext cx="1847895"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7" name="Oval 26"/>
          <p:cNvSpPr/>
          <p:nvPr/>
        </p:nvSpPr>
        <p:spPr>
          <a:xfrm>
            <a:off x="2081955" y="9004054"/>
            <a:ext cx="1847895" cy="1847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42" name="TextBox 41"/>
          <p:cNvSpPr txBox="1"/>
          <p:nvPr/>
        </p:nvSpPr>
        <p:spPr>
          <a:xfrm>
            <a:off x="4093593" y="6355333"/>
            <a:ext cx="4159074"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TWO</a:t>
            </a:r>
          </a:p>
        </p:txBody>
      </p:sp>
      <p:sp>
        <p:nvSpPr>
          <p:cNvPr id="43" name="Rectangle 42"/>
          <p:cNvSpPr/>
          <p:nvPr/>
        </p:nvSpPr>
        <p:spPr>
          <a:xfrm>
            <a:off x="4065586" y="6980615"/>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44" name="TextBox 43"/>
          <p:cNvSpPr txBox="1"/>
          <p:nvPr/>
        </p:nvSpPr>
        <p:spPr>
          <a:xfrm>
            <a:off x="4103610" y="8990948"/>
            <a:ext cx="4499562"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THREE</a:t>
            </a:r>
          </a:p>
        </p:txBody>
      </p:sp>
      <p:sp>
        <p:nvSpPr>
          <p:cNvPr id="45" name="Rectangle 44"/>
          <p:cNvSpPr/>
          <p:nvPr/>
        </p:nvSpPr>
        <p:spPr>
          <a:xfrm>
            <a:off x="4065586" y="9616230"/>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47" name="Freeform 67"/>
          <p:cNvSpPr>
            <a:spLocks noChangeArrowheads="1"/>
          </p:cNvSpPr>
          <p:nvPr/>
        </p:nvSpPr>
        <p:spPr bwMode="auto">
          <a:xfrm>
            <a:off x="2587405" y="4073628"/>
            <a:ext cx="962463"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anchor="ctr"/>
          <a:lstStyle/>
          <a:p>
            <a:endParaRPr lang="en-US"/>
          </a:p>
        </p:txBody>
      </p:sp>
      <p:sp>
        <p:nvSpPr>
          <p:cNvPr id="48" name="Freeform 82"/>
          <p:cNvSpPr>
            <a:spLocks noChangeArrowheads="1"/>
          </p:cNvSpPr>
          <p:nvPr/>
        </p:nvSpPr>
        <p:spPr bwMode="auto">
          <a:xfrm>
            <a:off x="2494608" y="9483828"/>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p:spPr>
        <p:txBody>
          <a:bodyPr wrap="none" anchor="ctr"/>
          <a:lstStyle/>
          <a:p>
            <a:endParaRPr lang="en-US"/>
          </a:p>
        </p:txBody>
      </p:sp>
      <p:sp>
        <p:nvSpPr>
          <p:cNvPr id="49" name="Freeform 102"/>
          <p:cNvSpPr>
            <a:spLocks noChangeArrowheads="1"/>
          </p:cNvSpPr>
          <p:nvPr/>
        </p:nvSpPr>
        <p:spPr bwMode="auto">
          <a:xfrm>
            <a:off x="2483706" y="6863660"/>
            <a:ext cx="1055905"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3" name="Picture Placeholder 2"/>
          <p:cNvSpPr>
            <a:spLocks noGrp="1"/>
          </p:cNvSpPr>
          <p:nvPr>
            <p:ph type="pic" sz="quarter" idx="11"/>
          </p:nvPr>
        </p:nvSpPr>
        <p:spPr/>
      </p:sp>
    </p:spTree>
    <p:extLst>
      <p:ext uri="{BB962C8B-B14F-4D97-AF65-F5344CB8AC3E}">
        <p14:creationId xmlns:p14="http://schemas.microsoft.com/office/powerpoint/2010/main" val="320680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P spid="22" grpId="0"/>
      <p:bldP spid="23" grpId="0"/>
      <p:bldP spid="26" grpId="0" animBg="1"/>
      <p:bldP spid="27" grpId="0" animBg="1"/>
      <p:bldP spid="42" grpId="0"/>
      <p:bldP spid="43" grpId="0"/>
      <p:bldP spid="44" grpId="0"/>
      <p:bldP spid="45" grpId="0"/>
      <p:bldP spid="47" grpId="0" animBg="1"/>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Pad Air White wo Shadow.png"/>
          <p:cNvPicPr>
            <a:picLocks noChangeAspect="1"/>
          </p:cNvPicPr>
          <p:nvPr/>
        </p:nvPicPr>
        <p:blipFill rotWithShape="1">
          <a:blip r:embed="rId2">
            <a:extLst>
              <a:ext uri="{28A0092B-C50C-407E-A947-70E740481C1C}">
                <a14:useLocalDpi xmlns:a14="http://schemas.microsoft.com/office/drawing/2010/main" val="0"/>
              </a:ext>
            </a:extLst>
          </a:blip>
          <a:srcRect t="5027" r="3035"/>
          <a:stretch/>
        </p:blipFill>
        <p:spPr>
          <a:xfrm>
            <a:off x="8383587" y="2924685"/>
            <a:ext cx="7668722" cy="11096115"/>
          </a:xfrm>
          <a:prstGeom prst="rect">
            <a:avLst/>
          </a:prstGeom>
        </p:spPr>
      </p:pic>
      <p:sp>
        <p:nvSpPr>
          <p:cNvPr id="40" name="Freeform 429"/>
          <p:cNvSpPr>
            <a:spLocks noChangeArrowheads="1"/>
          </p:cNvSpPr>
          <p:nvPr/>
        </p:nvSpPr>
        <p:spPr bwMode="auto">
          <a:xfrm>
            <a:off x="4838490" y="4064892"/>
            <a:ext cx="882374" cy="876051"/>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accent1"/>
          </a:solidFill>
          <a:ln>
            <a:noFill/>
          </a:ln>
          <a:effectLst/>
          <a:extLst/>
        </p:spPr>
        <p:txBody>
          <a:bodyPr wrap="none" lIns="121917" tIns="60958" rIns="121917" bIns="60958" anchor="ctr"/>
          <a:lstStyle/>
          <a:p>
            <a:pPr>
              <a:defRPr/>
            </a:pPr>
            <a:endParaRPr lang="en-US" dirty="0">
              <a:latin typeface="Roboto Light"/>
              <a:ea typeface="Roboto Light"/>
            </a:endParaRPr>
          </a:p>
        </p:txBody>
      </p:sp>
      <p:sp>
        <p:nvSpPr>
          <p:cNvPr id="42" name="TextBox 41"/>
          <p:cNvSpPr txBox="1"/>
          <p:nvPr/>
        </p:nvSpPr>
        <p:spPr>
          <a:xfrm>
            <a:off x="3091405" y="5216048"/>
            <a:ext cx="4267756" cy="523220"/>
          </a:xfrm>
          <a:prstGeom prst="rect">
            <a:avLst/>
          </a:prstGeom>
          <a:noFill/>
        </p:spPr>
        <p:txBody>
          <a:bodyPr wrap="square" rtlCol="0">
            <a:spAutoFit/>
          </a:bodyPr>
          <a:lstStyle/>
          <a:p>
            <a:pPr algn="ctr"/>
            <a:r>
              <a:rPr lang="en-US" sz="2800" b="1" dirty="0">
                <a:latin typeface="Roboto Regular"/>
                <a:cs typeface="Roboto Regular"/>
              </a:rPr>
              <a:t>GRAPHIC DESIGN</a:t>
            </a:r>
          </a:p>
        </p:txBody>
      </p:sp>
      <p:sp>
        <p:nvSpPr>
          <p:cNvPr id="43" name="TextBox 42"/>
          <p:cNvSpPr txBox="1"/>
          <p:nvPr/>
        </p:nvSpPr>
        <p:spPr>
          <a:xfrm>
            <a:off x="3091405" y="5843189"/>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49" name="TextBox 48"/>
          <p:cNvSpPr txBox="1"/>
          <p:nvPr/>
        </p:nvSpPr>
        <p:spPr>
          <a:xfrm>
            <a:off x="3091405" y="8996787"/>
            <a:ext cx="4267756" cy="523220"/>
          </a:xfrm>
          <a:prstGeom prst="rect">
            <a:avLst/>
          </a:prstGeom>
          <a:noFill/>
        </p:spPr>
        <p:txBody>
          <a:bodyPr wrap="square" rtlCol="0">
            <a:spAutoFit/>
          </a:bodyPr>
          <a:lstStyle/>
          <a:p>
            <a:pPr algn="ctr"/>
            <a:r>
              <a:rPr lang="en-US" sz="2800" b="1" dirty="0">
                <a:latin typeface="Roboto Regular"/>
                <a:cs typeface="Roboto Regular"/>
              </a:rPr>
              <a:t>PROFESSIONAL FILM</a:t>
            </a:r>
          </a:p>
        </p:txBody>
      </p:sp>
      <p:sp>
        <p:nvSpPr>
          <p:cNvPr id="50" name="TextBox 49"/>
          <p:cNvSpPr txBox="1"/>
          <p:nvPr/>
        </p:nvSpPr>
        <p:spPr>
          <a:xfrm>
            <a:off x="3091405" y="9623928"/>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grpSp>
        <p:nvGrpSpPr>
          <p:cNvPr id="51" name="Group 50"/>
          <p:cNvGrpSpPr/>
          <p:nvPr/>
        </p:nvGrpSpPr>
        <p:grpSpPr>
          <a:xfrm>
            <a:off x="4874330" y="8178770"/>
            <a:ext cx="722328" cy="411057"/>
            <a:chOff x="6350" y="1588"/>
            <a:chExt cx="1931988" cy="1330325"/>
          </a:xfrm>
          <a:solidFill>
            <a:schemeClr val="accent2"/>
          </a:solidFill>
        </p:grpSpPr>
        <p:sp>
          <p:nvSpPr>
            <p:cNvPr id="52" name="Freeform 18"/>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Light"/>
              </a:endParaRPr>
            </a:p>
          </p:txBody>
        </p:sp>
        <p:sp>
          <p:nvSpPr>
            <p:cNvPr id="53" name="Freeform 19"/>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Light"/>
              </a:endParaRPr>
            </a:p>
          </p:txBody>
        </p:sp>
      </p:grpSp>
      <p:sp>
        <p:nvSpPr>
          <p:cNvPr id="55" name="TextBox 54"/>
          <p:cNvSpPr txBox="1"/>
          <p:nvPr/>
        </p:nvSpPr>
        <p:spPr>
          <a:xfrm>
            <a:off x="17190150" y="5216048"/>
            <a:ext cx="4267756" cy="523220"/>
          </a:xfrm>
          <a:prstGeom prst="rect">
            <a:avLst/>
          </a:prstGeom>
          <a:noFill/>
        </p:spPr>
        <p:txBody>
          <a:bodyPr wrap="square" rtlCol="0">
            <a:spAutoFit/>
          </a:bodyPr>
          <a:lstStyle/>
          <a:p>
            <a:pPr algn="ctr"/>
            <a:r>
              <a:rPr lang="en-US" sz="2800" b="1" dirty="0">
                <a:latin typeface="Roboto Regular"/>
                <a:cs typeface="Roboto Regular"/>
              </a:rPr>
              <a:t>CLOUD SERVICE</a:t>
            </a:r>
          </a:p>
        </p:txBody>
      </p:sp>
      <p:sp>
        <p:nvSpPr>
          <p:cNvPr id="56" name="TextBox 55"/>
          <p:cNvSpPr txBox="1"/>
          <p:nvPr/>
        </p:nvSpPr>
        <p:spPr>
          <a:xfrm>
            <a:off x="17190150" y="5843189"/>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58" name="TextBox 57"/>
          <p:cNvSpPr txBox="1"/>
          <p:nvPr/>
        </p:nvSpPr>
        <p:spPr>
          <a:xfrm>
            <a:off x="17190150" y="8996787"/>
            <a:ext cx="4267756" cy="523220"/>
          </a:xfrm>
          <a:prstGeom prst="rect">
            <a:avLst/>
          </a:prstGeom>
          <a:noFill/>
        </p:spPr>
        <p:txBody>
          <a:bodyPr wrap="square" rtlCol="0">
            <a:spAutoFit/>
          </a:bodyPr>
          <a:lstStyle/>
          <a:p>
            <a:pPr algn="ctr"/>
            <a:r>
              <a:rPr lang="en-US" sz="2800" b="1" dirty="0">
                <a:latin typeface="Roboto Regular"/>
                <a:cs typeface="Roboto Regular"/>
              </a:rPr>
              <a:t>PICTURES</a:t>
            </a:r>
          </a:p>
        </p:txBody>
      </p:sp>
      <p:sp>
        <p:nvSpPr>
          <p:cNvPr id="59" name="TextBox 58"/>
          <p:cNvSpPr txBox="1"/>
          <p:nvPr/>
        </p:nvSpPr>
        <p:spPr>
          <a:xfrm>
            <a:off x="17190150" y="9623928"/>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60" name="AutoShape 68"/>
          <p:cNvSpPr>
            <a:spLocks/>
          </p:cNvSpPr>
          <p:nvPr/>
        </p:nvSpPr>
        <p:spPr bwMode="auto">
          <a:xfrm>
            <a:off x="18888924" y="4345268"/>
            <a:ext cx="728324" cy="483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3"/>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1" name="AutoShape 43"/>
          <p:cNvSpPr>
            <a:spLocks/>
          </p:cNvSpPr>
          <p:nvPr/>
        </p:nvSpPr>
        <p:spPr bwMode="auto">
          <a:xfrm>
            <a:off x="18949052" y="8107553"/>
            <a:ext cx="662114" cy="53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 name="Slide Number Placeholder 1"/>
          <p:cNvSpPr>
            <a:spLocks noGrp="1"/>
          </p:cNvSpPr>
          <p:nvPr>
            <p:ph type="sldNum" sz="quarter" idx="4"/>
          </p:nvPr>
        </p:nvSpPr>
        <p:spPr/>
        <p:txBody>
          <a:bodyPr/>
          <a:lstStyle/>
          <a:p>
            <a:fld id="{010B77E7-8D76-A248-9E9F-68FC055C9F4B}" type="slidenum">
              <a:rPr lang="en-US" smtClean="0"/>
              <a:pPr/>
              <a:t>21</a:t>
            </a:fld>
            <a:endParaRPr lang="en-US" dirty="0"/>
          </a:p>
        </p:txBody>
      </p:sp>
      <p:sp>
        <p:nvSpPr>
          <p:cNvPr id="22" name="TextBox 2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IPAD AIR APP PROJECT SAMPLE</a:t>
            </a:r>
          </a:p>
        </p:txBody>
      </p:sp>
      <p:sp>
        <p:nvSpPr>
          <p:cNvPr id="4" name="Picture Placeholder 3"/>
          <p:cNvSpPr>
            <a:spLocks noGrp="1"/>
          </p:cNvSpPr>
          <p:nvPr>
            <p:ph type="pic" sz="quarter" idx="14"/>
          </p:nvPr>
        </p:nvSpPr>
        <p:spPr/>
      </p:sp>
    </p:spTree>
    <p:extLst>
      <p:ext uri="{BB962C8B-B14F-4D97-AF65-F5344CB8AC3E}">
        <p14:creationId xmlns:p14="http://schemas.microsoft.com/office/powerpoint/2010/main" val="123470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p:bldP spid="49" grpId="0"/>
      <p:bldP spid="50" grpId="0"/>
      <p:bldP spid="55" grpId="0"/>
      <p:bldP spid="56" grpId="0"/>
      <p:bldP spid="58" grpId="0"/>
      <p:bldP spid="59" grpId="0"/>
      <p:bldP spid="60" grpId="0" animBg="1"/>
      <p:bldP spid="6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32716" y="10257509"/>
            <a:ext cx="18540792" cy="2982868"/>
          </a:xfrm>
          <a:prstGeom prst="rect">
            <a:avLst/>
          </a:prstGeom>
          <a:noFill/>
        </p:spPr>
        <p:txBody>
          <a:bodyPr wrap="square" rtlCol="0">
            <a:spAutoFit/>
          </a:bodyPr>
          <a:lstStyle/>
          <a:p>
            <a:pPr algn="ctr">
              <a:lnSpc>
                <a:spcPct val="80000"/>
              </a:lnSpc>
            </a:pPr>
            <a:r>
              <a:rPr lang="en-US" sz="11500" dirty="0">
                <a:solidFill>
                  <a:schemeClr val="bg1"/>
                </a:solidFill>
                <a:latin typeface="Roboto Black"/>
                <a:cs typeface="Roboto Black"/>
              </a:rPr>
              <a:t>KNOWING THE</a:t>
            </a:r>
          </a:p>
          <a:p>
            <a:pPr algn="ctr">
              <a:lnSpc>
                <a:spcPct val="80000"/>
              </a:lnSpc>
            </a:pPr>
            <a:r>
              <a:rPr lang="en-US" sz="11500" dirty="0">
                <a:solidFill>
                  <a:schemeClr val="bg1"/>
                </a:solidFill>
                <a:latin typeface="Roboto Black"/>
                <a:cs typeface="Roboto Black"/>
              </a:rPr>
              <a:t>PROBLEM</a:t>
            </a:r>
            <a:endParaRPr lang="en-US" sz="16600" dirty="0">
              <a:solidFill>
                <a:schemeClr val="bg1"/>
              </a:solidFill>
              <a:latin typeface="Roboto Black"/>
              <a:cs typeface="Roboto Black"/>
            </a:endParaRPr>
          </a:p>
        </p:txBody>
      </p:sp>
      <p:sp>
        <p:nvSpPr>
          <p:cNvPr id="3" name="Oval 2"/>
          <p:cNvSpPr/>
          <p:nvPr/>
        </p:nvSpPr>
        <p:spPr>
          <a:xfrm>
            <a:off x="11058407" y="7736356"/>
            <a:ext cx="2315221" cy="2315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105"/>
          <p:cNvSpPr>
            <a:spLocks/>
          </p:cNvSpPr>
          <p:nvPr/>
        </p:nvSpPr>
        <p:spPr bwMode="auto">
          <a:xfrm>
            <a:off x="11715793" y="8443932"/>
            <a:ext cx="961307" cy="965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 name="Slide Number Placeholder 1"/>
          <p:cNvSpPr>
            <a:spLocks noGrp="1"/>
          </p:cNvSpPr>
          <p:nvPr>
            <p:ph type="sldNum" sz="quarter" idx="4294967295"/>
          </p:nvPr>
        </p:nvSpPr>
        <p:spPr>
          <a:xfrm>
            <a:off x="21862958" y="1188201"/>
            <a:ext cx="930417" cy="663864"/>
          </a:xfrm>
        </p:spPr>
        <p:txBody>
          <a:bodyPr/>
          <a:lstStyle/>
          <a:p>
            <a:fld id="{9E30716D-6579-E840-A866-65A32A51B07B}" type="slidenum">
              <a:rPr lang="en-US" smtClean="0"/>
              <a:pPr/>
              <a:t>22</a:t>
            </a:fld>
            <a:endParaRPr lang="en-US" dirty="0"/>
          </a:p>
        </p:txBody>
      </p:sp>
      <p:sp>
        <p:nvSpPr>
          <p:cNvPr id="4" name="Picture Placeholder 3"/>
          <p:cNvSpPr>
            <a:spLocks noGrp="1"/>
          </p:cNvSpPr>
          <p:nvPr>
            <p:ph type="pic" sz="quarter" idx="10"/>
          </p:nvPr>
        </p:nvSpPr>
        <p:spPr/>
      </p:sp>
    </p:spTree>
    <p:extLst>
      <p:ext uri="{BB962C8B-B14F-4D97-AF65-F5344CB8AC3E}">
        <p14:creationId xmlns:p14="http://schemas.microsoft.com/office/powerpoint/2010/main" val="22808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9378" y="3088933"/>
            <a:ext cx="12197820" cy="5676899"/>
          </a:xfrm>
          <a:prstGeom prst="rect">
            <a:avLst/>
          </a:prstGeom>
          <a:solidFill>
            <a:srgbClr val="28384C"/>
          </a:solidFill>
          <a:ln>
            <a:noFill/>
          </a:ln>
          <a:effectLst/>
        </p:spPr>
        <p:style>
          <a:lnRef idx="1">
            <a:schemeClr val="accent1"/>
          </a:lnRef>
          <a:fillRef idx="3">
            <a:schemeClr val="accent1"/>
          </a:fillRef>
          <a:effectRef idx="2">
            <a:schemeClr val="accent1"/>
          </a:effectRef>
          <a:fontRef idx="minor">
            <a:schemeClr val="lt1"/>
          </a:fontRef>
        </p:style>
        <p:txBody>
          <a:bodyPr lIns="243799" tIns="121897" rIns="243799" bIns="121897" rtlCol="0" anchor="ctr"/>
          <a:lstStyle/>
          <a:p>
            <a:pPr algn="ctr"/>
            <a:endParaRPr lang="en-US"/>
          </a:p>
        </p:txBody>
      </p:sp>
      <p:sp>
        <p:nvSpPr>
          <p:cNvPr id="9" name="Subtitle 2"/>
          <p:cNvSpPr txBox="1">
            <a:spLocks/>
          </p:cNvSpPr>
          <p:nvPr/>
        </p:nvSpPr>
        <p:spPr>
          <a:xfrm>
            <a:off x="12751843" y="3367105"/>
            <a:ext cx="1476271" cy="2896301"/>
          </a:xfrm>
          <a:prstGeom prst="rect">
            <a:avLst/>
          </a:prstGeom>
        </p:spPr>
        <p:txBody>
          <a:bodyPr vert="horz" lIns="243799" tIns="121897" rIns="243799" bIns="121897"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200" b="1" dirty="0">
                <a:solidFill>
                  <a:schemeClr val="bg1"/>
                </a:solidFill>
                <a:latin typeface="Roboto Light"/>
                <a:cs typeface="Roboto Light"/>
              </a:rPr>
              <a:t>“</a:t>
            </a:r>
          </a:p>
        </p:txBody>
      </p:sp>
      <p:sp>
        <p:nvSpPr>
          <p:cNvPr id="10" name="Subtitle 2"/>
          <p:cNvSpPr txBox="1">
            <a:spLocks/>
          </p:cNvSpPr>
          <p:nvPr/>
        </p:nvSpPr>
        <p:spPr>
          <a:xfrm>
            <a:off x="13805331" y="3788869"/>
            <a:ext cx="9794387" cy="4179912"/>
          </a:xfrm>
          <a:prstGeom prst="rect">
            <a:avLst/>
          </a:prstGeom>
        </p:spPr>
        <p:txBody>
          <a:bodyPr vert="horz" lIns="243799" tIns="121897" rIns="243799" bIns="121897"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300" dirty="0">
                <a:solidFill>
                  <a:schemeClr val="bg1"/>
                </a:solidFill>
                <a:latin typeface="Roboto Light"/>
                <a:cs typeface="Roboto Light"/>
              </a:rPr>
              <a:t>Before jumping right into solving a problem, we should step back and invest time and effort to improve our understanding of it.</a:t>
            </a:r>
          </a:p>
        </p:txBody>
      </p:sp>
      <p:sp>
        <p:nvSpPr>
          <p:cNvPr id="11" name="Subtitle 2"/>
          <p:cNvSpPr txBox="1">
            <a:spLocks/>
          </p:cNvSpPr>
          <p:nvPr/>
        </p:nvSpPr>
        <p:spPr>
          <a:xfrm>
            <a:off x="20520424" y="6229693"/>
            <a:ext cx="1436386" cy="2203539"/>
          </a:xfrm>
          <a:prstGeom prst="rect">
            <a:avLst/>
          </a:prstGeom>
        </p:spPr>
        <p:txBody>
          <a:bodyPr vert="horz" lIns="243799" tIns="121897" rIns="243799" bIns="121897"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200" b="1" dirty="0">
                <a:solidFill>
                  <a:schemeClr val="bg1"/>
                </a:solidFill>
                <a:latin typeface="Roboto Light"/>
                <a:cs typeface="Roboto Light"/>
              </a:rPr>
              <a:t>”</a:t>
            </a:r>
          </a:p>
        </p:txBody>
      </p:sp>
      <p:sp>
        <p:nvSpPr>
          <p:cNvPr id="14" name="TextBox 13"/>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KNOWING THE PROBLEM</a:t>
            </a:r>
          </a:p>
        </p:txBody>
      </p:sp>
      <p:sp>
        <p:nvSpPr>
          <p:cNvPr id="12" name="Title 20"/>
          <p:cNvSpPr txBox="1">
            <a:spLocks/>
          </p:cNvSpPr>
          <p:nvPr/>
        </p:nvSpPr>
        <p:spPr>
          <a:xfrm>
            <a:off x="1775136" y="8763899"/>
            <a:ext cx="20888014" cy="4150617"/>
          </a:xfrm>
          <a:prstGeom prst="rect">
            <a:avLst/>
          </a:prstGeom>
        </p:spPr>
        <p:txBody>
          <a:bodyPr vert="horz" wrap="square" lIns="243852" tIns="121926" rIns="243852" bIns="121926" numCol="2"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fr-FR" sz="2800" dirty="0">
                <a:solidFill>
                  <a:schemeClr val="tx1"/>
                </a:solidFill>
                <a:latin typeface="Roboto Light"/>
                <a:cs typeface="Roboto Light"/>
              </a:rPr>
              <a:t>Entrepreneur  It </a:t>
            </a:r>
            <a:r>
              <a:rPr lang="fr-FR" sz="2800" dirty="0" err="1">
                <a:solidFill>
                  <a:schemeClr val="tx1"/>
                </a:solidFill>
                <a:latin typeface="Roboto Light"/>
                <a:cs typeface="Roboto Light"/>
              </a:rPr>
              <a:t>is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as an </a:t>
            </a:r>
            <a:r>
              <a:rPr lang="fr-FR" sz="2800" dirty="0" err="1">
                <a:solidFill>
                  <a:schemeClr val="tx1"/>
                </a:solidFill>
                <a:latin typeface="Roboto Light"/>
                <a:cs typeface="Roboto Light"/>
              </a:rPr>
              <a:t>individual</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who</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organizes</a:t>
            </a:r>
            <a:r>
              <a:rPr lang="fr-FR" sz="2800" dirty="0">
                <a:solidFill>
                  <a:schemeClr val="tx1"/>
                </a:solidFill>
                <a:latin typeface="Roboto Light"/>
                <a:cs typeface="Roboto Light"/>
              </a:rPr>
              <a:t> or </a:t>
            </a:r>
            <a:r>
              <a:rPr lang="fr-FR" sz="2800" dirty="0" err="1">
                <a:solidFill>
                  <a:schemeClr val="tx1"/>
                </a:solidFill>
                <a:latin typeface="Roboto Light"/>
                <a:cs typeface="Roboto Light"/>
              </a:rPr>
              <a:t>operates</a:t>
            </a:r>
            <a:r>
              <a:rPr lang="fr-FR" sz="2800" dirty="0">
                <a:solidFill>
                  <a:schemeClr val="tx1"/>
                </a:solidFill>
                <a:latin typeface="Roboto Light"/>
                <a:cs typeface="Roboto Light"/>
              </a:rPr>
              <a:t> a business or businesses. </a:t>
            </a:r>
            <a:r>
              <a:rPr lang="fr-FR" sz="2800" dirty="0" err="1">
                <a:solidFill>
                  <a:schemeClr val="tx1"/>
                </a:solidFill>
                <a:latin typeface="Roboto Light"/>
                <a:cs typeface="Roboto Light"/>
              </a:rPr>
              <a:t>Credit</a:t>
            </a:r>
            <a:r>
              <a:rPr lang="fr-FR" sz="2800" dirty="0">
                <a:solidFill>
                  <a:schemeClr val="tx1"/>
                </a:solidFill>
                <a:latin typeface="Roboto Light"/>
                <a:cs typeface="Roboto Light"/>
              </a:rPr>
              <a:t> for </a:t>
            </a:r>
            <a:r>
              <a:rPr lang="fr-FR" sz="2800" dirty="0" err="1">
                <a:solidFill>
                  <a:schemeClr val="tx1"/>
                </a:solidFill>
                <a:latin typeface="Roboto Light"/>
                <a:cs typeface="Roboto Light"/>
              </a:rPr>
              <a:t>coining</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entrepreneur </a:t>
            </a:r>
            <a:r>
              <a:rPr lang="fr-FR" sz="2800" dirty="0" err="1">
                <a:solidFill>
                  <a:schemeClr val="tx1"/>
                </a:solidFill>
                <a:latin typeface="Roboto Light"/>
                <a:cs typeface="Roboto Light"/>
              </a:rPr>
              <a:t>generally</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goes</a:t>
            </a:r>
            <a:r>
              <a:rPr lang="fr-FR" sz="2800" dirty="0">
                <a:solidFill>
                  <a:schemeClr val="tx1"/>
                </a:solidFill>
                <a:latin typeface="Roboto Light"/>
                <a:cs typeface="Roboto Light"/>
              </a:rPr>
              <a:t> to the 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Jean-Baptiste Say, but in </a:t>
            </a:r>
            <a:r>
              <a:rPr lang="fr-FR" sz="2800" dirty="0" err="1">
                <a:solidFill>
                  <a:schemeClr val="tx1"/>
                </a:solidFill>
                <a:latin typeface="Roboto Light"/>
                <a:cs typeface="Roboto Light"/>
              </a:rPr>
              <a:t>fact</a:t>
            </a:r>
            <a:r>
              <a:rPr lang="fr-FR" sz="2800" dirty="0">
                <a:solidFill>
                  <a:schemeClr val="tx1"/>
                </a:solidFill>
                <a:latin typeface="Roboto Light"/>
                <a:cs typeface="Roboto Light"/>
              </a:rPr>
              <a:t> the Irish-French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Richard Cantillon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it</a:t>
            </a:r>
            <a:r>
              <a:rPr lang="fr-FR" sz="2800" dirty="0">
                <a:solidFill>
                  <a:schemeClr val="tx1"/>
                </a:solidFill>
                <a:latin typeface="Roboto Light"/>
                <a:cs typeface="Roboto Light"/>
              </a:rPr>
              <a:t> first in </a:t>
            </a:r>
            <a:r>
              <a:rPr lang="fr-FR" sz="2800" dirty="0" err="1">
                <a:solidFill>
                  <a:schemeClr val="tx1"/>
                </a:solidFill>
                <a:latin typeface="Roboto Light"/>
                <a:cs typeface="Roboto Light"/>
              </a:rPr>
              <a:t>his</a:t>
            </a:r>
            <a:r>
              <a:rPr lang="fr-FR" sz="2800" dirty="0">
                <a:solidFill>
                  <a:schemeClr val="tx1"/>
                </a:solidFill>
                <a:latin typeface="Roboto Light"/>
                <a:cs typeface="Roboto Light"/>
              </a:rPr>
              <a:t> Essai sur la Nature du Commerce en Général, or </a:t>
            </a:r>
            <a:r>
              <a:rPr lang="fr-FR" sz="2800" dirty="0" err="1">
                <a:solidFill>
                  <a:schemeClr val="tx1"/>
                </a:solidFill>
                <a:latin typeface="Roboto Light"/>
                <a:cs typeface="Roboto Light"/>
              </a:rPr>
              <a:t>Essay</a:t>
            </a:r>
            <a:r>
              <a:rPr lang="fr-FR" sz="2800" dirty="0">
                <a:solidFill>
                  <a:schemeClr val="tx1"/>
                </a:solidFill>
                <a:latin typeface="Roboto Light"/>
                <a:cs typeface="Roboto Light"/>
              </a:rPr>
              <a:t> on </a:t>
            </a:r>
            <a:r>
              <a:rPr lang="fr-FR" sz="2800" dirty="0" err="1">
                <a:solidFill>
                  <a:schemeClr val="tx1"/>
                </a:solidFill>
                <a:latin typeface="Roboto Light"/>
                <a:cs typeface="Roboto Light"/>
              </a:rPr>
              <a:t>theNature</a:t>
            </a:r>
            <a:r>
              <a:rPr lang="fr-FR" sz="2800" dirty="0">
                <a:solidFill>
                  <a:schemeClr val="tx1"/>
                </a:solidFill>
                <a:latin typeface="Roboto Light"/>
                <a:cs typeface="Roboto Light"/>
              </a:rPr>
              <a:t> of Trade in General, a book William Stanley Jevons </a:t>
            </a:r>
            <a:r>
              <a:rPr lang="fr-FR" sz="2800" dirty="0" err="1">
                <a:solidFill>
                  <a:schemeClr val="tx1"/>
                </a:solidFill>
                <a:latin typeface="Roboto Light"/>
                <a:cs typeface="Roboto Light"/>
              </a:rPr>
              <a:t>considered</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cradle</a:t>
            </a:r>
            <a:r>
              <a:rPr lang="fr-FR" sz="2800" dirty="0">
                <a:solidFill>
                  <a:schemeClr val="tx1"/>
                </a:solidFill>
                <a:latin typeface="Roboto Light"/>
                <a:cs typeface="Roboto Light"/>
              </a:rPr>
              <a:t> of </a:t>
            </a:r>
            <a:r>
              <a:rPr lang="fr-FR" sz="2800" dirty="0" err="1">
                <a:solidFill>
                  <a:schemeClr val="tx1"/>
                </a:solidFill>
                <a:latin typeface="Roboto Light"/>
                <a:cs typeface="Roboto Light"/>
              </a:rPr>
              <a:t>political</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economy</a:t>
            </a:r>
            <a:r>
              <a:rPr lang="fr-FR" sz="2800" dirty="0">
                <a:solidFill>
                  <a:schemeClr val="tx1"/>
                </a:solidFill>
                <a:latin typeface="Roboto Light"/>
                <a:cs typeface="Roboto Light"/>
              </a:rPr>
              <a:t>” Cantillon </a:t>
            </a:r>
            <a:r>
              <a:rPr lang="fr-FR" sz="2800" dirty="0" err="1">
                <a:solidFill>
                  <a:schemeClr val="tx1"/>
                </a:solidFill>
                <a:latin typeface="Roboto Light"/>
                <a:cs typeface="Roboto Light"/>
              </a:rPr>
              <a:t>used</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differently</a:t>
            </a:r>
            <a:r>
              <a:rPr lang="fr-FR" sz="2800" dirty="0">
                <a:solidFill>
                  <a:schemeClr val="tx1"/>
                </a:solidFill>
                <a:latin typeface="Roboto Light"/>
                <a:cs typeface="Roboto Light"/>
              </a:rPr>
              <a:t>.</a:t>
            </a:r>
          </a:p>
          <a:p>
            <a:pPr algn="just">
              <a:lnSpc>
                <a:spcPct val="130000"/>
              </a:lnSpc>
            </a:pPr>
            <a:r>
              <a:rPr lang="fr-FR" sz="2800" dirty="0" err="1">
                <a:solidFill>
                  <a:schemeClr val="tx1"/>
                </a:solidFill>
                <a:latin typeface="Roboto Light"/>
                <a:cs typeface="Roboto Light"/>
              </a:rPr>
              <a:t>Biographer</a:t>
            </a:r>
            <a:r>
              <a:rPr lang="fr-FR" sz="2800" dirty="0">
                <a:solidFill>
                  <a:schemeClr val="tx1"/>
                </a:solidFill>
                <a:latin typeface="Roboto Light"/>
                <a:cs typeface="Roboto Light"/>
              </a:rPr>
              <a:t> Anthony </a:t>
            </a:r>
            <a:r>
              <a:rPr lang="fr-FR" sz="2800" dirty="0" err="1">
                <a:solidFill>
                  <a:schemeClr val="tx1"/>
                </a:solidFill>
                <a:latin typeface="Roboto Light"/>
                <a:cs typeface="Roboto Light"/>
              </a:rPr>
              <a:t>Breer</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noted</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that</a:t>
            </a:r>
            <a:r>
              <a:rPr lang="fr-FR" sz="2800" dirty="0">
                <a:solidFill>
                  <a:schemeClr val="tx1"/>
                </a:solidFill>
                <a:latin typeface="Roboto Light"/>
                <a:cs typeface="Roboto Light"/>
              </a:rPr>
              <a:t> Cantillon </a:t>
            </a:r>
            <a:r>
              <a:rPr lang="fr-FR" sz="2800" dirty="0" err="1">
                <a:solidFill>
                  <a:schemeClr val="tx1"/>
                </a:solidFill>
                <a:latin typeface="Roboto Light"/>
                <a:cs typeface="Roboto Light"/>
              </a:rPr>
              <a:t>saw</a:t>
            </a:r>
            <a:r>
              <a:rPr lang="fr-FR" sz="2800" dirty="0">
                <a:solidFill>
                  <a:schemeClr val="tx1"/>
                </a:solidFill>
                <a:latin typeface="Roboto Light"/>
                <a:cs typeface="Roboto Light"/>
              </a:rPr>
              <a:t> the entrepreneur as a </a:t>
            </a:r>
            <a:r>
              <a:rPr lang="fr-FR" sz="2800" dirty="0" err="1">
                <a:solidFill>
                  <a:schemeClr val="tx1"/>
                </a:solidFill>
                <a:latin typeface="Roboto Light"/>
                <a:cs typeface="Roboto Light"/>
              </a:rPr>
              <a:t>risk-taker</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while</a:t>
            </a:r>
            <a:r>
              <a:rPr lang="fr-FR" sz="2800" dirty="0">
                <a:solidFill>
                  <a:schemeClr val="tx1"/>
                </a:solidFill>
                <a:latin typeface="Roboto Light"/>
                <a:cs typeface="Roboto Light"/>
              </a:rPr>
              <a:t> Say </a:t>
            </a:r>
            <a:r>
              <a:rPr lang="fr-FR" sz="2800" dirty="0" err="1">
                <a:solidFill>
                  <a:schemeClr val="tx1"/>
                </a:solidFill>
                <a:latin typeface="Roboto Light"/>
                <a:cs typeface="Roboto Light"/>
              </a:rPr>
              <a:t>considered</a:t>
            </a:r>
            <a:r>
              <a:rPr lang="fr-FR" sz="2800" dirty="0">
                <a:solidFill>
                  <a:schemeClr val="tx1"/>
                </a:solidFill>
                <a:latin typeface="Roboto Light"/>
                <a:cs typeface="Roboto Light"/>
              </a:rPr>
              <a:t> the entrepreneur a "</a:t>
            </a:r>
            <a:r>
              <a:rPr lang="fr-FR" sz="2800" dirty="0" err="1">
                <a:solidFill>
                  <a:schemeClr val="tx1"/>
                </a:solidFill>
                <a:latin typeface="Roboto Light"/>
                <a:cs typeface="Roboto Light"/>
              </a:rPr>
              <a:t>planner</a:t>
            </a:r>
            <a:r>
              <a:rPr lang="fr-FR" sz="2800" dirty="0">
                <a:solidFill>
                  <a:schemeClr val="tx1"/>
                </a:solidFill>
                <a:latin typeface="Roboto Light"/>
                <a:cs typeface="Roboto Light"/>
              </a:rPr>
              <a:t>".  Cantillon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as a </a:t>
            </a:r>
            <a:r>
              <a:rPr lang="fr-FR" sz="2800" dirty="0" err="1">
                <a:solidFill>
                  <a:schemeClr val="tx1"/>
                </a:solidFill>
                <a:latin typeface="Roboto Light"/>
                <a:cs typeface="Roboto Light"/>
              </a:rPr>
              <a:t>person</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who</a:t>
            </a:r>
            <a:r>
              <a:rPr lang="fr-FR" sz="2800" dirty="0">
                <a:solidFill>
                  <a:schemeClr val="tx1"/>
                </a:solidFill>
                <a:latin typeface="Roboto Light"/>
                <a:cs typeface="Roboto Light"/>
              </a:rPr>
              <a:t> pays a certain </a:t>
            </a:r>
            <a:r>
              <a:rPr lang="fr-FR" sz="2800" dirty="0" err="1">
                <a:solidFill>
                  <a:schemeClr val="tx1"/>
                </a:solidFill>
                <a:latin typeface="Roboto Light"/>
                <a:cs typeface="Roboto Light"/>
              </a:rPr>
              <a:t>price</a:t>
            </a:r>
            <a:r>
              <a:rPr lang="fr-FR" sz="2800" dirty="0">
                <a:solidFill>
                  <a:schemeClr val="tx1"/>
                </a:solidFill>
                <a:latin typeface="Roboto Light"/>
                <a:cs typeface="Roboto Light"/>
              </a:rPr>
              <a:t> for a </a:t>
            </a:r>
            <a:r>
              <a:rPr lang="fr-FR" sz="2800" dirty="0" err="1">
                <a:solidFill>
                  <a:schemeClr val="tx1"/>
                </a:solidFill>
                <a:latin typeface="Roboto Light"/>
                <a:cs typeface="Roboto Light"/>
              </a:rPr>
              <a:t>product</a:t>
            </a:r>
            <a:r>
              <a:rPr lang="fr-FR" sz="2800" dirty="0">
                <a:solidFill>
                  <a:schemeClr val="tx1"/>
                </a:solidFill>
                <a:latin typeface="Roboto Light"/>
                <a:cs typeface="Roboto Light"/>
              </a:rPr>
              <a:t> and </a:t>
            </a:r>
            <a:r>
              <a:rPr lang="fr-FR" sz="2800" dirty="0" err="1">
                <a:solidFill>
                  <a:schemeClr val="tx1"/>
                </a:solidFill>
                <a:latin typeface="Roboto Light"/>
                <a:cs typeface="Roboto Light"/>
              </a:rPr>
              <a:t>resells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it</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at</a:t>
            </a:r>
            <a:r>
              <a:rPr lang="fr-FR" sz="2800" dirty="0">
                <a:solidFill>
                  <a:schemeClr val="tx1"/>
                </a:solidFill>
                <a:latin typeface="Roboto Light"/>
                <a:cs typeface="Roboto Light"/>
              </a:rPr>
              <a:t> an </a:t>
            </a:r>
            <a:r>
              <a:rPr lang="fr-FR" sz="2800" dirty="0" err="1">
                <a:solidFill>
                  <a:schemeClr val="tx1"/>
                </a:solidFill>
                <a:latin typeface="Roboto Light"/>
                <a:cs typeface="Roboto Light"/>
              </a:rPr>
              <a:t>uncertain</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price</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making</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decisions</a:t>
            </a:r>
            <a:r>
              <a:rPr lang="fr-FR" sz="2800" dirty="0">
                <a:solidFill>
                  <a:schemeClr val="tx1"/>
                </a:solidFill>
                <a:latin typeface="Roboto Light"/>
                <a:cs typeface="Roboto Light"/>
              </a:rPr>
              <a:t> about </a:t>
            </a:r>
            <a:r>
              <a:rPr lang="fr-FR" sz="2800" dirty="0" err="1">
                <a:solidFill>
                  <a:schemeClr val="tx1"/>
                </a:solidFill>
                <a:latin typeface="Roboto Light"/>
                <a:cs typeface="Roboto Light"/>
              </a:rPr>
              <a:t>obtaining</a:t>
            </a:r>
            <a:r>
              <a:rPr lang="fr-FR" sz="2800" dirty="0">
                <a:solidFill>
                  <a:schemeClr val="tx1"/>
                </a:solidFill>
                <a:latin typeface="Roboto Light"/>
                <a:cs typeface="Roboto Light"/>
              </a:rPr>
              <a:t> and </a:t>
            </a:r>
            <a:r>
              <a:rPr lang="fr-FR" sz="2800" dirty="0" err="1">
                <a:solidFill>
                  <a:schemeClr val="tx1"/>
                </a:solidFill>
                <a:latin typeface="Roboto Light"/>
                <a:cs typeface="Roboto Light"/>
              </a:rPr>
              <a:t>using</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resources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while</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consequently</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admitting</a:t>
            </a:r>
            <a:r>
              <a:rPr lang="fr-FR" sz="2800" dirty="0">
                <a:solidFill>
                  <a:schemeClr val="tx1"/>
                </a:solidFill>
                <a:latin typeface="Roboto Light"/>
                <a:cs typeface="Roboto Light"/>
              </a:rPr>
              <a:t> the</a:t>
            </a:r>
            <a:endParaRPr lang="en-US" sz="2800" dirty="0">
              <a:solidFill>
                <a:schemeClr val="tx1"/>
              </a:solidFill>
              <a:latin typeface="Roboto Light"/>
              <a:cs typeface="Roboto Light"/>
            </a:endParaRPr>
          </a:p>
        </p:txBody>
      </p:sp>
      <p:sp>
        <p:nvSpPr>
          <p:cNvPr id="2" name="Slide Number Placeholder 1"/>
          <p:cNvSpPr>
            <a:spLocks noGrp="1"/>
          </p:cNvSpPr>
          <p:nvPr>
            <p:ph type="sldNum" sz="quarter" idx="4"/>
          </p:nvPr>
        </p:nvSpPr>
        <p:spPr/>
        <p:txBody>
          <a:bodyPr/>
          <a:lstStyle/>
          <a:p>
            <a:fld id="{9E30716D-6579-E840-A866-65A32A51B07B}" type="slidenum">
              <a:rPr lang="en-US" smtClean="0"/>
              <a:pPr/>
              <a:t>23</a:t>
            </a:fld>
            <a:endParaRPr lang="en-US" dirty="0"/>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24519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A6EF2386-A887-FA40-B8D7-D67654273E35}" type="slidenum">
              <a:rPr lang="en-US" smtClean="0">
                <a:solidFill>
                  <a:schemeClr val="bg1"/>
                </a:solidFill>
              </a:rPr>
              <a:pPr/>
              <a:t>24</a:t>
            </a:fld>
            <a:endParaRPr lang="en-US" dirty="0">
              <a:solidFill>
                <a:schemeClr val="bg1"/>
              </a:solidFill>
            </a:endParaRPr>
          </a:p>
        </p:txBody>
      </p:sp>
      <p:sp>
        <p:nvSpPr>
          <p:cNvPr id="29" name="Title 20"/>
          <p:cNvSpPr txBox="1">
            <a:spLocks/>
          </p:cNvSpPr>
          <p:nvPr/>
        </p:nvSpPr>
        <p:spPr>
          <a:xfrm>
            <a:off x="15706671" y="4209140"/>
            <a:ext cx="1735588" cy="1446548"/>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8800" dirty="0">
                <a:solidFill>
                  <a:schemeClr val="accent3"/>
                </a:solidFill>
                <a:latin typeface="Roboto Black"/>
                <a:cs typeface="Roboto Black"/>
              </a:rPr>
              <a:t>03 </a:t>
            </a:r>
          </a:p>
        </p:txBody>
      </p:sp>
      <p:sp>
        <p:nvSpPr>
          <p:cNvPr id="30" name="Title 20"/>
          <p:cNvSpPr txBox="1">
            <a:spLocks/>
          </p:cNvSpPr>
          <p:nvPr/>
        </p:nvSpPr>
        <p:spPr>
          <a:xfrm>
            <a:off x="17293104" y="4456532"/>
            <a:ext cx="4428663" cy="600164"/>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Element Three</a:t>
            </a:r>
          </a:p>
        </p:txBody>
      </p:sp>
      <p:sp>
        <p:nvSpPr>
          <p:cNvPr id="31" name="Title 20"/>
          <p:cNvSpPr txBox="1">
            <a:spLocks/>
          </p:cNvSpPr>
          <p:nvPr/>
        </p:nvSpPr>
        <p:spPr>
          <a:xfrm>
            <a:off x="17379587" y="5056696"/>
            <a:ext cx="4342180" cy="201828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000" dirty="0">
                <a:solidFill>
                  <a:schemeClr val="tx1"/>
                </a:solidFill>
                <a:latin typeface="Roboto Light"/>
                <a:cs typeface="Roboto Light"/>
              </a:rPr>
              <a:t>Lorem ipsum dolor sit amet, consectetur adipiscing elit. Aliquam tincidunt ante nec sem congue convallis. Pellentesque vel mauris quis nisl ornare rutrum in id risus. </a:t>
            </a:r>
            <a:endParaRPr lang="en-US" sz="2000" dirty="0">
              <a:solidFill>
                <a:schemeClr val="tx1"/>
              </a:solidFill>
              <a:latin typeface="Roboto Light"/>
              <a:cs typeface="Roboto Light"/>
            </a:endParaRPr>
          </a:p>
        </p:txBody>
      </p:sp>
      <p:sp>
        <p:nvSpPr>
          <p:cNvPr id="37" name="Title 20"/>
          <p:cNvSpPr txBox="1">
            <a:spLocks/>
          </p:cNvSpPr>
          <p:nvPr/>
        </p:nvSpPr>
        <p:spPr>
          <a:xfrm>
            <a:off x="15699459" y="7492633"/>
            <a:ext cx="1735588" cy="1446548"/>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8800" dirty="0">
                <a:solidFill>
                  <a:schemeClr val="accent4"/>
                </a:solidFill>
                <a:latin typeface="Roboto Black"/>
                <a:cs typeface="Roboto Black"/>
              </a:rPr>
              <a:t>04 </a:t>
            </a:r>
          </a:p>
        </p:txBody>
      </p:sp>
      <p:sp>
        <p:nvSpPr>
          <p:cNvPr id="38" name="Title 20"/>
          <p:cNvSpPr txBox="1">
            <a:spLocks/>
          </p:cNvSpPr>
          <p:nvPr/>
        </p:nvSpPr>
        <p:spPr>
          <a:xfrm>
            <a:off x="17285892" y="7740025"/>
            <a:ext cx="4435875" cy="600164"/>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Element Four</a:t>
            </a:r>
          </a:p>
        </p:txBody>
      </p:sp>
      <p:sp>
        <p:nvSpPr>
          <p:cNvPr id="46" name="Title 20"/>
          <p:cNvSpPr txBox="1">
            <a:spLocks/>
          </p:cNvSpPr>
          <p:nvPr/>
        </p:nvSpPr>
        <p:spPr>
          <a:xfrm>
            <a:off x="17333071" y="8366424"/>
            <a:ext cx="4388696" cy="1985158"/>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000" dirty="0">
                <a:solidFill>
                  <a:schemeClr val="tx1"/>
                </a:solidFill>
                <a:latin typeface="Roboto Light"/>
                <a:cs typeface="Roboto Light"/>
              </a:rPr>
              <a:t>Lorem ipsum dolor sit amet, consectetur adipiscing elit. Aliquam tincidunt ante nec sem congue convallis. Pellentesque vel mauris quis nisl ornare rutrum in id risus. </a:t>
            </a:r>
            <a:endParaRPr lang="en-US" sz="2000" dirty="0">
              <a:solidFill>
                <a:schemeClr val="tx1"/>
              </a:solidFill>
              <a:latin typeface="Roboto Light"/>
              <a:cs typeface="Roboto Light"/>
            </a:endParaRPr>
          </a:p>
        </p:txBody>
      </p:sp>
      <p:sp>
        <p:nvSpPr>
          <p:cNvPr id="22" name="TextBox 2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FOUR FACT TO DISCOVER THE PROBLEM</a:t>
            </a:r>
          </a:p>
        </p:txBody>
      </p:sp>
      <p:grpSp>
        <p:nvGrpSpPr>
          <p:cNvPr id="3" name="Group 2"/>
          <p:cNvGrpSpPr/>
          <p:nvPr/>
        </p:nvGrpSpPr>
        <p:grpSpPr>
          <a:xfrm>
            <a:off x="2878706" y="2626863"/>
            <a:ext cx="5419615" cy="14398453"/>
            <a:chOff x="2200272" y="360363"/>
            <a:chExt cx="3514721" cy="9337667"/>
          </a:xfrm>
        </p:grpSpPr>
        <p:sp>
          <p:nvSpPr>
            <p:cNvPr id="17" name="Freeform 1"/>
            <p:cNvSpPr>
              <a:spLocks noChangeArrowheads="1"/>
            </p:cNvSpPr>
            <p:nvPr/>
          </p:nvSpPr>
          <p:spPr bwMode="auto">
            <a:xfrm>
              <a:off x="2200272" y="360363"/>
              <a:ext cx="1554161" cy="9337667"/>
            </a:xfrm>
            <a:custGeom>
              <a:avLst/>
              <a:gdLst>
                <a:gd name="T0" fmla="*/ 3267 w 4318"/>
                <a:gd name="T1" fmla="*/ 25661 h 25939"/>
                <a:gd name="T2" fmla="*/ 3188 w 4318"/>
                <a:gd name="T3" fmla="*/ 0 h 25939"/>
                <a:gd name="T4" fmla="*/ 3010 w 4318"/>
                <a:gd name="T5" fmla="*/ 1763 h 25939"/>
                <a:gd name="T6" fmla="*/ 1208 w 4318"/>
                <a:gd name="T7" fmla="*/ 99 h 25939"/>
                <a:gd name="T8" fmla="*/ 1030 w 4318"/>
                <a:gd name="T9" fmla="*/ 3842 h 25939"/>
                <a:gd name="T10" fmla="*/ 0 w 4318"/>
                <a:gd name="T11" fmla="*/ 25859 h 25939"/>
                <a:gd name="T12" fmla="*/ 1208 w 4318"/>
                <a:gd name="T13" fmla="*/ 24295 h 25939"/>
                <a:gd name="T14" fmla="*/ 3108 w 4318"/>
                <a:gd name="T15" fmla="*/ 25859 h 25939"/>
                <a:gd name="T16" fmla="*/ 4217 w 4318"/>
                <a:gd name="T17" fmla="*/ 25760 h 25939"/>
                <a:gd name="T18" fmla="*/ 3108 w 4318"/>
                <a:gd name="T19" fmla="*/ 2040 h 25939"/>
                <a:gd name="T20" fmla="*/ 1208 w 4318"/>
                <a:gd name="T21" fmla="*/ 2990 h 25939"/>
                <a:gd name="T22" fmla="*/ 3108 w 4318"/>
                <a:gd name="T23" fmla="*/ 23939 h 25939"/>
                <a:gd name="T24" fmla="*/ 1208 w 4318"/>
                <a:gd name="T25" fmla="*/ 22988 h 25939"/>
                <a:gd name="T26" fmla="*/ 3108 w 4318"/>
                <a:gd name="T27" fmla="*/ 23939 h 25939"/>
                <a:gd name="T28" fmla="*/ 1307 w 4318"/>
                <a:gd name="T29" fmla="*/ 22730 h 25939"/>
                <a:gd name="T30" fmla="*/ 3010 w 4318"/>
                <a:gd name="T31" fmla="*/ 21602 h 25939"/>
                <a:gd name="T32" fmla="*/ 3108 w 4318"/>
                <a:gd name="T33" fmla="*/ 21325 h 25939"/>
                <a:gd name="T34" fmla="*/ 1208 w 4318"/>
                <a:gd name="T35" fmla="*/ 20374 h 25939"/>
                <a:gd name="T36" fmla="*/ 3108 w 4318"/>
                <a:gd name="T37" fmla="*/ 21325 h 25939"/>
                <a:gd name="T38" fmla="*/ 1307 w 4318"/>
                <a:gd name="T39" fmla="*/ 20097 h 25939"/>
                <a:gd name="T40" fmla="*/ 3010 w 4318"/>
                <a:gd name="T41" fmla="*/ 18968 h 25939"/>
                <a:gd name="T42" fmla="*/ 3108 w 4318"/>
                <a:gd name="T43" fmla="*/ 18711 h 25939"/>
                <a:gd name="T44" fmla="*/ 1208 w 4318"/>
                <a:gd name="T45" fmla="*/ 17761 h 25939"/>
                <a:gd name="T46" fmla="*/ 3108 w 4318"/>
                <a:gd name="T47" fmla="*/ 18711 h 25939"/>
                <a:gd name="T48" fmla="*/ 1307 w 4318"/>
                <a:gd name="T49" fmla="*/ 17483 h 25939"/>
                <a:gd name="T50" fmla="*/ 3010 w 4318"/>
                <a:gd name="T51" fmla="*/ 16355 h 25939"/>
                <a:gd name="T52" fmla="*/ 3108 w 4318"/>
                <a:gd name="T53" fmla="*/ 16077 h 25939"/>
                <a:gd name="T54" fmla="*/ 1208 w 4318"/>
                <a:gd name="T55" fmla="*/ 15127 h 25939"/>
                <a:gd name="T56" fmla="*/ 3108 w 4318"/>
                <a:gd name="T57" fmla="*/ 16077 h 25939"/>
                <a:gd name="T58" fmla="*/ 1307 w 4318"/>
                <a:gd name="T59" fmla="*/ 14870 h 25939"/>
                <a:gd name="T60" fmla="*/ 3010 w 4318"/>
                <a:gd name="T61" fmla="*/ 13741 h 25939"/>
                <a:gd name="T62" fmla="*/ 3108 w 4318"/>
                <a:gd name="T63" fmla="*/ 13464 h 25939"/>
                <a:gd name="T64" fmla="*/ 1208 w 4318"/>
                <a:gd name="T65" fmla="*/ 12514 h 25939"/>
                <a:gd name="T66" fmla="*/ 3108 w 4318"/>
                <a:gd name="T67" fmla="*/ 13464 h 25939"/>
                <a:gd name="T68" fmla="*/ 1307 w 4318"/>
                <a:gd name="T69" fmla="*/ 12257 h 25939"/>
                <a:gd name="T70" fmla="*/ 3010 w 4318"/>
                <a:gd name="T71" fmla="*/ 11109 h 25939"/>
                <a:gd name="T72" fmla="*/ 3108 w 4318"/>
                <a:gd name="T73" fmla="*/ 10851 h 25939"/>
                <a:gd name="T74" fmla="*/ 1208 w 4318"/>
                <a:gd name="T75" fmla="*/ 9900 h 25939"/>
                <a:gd name="T76" fmla="*/ 3108 w 4318"/>
                <a:gd name="T77" fmla="*/ 10851 h 25939"/>
                <a:gd name="T78" fmla="*/ 1307 w 4318"/>
                <a:gd name="T79" fmla="*/ 9624 h 25939"/>
                <a:gd name="T80" fmla="*/ 3010 w 4318"/>
                <a:gd name="T81" fmla="*/ 8495 h 25939"/>
                <a:gd name="T82" fmla="*/ 3108 w 4318"/>
                <a:gd name="T83" fmla="*/ 8237 h 25939"/>
                <a:gd name="T84" fmla="*/ 1208 w 4318"/>
                <a:gd name="T85" fmla="*/ 7287 h 25939"/>
                <a:gd name="T86" fmla="*/ 3108 w 4318"/>
                <a:gd name="T87" fmla="*/ 8237 h 25939"/>
                <a:gd name="T88" fmla="*/ 1307 w 4318"/>
                <a:gd name="T89" fmla="*/ 7010 h 25939"/>
                <a:gd name="T90" fmla="*/ 3010 w 4318"/>
                <a:gd name="T91" fmla="*/ 5881 h 25939"/>
                <a:gd name="T92" fmla="*/ 3108 w 4318"/>
                <a:gd name="T93" fmla="*/ 5604 h 25939"/>
                <a:gd name="T94" fmla="*/ 1208 w 4318"/>
                <a:gd name="T95" fmla="*/ 4653 h 25939"/>
                <a:gd name="T96" fmla="*/ 3108 w 4318"/>
                <a:gd name="T97" fmla="*/ 5604 h 25939"/>
                <a:gd name="T98" fmla="*/ 1307 w 4318"/>
                <a:gd name="T99" fmla="*/ 4396 h 25939"/>
                <a:gd name="T100" fmla="*/ 1307 w 4318"/>
                <a:gd name="T101" fmla="*/ 3267 h 25939"/>
                <a:gd name="T102" fmla="*/ 3108 w 4318"/>
                <a:gd name="T103" fmla="*/ 4297 h 25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2"/>
            <p:cNvSpPr>
              <a:spLocks noChangeArrowheads="1"/>
            </p:cNvSpPr>
            <p:nvPr/>
          </p:nvSpPr>
          <p:spPr bwMode="auto">
            <a:xfrm>
              <a:off x="2657472" y="2298698"/>
              <a:ext cx="2195510" cy="4525960"/>
            </a:xfrm>
            <a:custGeom>
              <a:avLst/>
              <a:gdLst>
                <a:gd name="T0" fmla="*/ 5524 w 6099"/>
                <a:gd name="T1" fmla="*/ 3366 h 12573"/>
                <a:gd name="T2" fmla="*/ 5524 w 6099"/>
                <a:gd name="T3" fmla="*/ 3366 h 12573"/>
                <a:gd name="T4" fmla="*/ 4870 w 6099"/>
                <a:gd name="T5" fmla="*/ 3465 h 12573"/>
                <a:gd name="T6" fmla="*/ 2020 w 6099"/>
                <a:gd name="T7" fmla="*/ 139 h 12573"/>
                <a:gd name="T8" fmla="*/ 1545 w 6099"/>
                <a:gd name="T9" fmla="*/ 99 h 12573"/>
                <a:gd name="T10" fmla="*/ 1525 w 6099"/>
                <a:gd name="T11" fmla="*/ 575 h 12573"/>
                <a:gd name="T12" fmla="*/ 4217 w 6099"/>
                <a:gd name="T13" fmla="*/ 3703 h 12573"/>
                <a:gd name="T14" fmla="*/ 2950 w 6099"/>
                <a:gd name="T15" fmla="*/ 3386 h 12573"/>
                <a:gd name="T16" fmla="*/ 1901 w 6099"/>
                <a:gd name="T17" fmla="*/ 1782 h 12573"/>
                <a:gd name="T18" fmla="*/ 1445 w 6099"/>
                <a:gd name="T19" fmla="*/ 1683 h 12573"/>
                <a:gd name="T20" fmla="*/ 1347 w 6099"/>
                <a:gd name="T21" fmla="*/ 2138 h 12573"/>
                <a:gd name="T22" fmla="*/ 2475 w 6099"/>
                <a:gd name="T23" fmla="*/ 3841 h 12573"/>
                <a:gd name="T24" fmla="*/ 2654 w 6099"/>
                <a:gd name="T25" fmla="*/ 3980 h 12573"/>
                <a:gd name="T26" fmla="*/ 4415 w 6099"/>
                <a:gd name="T27" fmla="*/ 4416 h 12573"/>
                <a:gd name="T28" fmla="*/ 3722 w 6099"/>
                <a:gd name="T29" fmla="*/ 6494 h 12573"/>
                <a:gd name="T30" fmla="*/ 2079 w 6099"/>
                <a:gd name="T31" fmla="*/ 5564 h 12573"/>
                <a:gd name="T32" fmla="*/ 1624 w 6099"/>
                <a:gd name="T33" fmla="*/ 5663 h 12573"/>
                <a:gd name="T34" fmla="*/ 99 w 6099"/>
                <a:gd name="T35" fmla="*/ 7840 h 12573"/>
                <a:gd name="T36" fmla="*/ 178 w 6099"/>
                <a:gd name="T37" fmla="*/ 8335 h 12573"/>
                <a:gd name="T38" fmla="*/ 674 w 6099"/>
                <a:gd name="T39" fmla="*/ 8256 h 12573"/>
                <a:gd name="T40" fmla="*/ 2000 w 6099"/>
                <a:gd name="T41" fmla="*/ 6316 h 12573"/>
                <a:gd name="T42" fmla="*/ 3504 w 6099"/>
                <a:gd name="T43" fmla="*/ 7168 h 12573"/>
                <a:gd name="T44" fmla="*/ 3484 w 6099"/>
                <a:gd name="T45" fmla="*/ 7247 h 12573"/>
                <a:gd name="T46" fmla="*/ 3544 w 6099"/>
                <a:gd name="T47" fmla="*/ 7820 h 12573"/>
                <a:gd name="T48" fmla="*/ 1228 w 6099"/>
                <a:gd name="T49" fmla="*/ 12058 h 12573"/>
                <a:gd name="T50" fmla="*/ 1366 w 6099"/>
                <a:gd name="T51" fmla="*/ 12513 h 12573"/>
                <a:gd name="T52" fmla="*/ 1525 w 6099"/>
                <a:gd name="T53" fmla="*/ 12572 h 12573"/>
                <a:gd name="T54" fmla="*/ 1841 w 6099"/>
                <a:gd name="T55" fmla="*/ 12375 h 12573"/>
                <a:gd name="T56" fmla="*/ 4137 w 6099"/>
                <a:gd name="T57" fmla="*/ 8176 h 12573"/>
                <a:gd name="T58" fmla="*/ 4158 w 6099"/>
                <a:gd name="T59" fmla="*/ 8176 h 12573"/>
                <a:gd name="T60" fmla="*/ 4830 w 6099"/>
                <a:gd name="T61" fmla="*/ 7702 h 12573"/>
                <a:gd name="T62" fmla="*/ 5979 w 6099"/>
                <a:gd name="T63" fmla="*/ 4277 h 12573"/>
                <a:gd name="T64" fmla="*/ 5524 w 6099"/>
                <a:gd name="T65" fmla="*/ 3366 h 1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chemeClr val="bg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3"/>
            <p:cNvSpPr>
              <a:spLocks noChangeArrowheads="1"/>
            </p:cNvSpPr>
            <p:nvPr/>
          </p:nvSpPr>
          <p:spPr bwMode="auto">
            <a:xfrm>
              <a:off x="3989383" y="2441573"/>
              <a:ext cx="1562099" cy="1633536"/>
            </a:xfrm>
            <a:custGeom>
              <a:avLst/>
              <a:gdLst>
                <a:gd name="T0" fmla="*/ 1366 w 4337"/>
                <a:gd name="T1" fmla="*/ 792 h 4536"/>
                <a:gd name="T2" fmla="*/ 1366 w 4337"/>
                <a:gd name="T3" fmla="*/ 792 h 4536"/>
                <a:gd name="T4" fmla="*/ 1386 w 4337"/>
                <a:gd name="T5" fmla="*/ 792 h 4536"/>
                <a:gd name="T6" fmla="*/ 1465 w 4337"/>
                <a:gd name="T7" fmla="*/ 673 h 4536"/>
                <a:gd name="T8" fmla="*/ 3564 w 4337"/>
                <a:gd name="T9" fmla="*/ 554 h 4536"/>
                <a:gd name="T10" fmla="*/ 3802 w 4337"/>
                <a:gd name="T11" fmla="*/ 2752 h 4536"/>
                <a:gd name="T12" fmla="*/ 0 w 4337"/>
                <a:gd name="T13" fmla="*/ 2356 h 4536"/>
                <a:gd name="T14" fmla="*/ 614 w 4337"/>
                <a:gd name="T15" fmla="*/ 1643 h 4536"/>
                <a:gd name="T16" fmla="*/ 178 w 4337"/>
                <a:gd name="T17" fmla="*/ 1267 h 4536"/>
                <a:gd name="T18" fmla="*/ 1366 w 4337"/>
                <a:gd name="T19" fmla="*/ 792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4"/>
            <p:cNvSpPr>
              <a:spLocks noChangeArrowheads="1"/>
            </p:cNvSpPr>
            <p:nvPr/>
          </p:nvSpPr>
          <p:spPr bwMode="auto">
            <a:xfrm>
              <a:off x="4702169" y="2227261"/>
              <a:ext cx="1012824" cy="1554161"/>
            </a:xfrm>
            <a:custGeom>
              <a:avLst/>
              <a:gdLst>
                <a:gd name="T0" fmla="*/ 376 w 2812"/>
                <a:gd name="T1" fmla="*/ 2317 h 4317"/>
                <a:gd name="T2" fmla="*/ 376 w 2812"/>
                <a:gd name="T3" fmla="*/ 2317 h 4317"/>
                <a:gd name="T4" fmla="*/ 693 w 2812"/>
                <a:gd name="T5" fmla="*/ 1227 h 4317"/>
                <a:gd name="T6" fmla="*/ 336 w 2812"/>
                <a:gd name="T7" fmla="*/ 0 h 4317"/>
                <a:gd name="T8" fmla="*/ 1010 w 2812"/>
                <a:gd name="T9" fmla="*/ 594 h 4317"/>
                <a:gd name="T10" fmla="*/ 2277 w 2812"/>
                <a:gd name="T11" fmla="*/ 3049 h 4317"/>
                <a:gd name="T12" fmla="*/ 475 w 2812"/>
                <a:gd name="T13" fmla="*/ 4316 h 4317"/>
                <a:gd name="T14" fmla="*/ 673 w 2812"/>
                <a:gd name="T15" fmla="*/ 3188 h 4317"/>
                <a:gd name="T16" fmla="*/ 990 w 2812"/>
                <a:gd name="T17" fmla="*/ 2515 h 4317"/>
                <a:gd name="T18" fmla="*/ 376 w 2812"/>
                <a:gd name="T19" fmla="*/ 2812 h 4317"/>
                <a:gd name="T20" fmla="*/ 20 w 2812"/>
                <a:gd name="T21" fmla="*/ 2574 h 4317"/>
                <a:gd name="T22" fmla="*/ 376 w 2812"/>
                <a:gd name="T23" fmla="*/ 2317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5"/>
            <p:cNvSpPr>
              <a:spLocks noChangeArrowheads="1"/>
            </p:cNvSpPr>
            <p:nvPr/>
          </p:nvSpPr>
          <p:spPr bwMode="auto">
            <a:xfrm>
              <a:off x="4495794" y="2847973"/>
              <a:ext cx="100013" cy="100013"/>
            </a:xfrm>
            <a:custGeom>
              <a:avLst/>
              <a:gdLst>
                <a:gd name="T0" fmla="*/ 79 w 278"/>
                <a:gd name="T1" fmla="*/ 20 h 278"/>
                <a:gd name="T2" fmla="*/ 79 w 278"/>
                <a:gd name="T3" fmla="*/ 20 h 278"/>
                <a:gd name="T4" fmla="*/ 20 w 278"/>
                <a:gd name="T5" fmla="*/ 198 h 278"/>
                <a:gd name="T6" fmla="*/ 198 w 278"/>
                <a:gd name="T7" fmla="*/ 238 h 278"/>
                <a:gd name="T8" fmla="*/ 238 w 278"/>
                <a:gd name="T9" fmla="*/ 79 h 278"/>
                <a:gd name="T10" fmla="*/ 79 w 278"/>
                <a:gd name="T11" fmla="*/ 20 h 278"/>
              </a:gdLst>
              <a:ahLst/>
              <a:cxnLst>
                <a:cxn ang="0">
                  <a:pos x="T0" y="T1"/>
                </a:cxn>
                <a:cxn ang="0">
                  <a:pos x="T2" y="T3"/>
                </a:cxn>
                <a:cxn ang="0">
                  <a:pos x="T4" y="T5"/>
                </a:cxn>
                <a:cxn ang="0">
                  <a:pos x="T6" y="T7"/>
                </a:cxn>
                <a:cxn ang="0">
                  <a:pos x="T8" y="T9"/>
                </a:cxn>
                <a:cxn ang="0">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6"/>
            <p:cNvSpPr>
              <a:spLocks noChangeArrowheads="1"/>
            </p:cNvSpPr>
            <p:nvPr/>
          </p:nvSpPr>
          <p:spPr bwMode="auto">
            <a:xfrm>
              <a:off x="4530720" y="2747963"/>
              <a:ext cx="163513" cy="165100"/>
            </a:xfrm>
            <a:custGeom>
              <a:avLst/>
              <a:gdLst>
                <a:gd name="T0" fmla="*/ 39 w 456"/>
                <a:gd name="T1" fmla="*/ 20 h 457"/>
                <a:gd name="T2" fmla="*/ 39 w 456"/>
                <a:gd name="T3" fmla="*/ 20 h 457"/>
                <a:gd name="T4" fmla="*/ 19 w 456"/>
                <a:gd name="T5" fmla="*/ 99 h 457"/>
                <a:gd name="T6" fmla="*/ 336 w 456"/>
                <a:gd name="T7" fmla="*/ 436 h 457"/>
                <a:gd name="T8" fmla="*/ 415 w 456"/>
                <a:gd name="T9" fmla="*/ 436 h 457"/>
                <a:gd name="T10" fmla="*/ 415 w 456"/>
                <a:gd name="T11" fmla="*/ 436 h 457"/>
                <a:gd name="T12" fmla="*/ 435 w 456"/>
                <a:gd name="T13" fmla="*/ 357 h 457"/>
                <a:gd name="T14" fmla="*/ 118 w 456"/>
                <a:gd name="T15" fmla="*/ 20 h 457"/>
                <a:gd name="T16" fmla="*/ 39 w 456"/>
                <a:gd name="T17" fmla="*/ 2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lnTo>
                    <a:pt x="415" y="436"/>
                  </a:ln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7"/>
            <p:cNvSpPr>
              <a:spLocks noChangeArrowheads="1"/>
            </p:cNvSpPr>
            <p:nvPr/>
          </p:nvSpPr>
          <p:spPr bwMode="auto">
            <a:xfrm>
              <a:off x="4146550" y="3068638"/>
              <a:ext cx="220663" cy="136525"/>
            </a:xfrm>
            <a:custGeom>
              <a:avLst/>
              <a:gdLst>
                <a:gd name="T0" fmla="*/ 614 w 615"/>
                <a:gd name="T1" fmla="*/ 317 h 378"/>
                <a:gd name="T2" fmla="*/ 614 w 615"/>
                <a:gd name="T3" fmla="*/ 317 h 378"/>
                <a:gd name="T4" fmla="*/ 555 w 615"/>
                <a:gd name="T5" fmla="*/ 258 h 378"/>
                <a:gd name="T6" fmla="*/ 100 w 615"/>
                <a:gd name="T7" fmla="*/ 0 h 378"/>
                <a:gd name="T8" fmla="*/ 0 w 615"/>
                <a:gd name="T9" fmla="*/ 100 h 378"/>
                <a:gd name="T10" fmla="*/ 40 w 615"/>
                <a:gd name="T11" fmla="*/ 139 h 378"/>
                <a:gd name="T12" fmla="*/ 535 w 615"/>
                <a:gd name="T13" fmla="*/ 377 h 378"/>
                <a:gd name="T14" fmla="*/ 614 w 615"/>
                <a:gd name="T15" fmla="*/ 317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8" name="Title 20"/>
          <p:cNvSpPr txBox="1">
            <a:spLocks/>
          </p:cNvSpPr>
          <p:nvPr/>
        </p:nvSpPr>
        <p:spPr>
          <a:xfrm>
            <a:off x="8961659" y="4209140"/>
            <a:ext cx="1735588" cy="1446548"/>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8800" dirty="0">
                <a:solidFill>
                  <a:schemeClr val="accent1"/>
                </a:solidFill>
                <a:latin typeface="Roboto Black"/>
                <a:cs typeface="Roboto Black"/>
              </a:rPr>
              <a:t>01 </a:t>
            </a:r>
          </a:p>
        </p:txBody>
      </p:sp>
      <p:sp>
        <p:nvSpPr>
          <p:cNvPr id="32" name="Title 20"/>
          <p:cNvSpPr txBox="1">
            <a:spLocks/>
          </p:cNvSpPr>
          <p:nvPr/>
        </p:nvSpPr>
        <p:spPr>
          <a:xfrm>
            <a:off x="10548092" y="4456532"/>
            <a:ext cx="4428663" cy="600164"/>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Element One</a:t>
            </a:r>
          </a:p>
        </p:txBody>
      </p:sp>
      <p:sp>
        <p:nvSpPr>
          <p:cNvPr id="36" name="Title 20"/>
          <p:cNvSpPr txBox="1">
            <a:spLocks/>
          </p:cNvSpPr>
          <p:nvPr/>
        </p:nvSpPr>
        <p:spPr>
          <a:xfrm>
            <a:off x="10634575" y="5056696"/>
            <a:ext cx="4342180" cy="201828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000" dirty="0">
                <a:solidFill>
                  <a:schemeClr val="tx1"/>
                </a:solidFill>
                <a:latin typeface="Roboto Light"/>
                <a:cs typeface="Roboto Light"/>
              </a:rPr>
              <a:t>Lorem ipsum dolor sit amet, consectetur adipiscing elit. Aliquam tincidunt ante nec sem congue convallis. Pellentesque vel mauris quis nisl ornare rutrum in id risus. </a:t>
            </a:r>
            <a:endParaRPr lang="en-US" sz="2000" dirty="0">
              <a:solidFill>
                <a:schemeClr val="tx1"/>
              </a:solidFill>
              <a:latin typeface="Roboto Light"/>
              <a:cs typeface="Roboto Light"/>
            </a:endParaRPr>
          </a:p>
        </p:txBody>
      </p:sp>
      <p:sp>
        <p:nvSpPr>
          <p:cNvPr id="39" name="Title 20"/>
          <p:cNvSpPr txBox="1">
            <a:spLocks/>
          </p:cNvSpPr>
          <p:nvPr/>
        </p:nvSpPr>
        <p:spPr>
          <a:xfrm>
            <a:off x="8954447" y="7492633"/>
            <a:ext cx="1735588" cy="1446548"/>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8800" dirty="0">
                <a:solidFill>
                  <a:schemeClr val="accent2"/>
                </a:solidFill>
                <a:latin typeface="Roboto Black"/>
                <a:cs typeface="Roboto Black"/>
              </a:rPr>
              <a:t>02 </a:t>
            </a:r>
          </a:p>
        </p:txBody>
      </p:sp>
      <p:sp>
        <p:nvSpPr>
          <p:cNvPr id="40" name="Title 20"/>
          <p:cNvSpPr txBox="1">
            <a:spLocks/>
          </p:cNvSpPr>
          <p:nvPr/>
        </p:nvSpPr>
        <p:spPr>
          <a:xfrm>
            <a:off x="10540880" y="7740025"/>
            <a:ext cx="4435875" cy="600164"/>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Element Two</a:t>
            </a:r>
          </a:p>
        </p:txBody>
      </p:sp>
      <p:sp>
        <p:nvSpPr>
          <p:cNvPr id="41" name="Title 20"/>
          <p:cNvSpPr txBox="1">
            <a:spLocks/>
          </p:cNvSpPr>
          <p:nvPr/>
        </p:nvSpPr>
        <p:spPr>
          <a:xfrm>
            <a:off x="10588059" y="8366424"/>
            <a:ext cx="4388696" cy="1985158"/>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000" dirty="0">
                <a:solidFill>
                  <a:schemeClr val="tx1"/>
                </a:solidFill>
                <a:latin typeface="Roboto Light"/>
                <a:cs typeface="Roboto Light"/>
              </a:rPr>
              <a:t>Lorem ipsum dolor sit amet, consectetur adipiscing elit. Aliquam tincidunt ante nec sem congue convallis. Pellentesque vel mauris quis nisl ornare rutrum in id risus. </a:t>
            </a:r>
            <a:endParaRPr lang="en-US" sz="2000" dirty="0">
              <a:solidFill>
                <a:schemeClr val="tx1"/>
              </a:solidFill>
              <a:latin typeface="Roboto Light"/>
              <a:cs typeface="Roboto Light"/>
            </a:endParaRPr>
          </a:p>
        </p:txBody>
      </p:sp>
    </p:spTree>
    <p:extLst>
      <p:ext uri="{BB962C8B-B14F-4D97-AF65-F5344CB8AC3E}">
        <p14:creationId xmlns:p14="http://schemas.microsoft.com/office/powerpoint/2010/main" val="325823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7" grpId="0"/>
      <p:bldP spid="38" grpId="0"/>
      <p:bldP spid="46" grpId="0"/>
      <p:bldP spid="22" grpId="0"/>
      <p:bldP spid="28" grpId="0"/>
      <p:bldP spid="32" grpId="0"/>
      <p:bldP spid="36"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4744205" y="5589496"/>
            <a:ext cx="4256288"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Oval 7"/>
          <p:cNvSpPr/>
          <p:nvPr/>
        </p:nvSpPr>
        <p:spPr bwMode="auto">
          <a:xfrm>
            <a:off x="2815492" y="3440128"/>
            <a:ext cx="1705502" cy="170528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sp>
        <p:nvSpPr>
          <p:cNvPr id="13" name="Oval 12"/>
          <p:cNvSpPr/>
          <p:nvPr/>
        </p:nvSpPr>
        <p:spPr bwMode="auto">
          <a:xfrm>
            <a:off x="19806555" y="3420236"/>
            <a:ext cx="1705502" cy="170528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cxnSp>
        <p:nvCxnSpPr>
          <p:cNvPr id="15" name="Straight Arrow Connector 14"/>
          <p:cNvCxnSpPr/>
          <p:nvPr/>
        </p:nvCxnSpPr>
        <p:spPr>
          <a:xfrm>
            <a:off x="15348204" y="5589496"/>
            <a:ext cx="4274517"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39585" y="9362948"/>
            <a:ext cx="4947780"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2810878" y="7589852"/>
            <a:ext cx="1705502" cy="1705280"/>
          </a:xfrm>
          <a:prstGeom prst="ellipse">
            <a:avLst/>
          </a:prstGeom>
          <a:solidFill>
            <a:schemeClr val="accent3"/>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sp>
        <p:nvSpPr>
          <p:cNvPr id="30" name="Oval 29"/>
          <p:cNvSpPr/>
          <p:nvPr/>
        </p:nvSpPr>
        <p:spPr bwMode="auto">
          <a:xfrm>
            <a:off x="19801940" y="7569962"/>
            <a:ext cx="1705502" cy="1705280"/>
          </a:xfrm>
          <a:prstGeom prst="ellipse">
            <a:avLst/>
          </a:prstGeom>
          <a:solidFill>
            <a:schemeClr val="accent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cxnSp>
        <p:nvCxnSpPr>
          <p:cNvPr id="37" name="Straight Arrow Connector 36"/>
          <p:cNvCxnSpPr/>
          <p:nvPr/>
        </p:nvCxnSpPr>
        <p:spPr>
          <a:xfrm>
            <a:off x="14661323" y="9362948"/>
            <a:ext cx="4956781"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6" name="Pie 45"/>
          <p:cNvSpPr/>
          <p:nvPr/>
        </p:nvSpPr>
        <p:spPr>
          <a:xfrm>
            <a:off x="8555491" y="4027991"/>
            <a:ext cx="3539375" cy="3538914"/>
          </a:xfrm>
          <a:prstGeom prst="pieWedg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7" name="Pie 4"/>
          <p:cNvSpPr/>
          <p:nvPr/>
        </p:nvSpPr>
        <p:spPr>
          <a:xfrm>
            <a:off x="9592150" y="5064515"/>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2800" b="1" dirty="0">
                <a:solidFill>
                  <a:schemeClr val="bg1"/>
                </a:solidFill>
                <a:latin typeface="Roboto Regular"/>
                <a:cs typeface="Roboto Regular"/>
              </a:rPr>
              <a:t>ELEMENT ONE</a:t>
            </a:r>
          </a:p>
        </p:txBody>
      </p:sp>
      <p:sp>
        <p:nvSpPr>
          <p:cNvPr id="49" name="Pie 48"/>
          <p:cNvSpPr/>
          <p:nvPr/>
        </p:nvSpPr>
        <p:spPr>
          <a:xfrm rot="5400000">
            <a:off x="12249012" y="4004671"/>
            <a:ext cx="3538914" cy="3539375"/>
          </a:xfrm>
          <a:prstGeom prst="pieWedge">
            <a:avLst/>
          </a:prstGeom>
          <a:solidFill>
            <a:schemeClr val="accent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50" name="Pie 4"/>
          <p:cNvSpPr/>
          <p:nvPr/>
        </p:nvSpPr>
        <p:spPr>
          <a:xfrm>
            <a:off x="12248782" y="5041425"/>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46" tIns="199146" rIns="199146" bIns="199146" numCol="1" spcCol="2540" anchor="ctr" anchorCtr="0">
            <a:noAutofit/>
          </a:bodyPr>
          <a:lstStyle/>
          <a:p>
            <a:pPr algn="ctr" defTabSz="1244662">
              <a:lnSpc>
                <a:spcPct val="90000"/>
              </a:lnSpc>
              <a:spcBef>
                <a:spcPct val="0"/>
              </a:spcBef>
              <a:spcAft>
                <a:spcPct val="35000"/>
              </a:spcAft>
            </a:pPr>
            <a:r>
              <a:rPr lang="en-US" sz="2800" b="1" dirty="0">
                <a:solidFill>
                  <a:schemeClr val="bg1"/>
                </a:solidFill>
                <a:latin typeface="Roboto Regular"/>
                <a:cs typeface="Roboto Regular"/>
              </a:rPr>
              <a:t>ELEMENT THREE</a:t>
            </a:r>
          </a:p>
        </p:txBody>
      </p:sp>
      <p:sp>
        <p:nvSpPr>
          <p:cNvPr id="52" name="Pie 51"/>
          <p:cNvSpPr/>
          <p:nvPr/>
        </p:nvSpPr>
        <p:spPr>
          <a:xfrm rot="16200000">
            <a:off x="8555721" y="7672997"/>
            <a:ext cx="3538914" cy="3539375"/>
          </a:xfrm>
          <a:prstGeom prst="pieWedge">
            <a:avLst/>
          </a:prstGeom>
          <a:solidFill>
            <a:schemeClr val="accent3"/>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3" name="Pie 4"/>
          <p:cNvSpPr/>
          <p:nvPr/>
        </p:nvSpPr>
        <p:spPr>
          <a:xfrm>
            <a:off x="9592150" y="7673227"/>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2800" b="1" dirty="0">
                <a:solidFill>
                  <a:schemeClr val="bg1"/>
                </a:solidFill>
                <a:latin typeface="Roboto Regular"/>
                <a:cs typeface="Roboto Regular"/>
              </a:rPr>
              <a:t>ELEMENT TWO</a:t>
            </a:r>
          </a:p>
        </p:txBody>
      </p:sp>
      <p:sp>
        <p:nvSpPr>
          <p:cNvPr id="55" name="Pie 54"/>
          <p:cNvSpPr/>
          <p:nvPr/>
        </p:nvSpPr>
        <p:spPr>
          <a:xfrm rot="10800000">
            <a:off x="12248782" y="7659715"/>
            <a:ext cx="3539375" cy="3538914"/>
          </a:xfrm>
          <a:prstGeom prst="pieWedge">
            <a:avLst/>
          </a:prstGeom>
          <a:solidFill>
            <a:schemeClr val="accent4"/>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56" name="Pie 4"/>
          <p:cNvSpPr/>
          <p:nvPr/>
        </p:nvSpPr>
        <p:spPr>
          <a:xfrm>
            <a:off x="12248782" y="7659715"/>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46" tIns="199146" rIns="199146" bIns="199146" numCol="1" spcCol="2540" anchor="ctr" anchorCtr="0">
            <a:noAutofit/>
          </a:bodyPr>
          <a:lstStyle/>
          <a:p>
            <a:pPr algn="ctr" defTabSz="1244662">
              <a:lnSpc>
                <a:spcPct val="90000"/>
              </a:lnSpc>
              <a:spcBef>
                <a:spcPct val="0"/>
              </a:spcBef>
              <a:spcAft>
                <a:spcPct val="35000"/>
              </a:spcAft>
            </a:pPr>
            <a:r>
              <a:rPr lang="en-US" sz="2800" b="1" dirty="0">
                <a:solidFill>
                  <a:schemeClr val="bg1"/>
                </a:solidFill>
                <a:latin typeface="Roboto Regular"/>
                <a:cs typeface="Roboto Regular"/>
              </a:rPr>
              <a:t>ELEMENT FOUR</a:t>
            </a:r>
          </a:p>
        </p:txBody>
      </p:sp>
      <p:sp>
        <p:nvSpPr>
          <p:cNvPr id="57" name="Circular Arrow 56"/>
          <p:cNvSpPr/>
          <p:nvPr/>
        </p:nvSpPr>
        <p:spPr>
          <a:xfrm>
            <a:off x="11553132" y="6865974"/>
            <a:ext cx="1222023"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8" name="Circular Arrow 57"/>
          <p:cNvSpPr/>
          <p:nvPr/>
        </p:nvSpPr>
        <p:spPr>
          <a:xfrm rot="10800000">
            <a:off x="11553132" y="7274624"/>
            <a:ext cx="1222023"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1" name="Freeform 45"/>
          <p:cNvSpPr>
            <a:spLocks noChangeArrowheads="1"/>
          </p:cNvSpPr>
          <p:nvPr/>
        </p:nvSpPr>
        <p:spPr bwMode="auto">
          <a:xfrm>
            <a:off x="3299066" y="3842431"/>
            <a:ext cx="765812" cy="842393"/>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2" name="Freeform 12"/>
          <p:cNvSpPr>
            <a:spLocks noChangeArrowheads="1"/>
          </p:cNvSpPr>
          <p:nvPr/>
        </p:nvSpPr>
        <p:spPr bwMode="auto">
          <a:xfrm>
            <a:off x="20321165" y="3868429"/>
            <a:ext cx="670134" cy="737147"/>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3" name="Freeform 65"/>
          <p:cNvSpPr>
            <a:spLocks noChangeArrowheads="1"/>
          </p:cNvSpPr>
          <p:nvPr/>
        </p:nvSpPr>
        <p:spPr bwMode="auto">
          <a:xfrm>
            <a:off x="3337398" y="8071995"/>
            <a:ext cx="666942" cy="733636"/>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4" name="Freeform 67"/>
          <p:cNvSpPr>
            <a:spLocks noChangeArrowheads="1"/>
          </p:cNvSpPr>
          <p:nvPr/>
        </p:nvSpPr>
        <p:spPr bwMode="auto">
          <a:xfrm>
            <a:off x="20340136" y="7909045"/>
            <a:ext cx="723113" cy="93442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5" name="TextBox 64"/>
          <p:cNvSpPr txBox="1"/>
          <p:nvPr/>
        </p:nvSpPr>
        <p:spPr>
          <a:xfrm>
            <a:off x="4926448" y="3845658"/>
            <a:ext cx="4074045" cy="1138773"/>
          </a:xfrm>
          <a:prstGeom prst="rect">
            <a:avLst/>
          </a:prstGeom>
          <a:noFill/>
        </p:spPr>
        <p:txBody>
          <a:bodyPr wrap="square" rtlCol="0">
            <a:spAutoFit/>
          </a:bodyPr>
          <a:lstStyle/>
          <a:p>
            <a:r>
              <a:rPr lang="en-US" sz="2800" b="1" dirty="0">
                <a:latin typeface="Roboto Regular"/>
                <a:cs typeface="Roboto Regular"/>
              </a:rPr>
              <a:t>ELEMENT ONE</a:t>
            </a:r>
          </a:p>
          <a:p>
            <a:r>
              <a:rPr lang="en-US" sz="4000" dirty="0">
                <a:latin typeface="Roboto Regular"/>
                <a:cs typeface="Roboto Regular"/>
              </a:rPr>
              <a:t>DESCRIPTION</a:t>
            </a:r>
          </a:p>
        </p:txBody>
      </p:sp>
      <p:sp>
        <p:nvSpPr>
          <p:cNvPr id="66" name="TextBox 65"/>
          <p:cNvSpPr txBox="1"/>
          <p:nvPr/>
        </p:nvSpPr>
        <p:spPr>
          <a:xfrm>
            <a:off x="4926448" y="8012011"/>
            <a:ext cx="4074045" cy="1138773"/>
          </a:xfrm>
          <a:prstGeom prst="rect">
            <a:avLst/>
          </a:prstGeom>
          <a:noFill/>
        </p:spPr>
        <p:txBody>
          <a:bodyPr wrap="square" rtlCol="0">
            <a:spAutoFit/>
          </a:bodyPr>
          <a:lstStyle/>
          <a:p>
            <a:r>
              <a:rPr lang="en-US" sz="2800" b="1" dirty="0">
                <a:latin typeface="Roboto Regular"/>
                <a:cs typeface="Roboto Regular"/>
              </a:rPr>
              <a:t>ELEMENT TWO</a:t>
            </a:r>
          </a:p>
          <a:p>
            <a:r>
              <a:rPr lang="en-US" sz="4000" dirty="0">
                <a:latin typeface="Roboto Regular"/>
                <a:cs typeface="Roboto Regular"/>
              </a:rPr>
              <a:t>DESCRIPTION</a:t>
            </a:r>
          </a:p>
        </p:txBody>
      </p:sp>
      <p:sp>
        <p:nvSpPr>
          <p:cNvPr id="67" name="TextBox 66"/>
          <p:cNvSpPr txBox="1"/>
          <p:nvPr/>
        </p:nvSpPr>
        <p:spPr>
          <a:xfrm>
            <a:off x="15548676" y="3845658"/>
            <a:ext cx="4074045" cy="1138773"/>
          </a:xfrm>
          <a:prstGeom prst="rect">
            <a:avLst/>
          </a:prstGeom>
          <a:noFill/>
        </p:spPr>
        <p:txBody>
          <a:bodyPr wrap="square" rtlCol="0">
            <a:spAutoFit/>
          </a:bodyPr>
          <a:lstStyle/>
          <a:p>
            <a:pPr algn="r"/>
            <a:r>
              <a:rPr lang="en-US" sz="2800" b="1" dirty="0">
                <a:latin typeface="Roboto Regular"/>
                <a:cs typeface="Roboto Regular"/>
              </a:rPr>
              <a:t>ELEMENT THREE</a:t>
            </a:r>
          </a:p>
          <a:p>
            <a:pPr algn="r"/>
            <a:r>
              <a:rPr lang="en-US" sz="4000" dirty="0">
                <a:latin typeface="Roboto Regular"/>
                <a:cs typeface="Roboto Regular"/>
              </a:rPr>
              <a:t>DESCRIPTION</a:t>
            </a:r>
          </a:p>
        </p:txBody>
      </p:sp>
      <p:sp>
        <p:nvSpPr>
          <p:cNvPr id="68" name="TextBox 67"/>
          <p:cNvSpPr txBox="1"/>
          <p:nvPr/>
        </p:nvSpPr>
        <p:spPr>
          <a:xfrm>
            <a:off x="15548676" y="8012011"/>
            <a:ext cx="4074045" cy="1138773"/>
          </a:xfrm>
          <a:prstGeom prst="rect">
            <a:avLst/>
          </a:prstGeom>
          <a:noFill/>
        </p:spPr>
        <p:txBody>
          <a:bodyPr wrap="square" rtlCol="0">
            <a:spAutoFit/>
          </a:bodyPr>
          <a:lstStyle/>
          <a:p>
            <a:pPr algn="r"/>
            <a:r>
              <a:rPr lang="en-US" sz="2800" b="1" dirty="0">
                <a:latin typeface="Roboto Regular"/>
                <a:cs typeface="Roboto Regular"/>
              </a:rPr>
              <a:t>ELEMENT FOUR</a:t>
            </a:r>
          </a:p>
          <a:p>
            <a:pPr algn="r"/>
            <a:r>
              <a:rPr lang="en-US" sz="4000" dirty="0">
                <a:latin typeface="Roboto Regular"/>
                <a:cs typeface="Roboto Regular"/>
              </a:rPr>
              <a:t>DESCRIPTION</a:t>
            </a:r>
          </a:p>
        </p:txBody>
      </p:sp>
      <p:sp>
        <p:nvSpPr>
          <p:cNvPr id="69" name="TextBox 68"/>
          <p:cNvSpPr txBox="1"/>
          <p:nvPr/>
        </p:nvSpPr>
        <p:spPr>
          <a:xfrm>
            <a:off x="2810878" y="5789033"/>
            <a:ext cx="5515158" cy="1246495"/>
          </a:xfrm>
          <a:prstGeom prst="rect">
            <a:avLst/>
          </a:prstGeom>
          <a:noFill/>
        </p:spPr>
        <p:txBody>
          <a:bodyPr wrap="square" rtlCol="0">
            <a:spAutoFit/>
          </a:bodyPr>
          <a:lstStyle/>
          <a:p>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a:t>
            </a:r>
          </a:p>
        </p:txBody>
      </p:sp>
      <p:sp>
        <p:nvSpPr>
          <p:cNvPr id="72" name="TextBox 71"/>
          <p:cNvSpPr txBox="1"/>
          <p:nvPr/>
        </p:nvSpPr>
        <p:spPr>
          <a:xfrm>
            <a:off x="2810878" y="9538857"/>
            <a:ext cx="5515158" cy="1246495"/>
          </a:xfrm>
          <a:prstGeom prst="rect">
            <a:avLst/>
          </a:prstGeom>
          <a:noFill/>
        </p:spPr>
        <p:txBody>
          <a:bodyPr wrap="square" rtlCol="0">
            <a:spAutoFit/>
          </a:bodyPr>
          <a:lstStyle/>
          <a:p>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a:t>
            </a:r>
          </a:p>
        </p:txBody>
      </p:sp>
      <p:sp>
        <p:nvSpPr>
          <p:cNvPr id="73" name="TextBox 72"/>
          <p:cNvSpPr txBox="1"/>
          <p:nvPr/>
        </p:nvSpPr>
        <p:spPr>
          <a:xfrm>
            <a:off x="15996899" y="5789033"/>
            <a:ext cx="5515158" cy="1246495"/>
          </a:xfrm>
          <a:prstGeom prst="rect">
            <a:avLst/>
          </a:prstGeom>
          <a:noFill/>
        </p:spPr>
        <p:txBody>
          <a:bodyPr wrap="square" rtlCol="0">
            <a:spAutoFit/>
          </a:bodyPr>
          <a:lstStyle/>
          <a:p>
            <a:pPr algn="r"/>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a:t>
            </a:r>
          </a:p>
        </p:txBody>
      </p:sp>
      <p:sp>
        <p:nvSpPr>
          <p:cNvPr id="74" name="TextBox 73"/>
          <p:cNvSpPr txBox="1"/>
          <p:nvPr/>
        </p:nvSpPr>
        <p:spPr>
          <a:xfrm>
            <a:off x="15996899" y="9538857"/>
            <a:ext cx="5515158" cy="1246495"/>
          </a:xfrm>
          <a:prstGeom prst="rect">
            <a:avLst/>
          </a:prstGeom>
          <a:noFill/>
        </p:spPr>
        <p:txBody>
          <a:bodyPr wrap="square" rtlCol="0">
            <a:spAutoFit/>
          </a:bodyPr>
          <a:lstStyle/>
          <a:p>
            <a:pPr algn="r"/>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a:t>
            </a:r>
          </a:p>
        </p:txBody>
      </p:sp>
      <p:sp>
        <p:nvSpPr>
          <p:cNvPr id="36" name="TextBox 35"/>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ANALYZING THE PROBLEM</a:t>
            </a:r>
          </a:p>
        </p:txBody>
      </p:sp>
      <p:sp>
        <p:nvSpPr>
          <p:cNvPr id="2" name="Slide Number Placeholder 1"/>
          <p:cNvSpPr>
            <a:spLocks noGrp="1"/>
          </p:cNvSpPr>
          <p:nvPr>
            <p:ph type="sldNum" sz="quarter" idx="12"/>
          </p:nvPr>
        </p:nvSpPr>
        <p:spPr/>
        <p:txBody>
          <a:bodyPr/>
          <a:lstStyle/>
          <a:p>
            <a:fld id="{9E30716D-6579-E840-A866-65A32A51B07B}" type="slidenum">
              <a:rPr lang="en-US" smtClean="0"/>
              <a:t>25</a:t>
            </a:fld>
            <a:endParaRPr lang="en-US" dirty="0"/>
          </a:p>
        </p:txBody>
      </p:sp>
    </p:spTree>
    <p:extLst>
      <p:ext uri="{BB962C8B-B14F-4D97-AF65-F5344CB8AC3E}">
        <p14:creationId xmlns:p14="http://schemas.microsoft.com/office/powerpoint/2010/main" val="131411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0" grpId="0" animBg="1"/>
      <p:bldP spid="30" grpId="0" animBg="1"/>
      <p:bldP spid="47" grpId="0"/>
      <p:bldP spid="50" grpId="0"/>
      <p:bldP spid="53" grpId="0"/>
      <p:bldP spid="56" grpId="0"/>
      <p:bldP spid="61" grpId="0" animBg="1"/>
      <p:bldP spid="62" grpId="0" animBg="1"/>
      <p:bldP spid="63" grpId="0" animBg="1"/>
      <p:bldP spid="64" grpId="0" animBg="1"/>
      <p:bldP spid="65" grpId="0"/>
      <p:bldP spid="66" grpId="0"/>
      <p:bldP spid="67" grpId="0"/>
      <p:bldP spid="68" grpId="0"/>
      <p:bldP spid="69" grpId="0"/>
      <p:bldP spid="72" grpId="0"/>
      <p:bldP spid="73" grpId="0"/>
      <p:bldP spid="74"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a:spLocks noChangeArrowheads="1"/>
          </p:cNvSpPr>
          <p:nvPr/>
        </p:nvSpPr>
        <p:spPr bwMode="auto">
          <a:xfrm rot="19397468">
            <a:off x="8625979" y="2776791"/>
            <a:ext cx="4614702" cy="468072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243852" tIns="121926" rIns="243852" bIns="121926" anchor="ctr"/>
          <a:lstStyle/>
          <a:p>
            <a:endParaRPr lang="en-US"/>
          </a:p>
        </p:txBody>
      </p:sp>
      <p:sp>
        <p:nvSpPr>
          <p:cNvPr id="7" name="Freeform 3"/>
          <p:cNvSpPr>
            <a:spLocks noChangeArrowheads="1"/>
          </p:cNvSpPr>
          <p:nvPr/>
        </p:nvSpPr>
        <p:spPr bwMode="auto">
          <a:xfrm rot="3202081">
            <a:off x="11883162" y="3867116"/>
            <a:ext cx="4614101" cy="4681337"/>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lIns="243852" tIns="121926" rIns="243852" bIns="121926" anchor="ctr"/>
          <a:lstStyle/>
          <a:p>
            <a:endParaRPr lang="en-US"/>
          </a:p>
        </p:txBody>
      </p:sp>
      <p:sp>
        <p:nvSpPr>
          <p:cNvPr id="9" name="Freeform 3"/>
          <p:cNvSpPr>
            <a:spLocks noChangeArrowheads="1"/>
          </p:cNvSpPr>
          <p:nvPr/>
        </p:nvSpPr>
        <p:spPr bwMode="auto">
          <a:xfrm rot="8579122">
            <a:off x="10784623" y="7129125"/>
            <a:ext cx="4614702" cy="468072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lIns="243852" tIns="121926" rIns="243852" bIns="121926" anchor="ctr"/>
          <a:lstStyle/>
          <a:p>
            <a:endParaRPr lang="en-US"/>
          </a:p>
        </p:txBody>
      </p:sp>
      <p:sp>
        <p:nvSpPr>
          <p:cNvPr id="10" name="Freeform 3"/>
          <p:cNvSpPr>
            <a:spLocks noChangeArrowheads="1"/>
          </p:cNvSpPr>
          <p:nvPr/>
        </p:nvSpPr>
        <p:spPr bwMode="auto">
          <a:xfrm rot="13978264">
            <a:off x="7529755" y="6061087"/>
            <a:ext cx="4614101" cy="4681337"/>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5"/>
          </a:solidFill>
          <a:ln>
            <a:noFill/>
          </a:ln>
          <a:effectLst/>
        </p:spPr>
        <p:txBody>
          <a:bodyPr wrap="none" lIns="243852" tIns="121926" rIns="243852" bIns="121926" anchor="ctr"/>
          <a:lstStyle/>
          <a:p>
            <a:endParaRPr lang="en-US"/>
          </a:p>
        </p:txBody>
      </p:sp>
      <p:sp>
        <p:nvSpPr>
          <p:cNvPr id="23" name="TextBox 22"/>
          <p:cNvSpPr txBox="1"/>
          <p:nvPr/>
        </p:nvSpPr>
        <p:spPr>
          <a:xfrm>
            <a:off x="9388323" y="3404213"/>
            <a:ext cx="2917753" cy="2908442"/>
          </a:xfrm>
          <a:prstGeom prst="rect">
            <a:avLst/>
          </a:prstGeom>
          <a:noFill/>
        </p:spPr>
        <p:txBody>
          <a:bodyPr wrap="square" lIns="243799" tIns="121897" rIns="243799" bIns="121897" rtlCol="0">
            <a:spAutoFit/>
          </a:bodyPr>
          <a:lstStyle/>
          <a:p>
            <a:pPr algn="ctr"/>
            <a:r>
              <a:rPr lang="en-US" sz="17300" b="1" dirty="0">
                <a:solidFill>
                  <a:schemeClr val="bg1"/>
                </a:solidFill>
                <a:latin typeface="Roboto Black"/>
                <a:cs typeface="Roboto Black"/>
              </a:rPr>
              <a:t>S</a:t>
            </a:r>
            <a:endParaRPr lang="ru-RU" sz="17300" b="1" dirty="0">
              <a:solidFill>
                <a:schemeClr val="bg1"/>
              </a:solidFill>
              <a:latin typeface="Roboto Black"/>
              <a:cs typeface="Roboto Black"/>
            </a:endParaRPr>
          </a:p>
        </p:txBody>
      </p:sp>
      <p:sp>
        <p:nvSpPr>
          <p:cNvPr id="25" name="TextBox 24"/>
          <p:cNvSpPr txBox="1"/>
          <p:nvPr/>
        </p:nvSpPr>
        <p:spPr>
          <a:xfrm>
            <a:off x="11598706" y="8234279"/>
            <a:ext cx="2917753" cy="2908442"/>
          </a:xfrm>
          <a:prstGeom prst="rect">
            <a:avLst/>
          </a:prstGeom>
          <a:noFill/>
        </p:spPr>
        <p:txBody>
          <a:bodyPr wrap="square" lIns="243799" tIns="121897" rIns="243799" bIns="121897" rtlCol="0">
            <a:spAutoFit/>
          </a:bodyPr>
          <a:lstStyle/>
          <a:p>
            <a:pPr algn="ctr"/>
            <a:r>
              <a:rPr lang="en-US" sz="17300" b="1" dirty="0">
                <a:solidFill>
                  <a:schemeClr val="bg1"/>
                </a:solidFill>
                <a:latin typeface="Roboto Black"/>
                <a:cs typeface="Roboto Black"/>
              </a:rPr>
              <a:t>T</a:t>
            </a:r>
            <a:endParaRPr lang="ru-RU" sz="17300" b="1" dirty="0">
              <a:solidFill>
                <a:schemeClr val="bg1"/>
              </a:solidFill>
              <a:latin typeface="Roboto Black"/>
              <a:cs typeface="Roboto Black"/>
            </a:endParaRPr>
          </a:p>
        </p:txBody>
      </p:sp>
      <p:sp>
        <p:nvSpPr>
          <p:cNvPr id="26" name="TextBox 25"/>
          <p:cNvSpPr txBox="1"/>
          <p:nvPr/>
        </p:nvSpPr>
        <p:spPr>
          <a:xfrm>
            <a:off x="13023258" y="4654494"/>
            <a:ext cx="2917753" cy="2908442"/>
          </a:xfrm>
          <a:prstGeom prst="rect">
            <a:avLst/>
          </a:prstGeom>
          <a:noFill/>
        </p:spPr>
        <p:txBody>
          <a:bodyPr wrap="square" lIns="243799" tIns="121897" rIns="243799" bIns="121897" rtlCol="0">
            <a:spAutoFit/>
          </a:bodyPr>
          <a:lstStyle/>
          <a:p>
            <a:pPr algn="ctr"/>
            <a:r>
              <a:rPr lang="en-US" sz="17300" b="1" dirty="0">
                <a:solidFill>
                  <a:schemeClr val="bg1"/>
                </a:solidFill>
                <a:latin typeface="Roboto Black"/>
                <a:cs typeface="Roboto Black"/>
              </a:rPr>
              <a:t>W</a:t>
            </a:r>
            <a:endParaRPr lang="ru-RU" sz="17300" b="1" dirty="0">
              <a:solidFill>
                <a:schemeClr val="bg1"/>
              </a:solidFill>
              <a:latin typeface="Roboto Black"/>
              <a:cs typeface="Roboto Black"/>
            </a:endParaRPr>
          </a:p>
        </p:txBody>
      </p:sp>
      <p:sp>
        <p:nvSpPr>
          <p:cNvPr id="42" name="TextBox 41"/>
          <p:cNvSpPr txBox="1"/>
          <p:nvPr/>
        </p:nvSpPr>
        <p:spPr>
          <a:xfrm>
            <a:off x="17970220" y="4161094"/>
            <a:ext cx="4697129" cy="1938999"/>
          </a:xfrm>
          <a:prstGeom prst="rect">
            <a:avLst/>
          </a:prstGeom>
          <a:noFill/>
        </p:spPr>
        <p:txBody>
          <a:bodyPr wrap="square" lIns="0" tIns="121926" rIns="0" bIns="0" rtlCol="0">
            <a:spAutoFit/>
          </a:bodyPr>
          <a:lstStyle/>
          <a:p>
            <a:r>
              <a:rPr lang="en-US" sz="3700" dirty="0">
                <a:latin typeface="Roboto Light"/>
                <a:cs typeface="Roboto Light"/>
              </a:rPr>
              <a:t>Weakness</a:t>
            </a:r>
          </a:p>
          <a:p>
            <a:r>
              <a:rPr lang="en-US" sz="2700" dirty="0" err="1">
                <a:latin typeface="Roboto Light"/>
                <a:cs typeface="Roboto Light"/>
              </a:rPr>
              <a:t>Lorem</a:t>
            </a:r>
            <a:r>
              <a:rPr lang="en-US" sz="2700" dirty="0">
                <a:latin typeface="Roboto Light"/>
                <a:cs typeface="Roboto Light"/>
              </a:rPr>
              <a:t>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endParaRPr lang="en-US" sz="2700" dirty="0">
              <a:latin typeface="Roboto Light"/>
              <a:cs typeface="Roboto Light"/>
            </a:endParaRPr>
          </a:p>
        </p:txBody>
      </p:sp>
      <p:sp>
        <p:nvSpPr>
          <p:cNvPr id="44" name="TextBox 43"/>
          <p:cNvSpPr txBox="1"/>
          <p:nvPr/>
        </p:nvSpPr>
        <p:spPr>
          <a:xfrm>
            <a:off x="3359479" y="3916303"/>
            <a:ext cx="4565404" cy="1938999"/>
          </a:xfrm>
          <a:prstGeom prst="rect">
            <a:avLst/>
          </a:prstGeom>
          <a:noFill/>
        </p:spPr>
        <p:txBody>
          <a:bodyPr wrap="square" lIns="0" tIns="121926" rIns="0" bIns="0" rtlCol="0">
            <a:spAutoFit/>
          </a:bodyPr>
          <a:lstStyle/>
          <a:p>
            <a:r>
              <a:rPr lang="en-US" sz="3700" dirty="0" err="1">
                <a:latin typeface="Roboto Light"/>
                <a:cs typeface="Roboto Light"/>
              </a:rPr>
              <a:t>Strenghts</a:t>
            </a:r>
            <a:endParaRPr lang="en-US" sz="3700" dirty="0">
              <a:latin typeface="Roboto Light"/>
              <a:cs typeface="Roboto Light"/>
            </a:endParaRPr>
          </a:p>
          <a:p>
            <a:r>
              <a:rPr lang="en-US" sz="2700" dirty="0" err="1">
                <a:latin typeface="Roboto Light"/>
                <a:cs typeface="Roboto Light"/>
              </a:rPr>
              <a:t>sLorem</a:t>
            </a:r>
            <a:r>
              <a:rPr lang="en-US" sz="2700" dirty="0">
                <a:latin typeface="Roboto Light"/>
                <a:cs typeface="Roboto Light"/>
              </a:rPr>
              <a:t>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endParaRPr lang="en-US" sz="2700" dirty="0">
              <a:latin typeface="Roboto Light"/>
              <a:cs typeface="Roboto Light"/>
            </a:endParaRPr>
          </a:p>
        </p:txBody>
      </p:sp>
      <p:sp>
        <p:nvSpPr>
          <p:cNvPr id="59" name="TextBox 58"/>
          <p:cNvSpPr txBox="1"/>
          <p:nvPr/>
        </p:nvSpPr>
        <p:spPr>
          <a:xfrm>
            <a:off x="17879967" y="8983857"/>
            <a:ext cx="4787381" cy="1938999"/>
          </a:xfrm>
          <a:prstGeom prst="rect">
            <a:avLst/>
          </a:prstGeom>
          <a:noFill/>
        </p:spPr>
        <p:txBody>
          <a:bodyPr wrap="square" lIns="0" tIns="121926" rIns="0" bIns="0" rtlCol="0">
            <a:spAutoFit/>
          </a:bodyPr>
          <a:lstStyle/>
          <a:p>
            <a:r>
              <a:rPr lang="en-US" sz="3700" dirty="0">
                <a:latin typeface="Roboto Light"/>
                <a:cs typeface="Roboto Light"/>
              </a:rPr>
              <a:t>Threats</a:t>
            </a:r>
            <a:endParaRPr lang="en-US" sz="2700" dirty="0">
              <a:latin typeface="Roboto Light"/>
              <a:cs typeface="Roboto Light"/>
            </a:endParaRPr>
          </a:p>
          <a:p>
            <a:r>
              <a:rPr lang="en-US" sz="2700" dirty="0" err="1">
                <a:latin typeface="Roboto Light"/>
                <a:cs typeface="Roboto Light"/>
              </a:rPr>
              <a:t>Lorem</a:t>
            </a:r>
            <a:r>
              <a:rPr lang="en-US" sz="2700" dirty="0">
                <a:latin typeface="Roboto Light"/>
                <a:cs typeface="Roboto Light"/>
              </a:rPr>
              <a:t>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endParaRPr lang="en-US" sz="2700" dirty="0">
              <a:latin typeface="Roboto Light"/>
              <a:cs typeface="Roboto Light"/>
            </a:endParaRPr>
          </a:p>
        </p:txBody>
      </p:sp>
      <p:sp>
        <p:nvSpPr>
          <p:cNvPr id="31" name="Freeform 2"/>
          <p:cNvSpPr>
            <a:spLocks noChangeArrowheads="1"/>
          </p:cNvSpPr>
          <p:nvPr/>
        </p:nvSpPr>
        <p:spPr bwMode="auto">
          <a:xfrm>
            <a:off x="2000094" y="4303739"/>
            <a:ext cx="1127320" cy="11271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accent1"/>
          </a:solidFill>
          <a:ln>
            <a:noFill/>
          </a:ln>
          <a:effectLst/>
        </p:spPr>
        <p:txBody>
          <a:bodyPr wrap="none" lIns="243852" tIns="121926" rIns="243852" bIns="121926" anchor="ctr"/>
          <a:lstStyle/>
          <a:p>
            <a:endParaRPr lang="en-US"/>
          </a:p>
        </p:txBody>
      </p:sp>
      <p:sp>
        <p:nvSpPr>
          <p:cNvPr id="32" name="Freeform 3"/>
          <p:cNvSpPr>
            <a:spLocks noChangeArrowheads="1"/>
          </p:cNvSpPr>
          <p:nvPr/>
        </p:nvSpPr>
        <p:spPr bwMode="auto">
          <a:xfrm>
            <a:off x="16490478" y="4443478"/>
            <a:ext cx="1197485" cy="919052"/>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3"/>
          </a:solidFill>
          <a:ln>
            <a:noFill/>
          </a:ln>
          <a:effectLst/>
        </p:spPr>
        <p:txBody>
          <a:bodyPr wrap="none" lIns="243852" tIns="121926" rIns="243852" bIns="121926" anchor="ctr"/>
          <a:lstStyle/>
          <a:p>
            <a:endParaRPr lang="en-US"/>
          </a:p>
        </p:txBody>
      </p:sp>
      <p:sp>
        <p:nvSpPr>
          <p:cNvPr id="35" name="Freeform 4"/>
          <p:cNvSpPr>
            <a:spLocks noChangeArrowheads="1"/>
          </p:cNvSpPr>
          <p:nvPr/>
        </p:nvSpPr>
        <p:spPr bwMode="auto">
          <a:xfrm>
            <a:off x="16402607" y="9294276"/>
            <a:ext cx="1173115" cy="1172963"/>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accent4"/>
          </a:solidFill>
          <a:ln>
            <a:noFill/>
          </a:ln>
          <a:effectLst/>
        </p:spPr>
        <p:txBody>
          <a:bodyPr wrap="none" lIns="243852" tIns="121926" rIns="243852" bIns="121926" anchor="ctr"/>
          <a:lstStyle/>
          <a:p>
            <a:endParaRPr lang="en-US"/>
          </a:p>
        </p:txBody>
      </p:sp>
      <p:sp>
        <p:nvSpPr>
          <p:cNvPr id="34" name="TextBox 33"/>
          <p:cNvSpPr txBox="1"/>
          <p:nvPr/>
        </p:nvSpPr>
        <p:spPr>
          <a:xfrm>
            <a:off x="8406361" y="6849738"/>
            <a:ext cx="2917753" cy="2908442"/>
          </a:xfrm>
          <a:prstGeom prst="rect">
            <a:avLst/>
          </a:prstGeom>
          <a:noFill/>
        </p:spPr>
        <p:txBody>
          <a:bodyPr wrap="square" lIns="243799" tIns="121897" rIns="243799" bIns="121897" rtlCol="0">
            <a:spAutoFit/>
          </a:bodyPr>
          <a:lstStyle/>
          <a:p>
            <a:pPr algn="ctr"/>
            <a:r>
              <a:rPr lang="en-US" sz="17300" b="1" dirty="0">
                <a:solidFill>
                  <a:schemeClr val="bg1"/>
                </a:solidFill>
                <a:latin typeface="Roboto Black"/>
                <a:cs typeface="Roboto Black"/>
              </a:rPr>
              <a:t>O</a:t>
            </a:r>
            <a:endParaRPr lang="ru-RU" sz="17300" b="1" dirty="0">
              <a:solidFill>
                <a:schemeClr val="bg1"/>
              </a:solidFill>
              <a:latin typeface="Roboto Black"/>
              <a:cs typeface="Roboto Black"/>
            </a:endParaRPr>
          </a:p>
        </p:txBody>
      </p:sp>
      <p:sp>
        <p:nvSpPr>
          <p:cNvPr id="38" name="TextBox 37"/>
          <p:cNvSpPr txBox="1"/>
          <p:nvPr/>
        </p:nvSpPr>
        <p:spPr>
          <a:xfrm>
            <a:off x="3528466" y="9084897"/>
            <a:ext cx="4396418" cy="1938999"/>
          </a:xfrm>
          <a:prstGeom prst="rect">
            <a:avLst/>
          </a:prstGeom>
          <a:noFill/>
        </p:spPr>
        <p:txBody>
          <a:bodyPr wrap="square" lIns="0" tIns="121926" rIns="0" bIns="0" rtlCol="0">
            <a:spAutoFit/>
          </a:bodyPr>
          <a:lstStyle/>
          <a:p>
            <a:r>
              <a:rPr lang="en-US" sz="3700" dirty="0">
                <a:latin typeface="Roboto Light"/>
                <a:cs typeface="Roboto Light"/>
              </a:rPr>
              <a:t>Opportunities</a:t>
            </a:r>
            <a:endParaRPr lang="en-US" sz="2700" dirty="0">
              <a:latin typeface="Roboto Light"/>
              <a:cs typeface="Roboto Light"/>
            </a:endParaRPr>
          </a:p>
          <a:p>
            <a:r>
              <a:rPr lang="en-US" sz="2700" dirty="0" err="1">
                <a:latin typeface="Roboto Light"/>
                <a:cs typeface="Roboto Light"/>
              </a:rPr>
              <a:t>Lorem</a:t>
            </a:r>
            <a:r>
              <a:rPr lang="en-US" sz="2700" dirty="0">
                <a:latin typeface="Roboto Light"/>
                <a:cs typeface="Roboto Light"/>
              </a:rPr>
              <a:t>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r>
              <a:rPr lang="en-US" sz="2700" dirty="0">
                <a:latin typeface="Roboto Light"/>
                <a:cs typeface="Roboto Light"/>
              </a:rPr>
              <a:t>.</a:t>
            </a:r>
          </a:p>
        </p:txBody>
      </p:sp>
      <p:sp>
        <p:nvSpPr>
          <p:cNvPr id="39" name="Freeform 1"/>
          <p:cNvSpPr>
            <a:spLocks noChangeArrowheads="1"/>
          </p:cNvSpPr>
          <p:nvPr/>
        </p:nvSpPr>
        <p:spPr bwMode="auto">
          <a:xfrm>
            <a:off x="2000094" y="9453093"/>
            <a:ext cx="1203570" cy="1203413"/>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accent5"/>
          </a:solidFill>
          <a:ln>
            <a:noFill/>
          </a:ln>
          <a:effectLst/>
        </p:spPr>
        <p:txBody>
          <a:bodyPr wrap="none" lIns="243852" tIns="121926" rIns="243852" bIns="121926" anchor="ctr"/>
          <a:lstStyle/>
          <a:p>
            <a:endParaRPr lang="en-US"/>
          </a:p>
        </p:txBody>
      </p:sp>
      <p:sp>
        <p:nvSpPr>
          <p:cNvPr id="40" name="TextBox 39"/>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SWOT ANALYSIS</a:t>
            </a:r>
          </a:p>
        </p:txBody>
      </p:sp>
      <p:sp>
        <p:nvSpPr>
          <p:cNvPr id="2" name="Slide Number Placeholder 1"/>
          <p:cNvSpPr>
            <a:spLocks noGrp="1"/>
          </p:cNvSpPr>
          <p:nvPr>
            <p:ph type="sldNum" sz="quarter" idx="12"/>
          </p:nvPr>
        </p:nvSpPr>
        <p:spPr/>
        <p:txBody>
          <a:bodyPr/>
          <a:lstStyle/>
          <a:p>
            <a:fld id="{9E30716D-6579-E840-A866-65A32A51B07B}" type="slidenum">
              <a:rPr lang="en-US" smtClean="0"/>
              <a:pPr/>
              <a:t>26</a:t>
            </a:fld>
            <a:endParaRPr lang="en-US" dirty="0"/>
          </a:p>
        </p:txBody>
      </p:sp>
    </p:spTree>
    <p:extLst>
      <p:ext uri="{BB962C8B-B14F-4D97-AF65-F5344CB8AC3E}">
        <p14:creationId xmlns:p14="http://schemas.microsoft.com/office/powerpoint/2010/main" val="11032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23" grpId="0"/>
      <p:bldP spid="25" grpId="0"/>
      <p:bldP spid="26" grpId="0"/>
      <p:bldP spid="42" grpId="0"/>
      <p:bldP spid="44" grpId="0"/>
      <p:bldP spid="59" grpId="0"/>
      <p:bldP spid="31" grpId="0" animBg="1"/>
      <p:bldP spid="32" grpId="0" animBg="1"/>
      <p:bldP spid="35" grpId="0" animBg="1"/>
      <p:bldP spid="34" grpId="0"/>
      <p:bldP spid="38"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35511" y="3294441"/>
            <a:ext cx="7316153" cy="4712207"/>
          </a:xfrm>
          <a:prstGeom prst="rect">
            <a:avLst/>
          </a:prstGeom>
          <a:solidFill>
            <a:srgbClr val="28384C"/>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1" name="Title 20"/>
          <p:cNvSpPr txBox="1">
            <a:spLocks/>
          </p:cNvSpPr>
          <p:nvPr/>
        </p:nvSpPr>
        <p:spPr>
          <a:xfrm>
            <a:off x="9131504" y="3666434"/>
            <a:ext cx="6313707" cy="3741805"/>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dirty="0">
                <a:solidFill>
                  <a:schemeClr val="bg1"/>
                </a:solidFill>
                <a:latin typeface="Roboto Light"/>
                <a:cs typeface="Roboto Light"/>
              </a:rPr>
              <a:t>A Real Problem</a:t>
            </a:r>
          </a:p>
          <a:p>
            <a:pPr>
              <a:lnSpc>
                <a:spcPct val="130000"/>
              </a:lnSpc>
            </a:pPr>
            <a:r>
              <a:rPr lang="pt-BR" sz="2700" dirty="0">
                <a:solidFill>
                  <a:schemeClr val="bg1"/>
                </a:solidFill>
                <a:latin typeface="Roboto Light"/>
                <a:cs typeface="Roboto Light"/>
              </a:rPr>
              <a:t>Lorem ipsum dolor sit amet, consectetur adipiscing elit. Aliquam tincidunt ante nec sem congue convallis. Pellentesque vel mauris quis nisl ornare rutrum in id risus. </a:t>
            </a:r>
            <a:endParaRPr lang="en-US" sz="2700" dirty="0">
              <a:solidFill>
                <a:schemeClr val="bg1"/>
              </a:solidFill>
              <a:latin typeface="Roboto Light"/>
              <a:cs typeface="Roboto Light"/>
            </a:endParaRPr>
          </a:p>
        </p:txBody>
      </p:sp>
      <p:sp>
        <p:nvSpPr>
          <p:cNvPr id="16" name="TextBox 15"/>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KNOWING THE PROBLEM</a:t>
            </a:r>
          </a:p>
        </p:txBody>
      </p:sp>
      <p:sp>
        <p:nvSpPr>
          <p:cNvPr id="20" name="Slide Number Placeholder 19"/>
          <p:cNvSpPr>
            <a:spLocks noGrp="1"/>
          </p:cNvSpPr>
          <p:nvPr>
            <p:ph type="sldNum" sz="quarter" idx="4"/>
          </p:nvPr>
        </p:nvSpPr>
        <p:spPr/>
        <p:txBody>
          <a:bodyPr/>
          <a:lstStyle/>
          <a:p>
            <a:fld id="{9E30716D-6579-E840-A866-65A32A51B07B}" type="slidenum">
              <a:rPr lang="en-US" smtClean="0"/>
              <a:pPr/>
              <a:t>27</a:t>
            </a:fld>
            <a:endParaRPr lang="en-US" dirty="0"/>
          </a:p>
        </p:txBody>
      </p:sp>
      <p:sp>
        <p:nvSpPr>
          <p:cNvPr id="12" name="Title 20"/>
          <p:cNvSpPr txBox="1">
            <a:spLocks/>
          </p:cNvSpPr>
          <p:nvPr/>
        </p:nvSpPr>
        <p:spPr>
          <a:xfrm>
            <a:off x="1775136" y="8481679"/>
            <a:ext cx="20888014" cy="4150617"/>
          </a:xfrm>
          <a:prstGeom prst="rect">
            <a:avLst/>
          </a:prstGeom>
        </p:spPr>
        <p:txBody>
          <a:bodyPr vert="horz" wrap="square" lIns="243852" tIns="121926" rIns="243852" bIns="121926" numCol="2"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fr-FR" sz="2800" dirty="0">
                <a:solidFill>
                  <a:schemeClr val="tx1"/>
                </a:solidFill>
                <a:latin typeface="Roboto Light"/>
                <a:cs typeface="Roboto Light"/>
              </a:rPr>
              <a:t>Entrepreneur  It </a:t>
            </a:r>
            <a:r>
              <a:rPr lang="fr-FR" sz="2800" dirty="0" err="1">
                <a:solidFill>
                  <a:schemeClr val="tx1"/>
                </a:solidFill>
                <a:latin typeface="Roboto Light"/>
                <a:cs typeface="Roboto Light"/>
              </a:rPr>
              <a:t>is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as an </a:t>
            </a:r>
            <a:r>
              <a:rPr lang="fr-FR" sz="2800" dirty="0" err="1">
                <a:solidFill>
                  <a:schemeClr val="tx1"/>
                </a:solidFill>
                <a:latin typeface="Roboto Light"/>
                <a:cs typeface="Roboto Light"/>
              </a:rPr>
              <a:t>individual</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who</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organizes</a:t>
            </a:r>
            <a:r>
              <a:rPr lang="fr-FR" sz="2800" dirty="0">
                <a:solidFill>
                  <a:schemeClr val="tx1"/>
                </a:solidFill>
                <a:latin typeface="Roboto Light"/>
                <a:cs typeface="Roboto Light"/>
              </a:rPr>
              <a:t> or </a:t>
            </a:r>
            <a:r>
              <a:rPr lang="fr-FR" sz="2800" dirty="0" err="1">
                <a:solidFill>
                  <a:schemeClr val="tx1"/>
                </a:solidFill>
                <a:latin typeface="Roboto Light"/>
                <a:cs typeface="Roboto Light"/>
              </a:rPr>
              <a:t>operates</a:t>
            </a:r>
            <a:r>
              <a:rPr lang="fr-FR" sz="2800" dirty="0">
                <a:solidFill>
                  <a:schemeClr val="tx1"/>
                </a:solidFill>
                <a:latin typeface="Roboto Light"/>
                <a:cs typeface="Roboto Light"/>
              </a:rPr>
              <a:t> a business or businesses. </a:t>
            </a:r>
            <a:r>
              <a:rPr lang="fr-FR" sz="2800" dirty="0" err="1">
                <a:solidFill>
                  <a:schemeClr val="tx1"/>
                </a:solidFill>
                <a:latin typeface="Roboto Light"/>
                <a:cs typeface="Roboto Light"/>
              </a:rPr>
              <a:t>Credit</a:t>
            </a:r>
            <a:r>
              <a:rPr lang="fr-FR" sz="2800" dirty="0">
                <a:solidFill>
                  <a:schemeClr val="tx1"/>
                </a:solidFill>
                <a:latin typeface="Roboto Light"/>
                <a:cs typeface="Roboto Light"/>
              </a:rPr>
              <a:t> for </a:t>
            </a:r>
            <a:r>
              <a:rPr lang="fr-FR" sz="2800" dirty="0" err="1">
                <a:solidFill>
                  <a:schemeClr val="tx1"/>
                </a:solidFill>
                <a:latin typeface="Roboto Light"/>
                <a:cs typeface="Roboto Light"/>
              </a:rPr>
              <a:t>coining</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entrepreneur </a:t>
            </a:r>
            <a:r>
              <a:rPr lang="fr-FR" sz="2800" dirty="0" err="1">
                <a:solidFill>
                  <a:schemeClr val="tx1"/>
                </a:solidFill>
                <a:latin typeface="Roboto Light"/>
                <a:cs typeface="Roboto Light"/>
              </a:rPr>
              <a:t>generally</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goes</a:t>
            </a:r>
            <a:r>
              <a:rPr lang="fr-FR" sz="2800" dirty="0">
                <a:solidFill>
                  <a:schemeClr val="tx1"/>
                </a:solidFill>
                <a:latin typeface="Roboto Light"/>
                <a:cs typeface="Roboto Light"/>
              </a:rPr>
              <a:t> to the 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Jean-Baptiste Say, but in </a:t>
            </a:r>
            <a:r>
              <a:rPr lang="fr-FR" sz="2800" dirty="0" err="1">
                <a:solidFill>
                  <a:schemeClr val="tx1"/>
                </a:solidFill>
                <a:latin typeface="Roboto Light"/>
                <a:cs typeface="Roboto Light"/>
              </a:rPr>
              <a:t>fact</a:t>
            </a:r>
            <a:r>
              <a:rPr lang="fr-FR" sz="2800" dirty="0">
                <a:solidFill>
                  <a:schemeClr val="tx1"/>
                </a:solidFill>
                <a:latin typeface="Roboto Light"/>
                <a:cs typeface="Roboto Light"/>
              </a:rPr>
              <a:t> the Irish-French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Richard Cantillon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it</a:t>
            </a:r>
            <a:r>
              <a:rPr lang="fr-FR" sz="2800" dirty="0">
                <a:solidFill>
                  <a:schemeClr val="tx1"/>
                </a:solidFill>
                <a:latin typeface="Roboto Light"/>
                <a:cs typeface="Roboto Light"/>
              </a:rPr>
              <a:t> first in </a:t>
            </a:r>
            <a:r>
              <a:rPr lang="fr-FR" sz="2800" dirty="0" err="1">
                <a:solidFill>
                  <a:schemeClr val="tx1"/>
                </a:solidFill>
                <a:latin typeface="Roboto Light"/>
                <a:cs typeface="Roboto Light"/>
              </a:rPr>
              <a:t>his</a:t>
            </a:r>
            <a:r>
              <a:rPr lang="fr-FR" sz="2800" dirty="0">
                <a:solidFill>
                  <a:schemeClr val="tx1"/>
                </a:solidFill>
                <a:latin typeface="Roboto Light"/>
                <a:cs typeface="Roboto Light"/>
              </a:rPr>
              <a:t> Essai sur la Nature du Commerce en Général, or </a:t>
            </a:r>
            <a:r>
              <a:rPr lang="fr-FR" sz="2800" dirty="0" err="1">
                <a:solidFill>
                  <a:schemeClr val="tx1"/>
                </a:solidFill>
                <a:latin typeface="Roboto Light"/>
                <a:cs typeface="Roboto Light"/>
              </a:rPr>
              <a:t>Essay</a:t>
            </a:r>
            <a:r>
              <a:rPr lang="fr-FR" sz="2800" dirty="0">
                <a:solidFill>
                  <a:schemeClr val="tx1"/>
                </a:solidFill>
                <a:latin typeface="Roboto Light"/>
                <a:cs typeface="Roboto Light"/>
              </a:rPr>
              <a:t> on </a:t>
            </a:r>
            <a:r>
              <a:rPr lang="fr-FR" sz="2800" dirty="0" err="1">
                <a:solidFill>
                  <a:schemeClr val="tx1"/>
                </a:solidFill>
                <a:latin typeface="Roboto Light"/>
                <a:cs typeface="Roboto Light"/>
              </a:rPr>
              <a:t>theNature</a:t>
            </a:r>
            <a:r>
              <a:rPr lang="fr-FR" sz="2800" dirty="0">
                <a:solidFill>
                  <a:schemeClr val="tx1"/>
                </a:solidFill>
                <a:latin typeface="Roboto Light"/>
                <a:cs typeface="Roboto Light"/>
              </a:rPr>
              <a:t> of Trade in General, a book William Stanley Jevons </a:t>
            </a:r>
            <a:r>
              <a:rPr lang="fr-FR" sz="2800" dirty="0" err="1">
                <a:solidFill>
                  <a:schemeClr val="tx1"/>
                </a:solidFill>
                <a:latin typeface="Roboto Light"/>
                <a:cs typeface="Roboto Light"/>
              </a:rPr>
              <a:t>considered</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cradle</a:t>
            </a:r>
            <a:r>
              <a:rPr lang="fr-FR" sz="2800" dirty="0">
                <a:solidFill>
                  <a:schemeClr val="tx1"/>
                </a:solidFill>
                <a:latin typeface="Roboto Light"/>
                <a:cs typeface="Roboto Light"/>
              </a:rPr>
              <a:t> of </a:t>
            </a:r>
            <a:r>
              <a:rPr lang="fr-FR" sz="2800" dirty="0" err="1">
                <a:solidFill>
                  <a:schemeClr val="tx1"/>
                </a:solidFill>
                <a:latin typeface="Roboto Light"/>
                <a:cs typeface="Roboto Light"/>
              </a:rPr>
              <a:t>political</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economy</a:t>
            </a:r>
            <a:r>
              <a:rPr lang="fr-FR" sz="2800" dirty="0">
                <a:solidFill>
                  <a:schemeClr val="tx1"/>
                </a:solidFill>
                <a:latin typeface="Roboto Light"/>
                <a:cs typeface="Roboto Light"/>
              </a:rPr>
              <a:t>” Cantillon </a:t>
            </a:r>
            <a:r>
              <a:rPr lang="fr-FR" sz="2800" dirty="0" err="1">
                <a:solidFill>
                  <a:schemeClr val="tx1"/>
                </a:solidFill>
                <a:latin typeface="Roboto Light"/>
                <a:cs typeface="Roboto Light"/>
              </a:rPr>
              <a:t>used</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differently</a:t>
            </a:r>
            <a:r>
              <a:rPr lang="fr-FR" sz="2800" dirty="0">
                <a:solidFill>
                  <a:schemeClr val="tx1"/>
                </a:solidFill>
                <a:latin typeface="Roboto Light"/>
                <a:cs typeface="Roboto Light"/>
              </a:rPr>
              <a:t>.</a:t>
            </a:r>
          </a:p>
          <a:p>
            <a:pPr algn="just">
              <a:lnSpc>
                <a:spcPct val="130000"/>
              </a:lnSpc>
            </a:pPr>
            <a:r>
              <a:rPr lang="fr-FR" sz="2800" dirty="0" err="1">
                <a:solidFill>
                  <a:schemeClr val="tx1"/>
                </a:solidFill>
                <a:latin typeface="Roboto Light"/>
                <a:cs typeface="Roboto Light"/>
              </a:rPr>
              <a:t>Biographer</a:t>
            </a:r>
            <a:r>
              <a:rPr lang="fr-FR" sz="2800" dirty="0">
                <a:solidFill>
                  <a:schemeClr val="tx1"/>
                </a:solidFill>
                <a:latin typeface="Roboto Light"/>
                <a:cs typeface="Roboto Light"/>
              </a:rPr>
              <a:t> Anthony </a:t>
            </a:r>
            <a:r>
              <a:rPr lang="fr-FR" sz="2800" dirty="0" err="1">
                <a:solidFill>
                  <a:schemeClr val="tx1"/>
                </a:solidFill>
                <a:latin typeface="Roboto Light"/>
                <a:cs typeface="Roboto Light"/>
              </a:rPr>
              <a:t>Breer</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noted</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that</a:t>
            </a:r>
            <a:r>
              <a:rPr lang="fr-FR" sz="2800" dirty="0">
                <a:solidFill>
                  <a:schemeClr val="tx1"/>
                </a:solidFill>
                <a:latin typeface="Roboto Light"/>
                <a:cs typeface="Roboto Light"/>
              </a:rPr>
              <a:t> Cantillon </a:t>
            </a:r>
            <a:r>
              <a:rPr lang="fr-FR" sz="2800" dirty="0" err="1">
                <a:solidFill>
                  <a:schemeClr val="tx1"/>
                </a:solidFill>
                <a:latin typeface="Roboto Light"/>
                <a:cs typeface="Roboto Light"/>
              </a:rPr>
              <a:t>saw</a:t>
            </a:r>
            <a:r>
              <a:rPr lang="fr-FR" sz="2800" dirty="0">
                <a:solidFill>
                  <a:schemeClr val="tx1"/>
                </a:solidFill>
                <a:latin typeface="Roboto Light"/>
                <a:cs typeface="Roboto Light"/>
              </a:rPr>
              <a:t> the entrepreneur as a </a:t>
            </a:r>
            <a:r>
              <a:rPr lang="fr-FR" sz="2800" dirty="0" err="1">
                <a:solidFill>
                  <a:schemeClr val="tx1"/>
                </a:solidFill>
                <a:latin typeface="Roboto Light"/>
                <a:cs typeface="Roboto Light"/>
              </a:rPr>
              <a:t>risk-taker</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while</a:t>
            </a:r>
            <a:r>
              <a:rPr lang="fr-FR" sz="2800" dirty="0">
                <a:solidFill>
                  <a:schemeClr val="tx1"/>
                </a:solidFill>
                <a:latin typeface="Roboto Light"/>
                <a:cs typeface="Roboto Light"/>
              </a:rPr>
              <a:t> Say </a:t>
            </a:r>
            <a:r>
              <a:rPr lang="fr-FR" sz="2800" dirty="0" err="1">
                <a:solidFill>
                  <a:schemeClr val="tx1"/>
                </a:solidFill>
                <a:latin typeface="Roboto Light"/>
                <a:cs typeface="Roboto Light"/>
              </a:rPr>
              <a:t>considered</a:t>
            </a:r>
            <a:r>
              <a:rPr lang="fr-FR" sz="2800" dirty="0">
                <a:solidFill>
                  <a:schemeClr val="tx1"/>
                </a:solidFill>
                <a:latin typeface="Roboto Light"/>
                <a:cs typeface="Roboto Light"/>
              </a:rPr>
              <a:t> the entrepreneur a "</a:t>
            </a:r>
            <a:r>
              <a:rPr lang="fr-FR" sz="2800" dirty="0" err="1">
                <a:solidFill>
                  <a:schemeClr val="tx1"/>
                </a:solidFill>
                <a:latin typeface="Roboto Light"/>
                <a:cs typeface="Roboto Light"/>
              </a:rPr>
              <a:t>planner</a:t>
            </a:r>
            <a:r>
              <a:rPr lang="fr-FR" sz="2800" dirty="0">
                <a:solidFill>
                  <a:schemeClr val="tx1"/>
                </a:solidFill>
                <a:latin typeface="Roboto Light"/>
                <a:cs typeface="Roboto Light"/>
              </a:rPr>
              <a:t>".  Cantillon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as a </a:t>
            </a:r>
            <a:r>
              <a:rPr lang="fr-FR" sz="2800" dirty="0" err="1">
                <a:solidFill>
                  <a:schemeClr val="tx1"/>
                </a:solidFill>
                <a:latin typeface="Roboto Light"/>
                <a:cs typeface="Roboto Light"/>
              </a:rPr>
              <a:t>person</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who</a:t>
            </a:r>
            <a:r>
              <a:rPr lang="fr-FR" sz="2800" dirty="0">
                <a:solidFill>
                  <a:schemeClr val="tx1"/>
                </a:solidFill>
                <a:latin typeface="Roboto Light"/>
                <a:cs typeface="Roboto Light"/>
              </a:rPr>
              <a:t> pays a certain </a:t>
            </a:r>
            <a:r>
              <a:rPr lang="fr-FR" sz="2800" dirty="0" err="1">
                <a:solidFill>
                  <a:schemeClr val="tx1"/>
                </a:solidFill>
                <a:latin typeface="Roboto Light"/>
                <a:cs typeface="Roboto Light"/>
              </a:rPr>
              <a:t>price</a:t>
            </a:r>
            <a:r>
              <a:rPr lang="fr-FR" sz="2800" dirty="0">
                <a:solidFill>
                  <a:schemeClr val="tx1"/>
                </a:solidFill>
                <a:latin typeface="Roboto Light"/>
                <a:cs typeface="Roboto Light"/>
              </a:rPr>
              <a:t> for a </a:t>
            </a:r>
            <a:r>
              <a:rPr lang="fr-FR" sz="2800" dirty="0" err="1">
                <a:solidFill>
                  <a:schemeClr val="tx1"/>
                </a:solidFill>
                <a:latin typeface="Roboto Light"/>
                <a:cs typeface="Roboto Light"/>
              </a:rPr>
              <a:t>product</a:t>
            </a:r>
            <a:r>
              <a:rPr lang="fr-FR" sz="2800" dirty="0">
                <a:solidFill>
                  <a:schemeClr val="tx1"/>
                </a:solidFill>
                <a:latin typeface="Roboto Light"/>
                <a:cs typeface="Roboto Light"/>
              </a:rPr>
              <a:t> and </a:t>
            </a:r>
            <a:r>
              <a:rPr lang="fr-FR" sz="2800" dirty="0" err="1">
                <a:solidFill>
                  <a:schemeClr val="tx1"/>
                </a:solidFill>
                <a:latin typeface="Roboto Light"/>
                <a:cs typeface="Roboto Light"/>
              </a:rPr>
              <a:t>resells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it</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at</a:t>
            </a:r>
            <a:r>
              <a:rPr lang="fr-FR" sz="2800" dirty="0">
                <a:solidFill>
                  <a:schemeClr val="tx1"/>
                </a:solidFill>
                <a:latin typeface="Roboto Light"/>
                <a:cs typeface="Roboto Light"/>
              </a:rPr>
              <a:t> an </a:t>
            </a:r>
            <a:r>
              <a:rPr lang="fr-FR" sz="2800" dirty="0" err="1">
                <a:solidFill>
                  <a:schemeClr val="tx1"/>
                </a:solidFill>
                <a:latin typeface="Roboto Light"/>
                <a:cs typeface="Roboto Light"/>
              </a:rPr>
              <a:t>uncertain</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price</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making</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decisions</a:t>
            </a:r>
            <a:r>
              <a:rPr lang="fr-FR" sz="2800" dirty="0">
                <a:solidFill>
                  <a:schemeClr val="tx1"/>
                </a:solidFill>
                <a:latin typeface="Roboto Light"/>
                <a:cs typeface="Roboto Light"/>
              </a:rPr>
              <a:t> about </a:t>
            </a:r>
            <a:r>
              <a:rPr lang="fr-FR" sz="2800" dirty="0" err="1">
                <a:solidFill>
                  <a:schemeClr val="tx1"/>
                </a:solidFill>
                <a:latin typeface="Roboto Light"/>
                <a:cs typeface="Roboto Light"/>
              </a:rPr>
              <a:t>obtaining</a:t>
            </a:r>
            <a:r>
              <a:rPr lang="fr-FR" sz="2800" dirty="0">
                <a:solidFill>
                  <a:schemeClr val="tx1"/>
                </a:solidFill>
                <a:latin typeface="Roboto Light"/>
                <a:cs typeface="Roboto Light"/>
              </a:rPr>
              <a:t> and </a:t>
            </a:r>
            <a:r>
              <a:rPr lang="fr-FR" sz="2800" dirty="0" err="1">
                <a:solidFill>
                  <a:schemeClr val="tx1"/>
                </a:solidFill>
                <a:latin typeface="Roboto Light"/>
                <a:cs typeface="Roboto Light"/>
              </a:rPr>
              <a:t>using</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resources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while</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consequently</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admitting</a:t>
            </a:r>
            <a:r>
              <a:rPr lang="fr-FR" sz="2800" dirty="0">
                <a:solidFill>
                  <a:schemeClr val="tx1"/>
                </a:solidFill>
                <a:latin typeface="Roboto Light"/>
                <a:cs typeface="Roboto Light"/>
              </a:rPr>
              <a:t> the</a:t>
            </a:r>
            <a:endParaRPr lang="en-US" sz="2800" dirty="0">
              <a:solidFill>
                <a:schemeClr val="tx1"/>
              </a:solidFill>
              <a:latin typeface="Roboto Light"/>
              <a:cs typeface="Roboto Light"/>
            </a:endParaRPr>
          </a:p>
        </p:txBody>
      </p:sp>
      <p:sp>
        <p:nvSpPr>
          <p:cNvPr id="2" name="Picture Placeholder 1"/>
          <p:cNvSpPr>
            <a:spLocks noGrp="1"/>
          </p:cNvSpPr>
          <p:nvPr>
            <p:ph type="pic" sz="quarter" idx="14"/>
          </p:nvPr>
        </p:nvSpPr>
        <p:spPr/>
      </p:sp>
      <p:sp>
        <p:nvSpPr>
          <p:cNvPr id="3" name="Picture Placeholder 2"/>
          <p:cNvSpPr>
            <a:spLocks noGrp="1"/>
          </p:cNvSpPr>
          <p:nvPr>
            <p:ph type="pic" sz="quarter" idx="15"/>
          </p:nvPr>
        </p:nvSpPr>
        <p:spPr/>
      </p:sp>
    </p:spTree>
    <p:extLst>
      <p:ext uri="{BB962C8B-B14F-4D97-AF65-F5344CB8AC3E}">
        <p14:creationId xmlns:p14="http://schemas.microsoft.com/office/powerpoint/2010/main" val="3228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32716" y="10257509"/>
            <a:ext cx="18540792" cy="2221121"/>
          </a:xfrm>
          <a:prstGeom prst="rect">
            <a:avLst/>
          </a:prstGeom>
          <a:noFill/>
        </p:spPr>
        <p:txBody>
          <a:bodyPr wrap="square" rtlCol="0">
            <a:spAutoFit/>
          </a:bodyPr>
          <a:lstStyle/>
          <a:p>
            <a:pPr algn="ctr">
              <a:lnSpc>
                <a:spcPct val="80000"/>
              </a:lnSpc>
            </a:pPr>
            <a:r>
              <a:rPr lang="en-US" sz="16600" dirty="0">
                <a:solidFill>
                  <a:schemeClr val="bg1"/>
                </a:solidFill>
                <a:latin typeface="Roboto Black"/>
                <a:cs typeface="Roboto Black"/>
              </a:rPr>
              <a:t>THE SOLUTION</a:t>
            </a:r>
            <a:endParaRPr lang="en-US" sz="23900" dirty="0">
              <a:solidFill>
                <a:schemeClr val="bg1"/>
              </a:solidFill>
              <a:latin typeface="Roboto Black"/>
              <a:cs typeface="Roboto Black"/>
            </a:endParaRPr>
          </a:p>
        </p:txBody>
      </p:sp>
      <p:sp>
        <p:nvSpPr>
          <p:cNvPr id="3" name="Oval 2"/>
          <p:cNvSpPr/>
          <p:nvPr/>
        </p:nvSpPr>
        <p:spPr>
          <a:xfrm>
            <a:off x="11045543" y="7736356"/>
            <a:ext cx="2315221" cy="231522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utoShape 39"/>
          <p:cNvSpPr>
            <a:spLocks/>
          </p:cNvSpPr>
          <p:nvPr/>
        </p:nvSpPr>
        <p:spPr bwMode="auto">
          <a:xfrm>
            <a:off x="11713786" y="8412619"/>
            <a:ext cx="1057438" cy="961555"/>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47042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460453" y="2140735"/>
            <a:ext cx="21525799" cy="3622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p:cNvCxnSpPr>
            <a:endCxn id="26" idx="4"/>
          </p:cNvCxnSpPr>
          <p:nvPr/>
        </p:nvCxnSpPr>
        <p:spPr>
          <a:xfrm>
            <a:off x="12223351" y="0"/>
            <a:ext cx="0" cy="11749763"/>
          </a:xfrm>
          <a:prstGeom prst="line">
            <a:avLst/>
          </a:prstGeom>
          <a:ln w="762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1967074" y="1931973"/>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p:cNvSpPr txBox="1"/>
          <p:nvPr/>
        </p:nvSpPr>
        <p:spPr>
          <a:xfrm>
            <a:off x="13560673" y="1583583"/>
            <a:ext cx="5246554" cy="1692771"/>
          </a:xfrm>
          <a:prstGeom prst="rect">
            <a:avLst/>
          </a:prstGeom>
          <a:noFill/>
        </p:spPr>
        <p:txBody>
          <a:bodyPr wrap="square" rtlCol="0">
            <a:spAutoFit/>
          </a:bodyPr>
          <a:lstStyle/>
          <a:p>
            <a:r>
              <a:rPr lang="en-US" sz="4000" dirty="0">
                <a:solidFill>
                  <a:schemeClr val="accent1"/>
                </a:solidFill>
                <a:latin typeface="Roboto Black"/>
                <a:cs typeface="Roboto Black"/>
              </a:rPr>
              <a:t>MARKETING</a:t>
            </a:r>
          </a:p>
          <a:p>
            <a:r>
              <a:rPr lang="en-US" sz="4000" dirty="0">
                <a:solidFill>
                  <a:schemeClr val="accent1"/>
                </a:solidFill>
                <a:latin typeface="Roboto Black"/>
                <a:cs typeface="Roboto Black"/>
              </a:rPr>
              <a:t>AND SALES</a:t>
            </a:r>
          </a:p>
          <a:p>
            <a:r>
              <a:rPr lang="en-US" sz="2400" dirty="0">
                <a:latin typeface="Roboto Regular"/>
                <a:cs typeface="Roboto Regular"/>
              </a:rPr>
              <a:t>Write a Subtitle here</a:t>
            </a:r>
          </a:p>
        </p:txBody>
      </p:sp>
      <p:sp>
        <p:nvSpPr>
          <p:cNvPr id="17" name="Oval 16"/>
          <p:cNvSpPr/>
          <p:nvPr/>
        </p:nvSpPr>
        <p:spPr>
          <a:xfrm>
            <a:off x="11967074" y="4447053"/>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17"/>
          <p:cNvSpPr txBox="1"/>
          <p:nvPr/>
        </p:nvSpPr>
        <p:spPr>
          <a:xfrm>
            <a:off x="5676628" y="4224803"/>
            <a:ext cx="5246554" cy="1077218"/>
          </a:xfrm>
          <a:prstGeom prst="rect">
            <a:avLst/>
          </a:prstGeom>
          <a:noFill/>
        </p:spPr>
        <p:txBody>
          <a:bodyPr wrap="square" rtlCol="0">
            <a:spAutoFit/>
          </a:bodyPr>
          <a:lstStyle/>
          <a:p>
            <a:pPr algn="r"/>
            <a:r>
              <a:rPr lang="en-US" sz="4000" dirty="0">
                <a:solidFill>
                  <a:schemeClr val="accent2"/>
                </a:solidFill>
                <a:latin typeface="Roboto Black"/>
                <a:cs typeface="Roboto Black"/>
              </a:rPr>
              <a:t>COMPETITORS</a:t>
            </a:r>
          </a:p>
          <a:p>
            <a:pPr algn="r"/>
            <a:r>
              <a:rPr lang="en-US" sz="2400" dirty="0">
                <a:latin typeface="Roboto Regular"/>
                <a:cs typeface="Roboto Regular"/>
              </a:rPr>
              <a:t>Write a Subtitle here</a:t>
            </a:r>
          </a:p>
        </p:txBody>
      </p:sp>
      <p:sp>
        <p:nvSpPr>
          <p:cNvPr id="20" name="TextBox 19"/>
          <p:cNvSpPr txBox="1"/>
          <p:nvPr/>
        </p:nvSpPr>
        <p:spPr>
          <a:xfrm>
            <a:off x="13560673" y="6509346"/>
            <a:ext cx="5246554" cy="1077218"/>
          </a:xfrm>
          <a:prstGeom prst="rect">
            <a:avLst/>
          </a:prstGeom>
          <a:noFill/>
        </p:spPr>
        <p:txBody>
          <a:bodyPr wrap="square" rtlCol="0">
            <a:spAutoFit/>
          </a:bodyPr>
          <a:lstStyle/>
          <a:p>
            <a:r>
              <a:rPr lang="en-US" sz="4000" dirty="0">
                <a:solidFill>
                  <a:schemeClr val="accent3"/>
                </a:solidFill>
                <a:latin typeface="Roboto Black"/>
                <a:cs typeface="Roboto Black"/>
              </a:rPr>
              <a:t>MANAGEMENT TEAM</a:t>
            </a:r>
          </a:p>
          <a:p>
            <a:r>
              <a:rPr lang="en-US" sz="2400" dirty="0">
                <a:latin typeface="Roboto Regular"/>
                <a:cs typeface="Roboto Regular"/>
              </a:rPr>
              <a:t>Write a Subtitle here</a:t>
            </a:r>
          </a:p>
        </p:txBody>
      </p:sp>
      <p:sp>
        <p:nvSpPr>
          <p:cNvPr id="21" name="TextBox 20"/>
          <p:cNvSpPr txBox="1"/>
          <p:nvPr/>
        </p:nvSpPr>
        <p:spPr>
          <a:xfrm>
            <a:off x="5676628" y="8429804"/>
            <a:ext cx="5246554" cy="1692771"/>
          </a:xfrm>
          <a:prstGeom prst="rect">
            <a:avLst/>
          </a:prstGeom>
          <a:noFill/>
        </p:spPr>
        <p:txBody>
          <a:bodyPr wrap="square" rtlCol="0">
            <a:spAutoFit/>
          </a:bodyPr>
          <a:lstStyle/>
          <a:p>
            <a:pPr algn="r"/>
            <a:r>
              <a:rPr lang="en-US" sz="4000" dirty="0">
                <a:solidFill>
                  <a:schemeClr val="accent4"/>
                </a:solidFill>
                <a:latin typeface="Roboto Black"/>
                <a:cs typeface="Roboto Black"/>
              </a:rPr>
              <a:t>FINANCIAL PROJECTIONS</a:t>
            </a:r>
          </a:p>
          <a:p>
            <a:pPr algn="r"/>
            <a:r>
              <a:rPr lang="en-US" sz="2400" dirty="0">
                <a:latin typeface="Roboto Regular"/>
                <a:cs typeface="Roboto Regular"/>
              </a:rPr>
              <a:t>Write a Subtitle here</a:t>
            </a:r>
          </a:p>
        </p:txBody>
      </p:sp>
      <p:sp>
        <p:nvSpPr>
          <p:cNvPr id="22" name="TextBox 21"/>
          <p:cNvSpPr txBox="1"/>
          <p:nvPr/>
        </p:nvSpPr>
        <p:spPr>
          <a:xfrm>
            <a:off x="13497175" y="11183426"/>
            <a:ext cx="5246554" cy="1077218"/>
          </a:xfrm>
          <a:prstGeom prst="rect">
            <a:avLst/>
          </a:prstGeom>
          <a:noFill/>
        </p:spPr>
        <p:txBody>
          <a:bodyPr wrap="square" rtlCol="0">
            <a:spAutoFit/>
          </a:bodyPr>
          <a:lstStyle/>
          <a:p>
            <a:r>
              <a:rPr lang="en-US" sz="4000" dirty="0">
                <a:solidFill>
                  <a:schemeClr val="accent5"/>
                </a:solidFill>
                <a:latin typeface="Roboto Black"/>
                <a:cs typeface="Roboto Black"/>
              </a:rPr>
              <a:t>ACCOMPLISHMENTS</a:t>
            </a:r>
          </a:p>
          <a:p>
            <a:r>
              <a:rPr lang="en-US" sz="2400" dirty="0">
                <a:latin typeface="Roboto Regular"/>
                <a:cs typeface="Roboto Regular"/>
              </a:rPr>
              <a:t>Write a Subtitle here</a:t>
            </a:r>
          </a:p>
        </p:txBody>
      </p:sp>
      <p:sp>
        <p:nvSpPr>
          <p:cNvPr id="24" name="Oval 23"/>
          <p:cNvSpPr/>
          <p:nvPr/>
        </p:nvSpPr>
        <p:spPr>
          <a:xfrm>
            <a:off x="11967074" y="6687557"/>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p:cNvSpPr/>
          <p:nvPr/>
        </p:nvSpPr>
        <p:spPr>
          <a:xfrm>
            <a:off x="11967074" y="8759023"/>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p:cNvSpPr/>
          <p:nvPr/>
        </p:nvSpPr>
        <p:spPr>
          <a:xfrm>
            <a:off x="11967074" y="11237209"/>
            <a:ext cx="512554" cy="512554"/>
          </a:xfrm>
          <a:prstGeom prst="ellipse">
            <a:avLst/>
          </a:prstGeom>
          <a:solidFill>
            <a:schemeClr val="bg2"/>
          </a:solidFill>
          <a:ln w="571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3" name="Group 22"/>
          <p:cNvGrpSpPr/>
          <p:nvPr/>
        </p:nvGrpSpPr>
        <p:grpSpPr>
          <a:xfrm>
            <a:off x="12733679" y="1803855"/>
            <a:ext cx="602337" cy="597794"/>
            <a:chOff x="12482503" y="10854962"/>
            <a:chExt cx="602337" cy="597794"/>
          </a:xfrm>
          <a:solidFill>
            <a:schemeClr val="accent1"/>
          </a:solidFill>
        </p:grpSpPr>
        <p:sp>
          <p:nvSpPr>
            <p:cNvPr id="27" name="Freeform 363"/>
            <p:cNvSpPr>
              <a:spLocks noChangeArrowheads="1"/>
            </p:cNvSpPr>
            <p:nvPr/>
          </p:nvSpPr>
          <p:spPr bwMode="auto">
            <a:xfrm>
              <a:off x="12576616" y="11236234"/>
              <a:ext cx="188232" cy="216522"/>
            </a:xfrm>
            <a:custGeom>
              <a:avLst/>
              <a:gdLst>
                <a:gd name="T0" fmla="*/ 0 w 176"/>
                <a:gd name="T1" fmla="*/ 0 h 205"/>
                <a:gd name="T2" fmla="*/ 0 w 176"/>
                <a:gd name="T3" fmla="*/ 0 h 205"/>
                <a:gd name="T4" fmla="*/ 29 w 176"/>
                <a:gd name="T5" fmla="*/ 47 h 205"/>
                <a:gd name="T6" fmla="*/ 29 w 176"/>
                <a:gd name="T7" fmla="*/ 175 h 205"/>
                <a:gd name="T8" fmla="*/ 64 w 176"/>
                <a:gd name="T9" fmla="*/ 204 h 205"/>
                <a:gd name="T10" fmla="*/ 146 w 176"/>
                <a:gd name="T11" fmla="*/ 204 h 205"/>
                <a:gd name="T12" fmla="*/ 175 w 176"/>
                <a:gd name="T13" fmla="*/ 175 h 205"/>
                <a:gd name="T14" fmla="*/ 140 w 176"/>
                <a:gd name="T15" fmla="*/ 47 h 205"/>
                <a:gd name="T16" fmla="*/ 157 w 176"/>
                <a:gd name="T17" fmla="*/ 17 h 205"/>
                <a:gd name="T18" fmla="*/ 41 w 176"/>
                <a:gd name="T19" fmla="*/ 6 h 205"/>
                <a:gd name="T20" fmla="*/ 0 w 176"/>
                <a:gd name="T2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05">
                  <a:moveTo>
                    <a:pt x="0" y="0"/>
                  </a:moveTo>
                  <a:lnTo>
                    <a:pt x="0" y="0"/>
                  </a:lnTo>
                  <a:cubicBezTo>
                    <a:pt x="29" y="47"/>
                    <a:pt x="29" y="47"/>
                    <a:pt x="29" y="47"/>
                  </a:cubicBezTo>
                  <a:cubicBezTo>
                    <a:pt x="29" y="175"/>
                    <a:pt x="29" y="175"/>
                    <a:pt x="29" y="175"/>
                  </a:cubicBezTo>
                  <a:cubicBezTo>
                    <a:pt x="29" y="192"/>
                    <a:pt x="47" y="204"/>
                    <a:pt x="64" y="204"/>
                  </a:cubicBezTo>
                  <a:cubicBezTo>
                    <a:pt x="146" y="204"/>
                    <a:pt x="146" y="204"/>
                    <a:pt x="146" y="204"/>
                  </a:cubicBezTo>
                  <a:cubicBezTo>
                    <a:pt x="163" y="204"/>
                    <a:pt x="175" y="192"/>
                    <a:pt x="175" y="175"/>
                  </a:cubicBezTo>
                  <a:cubicBezTo>
                    <a:pt x="140" y="47"/>
                    <a:pt x="140" y="47"/>
                    <a:pt x="140" y="47"/>
                  </a:cubicBezTo>
                  <a:cubicBezTo>
                    <a:pt x="157" y="17"/>
                    <a:pt x="157" y="17"/>
                    <a:pt x="157" y="17"/>
                  </a:cubicBezTo>
                  <a:cubicBezTo>
                    <a:pt x="117" y="12"/>
                    <a:pt x="76" y="6"/>
                    <a:pt x="41" y="6"/>
                  </a:cubicBezTo>
                  <a:cubicBezTo>
                    <a:pt x="23" y="6"/>
                    <a:pt x="12" y="6"/>
                    <a:pt x="0" y="0"/>
                  </a:cubicBezTo>
                </a:path>
              </a:pathLst>
            </a:custGeom>
            <a:grpFill/>
            <a:ln>
              <a:noFill/>
            </a:ln>
            <a:effectLst/>
          </p:spPr>
          <p:txBody>
            <a:bodyPr wrap="none" lIns="152366" tIns="76183" rIns="152366" bIns="76183" anchor="ctr"/>
            <a:lstStyle/>
            <a:p>
              <a:endParaRPr lang="en-US" dirty="0"/>
            </a:p>
          </p:txBody>
        </p:sp>
        <p:sp>
          <p:nvSpPr>
            <p:cNvPr id="28" name="Freeform 364"/>
            <p:cNvSpPr>
              <a:spLocks noChangeArrowheads="1"/>
            </p:cNvSpPr>
            <p:nvPr/>
          </p:nvSpPr>
          <p:spPr bwMode="auto">
            <a:xfrm>
              <a:off x="12670731" y="10854962"/>
              <a:ext cx="414109" cy="456581"/>
            </a:xfrm>
            <a:custGeom>
              <a:avLst/>
              <a:gdLst>
                <a:gd name="T0" fmla="*/ 0 w 386"/>
                <a:gd name="T1" fmla="*/ 309 h 427"/>
                <a:gd name="T2" fmla="*/ 0 w 386"/>
                <a:gd name="T3" fmla="*/ 309 h 427"/>
                <a:gd name="T4" fmla="*/ 385 w 386"/>
                <a:gd name="T5" fmla="*/ 426 h 427"/>
                <a:gd name="T6" fmla="*/ 385 w 386"/>
                <a:gd name="T7" fmla="*/ 0 h 427"/>
                <a:gd name="T8" fmla="*/ 0 w 386"/>
                <a:gd name="T9" fmla="*/ 117 h 427"/>
                <a:gd name="T10" fmla="*/ 0 w 386"/>
                <a:gd name="T11" fmla="*/ 309 h 427"/>
              </a:gdLst>
              <a:ahLst/>
              <a:cxnLst>
                <a:cxn ang="0">
                  <a:pos x="T0" y="T1"/>
                </a:cxn>
                <a:cxn ang="0">
                  <a:pos x="T2" y="T3"/>
                </a:cxn>
                <a:cxn ang="0">
                  <a:pos x="T4" y="T5"/>
                </a:cxn>
                <a:cxn ang="0">
                  <a:pos x="T6" y="T7"/>
                </a:cxn>
                <a:cxn ang="0">
                  <a:pos x="T8" y="T9"/>
                </a:cxn>
                <a:cxn ang="0">
                  <a:pos x="T10" y="T11"/>
                </a:cxn>
              </a:cxnLst>
              <a:rect l="0" t="0" r="r" b="b"/>
              <a:pathLst>
                <a:path w="386" h="427">
                  <a:moveTo>
                    <a:pt x="0" y="309"/>
                  </a:moveTo>
                  <a:lnTo>
                    <a:pt x="0" y="309"/>
                  </a:lnTo>
                  <a:cubicBezTo>
                    <a:pt x="152" y="327"/>
                    <a:pt x="356" y="403"/>
                    <a:pt x="385" y="426"/>
                  </a:cubicBezTo>
                  <a:cubicBezTo>
                    <a:pt x="385" y="0"/>
                    <a:pt x="385" y="0"/>
                    <a:pt x="385" y="0"/>
                  </a:cubicBezTo>
                  <a:cubicBezTo>
                    <a:pt x="350" y="29"/>
                    <a:pt x="146" y="99"/>
                    <a:pt x="0" y="117"/>
                  </a:cubicBezTo>
                  <a:lnTo>
                    <a:pt x="0" y="309"/>
                  </a:lnTo>
                </a:path>
              </a:pathLst>
            </a:custGeom>
            <a:grpFill/>
            <a:ln>
              <a:noFill/>
            </a:ln>
            <a:effectLst/>
          </p:spPr>
          <p:txBody>
            <a:bodyPr wrap="none" lIns="152366" tIns="76183" rIns="152366" bIns="76183" anchor="ctr"/>
            <a:lstStyle/>
            <a:p>
              <a:endParaRPr lang="en-US" dirty="0"/>
            </a:p>
          </p:txBody>
        </p:sp>
        <p:sp>
          <p:nvSpPr>
            <p:cNvPr id="35" name="Freeform 365"/>
            <p:cNvSpPr>
              <a:spLocks noChangeArrowheads="1"/>
            </p:cNvSpPr>
            <p:nvPr/>
          </p:nvSpPr>
          <p:spPr bwMode="auto">
            <a:xfrm>
              <a:off x="12482503" y="10977345"/>
              <a:ext cx="117645" cy="207108"/>
            </a:xfrm>
            <a:custGeom>
              <a:avLst/>
              <a:gdLst>
                <a:gd name="T0" fmla="*/ 110 w 111"/>
                <a:gd name="T1" fmla="*/ 192 h 193"/>
                <a:gd name="T2" fmla="*/ 110 w 111"/>
                <a:gd name="T3" fmla="*/ 192 h 193"/>
                <a:gd name="T4" fmla="*/ 110 w 111"/>
                <a:gd name="T5" fmla="*/ 0 h 193"/>
                <a:gd name="T6" fmla="*/ 0 w 111"/>
                <a:gd name="T7" fmla="*/ 99 h 193"/>
                <a:gd name="T8" fmla="*/ 110 w 111"/>
                <a:gd name="T9" fmla="*/ 192 h 193"/>
              </a:gdLst>
              <a:ahLst/>
              <a:cxnLst>
                <a:cxn ang="0">
                  <a:pos x="T0" y="T1"/>
                </a:cxn>
                <a:cxn ang="0">
                  <a:pos x="T2" y="T3"/>
                </a:cxn>
                <a:cxn ang="0">
                  <a:pos x="T4" y="T5"/>
                </a:cxn>
                <a:cxn ang="0">
                  <a:pos x="T6" y="T7"/>
                </a:cxn>
                <a:cxn ang="0">
                  <a:pos x="T8" y="T9"/>
                </a:cxn>
              </a:cxnLst>
              <a:rect l="0" t="0" r="r" b="b"/>
              <a:pathLst>
                <a:path w="111" h="193">
                  <a:moveTo>
                    <a:pt x="110" y="192"/>
                  </a:moveTo>
                  <a:lnTo>
                    <a:pt x="110" y="192"/>
                  </a:lnTo>
                  <a:cubicBezTo>
                    <a:pt x="110" y="0"/>
                    <a:pt x="110" y="0"/>
                    <a:pt x="110" y="0"/>
                  </a:cubicBezTo>
                  <a:cubicBezTo>
                    <a:pt x="17" y="6"/>
                    <a:pt x="0" y="64"/>
                    <a:pt x="0" y="99"/>
                  </a:cubicBezTo>
                  <a:cubicBezTo>
                    <a:pt x="0" y="134"/>
                    <a:pt x="17" y="186"/>
                    <a:pt x="110" y="192"/>
                  </a:cubicBezTo>
                </a:path>
              </a:pathLst>
            </a:custGeom>
            <a:grpFill/>
            <a:ln>
              <a:noFill/>
            </a:ln>
            <a:effectLst/>
          </p:spPr>
          <p:txBody>
            <a:bodyPr wrap="none" lIns="152366" tIns="76183" rIns="152366" bIns="76183" anchor="ctr"/>
            <a:lstStyle/>
            <a:p>
              <a:endParaRPr lang="en-US" dirty="0"/>
            </a:p>
          </p:txBody>
        </p:sp>
      </p:grpSp>
      <p:sp>
        <p:nvSpPr>
          <p:cNvPr id="2" name="Slide Number Placeholder 1"/>
          <p:cNvSpPr>
            <a:spLocks noGrp="1"/>
          </p:cNvSpPr>
          <p:nvPr>
            <p:ph type="sldNum" sz="quarter" idx="12"/>
          </p:nvPr>
        </p:nvSpPr>
        <p:spPr/>
        <p:txBody>
          <a:bodyPr/>
          <a:lstStyle/>
          <a:p>
            <a:fld id="{9E30716D-6579-E840-A866-65A32A51B07B}" type="slidenum">
              <a:rPr lang="en-US" smtClean="0"/>
              <a:t>2</a:t>
            </a:fld>
            <a:endParaRPr lang="en-US" dirty="0"/>
          </a:p>
        </p:txBody>
      </p:sp>
      <p:sp>
        <p:nvSpPr>
          <p:cNvPr id="36" name="Freeform 47"/>
          <p:cNvSpPr>
            <a:spLocks noChangeArrowheads="1"/>
          </p:cNvSpPr>
          <p:nvPr/>
        </p:nvSpPr>
        <p:spPr bwMode="auto">
          <a:xfrm>
            <a:off x="12733419" y="6606286"/>
            <a:ext cx="655634" cy="574405"/>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3"/>
          </a:solidFill>
          <a:ln>
            <a:noFill/>
          </a:ln>
          <a:effectLst/>
          <a:extLst/>
        </p:spPr>
        <p:txBody>
          <a:bodyPr wrap="none" anchor="ctr"/>
          <a:lstStyle/>
          <a:p>
            <a:endParaRPr lang="en-US" dirty="0"/>
          </a:p>
        </p:txBody>
      </p:sp>
      <p:sp>
        <p:nvSpPr>
          <p:cNvPr id="39" name="Freeform 169"/>
          <p:cNvSpPr>
            <a:spLocks noChangeArrowheads="1"/>
          </p:cNvSpPr>
          <p:nvPr/>
        </p:nvSpPr>
        <p:spPr bwMode="auto">
          <a:xfrm>
            <a:off x="10999065" y="8546848"/>
            <a:ext cx="702049" cy="561638"/>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4"/>
          </a:solidFill>
          <a:ln>
            <a:noFill/>
          </a:ln>
          <a:effectLst/>
          <a:extLst/>
        </p:spPr>
        <p:txBody>
          <a:bodyPr wrap="none" anchor="ctr"/>
          <a:lstStyle/>
          <a:p>
            <a:endParaRPr lang="en-US" dirty="0"/>
          </a:p>
        </p:txBody>
      </p:sp>
      <p:sp>
        <p:nvSpPr>
          <p:cNvPr id="40" name="Freeform 64"/>
          <p:cNvSpPr>
            <a:spLocks noChangeArrowheads="1"/>
          </p:cNvSpPr>
          <p:nvPr/>
        </p:nvSpPr>
        <p:spPr bwMode="auto">
          <a:xfrm>
            <a:off x="12744442" y="11186566"/>
            <a:ext cx="644611" cy="631841"/>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5"/>
          </a:solidFill>
          <a:ln>
            <a:noFill/>
          </a:ln>
          <a:effectLst/>
          <a:extLst/>
        </p:spPr>
        <p:txBody>
          <a:bodyPr wrap="none" anchor="ctr"/>
          <a:lstStyle/>
          <a:p>
            <a:endParaRPr lang="en-US" dirty="0"/>
          </a:p>
        </p:txBody>
      </p:sp>
      <p:sp>
        <p:nvSpPr>
          <p:cNvPr id="41" name="Freeform 77"/>
          <p:cNvSpPr>
            <a:spLocks noChangeArrowheads="1"/>
          </p:cNvSpPr>
          <p:nvPr/>
        </p:nvSpPr>
        <p:spPr bwMode="auto">
          <a:xfrm>
            <a:off x="11040957" y="4377386"/>
            <a:ext cx="655634" cy="551196"/>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2"/>
          </a:solidFill>
          <a:ln>
            <a:noFill/>
          </a:ln>
          <a:effectLst/>
          <a:extLst/>
        </p:spPr>
        <p:txBody>
          <a:bodyPr wrap="none" anchor="ctr"/>
          <a:lstStyle/>
          <a:p>
            <a:endParaRPr lang="en-US" dirty="0"/>
          </a:p>
        </p:txBody>
      </p:sp>
    </p:spTree>
    <p:extLst>
      <p:ext uri="{BB962C8B-B14F-4D97-AF65-F5344CB8AC3E}">
        <p14:creationId xmlns:p14="http://schemas.microsoft.com/office/powerpoint/2010/main" val="189930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7" grpId="0" animBg="1"/>
      <p:bldP spid="18" grpId="0"/>
      <p:bldP spid="20" grpId="0"/>
      <p:bldP spid="21" grpId="0"/>
      <p:bldP spid="22" grpId="0"/>
      <p:bldP spid="24" grpId="0" animBg="1"/>
      <p:bldP spid="25" grpId="0" animBg="1"/>
      <p:bldP spid="26" grpId="0" animBg="1"/>
      <p:bldP spid="36" grpId="0" animBg="1"/>
      <p:bldP spid="39" grpId="0" animBg="1"/>
      <p:bldP spid="40" grpId="0" animBg="1"/>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utoShape 4"/>
          <p:cNvSpPr>
            <a:spLocks/>
          </p:cNvSpPr>
          <p:nvPr/>
        </p:nvSpPr>
        <p:spPr bwMode="auto">
          <a:xfrm>
            <a:off x="14477932" y="3156836"/>
            <a:ext cx="6921500" cy="4940300"/>
          </a:xfrm>
          <a:prstGeom prst="rightArrow">
            <a:avLst>
              <a:gd name="adj1" fmla="val 100000"/>
              <a:gd name="adj2" fmla="val 27547"/>
            </a:avLst>
          </a:prstGeom>
          <a:solidFill>
            <a:srgbClr val="E6ECED"/>
          </a:solidFill>
          <a:ln w="88900" cap="flat">
            <a:solidFill>
              <a:srgbClr val="FFFFFF"/>
            </a:solidFill>
            <a:prstDash val="solid"/>
            <a:miter lim="800000"/>
            <a:headEnd type="none" w="med" len="med"/>
            <a:tailEnd type="none" w="med" len="med"/>
          </a:ln>
        </p:spPr>
        <p:txBody>
          <a:bodyPr lIns="0" tIns="0" rIns="0" bIns="0"/>
          <a:lstStyle/>
          <a:p>
            <a:endParaRPr lang="en-US"/>
          </a:p>
        </p:txBody>
      </p:sp>
      <p:sp>
        <p:nvSpPr>
          <p:cNvPr id="2" name="Slide Number Placeholder 1"/>
          <p:cNvSpPr>
            <a:spLocks noGrp="1"/>
          </p:cNvSpPr>
          <p:nvPr>
            <p:ph type="sldNum" sz="quarter" idx="12"/>
          </p:nvPr>
        </p:nvSpPr>
        <p:spPr>
          <a:prstGeom prst="rect">
            <a:avLst/>
          </a:prstGeom>
        </p:spPr>
        <p:txBody>
          <a:bodyPr/>
          <a:lstStyle/>
          <a:p>
            <a:fld id="{010B77E7-8D76-A248-9E9F-68FC055C9F4B}" type="slidenum">
              <a:rPr lang="en-US" smtClean="0"/>
              <a:pPr/>
              <a:t>29</a:t>
            </a:fld>
            <a:endParaRPr lang="en-US" dirty="0"/>
          </a:p>
        </p:txBody>
      </p:sp>
      <p:sp>
        <p:nvSpPr>
          <p:cNvPr id="112" name="TextBox 11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5 KEYS TO SUCCESS TO RESOLVE THE PROBLEM</a:t>
            </a:r>
          </a:p>
        </p:txBody>
      </p:sp>
      <p:sp>
        <p:nvSpPr>
          <p:cNvPr id="66" name="AutoShape 3"/>
          <p:cNvSpPr>
            <a:spLocks/>
          </p:cNvSpPr>
          <p:nvPr/>
        </p:nvSpPr>
        <p:spPr bwMode="auto">
          <a:xfrm>
            <a:off x="8225994" y="3175886"/>
            <a:ext cx="7672388" cy="4945062"/>
          </a:xfrm>
          <a:prstGeom prst="rightArrow">
            <a:avLst>
              <a:gd name="adj1" fmla="val 100000"/>
              <a:gd name="adj2" fmla="val 27518"/>
            </a:avLst>
          </a:prstGeom>
          <a:solidFill>
            <a:schemeClr val="accent1"/>
          </a:solidFill>
          <a:ln w="88900" cap="flat">
            <a:solidFill>
              <a:srgbClr val="FFFFFF"/>
            </a:solidFill>
            <a:prstDash val="solid"/>
            <a:miter lim="800000"/>
            <a:headEnd type="none" w="med" len="med"/>
            <a:tailEnd type="none" w="med" len="med"/>
          </a:ln>
        </p:spPr>
        <p:txBody>
          <a:bodyPr lIns="0" tIns="0" rIns="0" bIns="0"/>
          <a:lstStyle/>
          <a:p>
            <a:endParaRPr lang="en-US"/>
          </a:p>
        </p:txBody>
      </p:sp>
      <p:sp>
        <p:nvSpPr>
          <p:cNvPr id="67" name="AutoShape 4"/>
          <p:cNvSpPr>
            <a:spLocks/>
          </p:cNvSpPr>
          <p:nvPr/>
        </p:nvSpPr>
        <p:spPr bwMode="auto">
          <a:xfrm>
            <a:off x="2963432" y="3156836"/>
            <a:ext cx="6921500" cy="4940300"/>
          </a:xfrm>
          <a:prstGeom prst="rightArrow">
            <a:avLst>
              <a:gd name="adj1" fmla="val 100000"/>
              <a:gd name="adj2" fmla="val 27547"/>
            </a:avLst>
          </a:prstGeom>
          <a:solidFill>
            <a:srgbClr val="E6ECED"/>
          </a:solidFill>
          <a:ln w="88900" cap="flat">
            <a:solidFill>
              <a:srgbClr val="FFFFFF"/>
            </a:solidFill>
            <a:prstDash val="solid"/>
            <a:miter lim="800000"/>
            <a:headEnd type="none" w="med" len="med"/>
            <a:tailEnd type="none" w="med" len="med"/>
          </a:ln>
        </p:spPr>
        <p:txBody>
          <a:bodyPr lIns="0" tIns="0" rIns="0" bIns="0"/>
          <a:lstStyle/>
          <a:p>
            <a:endParaRPr lang="en-US"/>
          </a:p>
        </p:txBody>
      </p:sp>
      <p:sp>
        <p:nvSpPr>
          <p:cNvPr id="70" name="Title 20"/>
          <p:cNvSpPr txBox="1">
            <a:spLocks/>
          </p:cNvSpPr>
          <p:nvPr/>
        </p:nvSpPr>
        <p:spPr>
          <a:xfrm>
            <a:off x="1724024" y="8885908"/>
            <a:ext cx="21019099" cy="287155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en-US" sz="2800" dirty="0">
                <a:solidFill>
                  <a:schemeClr val="tx1"/>
                </a:solidFill>
                <a:latin typeface="Roboto Light"/>
                <a:cs typeface="Roboto Light"/>
              </a:rPr>
              <a:t>Entrepreneur  It is defined as an individual who organizes or operates a business or businesses. Credit for coining the term entrepreneur generally goes to the French economist Jean-Baptiste Say, but in fact the Irish-French economist Richard </a:t>
            </a:r>
            <a:r>
              <a:rPr lang="en-US" sz="2800" dirty="0" err="1">
                <a:solidFill>
                  <a:schemeClr val="tx1"/>
                </a:solidFill>
                <a:latin typeface="Roboto Light"/>
                <a:cs typeface="Roboto Light"/>
              </a:rPr>
              <a:t>Cantillon</a:t>
            </a:r>
            <a:r>
              <a:rPr lang="en-US" sz="2800" dirty="0">
                <a:solidFill>
                  <a:schemeClr val="tx1"/>
                </a:solidFill>
                <a:latin typeface="Roboto Light"/>
                <a:cs typeface="Roboto Light"/>
              </a:rPr>
              <a:t> defined it first in his </a:t>
            </a:r>
            <a:r>
              <a:rPr lang="en-US" sz="2800" dirty="0" err="1">
                <a:solidFill>
                  <a:schemeClr val="tx1"/>
                </a:solidFill>
                <a:latin typeface="Roboto Light"/>
                <a:cs typeface="Roboto Light"/>
              </a:rPr>
              <a:t>Essai</a:t>
            </a:r>
            <a:r>
              <a:rPr lang="en-US" sz="2800" dirty="0">
                <a:solidFill>
                  <a:schemeClr val="tx1"/>
                </a:solidFill>
                <a:latin typeface="Roboto Light"/>
                <a:cs typeface="Roboto Light"/>
              </a:rPr>
              <a:t> </a:t>
            </a:r>
            <a:r>
              <a:rPr lang="en-US" sz="2800" dirty="0" err="1">
                <a:solidFill>
                  <a:schemeClr val="tx1"/>
                </a:solidFill>
                <a:latin typeface="Roboto Light"/>
                <a:cs typeface="Roboto Light"/>
              </a:rPr>
              <a:t>sur</a:t>
            </a:r>
            <a:r>
              <a:rPr lang="en-US" sz="2800" dirty="0">
                <a:solidFill>
                  <a:schemeClr val="tx1"/>
                </a:solidFill>
                <a:latin typeface="Roboto Light"/>
                <a:cs typeface="Roboto Light"/>
              </a:rPr>
              <a:t> la Nature du Commerce en </a:t>
            </a:r>
            <a:r>
              <a:rPr lang="en-US" sz="2800" dirty="0" err="1">
                <a:solidFill>
                  <a:schemeClr val="tx1"/>
                </a:solidFill>
                <a:latin typeface="Roboto Light"/>
                <a:cs typeface="Roboto Light"/>
              </a:rPr>
              <a:t>Général</a:t>
            </a:r>
            <a:r>
              <a:rPr lang="en-US" sz="2800" dirty="0">
                <a:solidFill>
                  <a:schemeClr val="tx1"/>
                </a:solidFill>
                <a:latin typeface="Roboto Light"/>
                <a:cs typeface="Roboto Light"/>
              </a:rPr>
              <a:t>, or Essay on </a:t>
            </a:r>
            <a:r>
              <a:rPr lang="en-US" sz="2800" dirty="0" err="1">
                <a:solidFill>
                  <a:schemeClr val="tx1"/>
                </a:solidFill>
                <a:latin typeface="Roboto Light"/>
                <a:cs typeface="Roboto Light"/>
              </a:rPr>
              <a:t>theNature</a:t>
            </a:r>
            <a:r>
              <a:rPr lang="en-US" sz="2800" dirty="0">
                <a:solidFill>
                  <a:schemeClr val="tx1"/>
                </a:solidFill>
                <a:latin typeface="Roboto Light"/>
                <a:cs typeface="Roboto Light"/>
              </a:rPr>
              <a:t> of Trade in General, a book William Stanley Jevons considered the "cradle of political economy” </a:t>
            </a:r>
            <a:r>
              <a:rPr lang="en-US" sz="2800" dirty="0" err="1">
                <a:solidFill>
                  <a:schemeClr val="tx1"/>
                </a:solidFill>
                <a:latin typeface="Roboto Light"/>
                <a:cs typeface="Roboto Light"/>
              </a:rPr>
              <a:t>Cantillon</a:t>
            </a:r>
            <a:r>
              <a:rPr lang="en-US" sz="2800" dirty="0">
                <a:solidFill>
                  <a:schemeClr val="tx1"/>
                </a:solidFill>
                <a:latin typeface="Roboto Light"/>
                <a:cs typeface="Roboto Light"/>
              </a:rPr>
              <a:t> used the term differently. Biographer Anthony </a:t>
            </a:r>
            <a:r>
              <a:rPr lang="en-US" sz="2800" dirty="0" err="1">
                <a:solidFill>
                  <a:schemeClr val="tx1"/>
                </a:solidFill>
                <a:latin typeface="Roboto Light"/>
                <a:cs typeface="Roboto Light"/>
              </a:rPr>
              <a:t>Breer</a:t>
            </a:r>
            <a:r>
              <a:rPr lang="en-US" sz="2800" dirty="0">
                <a:solidFill>
                  <a:schemeClr val="tx1"/>
                </a:solidFill>
                <a:latin typeface="Roboto Light"/>
                <a:cs typeface="Roboto Light"/>
              </a:rPr>
              <a:t> noted that </a:t>
            </a:r>
            <a:r>
              <a:rPr lang="en-US" sz="2800" dirty="0" err="1">
                <a:solidFill>
                  <a:schemeClr val="tx1"/>
                </a:solidFill>
                <a:latin typeface="Roboto Light"/>
                <a:cs typeface="Roboto Light"/>
              </a:rPr>
              <a:t>Cantillon</a:t>
            </a:r>
            <a:r>
              <a:rPr lang="en-US" sz="2800" dirty="0">
                <a:solidFill>
                  <a:schemeClr val="tx1"/>
                </a:solidFill>
                <a:latin typeface="Roboto Light"/>
                <a:cs typeface="Roboto Light"/>
              </a:rPr>
              <a:t> saw the entrepreneur as a risk-taker while Say considered the entrepreneur a "planner".  </a:t>
            </a:r>
          </a:p>
        </p:txBody>
      </p:sp>
      <p:sp>
        <p:nvSpPr>
          <p:cNvPr id="115" name="Title 20"/>
          <p:cNvSpPr txBox="1">
            <a:spLocks/>
          </p:cNvSpPr>
          <p:nvPr/>
        </p:nvSpPr>
        <p:spPr>
          <a:xfrm>
            <a:off x="3743510" y="3847007"/>
            <a:ext cx="4403423" cy="3474582"/>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2800" dirty="0">
                <a:solidFill>
                  <a:srgbClr val="575A5D"/>
                </a:solidFill>
                <a:latin typeface="Roboto Light"/>
                <a:cs typeface="Roboto Light"/>
              </a:rPr>
              <a:t>Entrepreneur  It is defined as an individual who organizes or operates a business or businesses. Credit for coining the entrepreneur.</a:t>
            </a:r>
          </a:p>
        </p:txBody>
      </p:sp>
      <p:sp>
        <p:nvSpPr>
          <p:cNvPr id="3" name="Oval 2"/>
          <p:cNvSpPr/>
          <p:nvPr/>
        </p:nvSpPr>
        <p:spPr>
          <a:xfrm>
            <a:off x="8778624" y="4864631"/>
            <a:ext cx="1552223" cy="1552223"/>
          </a:xfrm>
          <a:prstGeom prst="ellipse">
            <a:avLst/>
          </a:prstGeom>
          <a:solidFill>
            <a:schemeClr val="bg1">
              <a:lumMod val="5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4760554" y="4864631"/>
            <a:ext cx="1552223" cy="1552223"/>
          </a:xfrm>
          <a:prstGeom prst="ellipse">
            <a:avLst/>
          </a:prstGeom>
          <a:solidFill>
            <a:schemeClr val="bg1">
              <a:lumMod val="5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45"/>
          <p:cNvSpPr>
            <a:spLocks noChangeArrowheads="1"/>
          </p:cNvSpPr>
          <p:nvPr/>
        </p:nvSpPr>
        <p:spPr bwMode="auto">
          <a:xfrm>
            <a:off x="9087329" y="5146219"/>
            <a:ext cx="946574" cy="996654"/>
          </a:xfrm>
          <a:custGeom>
            <a:avLst/>
            <a:gdLst>
              <a:gd name="T0" fmla="*/ 602 w 676"/>
              <a:gd name="T1" fmla="*/ 356 h 712"/>
              <a:gd name="T2" fmla="*/ 650 w 676"/>
              <a:gd name="T3" fmla="*/ 172 h 712"/>
              <a:gd name="T4" fmla="*/ 466 w 676"/>
              <a:gd name="T5" fmla="*/ 136 h 712"/>
              <a:gd name="T6" fmla="*/ 209 w 676"/>
              <a:gd name="T7" fmla="*/ 136 h 712"/>
              <a:gd name="T8" fmla="*/ 37 w 676"/>
              <a:gd name="T9" fmla="*/ 172 h 712"/>
              <a:gd name="T10" fmla="*/ 37 w 676"/>
              <a:gd name="T11" fmla="*/ 540 h 712"/>
              <a:gd name="T12" fmla="*/ 209 w 676"/>
              <a:gd name="T13" fmla="*/ 576 h 712"/>
              <a:gd name="T14" fmla="*/ 466 w 676"/>
              <a:gd name="T15" fmla="*/ 576 h 712"/>
              <a:gd name="T16" fmla="*/ 650 w 676"/>
              <a:gd name="T17" fmla="*/ 540 h 712"/>
              <a:gd name="T18" fmla="*/ 602 w 676"/>
              <a:gd name="T19" fmla="*/ 356 h 712"/>
              <a:gd name="T20" fmla="*/ 540 w 676"/>
              <a:gd name="T21" fmla="*/ 172 h 712"/>
              <a:gd name="T22" fmla="*/ 577 w 676"/>
              <a:gd name="T23" fmla="*/ 307 h 712"/>
              <a:gd name="T24" fmla="*/ 504 w 676"/>
              <a:gd name="T25" fmla="*/ 270 h 712"/>
              <a:gd name="T26" fmla="*/ 540 w 676"/>
              <a:gd name="T27" fmla="*/ 172 h 712"/>
              <a:gd name="T28" fmla="*/ 406 w 676"/>
              <a:gd name="T29" fmla="*/ 454 h 712"/>
              <a:gd name="T30" fmla="*/ 282 w 676"/>
              <a:gd name="T31" fmla="*/ 454 h 712"/>
              <a:gd name="T32" fmla="*/ 222 w 676"/>
              <a:gd name="T33" fmla="*/ 356 h 712"/>
              <a:gd name="T34" fmla="*/ 282 w 676"/>
              <a:gd name="T35" fmla="*/ 245 h 712"/>
              <a:gd name="T36" fmla="*/ 406 w 676"/>
              <a:gd name="T37" fmla="*/ 245 h 712"/>
              <a:gd name="T38" fmla="*/ 466 w 676"/>
              <a:gd name="T39" fmla="*/ 356 h 712"/>
              <a:gd name="T40" fmla="*/ 406 w 676"/>
              <a:gd name="T41" fmla="*/ 454 h 712"/>
              <a:gd name="T42" fmla="*/ 455 w 676"/>
              <a:gd name="T43" fmla="*/ 478 h 712"/>
              <a:gd name="T44" fmla="*/ 393 w 676"/>
              <a:gd name="T45" fmla="*/ 515 h 712"/>
              <a:gd name="T46" fmla="*/ 455 w 676"/>
              <a:gd name="T47" fmla="*/ 478 h 712"/>
              <a:gd name="T48" fmla="*/ 282 w 676"/>
              <a:gd name="T49" fmla="*/ 515 h 712"/>
              <a:gd name="T50" fmla="*/ 233 w 676"/>
              <a:gd name="T51" fmla="*/ 478 h 712"/>
              <a:gd name="T52" fmla="*/ 282 w 676"/>
              <a:gd name="T53" fmla="*/ 515 h 712"/>
              <a:gd name="T54" fmla="*/ 184 w 676"/>
              <a:gd name="T55" fmla="*/ 392 h 712"/>
              <a:gd name="T56" fmla="*/ 184 w 676"/>
              <a:gd name="T57" fmla="*/ 319 h 712"/>
              <a:gd name="T58" fmla="*/ 184 w 676"/>
              <a:gd name="T59" fmla="*/ 392 h 712"/>
              <a:gd name="T60" fmla="*/ 233 w 676"/>
              <a:gd name="T61" fmla="*/ 233 h 712"/>
              <a:gd name="T62" fmla="*/ 282 w 676"/>
              <a:gd name="T63" fmla="*/ 196 h 712"/>
              <a:gd name="T64" fmla="*/ 233 w 676"/>
              <a:gd name="T65" fmla="*/ 233 h 712"/>
              <a:gd name="T66" fmla="*/ 393 w 676"/>
              <a:gd name="T67" fmla="*/ 196 h 712"/>
              <a:gd name="T68" fmla="*/ 455 w 676"/>
              <a:gd name="T69" fmla="*/ 233 h 712"/>
              <a:gd name="T70" fmla="*/ 393 w 676"/>
              <a:gd name="T71" fmla="*/ 196 h 712"/>
              <a:gd name="T72" fmla="*/ 504 w 676"/>
              <a:gd name="T73" fmla="*/ 319 h 712"/>
              <a:gd name="T74" fmla="*/ 504 w 676"/>
              <a:gd name="T75" fmla="*/ 392 h 712"/>
              <a:gd name="T76" fmla="*/ 504 w 676"/>
              <a:gd name="T77" fmla="*/ 319 h 712"/>
              <a:gd name="T78" fmla="*/ 344 w 676"/>
              <a:gd name="T79" fmla="*/ 37 h 712"/>
              <a:gd name="T80" fmla="*/ 344 w 676"/>
              <a:gd name="T81" fmla="*/ 172 h 712"/>
              <a:gd name="T82" fmla="*/ 344 w 676"/>
              <a:gd name="T83" fmla="*/ 37 h 712"/>
              <a:gd name="T84" fmla="*/ 75 w 676"/>
              <a:gd name="T85" fmla="*/ 196 h 712"/>
              <a:gd name="T86" fmla="*/ 197 w 676"/>
              <a:gd name="T87" fmla="*/ 172 h 712"/>
              <a:gd name="T88" fmla="*/ 111 w 676"/>
              <a:gd name="T89" fmla="*/ 319 h 712"/>
              <a:gd name="T90" fmla="*/ 148 w 676"/>
              <a:gd name="T91" fmla="*/ 540 h 712"/>
              <a:gd name="T92" fmla="*/ 75 w 676"/>
              <a:gd name="T93" fmla="*/ 515 h 712"/>
              <a:gd name="T94" fmla="*/ 184 w 676"/>
              <a:gd name="T95" fmla="*/ 442 h 712"/>
              <a:gd name="T96" fmla="*/ 148 w 676"/>
              <a:gd name="T97" fmla="*/ 540 h 712"/>
              <a:gd name="T98" fmla="*/ 344 w 676"/>
              <a:gd name="T99" fmla="*/ 674 h 712"/>
              <a:gd name="T100" fmla="*/ 344 w 676"/>
              <a:gd name="T101" fmla="*/ 540 h 712"/>
              <a:gd name="T102" fmla="*/ 344 w 676"/>
              <a:gd name="T103" fmla="*/ 674 h 712"/>
              <a:gd name="T104" fmla="*/ 613 w 676"/>
              <a:gd name="T105" fmla="*/ 515 h 712"/>
              <a:gd name="T106" fmla="*/ 479 w 676"/>
              <a:gd name="T107" fmla="*/ 540 h 712"/>
              <a:gd name="T108" fmla="*/ 564 w 676"/>
              <a:gd name="T109" fmla="*/ 392 h 712"/>
              <a:gd name="T110" fmla="*/ 613 w 676"/>
              <a:gd name="T111" fmla="*/ 51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6" h="712">
                <a:moveTo>
                  <a:pt x="602" y="356"/>
                </a:moveTo>
                <a:lnTo>
                  <a:pt x="602" y="356"/>
                </a:lnTo>
                <a:cubicBezTo>
                  <a:pt x="602" y="343"/>
                  <a:pt x="613" y="343"/>
                  <a:pt x="613" y="331"/>
                </a:cubicBezTo>
                <a:cubicBezTo>
                  <a:pt x="662" y="270"/>
                  <a:pt x="675" y="221"/>
                  <a:pt x="650" y="172"/>
                </a:cubicBezTo>
                <a:cubicBezTo>
                  <a:pt x="637" y="147"/>
                  <a:pt x="602" y="123"/>
                  <a:pt x="540" y="123"/>
                </a:cubicBezTo>
                <a:cubicBezTo>
                  <a:pt x="515" y="123"/>
                  <a:pt x="491" y="123"/>
                  <a:pt x="466" y="136"/>
                </a:cubicBezTo>
                <a:cubicBezTo>
                  <a:pt x="442" y="49"/>
                  <a:pt x="393" y="0"/>
                  <a:pt x="344" y="0"/>
                </a:cubicBezTo>
                <a:cubicBezTo>
                  <a:pt x="282" y="0"/>
                  <a:pt x="246" y="49"/>
                  <a:pt x="209" y="136"/>
                </a:cubicBezTo>
                <a:cubicBezTo>
                  <a:pt x="184" y="123"/>
                  <a:pt x="173" y="123"/>
                  <a:pt x="148" y="123"/>
                </a:cubicBezTo>
                <a:cubicBezTo>
                  <a:pt x="75" y="123"/>
                  <a:pt x="49" y="147"/>
                  <a:pt x="37" y="172"/>
                </a:cubicBezTo>
                <a:cubicBezTo>
                  <a:pt x="0" y="221"/>
                  <a:pt x="25" y="282"/>
                  <a:pt x="86" y="356"/>
                </a:cubicBezTo>
                <a:cubicBezTo>
                  <a:pt x="25" y="418"/>
                  <a:pt x="0" y="491"/>
                  <a:pt x="37" y="540"/>
                </a:cubicBezTo>
                <a:cubicBezTo>
                  <a:pt x="49" y="551"/>
                  <a:pt x="75" y="589"/>
                  <a:pt x="148" y="589"/>
                </a:cubicBezTo>
                <a:cubicBezTo>
                  <a:pt x="173" y="589"/>
                  <a:pt x="184" y="576"/>
                  <a:pt x="209" y="576"/>
                </a:cubicBezTo>
                <a:cubicBezTo>
                  <a:pt x="246" y="662"/>
                  <a:pt x="282" y="711"/>
                  <a:pt x="344" y="711"/>
                </a:cubicBezTo>
                <a:cubicBezTo>
                  <a:pt x="393" y="711"/>
                  <a:pt x="442" y="662"/>
                  <a:pt x="466" y="576"/>
                </a:cubicBezTo>
                <a:cubicBezTo>
                  <a:pt x="491" y="576"/>
                  <a:pt x="515" y="589"/>
                  <a:pt x="540" y="589"/>
                </a:cubicBezTo>
                <a:cubicBezTo>
                  <a:pt x="602" y="589"/>
                  <a:pt x="637" y="551"/>
                  <a:pt x="650" y="540"/>
                </a:cubicBezTo>
                <a:cubicBezTo>
                  <a:pt x="675" y="491"/>
                  <a:pt x="662" y="442"/>
                  <a:pt x="613" y="368"/>
                </a:cubicBezTo>
                <a:lnTo>
                  <a:pt x="602" y="356"/>
                </a:lnTo>
                <a:close/>
                <a:moveTo>
                  <a:pt x="540" y="172"/>
                </a:moveTo>
                <a:lnTo>
                  <a:pt x="540" y="172"/>
                </a:lnTo>
                <a:cubicBezTo>
                  <a:pt x="577" y="172"/>
                  <a:pt x="602" y="184"/>
                  <a:pt x="613" y="196"/>
                </a:cubicBezTo>
                <a:cubicBezTo>
                  <a:pt x="626" y="221"/>
                  <a:pt x="613" y="258"/>
                  <a:pt x="577" y="307"/>
                </a:cubicBezTo>
                <a:cubicBezTo>
                  <a:pt x="577" y="319"/>
                  <a:pt x="577" y="319"/>
                  <a:pt x="564" y="319"/>
                </a:cubicBezTo>
                <a:cubicBezTo>
                  <a:pt x="553" y="307"/>
                  <a:pt x="528" y="282"/>
                  <a:pt x="504" y="270"/>
                </a:cubicBezTo>
                <a:cubicBezTo>
                  <a:pt x="491" y="233"/>
                  <a:pt x="491" y="196"/>
                  <a:pt x="479" y="172"/>
                </a:cubicBezTo>
                <a:cubicBezTo>
                  <a:pt x="504" y="172"/>
                  <a:pt x="515" y="172"/>
                  <a:pt x="540" y="172"/>
                </a:cubicBezTo>
                <a:close/>
                <a:moveTo>
                  <a:pt x="406" y="454"/>
                </a:moveTo>
                <a:lnTo>
                  <a:pt x="406" y="454"/>
                </a:lnTo>
                <a:cubicBezTo>
                  <a:pt x="380" y="467"/>
                  <a:pt x="356" y="478"/>
                  <a:pt x="344" y="491"/>
                </a:cubicBezTo>
                <a:cubicBezTo>
                  <a:pt x="320" y="478"/>
                  <a:pt x="307" y="467"/>
                  <a:pt x="282" y="454"/>
                </a:cubicBezTo>
                <a:cubicBezTo>
                  <a:pt x="258" y="442"/>
                  <a:pt x="246" y="429"/>
                  <a:pt x="222" y="418"/>
                </a:cubicBezTo>
                <a:cubicBezTo>
                  <a:pt x="222" y="405"/>
                  <a:pt x="222" y="380"/>
                  <a:pt x="222" y="356"/>
                </a:cubicBezTo>
                <a:cubicBezTo>
                  <a:pt x="222" y="331"/>
                  <a:pt x="222" y="307"/>
                  <a:pt x="222" y="282"/>
                </a:cubicBezTo>
                <a:cubicBezTo>
                  <a:pt x="246" y="270"/>
                  <a:pt x="258" y="258"/>
                  <a:pt x="282" y="245"/>
                </a:cubicBezTo>
                <a:cubicBezTo>
                  <a:pt x="307" y="245"/>
                  <a:pt x="320" y="233"/>
                  <a:pt x="344" y="221"/>
                </a:cubicBezTo>
                <a:cubicBezTo>
                  <a:pt x="356" y="233"/>
                  <a:pt x="380" y="245"/>
                  <a:pt x="406" y="245"/>
                </a:cubicBezTo>
                <a:cubicBezTo>
                  <a:pt x="417" y="258"/>
                  <a:pt x="442" y="270"/>
                  <a:pt x="455" y="282"/>
                </a:cubicBezTo>
                <a:cubicBezTo>
                  <a:pt x="455" y="307"/>
                  <a:pt x="466" y="331"/>
                  <a:pt x="466" y="356"/>
                </a:cubicBezTo>
                <a:cubicBezTo>
                  <a:pt x="466" y="380"/>
                  <a:pt x="455" y="405"/>
                  <a:pt x="455" y="418"/>
                </a:cubicBezTo>
                <a:cubicBezTo>
                  <a:pt x="442" y="429"/>
                  <a:pt x="417" y="442"/>
                  <a:pt x="406" y="454"/>
                </a:cubicBezTo>
                <a:close/>
                <a:moveTo>
                  <a:pt x="455" y="478"/>
                </a:moveTo>
                <a:lnTo>
                  <a:pt x="455" y="478"/>
                </a:lnTo>
                <a:cubicBezTo>
                  <a:pt x="442" y="491"/>
                  <a:pt x="442" y="515"/>
                  <a:pt x="442" y="527"/>
                </a:cubicBezTo>
                <a:cubicBezTo>
                  <a:pt x="429" y="527"/>
                  <a:pt x="406" y="515"/>
                  <a:pt x="393" y="515"/>
                </a:cubicBezTo>
                <a:cubicBezTo>
                  <a:pt x="406" y="502"/>
                  <a:pt x="417" y="502"/>
                  <a:pt x="417" y="491"/>
                </a:cubicBezTo>
                <a:cubicBezTo>
                  <a:pt x="429" y="491"/>
                  <a:pt x="442" y="491"/>
                  <a:pt x="455" y="478"/>
                </a:cubicBezTo>
                <a:close/>
                <a:moveTo>
                  <a:pt x="282" y="515"/>
                </a:moveTo>
                <a:lnTo>
                  <a:pt x="282" y="515"/>
                </a:lnTo>
                <a:cubicBezTo>
                  <a:pt x="271" y="515"/>
                  <a:pt x="258" y="527"/>
                  <a:pt x="246" y="527"/>
                </a:cubicBezTo>
                <a:cubicBezTo>
                  <a:pt x="233" y="515"/>
                  <a:pt x="233" y="491"/>
                  <a:pt x="233" y="478"/>
                </a:cubicBezTo>
                <a:cubicBezTo>
                  <a:pt x="246" y="491"/>
                  <a:pt x="246" y="491"/>
                  <a:pt x="258" y="491"/>
                </a:cubicBezTo>
                <a:cubicBezTo>
                  <a:pt x="271" y="502"/>
                  <a:pt x="282" y="502"/>
                  <a:pt x="282" y="515"/>
                </a:cubicBezTo>
                <a:close/>
                <a:moveTo>
                  <a:pt x="184" y="392"/>
                </a:moveTo>
                <a:lnTo>
                  <a:pt x="184" y="392"/>
                </a:lnTo>
                <a:cubicBezTo>
                  <a:pt x="173" y="380"/>
                  <a:pt x="160" y="368"/>
                  <a:pt x="148" y="356"/>
                </a:cubicBezTo>
                <a:cubicBezTo>
                  <a:pt x="160" y="343"/>
                  <a:pt x="173" y="331"/>
                  <a:pt x="184" y="319"/>
                </a:cubicBezTo>
                <a:cubicBezTo>
                  <a:pt x="184" y="331"/>
                  <a:pt x="184" y="343"/>
                  <a:pt x="184" y="356"/>
                </a:cubicBezTo>
                <a:cubicBezTo>
                  <a:pt x="184" y="368"/>
                  <a:pt x="184" y="380"/>
                  <a:pt x="184" y="392"/>
                </a:cubicBezTo>
                <a:close/>
                <a:moveTo>
                  <a:pt x="233" y="233"/>
                </a:moveTo>
                <a:lnTo>
                  <a:pt x="233" y="233"/>
                </a:lnTo>
                <a:cubicBezTo>
                  <a:pt x="233" y="209"/>
                  <a:pt x="233" y="196"/>
                  <a:pt x="246" y="184"/>
                </a:cubicBezTo>
                <a:cubicBezTo>
                  <a:pt x="258" y="184"/>
                  <a:pt x="271" y="196"/>
                  <a:pt x="282" y="196"/>
                </a:cubicBezTo>
                <a:cubicBezTo>
                  <a:pt x="282" y="209"/>
                  <a:pt x="271" y="209"/>
                  <a:pt x="258" y="209"/>
                </a:cubicBezTo>
                <a:cubicBezTo>
                  <a:pt x="246" y="221"/>
                  <a:pt x="246" y="221"/>
                  <a:pt x="233" y="233"/>
                </a:cubicBezTo>
                <a:close/>
                <a:moveTo>
                  <a:pt x="393" y="196"/>
                </a:moveTo>
                <a:lnTo>
                  <a:pt x="393" y="196"/>
                </a:lnTo>
                <a:cubicBezTo>
                  <a:pt x="406" y="196"/>
                  <a:pt x="429" y="184"/>
                  <a:pt x="442" y="184"/>
                </a:cubicBezTo>
                <a:cubicBezTo>
                  <a:pt x="442" y="196"/>
                  <a:pt x="442" y="209"/>
                  <a:pt x="455" y="233"/>
                </a:cubicBezTo>
                <a:cubicBezTo>
                  <a:pt x="442" y="221"/>
                  <a:pt x="429" y="221"/>
                  <a:pt x="417" y="209"/>
                </a:cubicBezTo>
                <a:cubicBezTo>
                  <a:pt x="417" y="209"/>
                  <a:pt x="406" y="209"/>
                  <a:pt x="393" y="196"/>
                </a:cubicBezTo>
                <a:close/>
                <a:moveTo>
                  <a:pt x="504" y="319"/>
                </a:moveTo>
                <a:lnTo>
                  <a:pt x="504" y="319"/>
                </a:lnTo>
                <a:cubicBezTo>
                  <a:pt x="515" y="331"/>
                  <a:pt x="528" y="343"/>
                  <a:pt x="540" y="356"/>
                </a:cubicBezTo>
                <a:cubicBezTo>
                  <a:pt x="528" y="368"/>
                  <a:pt x="515" y="380"/>
                  <a:pt x="504" y="392"/>
                </a:cubicBezTo>
                <a:cubicBezTo>
                  <a:pt x="504" y="380"/>
                  <a:pt x="504" y="368"/>
                  <a:pt x="504" y="356"/>
                </a:cubicBezTo>
                <a:cubicBezTo>
                  <a:pt x="504" y="343"/>
                  <a:pt x="504" y="331"/>
                  <a:pt x="504" y="319"/>
                </a:cubicBezTo>
                <a:close/>
                <a:moveTo>
                  <a:pt x="344" y="37"/>
                </a:moveTo>
                <a:lnTo>
                  <a:pt x="344" y="37"/>
                </a:lnTo>
                <a:cubicBezTo>
                  <a:pt x="368" y="37"/>
                  <a:pt x="406" y="74"/>
                  <a:pt x="429" y="147"/>
                </a:cubicBezTo>
                <a:cubicBezTo>
                  <a:pt x="406" y="147"/>
                  <a:pt x="368" y="160"/>
                  <a:pt x="344" y="172"/>
                </a:cubicBezTo>
                <a:cubicBezTo>
                  <a:pt x="307" y="160"/>
                  <a:pt x="282" y="147"/>
                  <a:pt x="258" y="147"/>
                </a:cubicBezTo>
                <a:cubicBezTo>
                  <a:pt x="282" y="74"/>
                  <a:pt x="307" y="37"/>
                  <a:pt x="344" y="37"/>
                </a:cubicBezTo>
                <a:close/>
                <a:moveTo>
                  <a:pt x="75" y="196"/>
                </a:moveTo>
                <a:lnTo>
                  <a:pt x="75" y="196"/>
                </a:lnTo>
                <a:cubicBezTo>
                  <a:pt x="75" y="184"/>
                  <a:pt x="111" y="172"/>
                  <a:pt x="148" y="172"/>
                </a:cubicBezTo>
                <a:cubicBezTo>
                  <a:pt x="160" y="172"/>
                  <a:pt x="184" y="172"/>
                  <a:pt x="197" y="172"/>
                </a:cubicBezTo>
                <a:cubicBezTo>
                  <a:pt x="197" y="196"/>
                  <a:pt x="184" y="233"/>
                  <a:pt x="184" y="258"/>
                </a:cubicBezTo>
                <a:cubicBezTo>
                  <a:pt x="160" y="282"/>
                  <a:pt x="135" y="307"/>
                  <a:pt x="111" y="319"/>
                </a:cubicBezTo>
                <a:cubicBezTo>
                  <a:pt x="75" y="270"/>
                  <a:pt x="49" y="221"/>
                  <a:pt x="75" y="196"/>
                </a:cubicBezTo>
                <a:close/>
                <a:moveTo>
                  <a:pt x="148" y="540"/>
                </a:moveTo>
                <a:lnTo>
                  <a:pt x="148" y="540"/>
                </a:lnTo>
                <a:cubicBezTo>
                  <a:pt x="111" y="540"/>
                  <a:pt x="75" y="527"/>
                  <a:pt x="75" y="515"/>
                </a:cubicBezTo>
                <a:cubicBezTo>
                  <a:pt x="49" y="491"/>
                  <a:pt x="75" y="442"/>
                  <a:pt x="111" y="392"/>
                </a:cubicBezTo>
                <a:cubicBezTo>
                  <a:pt x="135" y="405"/>
                  <a:pt x="160" y="429"/>
                  <a:pt x="184" y="442"/>
                </a:cubicBezTo>
                <a:cubicBezTo>
                  <a:pt x="184" y="478"/>
                  <a:pt x="197" y="502"/>
                  <a:pt x="197" y="540"/>
                </a:cubicBezTo>
                <a:cubicBezTo>
                  <a:pt x="184" y="540"/>
                  <a:pt x="160" y="540"/>
                  <a:pt x="148" y="540"/>
                </a:cubicBezTo>
                <a:close/>
                <a:moveTo>
                  <a:pt x="344" y="674"/>
                </a:moveTo>
                <a:lnTo>
                  <a:pt x="344" y="674"/>
                </a:lnTo>
                <a:cubicBezTo>
                  <a:pt x="307" y="674"/>
                  <a:pt x="282" y="625"/>
                  <a:pt x="258" y="564"/>
                </a:cubicBezTo>
                <a:cubicBezTo>
                  <a:pt x="282" y="564"/>
                  <a:pt x="307" y="551"/>
                  <a:pt x="344" y="540"/>
                </a:cubicBezTo>
                <a:cubicBezTo>
                  <a:pt x="368" y="551"/>
                  <a:pt x="406" y="564"/>
                  <a:pt x="429" y="564"/>
                </a:cubicBezTo>
                <a:cubicBezTo>
                  <a:pt x="406" y="625"/>
                  <a:pt x="368" y="674"/>
                  <a:pt x="344" y="674"/>
                </a:cubicBezTo>
                <a:close/>
                <a:moveTo>
                  <a:pt x="613" y="515"/>
                </a:moveTo>
                <a:lnTo>
                  <a:pt x="613" y="515"/>
                </a:lnTo>
                <a:cubicBezTo>
                  <a:pt x="602" y="527"/>
                  <a:pt x="577" y="540"/>
                  <a:pt x="540" y="540"/>
                </a:cubicBezTo>
                <a:cubicBezTo>
                  <a:pt x="515" y="540"/>
                  <a:pt x="504" y="540"/>
                  <a:pt x="479" y="540"/>
                </a:cubicBezTo>
                <a:cubicBezTo>
                  <a:pt x="491" y="502"/>
                  <a:pt x="491" y="478"/>
                  <a:pt x="504" y="442"/>
                </a:cubicBezTo>
                <a:cubicBezTo>
                  <a:pt x="528" y="429"/>
                  <a:pt x="553" y="405"/>
                  <a:pt x="564" y="392"/>
                </a:cubicBezTo>
                <a:cubicBezTo>
                  <a:pt x="577" y="392"/>
                  <a:pt x="577" y="392"/>
                  <a:pt x="577" y="405"/>
                </a:cubicBezTo>
                <a:cubicBezTo>
                  <a:pt x="613" y="442"/>
                  <a:pt x="626" y="491"/>
                  <a:pt x="613" y="515"/>
                </a:cubicBezTo>
                <a:close/>
              </a:path>
            </a:pathLst>
          </a:custGeom>
          <a:solidFill>
            <a:schemeClr val="bg1"/>
          </a:solidFill>
          <a:ln>
            <a:noFill/>
          </a:ln>
          <a:effectLst/>
          <a:extLst/>
        </p:spPr>
        <p:txBody>
          <a:bodyPr wrap="none" anchor="ctr"/>
          <a:lstStyle/>
          <a:p>
            <a:endParaRPr lang="en-US"/>
          </a:p>
        </p:txBody>
      </p:sp>
      <p:sp>
        <p:nvSpPr>
          <p:cNvPr id="17" name="Freeform 101"/>
          <p:cNvSpPr>
            <a:spLocks noChangeArrowheads="1"/>
          </p:cNvSpPr>
          <p:nvPr/>
        </p:nvSpPr>
        <p:spPr bwMode="auto">
          <a:xfrm>
            <a:off x="15075894" y="5329621"/>
            <a:ext cx="846494" cy="678686"/>
          </a:xfrm>
          <a:custGeom>
            <a:avLst/>
            <a:gdLst>
              <a:gd name="T0" fmla="*/ 6 w 567"/>
              <a:gd name="T1" fmla="*/ 251 h 415"/>
              <a:gd name="T2" fmla="*/ 6 w 567"/>
              <a:gd name="T3" fmla="*/ 251 h 415"/>
              <a:gd name="T4" fmla="*/ 6 w 567"/>
              <a:gd name="T5" fmla="*/ 222 h 415"/>
              <a:gd name="T6" fmla="*/ 64 w 567"/>
              <a:gd name="T7" fmla="*/ 163 h 415"/>
              <a:gd name="T8" fmla="*/ 94 w 567"/>
              <a:gd name="T9" fmla="*/ 163 h 415"/>
              <a:gd name="T10" fmla="*/ 187 w 567"/>
              <a:gd name="T11" fmla="*/ 257 h 415"/>
              <a:gd name="T12" fmla="*/ 222 w 567"/>
              <a:gd name="T13" fmla="*/ 257 h 415"/>
              <a:gd name="T14" fmla="*/ 467 w 567"/>
              <a:gd name="T15" fmla="*/ 6 h 415"/>
              <a:gd name="T16" fmla="*/ 502 w 567"/>
              <a:gd name="T17" fmla="*/ 6 h 415"/>
              <a:gd name="T18" fmla="*/ 554 w 567"/>
              <a:gd name="T19" fmla="*/ 64 h 415"/>
              <a:gd name="T20" fmla="*/ 554 w 567"/>
              <a:gd name="T21" fmla="*/ 93 h 415"/>
              <a:gd name="T22" fmla="*/ 251 w 567"/>
              <a:gd name="T23" fmla="*/ 397 h 415"/>
              <a:gd name="T24" fmla="*/ 216 w 567"/>
              <a:gd name="T25" fmla="*/ 414 h 415"/>
              <a:gd name="T26" fmla="*/ 187 w 567"/>
              <a:gd name="T27" fmla="*/ 414 h 415"/>
              <a:gd name="T28" fmla="*/ 152 w 567"/>
              <a:gd name="T29" fmla="*/ 397 h 415"/>
              <a:gd name="T30" fmla="*/ 6 w 567"/>
              <a:gd name="T31" fmla="*/ 25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7" h="415">
                <a:moveTo>
                  <a:pt x="6" y="251"/>
                </a:moveTo>
                <a:lnTo>
                  <a:pt x="6" y="251"/>
                </a:lnTo>
                <a:cubicBezTo>
                  <a:pt x="0" y="245"/>
                  <a:pt x="0" y="233"/>
                  <a:pt x="6" y="222"/>
                </a:cubicBezTo>
                <a:cubicBezTo>
                  <a:pt x="64" y="163"/>
                  <a:pt x="64" y="163"/>
                  <a:pt x="64" y="163"/>
                </a:cubicBezTo>
                <a:cubicBezTo>
                  <a:pt x="76" y="158"/>
                  <a:pt x="88" y="158"/>
                  <a:pt x="94" y="163"/>
                </a:cubicBezTo>
                <a:cubicBezTo>
                  <a:pt x="187" y="257"/>
                  <a:pt x="187" y="257"/>
                  <a:pt x="187" y="257"/>
                </a:cubicBezTo>
                <a:cubicBezTo>
                  <a:pt x="199" y="263"/>
                  <a:pt x="210" y="263"/>
                  <a:pt x="222" y="257"/>
                </a:cubicBezTo>
                <a:cubicBezTo>
                  <a:pt x="467" y="6"/>
                  <a:pt x="467" y="6"/>
                  <a:pt x="467" y="6"/>
                </a:cubicBezTo>
                <a:cubicBezTo>
                  <a:pt x="478" y="0"/>
                  <a:pt x="490" y="0"/>
                  <a:pt x="502" y="6"/>
                </a:cubicBezTo>
                <a:cubicBezTo>
                  <a:pt x="554" y="64"/>
                  <a:pt x="554" y="64"/>
                  <a:pt x="554" y="64"/>
                </a:cubicBezTo>
                <a:cubicBezTo>
                  <a:pt x="566" y="70"/>
                  <a:pt x="566" y="88"/>
                  <a:pt x="554" y="93"/>
                </a:cubicBezTo>
                <a:cubicBezTo>
                  <a:pt x="251" y="397"/>
                  <a:pt x="251" y="397"/>
                  <a:pt x="251" y="397"/>
                </a:cubicBezTo>
                <a:cubicBezTo>
                  <a:pt x="245" y="402"/>
                  <a:pt x="228" y="414"/>
                  <a:pt x="216" y="414"/>
                </a:cubicBezTo>
                <a:cubicBezTo>
                  <a:pt x="187" y="414"/>
                  <a:pt x="187" y="414"/>
                  <a:pt x="187" y="414"/>
                </a:cubicBezTo>
                <a:cubicBezTo>
                  <a:pt x="175" y="414"/>
                  <a:pt x="158" y="402"/>
                  <a:pt x="152" y="397"/>
                </a:cubicBezTo>
                <a:lnTo>
                  <a:pt x="6" y="251"/>
                </a:lnTo>
              </a:path>
            </a:pathLst>
          </a:custGeom>
          <a:solidFill>
            <a:schemeClr val="bg1"/>
          </a:solidFill>
          <a:ln>
            <a:noFill/>
          </a:ln>
          <a:effectLst/>
        </p:spPr>
        <p:txBody>
          <a:bodyPr wrap="none" lIns="152366" tIns="76183" rIns="152366" bIns="76183" anchor="ctr"/>
          <a:lstStyle/>
          <a:p>
            <a:endParaRPr lang="en-US"/>
          </a:p>
        </p:txBody>
      </p:sp>
      <p:sp>
        <p:nvSpPr>
          <p:cNvPr id="18" name="Title 20"/>
          <p:cNvSpPr txBox="1">
            <a:spLocks/>
          </p:cNvSpPr>
          <p:nvPr/>
        </p:nvSpPr>
        <p:spPr>
          <a:xfrm>
            <a:off x="10411597" y="3924888"/>
            <a:ext cx="4403423" cy="3431709"/>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2800">
                <a:solidFill>
                  <a:schemeClr val="bg1"/>
                </a:solidFill>
                <a:latin typeface="Roboto Light"/>
                <a:cs typeface="Roboto Light"/>
              </a:rPr>
              <a:t>Entrepreneur  It is defined as an individual who organizes or operates a business or businesses. Credit for coining the entrepreneur.</a:t>
            </a:r>
          </a:p>
        </p:txBody>
      </p:sp>
      <p:sp>
        <p:nvSpPr>
          <p:cNvPr id="19" name="Title 20"/>
          <p:cNvSpPr txBox="1">
            <a:spLocks/>
          </p:cNvSpPr>
          <p:nvPr/>
        </p:nvSpPr>
        <p:spPr>
          <a:xfrm>
            <a:off x="16512932" y="3588367"/>
            <a:ext cx="4003112" cy="3991862"/>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2800" dirty="0">
                <a:solidFill>
                  <a:srgbClr val="575A5D"/>
                </a:solidFill>
                <a:latin typeface="Roboto Light"/>
                <a:cs typeface="Roboto Light"/>
              </a:rPr>
              <a:t>Entrepreneur  It is defined as an individual who organizes or operates a business or businesses. Credit for coining the entrepreneur.</a:t>
            </a:r>
          </a:p>
        </p:txBody>
      </p:sp>
    </p:spTree>
    <p:extLst>
      <p:ext uri="{BB962C8B-B14F-4D97-AF65-F5344CB8AC3E}">
        <p14:creationId xmlns:p14="http://schemas.microsoft.com/office/powerpoint/2010/main" val="32318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12" grpId="0"/>
      <p:bldP spid="66" grpId="0" animBg="1"/>
      <p:bldP spid="67" grpId="0" animBg="1"/>
      <p:bldP spid="70" grpId="0"/>
      <p:bldP spid="115" grpId="0"/>
      <p:bldP spid="3" grpId="0" animBg="1"/>
      <p:bldP spid="15" grpId="0" animBg="1"/>
      <p:bldP spid="16" grpId="0" animBg="1"/>
      <p:bldP spid="17" grpId="0" animBg="1"/>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271267" y="4781985"/>
            <a:ext cx="2745307" cy="2744951"/>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2103261" y="8229135"/>
            <a:ext cx="4026310" cy="3279914"/>
            <a:chOff x="1051493" y="4214719"/>
            <a:chExt cx="2012893" cy="1639957"/>
          </a:xfrm>
        </p:grpSpPr>
        <p:cxnSp>
          <p:nvCxnSpPr>
            <p:cNvPr id="5" name="Straight Connector 4"/>
            <p:cNvCxnSpPr/>
            <p:nvPr/>
          </p:nvCxnSpPr>
          <p:spPr>
            <a:xfrm>
              <a:off x="3064386"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28175" y="5205324"/>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51493"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918021" y="8229135"/>
            <a:ext cx="3257740" cy="3279914"/>
            <a:chOff x="3458560" y="4214719"/>
            <a:chExt cx="1628658" cy="1639957"/>
          </a:xfrm>
        </p:grpSpPr>
        <p:cxnSp>
          <p:nvCxnSpPr>
            <p:cNvPr id="9" name="Straight Connector 8"/>
            <p:cNvCxnSpPr/>
            <p:nvPr/>
          </p:nvCxnSpPr>
          <p:spPr>
            <a:xfrm>
              <a:off x="5087218"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58560" y="5205324"/>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0927603" y="8229135"/>
            <a:ext cx="3294349" cy="3279914"/>
            <a:chOff x="5463090" y="4214719"/>
            <a:chExt cx="1646960" cy="1639957"/>
          </a:xfrm>
        </p:grpSpPr>
        <p:cxnSp>
          <p:nvCxnSpPr>
            <p:cNvPr id="12" name="Straight Connector 11"/>
            <p:cNvCxnSpPr/>
            <p:nvPr/>
          </p:nvCxnSpPr>
          <p:spPr>
            <a:xfrm>
              <a:off x="7110050" y="4214719"/>
              <a:ext cx="0" cy="1639957"/>
            </a:xfrm>
            <a:prstGeom prst="line">
              <a:avLst/>
            </a:prstGeom>
            <a:ln cmpd="sng">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63090" y="5205324"/>
              <a:ext cx="1264114" cy="0"/>
            </a:xfrm>
            <a:prstGeom prst="line">
              <a:avLst/>
            </a:prstGeom>
            <a:ln cmpd="sng">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4988902" y="8229135"/>
            <a:ext cx="3265291" cy="3279914"/>
            <a:chOff x="7493475" y="4214719"/>
            <a:chExt cx="1632433" cy="1639957"/>
          </a:xfrm>
        </p:grpSpPr>
        <p:cxnSp>
          <p:nvCxnSpPr>
            <p:cNvPr id="15" name="Straight Connector 14"/>
            <p:cNvCxnSpPr/>
            <p:nvPr/>
          </p:nvCxnSpPr>
          <p:spPr>
            <a:xfrm>
              <a:off x="9125908"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93475" y="5205324"/>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9086340" y="8229135"/>
            <a:ext cx="3163906" cy="3279914"/>
            <a:chOff x="9541927" y="4214719"/>
            <a:chExt cx="1581747" cy="1639957"/>
          </a:xfrm>
        </p:grpSpPr>
        <p:cxnSp>
          <p:nvCxnSpPr>
            <p:cNvPr id="18" name="Straight Connector 17"/>
            <p:cNvCxnSpPr/>
            <p:nvPr/>
          </p:nvCxnSpPr>
          <p:spPr>
            <a:xfrm>
              <a:off x="11123674"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541927" y="5205324"/>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378219" y="4687261"/>
            <a:ext cx="9410287" cy="861784"/>
          </a:xfrm>
          <a:prstGeom prst="rect">
            <a:avLst/>
          </a:prstGeom>
          <a:noFill/>
        </p:spPr>
        <p:txBody>
          <a:bodyPr wrap="none" lIns="182889" tIns="91445" rIns="182889" bIns="91445" rtlCol="0">
            <a:spAutoFit/>
          </a:bodyPr>
          <a:lstStyle/>
          <a:p>
            <a:r>
              <a:rPr lang="id-ID" sz="4400" b="1" dirty="0">
                <a:latin typeface="Roboto Regular"/>
                <a:cs typeface="Roboto Regular"/>
              </a:rPr>
              <a:t>5 KEYS TO SUCCESS AS COMPANY</a:t>
            </a:r>
          </a:p>
        </p:txBody>
      </p:sp>
      <p:sp>
        <p:nvSpPr>
          <p:cNvPr id="29" name="TextBox 28"/>
          <p:cNvSpPr txBox="1"/>
          <p:nvPr/>
        </p:nvSpPr>
        <p:spPr>
          <a:xfrm>
            <a:off x="3292525" y="10405992"/>
            <a:ext cx="1656962" cy="738674"/>
          </a:xfrm>
          <a:prstGeom prst="rect">
            <a:avLst/>
          </a:prstGeom>
          <a:noFill/>
        </p:spPr>
        <p:txBody>
          <a:bodyPr wrap="none" lIns="182889" tIns="91445" rIns="182889" bIns="91445" rtlCol="0">
            <a:spAutoFit/>
          </a:bodyPr>
          <a:lstStyle/>
          <a:p>
            <a:pPr algn="ctr"/>
            <a:r>
              <a:rPr lang="id-ID" sz="3600" dirty="0">
                <a:latin typeface="Roboto Light"/>
                <a:cs typeface="Roboto Light"/>
              </a:rPr>
              <a:t>Global</a:t>
            </a:r>
          </a:p>
        </p:txBody>
      </p:sp>
      <p:sp>
        <p:nvSpPr>
          <p:cNvPr id="30" name="TextBox 29"/>
          <p:cNvSpPr txBox="1"/>
          <p:nvPr/>
        </p:nvSpPr>
        <p:spPr>
          <a:xfrm>
            <a:off x="6575111" y="10405992"/>
            <a:ext cx="3155119" cy="738674"/>
          </a:xfrm>
          <a:prstGeom prst="rect">
            <a:avLst/>
          </a:prstGeom>
          <a:noFill/>
        </p:spPr>
        <p:txBody>
          <a:bodyPr wrap="none" lIns="182889" tIns="91445" rIns="182889" bIns="91445" rtlCol="0">
            <a:spAutoFit/>
          </a:bodyPr>
          <a:lstStyle/>
          <a:p>
            <a:pPr algn="ctr"/>
            <a:r>
              <a:rPr lang="id-ID" sz="3600" dirty="0">
                <a:latin typeface="Roboto Light"/>
                <a:cs typeface="Roboto Light"/>
              </a:rPr>
              <a:t>Infrastructure</a:t>
            </a:r>
          </a:p>
        </p:txBody>
      </p:sp>
      <p:sp>
        <p:nvSpPr>
          <p:cNvPr id="35" name="TextBox 34"/>
          <p:cNvSpPr txBox="1"/>
          <p:nvPr/>
        </p:nvSpPr>
        <p:spPr>
          <a:xfrm>
            <a:off x="10799791" y="10405992"/>
            <a:ext cx="2890022" cy="738674"/>
          </a:xfrm>
          <a:prstGeom prst="rect">
            <a:avLst/>
          </a:prstGeom>
          <a:noFill/>
        </p:spPr>
        <p:txBody>
          <a:bodyPr wrap="none" lIns="182889" tIns="91445" rIns="182889" bIns="91445" rtlCol="0">
            <a:spAutoFit/>
          </a:bodyPr>
          <a:lstStyle/>
          <a:p>
            <a:pPr algn="ctr"/>
            <a:r>
              <a:rPr lang="id-ID" sz="3600" dirty="0">
                <a:latin typeface="Roboto Light"/>
                <a:cs typeface="Roboto Light"/>
              </a:rPr>
              <a:t>Relationship</a:t>
            </a:r>
          </a:p>
        </p:txBody>
      </p:sp>
      <p:sp>
        <p:nvSpPr>
          <p:cNvPr id="36" name="TextBox 35"/>
          <p:cNvSpPr txBox="1"/>
          <p:nvPr/>
        </p:nvSpPr>
        <p:spPr>
          <a:xfrm>
            <a:off x="15430357" y="10405992"/>
            <a:ext cx="1774182" cy="738674"/>
          </a:xfrm>
          <a:prstGeom prst="rect">
            <a:avLst/>
          </a:prstGeom>
          <a:noFill/>
        </p:spPr>
        <p:txBody>
          <a:bodyPr wrap="none" lIns="182889" tIns="91445" rIns="182889" bIns="91445" rtlCol="0">
            <a:spAutoFit/>
          </a:bodyPr>
          <a:lstStyle/>
          <a:p>
            <a:pPr algn="ctr"/>
            <a:r>
              <a:rPr lang="id-ID" sz="3600" dirty="0">
                <a:latin typeface="Roboto Light"/>
                <a:cs typeface="Roboto Light"/>
              </a:rPr>
              <a:t>Quality</a:t>
            </a:r>
          </a:p>
        </p:txBody>
      </p:sp>
      <p:sp>
        <p:nvSpPr>
          <p:cNvPr id="42" name="TextBox 41"/>
          <p:cNvSpPr txBox="1"/>
          <p:nvPr/>
        </p:nvSpPr>
        <p:spPr>
          <a:xfrm>
            <a:off x="19170874" y="10405992"/>
            <a:ext cx="2411676" cy="738674"/>
          </a:xfrm>
          <a:prstGeom prst="rect">
            <a:avLst/>
          </a:prstGeom>
          <a:noFill/>
        </p:spPr>
        <p:txBody>
          <a:bodyPr wrap="none" lIns="182889" tIns="91445" rIns="182889" bIns="91445" rtlCol="0">
            <a:spAutoFit/>
          </a:bodyPr>
          <a:lstStyle/>
          <a:p>
            <a:pPr algn="ctr"/>
            <a:r>
              <a:rPr lang="id-ID" sz="3600" dirty="0">
                <a:latin typeface="Roboto Light"/>
                <a:cs typeface="Roboto Light"/>
              </a:rPr>
              <a:t>Marketing</a:t>
            </a:r>
          </a:p>
        </p:txBody>
      </p:sp>
      <p:sp>
        <p:nvSpPr>
          <p:cNvPr id="56" name="Title 20"/>
          <p:cNvSpPr txBox="1">
            <a:spLocks/>
          </p:cNvSpPr>
          <p:nvPr/>
        </p:nvSpPr>
        <p:spPr>
          <a:xfrm>
            <a:off x="1724024" y="2561383"/>
            <a:ext cx="21019099" cy="1751249"/>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operates</a:t>
            </a:r>
            <a:r>
              <a:rPr lang="pt-BR" sz="2800" dirty="0">
                <a:solidFill>
                  <a:schemeClr val="tx1"/>
                </a:solidFill>
                <a:latin typeface="Roboto Light"/>
                <a:cs typeface="Roboto Light"/>
              </a:rPr>
              <a:t> a business </a:t>
            </a:r>
            <a:r>
              <a:rPr lang="pt-BR" sz="2800" dirty="0" err="1">
                <a:solidFill>
                  <a:schemeClr val="tx1"/>
                </a:solidFill>
                <a:latin typeface="Roboto Light"/>
                <a:cs typeface="Roboto Light"/>
              </a:rPr>
              <a:t>or</a:t>
            </a:r>
            <a:r>
              <a:rPr lang="pt-BR" sz="2800" dirty="0">
                <a:solidFill>
                  <a:schemeClr val="tx1"/>
                </a:solidFill>
                <a:latin typeface="Roboto Light"/>
                <a:cs typeface="Roboto Light"/>
              </a:rPr>
              <a:t> businesses. </a:t>
            </a:r>
            <a:r>
              <a:rPr lang="pt-BR" sz="2800" dirty="0" err="1">
                <a:solidFill>
                  <a:schemeClr val="tx1"/>
                </a:solidFill>
                <a:latin typeface="Roboto Light"/>
                <a:cs typeface="Roboto Light"/>
              </a:rPr>
              <a:t>Credit</a:t>
            </a:r>
            <a:r>
              <a:rPr lang="pt-BR" sz="2800" dirty="0">
                <a:solidFill>
                  <a:schemeClr val="tx1"/>
                </a:solidFill>
                <a:latin typeface="Roboto Light"/>
                <a:cs typeface="Roboto Light"/>
              </a:rPr>
              <a:t> for </a:t>
            </a:r>
            <a:r>
              <a:rPr lang="pt-BR" sz="2800" dirty="0" err="1">
                <a:solidFill>
                  <a:schemeClr val="tx1"/>
                </a:solidFill>
                <a:latin typeface="Roboto Light"/>
                <a:cs typeface="Roboto Light"/>
              </a:rPr>
              <a:t>coining</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term</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entrepreneur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generally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goes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to</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French</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economist</a:t>
            </a:r>
            <a:r>
              <a:rPr lang="pt-BR" sz="2800" dirty="0">
                <a:solidFill>
                  <a:schemeClr val="tx1"/>
                </a:solidFill>
                <a:latin typeface="Roboto Light"/>
                <a:cs typeface="Roboto Light"/>
              </a:rPr>
              <a:t> Jean-Baptiste </a:t>
            </a:r>
            <a:r>
              <a:rPr lang="pt-BR" sz="2800" dirty="0" err="1">
                <a:solidFill>
                  <a:schemeClr val="tx1"/>
                </a:solidFill>
                <a:latin typeface="Roboto Light"/>
                <a:cs typeface="Roboto Light"/>
              </a:rPr>
              <a:t>Say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but</a:t>
            </a:r>
            <a:r>
              <a:rPr lang="pt-BR" sz="2800" dirty="0">
                <a:solidFill>
                  <a:schemeClr val="tx1"/>
                </a:solidFill>
                <a:latin typeface="Roboto Light"/>
                <a:cs typeface="Roboto Light"/>
              </a:rPr>
              <a:t> in </a:t>
            </a:r>
            <a:r>
              <a:rPr lang="pt-BR" sz="2800" dirty="0" err="1">
                <a:solidFill>
                  <a:schemeClr val="tx1"/>
                </a:solidFill>
                <a:latin typeface="Roboto Light"/>
                <a:cs typeface="Roboto Light"/>
              </a:rPr>
              <a:t>fact</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Irish-French</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economist</a:t>
            </a:r>
            <a:r>
              <a:rPr lang="pt-BR" sz="2800" dirty="0">
                <a:solidFill>
                  <a:schemeClr val="tx1"/>
                </a:solidFill>
                <a:latin typeface="Roboto Light"/>
                <a:cs typeface="Roboto Light"/>
              </a:rPr>
              <a:t> Richard </a:t>
            </a:r>
            <a:r>
              <a:rPr lang="pt-BR" sz="2800" dirty="0" err="1">
                <a:solidFill>
                  <a:schemeClr val="tx1"/>
                </a:solidFill>
                <a:latin typeface="Roboto Light"/>
                <a:cs typeface="Roboto Light"/>
              </a:rPr>
              <a:t>Cantillon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it </a:t>
            </a:r>
            <a:r>
              <a:rPr lang="pt-BR" sz="2800" dirty="0" err="1">
                <a:solidFill>
                  <a:schemeClr val="tx1"/>
                </a:solidFill>
                <a:latin typeface="Roboto Light"/>
                <a:cs typeface="Roboto Light"/>
              </a:rPr>
              <a:t>first</a:t>
            </a:r>
            <a:r>
              <a:rPr lang="pt-BR" sz="2800" dirty="0">
                <a:solidFill>
                  <a:schemeClr val="tx1"/>
                </a:solidFill>
                <a:latin typeface="Roboto Light"/>
                <a:cs typeface="Roboto Light"/>
              </a:rPr>
              <a:t> in </a:t>
            </a:r>
            <a:r>
              <a:rPr lang="pt-BR" sz="2800" dirty="0" err="1">
                <a:solidFill>
                  <a:schemeClr val="tx1"/>
                </a:solidFill>
                <a:latin typeface="Roboto Light"/>
                <a:cs typeface="Roboto Light"/>
              </a:rPr>
              <a:t>his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Essai</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sur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la</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Nature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du</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Commerce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Général</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Essay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theNature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of</a:t>
            </a:r>
            <a:r>
              <a:rPr lang="pt-BR" sz="2800" dirty="0">
                <a:solidFill>
                  <a:schemeClr val="tx1"/>
                </a:solidFill>
                <a:latin typeface="Roboto Light"/>
                <a:cs typeface="Roboto Light"/>
              </a:rPr>
              <a:t> Trade in General, a book William</a:t>
            </a:r>
            <a:endParaRPr lang="en-US" sz="2800" dirty="0">
              <a:solidFill>
                <a:schemeClr val="tx1"/>
              </a:solidFill>
              <a:latin typeface="Roboto Light"/>
              <a:cs typeface="Roboto Light"/>
            </a:endParaRPr>
          </a:p>
        </p:txBody>
      </p:sp>
      <p:sp>
        <p:nvSpPr>
          <p:cNvPr id="57" name="Title 20"/>
          <p:cNvSpPr txBox="1">
            <a:spLocks/>
          </p:cNvSpPr>
          <p:nvPr/>
        </p:nvSpPr>
        <p:spPr>
          <a:xfrm>
            <a:off x="5475514" y="5438837"/>
            <a:ext cx="15791960" cy="1751249"/>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800" dirty="0">
                <a:solidFill>
                  <a:schemeClr val="tx1"/>
                </a:solidFill>
                <a:latin typeface="Roboto Light"/>
                <a:cs typeface="Roboto Light"/>
              </a:rPr>
              <a:t>Lorem ipsum dolor sit amet, consectetur adipiscing elit. Aliquam tincidunt ante nec sem congue convallis. Pellentesque vel mauris quis nisl </a:t>
            </a:r>
            <a:r>
              <a:rPr lang="pt-BR" sz="2800" dirty="0" err="1">
                <a:solidFill>
                  <a:schemeClr val="tx1"/>
                </a:solidFill>
                <a:latin typeface="Roboto Light"/>
                <a:cs typeface="Roboto Light"/>
              </a:rPr>
              <a:t>ornare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rutrum</a:t>
            </a:r>
            <a:r>
              <a:rPr lang="pt-BR" sz="2800" dirty="0">
                <a:solidFill>
                  <a:schemeClr val="tx1"/>
                </a:solidFill>
                <a:latin typeface="Roboto Light"/>
                <a:cs typeface="Roboto Light"/>
              </a:rPr>
              <a:t> stop </a:t>
            </a:r>
            <a:r>
              <a:rPr lang="pt-BR" sz="2800" dirty="0" err="1">
                <a:solidFill>
                  <a:schemeClr val="tx1"/>
                </a:solidFill>
                <a:latin typeface="Roboto Light"/>
                <a:cs typeface="Roboto Light"/>
              </a:rPr>
              <a:t>wishing</a:t>
            </a:r>
            <a:r>
              <a:rPr lang="pt-BR" sz="2800" dirty="0">
                <a:solidFill>
                  <a:schemeClr val="tx1"/>
                </a:solidFill>
                <a:latin typeface="Roboto Light"/>
                <a:cs typeface="Roboto Light"/>
              </a:rPr>
              <a:t> start </a:t>
            </a:r>
            <a:r>
              <a:rPr lang="pt-BR" sz="2800" dirty="0" err="1">
                <a:solidFill>
                  <a:schemeClr val="tx1"/>
                </a:solidFill>
                <a:latin typeface="Roboto Light"/>
                <a:cs typeface="Roboto Light"/>
              </a:rPr>
              <a:t>doing</a:t>
            </a:r>
            <a:r>
              <a:rPr lang="pt-BR" sz="2800" dirty="0">
                <a:solidFill>
                  <a:schemeClr val="tx1"/>
                </a:solidFill>
                <a:latin typeface="Roboto Light"/>
                <a:cs typeface="Roboto Light"/>
              </a:rPr>
              <a:t> id risus. Proin vehicula ut sem et.</a:t>
            </a:r>
            <a:endParaRPr lang="en-US" sz="2800" dirty="0">
              <a:solidFill>
                <a:schemeClr val="tx1"/>
              </a:solidFill>
              <a:latin typeface="Roboto Light"/>
              <a:cs typeface="Roboto Light"/>
            </a:endParaRPr>
          </a:p>
        </p:txBody>
      </p:sp>
      <p:sp>
        <p:nvSpPr>
          <p:cNvPr id="50" name="Freeform 115"/>
          <p:cNvSpPr>
            <a:spLocks noChangeArrowheads="1"/>
          </p:cNvSpPr>
          <p:nvPr/>
        </p:nvSpPr>
        <p:spPr bwMode="auto">
          <a:xfrm>
            <a:off x="2907438" y="5246794"/>
            <a:ext cx="1506403" cy="1870589"/>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 name="Slide Number Placeholder 1"/>
          <p:cNvSpPr>
            <a:spLocks noGrp="1"/>
          </p:cNvSpPr>
          <p:nvPr>
            <p:ph type="sldNum" sz="quarter" idx="12"/>
          </p:nvPr>
        </p:nvSpPr>
        <p:spPr>
          <a:prstGeom prst="rect">
            <a:avLst/>
          </a:prstGeom>
        </p:spPr>
        <p:txBody>
          <a:bodyPr/>
          <a:lstStyle/>
          <a:p>
            <a:fld id="{010B77E7-8D76-A248-9E9F-68FC055C9F4B}" type="slidenum">
              <a:rPr lang="en-US" smtClean="0"/>
              <a:pPr/>
              <a:t>30</a:t>
            </a:fld>
            <a:endParaRPr lang="en-US" dirty="0"/>
          </a:p>
        </p:txBody>
      </p:sp>
      <p:grpSp>
        <p:nvGrpSpPr>
          <p:cNvPr id="52" name="Group 51"/>
          <p:cNvGrpSpPr/>
          <p:nvPr/>
        </p:nvGrpSpPr>
        <p:grpSpPr>
          <a:xfrm>
            <a:off x="3687045" y="9102400"/>
            <a:ext cx="905876" cy="906115"/>
            <a:chOff x="2524463" y="4766967"/>
            <a:chExt cx="618725" cy="618888"/>
          </a:xfrm>
          <a:solidFill>
            <a:schemeClr val="accent1"/>
          </a:solidFill>
        </p:grpSpPr>
        <p:sp>
          <p:nvSpPr>
            <p:cNvPr id="76" name="Freeform 67"/>
            <p:cNvSpPr>
              <a:spLocks noChangeArrowheads="1"/>
            </p:cNvSpPr>
            <p:nvPr/>
          </p:nvSpPr>
          <p:spPr bwMode="auto">
            <a:xfrm>
              <a:off x="2704225" y="4779511"/>
              <a:ext cx="117056" cy="117086"/>
            </a:xfrm>
            <a:custGeom>
              <a:avLst/>
              <a:gdLst>
                <a:gd name="T0" fmla="*/ 0 w 123"/>
                <a:gd name="T1" fmla="*/ 122 h 123"/>
                <a:gd name="T2" fmla="*/ 0 w 123"/>
                <a:gd name="T3" fmla="*/ 122 h 123"/>
                <a:gd name="T4" fmla="*/ 122 w 123"/>
                <a:gd name="T5" fmla="*/ 122 h 123"/>
                <a:gd name="T6" fmla="*/ 122 w 123"/>
                <a:gd name="T7" fmla="*/ 0 h 123"/>
                <a:gd name="T8" fmla="*/ 0 w 123"/>
                <a:gd name="T9" fmla="*/ 122 h 123"/>
              </a:gdLst>
              <a:ahLst/>
              <a:cxnLst>
                <a:cxn ang="0">
                  <a:pos x="T0" y="T1"/>
                </a:cxn>
                <a:cxn ang="0">
                  <a:pos x="T2" y="T3"/>
                </a:cxn>
                <a:cxn ang="0">
                  <a:pos x="T4" y="T5"/>
                </a:cxn>
                <a:cxn ang="0">
                  <a:pos x="T6" y="T7"/>
                </a:cxn>
                <a:cxn ang="0">
                  <a:pos x="T8" y="T9"/>
                </a:cxn>
              </a:cxnLst>
              <a:rect l="0" t="0" r="r" b="b"/>
              <a:pathLst>
                <a:path w="123" h="123">
                  <a:moveTo>
                    <a:pt x="0" y="122"/>
                  </a:moveTo>
                  <a:lnTo>
                    <a:pt x="0" y="122"/>
                  </a:lnTo>
                  <a:cubicBezTo>
                    <a:pt x="122" y="122"/>
                    <a:pt x="122" y="122"/>
                    <a:pt x="122" y="122"/>
                  </a:cubicBezTo>
                  <a:cubicBezTo>
                    <a:pt x="122" y="0"/>
                    <a:pt x="122" y="0"/>
                    <a:pt x="122" y="0"/>
                  </a:cubicBezTo>
                  <a:cubicBezTo>
                    <a:pt x="68" y="0"/>
                    <a:pt x="26" y="54"/>
                    <a:pt x="0" y="122"/>
                  </a:cubicBezTo>
                </a:path>
              </a:pathLst>
            </a:custGeom>
            <a:grpFill/>
            <a:ln>
              <a:noFill/>
            </a:ln>
            <a:effectLst/>
          </p:spPr>
          <p:txBody>
            <a:bodyPr wrap="none" lIns="152366" tIns="76183" rIns="152366" bIns="76183" anchor="ctr"/>
            <a:lstStyle/>
            <a:p>
              <a:endParaRPr lang="en-US"/>
            </a:p>
          </p:txBody>
        </p:sp>
        <p:sp>
          <p:nvSpPr>
            <p:cNvPr id="79" name="Freeform 68"/>
            <p:cNvSpPr>
              <a:spLocks noChangeArrowheads="1"/>
            </p:cNvSpPr>
            <p:nvPr/>
          </p:nvSpPr>
          <p:spPr bwMode="auto">
            <a:xfrm>
              <a:off x="2666603" y="4934235"/>
              <a:ext cx="154681" cy="129630"/>
            </a:xfrm>
            <a:custGeom>
              <a:avLst/>
              <a:gdLst>
                <a:gd name="T0" fmla="*/ 163 w 164"/>
                <a:gd name="T1" fmla="*/ 136 h 137"/>
                <a:gd name="T2" fmla="*/ 163 w 164"/>
                <a:gd name="T3" fmla="*/ 136 h 137"/>
                <a:gd name="T4" fmla="*/ 163 w 164"/>
                <a:gd name="T5" fmla="*/ 0 h 137"/>
                <a:gd name="T6" fmla="*/ 27 w 164"/>
                <a:gd name="T7" fmla="*/ 0 h 137"/>
                <a:gd name="T8" fmla="*/ 0 w 164"/>
                <a:gd name="T9" fmla="*/ 136 h 137"/>
                <a:gd name="T10" fmla="*/ 163 w 164"/>
                <a:gd name="T11" fmla="*/ 136 h 137"/>
              </a:gdLst>
              <a:ahLst/>
              <a:cxnLst>
                <a:cxn ang="0">
                  <a:pos x="T0" y="T1"/>
                </a:cxn>
                <a:cxn ang="0">
                  <a:pos x="T2" y="T3"/>
                </a:cxn>
                <a:cxn ang="0">
                  <a:pos x="T4" y="T5"/>
                </a:cxn>
                <a:cxn ang="0">
                  <a:pos x="T6" y="T7"/>
                </a:cxn>
                <a:cxn ang="0">
                  <a:pos x="T8" y="T9"/>
                </a:cxn>
                <a:cxn ang="0">
                  <a:pos x="T10" y="T11"/>
                </a:cxn>
              </a:cxnLst>
              <a:rect l="0" t="0" r="r" b="b"/>
              <a:pathLst>
                <a:path w="164" h="137">
                  <a:moveTo>
                    <a:pt x="163" y="136"/>
                  </a:moveTo>
                  <a:lnTo>
                    <a:pt x="163" y="136"/>
                  </a:lnTo>
                  <a:cubicBezTo>
                    <a:pt x="163" y="0"/>
                    <a:pt x="163" y="0"/>
                    <a:pt x="163" y="0"/>
                  </a:cubicBezTo>
                  <a:cubicBezTo>
                    <a:pt x="27" y="0"/>
                    <a:pt x="27" y="0"/>
                    <a:pt x="27" y="0"/>
                  </a:cubicBezTo>
                  <a:cubicBezTo>
                    <a:pt x="13" y="40"/>
                    <a:pt x="0" y="82"/>
                    <a:pt x="0" y="136"/>
                  </a:cubicBezTo>
                  <a:lnTo>
                    <a:pt x="163" y="136"/>
                  </a:lnTo>
                </a:path>
              </a:pathLst>
            </a:custGeom>
            <a:grpFill/>
            <a:ln>
              <a:noFill/>
            </a:ln>
            <a:effectLst/>
          </p:spPr>
          <p:txBody>
            <a:bodyPr wrap="none" lIns="152366" tIns="76183" rIns="152366" bIns="76183" anchor="ctr"/>
            <a:lstStyle/>
            <a:p>
              <a:endParaRPr lang="en-US"/>
            </a:p>
          </p:txBody>
        </p:sp>
        <p:sp>
          <p:nvSpPr>
            <p:cNvPr id="80" name="Freeform 69"/>
            <p:cNvSpPr>
              <a:spLocks noChangeArrowheads="1"/>
            </p:cNvSpPr>
            <p:nvPr/>
          </p:nvSpPr>
          <p:spPr bwMode="auto">
            <a:xfrm>
              <a:off x="2850546" y="4779511"/>
              <a:ext cx="117056" cy="117086"/>
            </a:xfrm>
            <a:custGeom>
              <a:avLst/>
              <a:gdLst>
                <a:gd name="T0" fmla="*/ 0 w 122"/>
                <a:gd name="T1" fmla="*/ 0 h 123"/>
                <a:gd name="T2" fmla="*/ 0 w 122"/>
                <a:gd name="T3" fmla="*/ 0 h 123"/>
                <a:gd name="T4" fmla="*/ 0 w 122"/>
                <a:gd name="T5" fmla="*/ 122 h 123"/>
                <a:gd name="T6" fmla="*/ 121 w 122"/>
                <a:gd name="T7" fmla="*/ 122 h 123"/>
                <a:gd name="T8" fmla="*/ 0 w 122"/>
                <a:gd name="T9" fmla="*/ 0 h 123"/>
              </a:gdLst>
              <a:ahLst/>
              <a:cxnLst>
                <a:cxn ang="0">
                  <a:pos x="T0" y="T1"/>
                </a:cxn>
                <a:cxn ang="0">
                  <a:pos x="T2" y="T3"/>
                </a:cxn>
                <a:cxn ang="0">
                  <a:pos x="T4" y="T5"/>
                </a:cxn>
                <a:cxn ang="0">
                  <a:pos x="T6" y="T7"/>
                </a:cxn>
                <a:cxn ang="0">
                  <a:pos x="T8" y="T9"/>
                </a:cxn>
              </a:cxnLst>
              <a:rect l="0" t="0" r="r" b="b"/>
              <a:pathLst>
                <a:path w="122" h="123">
                  <a:moveTo>
                    <a:pt x="0" y="0"/>
                  </a:moveTo>
                  <a:lnTo>
                    <a:pt x="0" y="0"/>
                  </a:lnTo>
                  <a:cubicBezTo>
                    <a:pt x="0" y="122"/>
                    <a:pt x="0" y="122"/>
                    <a:pt x="0" y="122"/>
                  </a:cubicBezTo>
                  <a:cubicBezTo>
                    <a:pt x="121" y="122"/>
                    <a:pt x="121" y="122"/>
                    <a:pt x="121" y="122"/>
                  </a:cubicBezTo>
                  <a:cubicBezTo>
                    <a:pt x="95" y="54"/>
                    <a:pt x="41" y="0"/>
                    <a:pt x="0" y="0"/>
                  </a:cubicBezTo>
                </a:path>
              </a:pathLst>
            </a:custGeom>
            <a:grpFill/>
            <a:ln>
              <a:noFill/>
            </a:ln>
            <a:effectLst/>
          </p:spPr>
          <p:txBody>
            <a:bodyPr wrap="none" lIns="152366" tIns="76183" rIns="152366" bIns="76183" anchor="ctr"/>
            <a:lstStyle/>
            <a:p>
              <a:endParaRPr lang="en-US"/>
            </a:p>
          </p:txBody>
        </p:sp>
        <p:sp>
          <p:nvSpPr>
            <p:cNvPr id="81" name="Freeform 70"/>
            <p:cNvSpPr>
              <a:spLocks noChangeArrowheads="1"/>
            </p:cNvSpPr>
            <p:nvPr/>
          </p:nvSpPr>
          <p:spPr bwMode="auto">
            <a:xfrm>
              <a:off x="2524463" y="5088955"/>
              <a:ext cx="142140" cy="142175"/>
            </a:xfrm>
            <a:custGeom>
              <a:avLst/>
              <a:gdLst>
                <a:gd name="T0" fmla="*/ 122 w 151"/>
                <a:gd name="T1" fmla="*/ 0 h 150"/>
                <a:gd name="T2" fmla="*/ 122 w 151"/>
                <a:gd name="T3" fmla="*/ 0 h 150"/>
                <a:gd name="T4" fmla="*/ 0 w 151"/>
                <a:gd name="T5" fmla="*/ 0 h 150"/>
                <a:gd name="T6" fmla="*/ 42 w 151"/>
                <a:gd name="T7" fmla="*/ 149 h 150"/>
                <a:gd name="T8" fmla="*/ 42 w 151"/>
                <a:gd name="T9" fmla="*/ 149 h 150"/>
                <a:gd name="T10" fmla="*/ 150 w 151"/>
                <a:gd name="T11" fmla="*/ 149 h 150"/>
                <a:gd name="T12" fmla="*/ 122 w 151"/>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22" y="0"/>
                  </a:moveTo>
                  <a:lnTo>
                    <a:pt x="122" y="0"/>
                  </a:lnTo>
                  <a:cubicBezTo>
                    <a:pt x="0" y="0"/>
                    <a:pt x="0" y="0"/>
                    <a:pt x="0" y="0"/>
                  </a:cubicBezTo>
                  <a:cubicBezTo>
                    <a:pt x="0" y="54"/>
                    <a:pt x="14" y="109"/>
                    <a:pt x="42" y="149"/>
                  </a:cubicBezTo>
                  <a:lnTo>
                    <a:pt x="42" y="149"/>
                  </a:lnTo>
                  <a:cubicBezTo>
                    <a:pt x="150" y="149"/>
                    <a:pt x="150" y="149"/>
                    <a:pt x="150" y="149"/>
                  </a:cubicBezTo>
                  <a:cubicBezTo>
                    <a:pt x="136" y="109"/>
                    <a:pt x="122" y="54"/>
                    <a:pt x="122" y="0"/>
                  </a:cubicBezTo>
                </a:path>
              </a:pathLst>
            </a:custGeom>
            <a:grpFill/>
            <a:ln>
              <a:noFill/>
            </a:ln>
            <a:effectLst/>
          </p:spPr>
          <p:txBody>
            <a:bodyPr wrap="none" lIns="152366" tIns="76183" rIns="152366" bIns="76183" anchor="ctr"/>
            <a:lstStyle/>
            <a:p>
              <a:endParaRPr lang="en-US"/>
            </a:p>
          </p:txBody>
        </p:sp>
        <p:sp>
          <p:nvSpPr>
            <p:cNvPr id="82" name="Freeform 71"/>
            <p:cNvSpPr>
              <a:spLocks noChangeArrowheads="1"/>
            </p:cNvSpPr>
            <p:nvPr/>
          </p:nvSpPr>
          <p:spPr bwMode="auto">
            <a:xfrm>
              <a:off x="3001048" y="5088955"/>
              <a:ext cx="142140" cy="142175"/>
            </a:xfrm>
            <a:custGeom>
              <a:avLst/>
              <a:gdLst>
                <a:gd name="T0" fmla="*/ 14 w 150"/>
                <a:gd name="T1" fmla="*/ 0 h 150"/>
                <a:gd name="T2" fmla="*/ 14 w 150"/>
                <a:gd name="T3" fmla="*/ 0 h 150"/>
                <a:gd name="T4" fmla="*/ 0 w 150"/>
                <a:gd name="T5" fmla="*/ 149 h 150"/>
                <a:gd name="T6" fmla="*/ 95 w 150"/>
                <a:gd name="T7" fmla="*/ 149 h 150"/>
                <a:gd name="T8" fmla="*/ 109 w 150"/>
                <a:gd name="T9" fmla="*/ 149 h 150"/>
                <a:gd name="T10" fmla="*/ 149 w 150"/>
                <a:gd name="T11" fmla="*/ 0 h 150"/>
                <a:gd name="T12" fmla="*/ 14 w 15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0" h="150">
                  <a:moveTo>
                    <a:pt x="14" y="0"/>
                  </a:moveTo>
                  <a:lnTo>
                    <a:pt x="14" y="0"/>
                  </a:lnTo>
                  <a:cubicBezTo>
                    <a:pt x="14" y="54"/>
                    <a:pt x="0" y="109"/>
                    <a:pt x="0" y="149"/>
                  </a:cubicBezTo>
                  <a:cubicBezTo>
                    <a:pt x="95" y="149"/>
                    <a:pt x="95" y="149"/>
                    <a:pt x="95" y="149"/>
                  </a:cubicBezTo>
                  <a:lnTo>
                    <a:pt x="109" y="149"/>
                  </a:lnTo>
                  <a:cubicBezTo>
                    <a:pt x="122" y="109"/>
                    <a:pt x="149" y="54"/>
                    <a:pt x="149" y="0"/>
                  </a:cubicBezTo>
                  <a:lnTo>
                    <a:pt x="14" y="0"/>
                  </a:lnTo>
                </a:path>
              </a:pathLst>
            </a:custGeom>
            <a:grpFill/>
            <a:ln>
              <a:noFill/>
            </a:ln>
            <a:effectLst/>
          </p:spPr>
          <p:txBody>
            <a:bodyPr wrap="none" lIns="152366" tIns="76183" rIns="152366" bIns="76183" anchor="ctr"/>
            <a:lstStyle/>
            <a:p>
              <a:endParaRPr lang="en-US"/>
            </a:p>
          </p:txBody>
        </p:sp>
        <p:sp>
          <p:nvSpPr>
            <p:cNvPr id="83" name="Freeform 72"/>
            <p:cNvSpPr>
              <a:spLocks noChangeArrowheads="1"/>
            </p:cNvSpPr>
            <p:nvPr/>
          </p:nvSpPr>
          <p:spPr bwMode="auto">
            <a:xfrm>
              <a:off x="2666603" y="5088955"/>
              <a:ext cx="154681" cy="142175"/>
            </a:xfrm>
            <a:custGeom>
              <a:avLst/>
              <a:gdLst>
                <a:gd name="T0" fmla="*/ 163 w 164"/>
                <a:gd name="T1" fmla="*/ 0 h 150"/>
                <a:gd name="T2" fmla="*/ 163 w 164"/>
                <a:gd name="T3" fmla="*/ 0 h 150"/>
                <a:gd name="T4" fmla="*/ 0 w 164"/>
                <a:gd name="T5" fmla="*/ 0 h 150"/>
                <a:gd name="T6" fmla="*/ 27 w 164"/>
                <a:gd name="T7" fmla="*/ 149 h 150"/>
                <a:gd name="T8" fmla="*/ 163 w 164"/>
                <a:gd name="T9" fmla="*/ 149 h 150"/>
                <a:gd name="T10" fmla="*/ 163 w 164"/>
                <a:gd name="T11" fmla="*/ 0 h 150"/>
              </a:gdLst>
              <a:ahLst/>
              <a:cxnLst>
                <a:cxn ang="0">
                  <a:pos x="T0" y="T1"/>
                </a:cxn>
                <a:cxn ang="0">
                  <a:pos x="T2" y="T3"/>
                </a:cxn>
                <a:cxn ang="0">
                  <a:pos x="T4" y="T5"/>
                </a:cxn>
                <a:cxn ang="0">
                  <a:pos x="T6" y="T7"/>
                </a:cxn>
                <a:cxn ang="0">
                  <a:pos x="T8" y="T9"/>
                </a:cxn>
                <a:cxn ang="0">
                  <a:pos x="T10" y="T11"/>
                </a:cxn>
              </a:cxnLst>
              <a:rect l="0" t="0" r="r" b="b"/>
              <a:pathLst>
                <a:path w="164" h="150">
                  <a:moveTo>
                    <a:pt x="163" y="0"/>
                  </a:moveTo>
                  <a:lnTo>
                    <a:pt x="163" y="0"/>
                  </a:lnTo>
                  <a:cubicBezTo>
                    <a:pt x="0" y="0"/>
                    <a:pt x="0" y="0"/>
                    <a:pt x="0" y="0"/>
                  </a:cubicBezTo>
                  <a:cubicBezTo>
                    <a:pt x="0" y="54"/>
                    <a:pt x="13" y="109"/>
                    <a:pt x="27" y="149"/>
                  </a:cubicBezTo>
                  <a:cubicBezTo>
                    <a:pt x="163" y="149"/>
                    <a:pt x="163" y="149"/>
                    <a:pt x="163" y="149"/>
                  </a:cubicBezTo>
                  <a:lnTo>
                    <a:pt x="163" y="0"/>
                  </a:lnTo>
                </a:path>
              </a:pathLst>
            </a:custGeom>
            <a:grpFill/>
            <a:ln>
              <a:noFill/>
            </a:ln>
            <a:effectLst/>
          </p:spPr>
          <p:txBody>
            <a:bodyPr wrap="none" lIns="152366" tIns="76183" rIns="152366" bIns="76183" anchor="ctr"/>
            <a:lstStyle/>
            <a:p>
              <a:endParaRPr lang="en-US"/>
            </a:p>
          </p:txBody>
        </p:sp>
        <p:sp>
          <p:nvSpPr>
            <p:cNvPr id="84" name="Freeform 73"/>
            <p:cNvSpPr>
              <a:spLocks noChangeArrowheads="1"/>
            </p:cNvSpPr>
            <p:nvPr/>
          </p:nvSpPr>
          <p:spPr bwMode="auto">
            <a:xfrm>
              <a:off x="2524463" y="4921688"/>
              <a:ext cx="142140" cy="142175"/>
            </a:xfrm>
            <a:custGeom>
              <a:avLst/>
              <a:gdLst>
                <a:gd name="T0" fmla="*/ 122 w 151"/>
                <a:gd name="T1" fmla="*/ 150 h 151"/>
                <a:gd name="T2" fmla="*/ 122 w 151"/>
                <a:gd name="T3" fmla="*/ 150 h 151"/>
                <a:gd name="T4" fmla="*/ 150 w 151"/>
                <a:gd name="T5" fmla="*/ 14 h 151"/>
                <a:gd name="T6" fmla="*/ 42 w 151"/>
                <a:gd name="T7" fmla="*/ 14 h 151"/>
                <a:gd name="T8" fmla="*/ 42 w 151"/>
                <a:gd name="T9" fmla="*/ 0 h 151"/>
                <a:gd name="T10" fmla="*/ 0 w 151"/>
                <a:gd name="T11" fmla="*/ 150 h 151"/>
                <a:gd name="T12" fmla="*/ 122 w 151"/>
                <a:gd name="T13" fmla="*/ 15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22" y="150"/>
                  </a:moveTo>
                  <a:lnTo>
                    <a:pt x="122" y="150"/>
                  </a:lnTo>
                  <a:cubicBezTo>
                    <a:pt x="122" y="96"/>
                    <a:pt x="136" y="54"/>
                    <a:pt x="150" y="14"/>
                  </a:cubicBezTo>
                  <a:cubicBezTo>
                    <a:pt x="42" y="14"/>
                    <a:pt x="42" y="14"/>
                    <a:pt x="42" y="14"/>
                  </a:cubicBezTo>
                  <a:lnTo>
                    <a:pt x="42" y="0"/>
                  </a:lnTo>
                  <a:cubicBezTo>
                    <a:pt x="14" y="54"/>
                    <a:pt x="0" y="96"/>
                    <a:pt x="0" y="150"/>
                  </a:cubicBezTo>
                  <a:lnTo>
                    <a:pt x="122" y="150"/>
                  </a:lnTo>
                </a:path>
              </a:pathLst>
            </a:custGeom>
            <a:grpFill/>
            <a:ln>
              <a:noFill/>
            </a:ln>
            <a:effectLst/>
          </p:spPr>
          <p:txBody>
            <a:bodyPr wrap="none" lIns="152366" tIns="76183" rIns="152366" bIns="76183" anchor="ctr"/>
            <a:lstStyle/>
            <a:p>
              <a:endParaRPr lang="en-US"/>
            </a:p>
          </p:txBody>
        </p:sp>
        <p:sp>
          <p:nvSpPr>
            <p:cNvPr id="85" name="Freeform 74"/>
            <p:cNvSpPr>
              <a:spLocks noChangeArrowheads="1"/>
            </p:cNvSpPr>
            <p:nvPr/>
          </p:nvSpPr>
          <p:spPr bwMode="auto">
            <a:xfrm>
              <a:off x="2850547" y="4934235"/>
              <a:ext cx="142140" cy="129630"/>
            </a:xfrm>
            <a:custGeom>
              <a:avLst/>
              <a:gdLst>
                <a:gd name="T0" fmla="*/ 149 w 150"/>
                <a:gd name="T1" fmla="*/ 136 h 137"/>
                <a:gd name="T2" fmla="*/ 149 w 150"/>
                <a:gd name="T3" fmla="*/ 136 h 137"/>
                <a:gd name="T4" fmla="*/ 121 w 150"/>
                <a:gd name="T5" fmla="*/ 0 h 137"/>
                <a:gd name="T6" fmla="*/ 0 w 150"/>
                <a:gd name="T7" fmla="*/ 0 h 137"/>
                <a:gd name="T8" fmla="*/ 0 w 150"/>
                <a:gd name="T9" fmla="*/ 136 h 137"/>
                <a:gd name="T10" fmla="*/ 149 w 150"/>
                <a:gd name="T11" fmla="*/ 136 h 137"/>
              </a:gdLst>
              <a:ahLst/>
              <a:cxnLst>
                <a:cxn ang="0">
                  <a:pos x="T0" y="T1"/>
                </a:cxn>
                <a:cxn ang="0">
                  <a:pos x="T2" y="T3"/>
                </a:cxn>
                <a:cxn ang="0">
                  <a:pos x="T4" y="T5"/>
                </a:cxn>
                <a:cxn ang="0">
                  <a:pos x="T6" y="T7"/>
                </a:cxn>
                <a:cxn ang="0">
                  <a:pos x="T8" y="T9"/>
                </a:cxn>
                <a:cxn ang="0">
                  <a:pos x="T10" y="T11"/>
                </a:cxn>
              </a:cxnLst>
              <a:rect l="0" t="0" r="r" b="b"/>
              <a:pathLst>
                <a:path w="150" h="137">
                  <a:moveTo>
                    <a:pt x="149" y="136"/>
                  </a:moveTo>
                  <a:lnTo>
                    <a:pt x="149" y="136"/>
                  </a:lnTo>
                  <a:cubicBezTo>
                    <a:pt x="149" y="82"/>
                    <a:pt x="135" y="40"/>
                    <a:pt x="121" y="0"/>
                  </a:cubicBezTo>
                  <a:cubicBezTo>
                    <a:pt x="0" y="0"/>
                    <a:pt x="0" y="0"/>
                    <a:pt x="0" y="0"/>
                  </a:cubicBezTo>
                  <a:cubicBezTo>
                    <a:pt x="0" y="136"/>
                    <a:pt x="0" y="136"/>
                    <a:pt x="0" y="136"/>
                  </a:cubicBezTo>
                  <a:lnTo>
                    <a:pt x="149" y="136"/>
                  </a:lnTo>
                </a:path>
              </a:pathLst>
            </a:custGeom>
            <a:grpFill/>
            <a:ln>
              <a:noFill/>
            </a:ln>
            <a:effectLst/>
          </p:spPr>
          <p:txBody>
            <a:bodyPr wrap="none" lIns="152366" tIns="76183" rIns="152366" bIns="76183" anchor="ctr"/>
            <a:lstStyle/>
            <a:p>
              <a:endParaRPr lang="en-US"/>
            </a:p>
          </p:txBody>
        </p:sp>
        <p:sp>
          <p:nvSpPr>
            <p:cNvPr id="86" name="Freeform 75"/>
            <p:cNvSpPr>
              <a:spLocks noChangeArrowheads="1"/>
            </p:cNvSpPr>
            <p:nvPr/>
          </p:nvSpPr>
          <p:spPr bwMode="auto">
            <a:xfrm>
              <a:off x="2574630" y="4766967"/>
              <a:ext cx="183944" cy="129630"/>
            </a:xfrm>
            <a:custGeom>
              <a:avLst/>
              <a:gdLst>
                <a:gd name="T0" fmla="*/ 109 w 192"/>
                <a:gd name="T1" fmla="*/ 136 h 137"/>
                <a:gd name="T2" fmla="*/ 109 w 192"/>
                <a:gd name="T3" fmla="*/ 136 h 137"/>
                <a:gd name="T4" fmla="*/ 191 w 192"/>
                <a:gd name="T5" fmla="*/ 0 h 137"/>
                <a:gd name="T6" fmla="*/ 0 w 192"/>
                <a:gd name="T7" fmla="*/ 136 h 137"/>
                <a:gd name="T8" fmla="*/ 109 w 192"/>
                <a:gd name="T9" fmla="*/ 136 h 137"/>
              </a:gdLst>
              <a:ahLst/>
              <a:cxnLst>
                <a:cxn ang="0">
                  <a:pos x="T0" y="T1"/>
                </a:cxn>
                <a:cxn ang="0">
                  <a:pos x="T2" y="T3"/>
                </a:cxn>
                <a:cxn ang="0">
                  <a:pos x="T4" y="T5"/>
                </a:cxn>
                <a:cxn ang="0">
                  <a:pos x="T6" y="T7"/>
                </a:cxn>
                <a:cxn ang="0">
                  <a:pos x="T8" y="T9"/>
                </a:cxn>
              </a:cxnLst>
              <a:rect l="0" t="0" r="r" b="b"/>
              <a:pathLst>
                <a:path w="192" h="137">
                  <a:moveTo>
                    <a:pt x="109" y="136"/>
                  </a:moveTo>
                  <a:lnTo>
                    <a:pt x="109" y="136"/>
                  </a:lnTo>
                  <a:cubicBezTo>
                    <a:pt x="123" y="82"/>
                    <a:pt x="151" y="28"/>
                    <a:pt x="191" y="0"/>
                  </a:cubicBezTo>
                  <a:cubicBezTo>
                    <a:pt x="109" y="28"/>
                    <a:pt x="42" y="82"/>
                    <a:pt x="0" y="136"/>
                  </a:cubicBezTo>
                  <a:lnTo>
                    <a:pt x="109" y="136"/>
                  </a:lnTo>
                </a:path>
              </a:pathLst>
            </a:custGeom>
            <a:grpFill/>
            <a:ln>
              <a:noFill/>
            </a:ln>
            <a:effectLst/>
          </p:spPr>
          <p:txBody>
            <a:bodyPr wrap="none" lIns="152366" tIns="76183" rIns="152366" bIns="76183" anchor="ctr"/>
            <a:lstStyle/>
            <a:p>
              <a:endParaRPr lang="en-US"/>
            </a:p>
          </p:txBody>
        </p:sp>
        <p:sp>
          <p:nvSpPr>
            <p:cNvPr id="87" name="Freeform 76"/>
            <p:cNvSpPr>
              <a:spLocks noChangeArrowheads="1"/>
            </p:cNvSpPr>
            <p:nvPr/>
          </p:nvSpPr>
          <p:spPr bwMode="auto">
            <a:xfrm>
              <a:off x="2574630" y="5256222"/>
              <a:ext cx="183944" cy="129633"/>
            </a:xfrm>
            <a:custGeom>
              <a:avLst/>
              <a:gdLst>
                <a:gd name="T0" fmla="*/ 109 w 192"/>
                <a:gd name="T1" fmla="*/ 0 h 136"/>
                <a:gd name="T2" fmla="*/ 109 w 192"/>
                <a:gd name="T3" fmla="*/ 0 h 136"/>
                <a:gd name="T4" fmla="*/ 0 w 192"/>
                <a:gd name="T5" fmla="*/ 0 h 136"/>
                <a:gd name="T6" fmla="*/ 191 w 192"/>
                <a:gd name="T7" fmla="*/ 135 h 136"/>
                <a:gd name="T8" fmla="*/ 109 w 192"/>
                <a:gd name="T9" fmla="*/ 0 h 136"/>
              </a:gdLst>
              <a:ahLst/>
              <a:cxnLst>
                <a:cxn ang="0">
                  <a:pos x="T0" y="T1"/>
                </a:cxn>
                <a:cxn ang="0">
                  <a:pos x="T2" y="T3"/>
                </a:cxn>
                <a:cxn ang="0">
                  <a:pos x="T4" y="T5"/>
                </a:cxn>
                <a:cxn ang="0">
                  <a:pos x="T6" y="T7"/>
                </a:cxn>
                <a:cxn ang="0">
                  <a:pos x="T8" y="T9"/>
                </a:cxn>
              </a:cxnLst>
              <a:rect l="0" t="0" r="r" b="b"/>
              <a:pathLst>
                <a:path w="192" h="136">
                  <a:moveTo>
                    <a:pt x="109" y="0"/>
                  </a:moveTo>
                  <a:lnTo>
                    <a:pt x="109" y="0"/>
                  </a:lnTo>
                  <a:cubicBezTo>
                    <a:pt x="0" y="0"/>
                    <a:pt x="0" y="0"/>
                    <a:pt x="0" y="0"/>
                  </a:cubicBezTo>
                  <a:cubicBezTo>
                    <a:pt x="42" y="67"/>
                    <a:pt x="109" y="121"/>
                    <a:pt x="191" y="135"/>
                  </a:cubicBezTo>
                  <a:cubicBezTo>
                    <a:pt x="151" y="109"/>
                    <a:pt x="123" y="67"/>
                    <a:pt x="109" y="0"/>
                  </a:cubicBezTo>
                </a:path>
              </a:pathLst>
            </a:custGeom>
            <a:grpFill/>
            <a:ln>
              <a:noFill/>
            </a:ln>
            <a:effectLst/>
          </p:spPr>
          <p:txBody>
            <a:bodyPr wrap="none" lIns="152366" tIns="76183" rIns="152366" bIns="76183" anchor="ctr"/>
            <a:lstStyle/>
            <a:p>
              <a:endParaRPr lang="en-US"/>
            </a:p>
          </p:txBody>
        </p:sp>
        <p:sp>
          <p:nvSpPr>
            <p:cNvPr id="88" name="Freeform 77"/>
            <p:cNvSpPr>
              <a:spLocks noChangeArrowheads="1"/>
            </p:cNvSpPr>
            <p:nvPr/>
          </p:nvSpPr>
          <p:spPr bwMode="auto">
            <a:xfrm>
              <a:off x="2900713" y="4766967"/>
              <a:ext cx="179762" cy="129630"/>
            </a:xfrm>
            <a:custGeom>
              <a:avLst/>
              <a:gdLst>
                <a:gd name="T0" fmla="*/ 95 w 191"/>
                <a:gd name="T1" fmla="*/ 136 h 137"/>
                <a:gd name="T2" fmla="*/ 95 w 191"/>
                <a:gd name="T3" fmla="*/ 136 h 137"/>
                <a:gd name="T4" fmla="*/ 190 w 191"/>
                <a:gd name="T5" fmla="*/ 136 h 137"/>
                <a:gd name="T6" fmla="*/ 0 w 191"/>
                <a:gd name="T7" fmla="*/ 0 h 137"/>
                <a:gd name="T8" fmla="*/ 95 w 191"/>
                <a:gd name="T9" fmla="*/ 136 h 137"/>
              </a:gdLst>
              <a:ahLst/>
              <a:cxnLst>
                <a:cxn ang="0">
                  <a:pos x="T0" y="T1"/>
                </a:cxn>
                <a:cxn ang="0">
                  <a:pos x="T2" y="T3"/>
                </a:cxn>
                <a:cxn ang="0">
                  <a:pos x="T4" y="T5"/>
                </a:cxn>
                <a:cxn ang="0">
                  <a:pos x="T6" y="T7"/>
                </a:cxn>
                <a:cxn ang="0">
                  <a:pos x="T8" y="T9"/>
                </a:cxn>
              </a:cxnLst>
              <a:rect l="0" t="0" r="r" b="b"/>
              <a:pathLst>
                <a:path w="191" h="137">
                  <a:moveTo>
                    <a:pt x="95" y="136"/>
                  </a:moveTo>
                  <a:lnTo>
                    <a:pt x="95" y="136"/>
                  </a:lnTo>
                  <a:cubicBezTo>
                    <a:pt x="190" y="136"/>
                    <a:pt x="190" y="136"/>
                    <a:pt x="190" y="136"/>
                  </a:cubicBezTo>
                  <a:cubicBezTo>
                    <a:pt x="150" y="82"/>
                    <a:pt x="81" y="28"/>
                    <a:pt x="0" y="0"/>
                  </a:cubicBezTo>
                  <a:cubicBezTo>
                    <a:pt x="41" y="28"/>
                    <a:pt x="67" y="82"/>
                    <a:pt x="95" y="136"/>
                  </a:cubicBezTo>
                </a:path>
              </a:pathLst>
            </a:custGeom>
            <a:grpFill/>
            <a:ln>
              <a:noFill/>
            </a:ln>
            <a:effectLst/>
          </p:spPr>
          <p:txBody>
            <a:bodyPr wrap="none" lIns="152366" tIns="76183" rIns="152366" bIns="76183" anchor="ctr"/>
            <a:lstStyle/>
            <a:p>
              <a:endParaRPr lang="en-US"/>
            </a:p>
          </p:txBody>
        </p:sp>
        <p:sp>
          <p:nvSpPr>
            <p:cNvPr id="89" name="Freeform 78"/>
            <p:cNvSpPr>
              <a:spLocks noChangeArrowheads="1"/>
            </p:cNvSpPr>
            <p:nvPr/>
          </p:nvSpPr>
          <p:spPr bwMode="auto">
            <a:xfrm>
              <a:off x="2900713" y="5256222"/>
              <a:ext cx="179762" cy="129633"/>
            </a:xfrm>
            <a:custGeom>
              <a:avLst/>
              <a:gdLst>
                <a:gd name="T0" fmla="*/ 95 w 191"/>
                <a:gd name="T1" fmla="*/ 0 h 136"/>
                <a:gd name="T2" fmla="*/ 95 w 191"/>
                <a:gd name="T3" fmla="*/ 0 h 136"/>
                <a:gd name="T4" fmla="*/ 0 w 191"/>
                <a:gd name="T5" fmla="*/ 135 h 136"/>
                <a:gd name="T6" fmla="*/ 190 w 191"/>
                <a:gd name="T7" fmla="*/ 0 h 136"/>
                <a:gd name="T8" fmla="*/ 95 w 191"/>
                <a:gd name="T9" fmla="*/ 0 h 136"/>
              </a:gdLst>
              <a:ahLst/>
              <a:cxnLst>
                <a:cxn ang="0">
                  <a:pos x="T0" y="T1"/>
                </a:cxn>
                <a:cxn ang="0">
                  <a:pos x="T2" y="T3"/>
                </a:cxn>
                <a:cxn ang="0">
                  <a:pos x="T4" y="T5"/>
                </a:cxn>
                <a:cxn ang="0">
                  <a:pos x="T6" y="T7"/>
                </a:cxn>
                <a:cxn ang="0">
                  <a:pos x="T8" y="T9"/>
                </a:cxn>
              </a:cxnLst>
              <a:rect l="0" t="0" r="r" b="b"/>
              <a:pathLst>
                <a:path w="191" h="136">
                  <a:moveTo>
                    <a:pt x="95" y="0"/>
                  </a:moveTo>
                  <a:lnTo>
                    <a:pt x="95" y="0"/>
                  </a:lnTo>
                  <a:cubicBezTo>
                    <a:pt x="67" y="67"/>
                    <a:pt x="41" y="109"/>
                    <a:pt x="0" y="135"/>
                  </a:cubicBezTo>
                  <a:cubicBezTo>
                    <a:pt x="81" y="121"/>
                    <a:pt x="150" y="67"/>
                    <a:pt x="190" y="0"/>
                  </a:cubicBezTo>
                  <a:lnTo>
                    <a:pt x="95" y="0"/>
                  </a:lnTo>
                </a:path>
              </a:pathLst>
            </a:custGeom>
            <a:grpFill/>
            <a:ln>
              <a:noFill/>
            </a:ln>
            <a:effectLst/>
          </p:spPr>
          <p:txBody>
            <a:bodyPr wrap="none" lIns="152366" tIns="76183" rIns="152366" bIns="76183" anchor="ctr"/>
            <a:lstStyle/>
            <a:p>
              <a:endParaRPr lang="en-US"/>
            </a:p>
          </p:txBody>
        </p:sp>
        <p:sp>
          <p:nvSpPr>
            <p:cNvPr id="90" name="Freeform 79"/>
            <p:cNvSpPr>
              <a:spLocks noChangeArrowheads="1"/>
            </p:cNvSpPr>
            <p:nvPr/>
          </p:nvSpPr>
          <p:spPr bwMode="auto">
            <a:xfrm>
              <a:off x="3001048" y="4921688"/>
              <a:ext cx="142140" cy="142175"/>
            </a:xfrm>
            <a:custGeom>
              <a:avLst/>
              <a:gdLst>
                <a:gd name="T0" fmla="*/ 95 w 150"/>
                <a:gd name="T1" fmla="*/ 14 h 151"/>
                <a:gd name="T2" fmla="*/ 95 w 150"/>
                <a:gd name="T3" fmla="*/ 14 h 151"/>
                <a:gd name="T4" fmla="*/ 0 w 150"/>
                <a:gd name="T5" fmla="*/ 14 h 151"/>
                <a:gd name="T6" fmla="*/ 14 w 150"/>
                <a:gd name="T7" fmla="*/ 150 h 151"/>
                <a:gd name="T8" fmla="*/ 149 w 150"/>
                <a:gd name="T9" fmla="*/ 150 h 151"/>
                <a:gd name="T10" fmla="*/ 109 w 150"/>
                <a:gd name="T11" fmla="*/ 0 h 151"/>
                <a:gd name="T12" fmla="*/ 95 w 150"/>
                <a:gd name="T13" fmla="*/ 14 h 151"/>
              </a:gdLst>
              <a:ahLst/>
              <a:cxnLst>
                <a:cxn ang="0">
                  <a:pos x="T0" y="T1"/>
                </a:cxn>
                <a:cxn ang="0">
                  <a:pos x="T2" y="T3"/>
                </a:cxn>
                <a:cxn ang="0">
                  <a:pos x="T4" y="T5"/>
                </a:cxn>
                <a:cxn ang="0">
                  <a:pos x="T6" y="T7"/>
                </a:cxn>
                <a:cxn ang="0">
                  <a:pos x="T8" y="T9"/>
                </a:cxn>
                <a:cxn ang="0">
                  <a:pos x="T10" y="T11"/>
                </a:cxn>
                <a:cxn ang="0">
                  <a:pos x="T12" y="T13"/>
                </a:cxn>
              </a:cxnLst>
              <a:rect l="0" t="0" r="r" b="b"/>
              <a:pathLst>
                <a:path w="150" h="151">
                  <a:moveTo>
                    <a:pt x="95" y="14"/>
                  </a:moveTo>
                  <a:lnTo>
                    <a:pt x="95" y="14"/>
                  </a:lnTo>
                  <a:cubicBezTo>
                    <a:pt x="0" y="14"/>
                    <a:pt x="0" y="14"/>
                    <a:pt x="0" y="14"/>
                  </a:cubicBezTo>
                  <a:cubicBezTo>
                    <a:pt x="0" y="54"/>
                    <a:pt x="14" y="96"/>
                    <a:pt x="14" y="150"/>
                  </a:cubicBezTo>
                  <a:cubicBezTo>
                    <a:pt x="149" y="150"/>
                    <a:pt x="149" y="150"/>
                    <a:pt x="149" y="150"/>
                  </a:cubicBezTo>
                  <a:cubicBezTo>
                    <a:pt x="149" y="96"/>
                    <a:pt x="122" y="54"/>
                    <a:pt x="109" y="0"/>
                  </a:cubicBezTo>
                  <a:lnTo>
                    <a:pt x="95" y="14"/>
                  </a:lnTo>
                </a:path>
              </a:pathLst>
            </a:custGeom>
            <a:grpFill/>
            <a:ln>
              <a:noFill/>
            </a:ln>
            <a:effectLst/>
          </p:spPr>
          <p:txBody>
            <a:bodyPr wrap="none" lIns="152366" tIns="76183" rIns="152366" bIns="76183" anchor="ctr"/>
            <a:lstStyle/>
            <a:p>
              <a:endParaRPr lang="en-US"/>
            </a:p>
          </p:txBody>
        </p:sp>
        <p:sp>
          <p:nvSpPr>
            <p:cNvPr id="91" name="Freeform 80"/>
            <p:cNvSpPr>
              <a:spLocks noChangeArrowheads="1"/>
            </p:cNvSpPr>
            <p:nvPr/>
          </p:nvSpPr>
          <p:spPr bwMode="auto">
            <a:xfrm>
              <a:off x="2850546" y="5256222"/>
              <a:ext cx="117056" cy="129633"/>
            </a:xfrm>
            <a:custGeom>
              <a:avLst/>
              <a:gdLst>
                <a:gd name="T0" fmla="*/ 121 w 122"/>
                <a:gd name="T1" fmla="*/ 0 h 136"/>
                <a:gd name="T2" fmla="*/ 121 w 122"/>
                <a:gd name="T3" fmla="*/ 0 h 136"/>
                <a:gd name="T4" fmla="*/ 0 w 122"/>
                <a:gd name="T5" fmla="*/ 0 h 136"/>
                <a:gd name="T6" fmla="*/ 0 w 122"/>
                <a:gd name="T7" fmla="*/ 135 h 136"/>
                <a:gd name="T8" fmla="*/ 121 w 122"/>
                <a:gd name="T9" fmla="*/ 0 h 136"/>
              </a:gdLst>
              <a:ahLst/>
              <a:cxnLst>
                <a:cxn ang="0">
                  <a:pos x="T0" y="T1"/>
                </a:cxn>
                <a:cxn ang="0">
                  <a:pos x="T2" y="T3"/>
                </a:cxn>
                <a:cxn ang="0">
                  <a:pos x="T4" y="T5"/>
                </a:cxn>
                <a:cxn ang="0">
                  <a:pos x="T6" y="T7"/>
                </a:cxn>
                <a:cxn ang="0">
                  <a:pos x="T8" y="T9"/>
                </a:cxn>
              </a:cxnLst>
              <a:rect l="0" t="0" r="r" b="b"/>
              <a:pathLst>
                <a:path w="122" h="136">
                  <a:moveTo>
                    <a:pt x="121" y="0"/>
                  </a:moveTo>
                  <a:lnTo>
                    <a:pt x="121" y="0"/>
                  </a:lnTo>
                  <a:cubicBezTo>
                    <a:pt x="0" y="0"/>
                    <a:pt x="0" y="0"/>
                    <a:pt x="0" y="0"/>
                  </a:cubicBezTo>
                  <a:cubicBezTo>
                    <a:pt x="0" y="135"/>
                    <a:pt x="0" y="135"/>
                    <a:pt x="0" y="135"/>
                  </a:cubicBezTo>
                  <a:cubicBezTo>
                    <a:pt x="41" y="135"/>
                    <a:pt x="95" y="81"/>
                    <a:pt x="121" y="0"/>
                  </a:cubicBezTo>
                </a:path>
              </a:pathLst>
            </a:custGeom>
            <a:grpFill/>
            <a:ln>
              <a:noFill/>
            </a:ln>
            <a:effectLst/>
          </p:spPr>
          <p:txBody>
            <a:bodyPr wrap="none" lIns="152366" tIns="76183" rIns="152366" bIns="76183" anchor="ctr"/>
            <a:lstStyle/>
            <a:p>
              <a:endParaRPr lang="en-US"/>
            </a:p>
          </p:txBody>
        </p:sp>
        <p:sp>
          <p:nvSpPr>
            <p:cNvPr id="92" name="Freeform 81"/>
            <p:cNvSpPr>
              <a:spLocks noChangeArrowheads="1"/>
            </p:cNvSpPr>
            <p:nvPr/>
          </p:nvSpPr>
          <p:spPr bwMode="auto">
            <a:xfrm>
              <a:off x="2850547" y="5088955"/>
              <a:ext cx="142140" cy="142175"/>
            </a:xfrm>
            <a:custGeom>
              <a:avLst/>
              <a:gdLst>
                <a:gd name="T0" fmla="*/ 0 w 150"/>
                <a:gd name="T1" fmla="*/ 0 h 150"/>
                <a:gd name="T2" fmla="*/ 0 w 150"/>
                <a:gd name="T3" fmla="*/ 0 h 150"/>
                <a:gd name="T4" fmla="*/ 0 w 150"/>
                <a:gd name="T5" fmla="*/ 149 h 150"/>
                <a:gd name="T6" fmla="*/ 121 w 150"/>
                <a:gd name="T7" fmla="*/ 149 h 150"/>
                <a:gd name="T8" fmla="*/ 149 w 150"/>
                <a:gd name="T9" fmla="*/ 0 h 150"/>
                <a:gd name="T10" fmla="*/ 0 w 150"/>
                <a:gd name="T11" fmla="*/ 0 h 150"/>
              </a:gdLst>
              <a:ahLst/>
              <a:cxnLst>
                <a:cxn ang="0">
                  <a:pos x="T0" y="T1"/>
                </a:cxn>
                <a:cxn ang="0">
                  <a:pos x="T2" y="T3"/>
                </a:cxn>
                <a:cxn ang="0">
                  <a:pos x="T4" y="T5"/>
                </a:cxn>
                <a:cxn ang="0">
                  <a:pos x="T6" y="T7"/>
                </a:cxn>
                <a:cxn ang="0">
                  <a:pos x="T8" y="T9"/>
                </a:cxn>
                <a:cxn ang="0">
                  <a:pos x="T10" y="T11"/>
                </a:cxn>
              </a:cxnLst>
              <a:rect l="0" t="0" r="r" b="b"/>
              <a:pathLst>
                <a:path w="150" h="150">
                  <a:moveTo>
                    <a:pt x="0" y="0"/>
                  </a:moveTo>
                  <a:lnTo>
                    <a:pt x="0" y="0"/>
                  </a:lnTo>
                  <a:cubicBezTo>
                    <a:pt x="0" y="149"/>
                    <a:pt x="0" y="149"/>
                    <a:pt x="0" y="149"/>
                  </a:cubicBezTo>
                  <a:cubicBezTo>
                    <a:pt x="121" y="149"/>
                    <a:pt x="121" y="149"/>
                    <a:pt x="121" y="149"/>
                  </a:cubicBezTo>
                  <a:cubicBezTo>
                    <a:pt x="135" y="109"/>
                    <a:pt x="149" y="54"/>
                    <a:pt x="149" y="0"/>
                  </a:cubicBezTo>
                  <a:lnTo>
                    <a:pt x="0" y="0"/>
                  </a:lnTo>
                </a:path>
              </a:pathLst>
            </a:custGeom>
            <a:grpFill/>
            <a:ln>
              <a:noFill/>
            </a:ln>
            <a:effectLst/>
          </p:spPr>
          <p:txBody>
            <a:bodyPr wrap="none" lIns="152366" tIns="76183" rIns="152366" bIns="76183" anchor="ctr"/>
            <a:lstStyle/>
            <a:p>
              <a:endParaRPr lang="en-US"/>
            </a:p>
          </p:txBody>
        </p:sp>
        <p:sp>
          <p:nvSpPr>
            <p:cNvPr id="93" name="Freeform 82"/>
            <p:cNvSpPr>
              <a:spLocks noChangeArrowheads="1"/>
            </p:cNvSpPr>
            <p:nvPr/>
          </p:nvSpPr>
          <p:spPr bwMode="auto">
            <a:xfrm>
              <a:off x="2704225" y="5256222"/>
              <a:ext cx="117056" cy="129633"/>
            </a:xfrm>
            <a:custGeom>
              <a:avLst/>
              <a:gdLst>
                <a:gd name="T0" fmla="*/ 122 w 123"/>
                <a:gd name="T1" fmla="*/ 135 h 136"/>
                <a:gd name="T2" fmla="*/ 122 w 123"/>
                <a:gd name="T3" fmla="*/ 135 h 136"/>
                <a:gd name="T4" fmla="*/ 122 w 123"/>
                <a:gd name="T5" fmla="*/ 0 h 136"/>
                <a:gd name="T6" fmla="*/ 0 w 123"/>
                <a:gd name="T7" fmla="*/ 0 h 136"/>
                <a:gd name="T8" fmla="*/ 122 w 123"/>
                <a:gd name="T9" fmla="*/ 135 h 136"/>
              </a:gdLst>
              <a:ahLst/>
              <a:cxnLst>
                <a:cxn ang="0">
                  <a:pos x="T0" y="T1"/>
                </a:cxn>
                <a:cxn ang="0">
                  <a:pos x="T2" y="T3"/>
                </a:cxn>
                <a:cxn ang="0">
                  <a:pos x="T4" y="T5"/>
                </a:cxn>
                <a:cxn ang="0">
                  <a:pos x="T6" y="T7"/>
                </a:cxn>
                <a:cxn ang="0">
                  <a:pos x="T8" y="T9"/>
                </a:cxn>
              </a:cxnLst>
              <a:rect l="0" t="0" r="r" b="b"/>
              <a:pathLst>
                <a:path w="123" h="136">
                  <a:moveTo>
                    <a:pt x="122" y="135"/>
                  </a:moveTo>
                  <a:lnTo>
                    <a:pt x="122" y="135"/>
                  </a:lnTo>
                  <a:cubicBezTo>
                    <a:pt x="122" y="0"/>
                    <a:pt x="122" y="0"/>
                    <a:pt x="122" y="0"/>
                  </a:cubicBezTo>
                  <a:cubicBezTo>
                    <a:pt x="0" y="0"/>
                    <a:pt x="0" y="0"/>
                    <a:pt x="0" y="0"/>
                  </a:cubicBezTo>
                  <a:cubicBezTo>
                    <a:pt x="26" y="81"/>
                    <a:pt x="68" y="135"/>
                    <a:pt x="122" y="135"/>
                  </a:cubicBezTo>
                </a:path>
              </a:pathLst>
            </a:custGeom>
            <a:grpFill/>
            <a:ln>
              <a:noFill/>
            </a:ln>
            <a:effectLst/>
          </p:spPr>
          <p:txBody>
            <a:bodyPr wrap="none" lIns="152366" tIns="76183" rIns="152366" bIns="76183" anchor="ctr"/>
            <a:lstStyle/>
            <a:p>
              <a:endParaRPr lang="en-US"/>
            </a:p>
          </p:txBody>
        </p:sp>
      </p:grpSp>
      <p:sp>
        <p:nvSpPr>
          <p:cNvPr id="94" name="Freeform 182"/>
          <p:cNvSpPr>
            <a:spLocks noChangeArrowheads="1"/>
          </p:cNvSpPr>
          <p:nvPr/>
        </p:nvSpPr>
        <p:spPr bwMode="auto">
          <a:xfrm>
            <a:off x="7784830" y="9054878"/>
            <a:ext cx="823518" cy="823734"/>
          </a:xfrm>
          <a:custGeom>
            <a:avLst/>
            <a:gdLst>
              <a:gd name="T0" fmla="*/ 653 w 654"/>
              <a:gd name="T1" fmla="*/ 0 h 654"/>
              <a:gd name="T2" fmla="*/ 0 w 654"/>
              <a:gd name="T3" fmla="*/ 14 h 654"/>
              <a:gd name="T4" fmla="*/ 0 w 654"/>
              <a:gd name="T5" fmla="*/ 653 h 654"/>
              <a:gd name="T6" fmla="*/ 272 w 654"/>
              <a:gd name="T7" fmla="*/ 653 h 654"/>
              <a:gd name="T8" fmla="*/ 380 w 654"/>
              <a:gd name="T9" fmla="*/ 450 h 654"/>
              <a:gd name="T10" fmla="*/ 380 w 654"/>
              <a:gd name="T11" fmla="*/ 653 h 654"/>
              <a:gd name="T12" fmla="*/ 653 w 654"/>
              <a:gd name="T13" fmla="*/ 653 h 654"/>
              <a:gd name="T14" fmla="*/ 653 w 654"/>
              <a:gd name="T15" fmla="*/ 0 h 654"/>
              <a:gd name="T16" fmla="*/ 177 w 654"/>
              <a:gd name="T17" fmla="*/ 450 h 654"/>
              <a:gd name="T18" fmla="*/ 81 w 654"/>
              <a:gd name="T19" fmla="*/ 558 h 654"/>
              <a:gd name="T20" fmla="*/ 177 w 654"/>
              <a:gd name="T21" fmla="*/ 450 h 654"/>
              <a:gd name="T22" fmla="*/ 81 w 654"/>
              <a:gd name="T23" fmla="*/ 368 h 654"/>
              <a:gd name="T24" fmla="*/ 177 w 654"/>
              <a:gd name="T25" fmla="*/ 259 h 654"/>
              <a:gd name="T26" fmla="*/ 81 w 654"/>
              <a:gd name="T27" fmla="*/ 368 h 654"/>
              <a:gd name="T28" fmla="*/ 81 w 654"/>
              <a:gd name="T29" fmla="*/ 177 h 654"/>
              <a:gd name="T30" fmla="*/ 177 w 654"/>
              <a:gd name="T31" fmla="*/ 68 h 654"/>
              <a:gd name="T32" fmla="*/ 81 w 654"/>
              <a:gd name="T33" fmla="*/ 177 h 654"/>
              <a:gd name="T34" fmla="*/ 380 w 654"/>
              <a:gd name="T35" fmla="*/ 259 h 654"/>
              <a:gd name="T36" fmla="*/ 272 w 654"/>
              <a:gd name="T37" fmla="*/ 368 h 654"/>
              <a:gd name="T38" fmla="*/ 380 w 654"/>
              <a:gd name="T39" fmla="*/ 259 h 654"/>
              <a:gd name="T40" fmla="*/ 272 w 654"/>
              <a:gd name="T41" fmla="*/ 177 h 654"/>
              <a:gd name="T42" fmla="*/ 380 w 654"/>
              <a:gd name="T43" fmla="*/ 68 h 654"/>
              <a:gd name="T44" fmla="*/ 272 w 654"/>
              <a:gd name="T45" fmla="*/ 177 h 654"/>
              <a:gd name="T46" fmla="*/ 571 w 654"/>
              <a:gd name="T47" fmla="*/ 450 h 654"/>
              <a:gd name="T48" fmla="*/ 476 w 654"/>
              <a:gd name="T49" fmla="*/ 558 h 654"/>
              <a:gd name="T50" fmla="*/ 571 w 654"/>
              <a:gd name="T51" fmla="*/ 450 h 654"/>
              <a:gd name="T52" fmla="*/ 476 w 654"/>
              <a:gd name="T53" fmla="*/ 368 h 654"/>
              <a:gd name="T54" fmla="*/ 571 w 654"/>
              <a:gd name="T55" fmla="*/ 259 h 654"/>
              <a:gd name="T56" fmla="*/ 476 w 654"/>
              <a:gd name="T57" fmla="*/ 368 h 654"/>
              <a:gd name="T58" fmla="*/ 476 w 654"/>
              <a:gd name="T59" fmla="*/ 177 h 654"/>
              <a:gd name="T60" fmla="*/ 571 w 654"/>
              <a:gd name="T61" fmla="*/ 68 h 654"/>
              <a:gd name="T62" fmla="*/ 476 w 654"/>
              <a:gd name="T63" fmla="*/ 17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654">
                <a:moveTo>
                  <a:pt x="653" y="0"/>
                </a:moveTo>
                <a:lnTo>
                  <a:pt x="653" y="0"/>
                </a:lnTo>
                <a:cubicBezTo>
                  <a:pt x="0" y="0"/>
                  <a:pt x="0" y="0"/>
                  <a:pt x="0" y="0"/>
                </a:cubicBezTo>
                <a:cubicBezTo>
                  <a:pt x="0" y="0"/>
                  <a:pt x="0" y="0"/>
                  <a:pt x="0" y="14"/>
                </a:cubicBezTo>
                <a:cubicBezTo>
                  <a:pt x="0" y="653"/>
                  <a:pt x="0" y="653"/>
                  <a:pt x="0" y="653"/>
                </a:cubicBezTo>
                <a:lnTo>
                  <a:pt x="0" y="653"/>
                </a:lnTo>
                <a:cubicBezTo>
                  <a:pt x="272" y="653"/>
                  <a:pt x="272" y="653"/>
                  <a:pt x="272" y="653"/>
                </a:cubicBezTo>
                <a:lnTo>
                  <a:pt x="272" y="653"/>
                </a:lnTo>
                <a:cubicBezTo>
                  <a:pt x="272" y="450"/>
                  <a:pt x="272" y="450"/>
                  <a:pt x="272" y="450"/>
                </a:cubicBezTo>
                <a:cubicBezTo>
                  <a:pt x="380" y="450"/>
                  <a:pt x="380" y="450"/>
                  <a:pt x="380" y="450"/>
                </a:cubicBezTo>
                <a:cubicBezTo>
                  <a:pt x="380" y="653"/>
                  <a:pt x="380" y="653"/>
                  <a:pt x="380" y="653"/>
                </a:cubicBezTo>
                <a:lnTo>
                  <a:pt x="380" y="653"/>
                </a:lnTo>
                <a:cubicBezTo>
                  <a:pt x="653" y="653"/>
                  <a:pt x="653" y="653"/>
                  <a:pt x="653" y="653"/>
                </a:cubicBezTo>
                <a:lnTo>
                  <a:pt x="653" y="653"/>
                </a:lnTo>
                <a:cubicBezTo>
                  <a:pt x="653" y="14"/>
                  <a:pt x="653" y="14"/>
                  <a:pt x="653" y="14"/>
                </a:cubicBezTo>
                <a:cubicBezTo>
                  <a:pt x="653" y="0"/>
                  <a:pt x="653" y="0"/>
                  <a:pt x="653" y="0"/>
                </a:cubicBezTo>
                <a:close/>
                <a:moveTo>
                  <a:pt x="177" y="450"/>
                </a:moveTo>
                <a:lnTo>
                  <a:pt x="177" y="450"/>
                </a:lnTo>
                <a:cubicBezTo>
                  <a:pt x="177" y="558"/>
                  <a:pt x="177" y="558"/>
                  <a:pt x="177" y="558"/>
                </a:cubicBezTo>
                <a:cubicBezTo>
                  <a:pt x="81" y="558"/>
                  <a:pt x="81" y="558"/>
                  <a:pt x="81" y="558"/>
                </a:cubicBezTo>
                <a:cubicBezTo>
                  <a:pt x="81" y="450"/>
                  <a:pt x="81" y="450"/>
                  <a:pt x="81" y="450"/>
                </a:cubicBezTo>
                <a:lnTo>
                  <a:pt x="177" y="450"/>
                </a:lnTo>
                <a:close/>
                <a:moveTo>
                  <a:pt x="81" y="368"/>
                </a:moveTo>
                <a:lnTo>
                  <a:pt x="81" y="368"/>
                </a:lnTo>
                <a:cubicBezTo>
                  <a:pt x="81" y="259"/>
                  <a:pt x="81" y="259"/>
                  <a:pt x="81" y="259"/>
                </a:cubicBezTo>
                <a:cubicBezTo>
                  <a:pt x="177" y="259"/>
                  <a:pt x="177" y="259"/>
                  <a:pt x="177" y="259"/>
                </a:cubicBezTo>
                <a:cubicBezTo>
                  <a:pt x="177" y="368"/>
                  <a:pt x="177" y="368"/>
                  <a:pt x="177" y="368"/>
                </a:cubicBezTo>
                <a:lnTo>
                  <a:pt x="81" y="368"/>
                </a:lnTo>
                <a:close/>
                <a:moveTo>
                  <a:pt x="81" y="177"/>
                </a:moveTo>
                <a:lnTo>
                  <a:pt x="81" y="177"/>
                </a:lnTo>
                <a:cubicBezTo>
                  <a:pt x="81" y="68"/>
                  <a:pt x="81" y="68"/>
                  <a:pt x="81" y="68"/>
                </a:cubicBezTo>
                <a:cubicBezTo>
                  <a:pt x="177" y="68"/>
                  <a:pt x="177" y="68"/>
                  <a:pt x="177" y="68"/>
                </a:cubicBezTo>
                <a:cubicBezTo>
                  <a:pt x="177" y="177"/>
                  <a:pt x="177" y="177"/>
                  <a:pt x="177" y="177"/>
                </a:cubicBezTo>
                <a:lnTo>
                  <a:pt x="81" y="177"/>
                </a:lnTo>
                <a:close/>
                <a:moveTo>
                  <a:pt x="380" y="259"/>
                </a:moveTo>
                <a:lnTo>
                  <a:pt x="380" y="259"/>
                </a:lnTo>
                <a:cubicBezTo>
                  <a:pt x="380" y="368"/>
                  <a:pt x="380" y="368"/>
                  <a:pt x="380" y="368"/>
                </a:cubicBezTo>
                <a:cubicBezTo>
                  <a:pt x="272" y="368"/>
                  <a:pt x="272" y="368"/>
                  <a:pt x="272" y="368"/>
                </a:cubicBezTo>
                <a:cubicBezTo>
                  <a:pt x="272" y="259"/>
                  <a:pt x="272" y="259"/>
                  <a:pt x="272" y="259"/>
                </a:cubicBezTo>
                <a:lnTo>
                  <a:pt x="380" y="259"/>
                </a:lnTo>
                <a:close/>
                <a:moveTo>
                  <a:pt x="272" y="177"/>
                </a:moveTo>
                <a:lnTo>
                  <a:pt x="272" y="177"/>
                </a:lnTo>
                <a:cubicBezTo>
                  <a:pt x="272" y="68"/>
                  <a:pt x="272" y="68"/>
                  <a:pt x="272" y="68"/>
                </a:cubicBezTo>
                <a:cubicBezTo>
                  <a:pt x="380" y="68"/>
                  <a:pt x="380" y="68"/>
                  <a:pt x="380" y="68"/>
                </a:cubicBezTo>
                <a:cubicBezTo>
                  <a:pt x="380" y="177"/>
                  <a:pt x="380" y="177"/>
                  <a:pt x="380" y="177"/>
                </a:cubicBezTo>
                <a:lnTo>
                  <a:pt x="272" y="177"/>
                </a:lnTo>
                <a:close/>
                <a:moveTo>
                  <a:pt x="571" y="450"/>
                </a:moveTo>
                <a:lnTo>
                  <a:pt x="571" y="450"/>
                </a:lnTo>
                <a:cubicBezTo>
                  <a:pt x="571" y="558"/>
                  <a:pt x="571" y="558"/>
                  <a:pt x="571" y="558"/>
                </a:cubicBezTo>
                <a:cubicBezTo>
                  <a:pt x="476" y="558"/>
                  <a:pt x="476" y="558"/>
                  <a:pt x="476" y="558"/>
                </a:cubicBezTo>
                <a:cubicBezTo>
                  <a:pt x="476" y="450"/>
                  <a:pt x="476" y="450"/>
                  <a:pt x="476" y="450"/>
                </a:cubicBezTo>
                <a:lnTo>
                  <a:pt x="571" y="450"/>
                </a:lnTo>
                <a:close/>
                <a:moveTo>
                  <a:pt x="476" y="368"/>
                </a:moveTo>
                <a:lnTo>
                  <a:pt x="476" y="368"/>
                </a:lnTo>
                <a:cubicBezTo>
                  <a:pt x="476" y="259"/>
                  <a:pt x="476" y="259"/>
                  <a:pt x="476" y="259"/>
                </a:cubicBezTo>
                <a:cubicBezTo>
                  <a:pt x="571" y="259"/>
                  <a:pt x="571" y="259"/>
                  <a:pt x="571" y="259"/>
                </a:cubicBezTo>
                <a:cubicBezTo>
                  <a:pt x="571" y="368"/>
                  <a:pt x="571" y="368"/>
                  <a:pt x="571" y="368"/>
                </a:cubicBezTo>
                <a:lnTo>
                  <a:pt x="476" y="368"/>
                </a:lnTo>
                <a:close/>
                <a:moveTo>
                  <a:pt x="476" y="177"/>
                </a:moveTo>
                <a:lnTo>
                  <a:pt x="476" y="177"/>
                </a:lnTo>
                <a:cubicBezTo>
                  <a:pt x="476" y="68"/>
                  <a:pt x="476" y="68"/>
                  <a:pt x="476" y="68"/>
                </a:cubicBezTo>
                <a:cubicBezTo>
                  <a:pt x="571" y="68"/>
                  <a:pt x="571" y="68"/>
                  <a:pt x="571" y="68"/>
                </a:cubicBezTo>
                <a:cubicBezTo>
                  <a:pt x="571" y="177"/>
                  <a:pt x="571" y="177"/>
                  <a:pt x="571" y="177"/>
                </a:cubicBezTo>
                <a:lnTo>
                  <a:pt x="476" y="177"/>
                </a:lnTo>
                <a:close/>
              </a:path>
            </a:pathLst>
          </a:custGeom>
          <a:solidFill>
            <a:schemeClr val="accent2"/>
          </a:solidFill>
          <a:ln>
            <a:noFill/>
          </a:ln>
          <a:effectLst/>
        </p:spPr>
        <p:txBody>
          <a:bodyPr wrap="none" lIns="152366" tIns="76183" rIns="152366" bIns="76183" anchor="ctr"/>
          <a:lstStyle/>
          <a:p>
            <a:endParaRPr lang="en-US"/>
          </a:p>
        </p:txBody>
      </p:sp>
      <p:grpSp>
        <p:nvGrpSpPr>
          <p:cNvPr id="95" name="Group 94"/>
          <p:cNvGrpSpPr/>
          <p:nvPr/>
        </p:nvGrpSpPr>
        <p:grpSpPr>
          <a:xfrm>
            <a:off x="11843449" y="8947355"/>
            <a:ext cx="790132" cy="829307"/>
            <a:chOff x="6550342" y="10834538"/>
            <a:chExt cx="593638" cy="623070"/>
          </a:xfrm>
          <a:solidFill>
            <a:schemeClr val="accent3"/>
          </a:solidFill>
        </p:grpSpPr>
        <p:sp>
          <p:nvSpPr>
            <p:cNvPr id="96" name="Freeform 220"/>
            <p:cNvSpPr>
              <a:spLocks noChangeArrowheads="1"/>
            </p:cNvSpPr>
            <p:nvPr/>
          </p:nvSpPr>
          <p:spPr bwMode="auto">
            <a:xfrm>
              <a:off x="6550342" y="10834540"/>
              <a:ext cx="209028" cy="401438"/>
            </a:xfrm>
            <a:custGeom>
              <a:avLst/>
              <a:gdLst>
                <a:gd name="T0" fmla="*/ 218 w 219"/>
                <a:gd name="T1" fmla="*/ 136 h 423"/>
                <a:gd name="T2" fmla="*/ 218 w 219"/>
                <a:gd name="T3" fmla="*/ 136 h 423"/>
                <a:gd name="T4" fmla="*/ 54 w 219"/>
                <a:gd name="T5" fmla="*/ 0 h 423"/>
                <a:gd name="T6" fmla="*/ 0 w 219"/>
                <a:gd name="T7" fmla="*/ 0 h 423"/>
                <a:gd name="T8" fmla="*/ 0 w 219"/>
                <a:gd name="T9" fmla="*/ 422 h 423"/>
                <a:gd name="T10" fmla="*/ 41 w 219"/>
                <a:gd name="T11" fmla="*/ 381 h 423"/>
                <a:gd name="T12" fmla="*/ 54 w 219"/>
                <a:gd name="T13" fmla="*/ 381 h 423"/>
                <a:gd name="T14" fmla="*/ 218 w 219"/>
                <a:gd name="T15" fmla="*/ 163 h 423"/>
                <a:gd name="T16" fmla="*/ 218 w 219"/>
                <a:gd name="T17" fmla="*/ 13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423">
                  <a:moveTo>
                    <a:pt x="218" y="136"/>
                  </a:moveTo>
                  <a:lnTo>
                    <a:pt x="218" y="136"/>
                  </a:lnTo>
                  <a:cubicBezTo>
                    <a:pt x="54" y="0"/>
                    <a:pt x="54" y="0"/>
                    <a:pt x="54" y="0"/>
                  </a:cubicBezTo>
                  <a:cubicBezTo>
                    <a:pt x="0" y="0"/>
                    <a:pt x="0" y="0"/>
                    <a:pt x="0" y="0"/>
                  </a:cubicBezTo>
                  <a:cubicBezTo>
                    <a:pt x="0" y="422"/>
                    <a:pt x="0" y="422"/>
                    <a:pt x="0" y="422"/>
                  </a:cubicBezTo>
                  <a:cubicBezTo>
                    <a:pt x="41" y="381"/>
                    <a:pt x="41" y="381"/>
                    <a:pt x="41" y="381"/>
                  </a:cubicBezTo>
                  <a:cubicBezTo>
                    <a:pt x="41" y="381"/>
                    <a:pt x="41" y="381"/>
                    <a:pt x="54" y="381"/>
                  </a:cubicBezTo>
                  <a:cubicBezTo>
                    <a:pt x="218" y="163"/>
                    <a:pt x="218" y="163"/>
                    <a:pt x="218" y="163"/>
                  </a:cubicBezTo>
                  <a:lnTo>
                    <a:pt x="218" y="136"/>
                  </a:lnTo>
                </a:path>
              </a:pathLst>
            </a:custGeom>
            <a:grpFill/>
            <a:ln>
              <a:noFill/>
            </a:ln>
            <a:effectLst/>
          </p:spPr>
          <p:txBody>
            <a:bodyPr wrap="none" lIns="152366" tIns="76183" rIns="152366" bIns="76183" anchor="ctr"/>
            <a:lstStyle/>
            <a:p>
              <a:endParaRPr lang="en-US"/>
            </a:p>
          </p:txBody>
        </p:sp>
        <p:sp>
          <p:nvSpPr>
            <p:cNvPr id="97" name="Freeform 221"/>
            <p:cNvSpPr>
              <a:spLocks noChangeArrowheads="1"/>
            </p:cNvSpPr>
            <p:nvPr/>
          </p:nvSpPr>
          <p:spPr bwMode="auto">
            <a:xfrm>
              <a:off x="6654855" y="11311249"/>
              <a:ext cx="50167" cy="37636"/>
            </a:xfrm>
            <a:custGeom>
              <a:avLst/>
              <a:gdLst>
                <a:gd name="T0" fmla="*/ 26 w 55"/>
                <a:gd name="T1" fmla="*/ 0 h 41"/>
                <a:gd name="T2" fmla="*/ 26 w 55"/>
                <a:gd name="T3" fmla="*/ 0 h 41"/>
                <a:gd name="T4" fmla="*/ 12 w 55"/>
                <a:gd name="T5" fmla="*/ 0 h 41"/>
                <a:gd name="T6" fmla="*/ 12 w 55"/>
                <a:gd name="T7" fmla="*/ 27 h 41"/>
                <a:gd name="T8" fmla="*/ 40 w 55"/>
                <a:gd name="T9" fmla="*/ 27 h 41"/>
                <a:gd name="T10" fmla="*/ 40 w 55"/>
                <a:gd name="T11" fmla="*/ 0 h 41"/>
                <a:gd name="T12" fmla="*/ 26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26" y="0"/>
                  </a:moveTo>
                  <a:lnTo>
                    <a:pt x="26" y="0"/>
                  </a:lnTo>
                  <a:lnTo>
                    <a:pt x="12" y="0"/>
                  </a:lnTo>
                  <a:cubicBezTo>
                    <a:pt x="0" y="12"/>
                    <a:pt x="12" y="27"/>
                    <a:pt x="12" y="27"/>
                  </a:cubicBezTo>
                  <a:cubicBezTo>
                    <a:pt x="26" y="40"/>
                    <a:pt x="40" y="40"/>
                    <a:pt x="40" y="27"/>
                  </a:cubicBezTo>
                  <a:cubicBezTo>
                    <a:pt x="54" y="12"/>
                    <a:pt x="54" y="0"/>
                    <a:pt x="40" y="0"/>
                  </a:cubicBezTo>
                  <a:cubicBezTo>
                    <a:pt x="40" y="0"/>
                    <a:pt x="40" y="0"/>
                    <a:pt x="26" y="0"/>
                  </a:cubicBezTo>
                </a:path>
              </a:pathLst>
            </a:custGeom>
            <a:grpFill/>
            <a:ln>
              <a:noFill/>
            </a:ln>
            <a:effectLst/>
          </p:spPr>
          <p:txBody>
            <a:bodyPr wrap="none" lIns="152366" tIns="76183" rIns="152366" bIns="76183" anchor="ctr"/>
            <a:lstStyle/>
            <a:p>
              <a:endParaRPr lang="en-US"/>
            </a:p>
          </p:txBody>
        </p:sp>
        <p:sp>
          <p:nvSpPr>
            <p:cNvPr id="98" name="Freeform 222"/>
            <p:cNvSpPr>
              <a:spLocks noChangeArrowheads="1"/>
            </p:cNvSpPr>
            <p:nvPr/>
          </p:nvSpPr>
          <p:spPr bwMode="auto">
            <a:xfrm>
              <a:off x="6604690" y="11261068"/>
              <a:ext cx="54346" cy="54363"/>
            </a:xfrm>
            <a:custGeom>
              <a:avLst/>
              <a:gdLst>
                <a:gd name="T0" fmla="*/ 28 w 57"/>
                <a:gd name="T1" fmla="*/ 0 h 56"/>
                <a:gd name="T2" fmla="*/ 28 w 57"/>
                <a:gd name="T3" fmla="*/ 0 h 56"/>
                <a:gd name="T4" fmla="*/ 14 w 57"/>
                <a:gd name="T5" fmla="*/ 13 h 56"/>
                <a:gd name="T6" fmla="*/ 14 w 57"/>
                <a:gd name="T7" fmla="*/ 41 h 56"/>
                <a:gd name="T8" fmla="*/ 42 w 57"/>
                <a:gd name="T9" fmla="*/ 41 h 56"/>
                <a:gd name="T10" fmla="*/ 42 w 57"/>
                <a:gd name="T11" fmla="*/ 13 h 56"/>
                <a:gd name="T12" fmla="*/ 28 w 5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28" y="0"/>
                  </a:moveTo>
                  <a:lnTo>
                    <a:pt x="28" y="0"/>
                  </a:lnTo>
                  <a:lnTo>
                    <a:pt x="14" y="13"/>
                  </a:lnTo>
                  <a:cubicBezTo>
                    <a:pt x="0" y="27"/>
                    <a:pt x="14" y="41"/>
                    <a:pt x="14" y="41"/>
                  </a:cubicBezTo>
                  <a:cubicBezTo>
                    <a:pt x="28" y="55"/>
                    <a:pt x="42" y="55"/>
                    <a:pt x="42" y="41"/>
                  </a:cubicBezTo>
                  <a:cubicBezTo>
                    <a:pt x="56" y="27"/>
                    <a:pt x="56" y="13"/>
                    <a:pt x="42" y="13"/>
                  </a:cubicBezTo>
                  <a:cubicBezTo>
                    <a:pt x="42" y="0"/>
                    <a:pt x="42" y="0"/>
                    <a:pt x="28" y="0"/>
                  </a:cubicBezTo>
                </a:path>
              </a:pathLst>
            </a:custGeom>
            <a:grpFill/>
            <a:ln>
              <a:noFill/>
            </a:ln>
            <a:effectLst/>
          </p:spPr>
          <p:txBody>
            <a:bodyPr wrap="none" lIns="152366" tIns="76183" rIns="152366" bIns="76183" anchor="ctr"/>
            <a:lstStyle/>
            <a:p>
              <a:endParaRPr lang="en-US"/>
            </a:p>
          </p:txBody>
        </p:sp>
        <p:sp>
          <p:nvSpPr>
            <p:cNvPr id="99" name="Freeform 223"/>
            <p:cNvSpPr>
              <a:spLocks noChangeArrowheads="1"/>
            </p:cNvSpPr>
            <p:nvPr/>
          </p:nvSpPr>
          <p:spPr bwMode="auto">
            <a:xfrm>
              <a:off x="6964218" y="10834538"/>
              <a:ext cx="179762" cy="334532"/>
            </a:xfrm>
            <a:custGeom>
              <a:avLst/>
              <a:gdLst>
                <a:gd name="T0" fmla="*/ 108 w 191"/>
                <a:gd name="T1" fmla="*/ 0 h 354"/>
                <a:gd name="T2" fmla="*/ 0 w 191"/>
                <a:gd name="T3" fmla="*/ 122 h 354"/>
                <a:gd name="T4" fmla="*/ 190 w 191"/>
                <a:gd name="T5" fmla="*/ 353 h 354"/>
                <a:gd name="T6" fmla="*/ 190 w 191"/>
                <a:gd name="T7" fmla="*/ 0 h 354"/>
                <a:gd name="T8" fmla="*/ 108 w 191"/>
                <a:gd name="T9" fmla="*/ 0 h 354"/>
              </a:gdLst>
              <a:ahLst/>
              <a:cxnLst>
                <a:cxn ang="0">
                  <a:pos x="T0" y="T1"/>
                </a:cxn>
                <a:cxn ang="0">
                  <a:pos x="T2" y="T3"/>
                </a:cxn>
                <a:cxn ang="0">
                  <a:pos x="T4" y="T5"/>
                </a:cxn>
                <a:cxn ang="0">
                  <a:pos x="T6" y="T7"/>
                </a:cxn>
                <a:cxn ang="0">
                  <a:pos x="T8" y="T9"/>
                </a:cxn>
              </a:cxnLst>
              <a:rect l="0" t="0" r="r" b="b"/>
              <a:pathLst>
                <a:path w="191" h="354">
                  <a:moveTo>
                    <a:pt x="108" y="0"/>
                  </a:moveTo>
                  <a:lnTo>
                    <a:pt x="0" y="122"/>
                  </a:lnTo>
                  <a:lnTo>
                    <a:pt x="190" y="353"/>
                  </a:lnTo>
                  <a:lnTo>
                    <a:pt x="190" y="0"/>
                  </a:lnTo>
                  <a:lnTo>
                    <a:pt x="108" y="0"/>
                  </a:lnTo>
                </a:path>
              </a:pathLst>
            </a:custGeom>
            <a:grpFill/>
            <a:ln>
              <a:noFill/>
            </a:ln>
            <a:effectLst/>
          </p:spPr>
          <p:txBody>
            <a:bodyPr wrap="none" lIns="152366" tIns="76183" rIns="152366" bIns="76183" anchor="ctr"/>
            <a:lstStyle/>
            <a:p>
              <a:endParaRPr lang="en-US"/>
            </a:p>
          </p:txBody>
        </p:sp>
        <p:sp>
          <p:nvSpPr>
            <p:cNvPr id="100" name="Freeform 224"/>
            <p:cNvSpPr>
              <a:spLocks noChangeArrowheads="1"/>
            </p:cNvSpPr>
            <p:nvPr/>
          </p:nvSpPr>
          <p:spPr bwMode="auto">
            <a:xfrm>
              <a:off x="6705022" y="11348885"/>
              <a:ext cx="50167" cy="41816"/>
            </a:xfrm>
            <a:custGeom>
              <a:avLst/>
              <a:gdLst>
                <a:gd name="T0" fmla="*/ 26 w 55"/>
                <a:gd name="T1" fmla="*/ 0 h 42"/>
                <a:gd name="T2" fmla="*/ 26 w 55"/>
                <a:gd name="T3" fmla="*/ 0 h 42"/>
                <a:gd name="T4" fmla="*/ 14 w 55"/>
                <a:gd name="T5" fmla="*/ 0 h 42"/>
                <a:gd name="T6" fmla="*/ 14 w 55"/>
                <a:gd name="T7" fmla="*/ 41 h 42"/>
                <a:gd name="T8" fmla="*/ 40 w 55"/>
                <a:gd name="T9" fmla="*/ 28 h 42"/>
                <a:gd name="T10" fmla="*/ 40 w 55"/>
                <a:gd name="T11" fmla="*/ 0 h 42"/>
                <a:gd name="T12" fmla="*/ 26 w 5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5" h="42">
                  <a:moveTo>
                    <a:pt x="26" y="0"/>
                  </a:moveTo>
                  <a:lnTo>
                    <a:pt x="26" y="0"/>
                  </a:lnTo>
                  <a:lnTo>
                    <a:pt x="14" y="0"/>
                  </a:lnTo>
                  <a:cubicBezTo>
                    <a:pt x="0" y="14"/>
                    <a:pt x="14" y="28"/>
                    <a:pt x="14" y="41"/>
                  </a:cubicBezTo>
                  <a:cubicBezTo>
                    <a:pt x="26" y="41"/>
                    <a:pt x="40" y="41"/>
                    <a:pt x="40" y="28"/>
                  </a:cubicBezTo>
                  <a:cubicBezTo>
                    <a:pt x="54" y="28"/>
                    <a:pt x="54" y="14"/>
                    <a:pt x="40" y="0"/>
                  </a:cubicBezTo>
                  <a:cubicBezTo>
                    <a:pt x="40" y="0"/>
                    <a:pt x="40" y="0"/>
                    <a:pt x="26" y="0"/>
                  </a:cubicBezTo>
                </a:path>
              </a:pathLst>
            </a:custGeom>
            <a:grpFill/>
            <a:ln>
              <a:noFill/>
            </a:ln>
            <a:effectLst/>
          </p:spPr>
          <p:txBody>
            <a:bodyPr wrap="none" lIns="152366" tIns="76183" rIns="152366" bIns="76183" anchor="ctr"/>
            <a:lstStyle/>
            <a:p>
              <a:endParaRPr lang="en-US"/>
            </a:p>
          </p:txBody>
        </p:sp>
        <p:sp>
          <p:nvSpPr>
            <p:cNvPr id="101" name="Freeform 225"/>
            <p:cNvSpPr>
              <a:spLocks noChangeArrowheads="1"/>
            </p:cNvSpPr>
            <p:nvPr/>
          </p:nvSpPr>
          <p:spPr bwMode="auto">
            <a:xfrm>
              <a:off x="6759368" y="10976718"/>
              <a:ext cx="351166" cy="246719"/>
            </a:xfrm>
            <a:custGeom>
              <a:avLst/>
              <a:gdLst>
                <a:gd name="T0" fmla="*/ 14 w 369"/>
                <a:gd name="T1" fmla="*/ 135 h 259"/>
                <a:gd name="T2" fmla="*/ 14 w 369"/>
                <a:gd name="T3" fmla="*/ 135 h 259"/>
                <a:gd name="T4" fmla="*/ 0 w 369"/>
                <a:gd name="T5" fmla="*/ 177 h 259"/>
                <a:gd name="T6" fmla="*/ 41 w 369"/>
                <a:gd name="T7" fmla="*/ 177 h 259"/>
                <a:gd name="T8" fmla="*/ 123 w 369"/>
                <a:gd name="T9" fmla="*/ 109 h 259"/>
                <a:gd name="T10" fmla="*/ 123 w 369"/>
                <a:gd name="T11" fmla="*/ 109 h 259"/>
                <a:gd name="T12" fmla="*/ 135 w 369"/>
                <a:gd name="T13" fmla="*/ 109 h 259"/>
                <a:gd name="T14" fmla="*/ 135 w 369"/>
                <a:gd name="T15" fmla="*/ 109 h 259"/>
                <a:gd name="T16" fmla="*/ 135 w 369"/>
                <a:gd name="T17" fmla="*/ 109 h 259"/>
                <a:gd name="T18" fmla="*/ 135 w 369"/>
                <a:gd name="T19" fmla="*/ 109 h 259"/>
                <a:gd name="T20" fmla="*/ 135 w 369"/>
                <a:gd name="T21" fmla="*/ 109 h 259"/>
                <a:gd name="T22" fmla="*/ 231 w 369"/>
                <a:gd name="T23" fmla="*/ 191 h 259"/>
                <a:gd name="T24" fmla="*/ 231 w 369"/>
                <a:gd name="T25" fmla="*/ 191 h 259"/>
                <a:gd name="T26" fmla="*/ 300 w 369"/>
                <a:gd name="T27" fmla="*/ 258 h 259"/>
                <a:gd name="T28" fmla="*/ 368 w 369"/>
                <a:gd name="T29" fmla="*/ 203 h 259"/>
                <a:gd name="T30" fmla="*/ 204 w 369"/>
                <a:gd name="T31" fmla="*/ 0 h 259"/>
                <a:gd name="T32" fmla="*/ 14 w 369"/>
                <a:gd name="T33" fmla="*/ 13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59">
                  <a:moveTo>
                    <a:pt x="14" y="135"/>
                  </a:moveTo>
                  <a:lnTo>
                    <a:pt x="14" y="135"/>
                  </a:lnTo>
                  <a:cubicBezTo>
                    <a:pt x="0" y="135"/>
                    <a:pt x="0" y="163"/>
                    <a:pt x="0" y="177"/>
                  </a:cubicBezTo>
                  <a:cubicBezTo>
                    <a:pt x="14" y="177"/>
                    <a:pt x="41" y="177"/>
                    <a:pt x="41" y="177"/>
                  </a:cubicBezTo>
                  <a:cubicBezTo>
                    <a:pt x="55" y="163"/>
                    <a:pt x="109" y="109"/>
                    <a:pt x="123" y="109"/>
                  </a:cubicBezTo>
                  <a:lnTo>
                    <a:pt x="123" y="109"/>
                  </a:lnTo>
                  <a:cubicBezTo>
                    <a:pt x="123" y="109"/>
                    <a:pt x="123" y="109"/>
                    <a:pt x="135" y="109"/>
                  </a:cubicBezTo>
                  <a:lnTo>
                    <a:pt x="135" y="109"/>
                  </a:lnTo>
                  <a:lnTo>
                    <a:pt x="135" y="109"/>
                  </a:lnTo>
                  <a:lnTo>
                    <a:pt x="135" y="109"/>
                  </a:lnTo>
                  <a:lnTo>
                    <a:pt x="135" y="109"/>
                  </a:lnTo>
                  <a:cubicBezTo>
                    <a:pt x="231" y="191"/>
                    <a:pt x="231" y="191"/>
                    <a:pt x="231" y="191"/>
                  </a:cubicBezTo>
                  <a:lnTo>
                    <a:pt x="231" y="191"/>
                  </a:lnTo>
                  <a:cubicBezTo>
                    <a:pt x="300" y="258"/>
                    <a:pt x="300" y="258"/>
                    <a:pt x="300" y="258"/>
                  </a:cubicBezTo>
                  <a:cubicBezTo>
                    <a:pt x="368" y="203"/>
                    <a:pt x="368" y="203"/>
                    <a:pt x="368" y="203"/>
                  </a:cubicBezTo>
                  <a:cubicBezTo>
                    <a:pt x="204" y="0"/>
                    <a:pt x="204" y="0"/>
                    <a:pt x="204" y="0"/>
                  </a:cubicBezTo>
                  <a:cubicBezTo>
                    <a:pt x="177" y="13"/>
                    <a:pt x="55" y="67"/>
                    <a:pt x="14" y="135"/>
                  </a:cubicBezTo>
                </a:path>
              </a:pathLst>
            </a:custGeom>
            <a:grpFill/>
            <a:ln>
              <a:noFill/>
            </a:ln>
            <a:effectLst/>
          </p:spPr>
          <p:txBody>
            <a:bodyPr wrap="none" lIns="152366" tIns="76183" rIns="152366" bIns="76183" anchor="ctr"/>
            <a:lstStyle/>
            <a:p>
              <a:endParaRPr lang="en-US"/>
            </a:p>
          </p:txBody>
        </p:sp>
        <p:sp>
          <p:nvSpPr>
            <p:cNvPr id="102" name="Freeform 226"/>
            <p:cNvSpPr>
              <a:spLocks noChangeArrowheads="1"/>
            </p:cNvSpPr>
            <p:nvPr/>
          </p:nvSpPr>
          <p:spPr bwMode="auto">
            <a:xfrm>
              <a:off x="6629773" y="11001807"/>
              <a:ext cx="438957" cy="426529"/>
            </a:xfrm>
            <a:custGeom>
              <a:avLst/>
              <a:gdLst>
                <a:gd name="T0" fmla="*/ 259 w 463"/>
                <a:gd name="T1" fmla="*/ 108 h 450"/>
                <a:gd name="T2" fmla="*/ 259 w 463"/>
                <a:gd name="T3" fmla="*/ 108 h 450"/>
                <a:gd name="T4" fmla="*/ 204 w 463"/>
                <a:gd name="T5" fmla="*/ 164 h 450"/>
                <a:gd name="T6" fmla="*/ 122 w 463"/>
                <a:gd name="T7" fmla="*/ 164 h 450"/>
                <a:gd name="T8" fmla="*/ 122 w 463"/>
                <a:gd name="T9" fmla="*/ 94 h 450"/>
                <a:gd name="T10" fmla="*/ 217 w 463"/>
                <a:gd name="T11" fmla="*/ 0 h 450"/>
                <a:gd name="T12" fmla="*/ 150 w 463"/>
                <a:gd name="T13" fmla="*/ 13 h 450"/>
                <a:gd name="T14" fmla="*/ 0 w 463"/>
                <a:gd name="T15" fmla="*/ 218 h 450"/>
                <a:gd name="T16" fmla="*/ 271 w 463"/>
                <a:gd name="T17" fmla="*/ 449 h 450"/>
                <a:gd name="T18" fmla="*/ 286 w 463"/>
                <a:gd name="T19" fmla="*/ 449 h 450"/>
                <a:gd name="T20" fmla="*/ 286 w 463"/>
                <a:gd name="T21" fmla="*/ 449 h 450"/>
                <a:gd name="T22" fmla="*/ 299 w 463"/>
                <a:gd name="T23" fmla="*/ 449 h 450"/>
                <a:gd name="T24" fmla="*/ 313 w 463"/>
                <a:gd name="T25" fmla="*/ 435 h 450"/>
                <a:gd name="T26" fmla="*/ 299 w 463"/>
                <a:gd name="T27" fmla="*/ 422 h 450"/>
                <a:gd name="T28" fmla="*/ 204 w 463"/>
                <a:gd name="T29" fmla="*/ 339 h 450"/>
                <a:gd name="T30" fmla="*/ 204 w 463"/>
                <a:gd name="T31" fmla="*/ 313 h 450"/>
                <a:gd name="T32" fmla="*/ 231 w 463"/>
                <a:gd name="T33" fmla="*/ 313 h 450"/>
                <a:gd name="T34" fmla="*/ 245 w 463"/>
                <a:gd name="T35" fmla="*/ 327 h 450"/>
                <a:gd name="T36" fmla="*/ 245 w 463"/>
                <a:gd name="T37" fmla="*/ 327 h 450"/>
                <a:gd name="T38" fmla="*/ 327 w 463"/>
                <a:gd name="T39" fmla="*/ 395 h 450"/>
                <a:gd name="T40" fmla="*/ 327 w 463"/>
                <a:gd name="T41" fmla="*/ 395 h 450"/>
                <a:gd name="T42" fmla="*/ 340 w 463"/>
                <a:gd name="T43" fmla="*/ 408 h 450"/>
                <a:gd name="T44" fmla="*/ 354 w 463"/>
                <a:gd name="T45" fmla="*/ 408 h 450"/>
                <a:gd name="T46" fmla="*/ 367 w 463"/>
                <a:gd name="T47" fmla="*/ 408 h 450"/>
                <a:gd name="T48" fmla="*/ 367 w 463"/>
                <a:gd name="T49" fmla="*/ 381 h 450"/>
                <a:gd name="T50" fmla="*/ 271 w 463"/>
                <a:gd name="T51" fmla="*/ 299 h 450"/>
                <a:gd name="T52" fmla="*/ 271 w 463"/>
                <a:gd name="T53" fmla="*/ 272 h 450"/>
                <a:gd name="T54" fmla="*/ 286 w 463"/>
                <a:gd name="T55" fmla="*/ 272 h 450"/>
                <a:gd name="T56" fmla="*/ 299 w 463"/>
                <a:gd name="T57" fmla="*/ 285 h 450"/>
                <a:gd name="T58" fmla="*/ 381 w 463"/>
                <a:gd name="T59" fmla="*/ 354 h 450"/>
                <a:gd name="T60" fmla="*/ 381 w 463"/>
                <a:gd name="T61" fmla="*/ 367 h 450"/>
                <a:gd name="T62" fmla="*/ 394 w 463"/>
                <a:gd name="T63" fmla="*/ 367 h 450"/>
                <a:gd name="T64" fmla="*/ 394 w 463"/>
                <a:gd name="T65" fmla="*/ 367 h 450"/>
                <a:gd name="T66" fmla="*/ 394 w 463"/>
                <a:gd name="T67" fmla="*/ 367 h 450"/>
                <a:gd name="T68" fmla="*/ 394 w 463"/>
                <a:gd name="T69" fmla="*/ 367 h 450"/>
                <a:gd name="T70" fmla="*/ 394 w 463"/>
                <a:gd name="T71" fmla="*/ 367 h 450"/>
                <a:gd name="T72" fmla="*/ 408 w 463"/>
                <a:gd name="T73" fmla="*/ 354 h 450"/>
                <a:gd name="T74" fmla="*/ 408 w 463"/>
                <a:gd name="T75" fmla="*/ 327 h 450"/>
                <a:gd name="T76" fmla="*/ 313 w 463"/>
                <a:gd name="T77" fmla="*/ 245 h 450"/>
                <a:gd name="T78" fmla="*/ 313 w 463"/>
                <a:gd name="T79" fmla="*/ 245 h 450"/>
                <a:gd name="T80" fmla="*/ 313 w 463"/>
                <a:gd name="T81" fmla="*/ 245 h 450"/>
                <a:gd name="T82" fmla="*/ 313 w 463"/>
                <a:gd name="T83" fmla="*/ 218 h 450"/>
                <a:gd name="T84" fmla="*/ 327 w 463"/>
                <a:gd name="T85" fmla="*/ 218 h 450"/>
                <a:gd name="T86" fmla="*/ 422 w 463"/>
                <a:gd name="T87" fmla="*/ 299 h 450"/>
                <a:gd name="T88" fmla="*/ 422 w 463"/>
                <a:gd name="T89" fmla="*/ 299 h 450"/>
                <a:gd name="T90" fmla="*/ 436 w 463"/>
                <a:gd name="T91" fmla="*/ 299 h 450"/>
                <a:gd name="T92" fmla="*/ 436 w 463"/>
                <a:gd name="T93" fmla="*/ 299 h 450"/>
                <a:gd name="T94" fmla="*/ 450 w 463"/>
                <a:gd name="T95" fmla="*/ 299 h 450"/>
                <a:gd name="T96" fmla="*/ 450 w 463"/>
                <a:gd name="T97" fmla="*/ 272 h 450"/>
                <a:gd name="T98" fmla="*/ 259 w 463"/>
                <a:gd name="T99" fmla="*/ 1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450">
                  <a:moveTo>
                    <a:pt x="259" y="108"/>
                  </a:moveTo>
                  <a:lnTo>
                    <a:pt x="259" y="108"/>
                  </a:lnTo>
                  <a:cubicBezTo>
                    <a:pt x="245" y="122"/>
                    <a:pt x="217" y="136"/>
                    <a:pt x="204" y="164"/>
                  </a:cubicBezTo>
                  <a:cubicBezTo>
                    <a:pt x="177" y="190"/>
                    <a:pt x="150" y="190"/>
                    <a:pt x="122" y="164"/>
                  </a:cubicBezTo>
                  <a:cubicBezTo>
                    <a:pt x="96" y="150"/>
                    <a:pt x="108" y="108"/>
                    <a:pt x="122" y="94"/>
                  </a:cubicBezTo>
                  <a:cubicBezTo>
                    <a:pt x="136" y="54"/>
                    <a:pt x="177" y="27"/>
                    <a:pt x="217" y="0"/>
                  </a:cubicBezTo>
                  <a:cubicBezTo>
                    <a:pt x="150" y="13"/>
                    <a:pt x="150" y="13"/>
                    <a:pt x="150" y="13"/>
                  </a:cubicBezTo>
                  <a:cubicBezTo>
                    <a:pt x="0" y="218"/>
                    <a:pt x="0" y="218"/>
                    <a:pt x="0" y="218"/>
                  </a:cubicBezTo>
                  <a:cubicBezTo>
                    <a:pt x="271" y="449"/>
                    <a:pt x="271" y="449"/>
                    <a:pt x="271" y="449"/>
                  </a:cubicBezTo>
                  <a:cubicBezTo>
                    <a:pt x="286" y="449"/>
                    <a:pt x="286" y="449"/>
                    <a:pt x="286" y="449"/>
                  </a:cubicBezTo>
                  <a:lnTo>
                    <a:pt x="286" y="449"/>
                  </a:lnTo>
                  <a:cubicBezTo>
                    <a:pt x="299" y="449"/>
                    <a:pt x="299" y="449"/>
                    <a:pt x="299" y="449"/>
                  </a:cubicBezTo>
                  <a:cubicBezTo>
                    <a:pt x="313" y="435"/>
                    <a:pt x="313" y="435"/>
                    <a:pt x="313" y="435"/>
                  </a:cubicBezTo>
                  <a:cubicBezTo>
                    <a:pt x="313" y="422"/>
                    <a:pt x="313" y="422"/>
                    <a:pt x="299" y="422"/>
                  </a:cubicBezTo>
                  <a:cubicBezTo>
                    <a:pt x="204" y="339"/>
                    <a:pt x="204" y="339"/>
                    <a:pt x="204" y="339"/>
                  </a:cubicBezTo>
                  <a:cubicBezTo>
                    <a:pt x="204" y="339"/>
                    <a:pt x="204" y="327"/>
                    <a:pt x="204" y="313"/>
                  </a:cubicBezTo>
                  <a:cubicBezTo>
                    <a:pt x="217" y="313"/>
                    <a:pt x="217" y="313"/>
                    <a:pt x="231" y="313"/>
                  </a:cubicBezTo>
                  <a:cubicBezTo>
                    <a:pt x="245" y="327"/>
                    <a:pt x="245" y="327"/>
                    <a:pt x="245" y="327"/>
                  </a:cubicBezTo>
                  <a:lnTo>
                    <a:pt x="245" y="327"/>
                  </a:lnTo>
                  <a:cubicBezTo>
                    <a:pt x="327" y="395"/>
                    <a:pt x="327" y="395"/>
                    <a:pt x="327" y="395"/>
                  </a:cubicBezTo>
                  <a:lnTo>
                    <a:pt x="327" y="395"/>
                  </a:lnTo>
                  <a:cubicBezTo>
                    <a:pt x="340" y="408"/>
                    <a:pt x="340" y="408"/>
                    <a:pt x="340" y="408"/>
                  </a:cubicBezTo>
                  <a:cubicBezTo>
                    <a:pt x="340" y="408"/>
                    <a:pt x="340" y="408"/>
                    <a:pt x="354" y="408"/>
                  </a:cubicBezTo>
                  <a:cubicBezTo>
                    <a:pt x="354" y="408"/>
                    <a:pt x="354" y="408"/>
                    <a:pt x="367" y="408"/>
                  </a:cubicBezTo>
                  <a:cubicBezTo>
                    <a:pt x="367" y="395"/>
                    <a:pt x="367" y="381"/>
                    <a:pt x="367" y="381"/>
                  </a:cubicBezTo>
                  <a:cubicBezTo>
                    <a:pt x="271" y="299"/>
                    <a:pt x="271" y="299"/>
                    <a:pt x="271" y="299"/>
                  </a:cubicBezTo>
                  <a:cubicBezTo>
                    <a:pt x="259" y="285"/>
                    <a:pt x="259" y="285"/>
                    <a:pt x="271" y="272"/>
                  </a:cubicBezTo>
                  <a:lnTo>
                    <a:pt x="286" y="272"/>
                  </a:lnTo>
                  <a:cubicBezTo>
                    <a:pt x="299" y="285"/>
                    <a:pt x="299" y="285"/>
                    <a:pt x="299" y="285"/>
                  </a:cubicBezTo>
                  <a:cubicBezTo>
                    <a:pt x="381" y="354"/>
                    <a:pt x="381" y="354"/>
                    <a:pt x="381" y="354"/>
                  </a:cubicBezTo>
                  <a:cubicBezTo>
                    <a:pt x="381" y="367"/>
                    <a:pt x="381" y="367"/>
                    <a:pt x="381" y="367"/>
                  </a:cubicBezTo>
                  <a:cubicBezTo>
                    <a:pt x="394" y="367"/>
                    <a:pt x="394" y="367"/>
                    <a:pt x="394" y="367"/>
                  </a:cubicBezTo>
                  <a:lnTo>
                    <a:pt x="394" y="367"/>
                  </a:lnTo>
                  <a:lnTo>
                    <a:pt x="394" y="367"/>
                  </a:lnTo>
                  <a:lnTo>
                    <a:pt x="394" y="367"/>
                  </a:lnTo>
                  <a:lnTo>
                    <a:pt x="394" y="367"/>
                  </a:lnTo>
                  <a:cubicBezTo>
                    <a:pt x="408" y="367"/>
                    <a:pt x="408" y="354"/>
                    <a:pt x="408" y="354"/>
                  </a:cubicBezTo>
                  <a:cubicBezTo>
                    <a:pt x="422" y="339"/>
                    <a:pt x="422" y="339"/>
                    <a:pt x="408" y="327"/>
                  </a:cubicBezTo>
                  <a:cubicBezTo>
                    <a:pt x="313" y="245"/>
                    <a:pt x="313" y="245"/>
                    <a:pt x="313" y="245"/>
                  </a:cubicBezTo>
                  <a:lnTo>
                    <a:pt x="313" y="245"/>
                  </a:lnTo>
                  <a:lnTo>
                    <a:pt x="313" y="245"/>
                  </a:lnTo>
                  <a:cubicBezTo>
                    <a:pt x="299" y="231"/>
                    <a:pt x="299" y="231"/>
                    <a:pt x="313" y="218"/>
                  </a:cubicBezTo>
                  <a:lnTo>
                    <a:pt x="327" y="218"/>
                  </a:lnTo>
                  <a:cubicBezTo>
                    <a:pt x="422" y="299"/>
                    <a:pt x="422" y="299"/>
                    <a:pt x="422" y="299"/>
                  </a:cubicBezTo>
                  <a:lnTo>
                    <a:pt x="422" y="299"/>
                  </a:lnTo>
                  <a:lnTo>
                    <a:pt x="436" y="299"/>
                  </a:lnTo>
                  <a:lnTo>
                    <a:pt x="436" y="299"/>
                  </a:lnTo>
                  <a:lnTo>
                    <a:pt x="450" y="299"/>
                  </a:lnTo>
                  <a:cubicBezTo>
                    <a:pt x="462" y="285"/>
                    <a:pt x="450" y="272"/>
                    <a:pt x="450" y="272"/>
                  </a:cubicBezTo>
                  <a:lnTo>
                    <a:pt x="259" y="108"/>
                  </a:lnTo>
                </a:path>
              </a:pathLst>
            </a:custGeom>
            <a:grpFill/>
            <a:ln>
              <a:noFill/>
            </a:ln>
            <a:effectLst/>
          </p:spPr>
          <p:txBody>
            <a:bodyPr wrap="none" lIns="152366" tIns="76183" rIns="152366" bIns="76183" anchor="ctr"/>
            <a:lstStyle/>
            <a:p>
              <a:endParaRPr lang="en-US"/>
            </a:p>
          </p:txBody>
        </p:sp>
        <p:sp>
          <p:nvSpPr>
            <p:cNvPr id="103" name="Freeform 227"/>
            <p:cNvSpPr>
              <a:spLocks noChangeArrowheads="1"/>
            </p:cNvSpPr>
            <p:nvPr/>
          </p:nvSpPr>
          <p:spPr bwMode="auto">
            <a:xfrm>
              <a:off x="6759368" y="11390700"/>
              <a:ext cx="54349" cy="50180"/>
            </a:xfrm>
            <a:custGeom>
              <a:avLst/>
              <a:gdLst>
                <a:gd name="T0" fmla="*/ 27 w 56"/>
                <a:gd name="T1" fmla="*/ 0 h 55"/>
                <a:gd name="T2" fmla="*/ 27 w 56"/>
                <a:gd name="T3" fmla="*/ 0 h 55"/>
                <a:gd name="T4" fmla="*/ 14 w 56"/>
                <a:gd name="T5" fmla="*/ 14 h 55"/>
                <a:gd name="T6" fmla="*/ 14 w 56"/>
                <a:gd name="T7" fmla="*/ 41 h 55"/>
                <a:gd name="T8" fmla="*/ 41 w 56"/>
                <a:gd name="T9" fmla="*/ 41 h 55"/>
                <a:gd name="T10" fmla="*/ 41 w 56"/>
                <a:gd name="T11" fmla="*/ 0 h 55"/>
                <a:gd name="T12" fmla="*/ 27 w 5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27" y="0"/>
                  </a:moveTo>
                  <a:lnTo>
                    <a:pt x="27" y="0"/>
                  </a:lnTo>
                  <a:cubicBezTo>
                    <a:pt x="27" y="0"/>
                    <a:pt x="14" y="0"/>
                    <a:pt x="14" y="14"/>
                  </a:cubicBezTo>
                  <a:cubicBezTo>
                    <a:pt x="0" y="14"/>
                    <a:pt x="14" y="27"/>
                    <a:pt x="14" y="41"/>
                  </a:cubicBezTo>
                  <a:cubicBezTo>
                    <a:pt x="27" y="54"/>
                    <a:pt x="41" y="41"/>
                    <a:pt x="41" y="41"/>
                  </a:cubicBezTo>
                  <a:cubicBezTo>
                    <a:pt x="55" y="27"/>
                    <a:pt x="55" y="14"/>
                    <a:pt x="41" y="0"/>
                  </a:cubicBezTo>
                  <a:cubicBezTo>
                    <a:pt x="41" y="0"/>
                    <a:pt x="41" y="0"/>
                    <a:pt x="27" y="0"/>
                  </a:cubicBezTo>
                </a:path>
              </a:pathLst>
            </a:custGeom>
            <a:grpFill/>
            <a:ln>
              <a:noFill/>
            </a:ln>
            <a:effectLst/>
          </p:spPr>
          <p:txBody>
            <a:bodyPr wrap="none" lIns="152366" tIns="76183" rIns="152366" bIns="76183" anchor="ctr"/>
            <a:lstStyle/>
            <a:p>
              <a:endParaRPr lang="en-US"/>
            </a:p>
          </p:txBody>
        </p:sp>
        <p:sp>
          <p:nvSpPr>
            <p:cNvPr id="104" name="Freeform 228"/>
            <p:cNvSpPr>
              <a:spLocks noChangeArrowheads="1"/>
            </p:cNvSpPr>
            <p:nvPr/>
          </p:nvSpPr>
          <p:spPr bwMode="auto">
            <a:xfrm>
              <a:off x="6901508" y="11453424"/>
              <a:ext cx="4181" cy="41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grpSp>
      <p:grpSp>
        <p:nvGrpSpPr>
          <p:cNvPr id="105" name="Group 104"/>
          <p:cNvGrpSpPr/>
          <p:nvPr/>
        </p:nvGrpSpPr>
        <p:grpSpPr>
          <a:xfrm>
            <a:off x="15802498" y="9060790"/>
            <a:ext cx="845780" cy="756949"/>
            <a:chOff x="13222514" y="10847085"/>
            <a:chExt cx="635447" cy="568706"/>
          </a:xfrm>
          <a:solidFill>
            <a:schemeClr val="accent4"/>
          </a:solidFill>
        </p:grpSpPr>
        <p:sp>
          <p:nvSpPr>
            <p:cNvPr id="106" name="Freeform 245"/>
            <p:cNvSpPr>
              <a:spLocks noChangeArrowheads="1"/>
            </p:cNvSpPr>
            <p:nvPr/>
          </p:nvSpPr>
          <p:spPr bwMode="auto">
            <a:xfrm>
              <a:off x="13276865" y="11323795"/>
              <a:ext cx="41805" cy="41816"/>
            </a:xfrm>
            <a:custGeom>
              <a:avLst/>
              <a:gdLst>
                <a:gd name="T0" fmla="*/ 14 w 42"/>
                <a:gd name="T1" fmla="*/ 42 h 43"/>
                <a:gd name="T2" fmla="*/ 14 w 42"/>
                <a:gd name="T3" fmla="*/ 42 h 43"/>
                <a:gd name="T4" fmla="*/ 41 w 42"/>
                <a:gd name="T5" fmla="*/ 28 h 43"/>
                <a:gd name="T6" fmla="*/ 14 w 42"/>
                <a:gd name="T7" fmla="*/ 0 h 43"/>
                <a:gd name="T8" fmla="*/ 0 w 42"/>
                <a:gd name="T9" fmla="*/ 28 h 43"/>
                <a:gd name="T10" fmla="*/ 14 w 42"/>
                <a:gd name="T11" fmla="*/ 42 h 43"/>
              </a:gdLst>
              <a:ahLst/>
              <a:cxnLst>
                <a:cxn ang="0">
                  <a:pos x="T0" y="T1"/>
                </a:cxn>
                <a:cxn ang="0">
                  <a:pos x="T2" y="T3"/>
                </a:cxn>
                <a:cxn ang="0">
                  <a:pos x="T4" y="T5"/>
                </a:cxn>
                <a:cxn ang="0">
                  <a:pos x="T6" y="T7"/>
                </a:cxn>
                <a:cxn ang="0">
                  <a:pos x="T8" y="T9"/>
                </a:cxn>
                <a:cxn ang="0">
                  <a:pos x="T10" y="T11"/>
                </a:cxn>
              </a:cxnLst>
              <a:rect l="0" t="0" r="r" b="b"/>
              <a:pathLst>
                <a:path w="42" h="43">
                  <a:moveTo>
                    <a:pt x="14" y="42"/>
                  </a:moveTo>
                  <a:lnTo>
                    <a:pt x="14" y="42"/>
                  </a:lnTo>
                  <a:cubicBezTo>
                    <a:pt x="28" y="42"/>
                    <a:pt x="41" y="42"/>
                    <a:pt x="41" y="28"/>
                  </a:cubicBezTo>
                  <a:cubicBezTo>
                    <a:pt x="41" y="15"/>
                    <a:pt x="28" y="0"/>
                    <a:pt x="14" y="0"/>
                  </a:cubicBezTo>
                  <a:cubicBezTo>
                    <a:pt x="14" y="0"/>
                    <a:pt x="0" y="15"/>
                    <a:pt x="0" y="28"/>
                  </a:cubicBezTo>
                  <a:cubicBezTo>
                    <a:pt x="0" y="42"/>
                    <a:pt x="14" y="42"/>
                    <a:pt x="14" y="42"/>
                  </a:cubicBezTo>
                </a:path>
              </a:pathLst>
            </a:custGeom>
            <a:grpFill/>
            <a:ln>
              <a:noFill/>
            </a:ln>
            <a:effectLst/>
          </p:spPr>
          <p:txBody>
            <a:bodyPr wrap="none" lIns="152366" tIns="76183" rIns="152366" bIns="76183" anchor="ctr"/>
            <a:lstStyle/>
            <a:p>
              <a:endParaRPr lang="en-US"/>
            </a:p>
          </p:txBody>
        </p:sp>
        <p:sp>
          <p:nvSpPr>
            <p:cNvPr id="107" name="Freeform 246"/>
            <p:cNvSpPr>
              <a:spLocks noChangeArrowheads="1"/>
            </p:cNvSpPr>
            <p:nvPr/>
          </p:nvSpPr>
          <p:spPr bwMode="auto">
            <a:xfrm>
              <a:off x="13222514" y="11068713"/>
              <a:ext cx="167223" cy="347078"/>
            </a:xfrm>
            <a:custGeom>
              <a:avLst/>
              <a:gdLst>
                <a:gd name="T0" fmla="*/ 0 w 177"/>
                <a:gd name="T1" fmla="*/ 367 h 368"/>
                <a:gd name="T2" fmla="*/ 0 w 177"/>
                <a:gd name="T3" fmla="*/ 367 h 368"/>
                <a:gd name="T4" fmla="*/ 176 w 177"/>
                <a:gd name="T5" fmla="*/ 367 h 368"/>
                <a:gd name="T6" fmla="*/ 176 w 177"/>
                <a:gd name="T7" fmla="*/ 0 h 368"/>
                <a:gd name="T8" fmla="*/ 0 w 177"/>
                <a:gd name="T9" fmla="*/ 0 h 368"/>
                <a:gd name="T10" fmla="*/ 0 w 177"/>
                <a:gd name="T11" fmla="*/ 367 h 368"/>
                <a:gd name="T12" fmla="*/ 95 w 177"/>
                <a:gd name="T13" fmla="*/ 26 h 368"/>
                <a:gd name="T14" fmla="*/ 95 w 177"/>
                <a:gd name="T15" fmla="*/ 26 h 368"/>
                <a:gd name="T16" fmla="*/ 122 w 177"/>
                <a:gd name="T17" fmla="*/ 26 h 368"/>
                <a:gd name="T18" fmla="*/ 122 w 177"/>
                <a:gd name="T19" fmla="*/ 231 h 368"/>
                <a:gd name="T20" fmla="*/ 95 w 177"/>
                <a:gd name="T21" fmla="*/ 231 h 368"/>
                <a:gd name="T22" fmla="*/ 95 w 177"/>
                <a:gd name="T23" fmla="*/ 26 h 368"/>
                <a:gd name="T24" fmla="*/ 68 w 177"/>
                <a:gd name="T25" fmla="*/ 245 h 368"/>
                <a:gd name="T26" fmla="*/ 68 w 177"/>
                <a:gd name="T27" fmla="*/ 245 h 368"/>
                <a:gd name="T28" fmla="*/ 122 w 177"/>
                <a:gd name="T29" fmla="*/ 299 h 368"/>
                <a:gd name="T30" fmla="*/ 68 w 177"/>
                <a:gd name="T31" fmla="*/ 340 h 368"/>
                <a:gd name="T32" fmla="*/ 27 w 177"/>
                <a:gd name="T33" fmla="*/ 299 h 368"/>
                <a:gd name="T34" fmla="*/ 68 w 177"/>
                <a:gd name="T35"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368">
                  <a:moveTo>
                    <a:pt x="0" y="367"/>
                  </a:moveTo>
                  <a:lnTo>
                    <a:pt x="0" y="367"/>
                  </a:lnTo>
                  <a:cubicBezTo>
                    <a:pt x="176" y="367"/>
                    <a:pt x="176" y="367"/>
                    <a:pt x="176" y="367"/>
                  </a:cubicBezTo>
                  <a:cubicBezTo>
                    <a:pt x="176" y="0"/>
                    <a:pt x="176" y="0"/>
                    <a:pt x="176" y="0"/>
                  </a:cubicBezTo>
                  <a:cubicBezTo>
                    <a:pt x="0" y="0"/>
                    <a:pt x="0" y="0"/>
                    <a:pt x="0" y="0"/>
                  </a:cubicBezTo>
                  <a:lnTo>
                    <a:pt x="0" y="367"/>
                  </a:lnTo>
                  <a:close/>
                  <a:moveTo>
                    <a:pt x="95" y="26"/>
                  </a:moveTo>
                  <a:lnTo>
                    <a:pt x="95" y="26"/>
                  </a:lnTo>
                  <a:cubicBezTo>
                    <a:pt x="122" y="26"/>
                    <a:pt x="122" y="26"/>
                    <a:pt x="122" y="26"/>
                  </a:cubicBezTo>
                  <a:cubicBezTo>
                    <a:pt x="122" y="231"/>
                    <a:pt x="122" y="231"/>
                    <a:pt x="122" y="231"/>
                  </a:cubicBezTo>
                  <a:cubicBezTo>
                    <a:pt x="95" y="231"/>
                    <a:pt x="95" y="231"/>
                    <a:pt x="95" y="231"/>
                  </a:cubicBezTo>
                  <a:lnTo>
                    <a:pt x="95" y="26"/>
                  </a:lnTo>
                  <a:close/>
                  <a:moveTo>
                    <a:pt x="68" y="245"/>
                  </a:moveTo>
                  <a:lnTo>
                    <a:pt x="68" y="245"/>
                  </a:lnTo>
                  <a:cubicBezTo>
                    <a:pt x="95" y="245"/>
                    <a:pt x="122" y="271"/>
                    <a:pt x="122" y="299"/>
                  </a:cubicBezTo>
                  <a:cubicBezTo>
                    <a:pt x="122" y="327"/>
                    <a:pt x="95" y="340"/>
                    <a:pt x="68" y="340"/>
                  </a:cubicBezTo>
                  <a:cubicBezTo>
                    <a:pt x="41" y="340"/>
                    <a:pt x="27" y="327"/>
                    <a:pt x="27" y="299"/>
                  </a:cubicBezTo>
                  <a:cubicBezTo>
                    <a:pt x="27" y="271"/>
                    <a:pt x="41" y="245"/>
                    <a:pt x="68" y="245"/>
                  </a:cubicBezTo>
                  <a:close/>
                </a:path>
              </a:pathLst>
            </a:custGeom>
            <a:grpFill/>
            <a:ln>
              <a:noFill/>
            </a:ln>
            <a:effectLst/>
          </p:spPr>
          <p:txBody>
            <a:bodyPr wrap="none" lIns="152366" tIns="76183" rIns="152366" bIns="76183" anchor="ctr"/>
            <a:lstStyle/>
            <a:p>
              <a:endParaRPr lang="en-US"/>
            </a:p>
          </p:txBody>
        </p:sp>
        <p:sp>
          <p:nvSpPr>
            <p:cNvPr id="108" name="Freeform 247"/>
            <p:cNvSpPr>
              <a:spLocks noChangeArrowheads="1"/>
            </p:cNvSpPr>
            <p:nvPr/>
          </p:nvSpPr>
          <p:spPr bwMode="auto">
            <a:xfrm>
              <a:off x="13419004" y="10847085"/>
              <a:ext cx="438957" cy="518524"/>
            </a:xfrm>
            <a:custGeom>
              <a:avLst/>
              <a:gdLst>
                <a:gd name="T0" fmla="*/ 436 w 464"/>
                <a:gd name="T1" fmla="*/ 300 h 546"/>
                <a:gd name="T2" fmla="*/ 436 w 464"/>
                <a:gd name="T3" fmla="*/ 300 h 546"/>
                <a:gd name="T4" fmla="*/ 463 w 464"/>
                <a:gd name="T5" fmla="*/ 258 h 546"/>
                <a:gd name="T6" fmla="*/ 408 w 464"/>
                <a:gd name="T7" fmla="*/ 218 h 546"/>
                <a:gd name="T8" fmla="*/ 314 w 464"/>
                <a:gd name="T9" fmla="*/ 218 h 546"/>
                <a:gd name="T10" fmla="*/ 394 w 464"/>
                <a:gd name="T11" fmla="*/ 95 h 546"/>
                <a:gd name="T12" fmla="*/ 382 w 464"/>
                <a:gd name="T13" fmla="*/ 27 h 546"/>
                <a:gd name="T14" fmla="*/ 326 w 464"/>
                <a:gd name="T15" fmla="*/ 0 h 546"/>
                <a:gd name="T16" fmla="*/ 326 w 464"/>
                <a:gd name="T17" fmla="*/ 0 h 546"/>
                <a:gd name="T18" fmla="*/ 326 w 464"/>
                <a:gd name="T19" fmla="*/ 0 h 546"/>
                <a:gd name="T20" fmla="*/ 218 w 464"/>
                <a:gd name="T21" fmla="*/ 123 h 546"/>
                <a:gd name="T22" fmla="*/ 41 w 464"/>
                <a:gd name="T23" fmla="*/ 272 h 546"/>
                <a:gd name="T24" fmla="*/ 0 w 464"/>
                <a:gd name="T25" fmla="*/ 272 h 546"/>
                <a:gd name="T26" fmla="*/ 0 w 464"/>
                <a:gd name="T27" fmla="*/ 518 h 546"/>
                <a:gd name="T28" fmla="*/ 0 w 464"/>
                <a:gd name="T29" fmla="*/ 518 h 546"/>
                <a:gd name="T30" fmla="*/ 14 w 464"/>
                <a:gd name="T31" fmla="*/ 518 h 546"/>
                <a:gd name="T32" fmla="*/ 81 w 464"/>
                <a:gd name="T33" fmla="*/ 531 h 546"/>
                <a:gd name="T34" fmla="*/ 135 w 464"/>
                <a:gd name="T35" fmla="*/ 545 h 546"/>
                <a:gd name="T36" fmla="*/ 231 w 464"/>
                <a:gd name="T37" fmla="*/ 531 h 546"/>
                <a:gd name="T38" fmla="*/ 368 w 464"/>
                <a:gd name="T39" fmla="*/ 531 h 546"/>
                <a:gd name="T40" fmla="*/ 408 w 464"/>
                <a:gd name="T41" fmla="*/ 491 h 546"/>
                <a:gd name="T42" fmla="*/ 394 w 464"/>
                <a:gd name="T43" fmla="*/ 449 h 546"/>
                <a:gd name="T44" fmla="*/ 394 w 464"/>
                <a:gd name="T45" fmla="*/ 449 h 546"/>
                <a:gd name="T46" fmla="*/ 449 w 464"/>
                <a:gd name="T47" fmla="*/ 409 h 546"/>
                <a:gd name="T48" fmla="*/ 422 w 464"/>
                <a:gd name="T49" fmla="*/ 382 h 546"/>
                <a:gd name="T50" fmla="*/ 463 w 464"/>
                <a:gd name="T51" fmla="*/ 328 h 546"/>
                <a:gd name="T52" fmla="*/ 436 w 464"/>
                <a:gd name="T53" fmla="*/ 300 h 546"/>
                <a:gd name="T54" fmla="*/ 204 w 464"/>
                <a:gd name="T55" fmla="*/ 204 h 546"/>
                <a:gd name="T56" fmla="*/ 204 w 464"/>
                <a:gd name="T57" fmla="*/ 204 h 546"/>
                <a:gd name="T58" fmla="*/ 123 w 464"/>
                <a:gd name="T59" fmla="*/ 300 h 546"/>
                <a:gd name="T60" fmla="*/ 109 w 464"/>
                <a:gd name="T61" fmla="*/ 314 h 546"/>
                <a:gd name="T62" fmla="*/ 109 w 464"/>
                <a:gd name="T63" fmla="*/ 314 h 546"/>
                <a:gd name="T64" fmla="*/ 95 w 464"/>
                <a:gd name="T65" fmla="*/ 286 h 546"/>
                <a:gd name="T66" fmla="*/ 191 w 464"/>
                <a:gd name="T67" fmla="*/ 191 h 546"/>
                <a:gd name="T68" fmla="*/ 218 w 464"/>
                <a:gd name="T69" fmla="*/ 191 h 546"/>
                <a:gd name="T70" fmla="*/ 204 w 464"/>
                <a:gd name="T7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4" h="546">
                  <a:moveTo>
                    <a:pt x="436" y="300"/>
                  </a:moveTo>
                  <a:lnTo>
                    <a:pt x="436" y="300"/>
                  </a:lnTo>
                  <a:cubicBezTo>
                    <a:pt x="449" y="286"/>
                    <a:pt x="463" y="272"/>
                    <a:pt x="463" y="258"/>
                  </a:cubicBezTo>
                  <a:cubicBezTo>
                    <a:pt x="463" y="232"/>
                    <a:pt x="436" y="218"/>
                    <a:pt x="408" y="218"/>
                  </a:cubicBezTo>
                  <a:cubicBezTo>
                    <a:pt x="314" y="218"/>
                    <a:pt x="314" y="218"/>
                    <a:pt x="314" y="218"/>
                  </a:cubicBezTo>
                  <a:cubicBezTo>
                    <a:pt x="340" y="191"/>
                    <a:pt x="382" y="150"/>
                    <a:pt x="394" y="95"/>
                  </a:cubicBezTo>
                  <a:cubicBezTo>
                    <a:pt x="394" y="69"/>
                    <a:pt x="394" y="41"/>
                    <a:pt x="382" y="27"/>
                  </a:cubicBezTo>
                  <a:cubicBezTo>
                    <a:pt x="368" y="0"/>
                    <a:pt x="326" y="0"/>
                    <a:pt x="326" y="0"/>
                  </a:cubicBezTo>
                  <a:lnTo>
                    <a:pt x="326" y="0"/>
                  </a:lnTo>
                  <a:lnTo>
                    <a:pt x="326" y="0"/>
                  </a:lnTo>
                  <a:cubicBezTo>
                    <a:pt x="326" y="27"/>
                    <a:pt x="314" y="69"/>
                    <a:pt x="218" y="123"/>
                  </a:cubicBezTo>
                  <a:cubicBezTo>
                    <a:pt x="123" y="191"/>
                    <a:pt x="55" y="258"/>
                    <a:pt x="41" y="272"/>
                  </a:cubicBezTo>
                  <a:cubicBezTo>
                    <a:pt x="0" y="272"/>
                    <a:pt x="0" y="272"/>
                    <a:pt x="0" y="272"/>
                  </a:cubicBezTo>
                  <a:cubicBezTo>
                    <a:pt x="0" y="518"/>
                    <a:pt x="0" y="518"/>
                    <a:pt x="0" y="518"/>
                  </a:cubicBezTo>
                  <a:lnTo>
                    <a:pt x="0" y="518"/>
                  </a:lnTo>
                  <a:cubicBezTo>
                    <a:pt x="0" y="518"/>
                    <a:pt x="0" y="518"/>
                    <a:pt x="14" y="518"/>
                  </a:cubicBezTo>
                  <a:cubicBezTo>
                    <a:pt x="27" y="518"/>
                    <a:pt x="55" y="518"/>
                    <a:pt x="81" y="531"/>
                  </a:cubicBezTo>
                  <a:cubicBezTo>
                    <a:pt x="95" y="531"/>
                    <a:pt x="109" y="545"/>
                    <a:pt x="135" y="545"/>
                  </a:cubicBezTo>
                  <a:cubicBezTo>
                    <a:pt x="177" y="545"/>
                    <a:pt x="231" y="531"/>
                    <a:pt x="231" y="531"/>
                  </a:cubicBezTo>
                  <a:cubicBezTo>
                    <a:pt x="368" y="531"/>
                    <a:pt x="368" y="531"/>
                    <a:pt x="368" y="531"/>
                  </a:cubicBezTo>
                  <a:cubicBezTo>
                    <a:pt x="394" y="531"/>
                    <a:pt x="408" y="518"/>
                    <a:pt x="408" y="491"/>
                  </a:cubicBezTo>
                  <a:cubicBezTo>
                    <a:pt x="408" y="477"/>
                    <a:pt x="408" y="463"/>
                    <a:pt x="394" y="449"/>
                  </a:cubicBezTo>
                  <a:lnTo>
                    <a:pt x="394" y="449"/>
                  </a:lnTo>
                  <a:cubicBezTo>
                    <a:pt x="422" y="449"/>
                    <a:pt x="449" y="436"/>
                    <a:pt x="449" y="409"/>
                  </a:cubicBezTo>
                  <a:cubicBezTo>
                    <a:pt x="449" y="395"/>
                    <a:pt x="436" y="382"/>
                    <a:pt x="422" y="382"/>
                  </a:cubicBezTo>
                  <a:cubicBezTo>
                    <a:pt x="449" y="368"/>
                    <a:pt x="463" y="354"/>
                    <a:pt x="463" y="328"/>
                  </a:cubicBezTo>
                  <a:cubicBezTo>
                    <a:pt x="463" y="314"/>
                    <a:pt x="449" y="300"/>
                    <a:pt x="436" y="300"/>
                  </a:cubicBezTo>
                  <a:close/>
                  <a:moveTo>
                    <a:pt x="204" y="204"/>
                  </a:moveTo>
                  <a:lnTo>
                    <a:pt x="204" y="204"/>
                  </a:lnTo>
                  <a:cubicBezTo>
                    <a:pt x="163" y="246"/>
                    <a:pt x="123" y="300"/>
                    <a:pt x="123" y="300"/>
                  </a:cubicBezTo>
                  <a:cubicBezTo>
                    <a:pt x="123" y="314"/>
                    <a:pt x="123" y="314"/>
                    <a:pt x="109" y="314"/>
                  </a:cubicBezTo>
                  <a:lnTo>
                    <a:pt x="109" y="314"/>
                  </a:lnTo>
                  <a:cubicBezTo>
                    <a:pt x="95" y="300"/>
                    <a:pt x="95" y="300"/>
                    <a:pt x="95" y="286"/>
                  </a:cubicBezTo>
                  <a:cubicBezTo>
                    <a:pt x="95" y="286"/>
                    <a:pt x="135" y="218"/>
                    <a:pt x="191" y="191"/>
                  </a:cubicBezTo>
                  <a:cubicBezTo>
                    <a:pt x="204" y="177"/>
                    <a:pt x="218" y="191"/>
                    <a:pt x="218" y="191"/>
                  </a:cubicBezTo>
                  <a:cubicBezTo>
                    <a:pt x="218" y="204"/>
                    <a:pt x="218" y="204"/>
                    <a:pt x="204" y="204"/>
                  </a:cubicBezTo>
                  <a:close/>
                </a:path>
              </a:pathLst>
            </a:custGeom>
            <a:grpFill/>
            <a:ln>
              <a:noFill/>
            </a:ln>
            <a:effectLst/>
          </p:spPr>
          <p:txBody>
            <a:bodyPr wrap="none" lIns="152366" tIns="76183" rIns="152366" bIns="76183" anchor="ctr"/>
            <a:lstStyle/>
            <a:p>
              <a:endParaRPr lang="en-US"/>
            </a:p>
          </p:txBody>
        </p:sp>
      </p:grpSp>
      <p:grpSp>
        <p:nvGrpSpPr>
          <p:cNvPr id="109" name="Group 108"/>
          <p:cNvGrpSpPr/>
          <p:nvPr/>
        </p:nvGrpSpPr>
        <p:grpSpPr>
          <a:xfrm>
            <a:off x="19902719" y="8947364"/>
            <a:ext cx="823518" cy="829298"/>
            <a:chOff x="15935700" y="10788544"/>
            <a:chExt cx="618722" cy="623064"/>
          </a:xfrm>
          <a:solidFill>
            <a:schemeClr val="accent5"/>
          </a:solidFill>
        </p:grpSpPr>
        <p:sp>
          <p:nvSpPr>
            <p:cNvPr id="110" name="Freeform 584"/>
            <p:cNvSpPr>
              <a:spLocks noChangeArrowheads="1"/>
            </p:cNvSpPr>
            <p:nvPr/>
          </p:nvSpPr>
          <p:spPr bwMode="auto">
            <a:xfrm>
              <a:off x="15935700" y="10788544"/>
              <a:ext cx="618722" cy="623064"/>
            </a:xfrm>
            <a:custGeom>
              <a:avLst/>
              <a:gdLst>
                <a:gd name="T0" fmla="*/ 641 w 654"/>
                <a:gd name="T1" fmla="*/ 258 h 655"/>
                <a:gd name="T2" fmla="*/ 341 w 654"/>
                <a:gd name="T3" fmla="*/ 13 h 655"/>
                <a:gd name="T4" fmla="*/ 68 w 654"/>
                <a:gd name="T5" fmla="*/ 258 h 655"/>
                <a:gd name="T6" fmla="*/ 0 w 654"/>
                <a:gd name="T7" fmla="*/ 258 h 655"/>
                <a:gd name="T8" fmla="*/ 0 w 654"/>
                <a:gd name="T9" fmla="*/ 654 h 655"/>
                <a:gd name="T10" fmla="*/ 653 w 654"/>
                <a:gd name="T11" fmla="*/ 654 h 655"/>
                <a:gd name="T12" fmla="*/ 641 w 654"/>
                <a:gd name="T13" fmla="*/ 258 h 655"/>
                <a:gd name="T14" fmla="*/ 327 w 654"/>
                <a:gd name="T15" fmla="*/ 55 h 655"/>
                <a:gd name="T16" fmla="*/ 122 w 654"/>
                <a:gd name="T17" fmla="*/ 258 h 655"/>
                <a:gd name="T18" fmla="*/ 96 w 654"/>
                <a:gd name="T19" fmla="*/ 558 h 655"/>
                <a:gd name="T20" fmla="*/ 54 w 654"/>
                <a:gd name="T21" fmla="*/ 545 h 655"/>
                <a:gd name="T22" fmla="*/ 110 w 654"/>
                <a:gd name="T23" fmla="*/ 545 h 655"/>
                <a:gd name="T24" fmla="*/ 110 w 654"/>
                <a:gd name="T25" fmla="*/ 477 h 655"/>
                <a:gd name="T26" fmla="*/ 122 w 654"/>
                <a:gd name="T27" fmla="*/ 381 h 655"/>
                <a:gd name="T28" fmla="*/ 150 w 654"/>
                <a:gd name="T29" fmla="*/ 409 h 655"/>
                <a:gd name="T30" fmla="*/ 82 w 654"/>
                <a:gd name="T31" fmla="*/ 422 h 655"/>
                <a:gd name="T32" fmla="*/ 164 w 654"/>
                <a:gd name="T33" fmla="*/ 504 h 655"/>
                <a:gd name="T34" fmla="*/ 313 w 654"/>
                <a:gd name="T35" fmla="*/ 558 h 655"/>
                <a:gd name="T36" fmla="*/ 287 w 654"/>
                <a:gd name="T37" fmla="*/ 504 h 655"/>
                <a:gd name="T38" fmla="*/ 205 w 654"/>
                <a:gd name="T39" fmla="*/ 558 h 655"/>
                <a:gd name="T40" fmla="*/ 245 w 654"/>
                <a:gd name="T41" fmla="*/ 381 h 655"/>
                <a:gd name="T42" fmla="*/ 341 w 654"/>
                <a:gd name="T43" fmla="*/ 558 h 655"/>
                <a:gd name="T44" fmla="*/ 462 w 654"/>
                <a:gd name="T45" fmla="*/ 558 h 655"/>
                <a:gd name="T46" fmla="*/ 368 w 654"/>
                <a:gd name="T47" fmla="*/ 558 h 655"/>
                <a:gd name="T48" fmla="*/ 382 w 654"/>
                <a:gd name="T49" fmla="*/ 381 h 655"/>
                <a:gd name="T50" fmla="*/ 462 w 654"/>
                <a:gd name="T51" fmla="*/ 545 h 655"/>
                <a:gd name="T52" fmla="*/ 585 w 654"/>
                <a:gd name="T53" fmla="*/ 558 h 655"/>
                <a:gd name="T54" fmla="*/ 490 w 654"/>
                <a:gd name="T55" fmla="*/ 558 h 655"/>
                <a:gd name="T56" fmla="*/ 585 w 654"/>
                <a:gd name="T57" fmla="*/ 381 h 655"/>
                <a:gd name="T58" fmla="*/ 518 w 654"/>
                <a:gd name="T59" fmla="*/ 395 h 655"/>
                <a:gd name="T60" fmla="*/ 585 w 654"/>
                <a:gd name="T61" fmla="*/ 449 h 655"/>
                <a:gd name="T62" fmla="*/ 518 w 654"/>
                <a:gd name="T63" fmla="*/ 477 h 655"/>
                <a:gd name="T64" fmla="*/ 585 w 654"/>
                <a:gd name="T65" fmla="*/ 54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655">
                  <a:moveTo>
                    <a:pt x="641" y="258"/>
                  </a:moveTo>
                  <a:lnTo>
                    <a:pt x="641" y="258"/>
                  </a:lnTo>
                  <a:cubicBezTo>
                    <a:pt x="585" y="258"/>
                    <a:pt x="585" y="258"/>
                    <a:pt x="585" y="258"/>
                  </a:cubicBezTo>
                  <a:cubicBezTo>
                    <a:pt x="341" y="13"/>
                    <a:pt x="341" y="13"/>
                    <a:pt x="341" y="13"/>
                  </a:cubicBezTo>
                  <a:cubicBezTo>
                    <a:pt x="327" y="0"/>
                    <a:pt x="313" y="0"/>
                    <a:pt x="313" y="13"/>
                  </a:cubicBezTo>
                  <a:cubicBezTo>
                    <a:pt x="68" y="258"/>
                    <a:pt x="68" y="258"/>
                    <a:pt x="68" y="258"/>
                  </a:cubicBezTo>
                  <a:cubicBezTo>
                    <a:pt x="0" y="258"/>
                    <a:pt x="0" y="258"/>
                    <a:pt x="0" y="258"/>
                  </a:cubicBezTo>
                  <a:lnTo>
                    <a:pt x="0" y="258"/>
                  </a:lnTo>
                  <a:cubicBezTo>
                    <a:pt x="0" y="654"/>
                    <a:pt x="0" y="654"/>
                    <a:pt x="0" y="654"/>
                  </a:cubicBezTo>
                  <a:lnTo>
                    <a:pt x="0" y="654"/>
                  </a:lnTo>
                  <a:cubicBezTo>
                    <a:pt x="641" y="654"/>
                    <a:pt x="641" y="654"/>
                    <a:pt x="641" y="654"/>
                  </a:cubicBezTo>
                  <a:cubicBezTo>
                    <a:pt x="653" y="654"/>
                    <a:pt x="653" y="654"/>
                    <a:pt x="653" y="654"/>
                  </a:cubicBezTo>
                  <a:cubicBezTo>
                    <a:pt x="653" y="258"/>
                    <a:pt x="653" y="258"/>
                    <a:pt x="653" y="258"/>
                  </a:cubicBezTo>
                  <a:cubicBezTo>
                    <a:pt x="653" y="258"/>
                    <a:pt x="653" y="258"/>
                    <a:pt x="641" y="258"/>
                  </a:cubicBezTo>
                  <a:close/>
                  <a:moveTo>
                    <a:pt x="327" y="55"/>
                  </a:moveTo>
                  <a:lnTo>
                    <a:pt x="327" y="55"/>
                  </a:lnTo>
                  <a:cubicBezTo>
                    <a:pt x="518" y="258"/>
                    <a:pt x="518" y="258"/>
                    <a:pt x="518" y="258"/>
                  </a:cubicBezTo>
                  <a:cubicBezTo>
                    <a:pt x="122" y="258"/>
                    <a:pt x="122" y="258"/>
                    <a:pt x="122" y="258"/>
                  </a:cubicBezTo>
                  <a:lnTo>
                    <a:pt x="327" y="55"/>
                  </a:lnTo>
                  <a:close/>
                  <a:moveTo>
                    <a:pt x="96" y="558"/>
                  </a:moveTo>
                  <a:lnTo>
                    <a:pt x="96" y="558"/>
                  </a:lnTo>
                  <a:cubicBezTo>
                    <a:pt x="82" y="558"/>
                    <a:pt x="68" y="558"/>
                    <a:pt x="54" y="545"/>
                  </a:cubicBezTo>
                  <a:cubicBezTo>
                    <a:pt x="68" y="531"/>
                    <a:pt x="68" y="531"/>
                    <a:pt x="68" y="531"/>
                  </a:cubicBezTo>
                  <a:cubicBezTo>
                    <a:pt x="68" y="531"/>
                    <a:pt x="82" y="545"/>
                    <a:pt x="110" y="545"/>
                  </a:cubicBezTo>
                  <a:cubicBezTo>
                    <a:pt x="122" y="545"/>
                    <a:pt x="136" y="531"/>
                    <a:pt x="136" y="517"/>
                  </a:cubicBezTo>
                  <a:cubicBezTo>
                    <a:pt x="136" y="489"/>
                    <a:pt x="136" y="489"/>
                    <a:pt x="110" y="477"/>
                  </a:cubicBezTo>
                  <a:cubicBezTo>
                    <a:pt x="82" y="463"/>
                    <a:pt x="54" y="449"/>
                    <a:pt x="54" y="422"/>
                  </a:cubicBezTo>
                  <a:cubicBezTo>
                    <a:pt x="54" y="395"/>
                    <a:pt x="82" y="381"/>
                    <a:pt x="122" y="381"/>
                  </a:cubicBezTo>
                  <a:cubicBezTo>
                    <a:pt x="136" y="381"/>
                    <a:pt x="150" y="381"/>
                    <a:pt x="164" y="381"/>
                  </a:cubicBezTo>
                  <a:cubicBezTo>
                    <a:pt x="150" y="409"/>
                    <a:pt x="150" y="409"/>
                    <a:pt x="150" y="409"/>
                  </a:cubicBezTo>
                  <a:cubicBezTo>
                    <a:pt x="150" y="395"/>
                    <a:pt x="136" y="395"/>
                    <a:pt x="122" y="395"/>
                  </a:cubicBezTo>
                  <a:cubicBezTo>
                    <a:pt x="96" y="395"/>
                    <a:pt x="82" y="409"/>
                    <a:pt x="82" y="422"/>
                  </a:cubicBezTo>
                  <a:cubicBezTo>
                    <a:pt x="82" y="435"/>
                    <a:pt x="96" y="449"/>
                    <a:pt x="122" y="449"/>
                  </a:cubicBezTo>
                  <a:cubicBezTo>
                    <a:pt x="150" y="463"/>
                    <a:pt x="164" y="477"/>
                    <a:pt x="164" y="504"/>
                  </a:cubicBezTo>
                  <a:cubicBezTo>
                    <a:pt x="164" y="531"/>
                    <a:pt x="150" y="558"/>
                    <a:pt x="96" y="558"/>
                  </a:cubicBezTo>
                  <a:close/>
                  <a:moveTo>
                    <a:pt x="313" y="558"/>
                  </a:moveTo>
                  <a:lnTo>
                    <a:pt x="313" y="558"/>
                  </a:lnTo>
                  <a:cubicBezTo>
                    <a:pt x="287" y="504"/>
                    <a:pt x="287" y="504"/>
                    <a:pt x="287" y="504"/>
                  </a:cubicBezTo>
                  <a:cubicBezTo>
                    <a:pt x="231" y="504"/>
                    <a:pt x="231" y="504"/>
                    <a:pt x="231" y="504"/>
                  </a:cubicBezTo>
                  <a:cubicBezTo>
                    <a:pt x="205" y="558"/>
                    <a:pt x="205" y="558"/>
                    <a:pt x="205" y="558"/>
                  </a:cubicBezTo>
                  <a:cubicBezTo>
                    <a:pt x="177" y="558"/>
                    <a:pt x="177" y="558"/>
                    <a:pt x="177" y="558"/>
                  </a:cubicBezTo>
                  <a:cubicBezTo>
                    <a:pt x="245" y="381"/>
                    <a:pt x="245" y="381"/>
                    <a:pt x="245" y="381"/>
                  </a:cubicBezTo>
                  <a:cubicBezTo>
                    <a:pt x="273" y="381"/>
                    <a:pt x="273" y="381"/>
                    <a:pt x="273" y="381"/>
                  </a:cubicBezTo>
                  <a:cubicBezTo>
                    <a:pt x="341" y="558"/>
                    <a:pt x="341" y="558"/>
                    <a:pt x="341" y="558"/>
                  </a:cubicBezTo>
                  <a:lnTo>
                    <a:pt x="313" y="558"/>
                  </a:lnTo>
                  <a:close/>
                  <a:moveTo>
                    <a:pt x="462" y="558"/>
                  </a:moveTo>
                  <a:lnTo>
                    <a:pt x="462" y="558"/>
                  </a:lnTo>
                  <a:cubicBezTo>
                    <a:pt x="368" y="558"/>
                    <a:pt x="368" y="558"/>
                    <a:pt x="368" y="558"/>
                  </a:cubicBezTo>
                  <a:cubicBezTo>
                    <a:pt x="368" y="381"/>
                    <a:pt x="368" y="381"/>
                    <a:pt x="368" y="381"/>
                  </a:cubicBezTo>
                  <a:cubicBezTo>
                    <a:pt x="382" y="381"/>
                    <a:pt x="382" y="381"/>
                    <a:pt x="382" y="381"/>
                  </a:cubicBezTo>
                  <a:cubicBezTo>
                    <a:pt x="382" y="545"/>
                    <a:pt x="382" y="545"/>
                    <a:pt x="382" y="545"/>
                  </a:cubicBezTo>
                  <a:cubicBezTo>
                    <a:pt x="462" y="545"/>
                    <a:pt x="462" y="545"/>
                    <a:pt x="462" y="545"/>
                  </a:cubicBezTo>
                  <a:lnTo>
                    <a:pt x="462" y="558"/>
                  </a:lnTo>
                  <a:close/>
                  <a:moveTo>
                    <a:pt x="585" y="558"/>
                  </a:moveTo>
                  <a:lnTo>
                    <a:pt x="585" y="558"/>
                  </a:lnTo>
                  <a:cubicBezTo>
                    <a:pt x="490" y="558"/>
                    <a:pt x="490" y="558"/>
                    <a:pt x="490" y="558"/>
                  </a:cubicBezTo>
                  <a:cubicBezTo>
                    <a:pt x="490" y="381"/>
                    <a:pt x="490" y="381"/>
                    <a:pt x="490" y="381"/>
                  </a:cubicBezTo>
                  <a:cubicBezTo>
                    <a:pt x="585" y="381"/>
                    <a:pt x="585" y="381"/>
                    <a:pt x="585" y="381"/>
                  </a:cubicBezTo>
                  <a:cubicBezTo>
                    <a:pt x="585" y="395"/>
                    <a:pt x="585" y="395"/>
                    <a:pt x="585" y="395"/>
                  </a:cubicBezTo>
                  <a:cubicBezTo>
                    <a:pt x="518" y="395"/>
                    <a:pt x="518" y="395"/>
                    <a:pt x="518" y="395"/>
                  </a:cubicBezTo>
                  <a:cubicBezTo>
                    <a:pt x="518" y="449"/>
                    <a:pt x="518" y="449"/>
                    <a:pt x="518" y="449"/>
                  </a:cubicBezTo>
                  <a:cubicBezTo>
                    <a:pt x="585" y="449"/>
                    <a:pt x="585" y="449"/>
                    <a:pt x="585" y="449"/>
                  </a:cubicBezTo>
                  <a:cubicBezTo>
                    <a:pt x="585" y="477"/>
                    <a:pt x="585" y="477"/>
                    <a:pt x="585" y="477"/>
                  </a:cubicBezTo>
                  <a:cubicBezTo>
                    <a:pt x="518" y="477"/>
                    <a:pt x="518" y="477"/>
                    <a:pt x="518" y="477"/>
                  </a:cubicBezTo>
                  <a:cubicBezTo>
                    <a:pt x="518" y="545"/>
                    <a:pt x="518" y="545"/>
                    <a:pt x="518" y="545"/>
                  </a:cubicBezTo>
                  <a:cubicBezTo>
                    <a:pt x="585" y="545"/>
                    <a:pt x="585" y="545"/>
                    <a:pt x="585" y="545"/>
                  </a:cubicBezTo>
                  <a:lnTo>
                    <a:pt x="585" y="558"/>
                  </a:lnTo>
                  <a:close/>
                </a:path>
              </a:pathLst>
            </a:custGeom>
            <a:grpFill/>
            <a:ln>
              <a:noFill/>
            </a:ln>
            <a:effectLst/>
          </p:spPr>
          <p:txBody>
            <a:bodyPr wrap="none" lIns="152366" tIns="76183" rIns="152366" bIns="76183" anchor="ctr"/>
            <a:lstStyle/>
            <a:p>
              <a:endParaRPr lang="en-US"/>
            </a:p>
          </p:txBody>
        </p:sp>
        <p:sp>
          <p:nvSpPr>
            <p:cNvPr id="111" name="Freeform 585"/>
            <p:cNvSpPr>
              <a:spLocks noChangeArrowheads="1"/>
            </p:cNvSpPr>
            <p:nvPr/>
          </p:nvSpPr>
          <p:spPr bwMode="auto">
            <a:xfrm>
              <a:off x="16153089" y="11160709"/>
              <a:ext cx="54346" cy="79454"/>
            </a:xfrm>
            <a:custGeom>
              <a:avLst/>
              <a:gdLst>
                <a:gd name="T0" fmla="*/ 28 w 57"/>
                <a:gd name="T1" fmla="*/ 0 h 83"/>
                <a:gd name="T2" fmla="*/ 28 w 57"/>
                <a:gd name="T3" fmla="*/ 0 h 83"/>
                <a:gd name="T4" fmla="*/ 28 w 57"/>
                <a:gd name="T5" fmla="*/ 0 h 83"/>
                <a:gd name="T6" fmla="*/ 14 w 57"/>
                <a:gd name="T7" fmla="*/ 40 h 83"/>
                <a:gd name="T8" fmla="*/ 0 w 57"/>
                <a:gd name="T9" fmla="*/ 82 h 83"/>
                <a:gd name="T10" fmla="*/ 56 w 57"/>
                <a:gd name="T11" fmla="*/ 82 h 83"/>
                <a:gd name="T12" fmla="*/ 42 w 57"/>
                <a:gd name="T13" fmla="*/ 40 h 83"/>
                <a:gd name="T14" fmla="*/ 28 w 57"/>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3">
                  <a:moveTo>
                    <a:pt x="28" y="0"/>
                  </a:moveTo>
                  <a:lnTo>
                    <a:pt x="28" y="0"/>
                  </a:lnTo>
                  <a:lnTo>
                    <a:pt x="28" y="0"/>
                  </a:lnTo>
                  <a:cubicBezTo>
                    <a:pt x="28" y="14"/>
                    <a:pt x="28" y="27"/>
                    <a:pt x="14" y="40"/>
                  </a:cubicBezTo>
                  <a:cubicBezTo>
                    <a:pt x="0" y="82"/>
                    <a:pt x="0" y="82"/>
                    <a:pt x="0" y="82"/>
                  </a:cubicBezTo>
                  <a:cubicBezTo>
                    <a:pt x="56" y="82"/>
                    <a:pt x="56" y="82"/>
                    <a:pt x="56" y="82"/>
                  </a:cubicBezTo>
                  <a:cubicBezTo>
                    <a:pt x="42" y="40"/>
                    <a:pt x="42" y="40"/>
                    <a:pt x="42" y="40"/>
                  </a:cubicBezTo>
                  <a:cubicBezTo>
                    <a:pt x="28" y="27"/>
                    <a:pt x="28" y="14"/>
                    <a:pt x="28" y="0"/>
                  </a:cubicBezTo>
                </a:path>
              </a:pathLst>
            </a:custGeom>
            <a:grpFill/>
            <a:ln>
              <a:noFill/>
            </a:ln>
            <a:effectLst/>
          </p:spPr>
          <p:txBody>
            <a:bodyPr wrap="none" lIns="152366" tIns="76183" rIns="152366" bIns="76183" anchor="ctr"/>
            <a:lstStyle/>
            <a:p>
              <a:endParaRPr lang="en-US"/>
            </a:p>
          </p:txBody>
        </p:sp>
      </p:grpSp>
      <p:sp>
        <p:nvSpPr>
          <p:cNvPr id="112" name="TextBox 11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5 KEYS TO RESOLVE THE PROBLEM</a:t>
            </a:r>
          </a:p>
        </p:txBody>
      </p:sp>
    </p:spTree>
    <p:extLst>
      <p:ext uri="{BB962C8B-B14F-4D97-AF65-F5344CB8AC3E}">
        <p14:creationId xmlns:p14="http://schemas.microsoft.com/office/powerpoint/2010/main" val="376197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500"/>
                                        <p:tgtEl>
                                          <p:spTgt spid="9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fade">
                                      <p:cBhvr>
                                        <p:cTn id="55" dur="500"/>
                                        <p:tgtEl>
                                          <p:spTgt spid="10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9"/>
                                        </p:tgtEl>
                                        <p:attrNameLst>
                                          <p:attrName>style.visibility</p:attrName>
                                        </p:attrNameLst>
                                      </p:cBhvr>
                                      <p:to>
                                        <p:strVal val="visible"/>
                                      </p:to>
                                    </p:set>
                                    <p:animEffect transition="in" filter="fade">
                                      <p:cBhvr>
                                        <p:cTn id="63" dur="500"/>
                                        <p:tgtEl>
                                          <p:spTgt spid="10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4" grpId="0"/>
      <p:bldP spid="29" grpId="0"/>
      <p:bldP spid="30" grpId="0"/>
      <p:bldP spid="35" grpId="0"/>
      <p:bldP spid="36" grpId="0"/>
      <p:bldP spid="42" grpId="0"/>
      <p:bldP spid="56" grpId="0"/>
      <p:bldP spid="57" grpId="0"/>
      <p:bldP spid="50" grpId="0" animBg="1"/>
      <p:bldP spid="94" grpId="0" animBg="1"/>
      <p:bldP spid="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rot="10800000" flipH="1">
            <a:off x="-342945" y="-1104900"/>
            <a:ext cx="21611864" cy="1587"/>
          </a:xfrm>
          <a:prstGeom prst="line">
            <a:avLst/>
          </a:prstGeom>
          <a:noFill/>
          <a:ln w="12700">
            <a:solidFill>
              <a:srgbClr val="CDCDCD"/>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4340" name="Line 4"/>
          <p:cNvSpPr>
            <a:spLocks noChangeShapeType="1"/>
          </p:cNvSpPr>
          <p:nvPr/>
        </p:nvSpPr>
        <p:spPr bwMode="auto">
          <a:xfrm rot="10800000" flipH="1">
            <a:off x="14627347" y="4318881"/>
            <a:ext cx="5336282" cy="3838575"/>
          </a:xfrm>
          <a:prstGeom prst="line">
            <a:avLst/>
          </a:prstGeom>
          <a:noFill/>
          <a:ln w="3175" cmpd="sng">
            <a:solidFill>
              <a:schemeClr val="bg1">
                <a:lumMod val="85000"/>
              </a:schemeClr>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4341" name="Line 5"/>
          <p:cNvSpPr>
            <a:spLocks noChangeShapeType="1"/>
          </p:cNvSpPr>
          <p:nvPr/>
        </p:nvSpPr>
        <p:spPr bwMode="auto">
          <a:xfrm rot="10800000" flipH="1">
            <a:off x="14611470" y="6657267"/>
            <a:ext cx="6157127" cy="1492250"/>
          </a:xfrm>
          <a:prstGeom prst="line">
            <a:avLst/>
          </a:prstGeom>
          <a:noFill/>
          <a:ln w="3175" cmpd="sng">
            <a:solidFill>
              <a:schemeClr val="bg1">
                <a:lumMod val="85000"/>
              </a:schemeClr>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4342" name="Line 6"/>
          <p:cNvSpPr>
            <a:spLocks noChangeShapeType="1"/>
          </p:cNvSpPr>
          <p:nvPr/>
        </p:nvSpPr>
        <p:spPr bwMode="auto">
          <a:xfrm>
            <a:off x="14606706" y="8246356"/>
            <a:ext cx="6163477" cy="809625"/>
          </a:xfrm>
          <a:prstGeom prst="line">
            <a:avLst/>
          </a:prstGeom>
          <a:noFill/>
          <a:ln w="3175" cmpd="sng">
            <a:solidFill>
              <a:schemeClr val="bg1">
                <a:lumMod val="85000"/>
              </a:schemeClr>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4343" name="Line 7"/>
          <p:cNvSpPr>
            <a:spLocks noChangeShapeType="1"/>
          </p:cNvSpPr>
          <p:nvPr/>
        </p:nvSpPr>
        <p:spPr bwMode="auto">
          <a:xfrm>
            <a:off x="14624171" y="8238417"/>
            <a:ext cx="5329931" cy="3200400"/>
          </a:xfrm>
          <a:prstGeom prst="line">
            <a:avLst/>
          </a:prstGeom>
          <a:noFill/>
          <a:ln w="3175" cmpd="sng">
            <a:solidFill>
              <a:schemeClr val="bg1">
                <a:lumMod val="85000"/>
              </a:schemeClr>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4344" name="Oval 8"/>
          <p:cNvSpPr>
            <a:spLocks/>
          </p:cNvSpPr>
          <p:nvPr/>
        </p:nvSpPr>
        <p:spPr bwMode="auto">
          <a:xfrm>
            <a:off x="12849115" y="6447718"/>
            <a:ext cx="3489779" cy="3489325"/>
          </a:xfrm>
          <a:prstGeom prst="ellipse">
            <a:avLst/>
          </a:prstGeom>
          <a:solidFill>
            <a:schemeClr val="accent5"/>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3600" dirty="0">
              <a:solidFill>
                <a:srgbClr val="1A1A1A"/>
              </a:solidFill>
              <a:latin typeface="Roboto Light"/>
              <a:ea typeface="Roboto Light"/>
              <a:cs typeface="Roboto Light"/>
              <a:sym typeface="Source Sans Pro Semibold" charset="0"/>
            </a:endParaRPr>
          </a:p>
        </p:txBody>
      </p:sp>
      <p:sp>
        <p:nvSpPr>
          <p:cNvPr id="14345" name="Oval 9"/>
          <p:cNvSpPr>
            <a:spLocks/>
          </p:cNvSpPr>
          <p:nvPr/>
        </p:nvSpPr>
        <p:spPr bwMode="auto">
          <a:xfrm>
            <a:off x="18809366" y="3098092"/>
            <a:ext cx="2333929" cy="2332038"/>
          </a:xfrm>
          <a:prstGeom prst="ellipse">
            <a:avLst/>
          </a:prstGeom>
          <a:solidFill>
            <a:schemeClr val="accent1"/>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0" dirty="0">
              <a:solidFill>
                <a:srgbClr val="FFFFFF"/>
              </a:solidFill>
              <a:latin typeface="Roboto Light"/>
              <a:ea typeface="Roboto Light"/>
              <a:cs typeface="Roboto Light"/>
              <a:sym typeface="Source Sans Pro Semibold" charset="0"/>
            </a:endParaRPr>
          </a:p>
        </p:txBody>
      </p:sp>
      <p:sp>
        <p:nvSpPr>
          <p:cNvPr id="14346" name="Oval 10"/>
          <p:cNvSpPr>
            <a:spLocks/>
          </p:cNvSpPr>
          <p:nvPr/>
        </p:nvSpPr>
        <p:spPr bwMode="auto">
          <a:xfrm>
            <a:off x="19611158" y="5442831"/>
            <a:ext cx="2333929" cy="2333625"/>
          </a:xfrm>
          <a:prstGeom prst="ellipse">
            <a:avLst/>
          </a:prstGeom>
          <a:solidFill>
            <a:schemeClr val="accent2"/>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0" dirty="0">
              <a:solidFill>
                <a:srgbClr val="FFFFFF"/>
              </a:solidFill>
              <a:latin typeface="Roboto Light"/>
              <a:ea typeface="Roboto Light"/>
              <a:cs typeface="Roboto Light"/>
              <a:sym typeface="Source Sans Pro Semibold" charset="0"/>
            </a:endParaRPr>
          </a:p>
        </p:txBody>
      </p:sp>
      <p:sp>
        <p:nvSpPr>
          <p:cNvPr id="14347" name="Oval 11"/>
          <p:cNvSpPr>
            <a:spLocks/>
          </p:cNvSpPr>
          <p:nvPr/>
        </p:nvSpPr>
        <p:spPr bwMode="auto">
          <a:xfrm>
            <a:off x="19611158" y="7938381"/>
            <a:ext cx="2333929" cy="2333625"/>
          </a:xfrm>
          <a:prstGeom prst="ellipse">
            <a:avLst/>
          </a:prstGeom>
          <a:solidFill>
            <a:schemeClr val="accent3"/>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0" dirty="0">
              <a:solidFill>
                <a:srgbClr val="FFFFFF"/>
              </a:solidFill>
              <a:latin typeface="Roboto Light"/>
              <a:ea typeface="Roboto Light"/>
              <a:cs typeface="Roboto Light"/>
              <a:sym typeface="Source Sans Pro Semibold" charset="0"/>
            </a:endParaRPr>
          </a:p>
        </p:txBody>
      </p:sp>
      <p:sp>
        <p:nvSpPr>
          <p:cNvPr id="14348" name="Oval 12"/>
          <p:cNvSpPr>
            <a:spLocks/>
          </p:cNvSpPr>
          <p:nvPr/>
        </p:nvSpPr>
        <p:spPr bwMode="auto">
          <a:xfrm>
            <a:off x="18812541" y="10314868"/>
            <a:ext cx="2332341" cy="2333625"/>
          </a:xfrm>
          <a:prstGeom prst="ellipse">
            <a:avLst/>
          </a:prstGeom>
          <a:solidFill>
            <a:schemeClr val="accent4"/>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0" dirty="0">
              <a:solidFill>
                <a:srgbClr val="FFFFFF"/>
              </a:solidFill>
              <a:latin typeface="Roboto Light"/>
              <a:ea typeface="Roboto Light"/>
              <a:cs typeface="Roboto Light"/>
              <a:sym typeface="Source Sans Pro Semibold" charset="0"/>
            </a:endParaRPr>
          </a:p>
        </p:txBody>
      </p:sp>
      <p:sp>
        <p:nvSpPr>
          <p:cNvPr id="22" name="Oval 21"/>
          <p:cNvSpPr/>
          <p:nvPr/>
        </p:nvSpPr>
        <p:spPr>
          <a:xfrm>
            <a:off x="2410723" y="4703544"/>
            <a:ext cx="1278176" cy="12781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a:r>
              <a:rPr lang="en-US" sz="3200" dirty="0"/>
              <a:t>40%</a:t>
            </a:r>
          </a:p>
        </p:txBody>
      </p:sp>
      <p:sp>
        <p:nvSpPr>
          <p:cNvPr id="23" name="Oval 22"/>
          <p:cNvSpPr/>
          <p:nvPr/>
        </p:nvSpPr>
        <p:spPr>
          <a:xfrm>
            <a:off x="2410723" y="6275839"/>
            <a:ext cx="1278176" cy="12781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a:r>
              <a:rPr lang="en-US" sz="3200" dirty="0"/>
              <a:t>20%</a:t>
            </a:r>
          </a:p>
        </p:txBody>
      </p:sp>
      <p:sp>
        <p:nvSpPr>
          <p:cNvPr id="24" name="Oval 23"/>
          <p:cNvSpPr/>
          <p:nvPr/>
        </p:nvSpPr>
        <p:spPr>
          <a:xfrm>
            <a:off x="2410723" y="7878368"/>
            <a:ext cx="1278176" cy="12781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a:r>
              <a:rPr lang="en-US" sz="3200" dirty="0"/>
              <a:t>30%</a:t>
            </a:r>
          </a:p>
        </p:txBody>
      </p:sp>
      <p:sp>
        <p:nvSpPr>
          <p:cNvPr id="25" name="Oval 24"/>
          <p:cNvSpPr/>
          <p:nvPr/>
        </p:nvSpPr>
        <p:spPr>
          <a:xfrm>
            <a:off x="2410723" y="9450663"/>
            <a:ext cx="1278176" cy="127817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a:r>
              <a:rPr lang="en-US" sz="3200" dirty="0"/>
              <a:t>10%</a:t>
            </a:r>
          </a:p>
        </p:txBody>
      </p:sp>
      <p:sp>
        <p:nvSpPr>
          <p:cNvPr id="26" name="Rectangle 25"/>
          <p:cNvSpPr/>
          <p:nvPr/>
        </p:nvSpPr>
        <p:spPr>
          <a:xfrm>
            <a:off x="3870327" y="4719641"/>
            <a:ext cx="7823538" cy="1046450"/>
          </a:xfrm>
          <a:prstGeom prst="rect">
            <a:avLst/>
          </a:prstGeom>
        </p:spPr>
        <p:txBody>
          <a:bodyPr wrap="square" lIns="182889" tIns="91445" rIns="182889" bIns="91445">
            <a:spAutoFit/>
          </a:bodyPr>
          <a:lstStyle/>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7" name="Rectangle 26"/>
          <p:cNvSpPr/>
          <p:nvPr/>
        </p:nvSpPr>
        <p:spPr>
          <a:xfrm>
            <a:off x="3870327" y="6326148"/>
            <a:ext cx="7823538" cy="1046450"/>
          </a:xfrm>
          <a:prstGeom prst="rect">
            <a:avLst/>
          </a:prstGeom>
        </p:spPr>
        <p:txBody>
          <a:bodyPr wrap="square" lIns="182889" tIns="91445" rIns="182889" bIns="91445">
            <a:spAutoFit/>
          </a:bodyPr>
          <a:lstStyle/>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8" name="Rectangle 27"/>
          <p:cNvSpPr/>
          <p:nvPr/>
        </p:nvSpPr>
        <p:spPr>
          <a:xfrm>
            <a:off x="3870327" y="7878368"/>
            <a:ext cx="7823538" cy="1046450"/>
          </a:xfrm>
          <a:prstGeom prst="rect">
            <a:avLst/>
          </a:prstGeom>
        </p:spPr>
        <p:txBody>
          <a:bodyPr wrap="square" lIns="182889" tIns="91445" rIns="182889" bIns="91445">
            <a:spAutoFit/>
          </a:bodyPr>
          <a:lstStyle/>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9" name="Rectangle 28"/>
          <p:cNvSpPr/>
          <p:nvPr/>
        </p:nvSpPr>
        <p:spPr>
          <a:xfrm>
            <a:off x="3870327" y="9484875"/>
            <a:ext cx="7823538" cy="1046450"/>
          </a:xfrm>
          <a:prstGeom prst="rect">
            <a:avLst/>
          </a:prstGeom>
        </p:spPr>
        <p:txBody>
          <a:bodyPr wrap="square" lIns="182889" tIns="91445" rIns="182889" bIns="91445">
            <a:spAutoFit/>
          </a:bodyPr>
          <a:lstStyle/>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32" name="AutoShape 49"/>
          <p:cNvSpPr>
            <a:spLocks/>
          </p:cNvSpPr>
          <p:nvPr/>
        </p:nvSpPr>
        <p:spPr bwMode="auto">
          <a:xfrm>
            <a:off x="19488923" y="3784223"/>
            <a:ext cx="873915" cy="877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3" name="AutoShape 32"/>
          <p:cNvSpPr>
            <a:spLocks/>
          </p:cNvSpPr>
          <p:nvPr/>
        </p:nvSpPr>
        <p:spPr bwMode="auto">
          <a:xfrm>
            <a:off x="20289529" y="6130072"/>
            <a:ext cx="961307" cy="965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4" name="AutoShape 37"/>
          <p:cNvSpPr>
            <a:spLocks/>
          </p:cNvSpPr>
          <p:nvPr/>
        </p:nvSpPr>
        <p:spPr bwMode="auto">
          <a:xfrm>
            <a:off x="20331639" y="8627398"/>
            <a:ext cx="873915" cy="961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5" name="AutoShape 12"/>
          <p:cNvSpPr>
            <a:spLocks/>
          </p:cNvSpPr>
          <p:nvPr/>
        </p:nvSpPr>
        <p:spPr bwMode="auto">
          <a:xfrm>
            <a:off x="19582936" y="11058189"/>
            <a:ext cx="794468" cy="87414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 name="Slide Number Placeholder 3"/>
          <p:cNvSpPr>
            <a:spLocks noGrp="1"/>
          </p:cNvSpPr>
          <p:nvPr>
            <p:ph type="sldNum" sz="quarter" idx="12"/>
          </p:nvPr>
        </p:nvSpPr>
        <p:spPr/>
        <p:txBody>
          <a:bodyPr/>
          <a:lstStyle/>
          <a:p>
            <a:fld id="{010B77E7-8D76-A248-9E9F-68FC055C9F4B}" type="slidenum">
              <a:rPr lang="en-US" smtClean="0"/>
              <a:pPr/>
              <a:t>31</a:t>
            </a:fld>
            <a:endParaRPr lang="en-US" dirty="0"/>
          </a:p>
        </p:txBody>
      </p:sp>
      <p:sp>
        <p:nvSpPr>
          <p:cNvPr id="30" name="TextBox 29"/>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POSSIBLE SOLUTIONS</a:t>
            </a:r>
          </a:p>
        </p:txBody>
      </p:sp>
      <p:sp>
        <p:nvSpPr>
          <p:cNvPr id="85" name="Freeform 38"/>
          <p:cNvSpPr>
            <a:spLocks noEditPoints="1"/>
          </p:cNvSpPr>
          <p:nvPr/>
        </p:nvSpPr>
        <p:spPr bwMode="auto">
          <a:xfrm>
            <a:off x="13926735" y="7117236"/>
            <a:ext cx="1394386" cy="203711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114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344"/>
                                        </p:tgtEl>
                                        <p:attrNameLst>
                                          <p:attrName>style.visibility</p:attrName>
                                        </p:attrNameLst>
                                      </p:cBhvr>
                                      <p:to>
                                        <p:strVal val="visible"/>
                                      </p:to>
                                    </p:set>
                                    <p:animEffect transition="in" filter="fade">
                                      <p:cBhvr>
                                        <p:cTn id="43" dur="500"/>
                                        <p:tgtEl>
                                          <p:spTgt spid="1434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340"/>
                                        </p:tgtEl>
                                        <p:attrNameLst>
                                          <p:attrName>style.visibility</p:attrName>
                                        </p:attrNameLst>
                                      </p:cBhvr>
                                      <p:to>
                                        <p:strVal val="visible"/>
                                      </p:to>
                                    </p:set>
                                    <p:animEffect transition="in" filter="fade">
                                      <p:cBhvr>
                                        <p:cTn id="51" dur="500"/>
                                        <p:tgtEl>
                                          <p:spTgt spid="1434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345"/>
                                        </p:tgtEl>
                                        <p:attrNameLst>
                                          <p:attrName>style.visibility</p:attrName>
                                        </p:attrNameLst>
                                      </p:cBhvr>
                                      <p:to>
                                        <p:strVal val="visible"/>
                                      </p:to>
                                    </p:set>
                                    <p:animEffect transition="in" filter="fade">
                                      <p:cBhvr>
                                        <p:cTn id="55" dur="500"/>
                                        <p:tgtEl>
                                          <p:spTgt spid="1434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4341"/>
                                        </p:tgtEl>
                                        <p:attrNameLst>
                                          <p:attrName>style.visibility</p:attrName>
                                        </p:attrNameLst>
                                      </p:cBhvr>
                                      <p:to>
                                        <p:strVal val="visible"/>
                                      </p:to>
                                    </p:set>
                                    <p:animEffect transition="in" filter="fade">
                                      <p:cBhvr>
                                        <p:cTn id="63" dur="500"/>
                                        <p:tgtEl>
                                          <p:spTgt spid="1434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346"/>
                                        </p:tgtEl>
                                        <p:attrNameLst>
                                          <p:attrName>style.visibility</p:attrName>
                                        </p:attrNameLst>
                                      </p:cBhvr>
                                      <p:to>
                                        <p:strVal val="visible"/>
                                      </p:to>
                                    </p:set>
                                    <p:animEffect transition="in" filter="fade">
                                      <p:cBhvr>
                                        <p:cTn id="67" dur="500"/>
                                        <p:tgtEl>
                                          <p:spTgt spid="1434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4342"/>
                                        </p:tgtEl>
                                        <p:attrNameLst>
                                          <p:attrName>style.visibility</p:attrName>
                                        </p:attrNameLst>
                                      </p:cBhvr>
                                      <p:to>
                                        <p:strVal val="visible"/>
                                      </p:to>
                                    </p:set>
                                    <p:animEffect transition="in" filter="fade">
                                      <p:cBhvr>
                                        <p:cTn id="75" dur="500"/>
                                        <p:tgtEl>
                                          <p:spTgt spid="1434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4347"/>
                                        </p:tgtEl>
                                        <p:attrNameLst>
                                          <p:attrName>style.visibility</p:attrName>
                                        </p:attrNameLst>
                                      </p:cBhvr>
                                      <p:to>
                                        <p:strVal val="visible"/>
                                      </p:to>
                                    </p:set>
                                    <p:animEffect transition="in" filter="fade">
                                      <p:cBhvr>
                                        <p:cTn id="79" dur="500"/>
                                        <p:tgtEl>
                                          <p:spTgt spid="1434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4343"/>
                                        </p:tgtEl>
                                        <p:attrNameLst>
                                          <p:attrName>style.visibility</p:attrName>
                                        </p:attrNameLst>
                                      </p:cBhvr>
                                      <p:to>
                                        <p:strVal val="visible"/>
                                      </p:to>
                                    </p:set>
                                    <p:animEffect transition="in" filter="fade">
                                      <p:cBhvr>
                                        <p:cTn id="87" dur="500"/>
                                        <p:tgtEl>
                                          <p:spTgt spid="14343"/>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4348"/>
                                        </p:tgtEl>
                                        <p:attrNameLst>
                                          <p:attrName>style.visibility</p:attrName>
                                        </p:attrNameLst>
                                      </p:cBhvr>
                                      <p:to>
                                        <p:strVal val="visible"/>
                                      </p:to>
                                    </p:set>
                                    <p:animEffect transition="in" filter="fade">
                                      <p:cBhvr>
                                        <p:cTn id="91" dur="500"/>
                                        <p:tgtEl>
                                          <p:spTgt spid="14348"/>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4" grpId="0" animBg="1"/>
      <p:bldP spid="14345" grpId="0" animBg="1"/>
      <p:bldP spid="14346" grpId="0" animBg="1"/>
      <p:bldP spid="14347" grpId="0" animBg="1"/>
      <p:bldP spid="14348" grpId="0" animBg="1"/>
      <p:bldP spid="22" grpId="0" animBg="1"/>
      <p:bldP spid="23" grpId="0" animBg="1"/>
      <p:bldP spid="24" grpId="0" animBg="1"/>
      <p:bldP spid="25" grpId="0" animBg="1"/>
      <p:bldP spid="26" grpId="0"/>
      <p:bldP spid="27" grpId="0"/>
      <p:bldP spid="28" grpId="0"/>
      <p:bldP spid="29" grpId="0"/>
      <p:bldP spid="32" grpId="0" animBg="1"/>
      <p:bldP spid="33" grpId="0" animBg="1"/>
      <p:bldP spid="34" grpId="0" animBg="1"/>
      <p:bldP spid="35" grpId="0" animBg="1"/>
      <p:bldP spid="30" grpId="0"/>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32277" y="3739087"/>
            <a:ext cx="4110693" cy="4110155"/>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15" name="Oval 14"/>
          <p:cNvSpPr/>
          <p:nvPr/>
        </p:nvSpPr>
        <p:spPr>
          <a:xfrm>
            <a:off x="7389608" y="3753753"/>
            <a:ext cx="4110693" cy="4110155"/>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18" name="Oval 17"/>
          <p:cNvSpPr/>
          <p:nvPr/>
        </p:nvSpPr>
        <p:spPr>
          <a:xfrm>
            <a:off x="13054879" y="3753753"/>
            <a:ext cx="4110693" cy="4110155"/>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21" name="Oval 20"/>
          <p:cNvSpPr/>
          <p:nvPr/>
        </p:nvSpPr>
        <p:spPr>
          <a:xfrm>
            <a:off x="18712773" y="3753753"/>
            <a:ext cx="4110693" cy="4110155"/>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24" name="TextBox 23"/>
          <p:cNvSpPr txBox="1"/>
          <p:nvPr/>
        </p:nvSpPr>
        <p:spPr>
          <a:xfrm>
            <a:off x="5511670" y="4416907"/>
            <a:ext cx="2219153" cy="2471411"/>
          </a:xfrm>
          <a:prstGeom prst="rect">
            <a:avLst/>
          </a:prstGeom>
          <a:noFill/>
        </p:spPr>
        <p:txBody>
          <a:bodyPr wrap="square" lIns="243799" tIns="121897" rIns="243799" bIns="121897" rtlCol="0">
            <a:spAutoFit/>
          </a:bodyPr>
          <a:lstStyle/>
          <a:p>
            <a:pPr algn="ctr"/>
            <a:r>
              <a:rPr lang="en-US" sz="14400" b="1" dirty="0">
                <a:latin typeface="Arial"/>
                <a:cs typeface="Arial"/>
              </a:rPr>
              <a:t>+</a:t>
            </a:r>
            <a:endParaRPr lang="ru-RU" sz="14400" b="1" dirty="0">
              <a:latin typeface="Arial"/>
              <a:cs typeface="Arial"/>
            </a:endParaRPr>
          </a:p>
        </p:txBody>
      </p:sp>
      <p:sp>
        <p:nvSpPr>
          <p:cNvPr id="25" name="TextBox 24"/>
          <p:cNvSpPr txBox="1"/>
          <p:nvPr/>
        </p:nvSpPr>
        <p:spPr>
          <a:xfrm>
            <a:off x="11173252" y="4416907"/>
            <a:ext cx="2219153" cy="2471411"/>
          </a:xfrm>
          <a:prstGeom prst="rect">
            <a:avLst/>
          </a:prstGeom>
          <a:noFill/>
        </p:spPr>
        <p:txBody>
          <a:bodyPr wrap="square" lIns="243799" tIns="121897" rIns="243799" bIns="121897" rtlCol="0">
            <a:spAutoFit/>
          </a:bodyPr>
          <a:lstStyle/>
          <a:p>
            <a:pPr algn="ctr"/>
            <a:r>
              <a:rPr lang="en-US" sz="14400" b="1" dirty="0">
                <a:latin typeface="Arial"/>
                <a:cs typeface="Arial"/>
              </a:rPr>
              <a:t>+</a:t>
            </a:r>
            <a:endParaRPr lang="ru-RU" sz="14400" b="1" dirty="0">
              <a:latin typeface="Arial"/>
              <a:cs typeface="Arial"/>
            </a:endParaRPr>
          </a:p>
        </p:txBody>
      </p:sp>
      <p:sp>
        <p:nvSpPr>
          <p:cNvPr id="26" name="TextBox 25"/>
          <p:cNvSpPr txBox="1"/>
          <p:nvPr/>
        </p:nvSpPr>
        <p:spPr>
          <a:xfrm>
            <a:off x="16803385" y="4444104"/>
            <a:ext cx="2219153" cy="2471411"/>
          </a:xfrm>
          <a:prstGeom prst="rect">
            <a:avLst/>
          </a:prstGeom>
          <a:noFill/>
        </p:spPr>
        <p:txBody>
          <a:bodyPr wrap="square" lIns="243799" tIns="121897" rIns="243799" bIns="121897" rtlCol="0">
            <a:spAutoFit/>
          </a:bodyPr>
          <a:lstStyle/>
          <a:p>
            <a:pPr algn="ctr"/>
            <a:r>
              <a:rPr lang="en-US" sz="14400" b="1" dirty="0">
                <a:latin typeface="Arial"/>
                <a:cs typeface="Arial"/>
              </a:rPr>
              <a:t>=</a:t>
            </a:r>
            <a:endParaRPr lang="ru-RU" sz="14400" b="1" dirty="0">
              <a:latin typeface="Arial"/>
              <a:cs typeface="Arial"/>
            </a:endParaRPr>
          </a:p>
        </p:txBody>
      </p:sp>
      <p:sp>
        <p:nvSpPr>
          <p:cNvPr id="30" name="TextBox 29"/>
          <p:cNvSpPr txBox="1"/>
          <p:nvPr/>
        </p:nvSpPr>
        <p:spPr>
          <a:xfrm>
            <a:off x="1265085" y="8117106"/>
            <a:ext cx="4821956" cy="615559"/>
          </a:xfrm>
          <a:prstGeom prst="rect">
            <a:avLst/>
          </a:prstGeom>
          <a:noFill/>
        </p:spPr>
        <p:txBody>
          <a:bodyPr wrap="square" lIns="0" tIns="121926" rIns="0" bIns="0" rtlCol="0">
            <a:spAutoFit/>
          </a:bodyPr>
          <a:lstStyle/>
          <a:p>
            <a:pPr algn="ctr">
              <a:tabLst>
                <a:tab pos="2734870" algn="l"/>
              </a:tabLst>
            </a:pPr>
            <a:r>
              <a:rPr lang="en-US" sz="3200" b="1" dirty="0">
                <a:latin typeface="Roboto Light"/>
                <a:cs typeface="Roboto Light"/>
              </a:rPr>
              <a:t>Art</a:t>
            </a:r>
          </a:p>
        </p:txBody>
      </p:sp>
      <p:sp>
        <p:nvSpPr>
          <p:cNvPr id="31" name="TextBox 30"/>
          <p:cNvSpPr txBox="1"/>
          <p:nvPr/>
        </p:nvSpPr>
        <p:spPr>
          <a:xfrm>
            <a:off x="1602741" y="8701253"/>
            <a:ext cx="4128311" cy="1785110"/>
          </a:xfrm>
          <a:prstGeom prst="rect">
            <a:avLst/>
          </a:prstGeom>
          <a:noFill/>
        </p:spPr>
        <p:txBody>
          <a:bodyPr wrap="square" lIns="0" tIns="121926" rIns="0" bIns="0" rtlCol="0">
            <a:spAutoFit/>
          </a:bodyPr>
          <a:lstStyle/>
          <a:p>
            <a:pPr algn="ctr"/>
            <a:r>
              <a:rPr lang="en-US" sz="2700" dirty="0">
                <a:latin typeface="Roboto Light"/>
                <a:cs typeface="Roboto Light"/>
              </a:rPr>
              <a:t>Lorem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r>
              <a:rPr lang="en-US" sz="2700" dirty="0">
                <a:latin typeface="Roboto Light"/>
                <a:cs typeface="Roboto Light"/>
              </a:rPr>
              <a:t>.</a:t>
            </a:r>
          </a:p>
        </p:txBody>
      </p:sp>
      <p:sp>
        <p:nvSpPr>
          <p:cNvPr id="33" name="TextBox 32"/>
          <p:cNvSpPr txBox="1"/>
          <p:nvPr/>
        </p:nvSpPr>
        <p:spPr>
          <a:xfrm>
            <a:off x="7004013" y="8110320"/>
            <a:ext cx="4821956" cy="617864"/>
          </a:xfrm>
          <a:prstGeom prst="rect">
            <a:avLst/>
          </a:prstGeom>
          <a:noFill/>
        </p:spPr>
        <p:txBody>
          <a:bodyPr wrap="square" lIns="0" tIns="121926" rIns="0" bIns="0" rtlCol="0">
            <a:spAutoFit/>
          </a:bodyPr>
          <a:lstStyle/>
          <a:p>
            <a:pPr algn="ctr">
              <a:tabLst>
                <a:tab pos="2734870" algn="l"/>
              </a:tabLst>
            </a:pPr>
            <a:r>
              <a:rPr lang="en-US" sz="3200" b="1" dirty="0">
                <a:latin typeface="Roboto Light"/>
                <a:cs typeface="Roboto Light"/>
              </a:rPr>
              <a:t>Ecologic</a:t>
            </a:r>
          </a:p>
        </p:txBody>
      </p:sp>
      <p:sp>
        <p:nvSpPr>
          <p:cNvPr id="34" name="TextBox 33"/>
          <p:cNvSpPr txBox="1"/>
          <p:nvPr/>
        </p:nvSpPr>
        <p:spPr>
          <a:xfrm>
            <a:off x="7341669" y="8694467"/>
            <a:ext cx="4128311" cy="1785110"/>
          </a:xfrm>
          <a:prstGeom prst="rect">
            <a:avLst/>
          </a:prstGeom>
          <a:noFill/>
        </p:spPr>
        <p:txBody>
          <a:bodyPr wrap="square" lIns="0" tIns="121926" rIns="0" bIns="0" rtlCol="0">
            <a:spAutoFit/>
          </a:bodyPr>
          <a:lstStyle/>
          <a:p>
            <a:pPr algn="ctr"/>
            <a:r>
              <a:rPr lang="en-US" sz="2700" dirty="0">
                <a:latin typeface="Roboto Light"/>
                <a:cs typeface="Roboto Light"/>
              </a:rPr>
              <a:t>Lorem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r>
              <a:rPr lang="en-US" sz="2700" dirty="0">
                <a:latin typeface="Roboto Light"/>
                <a:cs typeface="Roboto Light"/>
              </a:rPr>
              <a:t>.</a:t>
            </a:r>
          </a:p>
        </p:txBody>
      </p:sp>
      <p:sp>
        <p:nvSpPr>
          <p:cNvPr id="36" name="TextBox 35"/>
          <p:cNvSpPr txBox="1"/>
          <p:nvPr/>
        </p:nvSpPr>
        <p:spPr>
          <a:xfrm>
            <a:off x="12688542" y="8103536"/>
            <a:ext cx="4821956" cy="617864"/>
          </a:xfrm>
          <a:prstGeom prst="rect">
            <a:avLst/>
          </a:prstGeom>
          <a:noFill/>
        </p:spPr>
        <p:txBody>
          <a:bodyPr wrap="square" lIns="0" tIns="121926" rIns="0" bIns="0" rtlCol="0">
            <a:spAutoFit/>
          </a:bodyPr>
          <a:lstStyle/>
          <a:p>
            <a:pPr algn="ctr">
              <a:tabLst>
                <a:tab pos="2734870" algn="l"/>
              </a:tabLst>
            </a:pPr>
            <a:r>
              <a:rPr lang="en-US" sz="3200" b="1" dirty="0">
                <a:latin typeface="Roboto Light"/>
                <a:cs typeface="Roboto Light"/>
              </a:rPr>
              <a:t>Green</a:t>
            </a:r>
          </a:p>
        </p:txBody>
      </p:sp>
      <p:sp>
        <p:nvSpPr>
          <p:cNvPr id="37" name="TextBox 36"/>
          <p:cNvSpPr txBox="1"/>
          <p:nvPr/>
        </p:nvSpPr>
        <p:spPr>
          <a:xfrm>
            <a:off x="13026198" y="8687683"/>
            <a:ext cx="4128311" cy="1785110"/>
          </a:xfrm>
          <a:prstGeom prst="rect">
            <a:avLst/>
          </a:prstGeom>
          <a:noFill/>
        </p:spPr>
        <p:txBody>
          <a:bodyPr wrap="square" lIns="0" tIns="121926" rIns="0" bIns="0" rtlCol="0">
            <a:spAutoFit/>
          </a:bodyPr>
          <a:lstStyle/>
          <a:p>
            <a:pPr algn="ctr"/>
            <a:r>
              <a:rPr lang="en-US" sz="2700" dirty="0">
                <a:latin typeface="Roboto Light"/>
                <a:cs typeface="Roboto Light"/>
              </a:rPr>
              <a:t>Lorem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r>
              <a:rPr lang="en-US" sz="2700" dirty="0">
                <a:latin typeface="Roboto Light"/>
                <a:cs typeface="Roboto Light"/>
              </a:rPr>
              <a:t>.</a:t>
            </a:r>
          </a:p>
        </p:txBody>
      </p:sp>
      <p:sp>
        <p:nvSpPr>
          <p:cNvPr id="39" name="TextBox 38"/>
          <p:cNvSpPr txBox="1"/>
          <p:nvPr/>
        </p:nvSpPr>
        <p:spPr>
          <a:xfrm>
            <a:off x="18354328" y="8117107"/>
            <a:ext cx="4821956" cy="617864"/>
          </a:xfrm>
          <a:prstGeom prst="rect">
            <a:avLst/>
          </a:prstGeom>
          <a:noFill/>
        </p:spPr>
        <p:txBody>
          <a:bodyPr wrap="square" lIns="0" tIns="121926" rIns="0" bIns="0" rtlCol="0">
            <a:spAutoFit/>
          </a:bodyPr>
          <a:lstStyle/>
          <a:p>
            <a:pPr algn="ctr">
              <a:tabLst>
                <a:tab pos="2734870" algn="l"/>
              </a:tabLst>
            </a:pPr>
            <a:r>
              <a:rPr lang="en-US" sz="3200" b="1" dirty="0">
                <a:latin typeface="Roboto Light"/>
                <a:cs typeface="Roboto Light"/>
              </a:rPr>
              <a:t>Excellence</a:t>
            </a:r>
          </a:p>
        </p:txBody>
      </p:sp>
      <p:sp>
        <p:nvSpPr>
          <p:cNvPr id="40" name="TextBox 39"/>
          <p:cNvSpPr txBox="1"/>
          <p:nvPr/>
        </p:nvSpPr>
        <p:spPr>
          <a:xfrm>
            <a:off x="18691984" y="8701253"/>
            <a:ext cx="4128311" cy="1785110"/>
          </a:xfrm>
          <a:prstGeom prst="rect">
            <a:avLst/>
          </a:prstGeom>
          <a:noFill/>
        </p:spPr>
        <p:txBody>
          <a:bodyPr wrap="square" lIns="0" tIns="121926" rIns="0" bIns="0" rtlCol="0">
            <a:spAutoFit/>
          </a:bodyPr>
          <a:lstStyle/>
          <a:p>
            <a:pPr algn="ctr"/>
            <a:r>
              <a:rPr lang="en-US" sz="2700" dirty="0">
                <a:latin typeface="Roboto Light"/>
                <a:cs typeface="Roboto Light"/>
              </a:rPr>
              <a:t>Lorem ipsum dolor sit amet,consectetur adipisicing elit, sed do </a:t>
            </a:r>
            <a:r>
              <a:rPr lang="en-US" sz="2700" dirty="0" err="1">
                <a:latin typeface="Roboto Light"/>
                <a:cs typeface="Roboto Light"/>
              </a:rPr>
              <a:t>eiusmod</a:t>
            </a:r>
            <a:r>
              <a:rPr lang="en-US" sz="2700" dirty="0">
                <a:latin typeface="Roboto Light"/>
                <a:cs typeface="Roboto Light"/>
              </a:rPr>
              <a:t> </a:t>
            </a:r>
            <a:r>
              <a:rPr lang="en-US" sz="2700" dirty="0" err="1">
                <a:latin typeface="Roboto Light"/>
                <a:cs typeface="Roboto Light"/>
              </a:rPr>
              <a:t>tempor</a:t>
            </a:r>
            <a:r>
              <a:rPr lang="en-US" sz="2700" dirty="0">
                <a:latin typeface="Roboto Light"/>
                <a:cs typeface="Roboto Light"/>
              </a:rPr>
              <a:t>.</a:t>
            </a:r>
          </a:p>
        </p:txBody>
      </p:sp>
      <p:sp>
        <p:nvSpPr>
          <p:cNvPr id="23" name="TextBox 22"/>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RESOLVING THE PROBLEM</a:t>
            </a:r>
          </a:p>
        </p:txBody>
      </p:sp>
      <p:sp>
        <p:nvSpPr>
          <p:cNvPr id="27" name="Freeform 124"/>
          <p:cNvSpPr>
            <a:spLocks noChangeArrowheads="1"/>
          </p:cNvSpPr>
          <p:nvPr/>
        </p:nvSpPr>
        <p:spPr bwMode="auto">
          <a:xfrm>
            <a:off x="2640761" y="4585072"/>
            <a:ext cx="2343545" cy="2263413"/>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35"/>
          <p:cNvSpPr>
            <a:spLocks noChangeArrowheads="1"/>
          </p:cNvSpPr>
          <p:nvPr/>
        </p:nvSpPr>
        <p:spPr bwMode="auto">
          <a:xfrm>
            <a:off x="14397923" y="4860938"/>
            <a:ext cx="1622456" cy="1902881"/>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28"/>
          <p:cNvSpPr>
            <a:spLocks noChangeArrowheads="1"/>
          </p:cNvSpPr>
          <p:nvPr/>
        </p:nvSpPr>
        <p:spPr bwMode="auto">
          <a:xfrm>
            <a:off x="8503604" y="4825135"/>
            <a:ext cx="2263413" cy="190286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67"/>
          <p:cNvSpPr>
            <a:spLocks noChangeArrowheads="1"/>
          </p:cNvSpPr>
          <p:nvPr/>
        </p:nvSpPr>
        <p:spPr bwMode="auto">
          <a:xfrm>
            <a:off x="20024220" y="4645162"/>
            <a:ext cx="1875568" cy="220332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 name="Slide Number Placeholder 1"/>
          <p:cNvSpPr>
            <a:spLocks noGrp="1"/>
          </p:cNvSpPr>
          <p:nvPr>
            <p:ph type="sldNum" sz="quarter" idx="12"/>
          </p:nvPr>
        </p:nvSpPr>
        <p:spPr/>
        <p:txBody>
          <a:bodyPr/>
          <a:lstStyle/>
          <a:p>
            <a:fld id="{9E30716D-6579-E840-A866-65A32A51B07B}" type="slidenum">
              <a:rPr lang="en-US" smtClean="0"/>
              <a:t>32</a:t>
            </a:fld>
            <a:endParaRPr lang="en-US"/>
          </a:p>
        </p:txBody>
      </p:sp>
    </p:spTree>
    <p:extLst>
      <p:ext uri="{BB962C8B-B14F-4D97-AF65-F5344CB8AC3E}">
        <p14:creationId xmlns:p14="http://schemas.microsoft.com/office/powerpoint/2010/main" val="63461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animBg="1"/>
      <p:bldP spid="21" grpId="0" animBg="1"/>
      <p:bldP spid="24" grpId="0"/>
      <p:bldP spid="25" grpId="0"/>
      <p:bldP spid="26" grpId="0"/>
      <p:bldP spid="30" grpId="0"/>
      <p:bldP spid="31" grpId="0"/>
      <p:bldP spid="33" grpId="0"/>
      <p:bldP spid="34" grpId="0"/>
      <p:bldP spid="36" grpId="0"/>
      <p:bldP spid="37" grpId="0"/>
      <p:bldP spid="39" grpId="0"/>
      <p:bldP spid="40" grpId="0"/>
      <p:bldP spid="23" grpId="0"/>
      <p:bldP spid="27" grpId="0" animBg="1"/>
      <p:bldP spid="28" grpId="0" animBg="1"/>
      <p:bldP spid="29" grpId="0" animBg="1"/>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
          <p:cNvSpPr>
            <a:spLocks noChangeArrowheads="1"/>
          </p:cNvSpPr>
          <p:nvPr/>
        </p:nvSpPr>
        <p:spPr bwMode="auto">
          <a:xfrm>
            <a:off x="2278602" y="3180239"/>
            <a:ext cx="5683239" cy="2269245"/>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852" tIns="121926" rIns="243852" bIns="121926" anchor="ctr"/>
          <a:lstStyle/>
          <a:p>
            <a:endParaRPr lang="en-US"/>
          </a:p>
        </p:txBody>
      </p:sp>
      <p:sp>
        <p:nvSpPr>
          <p:cNvPr id="21" name="Freeform 2"/>
          <p:cNvSpPr>
            <a:spLocks noChangeArrowheads="1"/>
          </p:cNvSpPr>
          <p:nvPr/>
        </p:nvSpPr>
        <p:spPr bwMode="auto">
          <a:xfrm>
            <a:off x="7004385" y="3180239"/>
            <a:ext cx="5683239" cy="2269245"/>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chemeClr val="accent3"/>
          </a:solidFill>
          <a:ln>
            <a:noFill/>
          </a:ln>
          <a:effectLst/>
        </p:spPr>
        <p:txBody>
          <a:bodyPr wrap="none" lIns="243852" tIns="121926" rIns="243852" bIns="121926" anchor="ctr"/>
          <a:lstStyle/>
          <a:p>
            <a:endParaRPr lang="en-US"/>
          </a:p>
        </p:txBody>
      </p:sp>
      <p:sp>
        <p:nvSpPr>
          <p:cNvPr id="29" name="Freeform 1"/>
          <p:cNvSpPr>
            <a:spLocks noChangeArrowheads="1"/>
          </p:cNvSpPr>
          <p:nvPr/>
        </p:nvSpPr>
        <p:spPr bwMode="auto">
          <a:xfrm>
            <a:off x="11726907" y="3180239"/>
            <a:ext cx="5683239" cy="2269245"/>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chemeClr val="accent4"/>
          </a:solidFill>
          <a:ln>
            <a:noFill/>
          </a:ln>
          <a:effectLst/>
        </p:spPr>
        <p:txBody>
          <a:bodyPr wrap="none" lIns="243852" tIns="121926" rIns="243852" bIns="121926" anchor="ctr"/>
          <a:lstStyle/>
          <a:p>
            <a:endParaRPr lang="en-US"/>
          </a:p>
        </p:txBody>
      </p:sp>
      <p:sp>
        <p:nvSpPr>
          <p:cNvPr id="30" name="Freeform 2"/>
          <p:cNvSpPr>
            <a:spLocks noChangeArrowheads="1"/>
          </p:cNvSpPr>
          <p:nvPr/>
        </p:nvSpPr>
        <p:spPr bwMode="auto">
          <a:xfrm>
            <a:off x="16456130" y="3180239"/>
            <a:ext cx="5683239" cy="2269245"/>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chemeClr val="accent5"/>
          </a:solidFill>
          <a:ln>
            <a:noFill/>
          </a:ln>
          <a:effectLst/>
        </p:spPr>
        <p:txBody>
          <a:bodyPr wrap="none" lIns="243852" tIns="121926" rIns="243852" bIns="121926" anchor="ctr"/>
          <a:lstStyle/>
          <a:p>
            <a:endParaRPr lang="en-US"/>
          </a:p>
        </p:txBody>
      </p:sp>
      <p:sp>
        <p:nvSpPr>
          <p:cNvPr id="32" name="Subtitle 2"/>
          <p:cNvSpPr txBox="1">
            <a:spLocks/>
          </p:cNvSpPr>
          <p:nvPr/>
        </p:nvSpPr>
        <p:spPr>
          <a:xfrm>
            <a:off x="2279644" y="5837370"/>
            <a:ext cx="5011552" cy="6607278"/>
          </a:xfrm>
          <a:prstGeom prst="rect">
            <a:avLst/>
          </a:prstGeom>
        </p:spPr>
        <p:txBody>
          <a:bodyPr vert="horz" lIns="243852" tIns="121926" rIns="243852" bIns="12192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900" b="1" dirty="0">
                <a:latin typeface="Roboto Regular"/>
                <a:cs typeface="Roboto Regular"/>
              </a:rPr>
              <a:t>ELEMENT ONE</a:t>
            </a:r>
          </a:p>
          <a:p>
            <a:pPr marL="0" indent="0">
              <a:lnSpc>
                <a:spcPct val="120000"/>
              </a:lnSpc>
              <a:buNone/>
            </a:pPr>
            <a:r>
              <a:rPr lang="en-US" sz="2900" dirty="0">
                <a:latin typeface="Roboto Light"/>
                <a:cs typeface="Roboto Light"/>
              </a:rPr>
              <a:t>Entrepreneur  It is defined as an individual who organizes or operates a business or businesses. Credit for coining the term entrepreneur generally goes to the French economist Jean-Baptiste Say, but</a:t>
            </a:r>
            <a:endParaRPr lang="en-US" sz="2700" dirty="0">
              <a:latin typeface="Roboto Light"/>
              <a:cs typeface="Roboto Light"/>
            </a:endParaRPr>
          </a:p>
        </p:txBody>
      </p:sp>
      <p:sp>
        <p:nvSpPr>
          <p:cNvPr id="16" name="Subtitle 2"/>
          <p:cNvSpPr txBox="1">
            <a:spLocks/>
          </p:cNvSpPr>
          <p:nvPr/>
        </p:nvSpPr>
        <p:spPr>
          <a:xfrm>
            <a:off x="7230748" y="5837370"/>
            <a:ext cx="5011552" cy="6607278"/>
          </a:xfrm>
          <a:prstGeom prst="rect">
            <a:avLst/>
          </a:prstGeom>
        </p:spPr>
        <p:txBody>
          <a:bodyPr vert="horz" lIns="243852" tIns="121926" rIns="243852" bIns="12192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900" b="1" dirty="0">
                <a:latin typeface="Roboto Regular"/>
                <a:cs typeface="Roboto Regular"/>
              </a:rPr>
              <a:t>ELEMENT TWO</a:t>
            </a:r>
          </a:p>
          <a:p>
            <a:pPr marL="0" indent="0">
              <a:lnSpc>
                <a:spcPct val="120000"/>
              </a:lnSpc>
              <a:buNone/>
            </a:pPr>
            <a:r>
              <a:rPr lang="en-US" sz="2900" dirty="0">
                <a:latin typeface="Roboto Light"/>
                <a:cs typeface="Roboto Light"/>
              </a:rPr>
              <a:t>Entrepreneur  It is defined as an individual who organizes or operates a business or businesses. Credit for coining the term entrepreneur generally goes to the French economist Jean-Baptiste Say, but</a:t>
            </a:r>
            <a:endParaRPr lang="en-US" sz="2700" dirty="0">
              <a:latin typeface="Roboto Light"/>
              <a:cs typeface="Roboto Light"/>
            </a:endParaRPr>
          </a:p>
        </p:txBody>
      </p:sp>
      <p:sp>
        <p:nvSpPr>
          <p:cNvPr id="17" name="Subtitle 2"/>
          <p:cNvSpPr txBox="1">
            <a:spLocks/>
          </p:cNvSpPr>
          <p:nvPr/>
        </p:nvSpPr>
        <p:spPr>
          <a:xfrm>
            <a:off x="12157279" y="5837370"/>
            <a:ext cx="5011552" cy="6607278"/>
          </a:xfrm>
          <a:prstGeom prst="rect">
            <a:avLst/>
          </a:prstGeom>
        </p:spPr>
        <p:txBody>
          <a:bodyPr vert="horz" lIns="243852" tIns="121926" rIns="243852" bIns="12192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900" b="1" dirty="0">
                <a:latin typeface="Roboto Regular"/>
                <a:cs typeface="Roboto Regular"/>
              </a:rPr>
              <a:t>ELEMENT THREE</a:t>
            </a:r>
          </a:p>
          <a:p>
            <a:pPr marL="0" indent="0">
              <a:lnSpc>
                <a:spcPct val="120000"/>
              </a:lnSpc>
              <a:buNone/>
            </a:pPr>
            <a:r>
              <a:rPr lang="en-US" sz="2900" dirty="0">
                <a:latin typeface="Roboto Light"/>
                <a:cs typeface="Roboto Light"/>
              </a:rPr>
              <a:t>Entrepreneur  It is defined as an individual who organizes or operates a business or businesses. Credit for coining the term entrepreneur generally goes to the French economist Jean-Baptiste Say, but</a:t>
            </a:r>
            <a:endParaRPr lang="en-US" sz="2700" dirty="0">
              <a:latin typeface="Roboto Light"/>
              <a:cs typeface="Roboto Light"/>
            </a:endParaRPr>
          </a:p>
        </p:txBody>
      </p:sp>
      <p:sp>
        <p:nvSpPr>
          <p:cNvPr id="18" name="Subtitle 2"/>
          <p:cNvSpPr txBox="1">
            <a:spLocks/>
          </p:cNvSpPr>
          <p:nvPr/>
        </p:nvSpPr>
        <p:spPr>
          <a:xfrm>
            <a:off x="17108383" y="5837370"/>
            <a:ext cx="5011552" cy="6607278"/>
          </a:xfrm>
          <a:prstGeom prst="rect">
            <a:avLst/>
          </a:prstGeom>
        </p:spPr>
        <p:txBody>
          <a:bodyPr vert="horz" lIns="243852" tIns="121926" rIns="243852" bIns="12192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900" b="1" dirty="0">
                <a:latin typeface="Roboto Regular"/>
                <a:cs typeface="Roboto Regular"/>
              </a:rPr>
              <a:t>ELEMENT FOUR</a:t>
            </a:r>
          </a:p>
          <a:p>
            <a:pPr marL="0" indent="0">
              <a:lnSpc>
                <a:spcPct val="120000"/>
              </a:lnSpc>
              <a:buNone/>
            </a:pPr>
            <a:r>
              <a:rPr lang="en-US" sz="2900" dirty="0">
                <a:latin typeface="Roboto Light"/>
                <a:cs typeface="Roboto Light"/>
              </a:rPr>
              <a:t>Entrepreneur  It is defined as an individual who organizes or operates a business or businesses. Credit for coining the term entrepreneur generally goes to the French economist Jean-Baptiste Say, but</a:t>
            </a:r>
            <a:endParaRPr lang="en-US" sz="2700" dirty="0">
              <a:latin typeface="Roboto Light"/>
              <a:cs typeface="Roboto Light"/>
            </a:endParaRPr>
          </a:p>
        </p:txBody>
      </p:sp>
      <p:sp>
        <p:nvSpPr>
          <p:cNvPr id="19" name="TextBox 18"/>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THE PROCESS OF THE SOLUTION</a:t>
            </a:r>
          </a:p>
        </p:txBody>
      </p:sp>
      <p:sp>
        <p:nvSpPr>
          <p:cNvPr id="22" name="Freeform 74"/>
          <p:cNvSpPr>
            <a:spLocks noChangeArrowheads="1"/>
          </p:cNvSpPr>
          <p:nvPr/>
        </p:nvSpPr>
        <p:spPr bwMode="auto">
          <a:xfrm>
            <a:off x="4487058" y="3522157"/>
            <a:ext cx="1580153" cy="1399563"/>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68"/>
          <p:cNvSpPr>
            <a:spLocks noChangeArrowheads="1"/>
          </p:cNvSpPr>
          <p:nvPr/>
        </p:nvSpPr>
        <p:spPr bwMode="auto">
          <a:xfrm>
            <a:off x="9418654" y="3578601"/>
            <a:ext cx="1327044" cy="1436503"/>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145"/>
          <p:cNvSpPr>
            <a:spLocks noChangeArrowheads="1"/>
          </p:cNvSpPr>
          <p:nvPr/>
        </p:nvSpPr>
        <p:spPr bwMode="auto">
          <a:xfrm>
            <a:off x="13896428" y="3633332"/>
            <a:ext cx="1381782" cy="1381772"/>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101"/>
          <p:cNvSpPr>
            <a:spLocks noChangeArrowheads="1"/>
          </p:cNvSpPr>
          <p:nvPr/>
        </p:nvSpPr>
        <p:spPr bwMode="auto">
          <a:xfrm>
            <a:off x="18554537" y="3811465"/>
            <a:ext cx="1405401" cy="1082033"/>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 name="Slide Number Placeholder 1"/>
          <p:cNvSpPr>
            <a:spLocks noGrp="1"/>
          </p:cNvSpPr>
          <p:nvPr>
            <p:ph type="sldNum" sz="quarter" idx="12"/>
          </p:nvPr>
        </p:nvSpPr>
        <p:spPr/>
        <p:txBody>
          <a:bodyPr/>
          <a:lstStyle/>
          <a:p>
            <a:fld id="{9E30716D-6579-E840-A866-65A32A51B07B}" type="slidenum">
              <a:rPr lang="en-US" smtClean="0"/>
              <a:t>33</a:t>
            </a:fld>
            <a:endParaRPr lang="en-US"/>
          </a:p>
        </p:txBody>
      </p:sp>
    </p:spTree>
    <p:extLst>
      <p:ext uri="{BB962C8B-B14F-4D97-AF65-F5344CB8AC3E}">
        <p14:creationId xmlns:p14="http://schemas.microsoft.com/office/powerpoint/2010/main" val="20721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P spid="32" grpId="0"/>
      <p:bldP spid="16" grpId="0"/>
      <p:bldP spid="17" grpId="0"/>
      <p:bldP spid="18" grpId="0"/>
      <p:bldP spid="19" grpId="0"/>
      <p:bldP spid="22" grpId="0" animBg="1"/>
      <p:bldP spid="23"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038236" y="3643908"/>
            <a:ext cx="1847895" cy="1847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7" name="TextBox 6"/>
          <p:cNvSpPr txBox="1"/>
          <p:nvPr/>
        </p:nvSpPr>
        <p:spPr>
          <a:xfrm>
            <a:off x="4047244" y="3366387"/>
            <a:ext cx="4465899" cy="615563"/>
          </a:xfrm>
          <a:prstGeom prst="rect">
            <a:avLst/>
          </a:prstGeom>
          <a:noFill/>
        </p:spPr>
        <p:txBody>
          <a:bodyPr wrap="none" lIns="182889" tIns="91445" rIns="182889" bIns="91445" rtlCol="0">
            <a:spAutoFit/>
          </a:bodyPr>
          <a:lstStyle/>
          <a:p>
            <a:r>
              <a:rPr lang="id-ID" sz="2800" b="1" dirty="0">
                <a:latin typeface="Roboto Regular"/>
                <a:cs typeface="Roboto Regular"/>
              </a:rPr>
              <a:t>SOLUTION NUMBER ONE</a:t>
            </a:r>
          </a:p>
        </p:txBody>
      </p:sp>
      <p:sp>
        <p:nvSpPr>
          <p:cNvPr id="8" name="Rectangle 7"/>
          <p:cNvSpPr/>
          <p:nvPr/>
        </p:nvSpPr>
        <p:spPr>
          <a:xfrm>
            <a:off x="4021867" y="3991669"/>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11" name="Oval 10"/>
          <p:cNvSpPr/>
          <p:nvPr/>
        </p:nvSpPr>
        <p:spPr>
          <a:xfrm>
            <a:off x="2038236" y="6259182"/>
            <a:ext cx="1847895"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14" name="Oval 13"/>
          <p:cNvSpPr/>
          <p:nvPr/>
        </p:nvSpPr>
        <p:spPr>
          <a:xfrm>
            <a:off x="2038236" y="8871864"/>
            <a:ext cx="1847895" cy="1847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17" name="Oval 16"/>
          <p:cNvSpPr/>
          <p:nvPr/>
        </p:nvSpPr>
        <p:spPr>
          <a:xfrm>
            <a:off x="13092901" y="3643908"/>
            <a:ext cx="1847895" cy="18476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0" name="Oval 19"/>
          <p:cNvSpPr/>
          <p:nvPr/>
        </p:nvSpPr>
        <p:spPr>
          <a:xfrm>
            <a:off x="13136501" y="6259182"/>
            <a:ext cx="1847895" cy="18476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3" name="Oval 22"/>
          <p:cNvSpPr/>
          <p:nvPr/>
        </p:nvSpPr>
        <p:spPr>
          <a:xfrm>
            <a:off x="13136501" y="8871864"/>
            <a:ext cx="1847895" cy="18476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52" name="TextBox 51"/>
          <p:cNvSpPr txBox="1"/>
          <p:nvPr/>
        </p:nvSpPr>
        <p:spPr>
          <a:xfrm>
            <a:off x="4049874" y="5985003"/>
            <a:ext cx="4528667" cy="615563"/>
          </a:xfrm>
          <a:prstGeom prst="rect">
            <a:avLst/>
          </a:prstGeom>
          <a:noFill/>
        </p:spPr>
        <p:txBody>
          <a:bodyPr wrap="none" lIns="182889" tIns="91445" rIns="182889" bIns="91445" rtlCol="0">
            <a:spAutoFit/>
          </a:bodyPr>
          <a:lstStyle/>
          <a:p>
            <a:r>
              <a:rPr lang="id-ID" sz="2800" b="1" dirty="0">
                <a:latin typeface="Roboto Regular"/>
                <a:cs typeface="Roboto Regular"/>
              </a:rPr>
              <a:t>SOLUTION NUMBER TWO</a:t>
            </a:r>
          </a:p>
        </p:txBody>
      </p:sp>
      <p:sp>
        <p:nvSpPr>
          <p:cNvPr id="53" name="Rectangle 52"/>
          <p:cNvSpPr/>
          <p:nvPr/>
        </p:nvSpPr>
        <p:spPr>
          <a:xfrm>
            <a:off x="4021867" y="6610285"/>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61" name="TextBox 60"/>
          <p:cNvSpPr txBox="1"/>
          <p:nvPr/>
        </p:nvSpPr>
        <p:spPr>
          <a:xfrm>
            <a:off x="4059891" y="8620618"/>
            <a:ext cx="4870582" cy="615563"/>
          </a:xfrm>
          <a:prstGeom prst="rect">
            <a:avLst/>
          </a:prstGeom>
          <a:noFill/>
        </p:spPr>
        <p:txBody>
          <a:bodyPr wrap="none" lIns="182889" tIns="91445" rIns="182889" bIns="91445" rtlCol="0">
            <a:spAutoFit/>
          </a:bodyPr>
          <a:lstStyle/>
          <a:p>
            <a:r>
              <a:rPr lang="id-ID" sz="2800" b="1" dirty="0">
                <a:latin typeface="Roboto Regular"/>
                <a:cs typeface="Roboto Regular"/>
              </a:rPr>
              <a:t>SOLUTION NUMBER THREE</a:t>
            </a:r>
          </a:p>
        </p:txBody>
      </p:sp>
      <p:sp>
        <p:nvSpPr>
          <p:cNvPr id="62" name="Rectangle 61"/>
          <p:cNvSpPr/>
          <p:nvPr/>
        </p:nvSpPr>
        <p:spPr>
          <a:xfrm>
            <a:off x="4021867" y="9245900"/>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64" name="TextBox 63"/>
          <p:cNvSpPr txBox="1"/>
          <p:nvPr/>
        </p:nvSpPr>
        <p:spPr>
          <a:xfrm>
            <a:off x="15258115" y="3366387"/>
            <a:ext cx="4696807" cy="615563"/>
          </a:xfrm>
          <a:prstGeom prst="rect">
            <a:avLst/>
          </a:prstGeom>
          <a:noFill/>
        </p:spPr>
        <p:txBody>
          <a:bodyPr wrap="none" lIns="182889" tIns="91445" rIns="182889" bIns="91445" rtlCol="0">
            <a:spAutoFit/>
          </a:bodyPr>
          <a:lstStyle/>
          <a:p>
            <a:r>
              <a:rPr lang="id-ID" sz="2800" b="1" dirty="0">
                <a:latin typeface="Roboto Regular"/>
                <a:cs typeface="Roboto Regular"/>
              </a:rPr>
              <a:t>SOLUTION NUMBER FOUR</a:t>
            </a:r>
          </a:p>
        </p:txBody>
      </p:sp>
      <p:sp>
        <p:nvSpPr>
          <p:cNvPr id="65" name="Rectangle 64"/>
          <p:cNvSpPr/>
          <p:nvPr/>
        </p:nvSpPr>
        <p:spPr>
          <a:xfrm>
            <a:off x="15252924" y="3991669"/>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67" name="TextBox 66"/>
          <p:cNvSpPr txBox="1"/>
          <p:nvPr/>
        </p:nvSpPr>
        <p:spPr>
          <a:xfrm>
            <a:off x="15253937" y="5985003"/>
            <a:ext cx="4511510" cy="615563"/>
          </a:xfrm>
          <a:prstGeom prst="rect">
            <a:avLst/>
          </a:prstGeom>
          <a:noFill/>
        </p:spPr>
        <p:txBody>
          <a:bodyPr wrap="none" lIns="182889" tIns="91445" rIns="182889" bIns="91445" rtlCol="0">
            <a:spAutoFit/>
          </a:bodyPr>
          <a:lstStyle/>
          <a:p>
            <a:r>
              <a:rPr lang="id-ID" sz="2800" b="1" dirty="0">
                <a:latin typeface="Roboto Regular"/>
                <a:cs typeface="Roboto Regular"/>
              </a:rPr>
              <a:t>SOLUTION NUMBER FIVE</a:t>
            </a:r>
          </a:p>
        </p:txBody>
      </p:sp>
      <p:sp>
        <p:nvSpPr>
          <p:cNvPr id="68" name="Rectangle 67"/>
          <p:cNvSpPr/>
          <p:nvPr/>
        </p:nvSpPr>
        <p:spPr>
          <a:xfrm>
            <a:off x="15252924" y="6610285"/>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70" name="TextBox 69"/>
          <p:cNvSpPr txBox="1"/>
          <p:nvPr/>
        </p:nvSpPr>
        <p:spPr>
          <a:xfrm>
            <a:off x="15245927" y="8620618"/>
            <a:ext cx="4321779" cy="615563"/>
          </a:xfrm>
          <a:prstGeom prst="rect">
            <a:avLst/>
          </a:prstGeom>
          <a:noFill/>
        </p:spPr>
        <p:txBody>
          <a:bodyPr wrap="none" lIns="182889" tIns="91445" rIns="182889" bIns="91445" rtlCol="0">
            <a:spAutoFit/>
          </a:bodyPr>
          <a:lstStyle/>
          <a:p>
            <a:r>
              <a:rPr lang="id-ID" sz="2800" b="1" dirty="0">
                <a:latin typeface="Roboto Regular"/>
                <a:cs typeface="Roboto Regular"/>
              </a:rPr>
              <a:t>SOLUTION NUMBER SIX</a:t>
            </a:r>
          </a:p>
        </p:txBody>
      </p:sp>
      <p:sp>
        <p:nvSpPr>
          <p:cNvPr id="71" name="Rectangle 70"/>
          <p:cNvSpPr/>
          <p:nvPr/>
        </p:nvSpPr>
        <p:spPr>
          <a:xfrm>
            <a:off x="15252924" y="9245900"/>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76" name="Freeform 28"/>
          <p:cNvSpPr>
            <a:spLocks noChangeArrowheads="1"/>
          </p:cNvSpPr>
          <p:nvPr/>
        </p:nvSpPr>
        <p:spPr bwMode="auto">
          <a:xfrm>
            <a:off x="13553540" y="4093838"/>
            <a:ext cx="1055898" cy="887700"/>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p:spPr>
        <p:txBody>
          <a:bodyPr wrap="none" anchor="ctr"/>
          <a:lstStyle/>
          <a:p>
            <a:endParaRPr lang="en-US"/>
          </a:p>
        </p:txBody>
      </p:sp>
      <p:sp>
        <p:nvSpPr>
          <p:cNvPr id="78" name="Freeform 67"/>
          <p:cNvSpPr>
            <a:spLocks noChangeArrowheads="1"/>
          </p:cNvSpPr>
          <p:nvPr/>
        </p:nvSpPr>
        <p:spPr bwMode="auto">
          <a:xfrm>
            <a:off x="2543686" y="3941438"/>
            <a:ext cx="962463"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anchor="ctr"/>
          <a:lstStyle/>
          <a:p>
            <a:endParaRPr lang="en-US"/>
          </a:p>
        </p:txBody>
      </p:sp>
      <p:sp>
        <p:nvSpPr>
          <p:cNvPr id="79" name="Freeform 68"/>
          <p:cNvSpPr>
            <a:spLocks noChangeArrowheads="1"/>
          </p:cNvSpPr>
          <p:nvPr/>
        </p:nvSpPr>
        <p:spPr bwMode="auto">
          <a:xfrm>
            <a:off x="13698055" y="6703859"/>
            <a:ext cx="906389" cy="98115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a:extLst/>
        </p:spPr>
        <p:txBody>
          <a:bodyPr wrap="none" anchor="ctr"/>
          <a:lstStyle/>
          <a:p>
            <a:endParaRPr lang="en-US"/>
          </a:p>
        </p:txBody>
      </p:sp>
      <p:sp>
        <p:nvSpPr>
          <p:cNvPr id="81" name="Freeform 82"/>
          <p:cNvSpPr>
            <a:spLocks noChangeArrowheads="1"/>
          </p:cNvSpPr>
          <p:nvPr/>
        </p:nvSpPr>
        <p:spPr bwMode="auto">
          <a:xfrm>
            <a:off x="2450889" y="9351638"/>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p:spPr>
        <p:txBody>
          <a:bodyPr wrap="none" anchor="ctr"/>
          <a:lstStyle/>
          <a:p>
            <a:endParaRPr lang="en-US"/>
          </a:p>
        </p:txBody>
      </p:sp>
      <p:sp>
        <p:nvSpPr>
          <p:cNvPr id="82" name="Freeform 101"/>
          <p:cNvSpPr>
            <a:spLocks noChangeArrowheads="1"/>
          </p:cNvSpPr>
          <p:nvPr/>
        </p:nvSpPr>
        <p:spPr bwMode="auto">
          <a:xfrm>
            <a:off x="13576153" y="9336529"/>
            <a:ext cx="1055898" cy="812947"/>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p:spPr>
        <p:txBody>
          <a:bodyPr wrap="none" anchor="ctr"/>
          <a:lstStyle/>
          <a:p>
            <a:endParaRPr lang="en-US"/>
          </a:p>
        </p:txBody>
      </p:sp>
      <p:sp>
        <p:nvSpPr>
          <p:cNvPr id="83" name="Freeform 102"/>
          <p:cNvSpPr>
            <a:spLocks noChangeArrowheads="1"/>
          </p:cNvSpPr>
          <p:nvPr/>
        </p:nvSpPr>
        <p:spPr bwMode="auto">
          <a:xfrm>
            <a:off x="2439987" y="6731470"/>
            <a:ext cx="1055905"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27" name="TextBox 26"/>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POTENCIAL SOLUTIONS</a:t>
            </a:r>
          </a:p>
        </p:txBody>
      </p:sp>
      <p:sp>
        <p:nvSpPr>
          <p:cNvPr id="2" name="Slide Number Placeholder 1"/>
          <p:cNvSpPr>
            <a:spLocks noGrp="1"/>
          </p:cNvSpPr>
          <p:nvPr>
            <p:ph type="sldNum" sz="quarter" idx="12"/>
          </p:nvPr>
        </p:nvSpPr>
        <p:spPr/>
        <p:txBody>
          <a:bodyPr/>
          <a:lstStyle/>
          <a:p>
            <a:fld id="{9E30716D-6579-E840-A866-65A32A51B07B}" type="slidenum">
              <a:rPr lang="en-US" smtClean="0"/>
              <a:t>34</a:t>
            </a:fld>
            <a:endParaRPr lang="en-US"/>
          </a:p>
        </p:txBody>
      </p:sp>
    </p:spTree>
    <p:extLst>
      <p:ext uri="{BB962C8B-B14F-4D97-AF65-F5344CB8AC3E}">
        <p14:creationId xmlns:p14="http://schemas.microsoft.com/office/powerpoint/2010/main" val="5588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500"/>
                                        <p:tgtEl>
                                          <p:spTgt spid="82"/>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animBg="1"/>
      <p:bldP spid="14" grpId="0" animBg="1"/>
      <p:bldP spid="17" grpId="0" animBg="1"/>
      <p:bldP spid="20" grpId="0" animBg="1"/>
      <p:bldP spid="23" grpId="0" animBg="1"/>
      <p:bldP spid="52" grpId="0"/>
      <p:bldP spid="53" grpId="0"/>
      <p:bldP spid="61" grpId="0"/>
      <p:bldP spid="62" grpId="0"/>
      <p:bldP spid="64" grpId="0"/>
      <p:bldP spid="65" grpId="0"/>
      <p:bldP spid="67" grpId="0"/>
      <p:bldP spid="68" grpId="0"/>
      <p:bldP spid="70" grpId="0"/>
      <p:bldP spid="71" grpId="0"/>
      <p:bldP spid="76" grpId="0" animBg="1"/>
      <p:bldP spid="78" grpId="0" animBg="1"/>
      <p:bldP spid="79" grpId="0" animBg="1"/>
      <p:bldP spid="81" grpId="0" animBg="1"/>
      <p:bldP spid="82" grpId="0" animBg="1"/>
      <p:bldP spid="83" grpId="0"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29"/>
          <p:cNvSpPr>
            <a:spLocks noChangeArrowheads="1"/>
          </p:cNvSpPr>
          <p:nvPr/>
        </p:nvSpPr>
        <p:spPr bwMode="auto">
          <a:xfrm>
            <a:off x="4880675" y="3867656"/>
            <a:ext cx="882374" cy="876051"/>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accent1"/>
          </a:solidFill>
          <a:ln>
            <a:noFill/>
          </a:ln>
          <a:effectLst/>
          <a:extLst/>
        </p:spPr>
        <p:txBody>
          <a:bodyPr wrap="none" lIns="121917" tIns="60958" rIns="121917" bIns="60958" anchor="ctr"/>
          <a:lstStyle/>
          <a:p>
            <a:pPr>
              <a:defRPr/>
            </a:pPr>
            <a:endParaRPr lang="en-US" dirty="0">
              <a:latin typeface="Roboto Light"/>
              <a:ea typeface="Roboto Light"/>
            </a:endParaRPr>
          </a:p>
        </p:txBody>
      </p:sp>
      <p:sp>
        <p:nvSpPr>
          <p:cNvPr id="9" name="TextBox 8"/>
          <p:cNvSpPr txBox="1"/>
          <p:nvPr/>
        </p:nvSpPr>
        <p:spPr>
          <a:xfrm>
            <a:off x="3133590" y="5018812"/>
            <a:ext cx="4267756" cy="523220"/>
          </a:xfrm>
          <a:prstGeom prst="rect">
            <a:avLst/>
          </a:prstGeom>
          <a:noFill/>
        </p:spPr>
        <p:txBody>
          <a:bodyPr wrap="square" rtlCol="0">
            <a:spAutoFit/>
          </a:bodyPr>
          <a:lstStyle/>
          <a:p>
            <a:pPr algn="ctr"/>
            <a:r>
              <a:rPr lang="en-US" sz="2800" b="1" dirty="0">
                <a:latin typeface="Roboto Regular"/>
                <a:cs typeface="Roboto Regular"/>
              </a:rPr>
              <a:t>GRAPHIC DESIGN</a:t>
            </a:r>
          </a:p>
        </p:txBody>
      </p:sp>
      <p:sp>
        <p:nvSpPr>
          <p:cNvPr id="10" name="TextBox 9"/>
          <p:cNvSpPr txBox="1"/>
          <p:nvPr/>
        </p:nvSpPr>
        <p:spPr>
          <a:xfrm>
            <a:off x="3133590" y="5625443"/>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14" name="TextBox 13"/>
          <p:cNvSpPr txBox="1"/>
          <p:nvPr/>
        </p:nvSpPr>
        <p:spPr>
          <a:xfrm>
            <a:off x="7867414" y="5018812"/>
            <a:ext cx="4267756" cy="523220"/>
          </a:xfrm>
          <a:prstGeom prst="rect">
            <a:avLst/>
          </a:prstGeom>
          <a:noFill/>
        </p:spPr>
        <p:txBody>
          <a:bodyPr wrap="square" rtlCol="0">
            <a:spAutoFit/>
          </a:bodyPr>
          <a:lstStyle/>
          <a:p>
            <a:pPr algn="ctr"/>
            <a:r>
              <a:rPr lang="en-US" sz="2800" b="1" dirty="0">
                <a:latin typeface="Roboto Regular"/>
                <a:cs typeface="Roboto Regular"/>
              </a:rPr>
              <a:t>SOUND DESIGN</a:t>
            </a:r>
          </a:p>
        </p:txBody>
      </p:sp>
      <p:sp>
        <p:nvSpPr>
          <p:cNvPr id="15" name="TextBox 14"/>
          <p:cNvSpPr txBox="1"/>
          <p:nvPr/>
        </p:nvSpPr>
        <p:spPr>
          <a:xfrm>
            <a:off x="7867414" y="5625443"/>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16" name="AutoShape 131"/>
          <p:cNvSpPr>
            <a:spLocks/>
          </p:cNvSpPr>
          <p:nvPr/>
        </p:nvSpPr>
        <p:spPr bwMode="auto">
          <a:xfrm>
            <a:off x="9655635" y="3968022"/>
            <a:ext cx="740285" cy="65624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2"/>
          </a:solidFill>
          <a:ln>
            <a:noFill/>
          </a:ln>
          <a:effectLst/>
          <a:extLst/>
        </p:spPr>
        <p:txBody>
          <a:bodyPr lIns="38100" tIns="38100" rIns="38100" bIns="38100" anchor="ctr"/>
          <a:lstStyle/>
          <a:p>
            <a:pPr defTabSz="342528">
              <a:defRPr/>
            </a:pPr>
            <a:endParaRPr lang="es-ES" sz="21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TextBox 18"/>
          <p:cNvSpPr txBox="1"/>
          <p:nvPr/>
        </p:nvSpPr>
        <p:spPr>
          <a:xfrm>
            <a:off x="12498511" y="5018812"/>
            <a:ext cx="4267756" cy="523220"/>
          </a:xfrm>
          <a:prstGeom prst="rect">
            <a:avLst/>
          </a:prstGeom>
          <a:noFill/>
        </p:spPr>
        <p:txBody>
          <a:bodyPr wrap="square" rtlCol="0">
            <a:spAutoFit/>
          </a:bodyPr>
          <a:lstStyle/>
          <a:p>
            <a:pPr algn="ctr"/>
            <a:r>
              <a:rPr lang="en-US" sz="2800" b="1" dirty="0">
                <a:latin typeface="Roboto Regular"/>
                <a:cs typeface="Roboto Regular"/>
              </a:rPr>
              <a:t>PHOTOGRAPHY</a:t>
            </a:r>
          </a:p>
        </p:txBody>
      </p:sp>
      <p:sp>
        <p:nvSpPr>
          <p:cNvPr id="20" name="TextBox 19"/>
          <p:cNvSpPr txBox="1"/>
          <p:nvPr/>
        </p:nvSpPr>
        <p:spPr>
          <a:xfrm>
            <a:off x="12498511" y="5625443"/>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22" name="TextBox 21"/>
          <p:cNvSpPr txBox="1"/>
          <p:nvPr/>
        </p:nvSpPr>
        <p:spPr>
          <a:xfrm>
            <a:off x="17232335" y="5018812"/>
            <a:ext cx="4267756" cy="523220"/>
          </a:xfrm>
          <a:prstGeom prst="rect">
            <a:avLst/>
          </a:prstGeom>
          <a:noFill/>
        </p:spPr>
        <p:txBody>
          <a:bodyPr wrap="square" rtlCol="0">
            <a:spAutoFit/>
          </a:bodyPr>
          <a:lstStyle/>
          <a:p>
            <a:pPr algn="ctr"/>
            <a:r>
              <a:rPr lang="en-US" sz="2800" b="1" dirty="0">
                <a:latin typeface="Roboto Regular"/>
                <a:cs typeface="Roboto Regular"/>
              </a:rPr>
              <a:t>CLOUD SERVICE</a:t>
            </a:r>
          </a:p>
        </p:txBody>
      </p:sp>
      <p:sp>
        <p:nvSpPr>
          <p:cNvPr id="23" name="TextBox 22"/>
          <p:cNvSpPr txBox="1"/>
          <p:nvPr/>
        </p:nvSpPr>
        <p:spPr>
          <a:xfrm>
            <a:off x="17232335" y="5625443"/>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27" name="TextBox 26"/>
          <p:cNvSpPr txBox="1"/>
          <p:nvPr/>
        </p:nvSpPr>
        <p:spPr>
          <a:xfrm>
            <a:off x="3133590" y="8799551"/>
            <a:ext cx="4267756" cy="523220"/>
          </a:xfrm>
          <a:prstGeom prst="rect">
            <a:avLst/>
          </a:prstGeom>
          <a:noFill/>
        </p:spPr>
        <p:txBody>
          <a:bodyPr wrap="square" rtlCol="0">
            <a:spAutoFit/>
          </a:bodyPr>
          <a:lstStyle/>
          <a:p>
            <a:pPr algn="ctr"/>
            <a:r>
              <a:rPr lang="en-US" sz="2800" b="1" dirty="0">
                <a:latin typeface="Roboto Regular"/>
                <a:cs typeface="Roboto Regular"/>
              </a:rPr>
              <a:t>TV PRODUCTION</a:t>
            </a:r>
          </a:p>
        </p:txBody>
      </p:sp>
      <p:sp>
        <p:nvSpPr>
          <p:cNvPr id="28" name="TextBox 27"/>
          <p:cNvSpPr txBox="1"/>
          <p:nvPr/>
        </p:nvSpPr>
        <p:spPr>
          <a:xfrm>
            <a:off x="3133590" y="9406182"/>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31" name="TextBox 30"/>
          <p:cNvSpPr txBox="1"/>
          <p:nvPr/>
        </p:nvSpPr>
        <p:spPr>
          <a:xfrm>
            <a:off x="7867414" y="8799551"/>
            <a:ext cx="4267756" cy="523220"/>
          </a:xfrm>
          <a:prstGeom prst="rect">
            <a:avLst/>
          </a:prstGeom>
          <a:noFill/>
        </p:spPr>
        <p:txBody>
          <a:bodyPr wrap="square" rtlCol="0">
            <a:spAutoFit/>
          </a:bodyPr>
          <a:lstStyle/>
          <a:p>
            <a:pPr algn="ctr"/>
            <a:r>
              <a:rPr lang="en-US" sz="2800" b="1" dirty="0">
                <a:latin typeface="Roboto Regular"/>
                <a:cs typeface="Roboto Regular"/>
              </a:rPr>
              <a:t>RESEARCH</a:t>
            </a:r>
          </a:p>
        </p:txBody>
      </p:sp>
      <p:sp>
        <p:nvSpPr>
          <p:cNvPr id="32" name="TextBox 31"/>
          <p:cNvSpPr txBox="1"/>
          <p:nvPr/>
        </p:nvSpPr>
        <p:spPr>
          <a:xfrm>
            <a:off x="7867414" y="9406182"/>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36" name="TextBox 35"/>
          <p:cNvSpPr txBox="1"/>
          <p:nvPr/>
        </p:nvSpPr>
        <p:spPr>
          <a:xfrm>
            <a:off x="12498511" y="8799551"/>
            <a:ext cx="4267756" cy="523220"/>
          </a:xfrm>
          <a:prstGeom prst="rect">
            <a:avLst/>
          </a:prstGeom>
          <a:noFill/>
        </p:spPr>
        <p:txBody>
          <a:bodyPr wrap="square" rtlCol="0">
            <a:spAutoFit/>
          </a:bodyPr>
          <a:lstStyle/>
          <a:p>
            <a:pPr algn="ctr"/>
            <a:r>
              <a:rPr lang="en-US" sz="2800" b="1" dirty="0">
                <a:latin typeface="Roboto Regular"/>
                <a:cs typeface="Roboto Regular"/>
              </a:rPr>
              <a:t>MARKETING</a:t>
            </a:r>
          </a:p>
        </p:txBody>
      </p:sp>
      <p:sp>
        <p:nvSpPr>
          <p:cNvPr id="37" name="TextBox 36"/>
          <p:cNvSpPr txBox="1"/>
          <p:nvPr/>
        </p:nvSpPr>
        <p:spPr>
          <a:xfrm>
            <a:off x="12498511" y="9406182"/>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sp>
        <p:nvSpPr>
          <p:cNvPr id="39" name="TextBox 38"/>
          <p:cNvSpPr txBox="1"/>
          <p:nvPr/>
        </p:nvSpPr>
        <p:spPr>
          <a:xfrm>
            <a:off x="17232335" y="8799551"/>
            <a:ext cx="4267756" cy="523220"/>
          </a:xfrm>
          <a:prstGeom prst="rect">
            <a:avLst/>
          </a:prstGeom>
          <a:noFill/>
        </p:spPr>
        <p:txBody>
          <a:bodyPr wrap="square" rtlCol="0">
            <a:spAutoFit/>
          </a:bodyPr>
          <a:lstStyle/>
          <a:p>
            <a:pPr algn="ctr"/>
            <a:r>
              <a:rPr lang="en-US" sz="2800" b="1" dirty="0">
                <a:latin typeface="Roboto Regular"/>
                <a:cs typeface="Roboto Regular"/>
              </a:rPr>
              <a:t>PICTURES</a:t>
            </a:r>
          </a:p>
        </p:txBody>
      </p:sp>
      <p:sp>
        <p:nvSpPr>
          <p:cNvPr id="40" name="TextBox 39"/>
          <p:cNvSpPr txBox="1"/>
          <p:nvPr/>
        </p:nvSpPr>
        <p:spPr>
          <a:xfrm>
            <a:off x="17232335" y="9406182"/>
            <a:ext cx="4267756" cy="1383448"/>
          </a:xfrm>
          <a:prstGeom prst="rect">
            <a:avLst/>
          </a:prstGeom>
          <a:noFill/>
        </p:spPr>
        <p:txBody>
          <a:bodyPr wrap="square" rtlCol="0">
            <a:noAutofit/>
          </a:bodyPr>
          <a:lstStyle/>
          <a:p>
            <a:pPr algn="ctr">
              <a:lnSpc>
                <a:spcPct val="120000"/>
              </a:lnSpc>
            </a:pPr>
            <a:r>
              <a:rPr lang="en-US" sz="2000" dirty="0">
                <a:latin typeface="Roboto Light"/>
                <a:cs typeface="Roboto Light"/>
              </a:rPr>
              <a:t>Lorem ipsum dolor sit amet, consectetur adipiscing elit. Praesent </a:t>
            </a:r>
            <a:r>
              <a:rPr lang="en-US" sz="2000" dirty="0" err="1">
                <a:latin typeface="Roboto Light"/>
                <a:cs typeface="Roboto Light"/>
              </a:rPr>
              <a:t>molestie</a:t>
            </a:r>
            <a:r>
              <a:rPr lang="en-US" sz="2000" dirty="0">
                <a:latin typeface="Roboto Light"/>
                <a:cs typeface="Roboto Light"/>
              </a:rPr>
              <a:t> </a:t>
            </a:r>
            <a:r>
              <a:rPr lang="en-US" sz="2000" dirty="0" err="1">
                <a:latin typeface="Roboto Light"/>
                <a:cs typeface="Roboto Light"/>
              </a:rPr>
              <a:t>efficitur</a:t>
            </a:r>
            <a:r>
              <a:rPr lang="en-US" sz="2000" dirty="0">
                <a:latin typeface="Roboto Light"/>
                <a:cs typeface="Roboto Light"/>
              </a:rPr>
              <a:t> </a:t>
            </a:r>
            <a:r>
              <a:rPr lang="en-US" sz="2000" dirty="0" err="1">
                <a:latin typeface="Roboto Light"/>
                <a:cs typeface="Roboto Light"/>
              </a:rPr>
              <a:t>est</a:t>
            </a:r>
            <a:r>
              <a:rPr lang="en-US" sz="2000" dirty="0">
                <a:latin typeface="Roboto Light"/>
                <a:cs typeface="Roboto Light"/>
              </a:rPr>
              <a:t>,</a:t>
            </a:r>
          </a:p>
        </p:txBody>
      </p:sp>
      <p:grpSp>
        <p:nvGrpSpPr>
          <p:cNvPr id="42" name="Group 41"/>
          <p:cNvGrpSpPr/>
          <p:nvPr/>
        </p:nvGrpSpPr>
        <p:grpSpPr>
          <a:xfrm>
            <a:off x="4916515" y="7981534"/>
            <a:ext cx="722328" cy="411057"/>
            <a:chOff x="6350" y="1588"/>
            <a:chExt cx="1931988" cy="1330325"/>
          </a:xfrm>
          <a:solidFill>
            <a:schemeClr val="accent5"/>
          </a:solidFill>
        </p:grpSpPr>
        <p:sp>
          <p:nvSpPr>
            <p:cNvPr id="43" name="Freeform 18"/>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Light"/>
              </a:endParaRPr>
            </a:p>
          </p:txBody>
        </p:sp>
        <p:sp>
          <p:nvSpPr>
            <p:cNvPr id="44" name="Freeform 19"/>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Light"/>
              </a:endParaRPr>
            </a:p>
          </p:txBody>
        </p:sp>
      </p:grpSp>
      <p:sp>
        <p:nvSpPr>
          <p:cNvPr id="45" name="AutoShape 63"/>
          <p:cNvSpPr>
            <a:spLocks/>
          </p:cNvSpPr>
          <p:nvPr/>
        </p:nvSpPr>
        <p:spPr bwMode="auto">
          <a:xfrm>
            <a:off x="14277948" y="4063506"/>
            <a:ext cx="728324" cy="584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3"/>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6" name="AutoShape 68"/>
          <p:cNvSpPr>
            <a:spLocks/>
          </p:cNvSpPr>
          <p:nvPr/>
        </p:nvSpPr>
        <p:spPr bwMode="auto">
          <a:xfrm>
            <a:off x="18931109" y="4148032"/>
            <a:ext cx="728324" cy="483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0" name="AutoShape 19"/>
          <p:cNvSpPr>
            <a:spLocks/>
          </p:cNvSpPr>
          <p:nvPr/>
        </p:nvSpPr>
        <p:spPr bwMode="auto">
          <a:xfrm>
            <a:off x="14374763" y="7912762"/>
            <a:ext cx="659465" cy="58459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1" name="AutoShape 43"/>
          <p:cNvSpPr>
            <a:spLocks/>
          </p:cNvSpPr>
          <p:nvPr/>
        </p:nvSpPr>
        <p:spPr bwMode="auto">
          <a:xfrm>
            <a:off x="18991237" y="7910317"/>
            <a:ext cx="662114" cy="53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1"/>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2" name="AutoShape 12"/>
          <p:cNvSpPr>
            <a:spLocks/>
          </p:cNvSpPr>
          <p:nvPr/>
        </p:nvSpPr>
        <p:spPr bwMode="auto">
          <a:xfrm>
            <a:off x="9785131" y="7973918"/>
            <a:ext cx="619519" cy="63879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50779" tIns="50779" rIns="50779" bIns="50779" anchor="ctr"/>
          <a:lstStyle/>
          <a:p>
            <a:pPr defTabSz="457009">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9" name="TextBox 28"/>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AREAS TO IMPROVE</a:t>
            </a:r>
          </a:p>
        </p:txBody>
      </p:sp>
      <p:sp>
        <p:nvSpPr>
          <p:cNvPr id="3" name="Slide Number Placeholder 2"/>
          <p:cNvSpPr>
            <a:spLocks noGrp="1"/>
          </p:cNvSpPr>
          <p:nvPr>
            <p:ph type="sldNum" sz="quarter" idx="12"/>
          </p:nvPr>
        </p:nvSpPr>
        <p:spPr/>
        <p:txBody>
          <a:bodyPr/>
          <a:lstStyle/>
          <a:p>
            <a:fld id="{9E30716D-6579-E840-A866-65A32A51B07B}" type="slidenum">
              <a:rPr lang="en-US" smtClean="0"/>
              <a:t>35</a:t>
            </a:fld>
            <a:endParaRPr lang="en-US"/>
          </a:p>
        </p:txBody>
      </p:sp>
    </p:spTree>
    <p:extLst>
      <p:ext uri="{BB962C8B-B14F-4D97-AF65-F5344CB8AC3E}">
        <p14:creationId xmlns:p14="http://schemas.microsoft.com/office/powerpoint/2010/main" val="18306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4" grpId="0"/>
      <p:bldP spid="15" grpId="0"/>
      <p:bldP spid="16" grpId="0" animBg="1"/>
      <p:bldP spid="19" grpId="0"/>
      <p:bldP spid="20" grpId="0"/>
      <p:bldP spid="22" grpId="0"/>
      <p:bldP spid="23" grpId="0"/>
      <p:bldP spid="27" grpId="0"/>
      <p:bldP spid="28" grpId="0"/>
      <p:bldP spid="31" grpId="0"/>
      <p:bldP spid="32" grpId="0"/>
      <p:bldP spid="36" grpId="0"/>
      <p:bldP spid="37" grpId="0"/>
      <p:bldP spid="39" grpId="0"/>
      <p:bldP spid="40" grpId="0"/>
      <p:bldP spid="45" grpId="0" animBg="1"/>
      <p:bldP spid="46" grpId="0" animBg="1"/>
      <p:bldP spid="50" grpId="0" animBg="1"/>
      <p:bldP spid="51" grpId="0" animBg="1"/>
      <p:bldP spid="52" grpId="0" animBg="1"/>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32716" y="10257509"/>
            <a:ext cx="18540792" cy="2221121"/>
          </a:xfrm>
          <a:prstGeom prst="rect">
            <a:avLst/>
          </a:prstGeom>
          <a:noFill/>
        </p:spPr>
        <p:txBody>
          <a:bodyPr wrap="square" rtlCol="0">
            <a:spAutoFit/>
          </a:bodyPr>
          <a:lstStyle/>
          <a:p>
            <a:pPr algn="ctr">
              <a:lnSpc>
                <a:spcPct val="80000"/>
              </a:lnSpc>
            </a:pPr>
            <a:r>
              <a:rPr lang="en-US" sz="16600" dirty="0">
                <a:solidFill>
                  <a:schemeClr val="bg1"/>
                </a:solidFill>
                <a:latin typeface="Roboto Black"/>
                <a:cs typeface="Roboto Black"/>
              </a:rPr>
              <a:t>BUSINESS MODEL</a:t>
            </a:r>
            <a:endParaRPr lang="en-US" sz="23900" dirty="0">
              <a:solidFill>
                <a:schemeClr val="bg1"/>
              </a:solidFill>
              <a:latin typeface="Roboto Black"/>
              <a:cs typeface="Roboto Black"/>
            </a:endParaRPr>
          </a:p>
        </p:txBody>
      </p:sp>
      <p:sp>
        <p:nvSpPr>
          <p:cNvPr id="3" name="Oval 2"/>
          <p:cNvSpPr/>
          <p:nvPr/>
        </p:nvSpPr>
        <p:spPr>
          <a:xfrm>
            <a:off x="11037564" y="7736356"/>
            <a:ext cx="2315221" cy="231522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8"/>
          <p:cNvSpPr>
            <a:spLocks noEditPoints="1"/>
          </p:cNvSpPr>
          <p:nvPr/>
        </p:nvSpPr>
        <p:spPr bwMode="auto">
          <a:xfrm>
            <a:off x="11626712" y="8294775"/>
            <a:ext cx="1117873" cy="1117873"/>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p:cNvSpPr>
            <a:spLocks noGrp="1"/>
          </p:cNvSpPr>
          <p:nvPr>
            <p:ph type="sldNum" sz="quarter" idx="4294967295"/>
          </p:nvPr>
        </p:nvSpPr>
        <p:spPr>
          <a:xfrm>
            <a:off x="21862958" y="1188201"/>
            <a:ext cx="930417" cy="663864"/>
          </a:xfrm>
        </p:spPr>
        <p:txBody>
          <a:bodyPr/>
          <a:lstStyle/>
          <a:p>
            <a:fld id="{9E30716D-6579-E840-A866-65A32A51B07B}" type="slidenum">
              <a:rPr lang="en-US" smtClean="0"/>
              <a:pPr/>
              <a:t>36</a:t>
            </a:fld>
            <a:endParaRPr lang="en-US" dirty="0"/>
          </a:p>
        </p:txBody>
      </p:sp>
      <p:sp>
        <p:nvSpPr>
          <p:cNvPr id="4" name="Picture Placeholder 3"/>
          <p:cNvSpPr>
            <a:spLocks noGrp="1"/>
          </p:cNvSpPr>
          <p:nvPr>
            <p:ph type="pic" sz="quarter" idx="10"/>
          </p:nvPr>
        </p:nvSpPr>
        <p:spPr/>
      </p:sp>
    </p:spTree>
    <p:extLst>
      <p:ext uri="{BB962C8B-B14F-4D97-AF65-F5344CB8AC3E}">
        <p14:creationId xmlns:p14="http://schemas.microsoft.com/office/powerpoint/2010/main" val="25222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Box 398"/>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BUSINESS MODEL</a:t>
            </a:r>
          </a:p>
        </p:txBody>
      </p:sp>
      <p:sp>
        <p:nvSpPr>
          <p:cNvPr id="575" name="Title 20"/>
          <p:cNvSpPr txBox="1">
            <a:spLocks/>
          </p:cNvSpPr>
          <p:nvPr/>
        </p:nvSpPr>
        <p:spPr>
          <a:xfrm>
            <a:off x="2939245" y="9937360"/>
            <a:ext cx="5436628" cy="738664"/>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800" dirty="0">
                <a:solidFill>
                  <a:schemeClr val="tx1"/>
                </a:solidFill>
                <a:latin typeface="Roboto Light"/>
                <a:cs typeface="Roboto Light"/>
              </a:rPr>
              <a:t>Launch</a:t>
            </a:r>
          </a:p>
        </p:txBody>
      </p:sp>
      <p:sp>
        <p:nvSpPr>
          <p:cNvPr id="577" name="Curved Down Arrow 576"/>
          <p:cNvSpPr/>
          <p:nvPr/>
        </p:nvSpPr>
        <p:spPr>
          <a:xfrm>
            <a:off x="13909074" y="3250580"/>
            <a:ext cx="3905853" cy="1224718"/>
          </a:xfrm>
          <a:prstGeom prst="curved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590" name="Title 20"/>
          <p:cNvSpPr txBox="1">
            <a:spLocks/>
          </p:cNvSpPr>
          <p:nvPr/>
        </p:nvSpPr>
        <p:spPr>
          <a:xfrm>
            <a:off x="3025078" y="10676024"/>
            <a:ext cx="5350795" cy="11910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endParaRPr lang="en-US" sz="2800" dirty="0">
              <a:solidFill>
                <a:schemeClr val="tx1"/>
              </a:solidFill>
              <a:latin typeface="Roboto Light"/>
              <a:cs typeface="Roboto Light"/>
            </a:endParaRPr>
          </a:p>
        </p:txBody>
      </p:sp>
      <p:sp>
        <p:nvSpPr>
          <p:cNvPr id="593" name="Title 20"/>
          <p:cNvSpPr txBox="1">
            <a:spLocks/>
          </p:cNvSpPr>
          <p:nvPr/>
        </p:nvSpPr>
        <p:spPr>
          <a:xfrm>
            <a:off x="9538586" y="10045982"/>
            <a:ext cx="5436628" cy="738664"/>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800" dirty="0">
                <a:solidFill>
                  <a:schemeClr val="tx1"/>
                </a:solidFill>
                <a:latin typeface="Roboto Light"/>
                <a:cs typeface="Roboto Light"/>
              </a:rPr>
              <a:t>Pitch Deck</a:t>
            </a:r>
          </a:p>
        </p:txBody>
      </p:sp>
      <p:sp>
        <p:nvSpPr>
          <p:cNvPr id="594" name="Title 20"/>
          <p:cNvSpPr txBox="1">
            <a:spLocks/>
          </p:cNvSpPr>
          <p:nvPr/>
        </p:nvSpPr>
        <p:spPr>
          <a:xfrm>
            <a:off x="9624419" y="10784646"/>
            <a:ext cx="5350795" cy="11910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endParaRPr lang="en-US" sz="2800" dirty="0">
              <a:solidFill>
                <a:schemeClr val="tx1"/>
              </a:solidFill>
              <a:latin typeface="Roboto Light"/>
              <a:cs typeface="Roboto Light"/>
            </a:endParaRPr>
          </a:p>
        </p:txBody>
      </p:sp>
      <p:sp>
        <p:nvSpPr>
          <p:cNvPr id="595" name="Curved Down Arrow 594"/>
          <p:cNvSpPr/>
          <p:nvPr/>
        </p:nvSpPr>
        <p:spPr>
          <a:xfrm rot="21118509" flipV="1">
            <a:off x="7706525" y="7829158"/>
            <a:ext cx="3067971" cy="1012164"/>
          </a:xfrm>
          <a:prstGeom prst="curved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737" name="Title 20"/>
          <p:cNvSpPr txBox="1">
            <a:spLocks/>
          </p:cNvSpPr>
          <p:nvPr/>
        </p:nvSpPr>
        <p:spPr>
          <a:xfrm>
            <a:off x="16376948" y="9870410"/>
            <a:ext cx="5436628" cy="738664"/>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800" dirty="0">
                <a:solidFill>
                  <a:schemeClr val="tx1"/>
                </a:solidFill>
                <a:latin typeface="Roboto Light"/>
                <a:cs typeface="Roboto Light"/>
              </a:rPr>
              <a:t>Contracts</a:t>
            </a:r>
          </a:p>
        </p:txBody>
      </p:sp>
      <p:sp>
        <p:nvSpPr>
          <p:cNvPr id="738" name="Title 20"/>
          <p:cNvSpPr txBox="1">
            <a:spLocks/>
          </p:cNvSpPr>
          <p:nvPr/>
        </p:nvSpPr>
        <p:spPr>
          <a:xfrm>
            <a:off x="16462781" y="10609074"/>
            <a:ext cx="5350795" cy="11910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endParaRPr lang="en-US" sz="2800" dirty="0">
              <a:solidFill>
                <a:schemeClr val="tx1"/>
              </a:solidFill>
              <a:latin typeface="Roboto Light"/>
              <a:cs typeface="Roboto Light"/>
            </a:endParaRPr>
          </a:p>
        </p:txBody>
      </p:sp>
      <p:sp>
        <p:nvSpPr>
          <p:cNvPr id="6" name="Slide Number Placeholder 5"/>
          <p:cNvSpPr>
            <a:spLocks noGrp="1"/>
          </p:cNvSpPr>
          <p:nvPr>
            <p:ph type="sldNum" sz="quarter" idx="12"/>
          </p:nvPr>
        </p:nvSpPr>
        <p:spPr/>
        <p:txBody>
          <a:bodyPr/>
          <a:lstStyle/>
          <a:p>
            <a:fld id="{9E30716D-6579-E840-A866-65A32A51B07B}" type="slidenum">
              <a:rPr lang="en-US" smtClean="0"/>
              <a:t>37</a:t>
            </a:fld>
            <a:endParaRPr lang="en-US"/>
          </a:p>
        </p:txBody>
      </p:sp>
      <p:grpSp>
        <p:nvGrpSpPr>
          <p:cNvPr id="739" name="Group 738"/>
          <p:cNvGrpSpPr/>
          <p:nvPr/>
        </p:nvGrpSpPr>
        <p:grpSpPr>
          <a:xfrm rot="1800000">
            <a:off x="4151265" y="4648934"/>
            <a:ext cx="2880750" cy="5228704"/>
            <a:chOff x="3838575" y="1972729"/>
            <a:chExt cx="1041400" cy="1890192"/>
          </a:xfrm>
        </p:grpSpPr>
        <p:grpSp>
          <p:nvGrpSpPr>
            <p:cNvPr id="740" name="Group 98"/>
            <p:cNvGrpSpPr/>
            <p:nvPr/>
          </p:nvGrpSpPr>
          <p:grpSpPr>
            <a:xfrm>
              <a:off x="4081370" y="3100638"/>
              <a:ext cx="546286" cy="762283"/>
              <a:chOff x="4499466" y="1718459"/>
              <a:chExt cx="546286" cy="762283"/>
            </a:xfrm>
          </p:grpSpPr>
          <p:sp>
            <p:nvSpPr>
              <p:cNvPr id="756" name="Freeform 9"/>
              <p:cNvSpPr>
                <a:spLocks/>
              </p:cNvSpPr>
              <p:nvPr/>
            </p:nvSpPr>
            <p:spPr bwMode="auto">
              <a:xfrm>
                <a:off x="4499466" y="1718459"/>
                <a:ext cx="546286" cy="762283"/>
              </a:xfrm>
              <a:custGeom>
                <a:avLst/>
                <a:gdLst/>
                <a:ahLst/>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accent4">
                  <a:lumMod val="40000"/>
                  <a:lumOff val="60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7" name="Freeform 10"/>
              <p:cNvSpPr>
                <a:spLocks/>
              </p:cNvSpPr>
              <p:nvPr/>
            </p:nvSpPr>
            <p:spPr bwMode="auto">
              <a:xfrm>
                <a:off x="4583349" y="1718459"/>
                <a:ext cx="378521" cy="523218"/>
              </a:xfrm>
              <a:custGeom>
                <a:avLst/>
                <a:gdLst/>
                <a:ahLst/>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accent4"/>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8" name="Freeform 24"/>
              <p:cNvSpPr>
                <a:spLocks/>
              </p:cNvSpPr>
              <p:nvPr/>
            </p:nvSpPr>
            <p:spPr bwMode="auto">
              <a:xfrm>
                <a:off x="4773133" y="1718459"/>
                <a:ext cx="272619" cy="762283"/>
              </a:xfrm>
              <a:custGeom>
                <a:avLst/>
                <a:gdLst/>
                <a:ahLst/>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accent4">
                  <a:lumMod val="60000"/>
                  <a:lumOff val="40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9" name="Freeform 25"/>
              <p:cNvSpPr>
                <a:spLocks/>
              </p:cNvSpPr>
              <p:nvPr/>
            </p:nvSpPr>
            <p:spPr bwMode="auto">
              <a:xfrm>
                <a:off x="4773133" y="1718459"/>
                <a:ext cx="188736" cy="522169"/>
              </a:xfrm>
              <a:custGeom>
                <a:avLst/>
                <a:gdLst/>
                <a:ahLst/>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accent4">
                  <a:lumMod val="75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grpSp>
        <p:grpSp>
          <p:nvGrpSpPr>
            <p:cNvPr id="741" name="Group 132"/>
            <p:cNvGrpSpPr/>
            <p:nvPr/>
          </p:nvGrpSpPr>
          <p:grpSpPr>
            <a:xfrm>
              <a:off x="3838575" y="1972729"/>
              <a:ext cx="1041400" cy="1177749"/>
              <a:chOff x="4051300" y="590550"/>
              <a:chExt cx="1041400" cy="1177749"/>
            </a:xfrm>
          </p:grpSpPr>
          <p:sp>
            <p:nvSpPr>
              <p:cNvPr id="742" name="Freeform 10"/>
              <p:cNvSpPr>
                <a:spLocks/>
              </p:cNvSpPr>
              <p:nvPr/>
            </p:nvSpPr>
            <p:spPr bwMode="auto">
              <a:xfrm>
                <a:off x="4572000" y="590550"/>
                <a:ext cx="336652" cy="1067759"/>
              </a:xfrm>
              <a:custGeom>
                <a:avLst/>
                <a:gdLst/>
                <a:ahLst/>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chemeClr val="bg1">
                  <a:lumMod val="75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43" name="Freeform 11"/>
              <p:cNvSpPr>
                <a:spLocks/>
              </p:cNvSpPr>
              <p:nvPr/>
            </p:nvSpPr>
            <p:spPr bwMode="auto">
              <a:xfrm>
                <a:off x="4235348" y="590550"/>
                <a:ext cx="336652" cy="1067759"/>
              </a:xfrm>
              <a:custGeom>
                <a:avLst/>
                <a:gdLst/>
                <a:ahLst/>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chemeClr val="bg1">
                  <a:lumMod val="85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44" name="Freeform 5"/>
              <p:cNvSpPr>
                <a:spLocks/>
              </p:cNvSpPr>
              <p:nvPr/>
            </p:nvSpPr>
            <p:spPr bwMode="auto">
              <a:xfrm>
                <a:off x="4383327" y="786159"/>
                <a:ext cx="377346" cy="78614"/>
              </a:xfrm>
              <a:custGeom>
                <a:avLst/>
                <a:gdLst/>
                <a:ahLst/>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accent1"/>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45" name="Freeform 6"/>
              <p:cNvSpPr>
                <a:spLocks/>
              </p:cNvSpPr>
              <p:nvPr/>
            </p:nvSpPr>
            <p:spPr bwMode="auto">
              <a:xfrm>
                <a:off x="4572000" y="786159"/>
                <a:ext cx="188673" cy="78614"/>
              </a:xfrm>
              <a:custGeom>
                <a:avLst/>
                <a:gdLst/>
                <a:ahLst/>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accent1">
                  <a:lumMod val="75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46" name="Freeform 7"/>
              <p:cNvSpPr>
                <a:spLocks/>
              </p:cNvSpPr>
              <p:nvPr/>
            </p:nvSpPr>
            <p:spPr bwMode="auto">
              <a:xfrm>
                <a:off x="4051300" y="1301310"/>
                <a:ext cx="199309" cy="446711"/>
              </a:xfrm>
              <a:custGeom>
                <a:avLst/>
                <a:gdLst/>
                <a:ahLst/>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accent5"/>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47" name="Freeform 8"/>
              <p:cNvSpPr>
                <a:spLocks/>
              </p:cNvSpPr>
              <p:nvPr/>
            </p:nvSpPr>
            <p:spPr bwMode="auto">
              <a:xfrm>
                <a:off x="4893391" y="1301310"/>
                <a:ext cx="199309" cy="446711"/>
              </a:xfrm>
              <a:custGeom>
                <a:avLst/>
                <a:gdLst/>
                <a:ahLst/>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accent5"/>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48" name="Freeform 9"/>
              <p:cNvSpPr>
                <a:spLocks/>
              </p:cNvSpPr>
              <p:nvPr/>
            </p:nvSpPr>
            <p:spPr bwMode="auto">
              <a:xfrm>
                <a:off x="4278817" y="1657777"/>
                <a:ext cx="293183" cy="110522"/>
              </a:xfrm>
              <a:custGeom>
                <a:avLst/>
                <a:gdLst/>
                <a:ahLst/>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accent1">
                  <a:lumMod val="75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49" name="Line 12"/>
              <p:cNvSpPr>
                <a:spLocks noChangeShapeType="1"/>
              </p:cNvSpPr>
              <p:nvPr/>
            </p:nvSpPr>
            <p:spPr bwMode="auto">
              <a:xfrm>
                <a:off x="4572000" y="933213"/>
                <a:ext cx="463" cy="566481"/>
              </a:xfrm>
              <a:prstGeom prst="line">
                <a:avLst/>
              </a:prstGeom>
              <a:no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0" name="Freeform 13"/>
              <p:cNvSpPr>
                <a:spLocks/>
              </p:cNvSpPr>
              <p:nvPr/>
            </p:nvSpPr>
            <p:spPr bwMode="auto">
              <a:xfrm>
                <a:off x="4442056" y="1051596"/>
                <a:ext cx="259888" cy="260350"/>
              </a:xfrm>
              <a:custGeom>
                <a:avLst/>
                <a:gdLst/>
                <a:ahLst/>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40"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chemeClr val="bg1"/>
                  </a:gs>
                  <a:gs pos="50000">
                    <a:schemeClr val="bg1">
                      <a:lumMod val="85000"/>
                    </a:schemeClr>
                  </a:gs>
                  <a:gs pos="100000">
                    <a:schemeClr val="bg1">
                      <a:lumMod val="75000"/>
                    </a:schemeClr>
                  </a:gs>
                </a:gsLst>
                <a:path path="circle">
                  <a:fillToRect l="50000" t="50000" r="50000" b="50000"/>
                </a:path>
                <a:tileRect/>
              </a:gra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1" name="Freeform 16"/>
              <p:cNvSpPr>
                <a:spLocks/>
              </p:cNvSpPr>
              <p:nvPr/>
            </p:nvSpPr>
            <p:spPr bwMode="auto">
              <a:xfrm>
                <a:off x="4261245" y="1614840"/>
                <a:ext cx="310755" cy="90637"/>
              </a:xfrm>
              <a:custGeom>
                <a:avLst/>
                <a:gdLst/>
                <a:ahLst/>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accent1"/>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2" name="Freeform 17"/>
              <p:cNvSpPr>
                <a:spLocks/>
              </p:cNvSpPr>
              <p:nvPr/>
            </p:nvSpPr>
            <p:spPr bwMode="auto">
              <a:xfrm>
                <a:off x="4572000" y="1657777"/>
                <a:ext cx="293183" cy="110522"/>
              </a:xfrm>
              <a:custGeom>
                <a:avLst/>
                <a:gdLst/>
                <a:ahLst/>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accent1">
                  <a:lumMod val="50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3" name="Freeform 18"/>
              <p:cNvSpPr>
                <a:spLocks/>
              </p:cNvSpPr>
              <p:nvPr/>
            </p:nvSpPr>
            <p:spPr bwMode="auto">
              <a:xfrm>
                <a:off x="4572000" y="1614840"/>
                <a:ext cx="310755" cy="90637"/>
              </a:xfrm>
              <a:custGeom>
                <a:avLst/>
                <a:gdLst/>
                <a:ahLst/>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accent1">
                  <a:lumMod val="75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4" name="Freeform 14"/>
              <p:cNvSpPr>
                <a:spLocks/>
              </p:cNvSpPr>
              <p:nvPr/>
            </p:nvSpPr>
            <p:spPr bwMode="auto">
              <a:xfrm>
                <a:off x="4416160" y="1026162"/>
                <a:ext cx="155840" cy="311218"/>
              </a:xfrm>
              <a:custGeom>
                <a:avLst/>
                <a:gdLst/>
                <a:ahLst/>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accent1"/>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sp>
            <p:nvSpPr>
              <p:cNvPr id="755" name="Freeform 15"/>
              <p:cNvSpPr>
                <a:spLocks/>
              </p:cNvSpPr>
              <p:nvPr/>
            </p:nvSpPr>
            <p:spPr bwMode="auto">
              <a:xfrm>
                <a:off x="4572000" y="1026162"/>
                <a:ext cx="155840" cy="311218"/>
              </a:xfrm>
              <a:custGeom>
                <a:avLst/>
                <a:gdLst/>
                <a:ahLst/>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accent1">
                  <a:lumMod val="75000"/>
                </a:schemeClr>
              </a:solidFill>
              <a:ln w="1">
                <a:noFill/>
                <a:prstDash val="solid"/>
                <a:round/>
                <a:headEnd/>
                <a:tailEnd/>
              </a:ln>
            </p:spPr>
            <p:txBody>
              <a:bodyPr vert="horz" wrap="square" lIns="91440" tIns="45720" rIns="91440" bIns="45720" numCol="1" anchor="t" anchorCtr="0" compatLnSpc="1">
                <a:prstTxWarp prst="textNoShape">
                  <a:avLst/>
                </a:prstTxWarp>
              </a:bodyPr>
              <a:lstStyle/>
              <a:p>
                <a:endParaRPr lang="x-none"/>
              </a:p>
            </p:txBody>
          </p:sp>
        </p:grpSp>
      </p:grpSp>
      <p:grpSp>
        <p:nvGrpSpPr>
          <p:cNvPr id="760" name="Group 759"/>
          <p:cNvGrpSpPr/>
          <p:nvPr/>
        </p:nvGrpSpPr>
        <p:grpSpPr>
          <a:xfrm>
            <a:off x="10745190" y="3078970"/>
            <a:ext cx="3053043" cy="6419420"/>
            <a:chOff x="360363" y="752475"/>
            <a:chExt cx="2474912" cy="5203825"/>
          </a:xfrm>
        </p:grpSpPr>
        <p:sp>
          <p:nvSpPr>
            <p:cNvPr id="761" name="Freeform 1"/>
            <p:cNvSpPr>
              <a:spLocks noChangeArrowheads="1"/>
            </p:cNvSpPr>
            <p:nvPr/>
          </p:nvSpPr>
          <p:spPr bwMode="auto">
            <a:xfrm>
              <a:off x="360363" y="908050"/>
              <a:ext cx="2474912" cy="5048250"/>
            </a:xfrm>
            <a:custGeom>
              <a:avLst/>
              <a:gdLst>
                <a:gd name="T0" fmla="*/ 4950 w 6875"/>
                <a:gd name="T1" fmla="*/ 6773 h 14021"/>
                <a:gd name="T2" fmla="*/ 4988 w 6875"/>
                <a:gd name="T3" fmla="*/ 5399 h 14021"/>
                <a:gd name="T4" fmla="*/ 4950 w 6875"/>
                <a:gd name="T5" fmla="*/ 6773 h 14021"/>
                <a:gd name="T6" fmla="*/ 1768 w 6875"/>
                <a:gd name="T7" fmla="*/ 6773 h 14021"/>
                <a:gd name="T8" fmla="*/ 1826 w 6875"/>
                <a:gd name="T9" fmla="*/ 5281 h 14021"/>
                <a:gd name="T10" fmla="*/ 1768 w 6875"/>
                <a:gd name="T11" fmla="*/ 6773 h 14021"/>
                <a:gd name="T12" fmla="*/ 3397 w 6875"/>
                <a:gd name="T13" fmla="*/ 0 h 14021"/>
                <a:gd name="T14" fmla="*/ 2062 w 6875"/>
                <a:gd name="T15" fmla="*/ 1748 h 14021"/>
                <a:gd name="T16" fmla="*/ 1904 w 6875"/>
                <a:gd name="T17" fmla="*/ 2198 h 14021"/>
                <a:gd name="T18" fmla="*/ 2200 w 6875"/>
                <a:gd name="T19" fmla="*/ 2551 h 14021"/>
                <a:gd name="T20" fmla="*/ 2828 w 6875"/>
                <a:gd name="T21" fmla="*/ 3319 h 14021"/>
                <a:gd name="T22" fmla="*/ 2651 w 6875"/>
                <a:gd name="T23" fmla="*/ 3790 h 14021"/>
                <a:gd name="T24" fmla="*/ 1080 w 6875"/>
                <a:gd name="T25" fmla="*/ 4555 h 14021"/>
                <a:gd name="T26" fmla="*/ 0 w 6875"/>
                <a:gd name="T27" fmla="*/ 6773 h 14021"/>
                <a:gd name="T28" fmla="*/ 0 w 6875"/>
                <a:gd name="T29" fmla="*/ 7148 h 14021"/>
                <a:gd name="T30" fmla="*/ 0 w 6875"/>
                <a:gd name="T31" fmla="*/ 7148 h 14021"/>
                <a:gd name="T32" fmla="*/ 982 w 6875"/>
                <a:gd name="T33" fmla="*/ 9248 h 14021"/>
                <a:gd name="T34" fmla="*/ 1866 w 6875"/>
                <a:gd name="T35" fmla="*/ 13470 h 14021"/>
                <a:gd name="T36" fmla="*/ 1138 w 6875"/>
                <a:gd name="T37" fmla="*/ 13489 h 14021"/>
                <a:gd name="T38" fmla="*/ 5577 w 6875"/>
                <a:gd name="T39" fmla="*/ 14020 h 14021"/>
                <a:gd name="T40" fmla="*/ 4968 w 6875"/>
                <a:gd name="T41" fmla="*/ 13489 h 14021"/>
                <a:gd name="T42" fmla="*/ 4852 w 6875"/>
                <a:gd name="T43" fmla="*/ 9248 h 14021"/>
                <a:gd name="T44" fmla="*/ 6874 w 6875"/>
                <a:gd name="T45" fmla="*/ 7148 h 14021"/>
                <a:gd name="T46" fmla="*/ 6874 w 6875"/>
                <a:gd name="T47" fmla="*/ 6773 h 14021"/>
                <a:gd name="T48" fmla="*/ 5655 w 6875"/>
                <a:gd name="T49" fmla="*/ 4555 h 14021"/>
                <a:gd name="T50" fmla="*/ 4260 w 6875"/>
                <a:gd name="T51" fmla="*/ 3790 h 14021"/>
                <a:gd name="T52" fmla="*/ 4026 w 6875"/>
                <a:gd name="T53" fmla="*/ 3790 h 14021"/>
                <a:gd name="T54" fmla="*/ 4615 w 6875"/>
                <a:gd name="T55" fmla="*/ 2533 h 14021"/>
                <a:gd name="T56" fmla="*/ 4693 w 6875"/>
                <a:gd name="T57" fmla="*/ 2551 h 14021"/>
                <a:gd name="T58" fmla="*/ 4832 w 6875"/>
                <a:gd name="T59" fmla="*/ 1748 h 14021"/>
                <a:gd name="T60" fmla="*/ 4812 w 6875"/>
                <a:gd name="T61" fmla="*/ 1748 h 14021"/>
                <a:gd name="T62" fmla="*/ 3397 w 6875"/>
                <a:gd name="T63" fmla="*/ 0 h 1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75" h="14021">
                  <a:moveTo>
                    <a:pt x="4950" y="6773"/>
                  </a:moveTo>
                  <a:lnTo>
                    <a:pt x="4950" y="6773"/>
                  </a:lnTo>
                  <a:cubicBezTo>
                    <a:pt x="4950" y="5439"/>
                    <a:pt x="4950" y="5439"/>
                    <a:pt x="4950" y="5439"/>
                  </a:cubicBezTo>
                  <a:cubicBezTo>
                    <a:pt x="4988" y="5399"/>
                    <a:pt x="4988" y="5399"/>
                    <a:pt x="4988" y="5399"/>
                  </a:cubicBezTo>
                  <a:cubicBezTo>
                    <a:pt x="4988" y="6773"/>
                    <a:pt x="4988" y="6773"/>
                    <a:pt x="4988" y="6773"/>
                  </a:cubicBezTo>
                  <a:cubicBezTo>
                    <a:pt x="4950" y="6773"/>
                    <a:pt x="4950" y="6773"/>
                    <a:pt x="4950" y="6773"/>
                  </a:cubicBezTo>
                  <a:lnTo>
                    <a:pt x="1768" y="6773"/>
                  </a:lnTo>
                  <a:lnTo>
                    <a:pt x="1768" y="6773"/>
                  </a:lnTo>
                  <a:cubicBezTo>
                    <a:pt x="1768" y="5242"/>
                    <a:pt x="1768" y="5242"/>
                    <a:pt x="1768" y="5242"/>
                  </a:cubicBezTo>
                  <a:cubicBezTo>
                    <a:pt x="1826" y="5281"/>
                    <a:pt x="1826" y="5281"/>
                    <a:pt x="1826" y="5281"/>
                  </a:cubicBezTo>
                  <a:cubicBezTo>
                    <a:pt x="1826" y="6773"/>
                    <a:pt x="1826" y="6773"/>
                    <a:pt x="1826" y="6773"/>
                  </a:cubicBezTo>
                  <a:cubicBezTo>
                    <a:pt x="1768" y="6773"/>
                    <a:pt x="1768" y="6773"/>
                    <a:pt x="1768" y="6773"/>
                  </a:cubicBezTo>
                  <a:lnTo>
                    <a:pt x="3397" y="0"/>
                  </a:lnTo>
                  <a:lnTo>
                    <a:pt x="3397" y="0"/>
                  </a:lnTo>
                  <a:cubicBezTo>
                    <a:pt x="2593" y="0"/>
                    <a:pt x="1609" y="587"/>
                    <a:pt x="2082" y="1748"/>
                  </a:cubicBezTo>
                  <a:lnTo>
                    <a:pt x="2062" y="1748"/>
                  </a:lnTo>
                  <a:cubicBezTo>
                    <a:pt x="2062" y="1748"/>
                    <a:pt x="2062" y="1748"/>
                    <a:pt x="2042" y="1748"/>
                  </a:cubicBezTo>
                  <a:cubicBezTo>
                    <a:pt x="1924" y="1786"/>
                    <a:pt x="1866" y="1982"/>
                    <a:pt x="1904" y="2198"/>
                  </a:cubicBezTo>
                  <a:cubicBezTo>
                    <a:pt x="1944" y="2395"/>
                    <a:pt x="2062" y="2551"/>
                    <a:pt x="2180" y="2551"/>
                  </a:cubicBezTo>
                  <a:cubicBezTo>
                    <a:pt x="2200" y="2551"/>
                    <a:pt x="2200" y="2551"/>
                    <a:pt x="2200" y="2551"/>
                  </a:cubicBezTo>
                  <a:cubicBezTo>
                    <a:pt x="2218" y="2551"/>
                    <a:pt x="2238" y="2533"/>
                    <a:pt x="2258" y="2533"/>
                  </a:cubicBezTo>
                  <a:cubicBezTo>
                    <a:pt x="2377" y="2846"/>
                    <a:pt x="2593" y="3140"/>
                    <a:pt x="2828" y="3319"/>
                  </a:cubicBezTo>
                  <a:cubicBezTo>
                    <a:pt x="2828" y="3475"/>
                    <a:pt x="2828" y="3631"/>
                    <a:pt x="2828" y="3790"/>
                  </a:cubicBezTo>
                  <a:cubicBezTo>
                    <a:pt x="2651" y="3790"/>
                    <a:pt x="2651" y="3790"/>
                    <a:pt x="2651" y="3790"/>
                  </a:cubicBezTo>
                  <a:cubicBezTo>
                    <a:pt x="2593" y="3790"/>
                    <a:pt x="2593" y="3790"/>
                    <a:pt x="2593" y="3790"/>
                  </a:cubicBezTo>
                  <a:cubicBezTo>
                    <a:pt x="1846" y="3790"/>
                    <a:pt x="1317" y="3926"/>
                    <a:pt x="1080" y="4555"/>
                  </a:cubicBezTo>
                  <a:cubicBezTo>
                    <a:pt x="1080" y="6773"/>
                    <a:pt x="1080" y="6773"/>
                    <a:pt x="1080" y="6773"/>
                  </a:cubicBezTo>
                  <a:cubicBezTo>
                    <a:pt x="0" y="6773"/>
                    <a:pt x="0" y="6773"/>
                    <a:pt x="0" y="6773"/>
                  </a:cubicBezTo>
                  <a:cubicBezTo>
                    <a:pt x="0" y="7148"/>
                    <a:pt x="0" y="7148"/>
                    <a:pt x="0" y="7148"/>
                  </a:cubicBezTo>
                  <a:lnTo>
                    <a:pt x="0" y="7148"/>
                  </a:lnTo>
                  <a:lnTo>
                    <a:pt x="0" y="7148"/>
                  </a:lnTo>
                  <a:lnTo>
                    <a:pt x="0" y="7148"/>
                  </a:lnTo>
                  <a:lnTo>
                    <a:pt x="0" y="7148"/>
                  </a:lnTo>
                  <a:cubicBezTo>
                    <a:pt x="982" y="9248"/>
                    <a:pt x="982" y="9248"/>
                    <a:pt x="982" y="9248"/>
                  </a:cubicBezTo>
                  <a:cubicBezTo>
                    <a:pt x="1866" y="9248"/>
                    <a:pt x="1866" y="9248"/>
                    <a:pt x="1866" y="9248"/>
                  </a:cubicBezTo>
                  <a:cubicBezTo>
                    <a:pt x="1866" y="13470"/>
                    <a:pt x="1866" y="13470"/>
                    <a:pt x="1866" y="13470"/>
                  </a:cubicBezTo>
                  <a:cubicBezTo>
                    <a:pt x="1846" y="13470"/>
                    <a:pt x="1846" y="13489"/>
                    <a:pt x="1826" y="13489"/>
                  </a:cubicBezTo>
                  <a:cubicBezTo>
                    <a:pt x="1138" y="13489"/>
                    <a:pt x="1138" y="13489"/>
                    <a:pt x="1138" y="13489"/>
                  </a:cubicBezTo>
                  <a:cubicBezTo>
                    <a:pt x="1138" y="14020"/>
                    <a:pt x="1138" y="14020"/>
                    <a:pt x="1138" y="14020"/>
                  </a:cubicBezTo>
                  <a:cubicBezTo>
                    <a:pt x="5577" y="14020"/>
                    <a:pt x="5577" y="14020"/>
                    <a:pt x="5577" y="14020"/>
                  </a:cubicBezTo>
                  <a:cubicBezTo>
                    <a:pt x="5577" y="13489"/>
                    <a:pt x="5577" y="13489"/>
                    <a:pt x="5577" y="13489"/>
                  </a:cubicBezTo>
                  <a:cubicBezTo>
                    <a:pt x="4968" y="13489"/>
                    <a:pt x="4968" y="13489"/>
                    <a:pt x="4968" y="13489"/>
                  </a:cubicBezTo>
                  <a:cubicBezTo>
                    <a:pt x="4930" y="13470"/>
                    <a:pt x="4890" y="13450"/>
                    <a:pt x="4852" y="13430"/>
                  </a:cubicBezTo>
                  <a:cubicBezTo>
                    <a:pt x="4852" y="9248"/>
                    <a:pt x="4852" y="9248"/>
                    <a:pt x="4852" y="9248"/>
                  </a:cubicBezTo>
                  <a:cubicBezTo>
                    <a:pt x="5892" y="9248"/>
                    <a:pt x="5892" y="9248"/>
                    <a:pt x="5892" y="9248"/>
                  </a:cubicBezTo>
                  <a:cubicBezTo>
                    <a:pt x="6874" y="7148"/>
                    <a:pt x="6874" y="7148"/>
                    <a:pt x="6874" y="7148"/>
                  </a:cubicBezTo>
                  <a:lnTo>
                    <a:pt x="6874" y="7148"/>
                  </a:lnTo>
                  <a:cubicBezTo>
                    <a:pt x="6874" y="6773"/>
                    <a:pt x="6874" y="6773"/>
                    <a:pt x="6874" y="6773"/>
                  </a:cubicBezTo>
                  <a:cubicBezTo>
                    <a:pt x="5655" y="6773"/>
                    <a:pt x="5655" y="6773"/>
                    <a:pt x="5655" y="6773"/>
                  </a:cubicBezTo>
                  <a:cubicBezTo>
                    <a:pt x="5655" y="4555"/>
                    <a:pt x="5655" y="4555"/>
                    <a:pt x="5655" y="4555"/>
                  </a:cubicBezTo>
                  <a:lnTo>
                    <a:pt x="5655" y="4555"/>
                  </a:lnTo>
                  <a:cubicBezTo>
                    <a:pt x="5617" y="4024"/>
                    <a:pt x="4751" y="3790"/>
                    <a:pt x="4260" y="3790"/>
                  </a:cubicBezTo>
                  <a:cubicBezTo>
                    <a:pt x="4222" y="3790"/>
                    <a:pt x="4222" y="3790"/>
                    <a:pt x="4222" y="3790"/>
                  </a:cubicBezTo>
                  <a:cubicBezTo>
                    <a:pt x="4026" y="3790"/>
                    <a:pt x="4026" y="3790"/>
                    <a:pt x="4026" y="3790"/>
                  </a:cubicBezTo>
                  <a:cubicBezTo>
                    <a:pt x="4026" y="3651"/>
                    <a:pt x="4026" y="3495"/>
                    <a:pt x="4026" y="3337"/>
                  </a:cubicBezTo>
                  <a:cubicBezTo>
                    <a:pt x="4280" y="3140"/>
                    <a:pt x="4497" y="2846"/>
                    <a:pt x="4615" y="2533"/>
                  </a:cubicBezTo>
                  <a:cubicBezTo>
                    <a:pt x="4635" y="2533"/>
                    <a:pt x="4653" y="2551"/>
                    <a:pt x="4673" y="2551"/>
                  </a:cubicBezTo>
                  <a:lnTo>
                    <a:pt x="4693" y="2551"/>
                  </a:lnTo>
                  <a:cubicBezTo>
                    <a:pt x="4812" y="2551"/>
                    <a:pt x="4930" y="2395"/>
                    <a:pt x="4968" y="2198"/>
                  </a:cubicBezTo>
                  <a:cubicBezTo>
                    <a:pt x="5008" y="1982"/>
                    <a:pt x="4950" y="1786"/>
                    <a:pt x="4832" y="1748"/>
                  </a:cubicBezTo>
                  <a:lnTo>
                    <a:pt x="4812" y="1748"/>
                  </a:lnTo>
                  <a:lnTo>
                    <a:pt x="4812" y="1748"/>
                  </a:lnTo>
                  <a:cubicBezTo>
                    <a:pt x="5008" y="1295"/>
                    <a:pt x="4910" y="371"/>
                    <a:pt x="4202" y="333"/>
                  </a:cubicBezTo>
                  <a:cubicBezTo>
                    <a:pt x="4066" y="96"/>
                    <a:pt x="3751" y="0"/>
                    <a:pt x="3397" y="0"/>
                  </a:cubicBezTo>
                  <a:lnTo>
                    <a:pt x="4950" y="6773"/>
                  </a:lnTo>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2" name="Freeform 2"/>
            <p:cNvSpPr>
              <a:spLocks noChangeArrowheads="1"/>
            </p:cNvSpPr>
            <p:nvPr/>
          </p:nvSpPr>
          <p:spPr bwMode="auto">
            <a:xfrm>
              <a:off x="749300" y="2547938"/>
              <a:ext cx="247650" cy="1484312"/>
            </a:xfrm>
            <a:custGeom>
              <a:avLst/>
              <a:gdLst>
                <a:gd name="T0" fmla="*/ 688 w 689"/>
                <a:gd name="T1" fmla="*/ 4124 h 4125"/>
                <a:gd name="T2" fmla="*/ 0 w 689"/>
                <a:gd name="T3" fmla="*/ 4124 h 4125"/>
                <a:gd name="T4" fmla="*/ 0 w 689"/>
                <a:gd name="T5" fmla="*/ 0 h 4125"/>
                <a:gd name="T6" fmla="*/ 688 w 689"/>
                <a:gd name="T7" fmla="*/ 0 h 4125"/>
                <a:gd name="T8" fmla="*/ 688 w 689"/>
                <a:gd name="T9" fmla="*/ 4124 h 4125"/>
              </a:gdLst>
              <a:ahLst/>
              <a:cxnLst>
                <a:cxn ang="0">
                  <a:pos x="T0" y="T1"/>
                </a:cxn>
                <a:cxn ang="0">
                  <a:pos x="T2" y="T3"/>
                </a:cxn>
                <a:cxn ang="0">
                  <a:pos x="T4" y="T5"/>
                </a:cxn>
                <a:cxn ang="0">
                  <a:pos x="T6" y="T7"/>
                </a:cxn>
                <a:cxn ang="0">
                  <a:pos x="T8" y="T9"/>
                </a:cxn>
              </a:cxnLst>
              <a:rect l="0" t="0" r="r" b="b"/>
              <a:pathLst>
                <a:path w="689" h="4125">
                  <a:moveTo>
                    <a:pt x="688" y="4124"/>
                  </a:moveTo>
                  <a:lnTo>
                    <a:pt x="0" y="4124"/>
                  </a:lnTo>
                  <a:lnTo>
                    <a:pt x="0" y="0"/>
                  </a:lnTo>
                  <a:lnTo>
                    <a:pt x="688" y="0"/>
                  </a:lnTo>
                  <a:lnTo>
                    <a:pt x="688" y="4124"/>
                  </a:lnTo>
                </a:path>
              </a:pathLst>
            </a:custGeom>
            <a:solidFill>
              <a:srgbClr val="1B263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3" name="Freeform 3"/>
            <p:cNvSpPr>
              <a:spLocks noChangeArrowheads="1"/>
            </p:cNvSpPr>
            <p:nvPr/>
          </p:nvSpPr>
          <p:spPr bwMode="auto">
            <a:xfrm>
              <a:off x="954088" y="4032250"/>
              <a:ext cx="85725" cy="184150"/>
            </a:xfrm>
            <a:custGeom>
              <a:avLst/>
              <a:gdLst>
                <a:gd name="T0" fmla="*/ 177 w 238"/>
                <a:gd name="T1" fmla="*/ 78 h 512"/>
                <a:gd name="T2" fmla="*/ 177 w 238"/>
                <a:gd name="T3" fmla="*/ 78 h 512"/>
                <a:gd name="T4" fmla="*/ 98 w 238"/>
                <a:gd name="T5" fmla="*/ 0 h 512"/>
                <a:gd name="T6" fmla="*/ 0 w 238"/>
                <a:gd name="T7" fmla="*/ 0 h 512"/>
                <a:gd name="T8" fmla="*/ 20 w 238"/>
                <a:gd name="T9" fmla="*/ 511 h 512"/>
                <a:gd name="T10" fmla="*/ 237 w 238"/>
                <a:gd name="T11" fmla="*/ 353 h 512"/>
                <a:gd name="T12" fmla="*/ 177 w 238"/>
                <a:gd name="T13" fmla="*/ 78 h 512"/>
              </a:gdLst>
              <a:ahLst/>
              <a:cxnLst>
                <a:cxn ang="0">
                  <a:pos x="T0" y="T1"/>
                </a:cxn>
                <a:cxn ang="0">
                  <a:pos x="T2" y="T3"/>
                </a:cxn>
                <a:cxn ang="0">
                  <a:pos x="T4" y="T5"/>
                </a:cxn>
                <a:cxn ang="0">
                  <a:pos x="T6" y="T7"/>
                </a:cxn>
                <a:cxn ang="0">
                  <a:pos x="T8" y="T9"/>
                </a:cxn>
                <a:cxn ang="0">
                  <a:pos x="T10" y="T11"/>
                </a:cxn>
                <a:cxn ang="0">
                  <a:pos x="T12" y="T13"/>
                </a:cxn>
              </a:cxnLst>
              <a:rect l="0" t="0" r="r" b="b"/>
              <a:pathLst>
                <a:path w="238" h="512">
                  <a:moveTo>
                    <a:pt x="177" y="78"/>
                  </a:moveTo>
                  <a:lnTo>
                    <a:pt x="177" y="78"/>
                  </a:lnTo>
                  <a:cubicBezTo>
                    <a:pt x="159" y="38"/>
                    <a:pt x="119" y="18"/>
                    <a:pt x="98" y="0"/>
                  </a:cubicBezTo>
                  <a:cubicBezTo>
                    <a:pt x="0" y="0"/>
                    <a:pt x="0" y="0"/>
                    <a:pt x="0" y="0"/>
                  </a:cubicBezTo>
                  <a:cubicBezTo>
                    <a:pt x="20" y="511"/>
                    <a:pt x="20" y="511"/>
                    <a:pt x="20" y="511"/>
                  </a:cubicBezTo>
                  <a:cubicBezTo>
                    <a:pt x="20" y="511"/>
                    <a:pt x="197" y="411"/>
                    <a:pt x="237" y="353"/>
                  </a:cubicBezTo>
                  <a:cubicBezTo>
                    <a:pt x="237" y="333"/>
                    <a:pt x="237" y="156"/>
                    <a:pt x="177" y="78"/>
                  </a:cubicBezTo>
                </a:path>
              </a:pathLst>
            </a:custGeom>
            <a:solidFill>
              <a:srgbClr val="DBAD7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4" name="Freeform 4"/>
            <p:cNvSpPr>
              <a:spLocks noChangeArrowheads="1"/>
            </p:cNvSpPr>
            <p:nvPr/>
          </p:nvSpPr>
          <p:spPr bwMode="auto">
            <a:xfrm>
              <a:off x="712788" y="4032250"/>
              <a:ext cx="298450" cy="190500"/>
            </a:xfrm>
            <a:custGeom>
              <a:avLst/>
              <a:gdLst>
                <a:gd name="T0" fmla="*/ 727 w 827"/>
                <a:gd name="T1" fmla="*/ 0 h 530"/>
                <a:gd name="T2" fmla="*/ 727 w 827"/>
                <a:gd name="T3" fmla="*/ 0 h 530"/>
                <a:gd name="T4" fmla="*/ 118 w 827"/>
                <a:gd name="T5" fmla="*/ 0 h 530"/>
                <a:gd name="T6" fmla="*/ 0 w 827"/>
                <a:gd name="T7" fmla="*/ 217 h 530"/>
                <a:gd name="T8" fmla="*/ 0 w 827"/>
                <a:gd name="T9" fmla="*/ 255 h 530"/>
                <a:gd name="T10" fmla="*/ 274 w 827"/>
                <a:gd name="T11" fmla="*/ 529 h 530"/>
                <a:gd name="T12" fmla="*/ 549 w 827"/>
                <a:gd name="T13" fmla="*/ 529 h 530"/>
                <a:gd name="T14" fmla="*/ 826 w 827"/>
                <a:gd name="T15" fmla="*/ 255 h 530"/>
                <a:gd name="T16" fmla="*/ 826 w 827"/>
                <a:gd name="T17" fmla="*/ 217 h 530"/>
                <a:gd name="T18" fmla="*/ 727 w 827"/>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530">
                  <a:moveTo>
                    <a:pt x="727" y="0"/>
                  </a:moveTo>
                  <a:lnTo>
                    <a:pt x="727" y="0"/>
                  </a:lnTo>
                  <a:cubicBezTo>
                    <a:pt x="118" y="0"/>
                    <a:pt x="118" y="0"/>
                    <a:pt x="118" y="0"/>
                  </a:cubicBezTo>
                  <a:cubicBezTo>
                    <a:pt x="40" y="38"/>
                    <a:pt x="0" y="118"/>
                    <a:pt x="0" y="217"/>
                  </a:cubicBezTo>
                  <a:cubicBezTo>
                    <a:pt x="0" y="255"/>
                    <a:pt x="0" y="255"/>
                    <a:pt x="0" y="255"/>
                  </a:cubicBezTo>
                  <a:cubicBezTo>
                    <a:pt x="0" y="411"/>
                    <a:pt x="138" y="529"/>
                    <a:pt x="274" y="529"/>
                  </a:cubicBezTo>
                  <a:cubicBezTo>
                    <a:pt x="549" y="529"/>
                    <a:pt x="549" y="529"/>
                    <a:pt x="549" y="529"/>
                  </a:cubicBezTo>
                  <a:cubicBezTo>
                    <a:pt x="707" y="529"/>
                    <a:pt x="826" y="411"/>
                    <a:pt x="826" y="255"/>
                  </a:cubicBezTo>
                  <a:cubicBezTo>
                    <a:pt x="826" y="217"/>
                    <a:pt x="826" y="217"/>
                    <a:pt x="826" y="217"/>
                  </a:cubicBezTo>
                  <a:cubicBezTo>
                    <a:pt x="826" y="118"/>
                    <a:pt x="786" y="38"/>
                    <a:pt x="727" y="0"/>
                  </a:cubicBezTo>
                </a:path>
              </a:pathLst>
            </a:custGeom>
            <a:solidFill>
              <a:srgbClr val="E8BD8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5" name="Freeform 5"/>
            <p:cNvSpPr>
              <a:spLocks noChangeArrowheads="1"/>
            </p:cNvSpPr>
            <p:nvPr/>
          </p:nvSpPr>
          <p:spPr bwMode="auto">
            <a:xfrm>
              <a:off x="2155825" y="2547938"/>
              <a:ext cx="239713" cy="1484312"/>
            </a:xfrm>
            <a:custGeom>
              <a:avLst/>
              <a:gdLst>
                <a:gd name="T0" fmla="*/ 0 w 668"/>
                <a:gd name="T1" fmla="*/ 4124 h 4125"/>
                <a:gd name="T2" fmla="*/ 667 w 668"/>
                <a:gd name="T3" fmla="*/ 4124 h 4125"/>
                <a:gd name="T4" fmla="*/ 667 w 668"/>
                <a:gd name="T5" fmla="*/ 0 h 4125"/>
                <a:gd name="T6" fmla="*/ 0 w 668"/>
                <a:gd name="T7" fmla="*/ 0 h 4125"/>
                <a:gd name="T8" fmla="*/ 0 w 668"/>
                <a:gd name="T9" fmla="*/ 4124 h 4125"/>
              </a:gdLst>
              <a:ahLst/>
              <a:cxnLst>
                <a:cxn ang="0">
                  <a:pos x="T0" y="T1"/>
                </a:cxn>
                <a:cxn ang="0">
                  <a:pos x="T2" y="T3"/>
                </a:cxn>
                <a:cxn ang="0">
                  <a:pos x="T4" y="T5"/>
                </a:cxn>
                <a:cxn ang="0">
                  <a:pos x="T6" y="T7"/>
                </a:cxn>
                <a:cxn ang="0">
                  <a:pos x="T8" y="T9"/>
                </a:cxn>
              </a:cxnLst>
              <a:rect l="0" t="0" r="r" b="b"/>
              <a:pathLst>
                <a:path w="668" h="4125">
                  <a:moveTo>
                    <a:pt x="0" y="4124"/>
                  </a:moveTo>
                  <a:lnTo>
                    <a:pt x="667" y="4124"/>
                  </a:lnTo>
                  <a:lnTo>
                    <a:pt x="667" y="0"/>
                  </a:lnTo>
                  <a:lnTo>
                    <a:pt x="0" y="0"/>
                  </a:lnTo>
                  <a:lnTo>
                    <a:pt x="0" y="4124"/>
                  </a:lnTo>
                </a:path>
              </a:pathLst>
            </a:custGeom>
            <a:solidFill>
              <a:srgbClr val="1B263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6" name="Freeform 6"/>
            <p:cNvSpPr>
              <a:spLocks noChangeArrowheads="1"/>
            </p:cNvSpPr>
            <p:nvPr/>
          </p:nvSpPr>
          <p:spPr bwMode="auto">
            <a:xfrm>
              <a:off x="1052513" y="3671888"/>
              <a:ext cx="1060450" cy="2276475"/>
            </a:xfrm>
            <a:custGeom>
              <a:avLst/>
              <a:gdLst>
                <a:gd name="T0" fmla="*/ 2946 w 2947"/>
                <a:gd name="T1" fmla="*/ 0 h 6324"/>
                <a:gd name="T2" fmla="*/ 2946 w 2947"/>
                <a:gd name="T3" fmla="*/ 0 h 6324"/>
                <a:gd name="T4" fmla="*/ 2827 w 2947"/>
                <a:gd name="T5" fmla="*/ 6323 h 6324"/>
                <a:gd name="T6" fmla="*/ 1591 w 2947"/>
                <a:gd name="T7" fmla="*/ 6323 h 6324"/>
                <a:gd name="T8" fmla="*/ 1591 w 2947"/>
                <a:gd name="T9" fmla="*/ 1768 h 6324"/>
                <a:gd name="T10" fmla="*/ 1493 w 2947"/>
                <a:gd name="T11" fmla="*/ 1669 h 6324"/>
                <a:gd name="T12" fmla="*/ 1415 w 2947"/>
                <a:gd name="T13" fmla="*/ 1768 h 6324"/>
                <a:gd name="T14" fmla="*/ 1415 w 2947"/>
                <a:gd name="T15" fmla="*/ 6323 h 6324"/>
                <a:gd name="T16" fmla="*/ 118 w 2947"/>
                <a:gd name="T17" fmla="*/ 6323 h 6324"/>
                <a:gd name="T18" fmla="*/ 0 w 2947"/>
                <a:gd name="T19" fmla="*/ 20 h 6324"/>
                <a:gd name="T20" fmla="*/ 2946 w 2947"/>
                <a:gd name="T21" fmla="*/ 0 h 6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7" h="6324">
                  <a:moveTo>
                    <a:pt x="2946" y="0"/>
                  </a:moveTo>
                  <a:lnTo>
                    <a:pt x="2946" y="0"/>
                  </a:lnTo>
                  <a:cubicBezTo>
                    <a:pt x="2827" y="6323"/>
                    <a:pt x="2827" y="6323"/>
                    <a:pt x="2827" y="6323"/>
                  </a:cubicBezTo>
                  <a:cubicBezTo>
                    <a:pt x="1591" y="6323"/>
                    <a:pt x="1591" y="6323"/>
                    <a:pt x="1591" y="6323"/>
                  </a:cubicBezTo>
                  <a:cubicBezTo>
                    <a:pt x="1591" y="1768"/>
                    <a:pt x="1591" y="1768"/>
                    <a:pt x="1591" y="1768"/>
                  </a:cubicBezTo>
                  <a:cubicBezTo>
                    <a:pt x="1591" y="1708"/>
                    <a:pt x="1551" y="1669"/>
                    <a:pt x="1493" y="1669"/>
                  </a:cubicBezTo>
                  <a:cubicBezTo>
                    <a:pt x="1455" y="1669"/>
                    <a:pt x="1415" y="1708"/>
                    <a:pt x="1415" y="1768"/>
                  </a:cubicBezTo>
                  <a:cubicBezTo>
                    <a:pt x="1415" y="6323"/>
                    <a:pt x="1415" y="6323"/>
                    <a:pt x="1415" y="6323"/>
                  </a:cubicBezTo>
                  <a:cubicBezTo>
                    <a:pt x="118" y="6323"/>
                    <a:pt x="118" y="6323"/>
                    <a:pt x="118" y="6323"/>
                  </a:cubicBezTo>
                  <a:cubicBezTo>
                    <a:pt x="0" y="20"/>
                    <a:pt x="0" y="20"/>
                    <a:pt x="0" y="20"/>
                  </a:cubicBezTo>
                  <a:lnTo>
                    <a:pt x="2946" y="0"/>
                  </a:lnTo>
                </a:path>
              </a:pathLst>
            </a:custGeom>
            <a:solidFill>
              <a:srgbClr val="1D1C1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7" name="Freeform 7"/>
            <p:cNvSpPr>
              <a:spLocks noChangeArrowheads="1"/>
            </p:cNvSpPr>
            <p:nvPr/>
          </p:nvSpPr>
          <p:spPr bwMode="auto">
            <a:xfrm>
              <a:off x="1625600" y="5715000"/>
              <a:ext cx="593725" cy="233363"/>
            </a:xfrm>
            <a:custGeom>
              <a:avLst/>
              <a:gdLst>
                <a:gd name="T0" fmla="*/ 0 w 1650"/>
                <a:gd name="T1" fmla="*/ 648 h 649"/>
                <a:gd name="T2" fmla="*/ 0 w 1650"/>
                <a:gd name="T3" fmla="*/ 648 h 649"/>
                <a:gd name="T4" fmla="*/ 1060 w 1650"/>
                <a:gd name="T5" fmla="*/ 58 h 649"/>
                <a:gd name="T6" fmla="*/ 1611 w 1650"/>
                <a:gd name="T7" fmla="*/ 648 h 649"/>
                <a:gd name="T8" fmla="*/ 0 w 1650"/>
                <a:gd name="T9" fmla="*/ 648 h 649"/>
              </a:gdLst>
              <a:ahLst/>
              <a:cxnLst>
                <a:cxn ang="0">
                  <a:pos x="T0" y="T1"/>
                </a:cxn>
                <a:cxn ang="0">
                  <a:pos x="T2" y="T3"/>
                </a:cxn>
                <a:cxn ang="0">
                  <a:pos x="T4" y="T5"/>
                </a:cxn>
                <a:cxn ang="0">
                  <a:pos x="T6" y="T7"/>
                </a:cxn>
                <a:cxn ang="0">
                  <a:pos x="T8" y="T9"/>
                </a:cxn>
              </a:cxnLst>
              <a:rect l="0" t="0" r="r" b="b"/>
              <a:pathLst>
                <a:path w="1650" h="649">
                  <a:moveTo>
                    <a:pt x="0" y="648"/>
                  </a:moveTo>
                  <a:lnTo>
                    <a:pt x="0" y="648"/>
                  </a:lnTo>
                  <a:cubicBezTo>
                    <a:pt x="0" y="0"/>
                    <a:pt x="629" y="58"/>
                    <a:pt x="1060" y="58"/>
                  </a:cubicBezTo>
                  <a:cubicBezTo>
                    <a:pt x="1493" y="58"/>
                    <a:pt x="1649" y="255"/>
                    <a:pt x="1611" y="648"/>
                  </a:cubicBezTo>
                  <a:lnTo>
                    <a:pt x="0" y="648"/>
                  </a:lnTo>
                </a:path>
              </a:pathLst>
            </a:custGeom>
            <a:solidFill>
              <a:srgbClr val="1B263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8" name="Freeform 8"/>
            <p:cNvSpPr>
              <a:spLocks noChangeArrowheads="1"/>
            </p:cNvSpPr>
            <p:nvPr/>
          </p:nvSpPr>
          <p:spPr bwMode="auto">
            <a:xfrm>
              <a:off x="946150" y="5715000"/>
              <a:ext cx="595313" cy="233363"/>
            </a:xfrm>
            <a:custGeom>
              <a:avLst/>
              <a:gdLst>
                <a:gd name="T0" fmla="*/ 1652 w 1653"/>
                <a:gd name="T1" fmla="*/ 648 h 649"/>
                <a:gd name="T2" fmla="*/ 1652 w 1653"/>
                <a:gd name="T3" fmla="*/ 648 h 649"/>
                <a:gd name="T4" fmla="*/ 589 w 1653"/>
                <a:gd name="T5" fmla="*/ 58 h 649"/>
                <a:gd name="T6" fmla="*/ 40 w 1653"/>
                <a:gd name="T7" fmla="*/ 648 h 649"/>
                <a:gd name="T8" fmla="*/ 1652 w 1653"/>
                <a:gd name="T9" fmla="*/ 648 h 649"/>
              </a:gdLst>
              <a:ahLst/>
              <a:cxnLst>
                <a:cxn ang="0">
                  <a:pos x="T0" y="T1"/>
                </a:cxn>
                <a:cxn ang="0">
                  <a:pos x="T2" y="T3"/>
                </a:cxn>
                <a:cxn ang="0">
                  <a:pos x="T4" y="T5"/>
                </a:cxn>
                <a:cxn ang="0">
                  <a:pos x="T6" y="T7"/>
                </a:cxn>
                <a:cxn ang="0">
                  <a:pos x="T8" y="T9"/>
                </a:cxn>
              </a:cxnLst>
              <a:rect l="0" t="0" r="r" b="b"/>
              <a:pathLst>
                <a:path w="1653" h="649">
                  <a:moveTo>
                    <a:pt x="1652" y="648"/>
                  </a:moveTo>
                  <a:lnTo>
                    <a:pt x="1652" y="648"/>
                  </a:lnTo>
                  <a:cubicBezTo>
                    <a:pt x="1652" y="0"/>
                    <a:pt x="1002" y="58"/>
                    <a:pt x="589" y="58"/>
                  </a:cubicBezTo>
                  <a:cubicBezTo>
                    <a:pt x="159" y="58"/>
                    <a:pt x="0" y="255"/>
                    <a:pt x="40" y="648"/>
                  </a:cubicBezTo>
                  <a:lnTo>
                    <a:pt x="1652" y="648"/>
                  </a:lnTo>
                </a:path>
              </a:pathLst>
            </a:custGeom>
            <a:solidFill>
              <a:srgbClr val="1B263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9" name="Freeform 9"/>
            <p:cNvSpPr>
              <a:spLocks noChangeArrowheads="1"/>
            </p:cNvSpPr>
            <p:nvPr/>
          </p:nvSpPr>
          <p:spPr bwMode="auto">
            <a:xfrm>
              <a:off x="749300" y="2273300"/>
              <a:ext cx="1647825" cy="1766888"/>
            </a:xfrm>
            <a:custGeom>
              <a:avLst/>
              <a:gdLst>
                <a:gd name="T0" fmla="*/ 746 w 4576"/>
                <a:gd name="T1" fmla="*/ 4907 h 4908"/>
                <a:gd name="T2" fmla="*/ 746 w 4576"/>
                <a:gd name="T3" fmla="*/ 4907 h 4908"/>
                <a:gd name="T4" fmla="*/ 746 w 4576"/>
                <a:gd name="T5" fmla="*/ 1491 h 4908"/>
                <a:gd name="T6" fmla="*/ 0 w 4576"/>
                <a:gd name="T7" fmla="*/ 765 h 4908"/>
                <a:gd name="T8" fmla="*/ 1513 w 4576"/>
                <a:gd name="T9" fmla="*/ 0 h 4908"/>
                <a:gd name="T10" fmla="*/ 3180 w 4576"/>
                <a:gd name="T11" fmla="*/ 0 h 4908"/>
                <a:gd name="T12" fmla="*/ 4575 w 4576"/>
                <a:gd name="T13" fmla="*/ 803 h 4908"/>
                <a:gd name="T14" fmla="*/ 3870 w 4576"/>
                <a:gd name="T15" fmla="*/ 1649 h 4908"/>
                <a:gd name="T16" fmla="*/ 3870 w 4576"/>
                <a:gd name="T17" fmla="*/ 4907 h 4908"/>
                <a:gd name="T18" fmla="*/ 746 w 4576"/>
                <a:gd name="T19" fmla="*/ 4907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6" h="4908">
                  <a:moveTo>
                    <a:pt x="746" y="4907"/>
                  </a:moveTo>
                  <a:lnTo>
                    <a:pt x="746" y="4907"/>
                  </a:lnTo>
                  <a:cubicBezTo>
                    <a:pt x="746" y="1491"/>
                    <a:pt x="746" y="1491"/>
                    <a:pt x="746" y="1491"/>
                  </a:cubicBezTo>
                  <a:cubicBezTo>
                    <a:pt x="0" y="765"/>
                    <a:pt x="0" y="765"/>
                    <a:pt x="0" y="765"/>
                  </a:cubicBezTo>
                  <a:cubicBezTo>
                    <a:pt x="237" y="136"/>
                    <a:pt x="766" y="0"/>
                    <a:pt x="1513" y="0"/>
                  </a:cubicBezTo>
                  <a:cubicBezTo>
                    <a:pt x="3180" y="0"/>
                    <a:pt x="3180" y="0"/>
                    <a:pt x="3180" y="0"/>
                  </a:cubicBezTo>
                  <a:cubicBezTo>
                    <a:pt x="3671" y="0"/>
                    <a:pt x="4575" y="234"/>
                    <a:pt x="4575" y="803"/>
                  </a:cubicBezTo>
                  <a:cubicBezTo>
                    <a:pt x="3870" y="1649"/>
                    <a:pt x="3870" y="1649"/>
                    <a:pt x="3870" y="1649"/>
                  </a:cubicBezTo>
                  <a:cubicBezTo>
                    <a:pt x="3870" y="4907"/>
                    <a:pt x="3870" y="4907"/>
                    <a:pt x="3870" y="4907"/>
                  </a:cubicBezTo>
                  <a:lnTo>
                    <a:pt x="746" y="4907"/>
                  </a:lnTo>
                </a:path>
              </a:pathLst>
            </a:custGeom>
            <a:solidFill>
              <a:srgbClr val="2D3D4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0" name="Freeform 10"/>
            <p:cNvSpPr>
              <a:spLocks noChangeArrowheads="1"/>
            </p:cNvSpPr>
            <p:nvPr/>
          </p:nvSpPr>
          <p:spPr bwMode="auto">
            <a:xfrm>
              <a:off x="1314450" y="2273300"/>
              <a:ext cx="565150" cy="1209675"/>
            </a:xfrm>
            <a:custGeom>
              <a:avLst/>
              <a:gdLst>
                <a:gd name="T0" fmla="*/ 0 w 1572"/>
                <a:gd name="T1" fmla="*/ 0 h 3359"/>
                <a:gd name="T2" fmla="*/ 1571 w 1572"/>
                <a:gd name="T3" fmla="*/ 0 h 3359"/>
                <a:gd name="T4" fmla="*/ 1571 w 1572"/>
                <a:gd name="T5" fmla="*/ 254 h 3359"/>
                <a:gd name="T6" fmla="*/ 786 w 1572"/>
                <a:gd name="T7" fmla="*/ 3358 h 3359"/>
                <a:gd name="T8" fmla="*/ 0 w 1572"/>
                <a:gd name="T9" fmla="*/ 254 h 3359"/>
                <a:gd name="T10" fmla="*/ 0 w 1572"/>
                <a:gd name="T11" fmla="*/ 0 h 3359"/>
              </a:gdLst>
              <a:ahLst/>
              <a:cxnLst>
                <a:cxn ang="0">
                  <a:pos x="T0" y="T1"/>
                </a:cxn>
                <a:cxn ang="0">
                  <a:pos x="T2" y="T3"/>
                </a:cxn>
                <a:cxn ang="0">
                  <a:pos x="T4" y="T5"/>
                </a:cxn>
                <a:cxn ang="0">
                  <a:pos x="T6" y="T7"/>
                </a:cxn>
                <a:cxn ang="0">
                  <a:pos x="T8" y="T9"/>
                </a:cxn>
                <a:cxn ang="0">
                  <a:pos x="T10" y="T11"/>
                </a:cxn>
              </a:cxnLst>
              <a:rect l="0" t="0" r="r" b="b"/>
              <a:pathLst>
                <a:path w="1572" h="3359">
                  <a:moveTo>
                    <a:pt x="0" y="0"/>
                  </a:moveTo>
                  <a:lnTo>
                    <a:pt x="1571" y="0"/>
                  </a:lnTo>
                  <a:lnTo>
                    <a:pt x="1571" y="254"/>
                  </a:lnTo>
                  <a:lnTo>
                    <a:pt x="786" y="3358"/>
                  </a:lnTo>
                  <a:lnTo>
                    <a:pt x="0" y="25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1" name="Freeform 11"/>
            <p:cNvSpPr>
              <a:spLocks noChangeArrowheads="1"/>
            </p:cNvSpPr>
            <p:nvPr/>
          </p:nvSpPr>
          <p:spPr bwMode="auto">
            <a:xfrm>
              <a:off x="1484313" y="2386013"/>
              <a:ext cx="212725" cy="106362"/>
            </a:xfrm>
            <a:custGeom>
              <a:avLst/>
              <a:gdLst>
                <a:gd name="T0" fmla="*/ 159 w 590"/>
                <a:gd name="T1" fmla="*/ 295 h 296"/>
                <a:gd name="T2" fmla="*/ 433 w 590"/>
                <a:gd name="T3" fmla="*/ 295 h 296"/>
                <a:gd name="T4" fmla="*/ 589 w 590"/>
                <a:gd name="T5" fmla="*/ 0 h 296"/>
                <a:gd name="T6" fmla="*/ 0 w 590"/>
                <a:gd name="T7" fmla="*/ 0 h 296"/>
                <a:gd name="T8" fmla="*/ 159 w 590"/>
                <a:gd name="T9" fmla="*/ 295 h 296"/>
              </a:gdLst>
              <a:ahLst/>
              <a:cxnLst>
                <a:cxn ang="0">
                  <a:pos x="T0" y="T1"/>
                </a:cxn>
                <a:cxn ang="0">
                  <a:pos x="T2" y="T3"/>
                </a:cxn>
                <a:cxn ang="0">
                  <a:pos x="T4" y="T5"/>
                </a:cxn>
                <a:cxn ang="0">
                  <a:pos x="T6" y="T7"/>
                </a:cxn>
                <a:cxn ang="0">
                  <a:pos x="T8" y="T9"/>
                </a:cxn>
              </a:cxnLst>
              <a:rect l="0" t="0" r="r" b="b"/>
              <a:pathLst>
                <a:path w="590" h="296">
                  <a:moveTo>
                    <a:pt x="159" y="295"/>
                  </a:moveTo>
                  <a:lnTo>
                    <a:pt x="433" y="295"/>
                  </a:lnTo>
                  <a:lnTo>
                    <a:pt x="589" y="0"/>
                  </a:lnTo>
                  <a:lnTo>
                    <a:pt x="0" y="0"/>
                  </a:lnTo>
                  <a:lnTo>
                    <a:pt x="159" y="295"/>
                  </a:lnTo>
                </a:path>
              </a:pathLst>
            </a:custGeom>
            <a:solidFill>
              <a:srgbClr val="1D1C1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2" name="Freeform 12"/>
            <p:cNvSpPr>
              <a:spLocks noChangeArrowheads="1"/>
            </p:cNvSpPr>
            <p:nvPr/>
          </p:nvSpPr>
          <p:spPr bwMode="auto">
            <a:xfrm>
              <a:off x="1377950" y="1593850"/>
              <a:ext cx="431800" cy="827088"/>
            </a:xfrm>
            <a:custGeom>
              <a:avLst/>
              <a:gdLst>
                <a:gd name="T0" fmla="*/ 0 w 1199"/>
                <a:gd name="T1" fmla="*/ 1944 h 2297"/>
                <a:gd name="T2" fmla="*/ 0 w 1199"/>
                <a:gd name="T3" fmla="*/ 1944 h 2297"/>
                <a:gd name="T4" fmla="*/ 589 w 1199"/>
                <a:gd name="T5" fmla="*/ 2296 h 2297"/>
                <a:gd name="T6" fmla="*/ 1198 w 1199"/>
                <a:gd name="T7" fmla="*/ 1924 h 2297"/>
                <a:gd name="T8" fmla="*/ 1198 w 1199"/>
                <a:gd name="T9" fmla="*/ 0 h 2297"/>
                <a:gd name="T10" fmla="*/ 0 w 1199"/>
                <a:gd name="T11" fmla="*/ 0 h 2297"/>
                <a:gd name="T12" fmla="*/ 0 w 1199"/>
                <a:gd name="T13" fmla="*/ 1944 h 2297"/>
              </a:gdLst>
              <a:ahLst/>
              <a:cxnLst>
                <a:cxn ang="0">
                  <a:pos x="T0" y="T1"/>
                </a:cxn>
                <a:cxn ang="0">
                  <a:pos x="T2" y="T3"/>
                </a:cxn>
                <a:cxn ang="0">
                  <a:pos x="T4" y="T5"/>
                </a:cxn>
                <a:cxn ang="0">
                  <a:pos x="T6" y="T7"/>
                </a:cxn>
                <a:cxn ang="0">
                  <a:pos x="T8" y="T9"/>
                </a:cxn>
                <a:cxn ang="0">
                  <a:pos x="T10" y="T11"/>
                </a:cxn>
                <a:cxn ang="0">
                  <a:pos x="T12" y="T13"/>
                </a:cxn>
              </a:cxnLst>
              <a:rect l="0" t="0" r="r" b="b"/>
              <a:pathLst>
                <a:path w="1199" h="2297">
                  <a:moveTo>
                    <a:pt x="0" y="1944"/>
                  </a:moveTo>
                  <a:lnTo>
                    <a:pt x="0" y="1944"/>
                  </a:lnTo>
                  <a:cubicBezTo>
                    <a:pt x="0" y="1944"/>
                    <a:pt x="294" y="2296"/>
                    <a:pt x="589" y="2296"/>
                  </a:cubicBezTo>
                  <a:cubicBezTo>
                    <a:pt x="903" y="2296"/>
                    <a:pt x="1198" y="1924"/>
                    <a:pt x="1198" y="1924"/>
                  </a:cubicBezTo>
                  <a:cubicBezTo>
                    <a:pt x="1198" y="1216"/>
                    <a:pt x="1198" y="0"/>
                    <a:pt x="1198" y="0"/>
                  </a:cubicBezTo>
                  <a:cubicBezTo>
                    <a:pt x="0" y="0"/>
                    <a:pt x="0" y="0"/>
                    <a:pt x="0" y="0"/>
                  </a:cubicBezTo>
                  <a:cubicBezTo>
                    <a:pt x="0" y="0"/>
                    <a:pt x="0" y="1138"/>
                    <a:pt x="0" y="1944"/>
                  </a:cubicBezTo>
                </a:path>
              </a:pathLst>
            </a:custGeom>
            <a:solidFill>
              <a:srgbClr val="DBAD7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3" name="Freeform 13"/>
            <p:cNvSpPr>
              <a:spLocks noChangeArrowheads="1"/>
            </p:cNvSpPr>
            <p:nvPr/>
          </p:nvSpPr>
          <p:spPr bwMode="auto">
            <a:xfrm>
              <a:off x="1031875" y="1008063"/>
              <a:ext cx="1131888" cy="1181100"/>
            </a:xfrm>
            <a:custGeom>
              <a:avLst/>
              <a:gdLst>
                <a:gd name="T0" fmla="*/ 176 w 3143"/>
                <a:gd name="T1" fmla="*/ 1473 h 3279"/>
                <a:gd name="T2" fmla="*/ 176 w 3143"/>
                <a:gd name="T3" fmla="*/ 1473 h 3279"/>
                <a:gd name="T4" fmla="*/ 236 w 3143"/>
                <a:gd name="T5" fmla="*/ 1473 h 3279"/>
                <a:gd name="T6" fmla="*/ 1571 w 3143"/>
                <a:gd name="T7" fmla="*/ 0 h 3279"/>
                <a:gd name="T8" fmla="*/ 2905 w 3143"/>
                <a:gd name="T9" fmla="*/ 1473 h 3279"/>
                <a:gd name="T10" fmla="*/ 2966 w 3143"/>
                <a:gd name="T11" fmla="*/ 1473 h 3279"/>
                <a:gd name="T12" fmla="*/ 3102 w 3143"/>
                <a:gd name="T13" fmla="*/ 1923 h 3279"/>
                <a:gd name="T14" fmla="*/ 2807 w 3143"/>
                <a:gd name="T15" fmla="*/ 2276 h 3279"/>
                <a:gd name="T16" fmla="*/ 2749 w 3143"/>
                <a:gd name="T17" fmla="*/ 2258 h 3279"/>
                <a:gd name="T18" fmla="*/ 1571 w 3143"/>
                <a:gd name="T19" fmla="*/ 3278 h 3279"/>
                <a:gd name="T20" fmla="*/ 392 w 3143"/>
                <a:gd name="T21" fmla="*/ 2258 h 3279"/>
                <a:gd name="T22" fmla="*/ 334 w 3143"/>
                <a:gd name="T23" fmla="*/ 2276 h 3279"/>
                <a:gd name="T24" fmla="*/ 38 w 3143"/>
                <a:gd name="T25" fmla="*/ 1923 h 3279"/>
                <a:gd name="T26" fmla="*/ 176 w 3143"/>
                <a:gd name="T27" fmla="*/ 147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3" h="3279">
                  <a:moveTo>
                    <a:pt x="176" y="1473"/>
                  </a:moveTo>
                  <a:lnTo>
                    <a:pt x="176" y="1473"/>
                  </a:lnTo>
                  <a:cubicBezTo>
                    <a:pt x="196" y="1473"/>
                    <a:pt x="216" y="1473"/>
                    <a:pt x="236" y="1473"/>
                  </a:cubicBezTo>
                  <a:cubicBezTo>
                    <a:pt x="254" y="705"/>
                    <a:pt x="785" y="0"/>
                    <a:pt x="1571" y="0"/>
                  </a:cubicBezTo>
                  <a:cubicBezTo>
                    <a:pt x="2356" y="0"/>
                    <a:pt x="2885" y="705"/>
                    <a:pt x="2905" y="1473"/>
                  </a:cubicBezTo>
                  <a:cubicBezTo>
                    <a:pt x="2926" y="1473"/>
                    <a:pt x="2946" y="1473"/>
                    <a:pt x="2966" y="1473"/>
                  </a:cubicBezTo>
                  <a:cubicBezTo>
                    <a:pt x="3084" y="1511"/>
                    <a:pt x="3142" y="1707"/>
                    <a:pt x="3102" y="1923"/>
                  </a:cubicBezTo>
                  <a:cubicBezTo>
                    <a:pt x="3064" y="2140"/>
                    <a:pt x="2926" y="2296"/>
                    <a:pt x="2807" y="2276"/>
                  </a:cubicBezTo>
                  <a:cubicBezTo>
                    <a:pt x="2787" y="2276"/>
                    <a:pt x="2769" y="2258"/>
                    <a:pt x="2749" y="2258"/>
                  </a:cubicBezTo>
                  <a:cubicBezTo>
                    <a:pt x="2533" y="2827"/>
                    <a:pt x="2062" y="3278"/>
                    <a:pt x="1571" y="3278"/>
                  </a:cubicBezTo>
                  <a:cubicBezTo>
                    <a:pt x="1080" y="3278"/>
                    <a:pt x="629" y="2827"/>
                    <a:pt x="392" y="2258"/>
                  </a:cubicBezTo>
                  <a:cubicBezTo>
                    <a:pt x="372" y="2258"/>
                    <a:pt x="352" y="2276"/>
                    <a:pt x="334" y="2276"/>
                  </a:cubicBezTo>
                  <a:cubicBezTo>
                    <a:pt x="216" y="2296"/>
                    <a:pt x="78" y="2140"/>
                    <a:pt x="38" y="1923"/>
                  </a:cubicBezTo>
                  <a:cubicBezTo>
                    <a:pt x="0" y="1707"/>
                    <a:pt x="58" y="1511"/>
                    <a:pt x="176" y="1473"/>
                  </a:cubicBezTo>
                </a:path>
              </a:pathLst>
            </a:custGeom>
            <a:solidFill>
              <a:srgbClr val="E8BD8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4" name="Freeform 14"/>
            <p:cNvSpPr>
              <a:spLocks noChangeArrowheads="1"/>
            </p:cNvSpPr>
            <p:nvPr/>
          </p:nvSpPr>
          <p:spPr bwMode="auto">
            <a:xfrm>
              <a:off x="812800" y="752475"/>
              <a:ext cx="1358900" cy="841375"/>
            </a:xfrm>
            <a:custGeom>
              <a:avLst/>
              <a:gdLst>
                <a:gd name="T0" fmla="*/ 3457 w 3773"/>
                <a:gd name="T1" fmla="*/ 2337 h 2338"/>
                <a:gd name="T2" fmla="*/ 3457 w 3773"/>
                <a:gd name="T3" fmla="*/ 2337 h 2338"/>
                <a:gd name="T4" fmla="*/ 2946 w 3773"/>
                <a:gd name="T5" fmla="*/ 766 h 2338"/>
                <a:gd name="T6" fmla="*/ 884 w 3773"/>
                <a:gd name="T7" fmla="*/ 2337 h 2338"/>
                <a:gd name="T8" fmla="*/ 1101 w 3773"/>
                <a:gd name="T9" fmla="*/ 1846 h 2338"/>
                <a:gd name="T10" fmla="*/ 2946 w 3773"/>
                <a:gd name="T11" fmla="*/ 1473 h 2338"/>
                <a:gd name="T12" fmla="*/ 3457 w 3773"/>
                <a:gd name="T13" fmla="*/ 2337 h 2338"/>
              </a:gdLst>
              <a:ahLst/>
              <a:cxnLst>
                <a:cxn ang="0">
                  <a:pos x="T0" y="T1"/>
                </a:cxn>
                <a:cxn ang="0">
                  <a:pos x="T2" y="T3"/>
                </a:cxn>
                <a:cxn ang="0">
                  <a:pos x="T4" y="T5"/>
                </a:cxn>
                <a:cxn ang="0">
                  <a:pos x="T6" y="T7"/>
                </a:cxn>
                <a:cxn ang="0">
                  <a:pos x="T8" y="T9"/>
                </a:cxn>
                <a:cxn ang="0">
                  <a:pos x="T10" y="T11"/>
                </a:cxn>
                <a:cxn ang="0">
                  <a:pos x="T12" y="T13"/>
                </a:cxn>
              </a:cxnLst>
              <a:rect l="0" t="0" r="r" b="b"/>
              <a:pathLst>
                <a:path w="3773" h="2338">
                  <a:moveTo>
                    <a:pt x="3457" y="2337"/>
                  </a:moveTo>
                  <a:lnTo>
                    <a:pt x="3457" y="2337"/>
                  </a:lnTo>
                  <a:cubicBezTo>
                    <a:pt x="3772" y="2002"/>
                    <a:pt x="3752" y="826"/>
                    <a:pt x="2946" y="766"/>
                  </a:cubicBezTo>
                  <a:cubicBezTo>
                    <a:pt x="2435" y="0"/>
                    <a:pt x="0" y="549"/>
                    <a:pt x="884" y="2337"/>
                  </a:cubicBezTo>
                  <a:cubicBezTo>
                    <a:pt x="864" y="1964"/>
                    <a:pt x="1101" y="1846"/>
                    <a:pt x="1101" y="1846"/>
                  </a:cubicBezTo>
                  <a:cubicBezTo>
                    <a:pt x="1355" y="2199"/>
                    <a:pt x="2632" y="2062"/>
                    <a:pt x="2946" y="1473"/>
                  </a:cubicBezTo>
                  <a:cubicBezTo>
                    <a:pt x="3103" y="1806"/>
                    <a:pt x="3417" y="1826"/>
                    <a:pt x="3457" y="2337"/>
                  </a:cubicBezTo>
                </a:path>
              </a:pathLst>
            </a:custGeom>
            <a:solidFill>
              <a:srgbClr val="43362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5" name="Freeform 15"/>
            <p:cNvSpPr>
              <a:spLocks noChangeArrowheads="1"/>
            </p:cNvSpPr>
            <p:nvPr/>
          </p:nvSpPr>
          <p:spPr bwMode="auto">
            <a:xfrm>
              <a:off x="1504950" y="2492375"/>
              <a:ext cx="169863" cy="1017588"/>
            </a:xfrm>
            <a:custGeom>
              <a:avLst/>
              <a:gdLst>
                <a:gd name="T0" fmla="*/ 257 w 474"/>
                <a:gd name="T1" fmla="*/ 2827 h 2828"/>
                <a:gd name="T2" fmla="*/ 0 w 474"/>
                <a:gd name="T3" fmla="*/ 1785 h 2828"/>
                <a:gd name="T4" fmla="*/ 101 w 474"/>
                <a:gd name="T5" fmla="*/ 0 h 2828"/>
                <a:gd name="T6" fmla="*/ 375 w 474"/>
                <a:gd name="T7" fmla="*/ 0 h 2828"/>
                <a:gd name="T8" fmla="*/ 473 w 474"/>
                <a:gd name="T9" fmla="*/ 1942 h 2828"/>
                <a:gd name="T10" fmla="*/ 257 w 474"/>
                <a:gd name="T11" fmla="*/ 2827 h 2828"/>
              </a:gdLst>
              <a:ahLst/>
              <a:cxnLst>
                <a:cxn ang="0">
                  <a:pos x="T0" y="T1"/>
                </a:cxn>
                <a:cxn ang="0">
                  <a:pos x="T2" y="T3"/>
                </a:cxn>
                <a:cxn ang="0">
                  <a:pos x="T4" y="T5"/>
                </a:cxn>
                <a:cxn ang="0">
                  <a:pos x="T6" y="T7"/>
                </a:cxn>
                <a:cxn ang="0">
                  <a:pos x="T8" y="T9"/>
                </a:cxn>
                <a:cxn ang="0">
                  <a:pos x="T10" y="T11"/>
                </a:cxn>
              </a:cxnLst>
              <a:rect l="0" t="0" r="r" b="b"/>
              <a:pathLst>
                <a:path w="474" h="2828">
                  <a:moveTo>
                    <a:pt x="257" y="2827"/>
                  </a:moveTo>
                  <a:lnTo>
                    <a:pt x="0" y="1785"/>
                  </a:lnTo>
                  <a:lnTo>
                    <a:pt x="101" y="0"/>
                  </a:lnTo>
                  <a:lnTo>
                    <a:pt x="375" y="0"/>
                  </a:lnTo>
                  <a:lnTo>
                    <a:pt x="473" y="1942"/>
                  </a:lnTo>
                  <a:lnTo>
                    <a:pt x="257" y="2827"/>
                  </a:lnTo>
                </a:path>
              </a:pathLst>
            </a:custGeom>
            <a:solidFill>
              <a:srgbClr val="1D1C1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6" name="Freeform 16"/>
            <p:cNvSpPr>
              <a:spLocks noChangeArrowheads="1"/>
            </p:cNvSpPr>
            <p:nvPr/>
          </p:nvSpPr>
          <p:spPr bwMode="auto">
            <a:xfrm>
              <a:off x="2106613" y="4032250"/>
              <a:ext cx="92075" cy="184150"/>
            </a:xfrm>
            <a:custGeom>
              <a:avLst/>
              <a:gdLst>
                <a:gd name="T0" fmla="*/ 58 w 255"/>
                <a:gd name="T1" fmla="*/ 78 h 512"/>
                <a:gd name="T2" fmla="*/ 58 w 255"/>
                <a:gd name="T3" fmla="*/ 78 h 512"/>
                <a:gd name="T4" fmla="*/ 156 w 255"/>
                <a:gd name="T5" fmla="*/ 0 h 512"/>
                <a:gd name="T6" fmla="*/ 254 w 255"/>
                <a:gd name="T7" fmla="*/ 0 h 512"/>
                <a:gd name="T8" fmla="*/ 234 w 255"/>
                <a:gd name="T9" fmla="*/ 511 h 512"/>
                <a:gd name="T10" fmla="*/ 18 w 255"/>
                <a:gd name="T11" fmla="*/ 353 h 512"/>
                <a:gd name="T12" fmla="*/ 58 w 255"/>
                <a:gd name="T13" fmla="*/ 78 h 512"/>
              </a:gdLst>
              <a:ahLst/>
              <a:cxnLst>
                <a:cxn ang="0">
                  <a:pos x="T0" y="T1"/>
                </a:cxn>
                <a:cxn ang="0">
                  <a:pos x="T2" y="T3"/>
                </a:cxn>
                <a:cxn ang="0">
                  <a:pos x="T4" y="T5"/>
                </a:cxn>
                <a:cxn ang="0">
                  <a:pos x="T6" y="T7"/>
                </a:cxn>
                <a:cxn ang="0">
                  <a:pos x="T8" y="T9"/>
                </a:cxn>
                <a:cxn ang="0">
                  <a:pos x="T10" y="T11"/>
                </a:cxn>
                <a:cxn ang="0">
                  <a:pos x="T12" y="T13"/>
                </a:cxn>
              </a:cxnLst>
              <a:rect l="0" t="0" r="r" b="b"/>
              <a:pathLst>
                <a:path w="255" h="512">
                  <a:moveTo>
                    <a:pt x="58" y="78"/>
                  </a:moveTo>
                  <a:lnTo>
                    <a:pt x="58" y="78"/>
                  </a:lnTo>
                  <a:cubicBezTo>
                    <a:pt x="78" y="38"/>
                    <a:pt x="116" y="18"/>
                    <a:pt x="156" y="0"/>
                  </a:cubicBezTo>
                  <a:cubicBezTo>
                    <a:pt x="254" y="0"/>
                    <a:pt x="254" y="0"/>
                    <a:pt x="254" y="0"/>
                  </a:cubicBezTo>
                  <a:cubicBezTo>
                    <a:pt x="234" y="511"/>
                    <a:pt x="234" y="511"/>
                    <a:pt x="234" y="511"/>
                  </a:cubicBezTo>
                  <a:cubicBezTo>
                    <a:pt x="234" y="511"/>
                    <a:pt x="58" y="411"/>
                    <a:pt x="18" y="353"/>
                  </a:cubicBezTo>
                  <a:cubicBezTo>
                    <a:pt x="0" y="333"/>
                    <a:pt x="18" y="156"/>
                    <a:pt x="58" y="78"/>
                  </a:cubicBezTo>
                </a:path>
              </a:pathLst>
            </a:custGeom>
            <a:solidFill>
              <a:srgbClr val="DBAD7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7" name="Freeform 17"/>
            <p:cNvSpPr>
              <a:spLocks noChangeArrowheads="1"/>
            </p:cNvSpPr>
            <p:nvPr/>
          </p:nvSpPr>
          <p:spPr bwMode="auto">
            <a:xfrm>
              <a:off x="2141538" y="4032250"/>
              <a:ext cx="288925" cy="190500"/>
            </a:xfrm>
            <a:custGeom>
              <a:avLst/>
              <a:gdLst>
                <a:gd name="T0" fmla="*/ 96 w 804"/>
                <a:gd name="T1" fmla="*/ 0 h 530"/>
                <a:gd name="T2" fmla="*/ 96 w 804"/>
                <a:gd name="T3" fmla="*/ 0 h 530"/>
                <a:gd name="T4" fmla="*/ 705 w 804"/>
                <a:gd name="T5" fmla="*/ 0 h 530"/>
                <a:gd name="T6" fmla="*/ 803 w 804"/>
                <a:gd name="T7" fmla="*/ 217 h 530"/>
                <a:gd name="T8" fmla="*/ 803 w 804"/>
                <a:gd name="T9" fmla="*/ 255 h 530"/>
                <a:gd name="T10" fmla="*/ 529 w 804"/>
                <a:gd name="T11" fmla="*/ 529 h 530"/>
                <a:gd name="T12" fmla="*/ 274 w 804"/>
                <a:gd name="T13" fmla="*/ 529 h 530"/>
                <a:gd name="T14" fmla="*/ 0 w 804"/>
                <a:gd name="T15" fmla="*/ 255 h 530"/>
                <a:gd name="T16" fmla="*/ 0 w 804"/>
                <a:gd name="T17" fmla="*/ 217 h 530"/>
                <a:gd name="T18" fmla="*/ 96 w 804"/>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530">
                  <a:moveTo>
                    <a:pt x="96" y="0"/>
                  </a:moveTo>
                  <a:lnTo>
                    <a:pt x="96" y="0"/>
                  </a:lnTo>
                  <a:cubicBezTo>
                    <a:pt x="705" y="0"/>
                    <a:pt x="705" y="0"/>
                    <a:pt x="705" y="0"/>
                  </a:cubicBezTo>
                  <a:cubicBezTo>
                    <a:pt x="765" y="38"/>
                    <a:pt x="803" y="118"/>
                    <a:pt x="803" y="217"/>
                  </a:cubicBezTo>
                  <a:cubicBezTo>
                    <a:pt x="803" y="255"/>
                    <a:pt x="803" y="255"/>
                    <a:pt x="803" y="255"/>
                  </a:cubicBezTo>
                  <a:cubicBezTo>
                    <a:pt x="803" y="411"/>
                    <a:pt x="687" y="529"/>
                    <a:pt x="529" y="529"/>
                  </a:cubicBezTo>
                  <a:cubicBezTo>
                    <a:pt x="274" y="529"/>
                    <a:pt x="274" y="529"/>
                    <a:pt x="274" y="529"/>
                  </a:cubicBezTo>
                  <a:cubicBezTo>
                    <a:pt x="116" y="529"/>
                    <a:pt x="0" y="411"/>
                    <a:pt x="0" y="255"/>
                  </a:cubicBezTo>
                  <a:cubicBezTo>
                    <a:pt x="0" y="217"/>
                    <a:pt x="0" y="217"/>
                    <a:pt x="0" y="217"/>
                  </a:cubicBezTo>
                  <a:cubicBezTo>
                    <a:pt x="0" y="118"/>
                    <a:pt x="38" y="38"/>
                    <a:pt x="96" y="0"/>
                  </a:cubicBezTo>
                </a:path>
              </a:pathLst>
            </a:custGeom>
            <a:solidFill>
              <a:srgbClr val="E8BD8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8" name="Freeform 18"/>
            <p:cNvSpPr>
              <a:spLocks noChangeArrowheads="1"/>
            </p:cNvSpPr>
            <p:nvPr/>
          </p:nvSpPr>
          <p:spPr bwMode="auto">
            <a:xfrm>
              <a:off x="360363" y="3481388"/>
              <a:ext cx="2474912" cy="755650"/>
            </a:xfrm>
            <a:custGeom>
              <a:avLst/>
              <a:gdLst>
                <a:gd name="T0" fmla="*/ 5892 w 6875"/>
                <a:gd name="T1" fmla="*/ 2100 h 2101"/>
                <a:gd name="T2" fmla="*/ 982 w 6875"/>
                <a:gd name="T3" fmla="*/ 2100 h 2101"/>
                <a:gd name="T4" fmla="*/ 0 w 6875"/>
                <a:gd name="T5" fmla="*/ 0 h 2101"/>
                <a:gd name="T6" fmla="*/ 6874 w 6875"/>
                <a:gd name="T7" fmla="*/ 0 h 2101"/>
                <a:gd name="T8" fmla="*/ 5892 w 6875"/>
                <a:gd name="T9" fmla="*/ 2100 h 2101"/>
              </a:gdLst>
              <a:ahLst/>
              <a:cxnLst>
                <a:cxn ang="0">
                  <a:pos x="T0" y="T1"/>
                </a:cxn>
                <a:cxn ang="0">
                  <a:pos x="T2" y="T3"/>
                </a:cxn>
                <a:cxn ang="0">
                  <a:pos x="T4" y="T5"/>
                </a:cxn>
                <a:cxn ang="0">
                  <a:pos x="T6" y="T7"/>
                </a:cxn>
                <a:cxn ang="0">
                  <a:pos x="T8" y="T9"/>
                </a:cxn>
              </a:cxnLst>
              <a:rect l="0" t="0" r="r" b="b"/>
              <a:pathLst>
                <a:path w="6875" h="2101">
                  <a:moveTo>
                    <a:pt x="5892" y="2100"/>
                  </a:moveTo>
                  <a:lnTo>
                    <a:pt x="982" y="2100"/>
                  </a:lnTo>
                  <a:lnTo>
                    <a:pt x="0" y="0"/>
                  </a:lnTo>
                  <a:lnTo>
                    <a:pt x="6874" y="0"/>
                  </a:lnTo>
                  <a:lnTo>
                    <a:pt x="5892" y="2100"/>
                  </a:lnTo>
                </a:path>
              </a:pathLst>
            </a:custGeom>
            <a:solidFill>
              <a:srgbClr val="EC51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9" name="Freeform 19"/>
            <p:cNvSpPr>
              <a:spLocks noChangeArrowheads="1"/>
            </p:cNvSpPr>
            <p:nvPr/>
          </p:nvSpPr>
          <p:spPr bwMode="auto">
            <a:xfrm>
              <a:off x="1031875" y="3749675"/>
              <a:ext cx="1074738" cy="2092325"/>
            </a:xfrm>
            <a:custGeom>
              <a:avLst/>
              <a:gdLst>
                <a:gd name="T0" fmla="*/ 2986 w 2987"/>
                <a:gd name="T1" fmla="*/ 5811 h 5812"/>
                <a:gd name="T2" fmla="*/ 0 w 2987"/>
                <a:gd name="T3" fmla="*/ 5811 h 5812"/>
                <a:gd name="T4" fmla="*/ 0 w 2987"/>
                <a:gd name="T5" fmla="*/ 0 h 5812"/>
                <a:gd name="T6" fmla="*/ 2986 w 2987"/>
                <a:gd name="T7" fmla="*/ 0 h 5812"/>
                <a:gd name="T8" fmla="*/ 2986 w 2987"/>
                <a:gd name="T9" fmla="*/ 5811 h 5812"/>
              </a:gdLst>
              <a:ahLst/>
              <a:cxnLst>
                <a:cxn ang="0">
                  <a:pos x="T0" y="T1"/>
                </a:cxn>
                <a:cxn ang="0">
                  <a:pos x="T2" y="T3"/>
                </a:cxn>
                <a:cxn ang="0">
                  <a:pos x="T4" y="T5"/>
                </a:cxn>
                <a:cxn ang="0">
                  <a:pos x="T6" y="T7"/>
                </a:cxn>
                <a:cxn ang="0">
                  <a:pos x="T8" y="T9"/>
                </a:cxn>
              </a:cxnLst>
              <a:rect l="0" t="0" r="r" b="b"/>
              <a:pathLst>
                <a:path w="2987" h="5812">
                  <a:moveTo>
                    <a:pt x="2986" y="5811"/>
                  </a:moveTo>
                  <a:lnTo>
                    <a:pt x="0" y="5811"/>
                  </a:lnTo>
                  <a:lnTo>
                    <a:pt x="0" y="0"/>
                  </a:lnTo>
                  <a:lnTo>
                    <a:pt x="2986" y="0"/>
                  </a:lnTo>
                  <a:lnTo>
                    <a:pt x="2986" y="5811"/>
                  </a:lnTo>
                </a:path>
              </a:pathLst>
            </a:custGeom>
            <a:solidFill>
              <a:srgbClr val="2D3D4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0" name="Freeform 20"/>
            <p:cNvSpPr>
              <a:spLocks noChangeArrowheads="1"/>
            </p:cNvSpPr>
            <p:nvPr/>
          </p:nvSpPr>
          <p:spPr bwMode="auto">
            <a:xfrm>
              <a:off x="769938" y="5764213"/>
              <a:ext cx="1598612" cy="192087"/>
            </a:xfrm>
            <a:custGeom>
              <a:avLst/>
              <a:gdLst>
                <a:gd name="T0" fmla="*/ 4439 w 4440"/>
                <a:gd name="T1" fmla="*/ 0 h 532"/>
                <a:gd name="T2" fmla="*/ 0 w 4440"/>
                <a:gd name="T3" fmla="*/ 0 h 532"/>
                <a:gd name="T4" fmla="*/ 0 w 4440"/>
                <a:gd name="T5" fmla="*/ 531 h 532"/>
                <a:gd name="T6" fmla="*/ 4439 w 4440"/>
                <a:gd name="T7" fmla="*/ 531 h 532"/>
                <a:gd name="T8" fmla="*/ 4439 w 4440"/>
                <a:gd name="T9" fmla="*/ 0 h 532"/>
              </a:gdLst>
              <a:ahLst/>
              <a:cxnLst>
                <a:cxn ang="0">
                  <a:pos x="T0" y="T1"/>
                </a:cxn>
                <a:cxn ang="0">
                  <a:pos x="T2" y="T3"/>
                </a:cxn>
                <a:cxn ang="0">
                  <a:pos x="T4" y="T5"/>
                </a:cxn>
                <a:cxn ang="0">
                  <a:pos x="T6" y="T7"/>
                </a:cxn>
                <a:cxn ang="0">
                  <a:pos x="T8" y="T9"/>
                </a:cxn>
              </a:cxnLst>
              <a:rect l="0" t="0" r="r" b="b"/>
              <a:pathLst>
                <a:path w="4440" h="532">
                  <a:moveTo>
                    <a:pt x="4439" y="0"/>
                  </a:moveTo>
                  <a:lnTo>
                    <a:pt x="0" y="0"/>
                  </a:lnTo>
                  <a:lnTo>
                    <a:pt x="0" y="531"/>
                  </a:lnTo>
                  <a:lnTo>
                    <a:pt x="4439" y="531"/>
                  </a:lnTo>
                  <a:lnTo>
                    <a:pt x="4439" y="0"/>
                  </a:lnTo>
                </a:path>
              </a:pathLst>
            </a:custGeom>
            <a:solidFill>
              <a:srgbClr val="1D1C1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1" name="Freeform 21"/>
            <p:cNvSpPr>
              <a:spLocks noChangeArrowheads="1"/>
            </p:cNvSpPr>
            <p:nvPr/>
          </p:nvSpPr>
          <p:spPr bwMode="auto">
            <a:xfrm>
              <a:off x="360363" y="3346450"/>
              <a:ext cx="2474912" cy="134938"/>
            </a:xfrm>
            <a:custGeom>
              <a:avLst/>
              <a:gdLst>
                <a:gd name="T0" fmla="*/ 6874 w 6875"/>
                <a:gd name="T1" fmla="*/ 0 h 376"/>
                <a:gd name="T2" fmla="*/ 0 w 6875"/>
                <a:gd name="T3" fmla="*/ 0 h 376"/>
                <a:gd name="T4" fmla="*/ 0 w 6875"/>
                <a:gd name="T5" fmla="*/ 375 h 376"/>
                <a:gd name="T6" fmla="*/ 6874 w 6875"/>
                <a:gd name="T7" fmla="*/ 375 h 376"/>
                <a:gd name="T8" fmla="*/ 6874 w 6875"/>
                <a:gd name="T9" fmla="*/ 0 h 376"/>
              </a:gdLst>
              <a:ahLst/>
              <a:cxnLst>
                <a:cxn ang="0">
                  <a:pos x="T0" y="T1"/>
                </a:cxn>
                <a:cxn ang="0">
                  <a:pos x="T2" y="T3"/>
                </a:cxn>
                <a:cxn ang="0">
                  <a:pos x="T4" y="T5"/>
                </a:cxn>
                <a:cxn ang="0">
                  <a:pos x="T6" y="T7"/>
                </a:cxn>
                <a:cxn ang="0">
                  <a:pos x="T8" y="T9"/>
                </a:cxn>
              </a:cxnLst>
              <a:rect l="0" t="0" r="r" b="b"/>
              <a:pathLst>
                <a:path w="6875" h="376">
                  <a:moveTo>
                    <a:pt x="6874" y="0"/>
                  </a:moveTo>
                  <a:lnTo>
                    <a:pt x="0" y="0"/>
                  </a:lnTo>
                  <a:lnTo>
                    <a:pt x="0" y="375"/>
                  </a:lnTo>
                  <a:lnTo>
                    <a:pt x="6874" y="375"/>
                  </a:lnTo>
                  <a:lnTo>
                    <a:pt x="6874" y="0"/>
                  </a:lnTo>
                </a:path>
              </a:pathLst>
            </a:custGeom>
            <a:solidFill>
              <a:srgbClr val="F2768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782" name="Group 781"/>
          <p:cNvGrpSpPr/>
          <p:nvPr/>
        </p:nvGrpSpPr>
        <p:grpSpPr>
          <a:xfrm>
            <a:off x="16054913" y="5293847"/>
            <a:ext cx="4611370" cy="3041444"/>
            <a:chOff x="6540500" y="1935163"/>
            <a:chExt cx="1636713" cy="1079500"/>
          </a:xfrm>
        </p:grpSpPr>
        <p:sp>
          <p:nvSpPr>
            <p:cNvPr id="783" name="Freeform 33"/>
            <p:cNvSpPr>
              <a:spLocks noChangeArrowheads="1"/>
            </p:cNvSpPr>
            <p:nvPr/>
          </p:nvSpPr>
          <p:spPr bwMode="auto">
            <a:xfrm>
              <a:off x="6540500" y="2278063"/>
              <a:ext cx="892175" cy="736600"/>
            </a:xfrm>
            <a:custGeom>
              <a:avLst/>
              <a:gdLst>
                <a:gd name="T0" fmla="*/ 2476 w 2477"/>
                <a:gd name="T1" fmla="*/ 633 h 2048"/>
                <a:gd name="T2" fmla="*/ 2029 w 2477"/>
                <a:gd name="T3" fmla="*/ 2047 h 2048"/>
                <a:gd name="T4" fmla="*/ 0 w 2477"/>
                <a:gd name="T5" fmla="*/ 1396 h 2048"/>
                <a:gd name="T6" fmla="*/ 447 w 2477"/>
                <a:gd name="T7" fmla="*/ 0 h 2048"/>
                <a:gd name="T8" fmla="*/ 2476 w 2477"/>
                <a:gd name="T9" fmla="*/ 633 h 2048"/>
              </a:gdLst>
              <a:ahLst/>
              <a:cxnLst>
                <a:cxn ang="0">
                  <a:pos x="T0" y="T1"/>
                </a:cxn>
                <a:cxn ang="0">
                  <a:pos x="T2" y="T3"/>
                </a:cxn>
                <a:cxn ang="0">
                  <a:pos x="T4" y="T5"/>
                </a:cxn>
                <a:cxn ang="0">
                  <a:pos x="T6" y="T7"/>
                </a:cxn>
                <a:cxn ang="0">
                  <a:pos x="T8" y="T9"/>
                </a:cxn>
              </a:cxnLst>
              <a:rect l="0" t="0" r="r" b="b"/>
              <a:pathLst>
                <a:path w="2477" h="2048">
                  <a:moveTo>
                    <a:pt x="2476" y="633"/>
                  </a:moveTo>
                  <a:lnTo>
                    <a:pt x="2029" y="2047"/>
                  </a:lnTo>
                  <a:lnTo>
                    <a:pt x="0" y="1396"/>
                  </a:lnTo>
                  <a:lnTo>
                    <a:pt x="447" y="0"/>
                  </a:lnTo>
                  <a:lnTo>
                    <a:pt x="2476" y="633"/>
                  </a:lnTo>
                </a:path>
              </a:pathLst>
            </a:custGeom>
            <a:solidFill>
              <a:srgbClr val="EDEDE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4" name="Freeform 34"/>
            <p:cNvSpPr>
              <a:spLocks noChangeArrowheads="1"/>
            </p:cNvSpPr>
            <p:nvPr/>
          </p:nvSpPr>
          <p:spPr bwMode="auto">
            <a:xfrm>
              <a:off x="6540500" y="2278063"/>
              <a:ext cx="892175" cy="736600"/>
            </a:xfrm>
            <a:custGeom>
              <a:avLst/>
              <a:gdLst>
                <a:gd name="T0" fmla="*/ 2476 w 2477"/>
                <a:gd name="T1" fmla="*/ 633 h 2048"/>
                <a:gd name="T2" fmla="*/ 2029 w 2477"/>
                <a:gd name="T3" fmla="*/ 2047 h 2048"/>
                <a:gd name="T4" fmla="*/ 0 w 2477"/>
                <a:gd name="T5" fmla="*/ 1396 h 2048"/>
                <a:gd name="T6" fmla="*/ 447 w 2477"/>
                <a:gd name="T7" fmla="*/ 0 h 2048"/>
                <a:gd name="T8" fmla="*/ 2476 w 2477"/>
                <a:gd name="T9" fmla="*/ 633 h 2048"/>
              </a:gdLst>
              <a:ahLst/>
              <a:cxnLst>
                <a:cxn ang="0">
                  <a:pos x="T0" y="T1"/>
                </a:cxn>
                <a:cxn ang="0">
                  <a:pos x="T2" y="T3"/>
                </a:cxn>
                <a:cxn ang="0">
                  <a:pos x="T4" y="T5"/>
                </a:cxn>
                <a:cxn ang="0">
                  <a:pos x="T6" y="T7"/>
                </a:cxn>
                <a:cxn ang="0">
                  <a:pos x="T8" y="T9"/>
                </a:cxn>
              </a:cxnLst>
              <a:rect l="0" t="0" r="r" b="b"/>
              <a:pathLst>
                <a:path w="2477" h="2048">
                  <a:moveTo>
                    <a:pt x="2476" y="633"/>
                  </a:moveTo>
                  <a:lnTo>
                    <a:pt x="2029" y="2047"/>
                  </a:lnTo>
                  <a:lnTo>
                    <a:pt x="0" y="1396"/>
                  </a:lnTo>
                  <a:lnTo>
                    <a:pt x="447" y="0"/>
                  </a:lnTo>
                  <a:lnTo>
                    <a:pt x="2476" y="633"/>
                  </a:lnTo>
                </a:path>
              </a:pathLst>
            </a:custGeom>
            <a:solidFill>
              <a:srgbClr val="EDEDE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5" name="Freeform 35"/>
            <p:cNvSpPr>
              <a:spLocks noChangeArrowheads="1"/>
            </p:cNvSpPr>
            <p:nvPr/>
          </p:nvSpPr>
          <p:spPr bwMode="auto">
            <a:xfrm>
              <a:off x="6654800" y="2405063"/>
              <a:ext cx="134938" cy="309562"/>
            </a:xfrm>
            <a:custGeom>
              <a:avLst/>
              <a:gdLst>
                <a:gd name="T0" fmla="*/ 373 w 374"/>
                <a:gd name="T1" fmla="*/ 38 h 858"/>
                <a:gd name="T2" fmla="*/ 112 w 374"/>
                <a:gd name="T3" fmla="*/ 857 h 858"/>
                <a:gd name="T4" fmla="*/ 0 w 374"/>
                <a:gd name="T5" fmla="*/ 819 h 858"/>
                <a:gd name="T6" fmla="*/ 261 w 374"/>
                <a:gd name="T7" fmla="*/ 0 h 858"/>
                <a:gd name="T8" fmla="*/ 373 w 374"/>
                <a:gd name="T9" fmla="*/ 38 h 858"/>
              </a:gdLst>
              <a:ahLst/>
              <a:cxnLst>
                <a:cxn ang="0">
                  <a:pos x="T0" y="T1"/>
                </a:cxn>
                <a:cxn ang="0">
                  <a:pos x="T2" y="T3"/>
                </a:cxn>
                <a:cxn ang="0">
                  <a:pos x="T4" y="T5"/>
                </a:cxn>
                <a:cxn ang="0">
                  <a:pos x="T6" y="T7"/>
                </a:cxn>
                <a:cxn ang="0">
                  <a:pos x="T8" y="T9"/>
                </a:cxn>
              </a:cxnLst>
              <a:rect l="0" t="0" r="r" b="b"/>
              <a:pathLst>
                <a:path w="374" h="858">
                  <a:moveTo>
                    <a:pt x="373" y="38"/>
                  </a:moveTo>
                  <a:lnTo>
                    <a:pt x="112" y="857"/>
                  </a:lnTo>
                  <a:lnTo>
                    <a:pt x="0" y="819"/>
                  </a:lnTo>
                  <a:lnTo>
                    <a:pt x="261" y="0"/>
                  </a:lnTo>
                  <a:lnTo>
                    <a:pt x="373" y="38"/>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6" name="Freeform 36"/>
            <p:cNvSpPr>
              <a:spLocks noChangeArrowheads="1"/>
            </p:cNvSpPr>
            <p:nvPr/>
          </p:nvSpPr>
          <p:spPr bwMode="auto">
            <a:xfrm>
              <a:off x="6654800" y="2405063"/>
              <a:ext cx="134938" cy="309562"/>
            </a:xfrm>
            <a:custGeom>
              <a:avLst/>
              <a:gdLst>
                <a:gd name="T0" fmla="*/ 373 w 374"/>
                <a:gd name="T1" fmla="*/ 38 h 858"/>
                <a:gd name="T2" fmla="*/ 112 w 374"/>
                <a:gd name="T3" fmla="*/ 857 h 858"/>
                <a:gd name="T4" fmla="*/ 0 w 374"/>
                <a:gd name="T5" fmla="*/ 819 h 858"/>
                <a:gd name="T6" fmla="*/ 261 w 374"/>
                <a:gd name="T7" fmla="*/ 0 h 858"/>
                <a:gd name="T8" fmla="*/ 373 w 374"/>
                <a:gd name="T9" fmla="*/ 38 h 858"/>
              </a:gdLst>
              <a:ahLst/>
              <a:cxnLst>
                <a:cxn ang="0">
                  <a:pos x="T0" y="T1"/>
                </a:cxn>
                <a:cxn ang="0">
                  <a:pos x="T2" y="T3"/>
                </a:cxn>
                <a:cxn ang="0">
                  <a:pos x="T4" y="T5"/>
                </a:cxn>
                <a:cxn ang="0">
                  <a:pos x="T6" y="T7"/>
                </a:cxn>
                <a:cxn ang="0">
                  <a:pos x="T8" y="T9"/>
                </a:cxn>
              </a:cxnLst>
              <a:rect l="0" t="0" r="r" b="b"/>
              <a:pathLst>
                <a:path w="374" h="858">
                  <a:moveTo>
                    <a:pt x="373" y="38"/>
                  </a:moveTo>
                  <a:lnTo>
                    <a:pt x="112" y="857"/>
                  </a:lnTo>
                  <a:lnTo>
                    <a:pt x="0" y="819"/>
                  </a:lnTo>
                  <a:lnTo>
                    <a:pt x="261" y="0"/>
                  </a:lnTo>
                  <a:lnTo>
                    <a:pt x="373" y="38"/>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7" name="Freeform 37"/>
            <p:cNvSpPr>
              <a:spLocks noChangeArrowheads="1"/>
            </p:cNvSpPr>
            <p:nvPr/>
          </p:nvSpPr>
          <p:spPr bwMode="auto">
            <a:xfrm>
              <a:off x="6769100" y="2378075"/>
              <a:ext cx="93663"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8" name="Freeform 38"/>
            <p:cNvSpPr>
              <a:spLocks noChangeArrowheads="1"/>
            </p:cNvSpPr>
            <p:nvPr/>
          </p:nvSpPr>
          <p:spPr bwMode="auto">
            <a:xfrm>
              <a:off x="6769100" y="2378075"/>
              <a:ext cx="93663"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9" name="Freeform 39"/>
            <p:cNvSpPr>
              <a:spLocks noChangeArrowheads="1"/>
            </p:cNvSpPr>
            <p:nvPr/>
          </p:nvSpPr>
          <p:spPr bwMode="auto">
            <a:xfrm>
              <a:off x="6721475" y="2652713"/>
              <a:ext cx="188913" cy="174625"/>
            </a:xfrm>
            <a:custGeom>
              <a:avLst/>
              <a:gdLst>
                <a:gd name="T0" fmla="*/ 522 w 523"/>
                <a:gd name="T1" fmla="*/ 129 h 484"/>
                <a:gd name="T2" fmla="*/ 410 w 523"/>
                <a:gd name="T3" fmla="*/ 483 h 484"/>
                <a:gd name="T4" fmla="*/ 0 w 523"/>
                <a:gd name="T5" fmla="*/ 353 h 484"/>
                <a:gd name="T6" fmla="*/ 112 w 523"/>
                <a:gd name="T7" fmla="*/ 0 h 484"/>
                <a:gd name="T8" fmla="*/ 522 w 523"/>
                <a:gd name="T9" fmla="*/ 129 h 484"/>
              </a:gdLst>
              <a:ahLst/>
              <a:cxnLst>
                <a:cxn ang="0">
                  <a:pos x="T0" y="T1"/>
                </a:cxn>
                <a:cxn ang="0">
                  <a:pos x="T2" y="T3"/>
                </a:cxn>
                <a:cxn ang="0">
                  <a:pos x="T4" y="T5"/>
                </a:cxn>
                <a:cxn ang="0">
                  <a:pos x="T6" y="T7"/>
                </a:cxn>
                <a:cxn ang="0">
                  <a:pos x="T8" y="T9"/>
                </a:cxn>
              </a:cxnLst>
              <a:rect l="0" t="0" r="r" b="b"/>
              <a:pathLst>
                <a:path w="523" h="484">
                  <a:moveTo>
                    <a:pt x="522" y="129"/>
                  </a:moveTo>
                  <a:lnTo>
                    <a:pt x="410" y="483"/>
                  </a:lnTo>
                  <a:lnTo>
                    <a:pt x="0" y="353"/>
                  </a:lnTo>
                  <a:lnTo>
                    <a:pt x="112" y="0"/>
                  </a:lnTo>
                  <a:lnTo>
                    <a:pt x="522" y="129"/>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0" name="Freeform 40"/>
            <p:cNvSpPr>
              <a:spLocks noChangeArrowheads="1"/>
            </p:cNvSpPr>
            <p:nvPr/>
          </p:nvSpPr>
          <p:spPr bwMode="auto">
            <a:xfrm>
              <a:off x="6721475" y="2652713"/>
              <a:ext cx="188913" cy="174625"/>
            </a:xfrm>
            <a:custGeom>
              <a:avLst/>
              <a:gdLst>
                <a:gd name="T0" fmla="*/ 522 w 523"/>
                <a:gd name="T1" fmla="*/ 129 h 484"/>
                <a:gd name="T2" fmla="*/ 410 w 523"/>
                <a:gd name="T3" fmla="*/ 483 h 484"/>
                <a:gd name="T4" fmla="*/ 0 w 523"/>
                <a:gd name="T5" fmla="*/ 353 h 484"/>
                <a:gd name="T6" fmla="*/ 112 w 523"/>
                <a:gd name="T7" fmla="*/ 0 h 484"/>
                <a:gd name="T8" fmla="*/ 522 w 523"/>
                <a:gd name="T9" fmla="*/ 129 h 484"/>
              </a:gdLst>
              <a:ahLst/>
              <a:cxnLst>
                <a:cxn ang="0">
                  <a:pos x="T0" y="T1"/>
                </a:cxn>
                <a:cxn ang="0">
                  <a:pos x="T2" y="T3"/>
                </a:cxn>
                <a:cxn ang="0">
                  <a:pos x="T4" y="T5"/>
                </a:cxn>
                <a:cxn ang="0">
                  <a:pos x="T6" y="T7"/>
                </a:cxn>
                <a:cxn ang="0">
                  <a:pos x="T8" y="T9"/>
                </a:cxn>
              </a:cxnLst>
              <a:rect l="0" t="0" r="r" b="b"/>
              <a:pathLst>
                <a:path w="523" h="484">
                  <a:moveTo>
                    <a:pt x="522" y="129"/>
                  </a:moveTo>
                  <a:lnTo>
                    <a:pt x="410" y="483"/>
                  </a:lnTo>
                  <a:lnTo>
                    <a:pt x="0" y="353"/>
                  </a:lnTo>
                  <a:lnTo>
                    <a:pt x="112" y="0"/>
                  </a:lnTo>
                  <a:lnTo>
                    <a:pt x="522" y="129"/>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1" name="Freeform 41"/>
            <p:cNvSpPr>
              <a:spLocks noChangeArrowheads="1"/>
            </p:cNvSpPr>
            <p:nvPr/>
          </p:nvSpPr>
          <p:spPr bwMode="auto">
            <a:xfrm>
              <a:off x="6802438" y="2390775"/>
              <a:ext cx="93662"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2" name="Freeform 42"/>
            <p:cNvSpPr>
              <a:spLocks noChangeArrowheads="1"/>
            </p:cNvSpPr>
            <p:nvPr/>
          </p:nvSpPr>
          <p:spPr bwMode="auto">
            <a:xfrm>
              <a:off x="6802438" y="2390775"/>
              <a:ext cx="93662" cy="255588"/>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3" name="Freeform 43"/>
            <p:cNvSpPr>
              <a:spLocks noChangeArrowheads="1"/>
            </p:cNvSpPr>
            <p:nvPr/>
          </p:nvSpPr>
          <p:spPr bwMode="auto">
            <a:xfrm>
              <a:off x="6835775" y="2405063"/>
              <a:ext cx="93663" cy="249237"/>
            </a:xfrm>
            <a:custGeom>
              <a:avLst/>
              <a:gdLst>
                <a:gd name="T0" fmla="*/ 261 w 262"/>
                <a:gd name="T1" fmla="*/ 0 h 691"/>
                <a:gd name="T2" fmla="*/ 37 w 262"/>
                <a:gd name="T3" fmla="*/ 690 h 691"/>
                <a:gd name="T4" fmla="*/ 0 w 262"/>
                <a:gd name="T5" fmla="*/ 670 h 691"/>
                <a:gd name="T6" fmla="*/ 224 w 262"/>
                <a:gd name="T7" fmla="*/ 0 h 691"/>
                <a:gd name="T8" fmla="*/ 261 w 262"/>
                <a:gd name="T9" fmla="*/ 0 h 691"/>
              </a:gdLst>
              <a:ahLst/>
              <a:cxnLst>
                <a:cxn ang="0">
                  <a:pos x="T0" y="T1"/>
                </a:cxn>
                <a:cxn ang="0">
                  <a:pos x="T2" y="T3"/>
                </a:cxn>
                <a:cxn ang="0">
                  <a:pos x="T4" y="T5"/>
                </a:cxn>
                <a:cxn ang="0">
                  <a:pos x="T6" y="T7"/>
                </a:cxn>
                <a:cxn ang="0">
                  <a:pos x="T8" y="T9"/>
                </a:cxn>
              </a:cxnLst>
              <a:rect l="0" t="0" r="r" b="b"/>
              <a:pathLst>
                <a:path w="262" h="691">
                  <a:moveTo>
                    <a:pt x="261" y="0"/>
                  </a:moveTo>
                  <a:lnTo>
                    <a:pt x="37" y="690"/>
                  </a:lnTo>
                  <a:lnTo>
                    <a:pt x="0" y="670"/>
                  </a:lnTo>
                  <a:lnTo>
                    <a:pt x="224" y="0"/>
                  </a:lnTo>
                  <a:lnTo>
                    <a:pt x="261" y="0"/>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4" name="Freeform 44"/>
            <p:cNvSpPr>
              <a:spLocks noChangeArrowheads="1"/>
            </p:cNvSpPr>
            <p:nvPr/>
          </p:nvSpPr>
          <p:spPr bwMode="auto">
            <a:xfrm>
              <a:off x="6835775" y="2405063"/>
              <a:ext cx="93663" cy="249237"/>
            </a:xfrm>
            <a:custGeom>
              <a:avLst/>
              <a:gdLst>
                <a:gd name="T0" fmla="*/ 261 w 262"/>
                <a:gd name="T1" fmla="*/ 0 h 691"/>
                <a:gd name="T2" fmla="*/ 37 w 262"/>
                <a:gd name="T3" fmla="*/ 690 h 691"/>
                <a:gd name="T4" fmla="*/ 0 w 262"/>
                <a:gd name="T5" fmla="*/ 670 h 691"/>
                <a:gd name="T6" fmla="*/ 224 w 262"/>
                <a:gd name="T7" fmla="*/ 0 h 691"/>
                <a:gd name="T8" fmla="*/ 261 w 262"/>
                <a:gd name="T9" fmla="*/ 0 h 691"/>
              </a:gdLst>
              <a:ahLst/>
              <a:cxnLst>
                <a:cxn ang="0">
                  <a:pos x="T0" y="T1"/>
                </a:cxn>
                <a:cxn ang="0">
                  <a:pos x="T2" y="T3"/>
                </a:cxn>
                <a:cxn ang="0">
                  <a:pos x="T4" y="T5"/>
                </a:cxn>
                <a:cxn ang="0">
                  <a:pos x="T6" y="T7"/>
                </a:cxn>
                <a:cxn ang="0">
                  <a:pos x="T8" y="T9"/>
                </a:cxn>
              </a:cxnLst>
              <a:rect l="0" t="0" r="r" b="b"/>
              <a:pathLst>
                <a:path w="262" h="691">
                  <a:moveTo>
                    <a:pt x="261" y="0"/>
                  </a:moveTo>
                  <a:lnTo>
                    <a:pt x="37" y="690"/>
                  </a:lnTo>
                  <a:lnTo>
                    <a:pt x="0" y="670"/>
                  </a:lnTo>
                  <a:lnTo>
                    <a:pt x="224" y="0"/>
                  </a:lnTo>
                  <a:lnTo>
                    <a:pt x="261" y="0"/>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5" name="Freeform 45"/>
            <p:cNvSpPr>
              <a:spLocks noChangeArrowheads="1"/>
            </p:cNvSpPr>
            <p:nvPr/>
          </p:nvSpPr>
          <p:spPr bwMode="auto">
            <a:xfrm>
              <a:off x="6869113" y="2411413"/>
              <a:ext cx="93662" cy="255587"/>
            </a:xfrm>
            <a:custGeom>
              <a:avLst/>
              <a:gdLst>
                <a:gd name="T0" fmla="*/ 261 w 262"/>
                <a:gd name="T1" fmla="*/ 19 h 708"/>
                <a:gd name="T2" fmla="*/ 37 w 262"/>
                <a:gd name="T3" fmla="*/ 707 h 708"/>
                <a:gd name="T4" fmla="*/ 0 w 262"/>
                <a:gd name="T5" fmla="*/ 689 h 708"/>
                <a:gd name="T6" fmla="*/ 205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37" y="707"/>
                  </a:lnTo>
                  <a:lnTo>
                    <a:pt x="0" y="689"/>
                  </a:lnTo>
                  <a:lnTo>
                    <a:pt x="205" y="0"/>
                  </a:lnTo>
                  <a:lnTo>
                    <a:pt x="26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6" name="Freeform 46"/>
            <p:cNvSpPr>
              <a:spLocks noChangeArrowheads="1"/>
            </p:cNvSpPr>
            <p:nvPr/>
          </p:nvSpPr>
          <p:spPr bwMode="auto">
            <a:xfrm>
              <a:off x="6869113" y="2411413"/>
              <a:ext cx="93662" cy="255587"/>
            </a:xfrm>
            <a:custGeom>
              <a:avLst/>
              <a:gdLst>
                <a:gd name="T0" fmla="*/ 261 w 262"/>
                <a:gd name="T1" fmla="*/ 19 h 708"/>
                <a:gd name="T2" fmla="*/ 37 w 262"/>
                <a:gd name="T3" fmla="*/ 707 h 708"/>
                <a:gd name="T4" fmla="*/ 0 w 262"/>
                <a:gd name="T5" fmla="*/ 689 h 708"/>
                <a:gd name="T6" fmla="*/ 205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37" y="707"/>
                  </a:lnTo>
                  <a:lnTo>
                    <a:pt x="0" y="689"/>
                  </a:lnTo>
                  <a:lnTo>
                    <a:pt x="205" y="0"/>
                  </a:lnTo>
                  <a:lnTo>
                    <a:pt x="26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7" name="Freeform 47"/>
            <p:cNvSpPr>
              <a:spLocks noChangeArrowheads="1"/>
            </p:cNvSpPr>
            <p:nvPr/>
          </p:nvSpPr>
          <p:spPr bwMode="auto">
            <a:xfrm>
              <a:off x="6902450" y="2424113"/>
              <a:ext cx="93663" cy="247650"/>
            </a:xfrm>
            <a:custGeom>
              <a:avLst/>
              <a:gdLst>
                <a:gd name="T0" fmla="*/ 261 w 262"/>
                <a:gd name="T1" fmla="*/ 0 h 690"/>
                <a:gd name="T2" fmla="*/ 38 w 262"/>
                <a:gd name="T3" fmla="*/ 689 h 690"/>
                <a:gd name="T4" fmla="*/ 0 w 262"/>
                <a:gd name="T5" fmla="*/ 670 h 690"/>
                <a:gd name="T6" fmla="*/ 205 w 262"/>
                <a:gd name="T7" fmla="*/ 0 h 690"/>
                <a:gd name="T8" fmla="*/ 261 w 262"/>
                <a:gd name="T9" fmla="*/ 0 h 690"/>
              </a:gdLst>
              <a:ahLst/>
              <a:cxnLst>
                <a:cxn ang="0">
                  <a:pos x="T0" y="T1"/>
                </a:cxn>
                <a:cxn ang="0">
                  <a:pos x="T2" y="T3"/>
                </a:cxn>
                <a:cxn ang="0">
                  <a:pos x="T4" y="T5"/>
                </a:cxn>
                <a:cxn ang="0">
                  <a:pos x="T6" y="T7"/>
                </a:cxn>
                <a:cxn ang="0">
                  <a:pos x="T8" y="T9"/>
                </a:cxn>
              </a:cxnLst>
              <a:rect l="0" t="0" r="r" b="b"/>
              <a:pathLst>
                <a:path w="262" h="690">
                  <a:moveTo>
                    <a:pt x="261" y="0"/>
                  </a:moveTo>
                  <a:lnTo>
                    <a:pt x="38" y="689"/>
                  </a:lnTo>
                  <a:lnTo>
                    <a:pt x="0" y="670"/>
                  </a:lnTo>
                  <a:lnTo>
                    <a:pt x="205" y="0"/>
                  </a:lnTo>
                  <a:lnTo>
                    <a:pt x="261" y="0"/>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8" name="Freeform 48"/>
            <p:cNvSpPr>
              <a:spLocks noChangeArrowheads="1"/>
            </p:cNvSpPr>
            <p:nvPr/>
          </p:nvSpPr>
          <p:spPr bwMode="auto">
            <a:xfrm>
              <a:off x="6902450" y="2424113"/>
              <a:ext cx="93663" cy="247650"/>
            </a:xfrm>
            <a:custGeom>
              <a:avLst/>
              <a:gdLst>
                <a:gd name="T0" fmla="*/ 261 w 262"/>
                <a:gd name="T1" fmla="*/ 0 h 690"/>
                <a:gd name="T2" fmla="*/ 38 w 262"/>
                <a:gd name="T3" fmla="*/ 689 h 690"/>
                <a:gd name="T4" fmla="*/ 0 w 262"/>
                <a:gd name="T5" fmla="*/ 670 h 690"/>
                <a:gd name="T6" fmla="*/ 205 w 262"/>
                <a:gd name="T7" fmla="*/ 0 h 690"/>
                <a:gd name="T8" fmla="*/ 261 w 262"/>
                <a:gd name="T9" fmla="*/ 0 h 690"/>
              </a:gdLst>
              <a:ahLst/>
              <a:cxnLst>
                <a:cxn ang="0">
                  <a:pos x="T0" y="T1"/>
                </a:cxn>
                <a:cxn ang="0">
                  <a:pos x="T2" y="T3"/>
                </a:cxn>
                <a:cxn ang="0">
                  <a:pos x="T4" y="T5"/>
                </a:cxn>
                <a:cxn ang="0">
                  <a:pos x="T6" y="T7"/>
                </a:cxn>
                <a:cxn ang="0">
                  <a:pos x="T8" y="T9"/>
                </a:cxn>
              </a:cxnLst>
              <a:rect l="0" t="0" r="r" b="b"/>
              <a:pathLst>
                <a:path w="262" h="690">
                  <a:moveTo>
                    <a:pt x="261" y="0"/>
                  </a:moveTo>
                  <a:lnTo>
                    <a:pt x="38" y="689"/>
                  </a:lnTo>
                  <a:lnTo>
                    <a:pt x="0" y="670"/>
                  </a:lnTo>
                  <a:lnTo>
                    <a:pt x="205" y="0"/>
                  </a:lnTo>
                  <a:lnTo>
                    <a:pt x="261" y="0"/>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9" name="Freeform 49"/>
            <p:cNvSpPr>
              <a:spLocks noChangeArrowheads="1"/>
            </p:cNvSpPr>
            <p:nvPr/>
          </p:nvSpPr>
          <p:spPr bwMode="auto">
            <a:xfrm>
              <a:off x="6883400" y="2432050"/>
              <a:ext cx="147638" cy="403225"/>
            </a:xfrm>
            <a:custGeom>
              <a:avLst/>
              <a:gdLst>
                <a:gd name="T0" fmla="*/ 410 w 411"/>
                <a:gd name="T1" fmla="*/ 19 h 1118"/>
                <a:gd name="T2" fmla="*/ 56 w 411"/>
                <a:gd name="T3" fmla="*/ 1117 h 1118"/>
                <a:gd name="T4" fmla="*/ 0 w 411"/>
                <a:gd name="T5" fmla="*/ 1098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098"/>
                  </a:lnTo>
                  <a:lnTo>
                    <a:pt x="354" y="0"/>
                  </a:lnTo>
                  <a:lnTo>
                    <a:pt x="410"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0" name="Freeform 50"/>
            <p:cNvSpPr>
              <a:spLocks noChangeArrowheads="1"/>
            </p:cNvSpPr>
            <p:nvPr/>
          </p:nvSpPr>
          <p:spPr bwMode="auto">
            <a:xfrm>
              <a:off x="6883400" y="2432050"/>
              <a:ext cx="147638" cy="403225"/>
            </a:xfrm>
            <a:custGeom>
              <a:avLst/>
              <a:gdLst>
                <a:gd name="T0" fmla="*/ 410 w 411"/>
                <a:gd name="T1" fmla="*/ 19 h 1118"/>
                <a:gd name="T2" fmla="*/ 56 w 411"/>
                <a:gd name="T3" fmla="*/ 1117 h 1118"/>
                <a:gd name="T4" fmla="*/ 0 w 411"/>
                <a:gd name="T5" fmla="*/ 1098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098"/>
                  </a:lnTo>
                  <a:lnTo>
                    <a:pt x="354" y="0"/>
                  </a:lnTo>
                  <a:lnTo>
                    <a:pt x="410"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1" name="Freeform 51"/>
            <p:cNvSpPr>
              <a:spLocks noChangeArrowheads="1"/>
            </p:cNvSpPr>
            <p:nvPr/>
          </p:nvSpPr>
          <p:spPr bwMode="auto">
            <a:xfrm>
              <a:off x="6950075" y="2451100"/>
              <a:ext cx="141288" cy="403225"/>
            </a:xfrm>
            <a:custGeom>
              <a:avLst/>
              <a:gdLst>
                <a:gd name="T0" fmla="*/ 390 w 391"/>
                <a:gd name="T1" fmla="*/ 18 h 1118"/>
                <a:gd name="T2" fmla="*/ 56 w 391"/>
                <a:gd name="T3" fmla="*/ 1117 h 1118"/>
                <a:gd name="T4" fmla="*/ 0 w 391"/>
                <a:gd name="T5" fmla="*/ 1098 h 1118"/>
                <a:gd name="T6" fmla="*/ 354 w 391"/>
                <a:gd name="T7" fmla="*/ 0 h 1118"/>
                <a:gd name="T8" fmla="*/ 390 w 391"/>
                <a:gd name="T9" fmla="*/ 18 h 1118"/>
              </a:gdLst>
              <a:ahLst/>
              <a:cxnLst>
                <a:cxn ang="0">
                  <a:pos x="T0" y="T1"/>
                </a:cxn>
                <a:cxn ang="0">
                  <a:pos x="T2" y="T3"/>
                </a:cxn>
                <a:cxn ang="0">
                  <a:pos x="T4" y="T5"/>
                </a:cxn>
                <a:cxn ang="0">
                  <a:pos x="T6" y="T7"/>
                </a:cxn>
                <a:cxn ang="0">
                  <a:pos x="T8" y="T9"/>
                </a:cxn>
              </a:cxnLst>
              <a:rect l="0" t="0" r="r" b="b"/>
              <a:pathLst>
                <a:path w="391" h="1118">
                  <a:moveTo>
                    <a:pt x="390" y="18"/>
                  </a:moveTo>
                  <a:lnTo>
                    <a:pt x="56" y="1117"/>
                  </a:lnTo>
                  <a:lnTo>
                    <a:pt x="0" y="1098"/>
                  </a:lnTo>
                  <a:lnTo>
                    <a:pt x="354" y="0"/>
                  </a:lnTo>
                  <a:lnTo>
                    <a:pt x="390"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2" name="Freeform 52"/>
            <p:cNvSpPr>
              <a:spLocks noChangeArrowheads="1"/>
            </p:cNvSpPr>
            <p:nvPr/>
          </p:nvSpPr>
          <p:spPr bwMode="auto">
            <a:xfrm>
              <a:off x="6950075" y="2451100"/>
              <a:ext cx="141288" cy="403225"/>
            </a:xfrm>
            <a:custGeom>
              <a:avLst/>
              <a:gdLst>
                <a:gd name="T0" fmla="*/ 390 w 391"/>
                <a:gd name="T1" fmla="*/ 18 h 1118"/>
                <a:gd name="T2" fmla="*/ 56 w 391"/>
                <a:gd name="T3" fmla="*/ 1117 h 1118"/>
                <a:gd name="T4" fmla="*/ 0 w 391"/>
                <a:gd name="T5" fmla="*/ 1098 h 1118"/>
                <a:gd name="T6" fmla="*/ 354 w 391"/>
                <a:gd name="T7" fmla="*/ 0 h 1118"/>
                <a:gd name="T8" fmla="*/ 390 w 391"/>
                <a:gd name="T9" fmla="*/ 18 h 1118"/>
              </a:gdLst>
              <a:ahLst/>
              <a:cxnLst>
                <a:cxn ang="0">
                  <a:pos x="T0" y="T1"/>
                </a:cxn>
                <a:cxn ang="0">
                  <a:pos x="T2" y="T3"/>
                </a:cxn>
                <a:cxn ang="0">
                  <a:pos x="T4" y="T5"/>
                </a:cxn>
                <a:cxn ang="0">
                  <a:pos x="T6" y="T7"/>
                </a:cxn>
                <a:cxn ang="0">
                  <a:pos x="T8" y="T9"/>
                </a:cxn>
              </a:cxnLst>
              <a:rect l="0" t="0" r="r" b="b"/>
              <a:pathLst>
                <a:path w="391" h="1118">
                  <a:moveTo>
                    <a:pt x="390" y="18"/>
                  </a:moveTo>
                  <a:lnTo>
                    <a:pt x="56" y="1117"/>
                  </a:lnTo>
                  <a:lnTo>
                    <a:pt x="0" y="1098"/>
                  </a:lnTo>
                  <a:lnTo>
                    <a:pt x="354" y="0"/>
                  </a:lnTo>
                  <a:lnTo>
                    <a:pt x="390"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3" name="Freeform 53"/>
            <p:cNvSpPr>
              <a:spLocks noChangeArrowheads="1"/>
            </p:cNvSpPr>
            <p:nvPr/>
          </p:nvSpPr>
          <p:spPr bwMode="auto">
            <a:xfrm>
              <a:off x="6983413" y="2465388"/>
              <a:ext cx="141287" cy="403225"/>
            </a:xfrm>
            <a:custGeom>
              <a:avLst/>
              <a:gdLst>
                <a:gd name="T0" fmla="*/ 390 w 391"/>
                <a:gd name="T1" fmla="*/ 0 h 1118"/>
                <a:gd name="T2" fmla="*/ 37 w 391"/>
                <a:gd name="T3" fmla="*/ 1117 h 1118"/>
                <a:gd name="T4" fmla="*/ 0 w 391"/>
                <a:gd name="T5" fmla="*/ 1098 h 1118"/>
                <a:gd name="T6" fmla="*/ 353 w 391"/>
                <a:gd name="T7" fmla="*/ 0 h 1118"/>
                <a:gd name="T8" fmla="*/ 390 w 391"/>
                <a:gd name="T9" fmla="*/ 0 h 1118"/>
              </a:gdLst>
              <a:ahLst/>
              <a:cxnLst>
                <a:cxn ang="0">
                  <a:pos x="T0" y="T1"/>
                </a:cxn>
                <a:cxn ang="0">
                  <a:pos x="T2" y="T3"/>
                </a:cxn>
                <a:cxn ang="0">
                  <a:pos x="T4" y="T5"/>
                </a:cxn>
                <a:cxn ang="0">
                  <a:pos x="T6" y="T7"/>
                </a:cxn>
                <a:cxn ang="0">
                  <a:pos x="T8" y="T9"/>
                </a:cxn>
              </a:cxnLst>
              <a:rect l="0" t="0" r="r" b="b"/>
              <a:pathLst>
                <a:path w="391" h="1118">
                  <a:moveTo>
                    <a:pt x="390" y="0"/>
                  </a:moveTo>
                  <a:lnTo>
                    <a:pt x="37" y="1117"/>
                  </a:lnTo>
                  <a:lnTo>
                    <a:pt x="0" y="1098"/>
                  </a:lnTo>
                  <a:lnTo>
                    <a:pt x="353" y="0"/>
                  </a:lnTo>
                  <a:lnTo>
                    <a:pt x="390" y="0"/>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4" name="Freeform 54"/>
            <p:cNvSpPr>
              <a:spLocks noChangeArrowheads="1"/>
            </p:cNvSpPr>
            <p:nvPr/>
          </p:nvSpPr>
          <p:spPr bwMode="auto">
            <a:xfrm>
              <a:off x="6983413" y="2465388"/>
              <a:ext cx="141287" cy="403225"/>
            </a:xfrm>
            <a:custGeom>
              <a:avLst/>
              <a:gdLst>
                <a:gd name="T0" fmla="*/ 390 w 391"/>
                <a:gd name="T1" fmla="*/ 0 h 1118"/>
                <a:gd name="T2" fmla="*/ 37 w 391"/>
                <a:gd name="T3" fmla="*/ 1117 h 1118"/>
                <a:gd name="T4" fmla="*/ 0 w 391"/>
                <a:gd name="T5" fmla="*/ 1098 h 1118"/>
                <a:gd name="T6" fmla="*/ 353 w 391"/>
                <a:gd name="T7" fmla="*/ 0 h 1118"/>
                <a:gd name="T8" fmla="*/ 390 w 391"/>
                <a:gd name="T9" fmla="*/ 0 h 1118"/>
              </a:gdLst>
              <a:ahLst/>
              <a:cxnLst>
                <a:cxn ang="0">
                  <a:pos x="T0" y="T1"/>
                </a:cxn>
                <a:cxn ang="0">
                  <a:pos x="T2" y="T3"/>
                </a:cxn>
                <a:cxn ang="0">
                  <a:pos x="T4" y="T5"/>
                </a:cxn>
                <a:cxn ang="0">
                  <a:pos x="T6" y="T7"/>
                </a:cxn>
                <a:cxn ang="0">
                  <a:pos x="T8" y="T9"/>
                </a:cxn>
              </a:cxnLst>
              <a:rect l="0" t="0" r="r" b="b"/>
              <a:pathLst>
                <a:path w="391" h="1118">
                  <a:moveTo>
                    <a:pt x="390" y="0"/>
                  </a:moveTo>
                  <a:lnTo>
                    <a:pt x="37" y="1117"/>
                  </a:lnTo>
                  <a:lnTo>
                    <a:pt x="0" y="1098"/>
                  </a:lnTo>
                  <a:lnTo>
                    <a:pt x="353" y="0"/>
                  </a:lnTo>
                  <a:lnTo>
                    <a:pt x="390" y="0"/>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5" name="Freeform 55"/>
            <p:cNvSpPr>
              <a:spLocks noChangeArrowheads="1"/>
            </p:cNvSpPr>
            <p:nvPr/>
          </p:nvSpPr>
          <p:spPr bwMode="auto">
            <a:xfrm>
              <a:off x="7016750" y="2471738"/>
              <a:ext cx="141288" cy="403225"/>
            </a:xfrm>
            <a:custGeom>
              <a:avLst/>
              <a:gdLst>
                <a:gd name="T0" fmla="*/ 391 w 392"/>
                <a:gd name="T1" fmla="*/ 18 h 1118"/>
                <a:gd name="T2" fmla="*/ 37 w 392"/>
                <a:gd name="T3" fmla="*/ 1117 h 1118"/>
                <a:gd name="T4" fmla="*/ 0 w 392"/>
                <a:gd name="T5" fmla="*/ 1098 h 1118"/>
                <a:gd name="T6" fmla="*/ 353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53" y="0"/>
                  </a:lnTo>
                  <a:lnTo>
                    <a:pt x="391"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6" name="Freeform 56"/>
            <p:cNvSpPr>
              <a:spLocks noChangeArrowheads="1"/>
            </p:cNvSpPr>
            <p:nvPr/>
          </p:nvSpPr>
          <p:spPr bwMode="auto">
            <a:xfrm>
              <a:off x="7016750" y="2471738"/>
              <a:ext cx="141288" cy="403225"/>
            </a:xfrm>
            <a:custGeom>
              <a:avLst/>
              <a:gdLst>
                <a:gd name="T0" fmla="*/ 391 w 392"/>
                <a:gd name="T1" fmla="*/ 18 h 1118"/>
                <a:gd name="T2" fmla="*/ 37 w 392"/>
                <a:gd name="T3" fmla="*/ 1117 h 1118"/>
                <a:gd name="T4" fmla="*/ 0 w 392"/>
                <a:gd name="T5" fmla="*/ 1098 h 1118"/>
                <a:gd name="T6" fmla="*/ 353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53" y="0"/>
                  </a:lnTo>
                  <a:lnTo>
                    <a:pt x="391"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7" name="Freeform 57"/>
            <p:cNvSpPr>
              <a:spLocks noChangeArrowheads="1"/>
            </p:cNvSpPr>
            <p:nvPr/>
          </p:nvSpPr>
          <p:spPr bwMode="auto">
            <a:xfrm>
              <a:off x="7050088" y="2484438"/>
              <a:ext cx="141287" cy="403225"/>
            </a:xfrm>
            <a:custGeom>
              <a:avLst/>
              <a:gdLst>
                <a:gd name="T0" fmla="*/ 391 w 392"/>
                <a:gd name="T1" fmla="*/ 19 h 1118"/>
                <a:gd name="T2" fmla="*/ 37 w 392"/>
                <a:gd name="T3" fmla="*/ 1117 h 1118"/>
                <a:gd name="T4" fmla="*/ 0 w 392"/>
                <a:gd name="T5" fmla="*/ 1098 h 1118"/>
                <a:gd name="T6" fmla="*/ 335 w 392"/>
                <a:gd name="T7" fmla="*/ 0 h 1118"/>
                <a:gd name="T8" fmla="*/ 391 w 392"/>
                <a:gd name="T9" fmla="*/ 19 h 1118"/>
              </a:gdLst>
              <a:ahLst/>
              <a:cxnLst>
                <a:cxn ang="0">
                  <a:pos x="T0" y="T1"/>
                </a:cxn>
                <a:cxn ang="0">
                  <a:pos x="T2" y="T3"/>
                </a:cxn>
                <a:cxn ang="0">
                  <a:pos x="T4" y="T5"/>
                </a:cxn>
                <a:cxn ang="0">
                  <a:pos x="T6" y="T7"/>
                </a:cxn>
                <a:cxn ang="0">
                  <a:pos x="T8" y="T9"/>
                </a:cxn>
              </a:cxnLst>
              <a:rect l="0" t="0" r="r" b="b"/>
              <a:pathLst>
                <a:path w="392" h="1118">
                  <a:moveTo>
                    <a:pt x="391" y="19"/>
                  </a:moveTo>
                  <a:lnTo>
                    <a:pt x="37" y="1117"/>
                  </a:lnTo>
                  <a:lnTo>
                    <a:pt x="0" y="1098"/>
                  </a:lnTo>
                  <a:lnTo>
                    <a:pt x="335" y="0"/>
                  </a:lnTo>
                  <a:lnTo>
                    <a:pt x="39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8" name="Freeform 58"/>
            <p:cNvSpPr>
              <a:spLocks noChangeArrowheads="1"/>
            </p:cNvSpPr>
            <p:nvPr/>
          </p:nvSpPr>
          <p:spPr bwMode="auto">
            <a:xfrm>
              <a:off x="7050088" y="2484438"/>
              <a:ext cx="141287" cy="403225"/>
            </a:xfrm>
            <a:custGeom>
              <a:avLst/>
              <a:gdLst>
                <a:gd name="T0" fmla="*/ 391 w 392"/>
                <a:gd name="T1" fmla="*/ 19 h 1118"/>
                <a:gd name="T2" fmla="*/ 37 w 392"/>
                <a:gd name="T3" fmla="*/ 1117 h 1118"/>
                <a:gd name="T4" fmla="*/ 0 w 392"/>
                <a:gd name="T5" fmla="*/ 1098 h 1118"/>
                <a:gd name="T6" fmla="*/ 335 w 392"/>
                <a:gd name="T7" fmla="*/ 0 h 1118"/>
                <a:gd name="T8" fmla="*/ 391 w 392"/>
                <a:gd name="T9" fmla="*/ 19 h 1118"/>
              </a:gdLst>
              <a:ahLst/>
              <a:cxnLst>
                <a:cxn ang="0">
                  <a:pos x="T0" y="T1"/>
                </a:cxn>
                <a:cxn ang="0">
                  <a:pos x="T2" y="T3"/>
                </a:cxn>
                <a:cxn ang="0">
                  <a:pos x="T4" y="T5"/>
                </a:cxn>
                <a:cxn ang="0">
                  <a:pos x="T6" y="T7"/>
                </a:cxn>
                <a:cxn ang="0">
                  <a:pos x="T8" y="T9"/>
                </a:cxn>
              </a:cxnLst>
              <a:rect l="0" t="0" r="r" b="b"/>
              <a:pathLst>
                <a:path w="392" h="1118">
                  <a:moveTo>
                    <a:pt x="391" y="19"/>
                  </a:moveTo>
                  <a:lnTo>
                    <a:pt x="37" y="1117"/>
                  </a:lnTo>
                  <a:lnTo>
                    <a:pt x="0" y="1098"/>
                  </a:lnTo>
                  <a:lnTo>
                    <a:pt x="335" y="0"/>
                  </a:lnTo>
                  <a:lnTo>
                    <a:pt x="391"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9" name="Freeform 59"/>
            <p:cNvSpPr>
              <a:spLocks noChangeArrowheads="1"/>
            </p:cNvSpPr>
            <p:nvPr/>
          </p:nvSpPr>
          <p:spPr bwMode="auto">
            <a:xfrm>
              <a:off x="7083425" y="2492375"/>
              <a:ext cx="141288" cy="403225"/>
            </a:xfrm>
            <a:custGeom>
              <a:avLst/>
              <a:gdLst>
                <a:gd name="T0" fmla="*/ 391 w 392"/>
                <a:gd name="T1" fmla="*/ 18 h 1118"/>
                <a:gd name="T2" fmla="*/ 37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35" y="0"/>
                  </a:lnTo>
                  <a:lnTo>
                    <a:pt x="391"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0" name="Freeform 60"/>
            <p:cNvSpPr>
              <a:spLocks noChangeArrowheads="1"/>
            </p:cNvSpPr>
            <p:nvPr/>
          </p:nvSpPr>
          <p:spPr bwMode="auto">
            <a:xfrm>
              <a:off x="7083425" y="2492375"/>
              <a:ext cx="141288" cy="403225"/>
            </a:xfrm>
            <a:custGeom>
              <a:avLst/>
              <a:gdLst>
                <a:gd name="T0" fmla="*/ 391 w 392"/>
                <a:gd name="T1" fmla="*/ 18 h 1118"/>
                <a:gd name="T2" fmla="*/ 37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35" y="0"/>
                  </a:lnTo>
                  <a:lnTo>
                    <a:pt x="391"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1" name="Freeform 61"/>
            <p:cNvSpPr>
              <a:spLocks noChangeArrowheads="1"/>
            </p:cNvSpPr>
            <p:nvPr/>
          </p:nvSpPr>
          <p:spPr bwMode="auto">
            <a:xfrm>
              <a:off x="7118350" y="2505075"/>
              <a:ext cx="141288" cy="403225"/>
            </a:xfrm>
            <a:custGeom>
              <a:avLst/>
              <a:gdLst>
                <a:gd name="T0" fmla="*/ 391 w 392"/>
                <a:gd name="T1" fmla="*/ 18 h 1118"/>
                <a:gd name="T2" fmla="*/ 38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8" y="1117"/>
                  </a:lnTo>
                  <a:lnTo>
                    <a:pt x="0" y="1098"/>
                  </a:lnTo>
                  <a:lnTo>
                    <a:pt x="335" y="0"/>
                  </a:lnTo>
                  <a:lnTo>
                    <a:pt x="391"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2" name="Freeform 62"/>
            <p:cNvSpPr>
              <a:spLocks noChangeArrowheads="1"/>
            </p:cNvSpPr>
            <p:nvPr/>
          </p:nvSpPr>
          <p:spPr bwMode="auto">
            <a:xfrm>
              <a:off x="7118350" y="2505075"/>
              <a:ext cx="141288" cy="403225"/>
            </a:xfrm>
            <a:custGeom>
              <a:avLst/>
              <a:gdLst>
                <a:gd name="T0" fmla="*/ 391 w 392"/>
                <a:gd name="T1" fmla="*/ 18 h 1118"/>
                <a:gd name="T2" fmla="*/ 38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8" y="1117"/>
                  </a:lnTo>
                  <a:lnTo>
                    <a:pt x="0" y="1098"/>
                  </a:lnTo>
                  <a:lnTo>
                    <a:pt x="335" y="0"/>
                  </a:lnTo>
                  <a:lnTo>
                    <a:pt x="391"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3" name="Freeform 63"/>
            <p:cNvSpPr>
              <a:spLocks noChangeArrowheads="1"/>
            </p:cNvSpPr>
            <p:nvPr/>
          </p:nvSpPr>
          <p:spPr bwMode="auto">
            <a:xfrm>
              <a:off x="7143750" y="2511425"/>
              <a:ext cx="147638" cy="403225"/>
            </a:xfrm>
            <a:custGeom>
              <a:avLst/>
              <a:gdLst>
                <a:gd name="T0" fmla="*/ 410 w 411"/>
                <a:gd name="T1" fmla="*/ 19 h 1118"/>
                <a:gd name="T2" fmla="*/ 56 w 411"/>
                <a:gd name="T3" fmla="*/ 1117 h 1118"/>
                <a:gd name="T4" fmla="*/ 0 w 411"/>
                <a:gd name="T5" fmla="*/ 1117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117"/>
                  </a:lnTo>
                  <a:lnTo>
                    <a:pt x="354" y="0"/>
                  </a:lnTo>
                  <a:lnTo>
                    <a:pt x="410"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4" name="Freeform 64"/>
            <p:cNvSpPr>
              <a:spLocks noChangeArrowheads="1"/>
            </p:cNvSpPr>
            <p:nvPr/>
          </p:nvSpPr>
          <p:spPr bwMode="auto">
            <a:xfrm>
              <a:off x="7143750" y="2511425"/>
              <a:ext cx="147638" cy="403225"/>
            </a:xfrm>
            <a:custGeom>
              <a:avLst/>
              <a:gdLst>
                <a:gd name="T0" fmla="*/ 410 w 411"/>
                <a:gd name="T1" fmla="*/ 19 h 1118"/>
                <a:gd name="T2" fmla="*/ 56 w 411"/>
                <a:gd name="T3" fmla="*/ 1117 h 1118"/>
                <a:gd name="T4" fmla="*/ 0 w 411"/>
                <a:gd name="T5" fmla="*/ 1117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117"/>
                  </a:lnTo>
                  <a:lnTo>
                    <a:pt x="354" y="0"/>
                  </a:lnTo>
                  <a:lnTo>
                    <a:pt x="410" y="19"/>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5" name="Freeform 65"/>
            <p:cNvSpPr>
              <a:spLocks noChangeArrowheads="1"/>
            </p:cNvSpPr>
            <p:nvPr/>
          </p:nvSpPr>
          <p:spPr bwMode="auto">
            <a:xfrm>
              <a:off x="7177088" y="2525713"/>
              <a:ext cx="141287" cy="403225"/>
            </a:xfrm>
            <a:custGeom>
              <a:avLst/>
              <a:gdLst>
                <a:gd name="T0" fmla="*/ 392 w 393"/>
                <a:gd name="T1" fmla="*/ 18 h 1118"/>
                <a:gd name="T2" fmla="*/ 56 w 393"/>
                <a:gd name="T3" fmla="*/ 1117 h 1118"/>
                <a:gd name="T4" fmla="*/ 0 w 393"/>
                <a:gd name="T5" fmla="*/ 1098 h 1118"/>
                <a:gd name="T6" fmla="*/ 354 w 393"/>
                <a:gd name="T7" fmla="*/ 0 h 1118"/>
                <a:gd name="T8" fmla="*/ 392 w 393"/>
                <a:gd name="T9" fmla="*/ 18 h 1118"/>
              </a:gdLst>
              <a:ahLst/>
              <a:cxnLst>
                <a:cxn ang="0">
                  <a:pos x="T0" y="T1"/>
                </a:cxn>
                <a:cxn ang="0">
                  <a:pos x="T2" y="T3"/>
                </a:cxn>
                <a:cxn ang="0">
                  <a:pos x="T4" y="T5"/>
                </a:cxn>
                <a:cxn ang="0">
                  <a:pos x="T6" y="T7"/>
                </a:cxn>
                <a:cxn ang="0">
                  <a:pos x="T8" y="T9"/>
                </a:cxn>
              </a:cxnLst>
              <a:rect l="0" t="0" r="r" b="b"/>
              <a:pathLst>
                <a:path w="393" h="1118">
                  <a:moveTo>
                    <a:pt x="392" y="18"/>
                  </a:moveTo>
                  <a:lnTo>
                    <a:pt x="56" y="1117"/>
                  </a:lnTo>
                  <a:lnTo>
                    <a:pt x="0" y="1098"/>
                  </a:lnTo>
                  <a:lnTo>
                    <a:pt x="354" y="0"/>
                  </a:lnTo>
                  <a:lnTo>
                    <a:pt x="392"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6" name="Freeform 66"/>
            <p:cNvSpPr>
              <a:spLocks noChangeArrowheads="1"/>
            </p:cNvSpPr>
            <p:nvPr/>
          </p:nvSpPr>
          <p:spPr bwMode="auto">
            <a:xfrm>
              <a:off x="7177088" y="2525713"/>
              <a:ext cx="141287" cy="403225"/>
            </a:xfrm>
            <a:custGeom>
              <a:avLst/>
              <a:gdLst>
                <a:gd name="T0" fmla="*/ 392 w 393"/>
                <a:gd name="T1" fmla="*/ 18 h 1118"/>
                <a:gd name="T2" fmla="*/ 56 w 393"/>
                <a:gd name="T3" fmla="*/ 1117 h 1118"/>
                <a:gd name="T4" fmla="*/ 0 w 393"/>
                <a:gd name="T5" fmla="*/ 1098 h 1118"/>
                <a:gd name="T6" fmla="*/ 354 w 393"/>
                <a:gd name="T7" fmla="*/ 0 h 1118"/>
                <a:gd name="T8" fmla="*/ 392 w 393"/>
                <a:gd name="T9" fmla="*/ 18 h 1118"/>
              </a:gdLst>
              <a:ahLst/>
              <a:cxnLst>
                <a:cxn ang="0">
                  <a:pos x="T0" y="T1"/>
                </a:cxn>
                <a:cxn ang="0">
                  <a:pos x="T2" y="T3"/>
                </a:cxn>
                <a:cxn ang="0">
                  <a:pos x="T4" y="T5"/>
                </a:cxn>
                <a:cxn ang="0">
                  <a:pos x="T6" y="T7"/>
                </a:cxn>
                <a:cxn ang="0">
                  <a:pos x="T8" y="T9"/>
                </a:cxn>
              </a:cxnLst>
              <a:rect l="0" t="0" r="r" b="b"/>
              <a:pathLst>
                <a:path w="393" h="1118">
                  <a:moveTo>
                    <a:pt x="392" y="18"/>
                  </a:moveTo>
                  <a:lnTo>
                    <a:pt x="56" y="1117"/>
                  </a:lnTo>
                  <a:lnTo>
                    <a:pt x="0" y="1098"/>
                  </a:lnTo>
                  <a:lnTo>
                    <a:pt x="354" y="0"/>
                  </a:lnTo>
                  <a:lnTo>
                    <a:pt x="392" y="18"/>
                  </a:lnTo>
                </a:path>
              </a:pathLst>
            </a:custGeom>
            <a:solidFill>
              <a:srgbClr val="53627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7" name="Freeform 67"/>
            <p:cNvSpPr>
              <a:spLocks noChangeArrowheads="1"/>
            </p:cNvSpPr>
            <p:nvPr/>
          </p:nvSpPr>
          <p:spPr bwMode="auto">
            <a:xfrm>
              <a:off x="6729413" y="1935163"/>
              <a:ext cx="825500" cy="925512"/>
            </a:xfrm>
            <a:custGeom>
              <a:avLst/>
              <a:gdLst>
                <a:gd name="T0" fmla="*/ 2290 w 2291"/>
                <a:gd name="T1" fmla="*/ 1880 h 2570"/>
                <a:gd name="T2" fmla="*/ 987 w 2291"/>
                <a:gd name="T3" fmla="*/ 2569 h 2570"/>
                <a:gd name="T4" fmla="*/ 0 w 2291"/>
                <a:gd name="T5" fmla="*/ 689 h 2570"/>
                <a:gd name="T6" fmla="*/ 1303 w 2291"/>
                <a:gd name="T7" fmla="*/ 0 h 2570"/>
                <a:gd name="T8" fmla="*/ 2290 w 2291"/>
                <a:gd name="T9" fmla="*/ 1880 h 2570"/>
              </a:gdLst>
              <a:ahLst/>
              <a:cxnLst>
                <a:cxn ang="0">
                  <a:pos x="T0" y="T1"/>
                </a:cxn>
                <a:cxn ang="0">
                  <a:pos x="T2" y="T3"/>
                </a:cxn>
                <a:cxn ang="0">
                  <a:pos x="T4" y="T5"/>
                </a:cxn>
                <a:cxn ang="0">
                  <a:pos x="T6" y="T7"/>
                </a:cxn>
                <a:cxn ang="0">
                  <a:pos x="T8" y="T9"/>
                </a:cxn>
              </a:cxnLst>
              <a:rect l="0" t="0" r="r" b="b"/>
              <a:pathLst>
                <a:path w="2291" h="2570">
                  <a:moveTo>
                    <a:pt x="2290" y="1880"/>
                  </a:moveTo>
                  <a:lnTo>
                    <a:pt x="987" y="2569"/>
                  </a:lnTo>
                  <a:lnTo>
                    <a:pt x="0" y="689"/>
                  </a:lnTo>
                  <a:lnTo>
                    <a:pt x="1303" y="0"/>
                  </a:lnTo>
                  <a:lnTo>
                    <a:pt x="2290" y="1880"/>
                  </a:lnTo>
                </a:path>
              </a:pathLst>
            </a:custGeom>
            <a:solidFill>
              <a:srgbClr val="F8FAF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8" name="Freeform 68"/>
            <p:cNvSpPr>
              <a:spLocks noChangeArrowheads="1"/>
            </p:cNvSpPr>
            <p:nvPr/>
          </p:nvSpPr>
          <p:spPr bwMode="auto">
            <a:xfrm>
              <a:off x="6729413" y="1935163"/>
              <a:ext cx="825500" cy="925512"/>
            </a:xfrm>
            <a:custGeom>
              <a:avLst/>
              <a:gdLst>
                <a:gd name="T0" fmla="*/ 2290 w 2291"/>
                <a:gd name="T1" fmla="*/ 1880 h 2570"/>
                <a:gd name="T2" fmla="*/ 987 w 2291"/>
                <a:gd name="T3" fmla="*/ 2569 h 2570"/>
                <a:gd name="T4" fmla="*/ 0 w 2291"/>
                <a:gd name="T5" fmla="*/ 689 h 2570"/>
                <a:gd name="T6" fmla="*/ 1303 w 2291"/>
                <a:gd name="T7" fmla="*/ 0 h 2570"/>
                <a:gd name="T8" fmla="*/ 2290 w 2291"/>
                <a:gd name="T9" fmla="*/ 1880 h 2570"/>
              </a:gdLst>
              <a:ahLst/>
              <a:cxnLst>
                <a:cxn ang="0">
                  <a:pos x="T0" y="T1"/>
                </a:cxn>
                <a:cxn ang="0">
                  <a:pos x="T2" y="T3"/>
                </a:cxn>
                <a:cxn ang="0">
                  <a:pos x="T4" y="T5"/>
                </a:cxn>
                <a:cxn ang="0">
                  <a:pos x="T6" y="T7"/>
                </a:cxn>
                <a:cxn ang="0">
                  <a:pos x="T8" y="T9"/>
                </a:cxn>
              </a:cxnLst>
              <a:rect l="0" t="0" r="r" b="b"/>
              <a:pathLst>
                <a:path w="2291" h="2570">
                  <a:moveTo>
                    <a:pt x="2290" y="1880"/>
                  </a:moveTo>
                  <a:lnTo>
                    <a:pt x="987" y="2569"/>
                  </a:lnTo>
                  <a:lnTo>
                    <a:pt x="0" y="689"/>
                  </a:lnTo>
                  <a:lnTo>
                    <a:pt x="1303" y="0"/>
                  </a:lnTo>
                  <a:lnTo>
                    <a:pt x="2290" y="1880"/>
                  </a:lnTo>
                </a:path>
              </a:pathLst>
            </a:custGeom>
            <a:solidFill>
              <a:srgbClr val="F8FAF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 name="Freeform 69"/>
            <p:cNvSpPr>
              <a:spLocks noChangeArrowheads="1"/>
            </p:cNvSpPr>
            <p:nvPr/>
          </p:nvSpPr>
          <p:spPr bwMode="auto">
            <a:xfrm>
              <a:off x="6869113" y="2062163"/>
              <a:ext cx="295275" cy="180975"/>
            </a:xfrm>
            <a:custGeom>
              <a:avLst/>
              <a:gdLst>
                <a:gd name="T0" fmla="*/ 819 w 820"/>
                <a:gd name="T1" fmla="*/ 93 h 503"/>
                <a:gd name="T2" fmla="*/ 37 w 820"/>
                <a:gd name="T3" fmla="*/ 502 h 503"/>
                <a:gd name="T4" fmla="*/ 0 w 820"/>
                <a:gd name="T5" fmla="*/ 409 h 503"/>
                <a:gd name="T6" fmla="*/ 763 w 820"/>
                <a:gd name="T7" fmla="*/ 0 h 503"/>
                <a:gd name="T8" fmla="*/ 819 w 820"/>
                <a:gd name="T9" fmla="*/ 93 h 503"/>
              </a:gdLst>
              <a:ahLst/>
              <a:cxnLst>
                <a:cxn ang="0">
                  <a:pos x="T0" y="T1"/>
                </a:cxn>
                <a:cxn ang="0">
                  <a:pos x="T2" y="T3"/>
                </a:cxn>
                <a:cxn ang="0">
                  <a:pos x="T4" y="T5"/>
                </a:cxn>
                <a:cxn ang="0">
                  <a:pos x="T6" y="T7"/>
                </a:cxn>
                <a:cxn ang="0">
                  <a:pos x="T8" y="T9"/>
                </a:cxn>
              </a:cxnLst>
              <a:rect l="0" t="0" r="r" b="b"/>
              <a:pathLst>
                <a:path w="820" h="503">
                  <a:moveTo>
                    <a:pt x="819" y="93"/>
                  </a:moveTo>
                  <a:lnTo>
                    <a:pt x="37" y="502"/>
                  </a:lnTo>
                  <a:lnTo>
                    <a:pt x="0" y="409"/>
                  </a:lnTo>
                  <a:lnTo>
                    <a:pt x="763" y="0"/>
                  </a:lnTo>
                  <a:lnTo>
                    <a:pt x="819" y="93"/>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0" name="Freeform 70"/>
            <p:cNvSpPr>
              <a:spLocks noChangeArrowheads="1"/>
            </p:cNvSpPr>
            <p:nvPr/>
          </p:nvSpPr>
          <p:spPr bwMode="auto">
            <a:xfrm>
              <a:off x="6869113" y="2062163"/>
              <a:ext cx="295275" cy="180975"/>
            </a:xfrm>
            <a:custGeom>
              <a:avLst/>
              <a:gdLst>
                <a:gd name="T0" fmla="*/ 819 w 820"/>
                <a:gd name="T1" fmla="*/ 93 h 503"/>
                <a:gd name="T2" fmla="*/ 37 w 820"/>
                <a:gd name="T3" fmla="*/ 502 h 503"/>
                <a:gd name="T4" fmla="*/ 0 w 820"/>
                <a:gd name="T5" fmla="*/ 409 h 503"/>
                <a:gd name="T6" fmla="*/ 763 w 820"/>
                <a:gd name="T7" fmla="*/ 0 h 503"/>
                <a:gd name="T8" fmla="*/ 819 w 820"/>
                <a:gd name="T9" fmla="*/ 93 h 503"/>
              </a:gdLst>
              <a:ahLst/>
              <a:cxnLst>
                <a:cxn ang="0">
                  <a:pos x="T0" y="T1"/>
                </a:cxn>
                <a:cxn ang="0">
                  <a:pos x="T2" y="T3"/>
                </a:cxn>
                <a:cxn ang="0">
                  <a:pos x="T4" y="T5"/>
                </a:cxn>
                <a:cxn ang="0">
                  <a:pos x="T6" y="T7"/>
                </a:cxn>
                <a:cxn ang="0">
                  <a:pos x="T8" y="T9"/>
                </a:cxn>
              </a:cxnLst>
              <a:rect l="0" t="0" r="r" b="b"/>
              <a:pathLst>
                <a:path w="820" h="503">
                  <a:moveTo>
                    <a:pt x="819" y="93"/>
                  </a:moveTo>
                  <a:lnTo>
                    <a:pt x="37" y="502"/>
                  </a:lnTo>
                  <a:lnTo>
                    <a:pt x="0" y="409"/>
                  </a:lnTo>
                  <a:lnTo>
                    <a:pt x="763" y="0"/>
                  </a:lnTo>
                  <a:lnTo>
                    <a:pt x="819" y="93"/>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1" name="Freeform 71"/>
            <p:cNvSpPr>
              <a:spLocks noChangeArrowheads="1"/>
            </p:cNvSpPr>
            <p:nvPr/>
          </p:nvSpPr>
          <p:spPr bwMode="auto">
            <a:xfrm>
              <a:off x="6997700" y="2116138"/>
              <a:ext cx="241300" cy="134937"/>
            </a:xfrm>
            <a:custGeom>
              <a:avLst/>
              <a:gdLst>
                <a:gd name="T0" fmla="*/ 670 w 671"/>
                <a:gd name="T1" fmla="*/ 37 h 373"/>
                <a:gd name="T2" fmla="*/ 37 w 671"/>
                <a:gd name="T3" fmla="*/ 372 h 373"/>
                <a:gd name="T4" fmla="*/ 0 w 671"/>
                <a:gd name="T5" fmla="*/ 335 h 373"/>
                <a:gd name="T6" fmla="*/ 651 w 671"/>
                <a:gd name="T7" fmla="*/ 0 h 373"/>
                <a:gd name="T8" fmla="*/ 670 w 671"/>
                <a:gd name="T9" fmla="*/ 37 h 373"/>
              </a:gdLst>
              <a:ahLst/>
              <a:cxnLst>
                <a:cxn ang="0">
                  <a:pos x="T0" y="T1"/>
                </a:cxn>
                <a:cxn ang="0">
                  <a:pos x="T2" y="T3"/>
                </a:cxn>
                <a:cxn ang="0">
                  <a:pos x="T4" y="T5"/>
                </a:cxn>
                <a:cxn ang="0">
                  <a:pos x="T6" y="T7"/>
                </a:cxn>
                <a:cxn ang="0">
                  <a:pos x="T8" y="T9"/>
                </a:cxn>
              </a:cxnLst>
              <a:rect l="0" t="0" r="r" b="b"/>
              <a:pathLst>
                <a:path w="671" h="373">
                  <a:moveTo>
                    <a:pt x="670" y="37"/>
                  </a:moveTo>
                  <a:lnTo>
                    <a:pt x="37" y="372"/>
                  </a:lnTo>
                  <a:lnTo>
                    <a:pt x="0" y="335"/>
                  </a:lnTo>
                  <a:lnTo>
                    <a:pt x="651" y="0"/>
                  </a:lnTo>
                  <a:lnTo>
                    <a:pt x="670"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2" name="Freeform 72"/>
            <p:cNvSpPr>
              <a:spLocks noChangeArrowheads="1"/>
            </p:cNvSpPr>
            <p:nvPr/>
          </p:nvSpPr>
          <p:spPr bwMode="auto">
            <a:xfrm>
              <a:off x="6997700" y="2116138"/>
              <a:ext cx="241300" cy="134937"/>
            </a:xfrm>
            <a:custGeom>
              <a:avLst/>
              <a:gdLst>
                <a:gd name="T0" fmla="*/ 670 w 671"/>
                <a:gd name="T1" fmla="*/ 37 h 373"/>
                <a:gd name="T2" fmla="*/ 37 w 671"/>
                <a:gd name="T3" fmla="*/ 372 h 373"/>
                <a:gd name="T4" fmla="*/ 0 w 671"/>
                <a:gd name="T5" fmla="*/ 335 h 373"/>
                <a:gd name="T6" fmla="*/ 651 w 671"/>
                <a:gd name="T7" fmla="*/ 0 h 373"/>
                <a:gd name="T8" fmla="*/ 670 w 671"/>
                <a:gd name="T9" fmla="*/ 37 h 373"/>
              </a:gdLst>
              <a:ahLst/>
              <a:cxnLst>
                <a:cxn ang="0">
                  <a:pos x="T0" y="T1"/>
                </a:cxn>
                <a:cxn ang="0">
                  <a:pos x="T2" y="T3"/>
                </a:cxn>
                <a:cxn ang="0">
                  <a:pos x="T4" y="T5"/>
                </a:cxn>
                <a:cxn ang="0">
                  <a:pos x="T6" y="T7"/>
                </a:cxn>
                <a:cxn ang="0">
                  <a:pos x="T8" y="T9"/>
                </a:cxn>
              </a:cxnLst>
              <a:rect l="0" t="0" r="r" b="b"/>
              <a:pathLst>
                <a:path w="671" h="373">
                  <a:moveTo>
                    <a:pt x="670" y="37"/>
                  </a:moveTo>
                  <a:lnTo>
                    <a:pt x="37" y="372"/>
                  </a:lnTo>
                  <a:lnTo>
                    <a:pt x="0" y="335"/>
                  </a:lnTo>
                  <a:lnTo>
                    <a:pt x="651" y="0"/>
                  </a:lnTo>
                  <a:lnTo>
                    <a:pt x="670"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3" name="Freeform 73"/>
            <p:cNvSpPr>
              <a:spLocks noChangeArrowheads="1"/>
            </p:cNvSpPr>
            <p:nvPr/>
          </p:nvSpPr>
          <p:spPr bwMode="auto">
            <a:xfrm>
              <a:off x="6856413" y="2243138"/>
              <a:ext cx="195262" cy="207962"/>
            </a:xfrm>
            <a:custGeom>
              <a:avLst/>
              <a:gdLst>
                <a:gd name="T0" fmla="*/ 540 w 541"/>
                <a:gd name="T1" fmla="*/ 392 h 579"/>
                <a:gd name="T2" fmla="*/ 205 w 541"/>
                <a:gd name="T3" fmla="*/ 578 h 579"/>
                <a:gd name="T4" fmla="*/ 0 w 541"/>
                <a:gd name="T5" fmla="*/ 187 h 579"/>
                <a:gd name="T6" fmla="*/ 335 w 541"/>
                <a:gd name="T7" fmla="*/ 0 h 579"/>
                <a:gd name="T8" fmla="*/ 540 w 541"/>
                <a:gd name="T9" fmla="*/ 392 h 579"/>
              </a:gdLst>
              <a:ahLst/>
              <a:cxnLst>
                <a:cxn ang="0">
                  <a:pos x="T0" y="T1"/>
                </a:cxn>
                <a:cxn ang="0">
                  <a:pos x="T2" y="T3"/>
                </a:cxn>
                <a:cxn ang="0">
                  <a:pos x="T4" y="T5"/>
                </a:cxn>
                <a:cxn ang="0">
                  <a:pos x="T6" y="T7"/>
                </a:cxn>
                <a:cxn ang="0">
                  <a:pos x="T8" y="T9"/>
                </a:cxn>
              </a:cxnLst>
              <a:rect l="0" t="0" r="r" b="b"/>
              <a:pathLst>
                <a:path w="541" h="579">
                  <a:moveTo>
                    <a:pt x="540" y="392"/>
                  </a:moveTo>
                  <a:lnTo>
                    <a:pt x="205" y="578"/>
                  </a:lnTo>
                  <a:lnTo>
                    <a:pt x="0" y="187"/>
                  </a:lnTo>
                  <a:lnTo>
                    <a:pt x="335" y="0"/>
                  </a:lnTo>
                  <a:lnTo>
                    <a:pt x="540" y="392"/>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4" name="Freeform 74"/>
            <p:cNvSpPr>
              <a:spLocks noChangeArrowheads="1"/>
            </p:cNvSpPr>
            <p:nvPr/>
          </p:nvSpPr>
          <p:spPr bwMode="auto">
            <a:xfrm>
              <a:off x="6856413" y="2243138"/>
              <a:ext cx="195262" cy="207962"/>
            </a:xfrm>
            <a:custGeom>
              <a:avLst/>
              <a:gdLst>
                <a:gd name="T0" fmla="*/ 540 w 541"/>
                <a:gd name="T1" fmla="*/ 392 h 579"/>
                <a:gd name="T2" fmla="*/ 205 w 541"/>
                <a:gd name="T3" fmla="*/ 578 h 579"/>
                <a:gd name="T4" fmla="*/ 0 w 541"/>
                <a:gd name="T5" fmla="*/ 187 h 579"/>
                <a:gd name="T6" fmla="*/ 335 w 541"/>
                <a:gd name="T7" fmla="*/ 0 h 579"/>
                <a:gd name="T8" fmla="*/ 540 w 541"/>
                <a:gd name="T9" fmla="*/ 392 h 579"/>
              </a:gdLst>
              <a:ahLst/>
              <a:cxnLst>
                <a:cxn ang="0">
                  <a:pos x="T0" y="T1"/>
                </a:cxn>
                <a:cxn ang="0">
                  <a:pos x="T2" y="T3"/>
                </a:cxn>
                <a:cxn ang="0">
                  <a:pos x="T4" y="T5"/>
                </a:cxn>
                <a:cxn ang="0">
                  <a:pos x="T6" y="T7"/>
                </a:cxn>
                <a:cxn ang="0">
                  <a:pos x="T8" y="T9"/>
                </a:cxn>
              </a:cxnLst>
              <a:rect l="0" t="0" r="r" b="b"/>
              <a:pathLst>
                <a:path w="541" h="579">
                  <a:moveTo>
                    <a:pt x="540" y="392"/>
                  </a:moveTo>
                  <a:lnTo>
                    <a:pt x="205" y="578"/>
                  </a:lnTo>
                  <a:lnTo>
                    <a:pt x="0" y="187"/>
                  </a:lnTo>
                  <a:lnTo>
                    <a:pt x="335" y="0"/>
                  </a:lnTo>
                  <a:lnTo>
                    <a:pt x="540" y="392"/>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5" name="Freeform 75"/>
            <p:cNvSpPr>
              <a:spLocks noChangeArrowheads="1"/>
            </p:cNvSpPr>
            <p:nvPr/>
          </p:nvSpPr>
          <p:spPr bwMode="auto">
            <a:xfrm>
              <a:off x="7016750" y="2143125"/>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6" name="Freeform 76"/>
            <p:cNvSpPr>
              <a:spLocks noChangeArrowheads="1"/>
            </p:cNvSpPr>
            <p:nvPr/>
          </p:nvSpPr>
          <p:spPr bwMode="auto">
            <a:xfrm>
              <a:off x="7016750" y="2143125"/>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7" name="Freeform 77"/>
            <p:cNvSpPr>
              <a:spLocks noChangeArrowheads="1"/>
            </p:cNvSpPr>
            <p:nvPr/>
          </p:nvSpPr>
          <p:spPr bwMode="auto">
            <a:xfrm>
              <a:off x="7031038" y="2176463"/>
              <a:ext cx="234950" cy="134937"/>
            </a:xfrm>
            <a:custGeom>
              <a:avLst/>
              <a:gdLst>
                <a:gd name="T0" fmla="*/ 652 w 653"/>
                <a:gd name="T1" fmla="*/ 37 h 374"/>
                <a:gd name="T2" fmla="*/ 19 w 653"/>
                <a:gd name="T3" fmla="*/ 373 h 374"/>
                <a:gd name="T4" fmla="*/ 0 w 653"/>
                <a:gd name="T5" fmla="*/ 335 h 374"/>
                <a:gd name="T6" fmla="*/ 633 w 653"/>
                <a:gd name="T7" fmla="*/ 0 h 374"/>
                <a:gd name="T8" fmla="*/ 652 w 653"/>
                <a:gd name="T9" fmla="*/ 37 h 374"/>
              </a:gdLst>
              <a:ahLst/>
              <a:cxnLst>
                <a:cxn ang="0">
                  <a:pos x="T0" y="T1"/>
                </a:cxn>
                <a:cxn ang="0">
                  <a:pos x="T2" y="T3"/>
                </a:cxn>
                <a:cxn ang="0">
                  <a:pos x="T4" y="T5"/>
                </a:cxn>
                <a:cxn ang="0">
                  <a:pos x="T6" y="T7"/>
                </a:cxn>
                <a:cxn ang="0">
                  <a:pos x="T8" y="T9"/>
                </a:cxn>
              </a:cxnLst>
              <a:rect l="0" t="0" r="r" b="b"/>
              <a:pathLst>
                <a:path w="653" h="374">
                  <a:moveTo>
                    <a:pt x="652" y="37"/>
                  </a:moveTo>
                  <a:lnTo>
                    <a:pt x="19" y="373"/>
                  </a:lnTo>
                  <a:lnTo>
                    <a:pt x="0" y="335"/>
                  </a:lnTo>
                  <a:lnTo>
                    <a:pt x="633" y="0"/>
                  </a:lnTo>
                  <a:lnTo>
                    <a:pt x="65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8" name="Freeform 78"/>
            <p:cNvSpPr>
              <a:spLocks noChangeArrowheads="1"/>
            </p:cNvSpPr>
            <p:nvPr/>
          </p:nvSpPr>
          <p:spPr bwMode="auto">
            <a:xfrm>
              <a:off x="7031038" y="2176463"/>
              <a:ext cx="234950" cy="134937"/>
            </a:xfrm>
            <a:custGeom>
              <a:avLst/>
              <a:gdLst>
                <a:gd name="T0" fmla="*/ 652 w 653"/>
                <a:gd name="T1" fmla="*/ 37 h 374"/>
                <a:gd name="T2" fmla="*/ 19 w 653"/>
                <a:gd name="T3" fmla="*/ 373 h 374"/>
                <a:gd name="T4" fmla="*/ 0 w 653"/>
                <a:gd name="T5" fmla="*/ 335 h 374"/>
                <a:gd name="T6" fmla="*/ 633 w 653"/>
                <a:gd name="T7" fmla="*/ 0 h 374"/>
                <a:gd name="T8" fmla="*/ 652 w 653"/>
                <a:gd name="T9" fmla="*/ 37 h 374"/>
              </a:gdLst>
              <a:ahLst/>
              <a:cxnLst>
                <a:cxn ang="0">
                  <a:pos x="T0" y="T1"/>
                </a:cxn>
                <a:cxn ang="0">
                  <a:pos x="T2" y="T3"/>
                </a:cxn>
                <a:cxn ang="0">
                  <a:pos x="T4" y="T5"/>
                </a:cxn>
                <a:cxn ang="0">
                  <a:pos x="T6" y="T7"/>
                </a:cxn>
                <a:cxn ang="0">
                  <a:pos x="T8" y="T9"/>
                </a:cxn>
              </a:cxnLst>
              <a:rect l="0" t="0" r="r" b="b"/>
              <a:pathLst>
                <a:path w="653" h="374">
                  <a:moveTo>
                    <a:pt x="652" y="37"/>
                  </a:moveTo>
                  <a:lnTo>
                    <a:pt x="19" y="373"/>
                  </a:lnTo>
                  <a:lnTo>
                    <a:pt x="0" y="335"/>
                  </a:lnTo>
                  <a:lnTo>
                    <a:pt x="633" y="0"/>
                  </a:lnTo>
                  <a:lnTo>
                    <a:pt x="65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9" name="Freeform 79"/>
            <p:cNvSpPr>
              <a:spLocks noChangeArrowheads="1"/>
            </p:cNvSpPr>
            <p:nvPr/>
          </p:nvSpPr>
          <p:spPr bwMode="auto">
            <a:xfrm>
              <a:off x="7050088" y="2203450"/>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0" name="Freeform 80"/>
            <p:cNvSpPr>
              <a:spLocks noChangeArrowheads="1"/>
            </p:cNvSpPr>
            <p:nvPr/>
          </p:nvSpPr>
          <p:spPr bwMode="auto">
            <a:xfrm>
              <a:off x="7050088" y="2203450"/>
              <a:ext cx="234950" cy="141288"/>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1" name="Freeform 81"/>
            <p:cNvSpPr>
              <a:spLocks noChangeArrowheads="1"/>
            </p:cNvSpPr>
            <p:nvPr/>
          </p:nvSpPr>
          <p:spPr bwMode="auto">
            <a:xfrm>
              <a:off x="7064375" y="2236788"/>
              <a:ext cx="234950" cy="134937"/>
            </a:xfrm>
            <a:custGeom>
              <a:avLst/>
              <a:gdLst>
                <a:gd name="T0" fmla="*/ 652 w 653"/>
                <a:gd name="T1" fmla="*/ 37 h 373"/>
                <a:gd name="T2" fmla="*/ 18 w 653"/>
                <a:gd name="T3" fmla="*/ 372 h 373"/>
                <a:gd name="T4" fmla="*/ 0 w 653"/>
                <a:gd name="T5" fmla="*/ 335 h 373"/>
                <a:gd name="T6" fmla="*/ 633 w 653"/>
                <a:gd name="T7" fmla="*/ 0 h 373"/>
                <a:gd name="T8" fmla="*/ 652 w 653"/>
                <a:gd name="T9" fmla="*/ 37 h 373"/>
              </a:gdLst>
              <a:ahLst/>
              <a:cxnLst>
                <a:cxn ang="0">
                  <a:pos x="T0" y="T1"/>
                </a:cxn>
                <a:cxn ang="0">
                  <a:pos x="T2" y="T3"/>
                </a:cxn>
                <a:cxn ang="0">
                  <a:pos x="T4" y="T5"/>
                </a:cxn>
                <a:cxn ang="0">
                  <a:pos x="T6" y="T7"/>
                </a:cxn>
                <a:cxn ang="0">
                  <a:pos x="T8" y="T9"/>
                </a:cxn>
              </a:cxnLst>
              <a:rect l="0" t="0" r="r" b="b"/>
              <a:pathLst>
                <a:path w="653" h="373">
                  <a:moveTo>
                    <a:pt x="652" y="37"/>
                  </a:moveTo>
                  <a:lnTo>
                    <a:pt x="18" y="372"/>
                  </a:lnTo>
                  <a:lnTo>
                    <a:pt x="0" y="335"/>
                  </a:lnTo>
                  <a:lnTo>
                    <a:pt x="633" y="0"/>
                  </a:lnTo>
                  <a:lnTo>
                    <a:pt x="65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2" name="Freeform 82"/>
            <p:cNvSpPr>
              <a:spLocks noChangeArrowheads="1"/>
            </p:cNvSpPr>
            <p:nvPr/>
          </p:nvSpPr>
          <p:spPr bwMode="auto">
            <a:xfrm>
              <a:off x="7064375" y="2236788"/>
              <a:ext cx="234950" cy="134937"/>
            </a:xfrm>
            <a:custGeom>
              <a:avLst/>
              <a:gdLst>
                <a:gd name="T0" fmla="*/ 652 w 653"/>
                <a:gd name="T1" fmla="*/ 37 h 373"/>
                <a:gd name="T2" fmla="*/ 18 w 653"/>
                <a:gd name="T3" fmla="*/ 372 h 373"/>
                <a:gd name="T4" fmla="*/ 0 w 653"/>
                <a:gd name="T5" fmla="*/ 335 h 373"/>
                <a:gd name="T6" fmla="*/ 633 w 653"/>
                <a:gd name="T7" fmla="*/ 0 h 373"/>
                <a:gd name="T8" fmla="*/ 652 w 653"/>
                <a:gd name="T9" fmla="*/ 37 h 373"/>
              </a:gdLst>
              <a:ahLst/>
              <a:cxnLst>
                <a:cxn ang="0">
                  <a:pos x="T0" y="T1"/>
                </a:cxn>
                <a:cxn ang="0">
                  <a:pos x="T2" y="T3"/>
                </a:cxn>
                <a:cxn ang="0">
                  <a:pos x="T4" y="T5"/>
                </a:cxn>
                <a:cxn ang="0">
                  <a:pos x="T6" y="T7"/>
                </a:cxn>
                <a:cxn ang="0">
                  <a:pos x="T8" y="T9"/>
                </a:cxn>
              </a:cxnLst>
              <a:rect l="0" t="0" r="r" b="b"/>
              <a:pathLst>
                <a:path w="653" h="373">
                  <a:moveTo>
                    <a:pt x="652" y="37"/>
                  </a:moveTo>
                  <a:lnTo>
                    <a:pt x="18" y="372"/>
                  </a:lnTo>
                  <a:lnTo>
                    <a:pt x="0" y="335"/>
                  </a:lnTo>
                  <a:lnTo>
                    <a:pt x="633" y="0"/>
                  </a:lnTo>
                  <a:lnTo>
                    <a:pt x="65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3" name="Freeform 83"/>
            <p:cNvSpPr>
              <a:spLocks noChangeArrowheads="1"/>
            </p:cNvSpPr>
            <p:nvPr/>
          </p:nvSpPr>
          <p:spPr bwMode="auto">
            <a:xfrm>
              <a:off x="6943725" y="2263775"/>
              <a:ext cx="376238" cy="207963"/>
            </a:xfrm>
            <a:custGeom>
              <a:avLst/>
              <a:gdLst>
                <a:gd name="T0" fmla="*/ 1043 w 1044"/>
                <a:gd name="T1" fmla="*/ 38 h 579"/>
                <a:gd name="T2" fmla="*/ 19 w 1044"/>
                <a:gd name="T3" fmla="*/ 578 h 579"/>
                <a:gd name="T4" fmla="*/ 0 w 1044"/>
                <a:gd name="T5" fmla="*/ 540 h 579"/>
                <a:gd name="T6" fmla="*/ 1005 w 1044"/>
                <a:gd name="T7" fmla="*/ 0 h 579"/>
                <a:gd name="T8" fmla="*/ 1043 w 1044"/>
                <a:gd name="T9" fmla="*/ 38 h 579"/>
              </a:gdLst>
              <a:ahLst/>
              <a:cxnLst>
                <a:cxn ang="0">
                  <a:pos x="T0" y="T1"/>
                </a:cxn>
                <a:cxn ang="0">
                  <a:pos x="T2" y="T3"/>
                </a:cxn>
                <a:cxn ang="0">
                  <a:pos x="T4" y="T5"/>
                </a:cxn>
                <a:cxn ang="0">
                  <a:pos x="T6" y="T7"/>
                </a:cxn>
                <a:cxn ang="0">
                  <a:pos x="T8" y="T9"/>
                </a:cxn>
              </a:cxnLst>
              <a:rect l="0" t="0" r="r" b="b"/>
              <a:pathLst>
                <a:path w="1044" h="579">
                  <a:moveTo>
                    <a:pt x="1043" y="38"/>
                  </a:moveTo>
                  <a:lnTo>
                    <a:pt x="19" y="578"/>
                  </a:lnTo>
                  <a:lnTo>
                    <a:pt x="0" y="540"/>
                  </a:lnTo>
                  <a:lnTo>
                    <a:pt x="1005" y="0"/>
                  </a:lnTo>
                  <a:lnTo>
                    <a:pt x="1043" y="38"/>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4" name="Freeform 84"/>
            <p:cNvSpPr>
              <a:spLocks noChangeArrowheads="1"/>
            </p:cNvSpPr>
            <p:nvPr/>
          </p:nvSpPr>
          <p:spPr bwMode="auto">
            <a:xfrm>
              <a:off x="6943725" y="2263775"/>
              <a:ext cx="376238" cy="207963"/>
            </a:xfrm>
            <a:custGeom>
              <a:avLst/>
              <a:gdLst>
                <a:gd name="T0" fmla="*/ 1043 w 1044"/>
                <a:gd name="T1" fmla="*/ 38 h 579"/>
                <a:gd name="T2" fmla="*/ 19 w 1044"/>
                <a:gd name="T3" fmla="*/ 578 h 579"/>
                <a:gd name="T4" fmla="*/ 0 w 1044"/>
                <a:gd name="T5" fmla="*/ 540 h 579"/>
                <a:gd name="T6" fmla="*/ 1005 w 1044"/>
                <a:gd name="T7" fmla="*/ 0 h 579"/>
                <a:gd name="T8" fmla="*/ 1043 w 1044"/>
                <a:gd name="T9" fmla="*/ 38 h 579"/>
              </a:gdLst>
              <a:ahLst/>
              <a:cxnLst>
                <a:cxn ang="0">
                  <a:pos x="T0" y="T1"/>
                </a:cxn>
                <a:cxn ang="0">
                  <a:pos x="T2" y="T3"/>
                </a:cxn>
                <a:cxn ang="0">
                  <a:pos x="T4" y="T5"/>
                </a:cxn>
                <a:cxn ang="0">
                  <a:pos x="T6" y="T7"/>
                </a:cxn>
                <a:cxn ang="0">
                  <a:pos x="T8" y="T9"/>
                </a:cxn>
              </a:cxnLst>
              <a:rect l="0" t="0" r="r" b="b"/>
              <a:pathLst>
                <a:path w="1044" h="579">
                  <a:moveTo>
                    <a:pt x="1043" y="38"/>
                  </a:moveTo>
                  <a:lnTo>
                    <a:pt x="19" y="578"/>
                  </a:lnTo>
                  <a:lnTo>
                    <a:pt x="0" y="540"/>
                  </a:lnTo>
                  <a:lnTo>
                    <a:pt x="1005" y="0"/>
                  </a:lnTo>
                  <a:lnTo>
                    <a:pt x="1043" y="38"/>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5" name="Freeform 85"/>
            <p:cNvSpPr>
              <a:spLocks noChangeArrowheads="1"/>
            </p:cNvSpPr>
            <p:nvPr/>
          </p:nvSpPr>
          <p:spPr bwMode="auto">
            <a:xfrm>
              <a:off x="6970713" y="2324100"/>
              <a:ext cx="376237" cy="207963"/>
            </a:xfrm>
            <a:custGeom>
              <a:avLst/>
              <a:gdLst>
                <a:gd name="T0" fmla="*/ 1042 w 1043"/>
                <a:gd name="T1" fmla="*/ 37 h 578"/>
                <a:gd name="T2" fmla="*/ 37 w 1043"/>
                <a:gd name="T3" fmla="*/ 577 h 578"/>
                <a:gd name="T4" fmla="*/ 0 w 1043"/>
                <a:gd name="T5" fmla="*/ 540 h 578"/>
                <a:gd name="T6" fmla="*/ 1023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37" y="577"/>
                  </a:lnTo>
                  <a:lnTo>
                    <a:pt x="0" y="540"/>
                  </a:lnTo>
                  <a:lnTo>
                    <a:pt x="1023" y="0"/>
                  </a:lnTo>
                  <a:lnTo>
                    <a:pt x="104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6" name="Freeform 86"/>
            <p:cNvSpPr>
              <a:spLocks noChangeArrowheads="1"/>
            </p:cNvSpPr>
            <p:nvPr/>
          </p:nvSpPr>
          <p:spPr bwMode="auto">
            <a:xfrm>
              <a:off x="6970713" y="2324100"/>
              <a:ext cx="376237" cy="207963"/>
            </a:xfrm>
            <a:custGeom>
              <a:avLst/>
              <a:gdLst>
                <a:gd name="T0" fmla="*/ 1042 w 1043"/>
                <a:gd name="T1" fmla="*/ 37 h 578"/>
                <a:gd name="T2" fmla="*/ 37 w 1043"/>
                <a:gd name="T3" fmla="*/ 577 h 578"/>
                <a:gd name="T4" fmla="*/ 0 w 1043"/>
                <a:gd name="T5" fmla="*/ 540 h 578"/>
                <a:gd name="T6" fmla="*/ 1023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37" y="577"/>
                  </a:lnTo>
                  <a:lnTo>
                    <a:pt x="0" y="540"/>
                  </a:lnTo>
                  <a:lnTo>
                    <a:pt x="1023" y="0"/>
                  </a:lnTo>
                  <a:lnTo>
                    <a:pt x="104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7" name="Freeform 87"/>
            <p:cNvSpPr>
              <a:spLocks noChangeArrowheads="1"/>
            </p:cNvSpPr>
            <p:nvPr/>
          </p:nvSpPr>
          <p:spPr bwMode="auto">
            <a:xfrm>
              <a:off x="6989763" y="2357438"/>
              <a:ext cx="376237" cy="207962"/>
            </a:xfrm>
            <a:custGeom>
              <a:avLst/>
              <a:gdLst>
                <a:gd name="T0" fmla="*/ 1043 w 1044"/>
                <a:gd name="T1" fmla="*/ 37 h 578"/>
                <a:gd name="T2" fmla="*/ 19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9" y="577"/>
                  </a:lnTo>
                  <a:lnTo>
                    <a:pt x="0" y="540"/>
                  </a:lnTo>
                  <a:lnTo>
                    <a:pt x="1024" y="0"/>
                  </a:lnTo>
                  <a:lnTo>
                    <a:pt x="1043"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8" name="Freeform 88"/>
            <p:cNvSpPr>
              <a:spLocks noChangeArrowheads="1"/>
            </p:cNvSpPr>
            <p:nvPr/>
          </p:nvSpPr>
          <p:spPr bwMode="auto">
            <a:xfrm>
              <a:off x="6989763" y="2357438"/>
              <a:ext cx="376237" cy="207962"/>
            </a:xfrm>
            <a:custGeom>
              <a:avLst/>
              <a:gdLst>
                <a:gd name="T0" fmla="*/ 1043 w 1044"/>
                <a:gd name="T1" fmla="*/ 37 h 578"/>
                <a:gd name="T2" fmla="*/ 19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9" y="577"/>
                  </a:lnTo>
                  <a:lnTo>
                    <a:pt x="0" y="540"/>
                  </a:lnTo>
                  <a:lnTo>
                    <a:pt x="1024" y="0"/>
                  </a:lnTo>
                  <a:lnTo>
                    <a:pt x="1043"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9" name="Freeform 89"/>
            <p:cNvSpPr>
              <a:spLocks noChangeArrowheads="1"/>
            </p:cNvSpPr>
            <p:nvPr/>
          </p:nvSpPr>
          <p:spPr bwMode="auto">
            <a:xfrm>
              <a:off x="7004050" y="2384425"/>
              <a:ext cx="376238" cy="214313"/>
            </a:xfrm>
            <a:custGeom>
              <a:avLst/>
              <a:gdLst>
                <a:gd name="T0" fmla="*/ 1042 w 1043"/>
                <a:gd name="T1" fmla="*/ 55 h 597"/>
                <a:gd name="T2" fmla="*/ 18 w 1043"/>
                <a:gd name="T3" fmla="*/ 596 h 597"/>
                <a:gd name="T4" fmla="*/ 0 w 1043"/>
                <a:gd name="T5" fmla="*/ 540 h 597"/>
                <a:gd name="T6" fmla="*/ 1024 w 1043"/>
                <a:gd name="T7" fmla="*/ 0 h 597"/>
                <a:gd name="T8" fmla="*/ 1042 w 1043"/>
                <a:gd name="T9" fmla="*/ 55 h 597"/>
              </a:gdLst>
              <a:ahLst/>
              <a:cxnLst>
                <a:cxn ang="0">
                  <a:pos x="T0" y="T1"/>
                </a:cxn>
                <a:cxn ang="0">
                  <a:pos x="T2" y="T3"/>
                </a:cxn>
                <a:cxn ang="0">
                  <a:pos x="T4" y="T5"/>
                </a:cxn>
                <a:cxn ang="0">
                  <a:pos x="T6" y="T7"/>
                </a:cxn>
                <a:cxn ang="0">
                  <a:pos x="T8" y="T9"/>
                </a:cxn>
              </a:cxnLst>
              <a:rect l="0" t="0" r="r" b="b"/>
              <a:pathLst>
                <a:path w="1043" h="597">
                  <a:moveTo>
                    <a:pt x="1042" y="55"/>
                  </a:moveTo>
                  <a:lnTo>
                    <a:pt x="18" y="596"/>
                  </a:lnTo>
                  <a:lnTo>
                    <a:pt x="0" y="540"/>
                  </a:lnTo>
                  <a:lnTo>
                    <a:pt x="1024" y="0"/>
                  </a:lnTo>
                  <a:lnTo>
                    <a:pt x="1042" y="55"/>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0" name="Freeform 90"/>
            <p:cNvSpPr>
              <a:spLocks noChangeArrowheads="1"/>
            </p:cNvSpPr>
            <p:nvPr/>
          </p:nvSpPr>
          <p:spPr bwMode="auto">
            <a:xfrm>
              <a:off x="7004050" y="2384425"/>
              <a:ext cx="376238" cy="214313"/>
            </a:xfrm>
            <a:custGeom>
              <a:avLst/>
              <a:gdLst>
                <a:gd name="T0" fmla="*/ 1042 w 1043"/>
                <a:gd name="T1" fmla="*/ 55 h 597"/>
                <a:gd name="T2" fmla="*/ 18 w 1043"/>
                <a:gd name="T3" fmla="*/ 596 h 597"/>
                <a:gd name="T4" fmla="*/ 0 w 1043"/>
                <a:gd name="T5" fmla="*/ 540 h 597"/>
                <a:gd name="T6" fmla="*/ 1024 w 1043"/>
                <a:gd name="T7" fmla="*/ 0 h 597"/>
                <a:gd name="T8" fmla="*/ 1042 w 1043"/>
                <a:gd name="T9" fmla="*/ 55 h 597"/>
              </a:gdLst>
              <a:ahLst/>
              <a:cxnLst>
                <a:cxn ang="0">
                  <a:pos x="T0" y="T1"/>
                </a:cxn>
                <a:cxn ang="0">
                  <a:pos x="T2" y="T3"/>
                </a:cxn>
                <a:cxn ang="0">
                  <a:pos x="T4" y="T5"/>
                </a:cxn>
                <a:cxn ang="0">
                  <a:pos x="T6" y="T7"/>
                </a:cxn>
                <a:cxn ang="0">
                  <a:pos x="T8" y="T9"/>
                </a:cxn>
              </a:cxnLst>
              <a:rect l="0" t="0" r="r" b="b"/>
              <a:pathLst>
                <a:path w="1043" h="597">
                  <a:moveTo>
                    <a:pt x="1042" y="55"/>
                  </a:moveTo>
                  <a:lnTo>
                    <a:pt x="18" y="596"/>
                  </a:lnTo>
                  <a:lnTo>
                    <a:pt x="0" y="540"/>
                  </a:lnTo>
                  <a:lnTo>
                    <a:pt x="1024" y="0"/>
                  </a:lnTo>
                  <a:lnTo>
                    <a:pt x="1042" y="55"/>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1" name="Freeform 91"/>
            <p:cNvSpPr>
              <a:spLocks noChangeArrowheads="1"/>
            </p:cNvSpPr>
            <p:nvPr/>
          </p:nvSpPr>
          <p:spPr bwMode="auto">
            <a:xfrm>
              <a:off x="7024688" y="2417763"/>
              <a:ext cx="376237" cy="207962"/>
            </a:xfrm>
            <a:custGeom>
              <a:avLst/>
              <a:gdLst>
                <a:gd name="T0" fmla="*/ 1042 w 1043"/>
                <a:gd name="T1" fmla="*/ 37 h 578"/>
                <a:gd name="T2" fmla="*/ 18 w 1043"/>
                <a:gd name="T3" fmla="*/ 577 h 578"/>
                <a:gd name="T4" fmla="*/ 0 w 1043"/>
                <a:gd name="T5" fmla="*/ 539 h 578"/>
                <a:gd name="T6" fmla="*/ 1005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18" y="577"/>
                  </a:lnTo>
                  <a:lnTo>
                    <a:pt x="0" y="539"/>
                  </a:lnTo>
                  <a:lnTo>
                    <a:pt x="1005" y="0"/>
                  </a:lnTo>
                  <a:lnTo>
                    <a:pt x="104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2" name="Freeform 92"/>
            <p:cNvSpPr>
              <a:spLocks noChangeArrowheads="1"/>
            </p:cNvSpPr>
            <p:nvPr/>
          </p:nvSpPr>
          <p:spPr bwMode="auto">
            <a:xfrm>
              <a:off x="7024688" y="2417763"/>
              <a:ext cx="376237" cy="207962"/>
            </a:xfrm>
            <a:custGeom>
              <a:avLst/>
              <a:gdLst>
                <a:gd name="T0" fmla="*/ 1042 w 1043"/>
                <a:gd name="T1" fmla="*/ 37 h 578"/>
                <a:gd name="T2" fmla="*/ 18 w 1043"/>
                <a:gd name="T3" fmla="*/ 577 h 578"/>
                <a:gd name="T4" fmla="*/ 0 w 1043"/>
                <a:gd name="T5" fmla="*/ 539 h 578"/>
                <a:gd name="T6" fmla="*/ 1005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18" y="577"/>
                  </a:lnTo>
                  <a:lnTo>
                    <a:pt x="0" y="539"/>
                  </a:lnTo>
                  <a:lnTo>
                    <a:pt x="1005" y="0"/>
                  </a:lnTo>
                  <a:lnTo>
                    <a:pt x="1042"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3" name="Freeform 93"/>
            <p:cNvSpPr>
              <a:spLocks noChangeArrowheads="1"/>
            </p:cNvSpPr>
            <p:nvPr/>
          </p:nvSpPr>
          <p:spPr bwMode="auto">
            <a:xfrm>
              <a:off x="7037388" y="2444750"/>
              <a:ext cx="376237" cy="214313"/>
            </a:xfrm>
            <a:custGeom>
              <a:avLst/>
              <a:gdLst>
                <a:gd name="T0" fmla="*/ 1042 w 1043"/>
                <a:gd name="T1" fmla="*/ 56 h 597"/>
                <a:gd name="T2" fmla="*/ 18 w 1043"/>
                <a:gd name="T3" fmla="*/ 596 h 597"/>
                <a:gd name="T4" fmla="*/ 0 w 1043"/>
                <a:gd name="T5" fmla="*/ 540 h 597"/>
                <a:gd name="T6" fmla="*/ 1024 w 1043"/>
                <a:gd name="T7" fmla="*/ 0 h 597"/>
                <a:gd name="T8" fmla="*/ 1042 w 1043"/>
                <a:gd name="T9" fmla="*/ 56 h 597"/>
              </a:gdLst>
              <a:ahLst/>
              <a:cxnLst>
                <a:cxn ang="0">
                  <a:pos x="T0" y="T1"/>
                </a:cxn>
                <a:cxn ang="0">
                  <a:pos x="T2" y="T3"/>
                </a:cxn>
                <a:cxn ang="0">
                  <a:pos x="T4" y="T5"/>
                </a:cxn>
                <a:cxn ang="0">
                  <a:pos x="T6" y="T7"/>
                </a:cxn>
                <a:cxn ang="0">
                  <a:pos x="T8" y="T9"/>
                </a:cxn>
              </a:cxnLst>
              <a:rect l="0" t="0" r="r" b="b"/>
              <a:pathLst>
                <a:path w="1043" h="597">
                  <a:moveTo>
                    <a:pt x="1042" y="56"/>
                  </a:moveTo>
                  <a:lnTo>
                    <a:pt x="18" y="596"/>
                  </a:lnTo>
                  <a:lnTo>
                    <a:pt x="0" y="540"/>
                  </a:lnTo>
                  <a:lnTo>
                    <a:pt x="1024" y="0"/>
                  </a:lnTo>
                  <a:lnTo>
                    <a:pt x="1042" y="56"/>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4" name="Freeform 94"/>
            <p:cNvSpPr>
              <a:spLocks noChangeArrowheads="1"/>
            </p:cNvSpPr>
            <p:nvPr/>
          </p:nvSpPr>
          <p:spPr bwMode="auto">
            <a:xfrm>
              <a:off x="7037388" y="2444750"/>
              <a:ext cx="376237" cy="214313"/>
            </a:xfrm>
            <a:custGeom>
              <a:avLst/>
              <a:gdLst>
                <a:gd name="T0" fmla="*/ 1042 w 1043"/>
                <a:gd name="T1" fmla="*/ 56 h 597"/>
                <a:gd name="T2" fmla="*/ 18 w 1043"/>
                <a:gd name="T3" fmla="*/ 596 h 597"/>
                <a:gd name="T4" fmla="*/ 0 w 1043"/>
                <a:gd name="T5" fmla="*/ 540 h 597"/>
                <a:gd name="T6" fmla="*/ 1024 w 1043"/>
                <a:gd name="T7" fmla="*/ 0 h 597"/>
                <a:gd name="T8" fmla="*/ 1042 w 1043"/>
                <a:gd name="T9" fmla="*/ 56 h 597"/>
              </a:gdLst>
              <a:ahLst/>
              <a:cxnLst>
                <a:cxn ang="0">
                  <a:pos x="T0" y="T1"/>
                </a:cxn>
                <a:cxn ang="0">
                  <a:pos x="T2" y="T3"/>
                </a:cxn>
                <a:cxn ang="0">
                  <a:pos x="T4" y="T5"/>
                </a:cxn>
                <a:cxn ang="0">
                  <a:pos x="T6" y="T7"/>
                </a:cxn>
                <a:cxn ang="0">
                  <a:pos x="T8" y="T9"/>
                </a:cxn>
              </a:cxnLst>
              <a:rect l="0" t="0" r="r" b="b"/>
              <a:pathLst>
                <a:path w="1043" h="597">
                  <a:moveTo>
                    <a:pt x="1042" y="56"/>
                  </a:moveTo>
                  <a:lnTo>
                    <a:pt x="18" y="596"/>
                  </a:lnTo>
                  <a:lnTo>
                    <a:pt x="0" y="540"/>
                  </a:lnTo>
                  <a:lnTo>
                    <a:pt x="1024" y="0"/>
                  </a:lnTo>
                  <a:lnTo>
                    <a:pt x="1042" y="56"/>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5" name="Freeform 95"/>
            <p:cNvSpPr>
              <a:spLocks noChangeArrowheads="1"/>
            </p:cNvSpPr>
            <p:nvPr/>
          </p:nvSpPr>
          <p:spPr bwMode="auto">
            <a:xfrm>
              <a:off x="7050088" y="2478088"/>
              <a:ext cx="376237" cy="207962"/>
            </a:xfrm>
            <a:custGeom>
              <a:avLst/>
              <a:gdLst>
                <a:gd name="T0" fmla="*/ 1043 w 1044"/>
                <a:gd name="T1" fmla="*/ 38 h 578"/>
                <a:gd name="T2" fmla="*/ 37 w 1044"/>
                <a:gd name="T3" fmla="*/ 577 h 578"/>
                <a:gd name="T4" fmla="*/ 0 w 1044"/>
                <a:gd name="T5" fmla="*/ 540 h 578"/>
                <a:gd name="T6" fmla="*/ 1024 w 1044"/>
                <a:gd name="T7" fmla="*/ 0 h 578"/>
                <a:gd name="T8" fmla="*/ 1043 w 1044"/>
                <a:gd name="T9" fmla="*/ 38 h 578"/>
              </a:gdLst>
              <a:ahLst/>
              <a:cxnLst>
                <a:cxn ang="0">
                  <a:pos x="T0" y="T1"/>
                </a:cxn>
                <a:cxn ang="0">
                  <a:pos x="T2" y="T3"/>
                </a:cxn>
                <a:cxn ang="0">
                  <a:pos x="T4" y="T5"/>
                </a:cxn>
                <a:cxn ang="0">
                  <a:pos x="T6" y="T7"/>
                </a:cxn>
                <a:cxn ang="0">
                  <a:pos x="T8" y="T9"/>
                </a:cxn>
              </a:cxnLst>
              <a:rect l="0" t="0" r="r" b="b"/>
              <a:pathLst>
                <a:path w="1044" h="578">
                  <a:moveTo>
                    <a:pt x="1043" y="38"/>
                  </a:moveTo>
                  <a:lnTo>
                    <a:pt x="37" y="577"/>
                  </a:lnTo>
                  <a:lnTo>
                    <a:pt x="0" y="540"/>
                  </a:lnTo>
                  <a:lnTo>
                    <a:pt x="1024" y="0"/>
                  </a:lnTo>
                  <a:lnTo>
                    <a:pt x="1043" y="38"/>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6" name="Freeform 96"/>
            <p:cNvSpPr>
              <a:spLocks noChangeArrowheads="1"/>
            </p:cNvSpPr>
            <p:nvPr/>
          </p:nvSpPr>
          <p:spPr bwMode="auto">
            <a:xfrm>
              <a:off x="7050088" y="2478088"/>
              <a:ext cx="376237" cy="207962"/>
            </a:xfrm>
            <a:custGeom>
              <a:avLst/>
              <a:gdLst>
                <a:gd name="T0" fmla="*/ 1043 w 1044"/>
                <a:gd name="T1" fmla="*/ 38 h 578"/>
                <a:gd name="T2" fmla="*/ 37 w 1044"/>
                <a:gd name="T3" fmla="*/ 577 h 578"/>
                <a:gd name="T4" fmla="*/ 0 w 1044"/>
                <a:gd name="T5" fmla="*/ 540 h 578"/>
                <a:gd name="T6" fmla="*/ 1024 w 1044"/>
                <a:gd name="T7" fmla="*/ 0 h 578"/>
                <a:gd name="T8" fmla="*/ 1043 w 1044"/>
                <a:gd name="T9" fmla="*/ 38 h 578"/>
              </a:gdLst>
              <a:ahLst/>
              <a:cxnLst>
                <a:cxn ang="0">
                  <a:pos x="T0" y="T1"/>
                </a:cxn>
                <a:cxn ang="0">
                  <a:pos x="T2" y="T3"/>
                </a:cxn>
                <a:cxn ang="0">
                  <a:pos x="T4" y="T5"/>
                </a:cxn>
                <a:cxn ang="0">
                  <a:pos x="T6" y="T7"/>
                </a:cxn>
                <a:cxn ang="0">
                  <a:pos x="T8" y="T9"/>
                </a:cxn>
              </a:cxnLst>
              <a:rect l="0" t="0" r="r" b="b"/>
              <a:pathLst>
                <a:path w="1044" h="578">
                  <a:moveTo>
                    <a:pt x="1043" y="38"/>
                  </a:moveTo>
                  <a:lnTo>
                    <a:pt x="37" y="577"/>
                  </a:lnTo>
                  <a:lnTo>
                    <a:pt x="0" y="540"/>
                  </a:lnTo>
                  <a:lnTo>
                    <a:pt x="1024" y="0"/>
                  </a:lnTo>
                  <a:lnTo>
                    <a:pt x="1043" y="38"/>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7" name="Freeform 97"/>
            <p:cNvSpPr>
              <a:spLocks noChangeArrowheads="1"/>
            </p:cNvSpPr>
            <p:nvPr/>
          </p:nvSpPr>
          <p:spPr bwMode="auto">
            <a:xfrm>
              <a:off x="7070725" y="2505075"/>
              <a:ext cx="376238" cy="214313"/>
            </a:xfrm>
            <a:custGeom>
              <a:avLst/>
              <a:gdLst>
                <a:gd name="T0" fmla="*/ 1043 w 1044"/>
                <a:gd name="T1" fmla="*/ 56 h 596"/>
                <a:gd name="T2" fmla="*/ 20 w 1044"/>
                <a:gd name="T3" fmla="*/ 595 h 596"/>
                <a:gd name="T4" fmla="*/ 0 w 1044"/>
                <a:gd name="T5" fmla="*/ 539 h 596"/>
                <a:gd name="T6" fmla="*/ 1025 w 1044"/>
                <a:gd name="T7" fmla="*/ 0 h 596"/>
                <a:gd name="T8" fmla="*/ 1043 w 1044"/>
                <a:gd name="T9" fmla="*/ 56 h 596"/>
              </a:gdLst>
              <a:ahLst/>
              <a:cxnLst>
                <a:cxn ang="0">
                  <a:pos x="T0" y="T1"/>
                </a:cxn>
                <a:cxn ang="0">
                  <a:pos x="T2" y="T3"/>
                </a:cxn>
                <a:cxn ang="0">
                  <a:pos x="T4" y="T5"/>
                </a:cxn>
                <a:cxn ang="0">
                  <a:pos x="T6" y="T7"/>
                </a:cxn>
                <a:cxn ang="0">
                  <a:pos x="T8" y="T9"/>
                </a:cxn>
              </a:cxnLst>
              <a:rect l="0" t="0" r="r" b="b"/>
              <a:pathLst>
                <a:path w="1044" h="596">
                  <a:moveTo>
                    <a:pt x="1043" y="56"/>
                  </a:moveTo>
                  <a:lnTo>
                    <a:pt x="20" y="595"/>
                  </a:lnTo>
                  <a:lnTo>
                    <a:pt x="0" y="539"/>
                  </a:lnTo>
                  <a:lnTo>
                    <a:pt x="1025" y="0"/>
                  </a:lnTo>
                  <a:lnTo>
                    <a:pt x="1043" y="56"/>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8" name="Freeform 98"/>
            <p:cNvSpPr>
              <a:spLocks noChangeArrowheads="1"/>
            </p:cNvSpPr>
            <p:nvPr/>
          </p:nvSpPr>
          <p:spPr bwMode="auto">
            <a:xfrm>
              <a:off x="7070725" y="2505075"/>
              <a:ext cx="376238" cy="214313"/>
            </a:xfrm>
            <a:custGeom>
              <a:avLst/>
              <a:gdLst>
                <a:gd name="T0" fmla="*/ 1043 w 1044"/>
                <a:gd name="T1" fmla="*/ 56 h 596"/>
                <a:gd name="T2" fmla="*/ 20 w 1044"/>
                <a:gd name="T3" fmla="*/ 595 h 596"/>
                <a:gd name="T4" fmla="*/ 0 w 1044"/>
                <a:gd name="T5" fmla="*/ 539 h 596"/>
                <a:gd name="T6" fmla="*/ 1025 w 1044"/>
                <a:gd name="T7" fmla="*/ 0 h 596"/>
                <a:gd name="T8" fmla="*/ 1043 w 1044"/>
                <a:gd name="T9" fmla="*/ 56 h 596"/>
              </a:gdLst>
              <a:ahLst/>
              <a:cxnLst>
                <a:cxn ang="0">
                  <a:pos x="T0" y="T1"/>
                </a:cxn>
                <a:cxn ang="0">
                  <a:pos x="T2" y="T3"/>
                </a:cxn>
                <a:cxn ang="0">
                  <a:pos x="T4" y="T5"/>
                </a:cxn>
                <a:cxn ang="0">
                  <a:pos x="T6" y="T7"/>
                </a:cxn>
                <a:cxn ang="0">
                  <a:pos x="T8" y="T9"/>
                </a:cxn>
              </a:cxnLst>
              <a:rect l="0" t="0" r="r" b="b"/>
              <a:pathLst>
                <a:path w="1044" h="596">
                  <a:moveTo>
                    <a:pt x="1043" y="56"/>
                  </a:moveTo>
                  <a:lnTo>
                    <a:pt x="20" y="595"/>
                  </a:lnTo>
                  <a:lnTo>
                    <a:pt x="0" y="539"/>
                  </a:lnTo>
                  <a:lnTo>
                    <a:pt x="1025" y="0"/>
                  </a:lnTo>
                  <a:lnTo>
                    <a:pt x="1043" y="56"/>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9" name="Freeform 99"/>
            <p:cNvSpPr>
              <a:spLocks noChangeArrowheads="1"/>
            </p:cNvSpPr>
            <p:nvPr/>
          </p:nvSpPr>
          <p:spPr bwMode="auto">
            <a:xfrm>
              <a:off x="7083425" y="2538413"/>
              <a:ext cx="376238" cy="207962"/>
            </a:xfrm>
            <a:custGeom>
              <a:avLst/>
              <a:gdLst>
                <a:gd name="T0" fmla="*/ 1043 w 1044"/>
                <a:gd name="T1" fmla="*/ 37 h 578"/>
                <a:gd name="T2" fmla="*/ 18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8" y="577"/>
                  </a:lnTo>
                  <a:lnTo>
                    <a:pt x="0" y="540"/>
                  </a:lnTo>
                  <a:lnTo>
                    <a:pt x="1024" y="0"/>
                  </a:lnTo>
                  <a:lnTo>
                    <a:pt x="1043"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0" name="Freeform 100"/>
            <p:cNvSpPr>
              <a:spLocks noChangeArrowheads="1"/>
            </p:cNvSpPr>
            <p:nvPr/>
          </p:nvSpPr>
          <p:spPr bwMode="auto">
            <a:xfrm>
              <a:off x="7083425" y="2538413"/>
              <a:ext cx="376238" cy="207962"/>
            </a:xfrm>
            <a:custGeom>
              <a:avLst/>
              <a:gdLst>
                <a:gd name="T0" fmla="*/ 1043 w 1044"/>
                <a:gd name="T1" fmla="*/ 37 h 578"/>
                <a:gd name="T2" fmla="*/ 18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8" y="577"/>
                  </a:lnTo>
                  <a:lnTo>
                    <a:pt x="0" y="540"/>
                  </a:lnTo>
                  <a:lnTo>
                    <a:pt x="1024" y="0"/>
                  </a:lnTo>
                  <a:lnTo>
                    <a:pt x="1043" y="37"/>
                  </a:lnTo>
                </a:path>
              </a:pathLst>
            </a:custGeom>
            <a:solidFill>
              <a:srgbClr val="384D6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1" name="Freeform 101"/>
            <p:cNvSpPr>
              <a:spLocks noChangeArrowheads="1"/>
            </p:cNvSpPr>
            <p:nvPr/>
          </p:nvSpPr>
          <p:spPr bwMode="auto">
            <a:xfrm>
              <a:off x="7358063" y="2116138"/>
              <a:ext cx="536575" cy="247650"/>
            </a:xfrm>
            <a:custGeom>
              <a:avLst/>
              <a:gdLst>
                <a:gd name="T0" fmla="*/ 1341 w 1491"/>
                <a:gd name="T1" fmla="*/ 0 h 690"/>
                <a:gd name="T2" fmla="*/ 1341 w 1491"/>
                <a:gd name="T3" fmla="*/ 0 h 690"/>
                <a:gd name="T4" fmla="*/ 168 w 1491"/>
                <a:gd name="T5" fmla="*/ 0 h 690"/>
                <a:gd name="T6" fmla="*/ 0 w 1491"/>
                <a:gd name="T7" fmla="*/ 149 h 690"/>
                <a:gd name="T8" fmla="*/ 0 w 1491"/>
                <a:gd name="T9" fmla="*/ 596 h 690"/>
                <a:gd name="T10" fmla="*/ 38 w 1491"/>
                <a:gd name="T11" fmla="*/ 689 h 690"/>
                <a:gd name="T12" fmla="*/ 38 w 1491"/>
                <a:gd name="T13" fmla="*/ 335 h 690"/>
                <a:gd name="T14" fmla="*/ 187 w 1491"/>
                <a:gd name="T15" fmla="*/ 186 h 690"/>
                <a:gd name="T16" fmla="*/ 1323 w 1491"/>
                <a:gd name="T17" fmla="*/ 186 h 690"/>
                <a:gd name="T18" fmla="*/ 1472 w 1491"/>
                <a:gd name="T19" fmla="*/ 335 h 690"/>
                <a:gd name="T20" fmla="*/ 1472 w 1491"/>
                <a:gd name="T21" fmla="*/ 689 h 690"/>
                <a:gd name="T22" fmla="*/ 1490 w 1491"/>
                <a:gd name="T23" fmla="*/ 596 h 690"/>
                <a:gd name="T24" fmla="*/ 1490 w 1491"/>
                <a:gd name="T25" fmla="*/ 149 h 690"/>
                <a:gd name="T26" fmla="*/ 1341 w 1491"/>
                <a:gd name="T27"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1" h="690">
                  <a:moveTo>
                    <a:pt x="1341" y="0"/>
                  </a:moveTo>
                  <a:lnTo>
                    <a:pt x="1341" y="0"/>
                  </a:lnTo>
                  <a:cubicBezTo>
                    <a:pt x="168" y="0"/>
                    <a:pt x="168" y="0"/>
                    <a:pt x="168" y="0"/>
                  </a:cubicBezTo>
                  <a:cubicBezTo>
                    <a:pt x="75" y="0"/>
                    <a:pt x="0" y="74"/>
                    <a:pt x="0" y="149"/>
                  </a:cubicBezTo>
                  <a:cubicBezTo>
                    <a:pt x="0" y="596"/>
                    <a:pt x="0" y="596"/>
                    <a:pt x="0" y="596"/>
                  </a:cubicBezTo>
                  <a:cubicBezTo>
                    <a:pt x="0" y="633"/>
                    <a:pt x="19" y="651"/>
                    <a:pt x="38" y="689"/>
                  </a:cubicBezTo>
                  <a:cubicBezTo>
                    <a:pt x="38" y="335"/>
                    <a:pt x="38" y="335"/>
                    <a:pt x="38" y="335"/>
                  </a:cubicBezTo>
                  <a:cubicBezTo>
                    <a:pt x="38" y="260"/>
                    <a:pt x="112" y="186"/>
                    <a:pt x="187" y="186"/>
                  </a:cubicBezTo>
                  <a:cubicBezTo>
                    <a:pt x="1323" y="186"/>
                    <a:pt x="1323" y="186"/>
                    <a:pt x="1323" y="186"/>
                  </a:cubicBezTo>
                  <a:cubicBezTo>
                    <a:pt x="1397" y="186"/>
                    <a:pt x="1472" y="260"/>
                    <a:pt x="1472" y="335"/>
                  </a:cubicBezTo>
                  <a:cubicBezTo>
                    <a:pt x="1472" y="689"/>
                    <a:pt x="1472" y="689"/>
                    <a:pt x="1472" y="689"/>
                  </a:cubicBezTo>
                  <a:cubicBezTo>
                    <a:pt x="1490" y="651"/>
                    <a:pt x="1490" y="633"/>
                    <a:pt x="1490" y="596"/>
                  </a:cubicBezTo>
                  <a:cubicBezTo>
                    <a:pt x="1490" y="149"/>
                    <a:pt x="1490" y="149"/>
                    <a:pt x="1490" y="149"/>
                  </a:cubicBezTo>
                  <a:cubicBezTo>
                    <a:pt x="1490" y="74"/>
                    <a:pt x="1434" y="0"/>
                    <a:pt x="1341" y="0"/>
                  </a:cubicBezTo>
                </a:path>
              </a:pathLst>
            </a:custGeom>
            <a:solidFill>
              <a:srgbClr val="2A38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2" name="Freeform 102"/>
            <p:cNvSpPr>
              <a:spLocks noChangeArrowheads="1"/>
            </p:cNvSpPr>
            <p:nvPr/>
          </p:nvSpPr>
          <p:spPr bwMode="auto">
            <a:xfrm>
              <a:off x="7083425" y="2257425"/>
              <a:ext cx="1092200" cy="750888"/>
            </a:xfrm>
            <a:custGeom>
              <a:avLst/>
              <a:gdLst>
                <a:gd name="T0" fmla="*/ 3035 w 3036"/>
                <a:gd name="T1" fmla="*/ 1936 h 2085"/>
                <a:gd name="T2" fmla="*/ 3035 w 3036"/>
                <a:gd name="T3" fmla="*/ 1936 h 2085"/>
                <a:gd name="T4" fmla="*/ 2886 w 3036"/>
                <a:gd name="T5" fmla="*/ 2084 h 2085"/>
                <a:gd name="T6" fmla="*/ 167 w 3036"/>
                <a:gd name="T7" fmla="*/ 2084 h 2085"/>
                <a:gd name="T8" fmla="*/ 0 w 3036"/>
                <a:gd name="T9" fmla="*/ 1936 h 2085"/>
                <a:gd name="T10" fmla="*/ 0 w 3036"/>
                <a:gd name="T11" fmla="*/ 149 h 2085"/>
                <a:gd name="T12" fmla="*/ 167 w 3036"/>
                <a:gd name="T13" fmla="*/ 0 h 2085"/>
                <a:gd name="T14" fmla="*/ 2886 w 3036"/>
                <a:gd name="T15" fmla="*/ 0 h 2085"/>
                <a:gd name="T16" fmla="*/ 3035 w 3036"/>
                <a:gd name="T17" fmla="*/ 149 h 2085"/>
                <a:gd name="T18" fmla="*/ 3035 w 3036"/>
                <a:gd name="T19" fmla="*/ 1936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6" h="2085">
                  <a:moveTo>
                    <a:pt x="3035" y="1936"/>
                  </a:moveTo>
                  <a:lnTo>
                    <a:pt x="3035" y="1936"/>
                  </a:lnTo>
                  <a:cubicBezTo>
                    <a:pt x="3035" y="2029"/>
                    <a:pt x="2979" y="2084"/>
                    <a:pt x="2886" y="2084"/>
                  </a:cubicBezTo>
                  <a:cubicBezTo>
                    <a:pt x="167" y="2084"/>
                    <a:pt x="167" y="2084"/>
                    <a:pt x="167" y="2084"/>
                  </a:cubicBezTo>
                  <a:cubicBezTo>
                    <a:pt x="74" y="2084"/>
                    <a:pt x="0" y="2029"/>
                    <a:pt x="0" y="1936"/>
                  </a:cubicBezTo>
                  <a:cubicBezTo>
                    <a:pt x="0" y="149"/>
                    <a:pt x="0" y="149"/>
                    <a:pt x="0" y="149"/>
                  </a:cubicBezTo>
                  <a:cubicBezTo>
                    <a:pt x="0" y="74"/>
                    <a:pt x="74" y="0"/>
                    <a:pt x="167" y="0"/>
                  </a:cubicBezTo>
                  <a:cubicBezTo>
                    <a:pt x="2886" y="0"/>
                    <a:pt x="2886" y="0"/>
                    <a:pt x="2886" y="0"/>
                  </a:cubicBezTo>
                  <a:cubicBezTo>
                    <a:pt x="2979" y="0"/>
                    <a:pt x="3035" y="74"/>
                    <a:pt x="3035" y="149"/>
                  </a:cubicBezTo>
                  <a:cubicBezTo>
                    <a:pt x="3035" y="1936"/>
                    <a:pt x="3035" y="1936"/>
                    <a:pt x="3035" y="1936"/>
                  </a:cubicBezTo>
                </a:path>
              </a:pathLst>
            </a:custGeom>
            <a:solidFill>
              <a:srgbClr val="384D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3" name="Freeform 103"/>
            <p:cNvSpPr>
              <a:spLocks noChangeArrowheads="1"/>
            </p:cNvSpPr>
            <p:nvPr/>
          </p:nvSpPr>
          <p:spPr bwMode="auto">
            <a:xfrm>
              <a:off x="7083425" y="2257425"/>
              <a:ext cx="1092200" cy="382588"/>
            </a:xfrm>
            <a:custGeom>
              <a:avLst/>
              <a:gdLst>
                <a:gd name="T0" fmla="*/ 3035 w 3036"/>
                <a:gd name="T1" fmla="*/ 1061 h 1062"/>
                <a:gd name="T2" fmla="*/ 3035 w 3036"/>
                <a:gd name="T3" fmla="*/ 1061 h 1062"/>
                <a:gd name="T4" fmla="*/ 3035 w 3036"/>
                <a:gd name="T5" fmla="*/ 149 h 1062"/>
                <a:gd name="T6" fmla="*/ 2886 w 3036"/>
                <a:gd name="T7" fmla="*/ 0 h 1062"/>
                <a:gd name="T8" fmla="*/ 167 w 3036"/>
                <a:gd name="T9" fmla="*/ 0 h 1062"/>
                <a:gd name="T10" fmla="*/ 0 w 3036"/>
                <a:gd name="T11" fmla="*/ 149 h 1062"/>
                <a:gd name="T12" fmla="*/ 0 w 3036"/>
                <a:gd name="T13" fmla="*/ 1061 h 1062"/>
                <a:gd name="T14" fmla="*/ 3035 w 3036"/>
                <a:gd name="T15" fmla="*/ 1061 h 10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6" h="1062">
                  <a:moveTo>
                    <a:pt x="3035" y="1061"/>
                  </a:moveTo>
                  <a:lnTo>
                    <a:pt x="3035" y="1061"/>
                  </a:lnTo>
                  <a:cubicBezTo>
                    <a:pt x="3035" y="149"/>
                    <a:pt x="3035" y="149"/>
                    <a:pt x="3035" y="149"/>
                  </a:cubicBezTo>
                  <a:cubicBezTo>
                    <a:pt x="3035" y="74"/>
                    <a:pt x="2979" y="0"/>
                    <a:pt x="2886" y="0"/>
                  </a:cubicBezTo>
                  <a:cubicBezTo>
                    <a:pt x="167" y="0"/>
                    <a:pt x="167" y="0"/>
                    <a:pt x="167" y="0"/>
                  </a:cubicBezTo>
                  <a:cubicBezTo>
                    <a:pt x="74" y="0"/>
                    <a:pt x="0" y="74"/>
                    <a:pt x="0" y="149"/>
                  </a:cubicBezTo>
                  <a:cubicBezTo>
                    <a:pt x="0" y="1061"/>
                    <a:pt x="0" y="1061"/>
                    <a:pt x="0" y="1061"/>
                  </a:cubicBezTo>
                  <a:cubicBezTo>
                    <a:pt x="3035" y="1061"/>
                    <a:pt x="3035" y="1061"/>
                    <a:pt x="3035" y="1061"/>
                  </a:cubicBezTo>
                </a:path>
              </a:pathLst>
            </a:custGeom>
            <a:solidFill>
              <a:srgbClr val="2A38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4" name="Freeform 104"/>
            <p:cNvSpPr>
              <a:spLocks noChangeArrowheads="1"/>
            </p:cNvSpPr>
            <p:nvPr/>
          </p:nvSpPr>
          <p:spPr bwMode="auto">
            <a:xfrm>
              <a:off x="7083425" y="2257425"/>
              <a:ext cx="1092200" cy="355600"/>
            </a:xfrm>
            <a:custGeom>
              <a:avLst/>
              <a:gdLst>
                <a:gd name="T0" fmla="*/ 3035 w 3036"/>
                <a:gd name="T1" fmla="*/ 986 h 987"/>
                <a:gd name="T2" fmla="*/ 3035 w 3036"/>
                <a:gd name="T3" fmla="*/ 986 h 987"/>
                <a:gd name="T4" fmla="*/ 3035 w 3036"/>
                <a:gd name="T5" fmla="*/ 149 h 987"/>
                <a:gd name="T6" fmla="*/ 2886 w 3036"/>
                <a:gd name="T7" fmla="*/ 0 h 987"/>
                <a:gd name="T8" fmla="*/ 167 w 3036"/>
                <a:gd name="T9" fmla="*/ 0 h 987"/>
                <a:gd name="T10" fmla="*/ 0 w 3036"/>
                <a:gd name="T11" fmla="*/ 149 h 987"/>
                <a:gd name="T12" fmla="*/ 0 w 3036"/>
                <a:gd name="T13" fmla="*/ 986 h 987"/>
                <a:gd name="T14" fmla="*/ 3035 w 3036"/>
                <a:gd name="T15" fmla="*/ 986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6" h="987">
                  <a:moveTo>
                    <a:pt x="3035" y="986"/>
                  </a:moveTo>
                  <a:lnTo>
                    <a:pt x="3035" y="986"/>
                  </a:lnTo>
                  <a:cubicBezTo>
                    <a:pt x="3035" y="149"/>
                    <a:pt x="3035" y="149"/>
                    <a:pt x="3035" y="149"/>
                  </a:cubicBezTo>
                  <a:cubicBezTo>
                    <a:pt x="3035" y="74"/>
                    <a:pt x="2979" y="0"/>
                    <a:pt x="2886" y="0"/>
                  </a:cubicBezTo>
                  <a:cubicBezTo>
                    <a:pt x="167" y="0"/>
                    <a:pt x="167" y="0"/>
                    <a:pt x="167" y="0"/>
                  </a:cubicBezTo>
                  <a:cubicBezTo>
                    <a:pt x="74" y="0"/>
                    <a:pt x="0" y="74"/>
                    <a:pt x="0" y="149"/>
                  </a:cubicBezTo>
                  <a:cubicBezTo>
                    <a:pt x="0" y="986"/>
                    <a:pt x="0" y="986"/>
                    <a:pt x="0" y="986"/>
                  </a:cubicBezTo>
                  <a:cubicBezTo>
                    <a:pt x="3035" y="986"/>
                    <a:pt x="3035" y="986"/>
                    <a:pt x="3035" y="986"/>
                  </a:cubicBezTo>
                </a:path>
              </a:pathLst>
            </a:custGeom>
            <a:solidFill>
              <a:srgbClr val="53627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5" name="Freeform 105"/>
            <p:cNvSpPr>
              <a:spLocks noChangeArrowheads="1"/>
            </p:cNvSpPr>
            <p:nvPr/>
          </p:nvSpPr>
          <p:spPr bwMode="auto">
            <a:xfrm>
              <a:off x="7499350" y="2638425"/>
              <a:ext cx="247650" cy="128588"/>
            </a:xfrm>
            <a:custGeom>
              <a:avLst/>
              <a:gdLst>
                <a:gd name="T0" fmla="*/ 0 w 690"/>
                <a:gd name="T1" fmla="*/ 0 h 355"/>
                <a:gd name="T2" fmla="*/ 0 w 690"/>
                <a:gd name="T3" fmla="*/ 0 h 355"/>
                <a:gd name="T4" fmla="*/ 0 w 690"/>
                <a:gd name="T5" fmla="*/ 18 h 355"/>
                <a:gd name="T6" fmla="*/ 354 w 690"/>
                <a:gd name="T7" fmla="*/ 354 h 355"/>
                <a:gd name="T8" fmla="*/ 689 w 690"/>
                <a:gd name="T9" fmla="*/ 18 h 355"/>
                <a:gd name="T10" fmla="*/ 689 w 690"/>
                <a:gd name="T11" fmla="*/ 0 h 355"/>
                <a:gd name="T12" fmla="*/ 0 w 690"/>
                <a:gd name="T13" fmla="*/ 0 h 355"/>
              </a:gdLst>
              <a:ahLst/>
              <a:cxnLst>
                <a:cxn ang="0">
                  <a:pos x="T0" y="T1"/>
                </a:cxn>
                <a:cxn ang="0">
                  <a:pos x="T2" y="T3"/>
                </a:cxn>
                <a:cxn ang="0">
                  <a:pos x="T4" y="T5"/>
                </a:cxn>
                <a:cxn ang="0">
                  <a:pos x="T6" y="T7"/>
                </a:cxn>
                <a:cxn ang="0">
                  <a:pos x="T8" y="T9"/>
                </a:cxn>
                <a:cxn ang="0">
                  <a:pos x="T10" y="T11"/>
                </a:cxn>
                <a:cxn ang="0">
                  <a:pos x="T12" y="T13"/>
                </a:cxn>
              </a:cxnLst>
              <a:rect l="0" t="0" r="r" b="b"/>
              <a:pathLst>
                <a:path w="690" h="355">
                  <a:moveTo>
                    <a:pt x="0" y="0"/>
                  </a:moveTo>
                  <a:lnTo>
                    <a:pt x="0" y="0"/>
                  </a:lnTo>
                  <a:lnTo>
                    <a:pt x="0" y="18"/>
                  </a:lnTo>
                  <a:cubicBezTo>
                    <a:pt x="0" y="205"/>
                    <a:pt x="168" y="354"/>
                    <a:pt x="354" y="354"/>
                  </a:cubicBezTo>
                  <a:cubicBezTo>
                    <a:pt x="541" y="354"/>
                    <a:pt x="689" y="205"/>
                    <a:pt x="689" y="18"/>
                  </a:cubicBezTo>
                  <a:lnTo>
                    <a:pt x="689" y="0"/>
                  </a:lnTo>
                  <a:cubicBezTo>
                    <a:pt x="0" y="0"/>
                    <a:pt x="0" y="0"/>
                    <a:pt x="0" y="0"/>
                  </a:cubicBezTo>
                </a:path>
              </a:pathLst>
            </a:custGeom>
            <a:solidFill>
              <a:srgbClr val="FBB25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6" name="Freeform 106"/>
            <p:cNvSpPr>
              <a:spLocks noChangeArrowheads="1"/>
            </p:cNvSpPr>
            <p:nvPr/>
          </p:nvSpPr>
          <p:spPr bwMode="auto">
            <a:xfrm>
              <a:off x="7486650" y="2571750"/>
              <a:ext cx="274638" cy="87313"/>
            </a:xfrm>
            <a:custGeom>
              <a:avLst/>
              <a:gdLst>
                <a:gd name="T0" fmla="*/ 764 w 765"/>
                <a:gd name="T1" fmla="*/ 242 h 243"/>
                <a:gd name="T2" fmla="*/ 0 w 765"/>
                <a:gd name="T3" fmla="*/ 242 h 243"/>
                <a:gd name="T4" fmla="*/ 0 w 765"/>
                <a:gd name="T5" fmla="*/ 0 h 243"/>
                <a:gd name="T6" fmla="*/ 764 w 765"/>
                <a:gd name="T7" fmla="*/ 0 h 243"/>
                <a:gd name="T8" fmla="*/ 764 w 765"/>
                <a:gd name="T9" fmla="*/ 242 h 243"/>
              </a:gdLst>
              <a:ahLst/>
              <a:cxnLst>
                <a:cxn ang="0">
                  <a:pos x="T0" y="T1"/>
                </a:cxn>
                <a:cxn ang="0">
                  <a:pos x="T2" y="T3"/>
                </a:cxn>
                <a:cxn ang="0">
                  <a:pos x="T4" y="T5"/>
                </a:cxn>
                <a:cxn ang="0">
                  <a:pos x="T6" y="T7"/>
                </a:cxn>
                <a:cxn ang="0">
                  <a:pos x="T8" y="T9"/>
                </a:cxn>
              </a:cxnLst>
              <a:rect l="0" t="0" r="r" b="b"/>
              <a:pathLst>
                <a:path w="765" h="243">
                  <a:moveTo>
                    <a:pt x="764" y="242"/>
                  </a:moveTo>
                  <a:lnTo>
                    <a:pt x="0" y="242"/>
                  </a:lnTo>
                  <a:lnTo>
                    <a:pt x="0" y="0"/>
                  </a:lnTo>
                  <a:lnTo>
                    <a:pt x="764" y="0"/>
                  </a:lnTo>
                  <a:lnTo>
                    <a:pt x="764" y="242"/>
                  </a:lnTo>
                </a:path>
              </a:pathLst>
            </a:custGeom>
            <a:solidFill>
              <a:srgbClr val="FECD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7" name="Freeform 107"/>
            <p:cNvSpPr>
              <a:spLocks noChangeArrowheads="1"/>
            </p:cNvSpPr>
            <p:nvPr/>
          </p:nvSpPr>
          <p:spPr bwMode="auto">
            <a:xfrm>
              <a:off x="7486650" y="2571750"/>
              <a:ext cx="274638" cy="87313"/>
            </a:xfrm>
            <a:custGeom>
              <a:avLst/>
              <a:gdLst>
                <a:gd name="T0" fmla="*/ 764 w 765"/>
                <a:gd name="T1" fmla="*/ 242 h 243"/>
                <a:gd name="T2" fmla="*/ 0 w 765"/>
                <a:gd name="T3" fmla="*/ 242 h 243"/>
                <a:gd name="T4" fmla="*/ 0 w 765"/>
                <a:gd name="T5" fmla="*/ 0 h 243"/>
                <a:gd name="T6" fmla="*/ 764 w 765"/>
                <a:gd name="T7" fmla="*/ 0 h 243"/>
                <a:gd name="T8" fmla="*/ 764 w 765"/>
                <a:gd name="T9" fmla="*/ 242 h 243"/>
              </a:gdLst>
              <a:ahLst/>
              <a:cxnLst>
                <a:cxn ang="0">
                  <a:pos x="T0" y="T1"/>
                </a:cxn>
                <a:cxn ang="0">
                  <a:pos x="T2" y="T3"/>
                </a:cxn>
                <a:cxn ang="0">
                  <a:pos x="T4" y="T5"/>
                </a:cxn>
                <a:cxn ang="0">
                  <a:pos x="T6" y="T7"/>
                </a:cxn>
                <a:cxn ang="0">
                  <a:pos x="T8" y="T9"/>
                </a:cxn>
              </a:cxnLst>
              <a:rect l="0" t="0" r="r" b="b"/>
              <a:pathLst>
                <a:path w="765" h="243">
                  <a:moveTo>
                    <a:pt x="764" y="242"/>
                  </a:moveTo>
                  <a:lnTo>
                    <a:pt x="0" y="242"/>
                  </a:lnTo>
                  <a:lnTo>
                    <a:pt x="0" y="0"/>
                  </a:lnTo>
                  <a:lnTo>
                    <a:pt x="764" y="0"/>
                  </a:lnTo>
                  <a:lnTo>
                    <a:pt x="764" y="242"/>
                  </a:lnTo>
                </a:path>
              </a:pathLst>
            </a:custGeom>
            <a:solidFill>
              <a:srgbClr val="FECD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8" name="Freeform 108"/>
            <p:cNvSpPr>
              <a:spLocks noChangeArrowheads="1"/>
            </p:cNvSpPr>
            <p:nvPr/>
          </p:nvSpPr>
          <p:spPr bwMode="auto">
            <a:xfrm>
              <a:off x="7083425" y="2900363"/>
              <a:ext cx="114300" cy="107950"/>
            </a:xfrm>
            <a:custGeom>
              <a:avLst/>
              <a:gdLst>
                <a:gd name="T0" fmla="*/ 0 w 317"/>
                <a:gd name="T1" fmla="*/ 0 h 298"/>
                <a:gd name="T2" fmla="*/ 0 w 317"/>
                <a:gd name="T3" fmla="*/ 0 h 298"/>
                <a:gd name="T4" fmla="*/ 0 w 317"/>
                <a:gd name="T5" fmla="*/ 149 h 298"/>
                <a:gd name="T6" fmla="*/ 167 w 317"/>
                <a:gd name="T7" fmla="*/ 297 h 298"/>
                <a:gd name="T8" fmla="*/ 316 w 317"/>
                <a:gd name="T9" fmla="*/ 297 h 298"/>
                <a:gd name="T10" fmla="*/ 0 w 317"/>
                <a:gd name="T11" fmla="*/ 0 h 298"/>
              </a:gdLst>
              <a:ahLst/>
              <a:cxnLst>
                <a:cxn ang="0">
                  <a:pos x="T0" y="T1"/>
                </a:cxn>
                <a:cxn ang="0">
                  <a:pos x="T2" y="T3"/>
                </a:cxn>
                <a:cxn ang="0">
                  <a:pos x="T4" y="T5"/>
                </a:cxn>
                <a:cxn ang="0">
                  <a:pos x="T6" y="T7"/>
                </a:cxn>
                <a:cxn ang="0">
                  <a:pos x="T8" y="T9"/>
                </a:cxn>
                <a:cxn ang="0">
                  <a:pos x="T10" y="T11"/>
                </a:cxn>
              </a:cxnLst>
              <a:rect l="0" t="0" r="r" b="b"/>
              <a:pathLst>
                <a:path w="317" h="298">
                  <a:moveTo>
                    <a:pt x="0" y="0"/>
                  </a:moveTo>
                  <a:lnTo>
                    <a:pt x="0" y="0"/>
                  </a:lnTo>
                  <a:cubicBezTo>
                    <a:pt x="0" y="149"/>
                    <a:pt x="0" y="149"/>
                    <a:pt x="0" y="149"/>
                  </a:cubicBezTo>
                  <a:cubicBezTo>
                    <a:pt x="0" y="242"/>
                    <a:pt x="74" y="297"/>
                    <a:pt x="167" y="297"/>
                  </a:cubicBezTo>
                  <a:cubicBezTo>
                    <a:pt x="316" y="297"/>
                    <a:pt x="316" y="297"/>
                    <a:pt x="316" y="297"/>
                  </a:cubicBezTo>
                  <a:cubicBezTo>
                    <a:pt x="223" y="205"/>
                    <a:pt x="111" y="93"/>
                    <a:pt x="0" y="0"/>
                  </a:cubicBezTo>
                </a:path>
              </a:pathLst>
            </a:custGeom>
            <a:solidFill>
              <a:srgbClr val="FBB25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9" name="Freeform 109"/>
            <p:cNvSpPr>
              <a:spLocks noChangeArrowheads="1"/>
            </p:cNvSpPr>
            <p:nvPr/>
          </p:nvSpPr>
          <p:spPr bwMode="auto">
            <a:xfrm>
              <a:off x="8056563" y="2887663"/>
              <a:ext cx="120650" cy="120650"/>
            </a:xfrm>
            <a:custGeom>
              <a:avLst/>
              <a:gdLst>
                <a:gd name="T0" fmla="*/ 0 w 336"/>
                <a:gd name="T1" fmla="*/ 334 h 335"/>
                <a:gd name="T2" fmla="*/ 0 w 336"/>
                <a:gd name="T3" fmla="*/ 334 h 335"/>
                <a:gd name="T4" fmla="*/ 186 w 336"/>
                <a:gd name="T5" fmla="*/ 334 h 335"/>
                <a:gd name="T6" fmla="*/ 335 w 336"/>
                <a:gd name="T7" fmla="*/ 186 h 335"/>
                <a:gd name="T8" fmla="*/ 335 w 336"/>
                <a:gd name="T9" fmla="*/ 0 h 335"/>
                <a:gd name="T10" fmla="*/ 0 w 336"/>
                <a:gd name="T11" fmla="*/ 334 h 335"/>
              </a:gdLst>
              <a:ahLst/>
              <a:cxnLst>
                <a:cxn ang="0">
                  <a:pos x="T0" y="T1"/>
                </a:cxn>
                <a:cxn ang="0">
                  <a:pos x="T2" y="T3"/>
                </a:cxn>
                <a:cxn ang="0">
                  <a:pos x="T4" y="T5"/>
                </a:cxn>
                <a:cxn ang="0">
                  <a:pos x="T6" y="T7"/>
                </a:cxn>
                <a:cxn ang="0">
                  <a:pos x="T8" y="T9"/>
                </a:cxn>
                <a:cxn ang="0">
                  <a:pos x="T10" y="T11"/>
                </a:cxn>
              </a:cxnLst>
              <a:rect l="0" t="0" r="r" b="b"/>
              <a:pathLst>
                <a:path w="336" h="335">
                  <a:moveTo>
                    <a:pt x="0" y="334"/>
                  </a:moveTo>
                  <a:lnTo>
                    <a:pt x="0" y="334"/>
                  </a:lnTo>
                  <a:cubicBezTo>
                    <a:pt x="186" y="334"/>
                    <a:pt x="186" y="334"/>
                    <a:pt x="186" y="334"/>
                  </a:cubicBezTo>
                  <a:cubicBezTo>
                    <a:pt x="279" y="334"/>
                    <a:pt x="335" y="279"/>
                    <a:pt x="335" y="186"/>
                  </a:cubicBezTo>
                  <a:cubicBezTo>
                    <a:pt x="335" y="0"/>
                    <a:pt x="335" y="0"/>
                    <a:pt x="335" y="0"/>
                  </a:cubicBezTo>
                  <a:cubicBezTo>
                    <a:pt x="0" y="334"/>
                    <a:pt x="0" y="334"/>
                    <a:pt x="0" y="334"/>
                  </a:cubicBezTo>
                </a:path>
              </a:pathLst>
            </a:custGeom>
            <a:solidFill>
              <a:srgbClr val="FBB25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0" name="Freeform 110"/>
            <p:cNvSpPr>
              <a:spLocks noChangeArrowheads="1"/>
            </p:cNvSpPr>
            <p:nvPr/>
          </p:nvSpPr>
          <p:spPr bwMode="auto">
            <a:xfrm>
              <a:off x="6540500" y="1935163"/>
              <a:ext cx="817563" cy="1019175"/>
            </a:xfrm>
            <a:custGeom>
              <a:avLst/>
              <a:gdLst>
                <a:gd name="T0" fmla="*/ 0 w 2272"/>
                <a:gd name="T1" fmla="*/ 2346 h 2831"/>
                <a:gd name="T2" fmla="*/ 1508 w 2272"/>
                <a:gd name="T3" fmla="*/ 2830 h 2831"/>
                <a:gd name="T4" fmla="*/ 1508 w 2272"/>
                <a:gd name="T5" fmla="*/ 2830 h 2831"/>
                <a:gd name="T6" fmla="*/ 0 w 2272"/>
                <a:gd name="T7" fmla="*/ 2346 h 2831"/>
                <a:gd name="T8" fmla="*/ 651 w 2272"/>
                <a:gd name="T9" fmla="*/ 968 h 2831"/>
                <a:gd name="T10" fmla="*/ 689 w 2272"/>
                <a:gd name="T11" fmla="*/ 1024 h 2831"/>
                <a:gd name="T12" fmla="*/ 689 w 2272"/>
                <a:gd name="T13" fmla="*/ 1024 h 2831"/>
                <a:gd name="T14" fmla="*/ 651 w 2272"/>
                <a:gd name="T15" fmla="*/ 968 h 2831"/>
                <a:gd name="T16" fmla="*/ 1824 w 2272"/>
                <a:gd name="T17" fmla="*/ 0 h 2831"/>
                <a:gd name="T18" fmla="*/ 521 w 2272"/>
                <a:gd name="T19" fmla="*/ 689 h 2831"/>
                <a:gd name="T20" fmla="*/ 1824 w 2272"/>
                <a:gd name="T21" fmla="*/ 0 h 2831"/>
                <a:gd name="T22" fmla="*/ 2271 w 2272"/>
                <a:gd name="T23" fmla="*/ 875 h 2831"/>
                <a:gd name="T24" fmla="*/ 2271 w 2272"/>
                <a:gd name="T25" fmla="*/ 875 h 2831"/>
                <a:gd name="T26" fmla="*/ 1824 w 2272"/>
                <a:gd name="T27"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2" h="2831">
                  <a:moveTo>
                    <a:pt x="0" y="2346"/>
                  </a:moveTo>
                  <a:lnTo>
                    <a:pt x="1508" y="2830"/>
                  </a:lnTo>
                  <a:lnTo>
                    <a:pt x="1508" y="2830"/>
                  </a:lnTo>
                  <a:lnTo>
                    <a:pt x="0" y="2346"/>
                  </a:lnTo>
                  <a:close/>
                  <a:moveTo>
                    <a:pt x="651" y="968"/>
                  </a:moveTo>
                  <a:lnTo>
                    <a:pt x="689" y="1024"/>
                  </a:lnTo>
                  <a:lnTo>
                    <a:pt x="689" y="1024"/>
                  </a:lnTo>
                  <a:lnTo>
                    <a:pt x="651" y="968"/>
                  </a:lnTo>
                  <a:close/>
                  <a:moveTo>
                    <a:pt x="1824" y="0"/>
                  </a:moveTo>
                  <a:lnTo>
                    <a:pt x="521" y="689"/>
                  </a:lnTo>
                  <a:lnTo>
                    <a:pt x="1824" y="0"/>
                  </a:lnTo>
                  <a:lnTo>
                    <a:pt x="2271" y="875"/>
                  </a:lnTo>
                  <a:lnTo>
                    <a:pt x="2271" y="875"/>
                  </a:lnTo>
                  <a:lnTo>
                    <a:pt x="1824" y="0"/>
                  </a:lnTo>
                  <a:close/>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1" name="Freeform 111"/>
            <p:cNvSpPr>
              <a:spLocks noChangeArrowheads="1"/>
            </p:cNvSpPr>
            <p:nvPr/>
          </p:nvSpPr>
          <p:spPr bwMode="auto">
            <a:xfrm>
              <a:off x="6540500" y="2779713"/>
              <a:ext cx="542925" cy="174625"/>
            </a:xfrm>
            <a:custGeom>
              <a:avLst/>
              <a:gdLst>
                <a:gd name="T0" fmla="*/ 0 w 1509"/>
                <a:gd name="T1" fmla="*/ 0 h 485"/>
                <a:gd name="T2" fmla="*/ 1508 w 1509"/>
                <a:gd name="T3" fmla="*/ 484 h 485"/>
                <a:gd name="T4" fmla="*/ 1508 w 1509"/>
                <a:gd name="T5" fmla="*/ 484 h 485"/>
                <a:gd name="T6" fmla="*/ 0 w 1509"/>
                <a:gd name="T7" fmla="*/ 0 h 485"/>
              </a:gdLst>
              <a:ahLst/>
              <a:cxnLst>
                <a:cxn ang="0">
                  <a:pos x="T0" y="T1"/>
                </a:cxn>
                <a:cxn ang="0">
                  <a:pos x="T2" y="T3"/>
                </a:cxn>
                <a:cxn ang="0">
                  <a:pos x="T4" y="T5"/>
                </a:cxn>
                <a:cxn ang="0">
                  <a:pos x="T6" y="T7"/>
                </a:cxn>
              </a:cxnLst>
              <a:rect l="0" t="0" r="r" b="b"/>
              <a:pathLst>
                <a:path w="1509" h="485">
                  <a:moveTo>
                    <a:pt x="0" y="0"/>
                  </a:moveTo>
                  <a:lnTo>
                    <a:pt x="1508" y="484"/>
                  </a:lnTo>
                  <a:lnTo>
                    <a:pt x="1508" y="484"/>
                  </a:lnTo>
                  <a:lnTo>
                    <a:pt x="0"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2" name="Freeform 112"/>
            <p:cNvSpPr>
              <a:spLocks noChangeArrowheads="1"/>
            </p:cNvSpPr>
            <p:nvPr/>
          </p:nvSpPr>
          <p:spPr bwMode="auto">
            <a:xfrm>
              <a:off x="6775450" y="2284413"/>
              <a:ext cx="14288" cy="20637"/>
            </a:xfrm>
            <a:custGeom>
              <a:avLst/>
              <a:gdLst>
                <a:gd name="T0" fmla="*/ 0 w 39"/>
                <a:gd name="T1" fmla="*/ 0 h 57"/>
                <a:gd name="T2" fmla="*/ 38 w 39"/>
                <a:gd name="T3" fmla="*/ 56 h 57"/>
                <a:gd name="T4" fmla="*/ 38 w 39"/>
                <a:gd name="T5" fmla="*/ 56 h 57"/>
                <a:gd name="T6" fmla="*/ 0 w 39"/>
                <a:gd name="T7" fmla="*/ 0 h 57"/>
              </a:gdLst>
              <a:ahLst/>
              <a:cxnLst>
                <a:cxn ang="0">
                  <a:pos x="T0" y="T1"/>
                </a:cxn>
                <a:cxn ang="0">
                  <a:pos x="T2" y="T3"/>
                </a:cxn>
                <a:cxn ang="0">
                  <a:pos x="T4" y="T5"/>
                </a:cxn>
                <a:cxn ang="0">
                  <a:pos x="T6" y="T7"/>
                </a:cxn>
              </a:cxnLst>
              <a:rect l="0" t="0" r="r" b="b"/>
              <a:pathLst>
                <a:path w="39" h="57">
                  <a:moveTo>
                    <a:pt x="0" y="0"/>
                  </a:moveTo>
                  <a:lnTo>
                    <a:pt x="38" y="56"/>
                  </a:lnTo>
                  <a:lnTo>
                    <a:pt x="38" y="56"/>
                  </a:lnTo>
                  <a:lnTo>
                    <a:pt x="0"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3" name="Freeform 113"/>
            <p:cNvSpPr>
              <a:spLocks noChangeArrowheads="1"/>
            </p:cNvSpPr>
            <p:nvPr/>
          </p:nvSpPr>
          <p:spPr bwMode="auto">
            <a:xfrm>
              <a:off x="6729413" y="1935163"/>
              <a:ext cx="630237" cy="315912"/>
            </a:xfrm>
            <a:custGeom>
              <a:avLst/>
              <a:gdLst>
                <a:gd name="T0" fmla="*/ 1303 w 1751"/>
                <a:gd name="T1" fmla="*/ 0 h 876"/>
                <a:gd name="T2" fmla="*/ 0 w 1751"/>
                <a:gd name="T3" fmla="*/ 689 h 876"/>
                <a:gd name="T4" fmla="*/ 1303 w 1751"/>
                <a:gd name="T5" fmla="*/ 0 h 876"/>
                <a:gd name="T6" fmla="*/ 1750 w 1751"/>
                <a:gd name="T7" fmla="*/ 875 h 876"/>
                <a:gd name="T8" fmla="*/ 1750 w 1751"/>
                <a:gd name="T9" fmla="*/ 875 h 876"/>
                <a:gd name="T10" fmla="*/ 1303 w 1751"/>
                <a:gd name="T11" fmla="*/ 0 h 876"/>
              </a:gdLst>
              <a:ahLst/>
              <a:cxnLst>
                <a:cxn ang="0">
                  <a:pos x="T0" y="T1"/>
                </a:cxn>
                <a:cxn ang="0">
                  <a:pos x="T2" y="T3"/>
                </a:cxn>
                <a:cxn ang="0">
                  <a:pos x="T4" y="T5"/>
                </a:cxn>
                <a:cxn ang="0">
                  <a:pos x="T6" y="T7"/>
                </a:cxn>
                <a:cxn ang="0">
                  <a:pos x="T8" y="T9"/>
                </a:cxn>
                <a:cxn ang="0">
                  <a:pos x="T10" y="T11"/>
                </a:cxn>
              </a:cxnLst>
              <a:rect l="0" t="0" r="r" b="b"/>
              <a:pathLst>
                <a:path w="1751" h="876">
                  <a:moveTo>
                    <a:pt x="1303" y="0"/>
                  </a:moveTo>
                  <a:lnTo>
                    <a:pt x="0" y="689"/>
                  </a:lnTo>
                  <a:lnTo>
                    <a:pt x="1303" y="0"/>
                  </a:lnTo>
                  <a:lnTo>
                    <a:pt x="1750" y="875"/>
                  </a:lnTo>
                  <a:lnTo>
                    <a:pt x="1750" y="875"/>
                  </a:lnTo>
                  <a:lnTo>
                    <a:pt x="1303"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4" name="Freeform 114"/>
            <p:cNvSpPr>
              <a:spLocks noChangeArrowheads="1"/>
            </p:cNvSpPr>
            <p:nvPr/>
          </p:nvSpPr>
          <p:spPr bwMode="auto">
            <a:xfrm>
              <a:off x="6540500" y="2278063"/>
              <a:ext cx="542925" cy="677862"/>
            </a:xfrm>
            <a:custGeom>
              <a:avLst/>
              <a:gdLst>
                <a:gd name="T0" fmla="*/ 912 w 1509"/>
                <a:gd name="T1" fmla="*/ 1526 h 1881"/>
                <a:gd name="T2" fmla="*/ 614 w 1509"/>
                <a:gd name="T3" fmla="*/ 1043 h 1881"/>
                <a:gd name="T4" fmla="*/ 912 w 1509"/>
                <a:gd name="T5" fmla="*/ 1526 h 1881"/>
                <a:gd name="T6" fmla="*/ 428 w 1509"/>
                <a:gd name="T7" fmla="*/ 1210 h 1881"/>
                <a:gd name="T8" fmla="*/ 577 w 1509"/>
                <a:gd name="T9" fmla="*/ 353 h 1881"/>
                <a:gd name="T10" fmla="*/ 428 w 1509"/>
                <a:gd name="T11" fmla="*/ 1210 h 1881"/>
                <a:gd name="T12" fmla="*/ 447 w 1509"/>
                <a:gd name="T13" fmla="*/ 0 h 1881"/>
                <a:gd name="T14" fmla="*/ 1508 w 1509"/>
                <a:gd name="T15" fmla="*/ 1880 h 1881"/>
                <a:gd name="T16" fmla="*/ 1508 w 1509"/>
                <a:gd name="T17" fmla="*/ 1713 h 1881"/>
                <a:gd name="T18" fmla="*/ 1508 w 1509"/>
                <a:gd name="T19" fmla="*/ 1657 h 1881"/>
                <a:gd name="T20" fmla="*/ 1508 w 1509"/>
                <a:gd name="T21" fmla="*/ 1619 h 1881"/>
                <a:gd name="T22" fmla="*/ 1452 w 1509"/>
                <a:gd name="T23" fmla="*/ 1694 h 1881"/>
                <a:gd name="T24" fmla="*/ 1452 w 1509"/>
                <a:gd name="T25" fmla="*/ 1526 h 1881"/>
                <a:gd name="T26" fmla="*/ 1359 w 1509"/>
                <a:gd name="T27" fmla="*/ 1657 h 1881"/>
                <a:gd name="T28" fmla="*/ 1396 w 1509"/>
                <a:gd name="T29" fmla="*/ 1396 h 1881"/>
                <a:gd name="T30" fmla="*/ 1266 w 1509"/>
                <a:gd name="T31" fmla="*/ 1638 h 1881"/>
                <a:gd name="T32" fmla="*/ 1341 w 1509"/>
                <a:gd name="T33" fmla="*/ 1284 h 1881"/>
                <a:gd name="T34" fmla="*/ 1192 w 1509"/>
                <a:gd name="T35" fmla="*/ 1601 h 1881"/>
                <a:gd name="T36" fmla="*/ 1266 w 1509"/>
                <a:gd name="T37" fmla="*/ 1172 h 1881"/>
                <a:gd name="T38" fmla="*/ 1005 w 1509"/>
                <a:gd name="T39" fmla="*/ 1545 h 1881"/>
                <a:gd name="T40" fmla="*/ 1154 w 1509"/>
                <a:gd name="T41" fmla="*/ 930 h 1881"/>
                <a:gd name="T42" fmla="*/ 1043 w 1509"/>
                <a:gd name="T43" fmla="*/ 1098 h 1881"/>
                <a:gd name="T44" fmla="*/ 1080 w 1509"/>
                <a:gd name="T45" fmla="*/ 819 h 1881"/>
                <a:gd name="T46" fmla="*/ 949 w 1509"/>
                <a:gd name="T47" fmla="*/ 1079 h 1881"/>
                <a:gd name="T48" fmla="*/ 1024 w 1509"/>
                <a:gd name="T49" fmla="*/ 689 h 1881"/>
                <a:gd name="T50" fmla="*/ 856 w 1509"/>
                <a:gd name="T51" fmla="*/ 1043 h 1881"/>
                <a:gd name="T52" fmla="*/ 968 w 1509"/>
                <a:gd name="T53" fmla="*/ 577 h 1881"/>
                <a:gd name="T54" fmla="*/ 782 w 1509"/>
                <a:gd name="T55" fmla="*/ 1023 h 1881"/>
                <a:gd name="T56" fmla="*/ 894 w 1509"/>
                <a:gd name="T57" fmla="*/ 465 h 1881"/>
                <a:gd name="T58" fmla="*/ 689 w 1509"/>
                <a:gd name="T59" fmla="*/ 986 h 1881"/>
                <a:gd name="T60" fmla="*/ 838 w 1509"/>
                <a:gd name="T61" fmla="*/ 353 h 1881"/>
                <a:gd name="T62" fmla="*/ 689 w 1509"/>
                <a:gd name="T63" fmla="*/ 74 h 1881"/>
                <a:gd name="T64" fmla="*/ 447 w 1509"/>
                <a:gd name="T6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9" h="1881">
                  <a:moveTo>
                    <a:pt x="912" y="1526"/>
                  </a:moveTo>
                  <a:lnTo>
                    <a:pt x="912" y="1526"/>
                  </a:lnTo>
                  <a:cubicBezTo>
                    <a:pt x="502" y="1396"/>
                    <a:pt x="502" y="1396"/>
                    <a:pt x="502" y="1396"/>
                  </a:cubicBezTo>
                  <a:cubicBezTo>
                    <a:pt x="614" y="1043"/>
                    <a:pt x="614" y="1043"/>
                    <a:pt x="614" y="1043"/>
                  </a:cubicBezTo>
                  <a:cubicBezTo>
                    <a:pt x="1024" y="1172"/>
                    <a:pt x="1024" y="1172"/>
                    <a:pt x="1024" y="1172"/>
                  </a:cubicBezTo>
                  <a:cubicBezTo>
                    <a:pt x="912" y="1526"/>
                    <a:pt x="912" y="1526"/>
                    <a:pt x="912" y="1526"/>
                  </a:cubicBezTo>
                  <a:lnTo>
                    <a:pt x="428" y="1210"/>
                  </a:lnTo>
                  <a:lnTo>
                    <a:pt x="428" y="1210"/>
                  </a:lnTo>
                  <a:cubicBezTo>
                    <a:pt x="316" y="1172"/>
                    <a:pt x="316" y="1172"/>
                    <a:pt x="316" y="1172"/>
                  </a:cubicBezTo>
                  <a:cubicBezTo>
                    <a:pt x="577" y="353"/>
                    <a:pt x="577" y="353"/>
                    <a:pt x="577" y="353"/>
                  </a:cubicBezTo>
                  <a:cubicBezTo>
                    <a:pt x="689" y="391"/>
                    <a:pt x="689" y="391"/>
                    <a:pt x="689" y="391"/>
                  </a:cubicBezTo>
                  <a:cubicBezTo>
                    <a:pt x="428" y="1210"/>
                    <a:pt x="428" y="1210"/>
                    <a:pt x="428" y="1210"/>
                  </a:cubicBezTo>
                  <a:lnTo>
                    <a:pt x="447" y="0"/>
                  </a:lnTo>
                  <a:lnTo>
                    <a:pt x="447" y="0"/>
                  </a:lnTo>
                  <a:cubicBezTo>
                    <a:pt x="0" y="1396"/>
                    <a:pt x="0" y="1396"/>
                    <a:pt x="0" y="1396"/>
                  </a:cubicBezTo>
                  <a:cubicBezTo>
                    <a:pt x="1508" y="1880"/>
                    <a:pt x="1508" y="1880"/>
                    <a:pt x="1508" y="1880"/>
                  </a:cubicBezTo>
                  <a:lnTo>
                    <a:pt x="1508" y="1880"/>
                  </a:lnTo>
                  <a:cubicBezTo>
                    <a:pt x="1508" y="1713"/>
                    <a:pt x="1508" y="1713"/>
                    <a:pt x="1508" y="1713"/>
                  </a:cubicBezTo>
                  <a:cubicBezTo>
                    <a:pt x="1508" y="1694"/>
                    <a:pt x="1508" y="1694"/>
                    <a:pt x="1508" y="1694"/>
                  </a:cubicBezTo>
                  <a:cubicBezTo>
                    <a:pt x="1508" y="1657"/>
                    <a:pt x="1508" y="1657"/>
                    <a:pt x="1508" y="1657"/>
                  </a:cubicBezTo>
                  <a:cubicBezTo>
                    <a:pt x="1508" y="1619"/>
                    <a:pt x="1508" y="1619"/>
                    <a:pt x="1508" y="1619"/>
                  </a:cubicBezTo>
                  <a:lnTo>
                    <a:pt x="1508" y="1619"/>
                  </a:lnTo>
                  <a:cubicBezTo>
                    <a:pt x="1490" y="1582"/>
                    <a:pt x="1490" y="1582"/>
                    <a:pt x="1490" y="1582"/>
                  </a:cubicBezTo>
                  <a:cubicBezTo>
                    <a:pt x="1452" y="1694"/>
                    <a:pt x="1452" y="1694"/>
                    <a:pt x="1452" y="1694"/>
                  </a:cubicBezTo>
                  <a:cubicBezTo>
                    <a:pt x="1415" y="1675"/>
                    <a:pt x="1415" y="1675"/>
                    <a:pt x="1415" y="1675"/>
                  </a:cubicBezTo>
                  <a:cubicBezTo>
                    <a:pt x="1452" y="1526"/>
                    <a:pt x="1452" y="1526"/>
                    <a:pt x="1452" y="1526"/>
                  </a:cubicBezTo>
                  <a:cubicBezTo>
                    <a:pt x="1434" y="1470"/>
                    <a:pt x="1434" y="1470"/>
                    <a:pt x="1434" y="1470"/>
                  </a:cubicBezTo>
                  <a:cubicBezTo>
                    <a:pt x="1359" y="1657"/>
                    <a:pt x="1359" y="1657"/>
                    <a:pt x="1359" y="1657"/>
                  </a:cubicBezTo>
                  <a:cubicBezTo>
                    <a:pt x="1322" y="1638"/>
                    <a:pt x="1322" y="1638"/>
                    <a:pt x="1322" y="1638"/>
                  </a:cubicBezTo>
                  <a:cubicBezTo>
                    <a:pt x="1396" y="1396"/>
                    <a:pt x="1396" y="1396"/>
                    <a:pt x="1396" y="1396"/>
                  </a:cubicBezTo>
                  <a:cubicBezTo>
                    <a:pt x="1359" y="1340"/>
                    <a:pt x="1359" y="1340"/>
                    <a:pt x="1359" y="1340"/>
                  </a:cubicBezTo>
                  <a:cubicBezTo>
                    <a:pt x="1266" y="1638"/>
                    <a:pt x="1266" y="1638"/>
                    <a:pt x="1266" y="1638"/>
                  </a:cubicBezTo>
                  <a:cubicBezTo>
                    <a:pt x="1229" y="1619"/>
                    <a:pt x="1229" y="1619"/>
                    <a:pt x="1229" y="1619"/>
                  </a:cubicBezTo>
                  <a:cubicBezTo>
                    <a:pt x="1341" y="1284"/>
                    <a:pt x="1341" y="1284"/>
                    <a:pt x="1341" y="1284"/>
                  </a:cubicBezTo>
                  <a:cubicBezTo>
                    <a:pt x="1303" y="1228"/>
                    <a:pt x="1303" y="1228"/>
                    <a:pt x="1303" y="1228"/>
                  </a:cubicBezTo>
                  <a:cubicBezTo>
                    <a:pt x="1192" y="1601"/>
                    <a:pt x="1192" y="1601"/>
                    <a:pt x="1192" y="1601"/>
                  </a:cubicBezTo>
                  <a:cubicBezTo>
                    <a:pt x="1136" y="1582"/>
                    <a:pt x="1136" y="1582"/>
                    <a:pt x="1136" y="1582"/>
                  </a:cubicBezTo>
                  <a:cubicBezTo>
                    <a:pt x="1266" y="1172"/>
                    <a:pt x="1266" y="1172"/>
                    <a:pt x="1266" y="1172"/>
                  </a:cubicBezTo>
                  <a:cubicBezTo>
                    <a:pt x="1173" y="986"/>
                    <a:pt x="1173" y="986"/>
                    <a:pt x="1173" y="986"/>
                  </a:cubicBezTo>
                  <a:cubicBezTo>
                    <a:pt x="1005" y="1545"/>
                    <a:pt x="1005" y="1545"/>
                    <a:pt x="1005" y="1545"/>
                  </a:cubicBezTo>
                  <a:cubicBezTo>
                    <a:pt x="949" y="1526"/>
                    <a:pt x="949" y="1526"/>
                    <a:pt x="949" y="1526"/>
                  </a:cubicBezTo>
                  <a:cubicBezTo>
                    <a:pt x="1154" y="930"/>
                    <a:pt x="1154" y="930"/>
                    <a:pt x="1154" y="930"/>
                  </a:cubicBezTo>
                  <a:cubicBezTo>
                    <a:pt x="1117" y="874"/>
                    <a:pt x="1117" y="874"/>
                    <a:pt x="1117" y="874"/>
                  </a:cubicBezTo>
                  <a:cubicBezTo>
                    <a:pt x="1043" y="1098"/>
                    <a:pt x="1043" y="1098"/>
                    <a:pt x="1043" y="1098"/>
                  </a:cubicBezTo>
                  <a:cubicBezTo>
                    <a:pt x="1005" y="1079"/>
                    <a:pt x="1005" y="1079"/>
                    <a:pt x="1005" y="1079"/>
                  </a:cubicBezTo>
                  <a:cubicBezTo>
                    <a:pt x="1080" y="819"/>
                    <a:pt x="1080" y="819"/>
                    <a:pt x="1080" y="819"/>
                  </a:cubicBezTo>
                  <a:cubicBezTo>
                    <a:pt x="1061" y="763"/>
                    <a:pt x="1061" y="763"/>
                    <a:pt x="1061" y="763"/>
                  </a:cubicBezTo>
                  <a:cubicBezTo>
                    <a:pt x="949" y="1079"/>
                    <a:pt x="949" y="1079"/>
                    <a:pt x="949" y="1079"/>
                  </a:cubicBezTo>
                  <a:cubicBezTo>
                    <a:pt x="912" y="1061"/>
                    <a:pt x="912" y="1061"/>
                    <a:pt x="912" y="1061"/>
                  </a:cubicBezTo>
                  <a:cubicBezTo>
                    <a:pt x="1024" y="689"/>
                    <a:pt x="1024" y="689"/>
                    <a:pt x="1024" y="689"/>
                  </a:cubicBezTo>
                  <a:cubicBezTo>
                    <a:pt x="987" y="633"/>
                    <a:pt x="987" y="633"/>
                    <a:pt x="987" y="633"/>
                  </a:cubicBezTo>
                  <a:cubicBezTo>
                    <a:pt x="856" y="1043"/>
                    <a:pt x="856" y="1043"/>
                    <a:pt x="856" y="1043"/>
                  </a:cubicBezTo>
                  <a:cubicBezTo>
                    <a:pt x="819" y="1023"/>
                    <a:pt x="819" y="1023"/>
                    <a:pt x="819" y="1023"/>
                  </a:cubicBezTo>
                  <a:cubicBezTo>
                    <a:pt x="968" y="577"/>
                    <a:pt x="968" y="577"/>
                    <a:pt x="968" y="577"/>
                  </a:cubicBezTo>
                  <a:cubicBezTo>
                    <a:pt x="931" y="521"/>
                    <a:pt x="931" y="521"/>
                    <a:pt x="931" y="521"/>
                  </a:cubicBezTo>
                  <a:cubicBezTo>
                    <a:pt x="782" y="1023"/>
                    <a:pt x="782" y="1023"/>
                    <a:pt x="782" y="1023"/>
                  </a:cubicBezTo>
                  <a:cubicBezTo>
                    <a:pt x="726" y="1005"/>
                    <a:pt x="726" y="1005"/>
                    <a:pt x="726" y="1005"/>
                  </a:cubicBezTo>
                  <a:cubicBezTo>
                    <a:pt x="894" y="465"/>
                    <a:pt x="894" y="465"/>
                    <a:pt x="894" y="465"/>
                  </a:cubicBezTo>
                  <a:cubicBezTo>
                    <a:pt x="875" y="409"/>
                    <a:pt x="875" y="409"/>
                    <a:pt x="875" y="409"/>
                  </a:cubicBezTo>
                  <a:cubicBezTo>
                    <a:pt x="689" y="986"/>
                    <a:pt x="689" y="986"/>
                    <a:pt x="689" y="986"/>
                  </a:cubicBezTo>
                  <a:cubicBezTo>
                    <a:pt x="633" y="968"/>
                    <a:pt x="633" y="968"/>
                    <a:pt x="633" y="968"/>
                  </a:cubicBezTo>
                  <a:cubicBezTo>
                    <a:pt x="838" y="353"/>
                    <a:pt x="838" y="353"/>
                    <a:pt x="838" y="353"/>
                  </a:cubicBezTo>
                  <a:cubicBezTo>
                    <a:pt x="689" y="74"/>
                    <a:pt x="689" y="74"/>
                    <a:pt x="689" y="74"/>
                  </a:cubicBezTo>
                  <a:lnTo>
                    <a:pt x="689" y="74"/>
                  </a:lnTo>
                  <a:lnTo>
                    <a:pt x="689" y="74"/>
                  </a:lnTo>
                  <a:cubicBezTo>
                    <a:pt x="447" y="0"/>
                    <a:pt x="447" y="0"/>
                    <a:pt x="447" y="0"/>
                  </a:cubicBezTo>
                  <a:lnTo>
                    <a:pt x="912" y="1526"/>
                  </a:lnTo>
                </a:path>
              </a:pathLst>
            </a:custGeom>
            <a:solidFill>
              <a:srgbClr val="D8DCD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5" name="Freeform 115"/>
            <p:cNvSpPr>
              <a:spLocks noChangeArrowheads="1"/>
            </p:cNvSpPr>
            <p:nvPr/>
          </p:nvSpPr>
          <p:spPr bwMode="auto">
            <a:xfrm>
              <a:off x="6654800" y="2405063"/>
              <a:ext cx="134938" cy="309562"/>
            </a:xfrm>
            <a:custGeom>
              <a:avLst/>
              <a:gdLst>
                <a:gd name="T0" fmla="*/ 261 w 374"/>
                <a:gd name="T1" fmla="*/ 0 h 858"/>
                <a:gd name="T2" fmla="*/ 0 w 374"/>
                <a:gd name="T3" fmla="*/ 819 h 858"/>
                <a:gd name="T4" fmla="*/ 112 w 374"/>
                <a:gd name="T5" fmla="*/ 857 h 858"/>
                <a:gd name="T6" fmla="*/ 373 w 374"/>
                <a:gd name="T7" fmla="*/ 38 h 858"/>
                <a:gd name="T8" fmla="*/ 261 w 374"/>
                <a:gd name="T9" fmla="*/ 0 h 858"/>
              </a:gdLst>
              <a:ahLst/>
              <a:cxnLst>
                <a:cxn ang="0">
                  <a:pos x="T0" y="T1"/>
                </a:cxn>
                <a:cxn ang="0">
                  <a:pos x="T2" y="T3"/>
                </a:cxn>
                <a:cxn ang="0">
                  <a:pos x="T4" y="T5"/>
                </a:cxn>
                <a:cxn ang="0">
                  <a:pos x="T6" y="T7"/>
                </a:cxn>
                <a:cxn ang="0">
                  <a:pos x="T8" y="T9"/>
                </a:cxn>
              </a:cxnLst>
              <a:rect l="0" t="0" r="r" b="b"/>
              <a:pathLst>
                <a:path w="374" h="858">
                  <a:moveTo>
                    <a:pt x="261" y="0"/>
                  </a:moveTo>
                  <a:lnTo>
                    <a:pt x="0" y="819"/>
                  </a:lnTo>
                  <a:lnTo>
                    <a:pt x="112" y="857"/>
                  </a:lnTo>
                  <a:lnTo>
                    <a:pt x="373" y="38"/>
                  </a:lnTo>
                  <a:lnTo>
                    <a:pt x="261"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6" name="Freeform 116"/>
            <p:cNvSpPr>
              <a:spLocks noChangeArrowheads="1"/>
            </p:cNvSpPr>
            <p:nvPr/>
          </p:nvSpPr>
          <p:spPr bwMode="auto">
            <a:xfrm>
              <a:off x="6654800" y="2405063"/>
              <a:ext cx="134938" cy="309562"/>
            </a:xfrm>
            <a:custGeom>
              <a:avLst/>
              <a:gdLst>
                <a:gd name="T0" fmla="*/ 261 w 374"/>
                <a:gd name="T1" fmla="*/ 0 h 858"/>
                <a:gd name="T2" fmla="*/ 0 w 374"/>
                <a:gd name="T3" fmla="*/ 819 h 858"/>
                <a:gd name="T4" fmla="*/ 112 w 374"/>
                <a:gd name="T5" fmla="*/ 857 h 858"/>
                <a:gd name="T6" fmla="*/ 373 w 374"/>
                <a:gd name="T7" fmla="*/ 38 h 858"/>
                <a:gd name="T8" fmla="*/ 261 w 374"/>
                <a:gd name="T9" fmla="*/ 0 h 858"/>
              </a:gdLst>
              <a:ahLst/>
              <a:cxnLst>
                <a:cxn ang="0">
                  <a:pos x="T0" y="T1"/>
                </a:cxn>
                <a:cxn ang="0">
                  <a:pos x="T2" y="T3"/>
                </a:cxn>
                <a:cxn ang="0">
                  <a:pos x="T4" y="T5"/>
                </a:cxn>
                <a:cxn ang="0">
                  <a:pos x="T6" y="T7"/>
                </a:cxn>
                <a:cxn ang="0">
                  <a:pos x="T8" y="T9"/>
                </a:cxn>
              </a:cxnLst>
              <a:rect l="0" t="0" r="r" b="b"/>
              <a:pathLst>
                <a:path w="374" h="858">
                  <a:moveTo>
                    <a:pt x="261" y="0"/>
                  </a:moveTo>
                  <a:lnTo>
                    <a:pt x="0" y="819"/>
                  </a:lnTo>
                  <a:lnTo>
                    <a:pt x="112" y="857"/>
                  </a:lnTo>
                  <a:lnTo>
                    <a:pt x="373" y="38"/>
                  </a:lnTo>
                  <a:lnTo>
                    <a:pt x="261"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7" name="Freeform 117"/>
            <p:cNvSpPr>
              <a:spLocks noChangeArrowheads="1"/>
            </p:cNvSpPr>
            <p:nvPr/>
          </p:nvSpPr>
          <p:spPr bwMode="auto">
            <a:xfrm>
              <a:off x="6769100" y="2405063"/>
              <a:ext cx="87313" cy="228600"/>
            </a:xfrm>
            <a:custGeom>
              <a:avLst/>
              <a:gdLst>
                <a:gd name="T0" fmla="*/ 205 w 243"/>
                <a:gd name="T1" fmla="*/ 0 h 634"/>
                <a:gd name="T2" fmla="*/ 0 w 243"/>
                <a:gd name="T3" fmla="*/ 615 h 634"/>
                <a:gd name="T4" fmla="*/ 56 w 243"/>
                <a:gd name="T5" fmla="*/ 633 h 634"/>
                <a:gd name="T6" fmla="*/ 242 w 243"/>
                <a:gd name="T7" fmla="*/ 56 h 634"/>
                <a:gd name="T8" fmla="*/ 205 w 243"/>
                <a:gd name="T9" fmla="*/ 0 h 634"/>
              </a:gdLst>
              <a:ahLst/>
              <a:cxnLst>
                <a:cxn ang="0">
                  <a:pos x="T0" y="T1"/>
                </a:cxn>
                <a:cxn ang="0">
                  <a:pos x="T2" y="T3"/>
                </a:cxn>
                <a:cxn ang="0">
                  <a:pos x="T4" y="T5"/>
                </a:cxn>
                <a:cxn ang="0">
                  <a:pos x="T6" y="T7"/>
                </a:cxn>
                <a:cxn ang="0">
                  <a:pos x="T8" y="T9"/>
                </a:cxn>
              </a:cxnLst>
              <a:rect l="0" t="0" r="r" b="b"/>
              <a:pathLst>
                <a:path w="243" h="634">
                  <a:moveTo>
                    <a:pt x="205" y="0"/>
                  </a:moveTo>
                  <a:lnTo>
                    <a:pt x="0" y="615"/>
                  </a:lnTo>
                  <a:lnTo>
                    <a:pt x="56" y="633"/>
                  </a:lnTo>
                  <a:lnTo>
                    <a:pt x="242" y="56"/>
                  </a:lnTo>
                  <a:lnTo>
                    <a:pt x="205"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8" name="Freeform 118"/>
            <p:cNvSpPr>
              <a:spLocks noChangeArrowheads="1"/>
            </p:cNvSpPr>
            <p:nvPr/>
          </p:nvSpPr>
          <p:spPr bwMode="auto">
            <a:xfrm>
              <a:off x="6769100" y="2405063"/>
              <a:ext cx="87313" cy="228600"/>
            </a:xfrm>
            <a:custGeom>
              <a:avLst/>
              <a:gdLst>
                <a:gd name="T0" fmla="*/ 205 w 243"/>
                <a:gd name="T1" fmla="*/ 0 h 634"/>
                <a:gd name="T2" fmla="*/ 0 w 243"/>
                <a:gd name="T3" fmla="*/ 615 h 634"/>
                <a:gd name="T4" fmla="*/ 56 w 243"/>
                <a:gd name="T5" fmla="*/ 633 h 634"/>
                <a:gd name="T6" fmla="*/ 242 w 243"/>
                <a:gd name="T7" fmla="*/ 56 h 634"/>
                <a:gd name="T8" fmla="*/ 205 w 243"/>
                <a:gd name="T9" fmla="*/ 0 h 634"/>
              </a:gdLst>
              <a:ahLst/>
              <a:cxnLst>
                <a:cxn ang="0">
                  <a:pos x="T0" y="T1"/>
                </a:cxn>
                <a:cxn ang="0">
                  <a:pos x="T2" y="T3"/>
                </a:cxn>
                <a:cxn ang="0">
                  <a:pos x="T4" y="T5"/>
                </a:cxn>
                <a:cxn ang="0">
                  <a:pos x="T6" y="T7"/>
                </a:cxn>
                <a:cxn ang="0">
                  <a:pos x="T8" y="T9"/>
                </a:cxn>
              </a:cxnLst>
              <a:rect l="0" t="0" r="r" b="b"/>
              <a:pathLst>
                <a:path w="243" h="634">
                  <a:moveTo>
                    <a:pt x="205" y="0"/>
                  </a:moveTo>
                  <a:lnTo>
                    <a:pt x="0" y="615"/>
                  </a:lnTo>
                  <a:lnTo>
                    <a:pt x="56" y="633"/>
                  </a:lnTo>
                  <a:lnTo>
                    <a:pt x="242" y="56"/>
                  </a:lnTo>
                  <a:lnTo>
                    <a:pt x="205"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9" name="Freeform 119"/>
            <p:cNvSpPr>
              <a:spLocks noChangeArrowheads="1"/>
            </p:cNvSpPr>
            <p:nvPr/>
          </p:nvSpPr>
          <p:spPr bwMode="auto">
            <a:xfrm>
              <a:off x="6721475" y="2652713"/>
              <a:ext cx="188913" cy="174625"/>
            </a:xfrm>
            <a:custGeom>
              <a:avLst/>
              <a:gdLst>
                <a:gd name="T0" fmla="*/ 112 w 523"/>
                <a:gd name="T1" fmla="*/ 0 h 484"/>
                <a:gd name="T2" fmla="*/ 0 w 523"/>
                <a:gd name="T3" fmla="*/ 353 h 484"/>
                <a:gd name="T4" fmla="*/ 410 w 523"/>
                <a:gd name="T5" fmla="*/ 483 h 484"/>
                <a:gd name="T6" fmla="*/ 522 w 523"/>
                <a:gd name="T7" fmla="*/ 129 h 484"/>
                <a:gd name="T8" fmla="*/ 112 w 523"/>
                <a:gd name="T9" fmla="*/ 0 h 484"/>
              </a:gdLst>
              <a:ahLst/>
              <a:cxnLst>
                <a:cxn ang="0">
                  <a:pos x="T0" y="T1"/>
                </a:cxn>
                <a:cxn ang="0">
                  <a:pos x="T2" y="T3"/>
                </a:cxn>
                <a:cxn ang="0">
                  <a:pos x="T4" y="T5"/>
                </a:cxn>
                <a:cxn ang="0">
                  <a:pos x="T6" y="T7"/>
                </a:cxn>
                <a:cxn ang="0">
                  <a:pos x="T8" y="T9"/>
                </a:cxn>
              </a:cxnLst>
              <a:rect l="0" t="0" r="r" b="b"/>
              <a:pathLst>
                <a:path w="523" h="484">
                  <a:moveTo>
                    <a:pt x="112" y="0"/>
                  </a:moveTo>
                  <a:lnTo>
                    <a:pt x="0" y="353"/>
                  </a:lnTo>
                  <a:lnTo>
                    <a:pt x="410" y="483"/>
                  </a:lnTo>
                  <a:lnTo>
                    <a:pt x="522" y="129"/>
                  </a:lnTo>
                  <a:lnTo>
                    <a:pt x="112"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 name="Freeform 120"/>
            <p:cNvSpPr>
              <a:spLocks noChangeArrowheads="1"/>
            </p:cNvSpPr>
            <p:nvPr/>
          </p:nvSpPr>
          <p:spPr bwMode="auto">
            <a:xfrm>
              <a:off x="6721475" y="2652713"/>
              <a:ext cx="188913" cy="174625"/>
            </a:xfrm>
            <a:custGeom>
              <a:avLst/>
              <a:gdLst>
                <a:gd name="T0" fmla="*/ 112 w 523"/>
                <a:gd name="T1" fmla="*/ 0 h 484"/>
                <a:gd name="T2" fmla="*/ 0 w 523"/>
                <a:gd name="T3" fmla="*/ 353 h 484"/>
                <a:gd name="T4" fmla="*/ 410 w 523"/>
                <a:gd name="T5" fmla="*/ 483 h 484"/>
                <a:gd name="T6" fmla="*/ 522 w 523"/>
                <a:gd name="T7" fmla="*/ 129 h 484"/>
                <a:gd name="T8" fmla="*/ 112 w 523"/>
                <a:gd name="T9" fmla="*/ 0 h 484"/>
              </a:gdLst>
              <a:ahLst/>
              <a:cxnLst>
                <a:cxn ang="0">
                  <a:pos x="T0" y="T1"/>
                </a:cxn>
                <a:cxn ang="0">
                  <a:pos x="T2" y="T3"/>
                </a:cxn>
                <a:cxn ang="0">
                  <a:pos x="T4" y="T5"/>
                </a:cxn>
                <a:cxn ang="0">
                  <a:pos x="T6" y="T7"/>
                </a:cxn>
                <a:cxn ang="0">
                  <a:pos x="T8" y="T9"/>
                </a:cxn>
              </a:cxnLst>
              <a:rect l="0" t="0" r="r" b="b"/>
              <a:pathLst>
                <a:path w="523" h="484">
                  <a:moveTo>
                    <a:pt x="112" y="0"/>
                  </a:moveTo>
                  <a:lnTo>
                    <a:pt x="0" y="353"/>
                  </a:lnTo>
                  <a:lnTo>
                    <a:pt x="410" y="483"/>
                  </a:lnTo>
                  <a:lnTo>
                    <a:pt x="522" y="129"/>
                  </a:lnTo>
                  <a:lnTo>
                    <a:pt x="112"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1" name="Freeform 121"/>
            <p:cNvSpPr>
              <a:spLocks noChangeArrowheads="1"/>
            </p:cNvSpPr>
            <p:nvPr/>
          </p:nvSpPr>
          <p:spPr bwMode="auto">
            <a:xfrm>
              <a:off x="6802438" y="2444750"/>
              <a:ext cx="74612" cy="201613"/>
            </a:xfrm>
            <a:custGeom>
              <a:avLst/>
              <a:gdLst>
                <a:gd name="T0" fmla="*/ 168 w 206"/>
                <a:gd name="T1" fmla="*/ 0 h 559"/>
                <a:gd name="T2" fmla="*/ 0 w 206"/>
                <a:gd name="T3" fmla="*/ 540 h 559"/>
                <a:gd name="T4" fmla="*/ 56 w 206"/>
                <a:gd name="T5" fmla="*/ 558 h 559"/>
                <a:gd name="T6" fmla="*/ 205 w 206"/>
                <a:gd name="T7" fmla="*/ 56 h 559"/>
                <a:gd name="T8" fmla="*/ 168 w 206"/>
                <a:gd name="T9" fmla="*/ 0 h 559"/>
              </a:gdLst>
              <a:ahLst/>
              <a:cxnLst>
                <a:cxn ang="0">
                  <a:pos x="T0" y="T1"/>
                </a:cxn>
                <a:cxn ang="0">
                  <a:pos x="T2" y="T3"/>
                </a:cxn>
                <a:cxn ang="0">
                  <a:pos x="T4" y="T5"/>
                </a:cxn>
                <a:cxn ang="0">
                  <a:pos x="T6" y="T7"/>
                </a:cxn>
                <a:cxn ang="0">
                  <a:pos x="T8" y="T9"/>
                </a:cxn>
              </a:cxnLst>
              <a:rect l="0" t="0" r="r" b="b"/>
              <a:pathLst>
                <a:path w="206" h="559">
                  <a:moveTo>
                    <a:pt x="168" y="0"/>
                  </a:moveTo>
                  <a:lnTo>
                    <a:pt x="0" y="540"/>
                  </a:lnTo>
                  <a:lnTo>
                    <a:pt x="56" y="558"/>
                  </a:lnTo>
                  <a:lnTo>
                    <a:pt x="205" y="56"/>
                  </a:lnTo>
                  <a:lnTo>
                    <a:pt x="168"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2" name="Freeform 122"/>
            <p:cNvSpPr>
              <a:spLocks noChangeArrowheads="1"/>
            </p:cNvSpPr>
            <p:nvPr/>
          </p:nvSpPr>
          <p:spPr bwMode="auto">
            <a:xfrm>
              <a:off x="6802438" y="2444750"/>
              <a:ext cx="74612" cy="201613"/>
            </a:xfrm>
            <a:custGeom>
              <a:avLst/>
              <a:gdLst>
                <a:gd name="T0" fmla="*/ 168 w 206"/>
                <a:gd name="T1" fmla="*/ 0 h 559"/>
                <a:gd name="T2" fmla="*/ 0 w 206"/>
                <a:gd name="T3" fmla="*/ 540 h 559"/>
                <a:gd name="T4" fmla="*/ 56 w 206"/>
                <a:gd name="T5" fmla="*/ 558 h 559"/>
                <a:gd name="T6" fmla="*/ 205 w 206"/>
                <a:gd name="T7" fmla="*/ 56 h 559"/>
                <a:gd name="T8" fmla="*/ 168 w 206"/>
                <a:gd name="T9" fmla="*/ 0 h 559"/>
              </a:gdLst>
              <a:ahLst/>
              <a:cxnLst>
                <a:cxn ang="0">
                  <a:pos x="T0" y="T1"/>
                </a:cxn>
                <a:cxn ang="0">
                  <a:pos x="T2" y="T3"/>
                </a:cxn>
                <a:cxn ang="0">
                  <a:pos x="T4" y="T5"/>
                </a:cxn>
                <a:cxn ang="0">
                  <a:pos x="T6" y="T7"/>
                </a:cxn>
                <a:cxn ang="0">
                  <a:pos x="T8" y="T9"/>
                </a:cxn>
              </a:cxnLst>
              <a:rect l="0" t="0" r="r" b="b"/>
              <a:pathLst>
                <a:path w="206" h="559">
                  <a:moveTo>
                    <a:pt x="168" y="0"/>
                  </a:moveTo>
                  <a:lnTo>
                    <a:pt x="0" y="540"/>
                  </a:lnTo>
                  <a:lnTo>
                    <a:pt x="56" y="558"/>
                  </a:lnTo>
                  <a:lnTo>
                    <a:pt x="205" y="56"/>
                  </a:lnTo>
                  <a:lnTo>
                    <a:pt x="168"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3" name="Freeform 123"/>
            <p:cNvSpPr>
              <a:spLocks noChangeArrowheads="1"/>
            </p:cNvSpPr>
            <p:nvPr/>
          </p:nvSpPr>
          <p:spPr bwMode="auto">
            <a:xfrm>
              <a:off x="6835775" y="2484438"/>
              <a:ext cx="60325" cy="168275"/>
            </a:xfrm>
            <a:custGeom>
              <a:avLst/>
              <a:gdLst>
                <a:gd name="T0" fmla="*/ 149 w 169"/>
                <a:gd name="T1" fmla="*/ 0 h 467"/>
                <a:gd name="T2" fmla="*/ 0 w 169"/>
                <a:gd name="T3" fmla="*/ 446 h 467"/>
                <a:gd name="T4" fmla="*/ 37 w 169"/>
                <a:gd name="T5" fmla="*/ 466 h 467"/>
                <a:gd name="T6" fmla="*/ 168 w 169"/>
                <a:gd name="T7" fmla="*/ 56 h 467"/>
                <a:gd name="T8" fmla="*/ 149 w 169"/>
                <a:gd name="T9" fmla="*/ 0 h 467"/>
              </a:gdLst>
              <a:ahLst/>
              <a:cxnLst>
                <a:cxn ang="0">
                  <a:pos x="T0" y="T1"/>
                </a:cxn>
                <a:cxn ang="0">
                  <a:pos x="T2" y="T3"/>
                </a:cxn>
                <a:cxn ang="0">
                  <a:pos x="T4" y="T5"/>
                </a:cxn>
                <a:cxn ang="0">
                  <a:pos x="T6" y="T7"/>
                </a:cxn>
                <a:cxn ang="0">
                  <a:pos x="T8" y="T9"/>
                </a:cxn>
              </a:cxnLst>
              <a:rect l="0" t="0" r="r" b="b"/>
              <a:pathLst>
                <a:path w="169" h="467">
                  <a:moveTo>
                    <a:pt x="149" y="0"/>
                  </a:moveTo>
                  <a:lnTo>
                    <a:pt x="0" y="446"/>
                  </a:lnTo>
                  <a:lnTo>
                    <a:pt x="37" y="466"/>
                  </a:lnTo>
                  <a:lnTo>
                    <a:pt x="168" y="56"/>
                  </a:lnTo>
                  <a:lnTo>
                    <a:pt x="149"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4" name="Freeform 124"/>
            <p:cNvSpPr>
              <a:spLocks noChangeArrowheads="1"/>
            </p:cNvSpPr>
            <p:nvPr/>
          </p:nvSpPr>
          <p:spPr bwMode="auto">
            <a:xfrm>
              <a:off x="6835775" y="2484438"/>
              <a:ext cx="60325" cy="168275"/>
            </a:xfrm>
            <a:custGeom>
              <a:avLst/>
              <a:gdLst>
                <a:gd name="T0" fmla="*/ 149 w 169"/>
                <a:gd name="T1" fmla="*/ 0 h 467"/>
                <a:gd name="T2" fmla="*/ 0 w 169"/>
                <a:gd name="T3" fmla="*/ 446 h 467"/>
                <a:gd name="T4" fmla="*/ 37 w 169"/>
                <a:gd name="T5" fmla="*/ 466 h 467"/>
                <a:gd name="T6" fmla="*/ 168 w 169"/>
                <a:gd name="T7" fmla="*/ 56 h 467"/>
                <a:gd name="T8" fmla="*/ 149 w 169"/>
                <a:gd name="T9" fmla="*/ 0 h 467"/>
              </a:gdLst>
              <a:ahLst/>
              <a:cxnLst>
                <a:cxn ang="0">
                  <a:pos x="T0" y="T1"/>
                </a:cxn>
                <a:cxn ang="0">
                  <a:pos x="T2" y="T3"/>
                </a:cxn>
                <a:cxn ang="0">
                  <a:pos x="T4" y="T5"/>
                </a:cxn>
                <a:cxn ang="0">
                  <a:pos x="T6" y="T7"/>
                </a:cxn>
                <a:cxn ang="0">
                  <a:pos x="T8" y="T9"/>
                </a:cxn>
              </a:cxnLst>
              <a:rect l="0" t="0" r="r" b="b"/>
              <a:pathLst>
                <a:path w="169" h="467">
                  <a:moveTo>
                    <a:pt x="149" y="0"/>
                  </a:moveTo>
                  <a:lnTo>
                    <a:pt x="0" y="446"/>
                  </a:lnTo>
                  <a:lnTo>
                    <a:pt x="37" y="466"/>
                  </a:lnTo>
                  <a:lnTo>
                    <a:pt x="168" y="56"/>
                  </a:lnTo>
                  <a:lnTo>
                    <a:pt x="149"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5" name="Freeform 125"/>
            <p:cNvSpPr>
              <a:spLocks noChangeArrowheads="1"/>
            </p:cNvSpPr>
            <p:nvPr/>
          </p:nvSpPr>
          <p:spPr bwMode="auto">
            <a:xfrm>
              <a:off x="6869113" y="2525713"/>
              <a:ext cx="53975" cy="141287"/>
            </a:xfrm>
            <a:custGeom>
              <a:avLst/>
              <a:gdLst>
                <a:gd name="T0" fmla="*/ 112 w 150"/>
                <a:gd name="T1" fmla="*/ 0 h 391"/>
                <a:gd name="T2" fmla="*/ 0 w 150"/>
                <a:gd name="T3" fmla="*/ 372 h 391"/>
                <a:gd name="T4" fmla="*/ 37 w 150"/>
                <a:gd name="T5" fmla="*/ 390 h 391"/>
                <a:gd name="T6" fmla="*/ 149 w 150"/>
                <a:gd name="T7" fmla="*/ 74 h 391"/>
                <a:gd name="T8" fmla="*/ 112 w 150"/>
                <a:gd name="T9" fmla="*/ 0 h 391"/>
              </a:gdLst>
              <a:ahLst/>
              <a:cxnLst>
                <a:cxn ang="0">
                  <a:pos x="T0" y="T1"/>
                </a:cxn>
                <a:cxn ang="0">
                  <a:pos x="T2" y="T3"/>
                </a:cxn>
                <a:cxn ang="0">
                  <a:pos x="T4" y="T5"/>
                </a:cxn>
                <a:cxn ang="0">
                  <a:pos x="T6" y="T7"/>
                </a:cxn>
                <a:cxn ang="0">
                  <a:pos x="T8" y="T9"/>
                </a:cxn>
              </a:cxnLst>
              <a:rect l="0" t="0" r="r" b="b"/>
              <a:pathLst>
                <a:path w="150" h="391">
                  <a:moveTo>
                    <a:pt x="112" y="0"/>
                  </a:moveTo>
                  <a:lnTo>
                    <a:pt x="0" y="372"/>
                  </a:lnTo>
                  <a:lnTo>
                    <a:pt x="37" y="390"/>
                  </a:lnTo>
                  <a:lnTo>
                    <a:pt x="149" y="74"/>
                  </a:lnTo>
                  <a:lnTo>
                    <a:pt x="112"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6" name="Freeform 126"/>
            <p:cNvSpPr>
              <a:spLocks noChangeArrowheads="1"/>
            </p:cNvSpPr>
            <p:nvPr/>
          </p:nvSpPr>
          <p:spPr bwMode="auto">
            <a:xfrm>
              <a:off x="6869113" y="2525713"/>
              <a:ext cx="53975" cy="141287"/>
            </a:xfrm>
            <a:custGeom>
              <a:avLst/>
              <a:gdLst>
                <a:gd name="T0" fmla="*/ 112 w 150"/>
                <a:gd name="T1" fmla="*/ 0 h 391"/>
                <a:gd name="T2" fmla="*/ 0 w 150"/>
                <a:gd name="T3" fmla="*/ 372 h 391"/>
                <a:gd name="T4" fmla="*/ 37 w 150"/>
                <a:gd name="T5" fmla="*/ 390 h 391"/>
                <a:gd name="T6" fmla="*/ 149 w 150"/>
                <a:gd name="T7" fmla="*/ 74 h 391"/>
                <a:gd name="T8" fmla="*/ 112 w 150"/>
                <a:gd name="T9" fmla="*/ 0 h 391"/>
              </a:gdLst>
              <a:ahLst/>
              <a:cxnLst>
                <a:cxn ang="0">
                  <a:pos x="T0" y="T1"/>
                </a:cxn>
                <a:cxn ang="0">
                  <a:pos x="T2" y="T3"/>
                </a:cxn>
                <a:cxn ang="0">
                  <a:pos x="T4" y="T5"/>
                </a:cxn>
                <a:cxn ang="0">
                  <a:pos x="T6" y="T7"/>
                </a:cxn>
                <a:cxn ang="0">
                  <a:pos x="T8" y="T9"/>
                </a:cxn>
              </a:cxnLst>
              <a:rect l="0" t="0" r="r" b="b"/>
              <a:pathLst>
                <a:path w="150" h="391">
                  <a:moveTo>
                    <a:pt x="112" y="0"/>
                  </a:moveTo>
                  <a:lnTo>
                    <a:pt x="0" y="372"/>
                  </a:lnTo>
                  <a:lnTo>
                    <a:pt x="37" y="390"/>
                  </a:lnTo>
                  <a:lnTo>
                    <a:pt x="149" y="74"/>
                  </a:lnTo>
                  <a:lnTo>
                    <a:pt x="112"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7" name="Freeform 127"/>
            <p:cNvSpPr>
              <a:spLocks noChangeArrowheads="1"/>
            </p:cNvSpPr>
            <p:nvPr/>
          </p:nvSpPr>
          <p:spPr bwMode="auto">
            <a:xfrm>
              <a:off x="6902450" y="2571750"/>
              <a:ext cx="41275" cy="100013"/>
            </a:xfrm>
            <a:custGeom>
              <a:avLst/>
              <a:gdLst>
                <a:gd name="T0" fmla="*/ 75 w 113"/>
                <a:gd name="T1" fmla="*/ 0 h 280"/>
                <a:gd name="T2" fmla="*/ 0 w 113"/>
                <a:gd name="T3" fmla="*/ 260 h 280"/>
                <a:gd name="T4" fmla="*/ 38 w 113"/>
                <a:gd name="T5" fmla="*/ 279 h 280"/>
                <a:gd name="T6" fmla="*/ 112 w 113"/>
                <a:gd name="T7" fmla="*/ 55 h 280"/>
                <a:gd name="T8" fmla="*/ 75 w 113"/>
                <a:gd name="T9" fmla="*/ 0 h 280"/>
              </a:gdLst>
              <a:ahLst/>
              <a:cxnLst>
                <a:cxn ang="0">
                  <a:pos x="T0" y="T1"/>
                </a:cxn>
                <a:cxn ang="0">
                  <a:pos x="T2" y="T3"/>
                </a:cxn>
                <a:cxn ang="0">
                  <a:pos x="T4" y="T5"/>
                </a:cxn>
                <a:cxn ang="0">
                  <a:pos x="T6" y="T7"/>
                </a:cxn>
                <a:cxn ang="0">
                  <a:pos x="T8" y="T9"/>
                </a:cxn>
              </a:cxnLst>
              <a:rect l="0" t="0" r="r" b="b"/>
              <a:pathLst>
                <a:path w="113" h="280">
                  <a:moveTo>
                    <a:pt x="75" y="0"/>
                  </a:moveTo>
                  <a:lnTo>
                    <a:pt x="0" y="260"/>
                  </a:lnTo>
                  <a:lnTo>
                    <a:pt x="38" y="279"/>
                  </a:lnTo>
                  <a:lnTo>
                    <a:pt x="112" y="55"/>
                  </a:lnTo>
                  <a:lnTo>
                    <a:pt x="75"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8" name="Freeform 128"/>
            <p:cNvSpPr>
              <a:spLocks noChangeArrowheads="1"/>
            </p:cNvSpPr>
            <p:nvPr/>
          </p:nvSpPr>
          <p:spPr bwMode="auto">
            <a:xfrm>
              <a:off x="6902450" y="2571750"/>
              <a:ext cx="41275" cy="100013"/>
            </a:xfrm>
            <a:custGeom>
              <a:avLst/>
              <a:gdLst>
                <a:gd name="T0" fmla="*/ 75 w 113"/>
                <a:gd name="T1" fmla="*/ 0 h 280"/>
                <a:gd name="T2" fmla="*/ 0 w 113"/>
                <a:gd name="T3" fmla="*/ 260 h 280"/>
                <a:gd name="T4" fmla="*/ 38 w 113"/>
                <a:gd name="T5" fmla="*/ 279 h 280"/>
                <a:gd name="T6" fmla="*/ 112 w 113"/>
                <a:gd name="T7" fmla="*/ 55 h 280"/>
                <a:gd name="T8" fmla="*/ 75 w 113"/>
                <a:gd name="T9" fmla="*/ 0 h 280"/>
              </a:gdLst>
              <a:ahLst/>
              <a:cxnLst>
                <a:cxn ang="0">
                  <a:pos x="T0" y="T1"/>
                </a:cxn>
                <a:cxn ang="0">
                  <a:pos x="T2" y="T3"/>
                </a:cxn>
                <a:cxn ang="0">
                  <a:pos x="T4" y="T5"/>
                </a:cxn>
                <a:cxn ang="0">
                  <a:pos x="T6" y="T7"/>
                </a:cxn>
                <a:cxn ang="0">
                  <a:pos x="T8" y="T9"/>
                </a:cxn>
              </a:cxnLst>
              <a:rect l="0" t="0" r="r" b="b"/>
              <a:pathLst>
                <a:path w="113" h="280">
                  <a:moveTo>
                    <a:pt x="75" y="0"/>
                  </a:moveTo>
                  <a:lnTo>
                    <a:pt x="0" y="260"/>
                  </a:lnTo>
                  <a:lnTo>
                    <a:pt x="38" y="279"/>
                  </a:lnTo>
                  <a:lnTo>
                    <a:pt x="112" y="55"/>
                  </a:lnTo>
                  <a:lnTo>
                    <a:pt x="75"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9" name="Freeform 129"/>
            <p:cNvSpPr>
              <a:spLocks noChangeArrowheads="1"/>
            </p:cNvSpPr>
            <p:nvPr/>
          </p:nvSpPr>
          <p:spPr bwMode="auto">
            <a:xfrm>
              <a:off x="6883400" y="2611438"/>
              <a:ext cx="80963" cy="222250"/>
            </a:xfrm>
            <a:custGeom>
              <a:avLst/>
              <a:gdLst>
                <a:gd name="T0" fmla="*/ 205 w 225"/>
                <a:gd name="T1" fmla="*/ 0 h 616"/>
                <a:gd name="T2" fmla="*/ 0 w 225"/>
                <a:gd name="T3" fmla="*/ 596 h 616"/>
                <a:gd name="T4" fmla="*/ 56 w 225"/>
                <a:gd name="T5" fmla="*/ 615 h 616"/>
                <a:gd name="T6" fmla="*/ 224 w 225"/>
                <a:gd name="T7" fmla="*/ 56 h 616"/>
                <a:gd name="T8" fmla="*/ 205 w 225"/>
                <a:gd name="T9" fmla="*/ 0 h 616"/>
              </a:gdLst>
              <a:ahLst/>
              <a:cxnLst>
                <a:cxn ang="0">
                  <a:pos x="T0" y="T1"/>
                </a:cxn>
                <a:cxn ang="0">
                  <a:pos x="T2" y="T3"/>
                </a:cxn>
                <a:cxn ang="0">
                  <a:pos x="T4" y="T5"/>
                </a:cxn>
                <a:cxn ang="0">
                  <a:pos x="T6" y="T7"/>
                </a:cxn>
                <a:cxn ang="0">
                  <a:pos x="T8" y="T9"/>
                </a:cxn>
              </a:cxnLst>
              <a:rect l="0" t="0" r="r" b="b"/>
              <a:pathLst>
                <a:path w="225" h="616">
                  <a:moveTo>
                    <a:pt x="205" y="0"/>
                  </a:moveTo>
                  <a:lnTo>
                    <a:pt x="0" y="596"/>
                  </a:lnTo>
                  <a:lnTo>
                    <a:pt x="56" y="615"/>
                  </a:lnTo>
                  <a:lnTo>
                    <a:pt x="224" y="56"/>
                  </a:lnTo>
                  <a:lnTo>
                    <a:pt x="205"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0" name="Freeform 130"/>
            <p:cNvSpPr>
              <a:spLocks noChangeArrowheads="1"/>
            </p:cNvSpPr>
            <p:nvPr/>
          </p:nvSpPr>
          <p:spPr bwMode="auto">
            <a:xfrm>
              <a:off x="6883400" y="2611438"/>
              <a:ext cx="80963" cy="222250"/>
            </a:xfrm>
            <a:custGeom>
              <a:avLst/>
              <a:gdLst>
                <a:gd name="T0" fmla="*/ 205 w 225"/>
                <a:gd name="T1" fmla="*/ 0 h 616"/>
                <a:gd name="T2" fmla="*/ 0 w 225"/>
                <a:gd name="T3" fmla="*/ 596 h 616"/>
                <a:gd name="T4" fmla="*/ 56 w 225"/>
                <a:gd name="T5" fmla="*/ 615 h 616"/>
                <a:gd name="T6" fmla="*/ 224 w 225"/>
                <a:gd name="T7" fmla="*/ 56 h 616"/>
                <a:gd name="T8" fmla="*/ 205 w 225"/>
                <a:gd name="T9" fmla="*/ 0 h 616"/>
              </a:gdLst>
              <a:ahLst/>
              <a:cxnLst>
                <a:cxn ang="0">
                  <a:pos x="T0" y="T1"/>
                </a:cxn>
                <a:cxn ang="0">
                  <a:pos x="T2" y="T3"/>
                </a:cxn>
                <a:cxn ang="0">
                  <a:pos x="T4" y="T5"/>
                </a:cxn>
                <a:cxn ang="0">
                  <a:pos x="T6" y="T7"/>
                </a:cxn>
                <a:cxn ang="0">
                  <a:pos x="T8" y="T9"/>
                </a:cxn>
              </a:cxnLst>
              <a:rect l="0" t="0" r="r" b="b"/>
              <a:pathLst>
                <a:path w="225" h="616">
                  <a:moveTo>
                    <a:pt x="205" y="0"/>
                  </a:moveTo>
                  <a:lnTo>
                    <a:pt x="0" y="596"/>
                  </a:lnTo>
                  <a:lnTo>
                    <a:pt x="56" y="615"/>
                  </a:lnTo>
                  <a:lnTo>
                    <a:pt x="224" y="56"/>
                  </a:lnTo>
                  <a:lnTo>
                    <a:pt x="205"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1" name="Freeform 131"/>
            <p:cNvSpPr>
              <a:spLocks noChangeArrowheads="1"/>
            </p:cNvSpPr>
            <p:nvPr/>
          </p:nvSpPr>
          <p:spPr bwMode="auto">
            <a:xfrm>
              <a:off x="6950075" y="2698750"/>
              <a:ext cx="60325" cy="155575"/>
            </a:xfrm>
            <a:custGeom>
              <a:avLst/>
              <a:gdLst>
                <a:gd name="T0" fmla="*/ 130 w 168"/>
                <a:gd name="T1" fmla="*/ 0 h 430"/>
                <a:gd name="T2" fmla="*/ 0 w 168"/>
                <a:gd name="T3" fmla="*/ 410 h 430"/>
                <a:gd name="T4" fmla="*/ 56 w 168"/>
                <a:gd name="T5" fmla="*/ 429 h 430"/>
                <a:gd name="T6" fmla="*/ 167 w 168"/>
                <a:gd name="T7" fmla="*/ 56 h 430"/>
                <a:gd name="T8" fmla="*/ 130 w 168"/>
                <a:gd name="T9" fmla="*/ 0 h 430"/>
              </a:gdLst>
              <a:ahLst/>
              <a:cxnLst>
                <a:cxn ang="0">
                  <a:pos x="T0" y="T1"/>
                </a:cxn>
                <a:cxn ang="0">
                  <a:pos x="T2" y="T3"/>
                </a:cxn>
                <a:cxn ang="0">
                  <a:pos x="T4" y="T5"/>
                </a:cxn>
                <a:cxn ang="0">
                  <a:pos x="T6" y="T7"/>
                </a:cxn>
                <a:cxn ang="0">
                  <a:pos x="T8" y="T9"/>
                </a:cxn>
              </a:cxnLst>
              <a:rect l="0" t="0" r="r" b="b"/>
              <a:pathLst>
                <a:path w="168" h="430">
                  <a:moveTo>
                    <a:pt x="130" y="0"/>
                  </a:moveTo>
                  <a:lnTo>
                    <a:pt x="0" y="410"/>
                  </a:lnTo>
                  <a:lnTo>
                    <a:pt x="56" y="429"/>
                  </a:lnTo>
                  <a:lnTo>
                    <a:pt x="167" y="56"/>
                  </a:lnTo>
                  <a:lnTo>
                    <a:pt x="130"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2" name="Freeform 132"/>
            <p:cNvSpPr>
              <a:spLocks noChangeArrowheads="1"/>
            </p:cNvSpPr>
            <p:nvPr/>
          </p:nvSpPr>
          <p:spPr bwMode="auto">
            <a:xfrm>
              <a:off x="6950075" y="2698750"/>
              <a:ext cx="60325" cy="155575"/>
            </a:xfrm>
            <a:custGeom>
              <a:avLst/>
              <a:gdLst>
                <a:gd name="T0" fmla="*/ 130 w 168"/>
                <a:gd name="T1" fmla="*/ 0 h 430"/>
                <a:gd name="T2" fmla="*/ 0 w 168"/>
                <a:gd name="T3" fmla="*/ 410 h 430"/>
                <a:gd name="T4" fmla="*/ 56 w 168"/>
                <a:gd name="T5" fmla="*/ 429 h 430"/>
                <a:gd name="T6" fmla="*/ 167 w 168"/>
                <a:gd name="T7" fmla="*/ 56 h 430"/>
                <a:gd name="T8" fmla="*/ 130 w 168"/>
                <a:gd name="T9" fmla="*/ 0 h 430"/>
              </a:gdLst>
              <a:ahLst/>
              <a:cxnLst>
                <a:cxn ang="0">
                  <a:pos x="T0" y="T1"/>
                </a:cxn>
                <a:cxn ang="0">
                  <a:pos x="T2" y="T3"/>
                </a:cxn>
                <a:cxn ang="0">
                  <a:pos x="T4" y="T5"/>
                </a:cxn>
                <a:cxn ang="0">
                  <a:pos x="T6" y="T7"/>
                </a:cxn>
                <a:cxn ang="0">
                  <a:pos x="T8" y="T9"/>
                </a:cxn>
              </a:cxnLst>
              <a:rect l="0" t="0" r="r" b="b"/>
              <a:pathLst>
                <a:path w="168" h="430">
                  <a:moveTo>
                    <a:pt x="130" y="0"/>
                  </a:moveTo>
                  <a:lnTo>
                    <a:pt x="0" y="410"/>
                  </a:lnTo>
                  <a:lnTo>
                    <a:pt x="56" y="429"/>
                  </a:lnTo>
                  <a:lnTo>
                    <a:pt x="167" y="56"/>
                  </a:lnTo>
                  <a:lnTo>
                    <a:pt x="130"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3" name="Freeform 133"/>
            <p:cNvSpPr>
              <a:spLocks noChangeArrowheads="1"/>
            </p:cNvSpPr>
            <p:nvPr/>
          </p:nvSpPr>
          <p:spPr bwMode="auto">
            <a:xfrm>
              <a:off x="6983413" y="2740025"/>
              <a:ext cx="47625" cy="128588"/>
            </a:xfrm>
            <a:custGeom>
              <a:avLst/>
              <a:gdLst>
                <a:gd name="T0" fmla="*/ 112 w 131"/>
                <a:gd name="T1" fmla="*/ 0 h 355"/>
                <a:gd name="T2" fmla="*/ 0 w 131"/>
                <a:gd name="T3" fmla="*/ 335 h 355"/>
                <a:gd name="T4" fmla="*/ 37 w 131"/>
                <a:gd name="T5" fmla="*/ 354 h 355"/>
                <a:gd name="T6" fmla="*/ 130 w 131"/>
                <a:gd name="T7" fmla="*/ 56 h 355"/>
                <a:gd name="T8" fmla="*/ 112 w 131"/>
                <a:gd name="T9" fmla="*/ 0 h 355"/>
              </a:gdLst>
              <a:ahLst/>
              <a:cxnLst>
                <a:cxn ang="0">
                  <a:pos x="T0" y="T1"/>
                </a:cxn>
                <a:cxn ang="0">
                  <a:pos x="T2" y="T3"/>
                </a:cxn>
                <a:cxn ang="0">
                  <a:pos x="T4" y="T5"/>
                </a:cxn>
                <a:cxn ang="0">
                  <a:pos x="T6" y="T7"/>
                </a:cxn>
                <a:cxn ang="0">
                  <a:pos x="T8" y="T9"/>
                </a:cxn>
              </a:cxnLst>
              <a:rect l="0" t="0" r="r" b="b"/>
              <a:pathLst>
                <a:path w="131" h="355">
                  <a:moveTo>
                    <a:pt x="112" y="0"/>
                  </a:moveTo>
                  <a:lnTo>
                    <a:pt x="0" y="335"/>
                  </a:lnTo>
                  <a:lnTo>
                    <a:pt x="37" y="354"/>
                  </a:lnTo>
                  <a:lnTo>
                    <a:pt x="130" y="56"/>
                  </a:lnTo>
                  <a:lnTo>
                    <a:pt x="112"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4" name="Freeform 134"/>
            <p:cNvSpPr>
              <a:spLocks noChangeArrowheads="1"/>
            </p:cNvSpPr>
            <p:nvPr/>
          </p:nvSpPr>
          <p:spPr bwMode="auto">
            <a:xfrm>
              <a:off x="6983413" y="2740025"/>
              <a:ext cx="47625" cy="128588"/>
            </a:xfrm>
            <a:custGeom>
              <a:avLst/>
              <a:gdLst>
                <a:gd name="T0" fmla="*/ 112 w 131"/>
                <a:gd name="T1" fmla="*/ 0 h 355"/>
                <a:gd name="T2" fmla="*/ 0 w 131"/>
                <a:gd name="T3" fmla="*/ 335 h 355"/>
                <a:gd name="T4" fmla="*/ 37 w 131"/>
                <a:gd name="T5" fmla="*/ 354 h 355"/>
                <a:gd name="T6" fmla="*/ 130 w 131"/>
                <a:gd name="T7" fmla="*/ 56 h 355"/>
                <a:gd name="T8" fmla="*/ 112 w 131"/>
                <a:gd name="T9" fmla="*/ 0 h 355"/>
              </a:gdLst>
              <a:ahLst/>
              <a:cxnLst>
                <a:cxn ang="0">
                  <a:pos x="T0" y="T1"/>
                </a:cxn>
                <a:cxn ang="0">
                  <a:pos x="T2" y="T3"/>
                </a:cxn>
                <a:cxn ang="0">
                  <a:pos x="T4" y="T5"/>
                </a:cxn>
                <a:cxn ang="0">
                  <a:pos x="T6" y="T7"/>
                </a:cxn>
                <a:cxn ang="0">
                  <a:pos x="T8" y="T9"/>
                </a:cxn>
              </a:cxnLst>
              <a:rect l="0" t="0" r="r" b="b"/>
              <a:pathLst>
                <a:path w="131" h="355">
                  <a:moveTo>
                    <a:pt x="112" y="0"/>
                  </a:moveTo>
                  <a:lnTo>
                    <a:pt x="0" y="335"/>
                  </a:lnTo>
                  <a:lnTo>
                    <a:pt x="37" y="354"/>
                  </a:lnTo>
                  <a:lnTo>
                    <a:pt x="130" y="56"/>
                  </a:lnTo>
                  <a:lnTo>
                    <a:pt x="112"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5" name="Freeform 135"/>
            <p:cNvSpPr>
              <a:spLocks noChangeArrowheads="1"/>
            </p:cNvSpPr>
            <p:nvPr/>
          </p:nvSpPr>
          <p:spPr bwMode="auto">
            <a:xfrm>
              <a:off x="7016750" y="2779713"/>
              <a:ext cx="41275" cy="93662"/>
            </a:xfrm>
            <a:custGeom>
              <a:avLst/>
              <a:gdLst>
                <a:gd name="T0" fmla="*/ 74 w 113"/>
                <a:gd name="T1" fmla="*/ 0 h 262"/>
                <a:gd name="T2" fmla="*/ 0 w 113"/>
                <a:gd name="T3" fmla="*/ 242 h 262"/>
                <a:gd name="T4" fmla="*/ 37 w 113"/>
                <a:gd name="T5" fmla="*/ 261 h 262"/>
                <a:gd name="T6" fmla="*/ 112 w 113"/>
                <a:gd name="T7" fmla="*/ 74 h 262"/>
                <a:gd name="T8" fmla="*/ 74 w 113"/>
                <a:gd name="T9" fmla="*/ 0 h 262"/>
              </a:gdLst>
              <a:ahLst/>
              <a:cxnLst>
                <a:cxn ang="0">
                  <a:pos x="T0" y="T1"/>
                </a:cxn>
                <a:cxn ang="0">
                  <a:pos x="T2" y="T3"/>
                </a:cxn>
                <a:cxn ang="0">
                  <a:pos x="T4" y="T5"/>
                </a:cxn>
                <a:cxn ang="0">
                  <a:pos x="T6" y="T7"/>
                </a:cxn>
                <a:cxn ang="0">
                  <a:pos x="T8" y="T9"/>
                </a:cxn>
              </a:cxnLst>
              <a:rect l="0" t="0" r="r" b="b"/>
              <a:pathLst>
                <a:path w="113" h="262">
                  <a:moveTo>
                    <a:pt x="74" y="0"/>
                  </a:moveTo>
                  <a:lnTo>
                    <a:pt x="0" y="242"/>
                  </a:lnTo>
                  <a:lnTo>
                    <a:pt x="37" y="261"/>
                  </a:lnTo>
                  <a:lnTo>
                    <a:pt x="112" y="74"/>
                  </a:lnTo>
                  <a:lnTo>
                    <a:pt x="74"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6" name="Freeform 136"/>
            <p:cNvSpPr>
              <a:spLocks noChangeArrowheads="1"/>
            </p:cNvSpPr>
            <p:nvPr/>
          </p:nvSpPr>
          <p:spPr bwMode="auto">
            <a:xfrm>
              <a:off x="7016750" y="2779713"/>
              <a:ext cx="41275" cy="93662"/>
            </a:xfrm>
            <a:custGeom>
              <a:avLst/>
              <a:gdLst>
                <a:gd name="T0" fmla="*/ 74 w 113"/>
                <a:gd name="T1" fmla="*/ 0 h 262"/>
                <a:gd name="T2" fmla="*/ 0 w 113"/>
                <a:gd name="T3" fmla="*/ 242 h 262"/>
                <a:gd name="T4" fmla="*/ 37 w 113"/>
                <a:gd name="T5" fmla="*/ 261 h 262"/>
                <a:gd name="T6" fmla="*/ 112 w 113"/>
                <a:gd name="T7" fmla="*/ 74 h 262"/>
                <a:gd name="T8" fmla="*/ 74 w 113"/>
                <a:gd name="T9" fmla="*/ 0 h 262"/>
              </a:gdLst>
              <a:ahLst/>
              <a:cxnLst>
                <a:cxn ang="0">
                  <a:pos x="T0" y="T1"/>
                </a:cxn>
                <a:cxn ang="0">
                  <a:pos x="T2" y="T3"/>
                </a:cxn>
                <a:cxn ang="0">
                  <a:pos x="T4" y="T5"/>
                </a:cxn>
                <a:cxn ang="0">
                  <a:pos x="T6" y="T7"/>
                </a:cxn>
                <a:cxn ang="0">
                  <a:pos x="T8" y="T9"/>
                </a:cxn>
              </a:cxnLst>
              <a:rect l="0" t="0" r="r" b="b"/>
              <a:pathLst>
                <a:path w="113" h="262">
                  <a:moveTo>
                    <a:pt x="74" y="0"/>
                  </a:moveTo>
                  <a:lnTo>
                    <a:pt x="0" y="242"/>
                  </a:lnTo>
                  <a:lnTo>
                    <a:pt x="37" y="261"/>
                  </a:lnTo>
                  <a:lnTo>
                    <a:pt x="112" y="74"/>
                  </a:lnTo>
                  <a:lnTo>
                    <a:pt x="74"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7" name="Freeform 137"/>
            <p:cNvSpPr>
              <a:spLocks noChangeArrowheads="1"/>
            </p:cNvSpPr>
            <p:nvPr/>
          </p:nvSpPr>
          <p:spPr bwMode="auto">
            <a:xfrm>
              <a:off x="7050088" y="2827338"/>
              <a:ext cx="26987" cy="60325"/>
            </a:xfrm>
            <a:custGeom>
              <a:avLst/>
              <a:gdLst>
                <a:gd name="T0" fmla="*/ 37 w 76"/>
                <a:gd name="T1" fmla="*/ 0 h 169"/>
                <a:gd name="T2" fmla="*/ 0 w 76"/>
                <a:gd name="T3" fmla="*/ 149 h 169"/>
                <a:gd name="T4" fmla="*/ 37 w 76"/>
                <a:gd name="T5" fmla="*/ 168 h 169"/>
                <a:gd name="T6" fmla="*/ 75 w 76"/>
                <a:gd name="T7" fmla="*/ 56 h 169"/>
                <a:gd name="T8" fmla="*/ 37 w 76"/>
                <a:gd name="T9" fmla="*/ 0 h 169"/>
              </a:gdLst>
              <a:ahLst/>
              <a:cxnLst>
                <a:cxn ang="0">
                  <a:pos x="T0" y="T1"/>
                </a:cxn>
                <a:cxn ang="0">
                  <a:pos x="T2" y="T3"/>
                </a:cxn>
                <a:cxn ang="0">
                  <a:pos x="T4" y="T5"/>
                </a:cxn>
                <a:cxn ang="0">
                  <a:pos x="T6" y="T7"/>
                </a:cxn>
                <a:cxn ang="0">
                  <a:pos x="T8" y="T9"/>
                </a:cxn>
              </a:cxnLst>
              <a:rect l="0" t="0" r="r" b="b"/>
              <a:pathLst>
                <a:path w="76" h="169">
                  <a:moveTo>
                    <a:pt x="37" y="0"/>
                  </a:moveTo>
                  <a:lnTo>
                    <a:pt x="0" y="149"/>
                  </a:lnTo>
                  <a:lnTo>
                    <a:pt x="37" y="168"/>
                  </a:lnTo>
                  <a:lnTo>
                    <a:pt x="75" y="56"/>
                  </a:lnTo>
                  <a:lnTo>
                    <a:pt x="37"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8" name="Freeform 138"/>
            <p:cNvSpPr>
              <a:spLocks noChangeArrowheads="1"/>
            </p:cNvSpPr>
            <p:nvPr/>
          </p:nvSpPr>
          <p:spPr bwMode="auto">
            <a:xfrm>
              <a:off x="7050088" y="2827338"/>
              <a:ext cx="26987" cy="60325"/>
            </a:xfrm>
            <a:custGeom>
              <a:avLst/>
              <a:gdLst>
                <a:gd name="T0" fmla="*/ 37 w 76"/>
                <a:gd name="T1" fmla="*/ 0 h 169"/>
                <a:gd name="T2" fmla="*/ 0 w 76"/>
                <a:gd name="T3" fmla="*/ 149 h 169"/>
                <a:gd name="T4" fmla="*/ 37 w 76"/>
                <a:gd name="T5" fmla="*/ 168 h 169"/>
                <a:gd name="T6" fmla="*/ 75 w 76"/>
                <a:gd name="T7" fmla="*/ 56 h 169"/>
                <a:gd name="T8" fmla="*/ 37 w 76"/>
                <a:gd name="T9" fmla="*/ 0 h 169"/>
              </a:gdLst>
              <a:ahLst/>
              <a:cxnLst>
                <a:cxn ang="0">
                  <a:pos x="T0" y="T1"/>
                </a:cxn>
                <a:cxn ang="0">
                  <a:pos x="T2" y="T3"/>
                </a:cxn>
                <a:cxn ang="0">
                  <a:pos x="T4" y="T5"/>
                </a:cxn>
                <a:cxn ang="0">
                  <a:pos x="T6" y="T7"/>
                </a:cxn>
                <a:cxn ang="0">
                  <a:pos x="T8" y="T9"/>
                </a:cxn>
              </a:cxnLst>
              <a:rect l="0" t="0" r="r" b="b"/>
              <a:pathLst>
                <a:path w="76" h="169">
                  <a:moveTo>
                    <a:pt x="37" y="0"/>
                  </a:moveTo>
                  <a:lnTo>
                    <a:pt x="0" y="149"/>
                  </a:lnTo>
                  <a:lnTo>
                    <a:pt x="37" y="168"/>
                  </a:lnTo>
                  <a:lnTo>
                    <a:pt x="75" y="56"/>
                  </a:lnTo>
                  <a:lnTo>
                    <a:pt x="37"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9" name="Freeform 139"/>
            <p:cNvSpPr>
              <a:spLocks noChangeArrowheads="1"/>
            </p:cNvSpPr>
            <p:nvPr/>
          </p:nvSpPr>
          <p:spPr bwMode="auto">
            <a:xfrm>
              <a:off x="7083425" y="2873375"/>
              <a:ext cx="1588" cy="20638"/>
            </a:xfrm>
            <a:custGeom>
              <a:avLst/>
              <a:gdLst>
                <a:gd name="T0" fmla="*/ 0 w 1"/>
                <a:gd name="T1" fmla="*/ 0 h 57"/>
                <a:gd name="T2" fmla="*/ 0 w 1"/>
                <a:gd name="T3" fmla="*/ 37 h 57"/>
                <a:gd name="T4" fmla="*/ 0 w 1"/>
                <a:gd name="T5" fmla="*/ 56 h 57"/>
                <a:gd name="T6" fmla="*/ 0 w 1"/>
                <a:gd name="T7" fmla="*/ 0 h 57"/>
              </a:gdLst>
              <a:ahLst/>
              <a:cxnLst>
                <a:cxn ang="0">
                  <a:pos x="T0" y="T1"/>
                </a:cxn>
                <a:cxn ang="0">
                  <a:pos x="T2" y="T3"/>
                </a:cxn>
                <a:cxn ang="0">
                  <a:pos x="T4" y="T5"/>
                </a:cxn>
                <a:cxn ang="0">
                  <a:pos x="T6" y="T7"/>
                </a:cxn>
              </a:cxnLst>
              <a:rect l="0" t="0" r="r" b="b"/>
              <a:pathLst>
                <a:path w="1" h="57">
                  <a:moveTo>
                    <a:pt x="0" y="0"/>
                  </a:moveTo>
                  <a:lnTo>
                    <a:pt x="0" y="37"/>
                  </a:lnTo>
                  <a:lnTo>
                    <a:pt x="0" y="56"/>
                  </a:lnTo>
                  <a:lnTo>
                    <a:pt x="0"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0" name="Freeform 140"/>
            <p:cNvSpPr>
              <a:spLocks noChangeArrowheads="1"/>
            </p:cNvSpPr>
            <p:nvPr/>
          </p:nvSpPr>
          <p:spPr bwMode="auto">
            <a:xfrm>
              <a:off x="7083425" y="2873375"/>
              <a:ext cx="1588" cy="20638"/>
            </a:xfrm>
            <a:custGeom>
              <a:avLst/>
              <a:gdLst>
                <a:gd name="T0" fmla="*/ 0 w 1"/>
                <a:gd name="T1" fmla="*/ 0 h 57"/>
                <a:gd name="T2" fmla="*/ 0 w 1"/>
                <a:gd name="T3" fmla="*/ 37 h 57"/>
                <a:gd name="T4" fmla="*/ 0 w 1"/>
                <a:gd name="T5" fmla="*/ 56 h 57"/>
                <a:gd name="T6" fmla="*/ 0 w 1"/>
                <a:gd name="T7" fmla="*/ 0 h 57"/>
              </a:gdLst>
              <a:ahLst/>
              <a:cxnLst>
                <a:cxn ang="0">
                  <a:pos x="T0" y="T1"/>
                </a:cxn>
                <a:cxn ang="0">
                  <a:pos x="T2" y="T3"/>
                </a:cxn>
                <a:cxn ang="0">
                  <a:pos x="T4" y="T5"/>
                </a:cxn>
                <a:cxn ang="0">
                  <a:pos x="T6" y="T7"/>
                </a:cxn>
              </a:cxnLst>
              <a:rect l="0" t="0" r="r" b="b"/>
              <a:pathLst>
                <a:path w="1" h="57">
                  <a:moveTo>
                    <a:pt x="0" y="0"/>
                  </a:moveTo>
                  <a:lnTo>
                    <a:pt x="0" y="37"/>
                  </a:lnTo>
                  <a:lnTo>
                    <a:pt x="0" y="56"/>
                  </a:lnTo>
                  <a:lnTo>
                    <a:pt x="0" y="0"/>
                  </a:lnTo>
                </a:path>
              </a:pathLst>
            </a:custGeom>
            <a:solidFill>
              <a:srgbClr val="505F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1" name="Freeform 141"/>
            <p:cNvSpPr>
              <a:spLocks noChangeArrowheads="1"/>
            </p:cNvSpPr>
            <p:nvPr/>
          </p:nvSpPr>
          <p:spPr bwMode="auto">
            <a:xfrm>
              <a:off x="6729413" y="1935163"/>
              <a:ext cx="630237" cy="925512"/>
            </a:xfrm>
            <a:custGeom>
              <a:avLst/>
              <a:gdLst>
                <a:gd name="T0" fmla="*/ 559 w 1751"/>
                <a:gd name="T1" fmla="*/ 1434 h 2570"/>
                <a:gd name="T2" fmla="*/ 689 w 1751"/>
                <a:gd name="T3" fmla="*/ 856 h 2570"/>
                <a:gd name="T4" fmla="*/ 559 w 1751"/>
                <a:gd name="T5" fmla="*/ 1434 h 2570"/>
                <a:gd name="T6" fmla="*/ 820 w 1751"/>
                <a:gd name="T7" fmla="*/ 968 h 2570"/>
                <a:gd name="T8" fmla="*/ 1434 w 1751"/>
                <a:gd name="T9" fmla="*/ 577 h 2570"/>
                <a:gd name="T10" fmla="*/ 820 w 1751"/>
                <a:gd name="T11" fmla="*/ 968 h 2570"/>
                <a:gd name="T12" fmla="*/ 782 w 1751"/>
                <a:gd name="T13" fmla="*/ 875 h 2570"/>
                <a:gd name="T14" fmla="*/ 1396 w 1751"/>
                <a:gd name="T15" fmla="*/ 503 h 2570"/>
                <a:gd name="T16" fmla="*/ 782 w 1751"/>
                <a:gd name="T17" fmla="*/ 875 h 2570"/>
                <a:gd name="T18" fmla="*/ 428 w 1751"/>
                <a:gd name="T19" fmla="*/ 856 h 2570"/>
                <a:gd name="T20" fmla="*/ 1154 w 1751"/>
                <a:gd name="T21" fmla="*/ 354 h 2570"/>
                <a:gd name="T22" fmla="*/ 428 w 1751"/>
                <a:gd name="T23" fmla="*/ 856 h 2570"/>
                <a:gd name="T24" fmla="*/ 1303 w 1751"/>
                <a:gd name="T25" fmla="*/ 0 h 2570"/>
                <a:gd name="T26" fmla="*/ 130 w 1751"/>
                <a:gd name="T27" fmla="*/ 968 h 2570"/>
                <a:gd name="T28" fmla="*/ 317 w 1751"/>
                <a:gd name="T29" fmla="*/ 1303 h 2570"/>
                <a:gd name="T30" fmla="*/ 373 w 1751"/>
                <a:gd name="T31" fmla="*/ 1415 h 2570"/>
                <a:gd name="T32" fmla="*/ 447 w 1751"/>
                <a:gd name="T33" fmla="*/ 1527 h 2570"/>
                <a:gd name="T34" fmla="*/ 503 w 1751"/>
                <a:gd name="T35" fmla="*/ 1639 h 2570"/>
                <a:gd name="T36" fmla="*/ 559 w 1751"/>
                <a:gd name="T37" fmla="*/ 1769 h 2570"/>
                <a:gd name="T38" fmla="*/ 633 w 1751"/>
                <a:gd name="T39" fmla="*/ 1880 h 2570"/>
                <a:gd name="T40" fmla="*/ 745 w 1751"/>
                <a:gd name="T41" fmla="*/ 2122 h 2570"/>
                <a:gd name="T42" fmla="*/ 820 w 1751"/>
                <a:gd name="T43" fmla="*/ 2234 h 2570"/>
                <a:gd name="T44" fmla="*/ 875 w 1751"/>
                <a:gd name="T45" fmla="*/ 2346 h 2570"/>
                <a:gd name="T46" fmla="*/ 931 w 1751"/>
                <a:gd name="T47" fmla="*/ 2476 h 2570"/>
                <a:gd name="T48" fmla="*/ 987 w 1751"/>
                <a:gd name="T49" fmla="*/ 2569 h 2570"/>
                <a:gd name="T50" fmla="*/ 987 w 1751"/>
                <a:gd name="T51" fmla="*/ 2216 h 2570"/>
                <a:gd name="T52" fmla="*/ 987 w 1751"/>
                <a:gd name="T53" fmla="*/ 2216 h 2570"/>
                <a:gd name="T54" fmla="*/ 969 w 1751"/>
                <a:gd name="T55" fmla="*/ 2178 h 2570"/>
                <a:gd name="T56" fmla="*/ 987 w 1751"/>
                <a:gd name="T57" fmla="*/ 2104 h 2570"/>
                <a:gd name="T58" fmla="*/ 931 w 1751"/>
                <a:gd name="T59" fmla="*/ 2085 h 2570"/>
                <a:gd name="T60" fmla="*/ 987 w 1751"/>
                <a:gd name="T61" fmla="*/ 1993 h 2570"/>
                <a:gd name="T62" fmla="*/ 875 w 1751"/>
                <a:gd name="T63" fmla="*/ 2011 h 2570"/>
                <a:gd name="T64" fmla="*/ 987 w 1751"/>
                <a:gd name="T65" fmla="*/ 1880 h 2570"/>
                <a:gd name="T66" fmla="*/ 838 w 1751"/>
                <a:gd name="T67" fmla="*/ 1918 h 2570"/>
                <a:gd name="T68" fmla="*/ 987 w 1751"/>
                <a:gd name="T69" fmla="*/ 1788 h 2570"/>
                <a:gd name="T70" fmla="*/ 782 w 1751"/>
                <a:gd name="T71" fmla="*/ 1844 h 2570"/>
                <a:gd name="T72" fmla="*/ 987 w 1751"/>
                <a:gd name="T73" fmla="*/ 1676 h 2570"/>
                <a:gd name="T74" fmla="*/ 745 w 1751"/>
                <a:gd name="T75" fmla="*/ 1750 h 2570"/>
                <a:gd name="T76" fmla="*/ 987 w 1751"/>
                <a:gd name="T77" fmla="*/ 1564 h 2570"/>
                <a:gd name="T78" fmla="*/ 708 w 1751"/>
                <a:gd name="T79" fmla="*/ 1657 h 2570"/>
                <a:gd name="T80" fmla="*/ 987 w 1751"/>
                <a:gd name="T81" fmla="*/ 1452 h 2570"/>
                <a:gd name="T82" fmla="*/ 615 w 1751"/>
                <a:gd name="T83" fmla="*/ 1490 h 2570"/>
                <a:gd name="T84" fmla="*/ 987 w 1751"/>
                <a:gd name="T85" fmla="*/ 1248 h 2570"/>
                <a:gd name="T86" fmla="*/ 949 w 1751"/>
                <a:gd name="T87" fmla="*/ 1210 h 2570"/>
                <a:gd name="T88" fmla="*/ 987 w 1751"/>
                <a:gd name="T89" fmla="*/ 1136 h 2570"/>
                <a:gd name="T90" fmla="*/ 913 w 1751"/>
                <a:gd name="T91" fmla="*/ 1136 h 2570"/>
                <a:gd name="T92" fmla="*/ 987 w 1751"/>
                <a:gd name="T93" fmla="*/ 1024 h 2570"/>
                <a:gd name="T94" fmla="*/ 857 w 1751"/>
                <a:gd name="T95" fmla="*/ 1043 h 2570"/>
                <a:gd name="T96" fmla="*/ 1471 w 1751"/>
                <a:gd name="T97" fmla="*/ 670 h 2570"/>
                <a:gd name="T98" fmla="*/ 1154 w 1751"/>
                <a:gd name="T99" fmla="*/ 894 h 2570"/>
                <a:gd name="T100" fmla="*/ 1527 w 1751"/>
                <a:gd name="T101" fmla="*/ 745 h 2570"/>
                <a:gd name="T102" fmla="*/ 1359 w 1751"/>
                <a:gd name="T103" fmla="*/ 894 h 2570"/>
                <a:gd name="T104" fmla="*/ 1564 w 1751"/>
                <a:gd name="T105" fmla="*/ 838 h 2570"/>
                <a:gd name="T106" fmla="*/ 1564 w 1751"/>
                <a:gd name="T107" fmla="*/ 894 h 2570"/>
                <a:gd name="T108" fmla="*/ 1750 w 1751"/>
                <a:gd name="T109" fmla="*/ 875 h 2570"/>
                <a:gd name="T110" fmla="*/ 559 w 1751"/>
                <a:gd name="T111" fmla="*/ 1434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1" h="2570">
                  <a:moveTo>
                    <a:pt x="559" y="1434"/>
                  </a:moveTo>
                  <a:lnTo>
                    <a:pt x="559" y="1434"/>
                  </a:lnTo>
                  <a:cubicBezTo>
                    <a:pt x="354" y="1043"/>
                    <a:pt x="354" y="1043"/>
                    <a:pt x="354" y="1043"/>
                  </a:cubicBezTo>
                  <a:cubicBezTo>
                    <a:pt x="689" y="856"/>
                    <a:pt x="689" y="856"/>
                    <a:pt x="689" y="856"/>
                  </a:cubicBezTo>
                  <a:cubicBezTo>
                    <a:pt x="894" y="1248"/>
                    <a:pt x="894" y="1248"/>
                    <a:pt x="894" y="1248"/>
                  </a:cubicBezTo>
                  <a:cubicBezTo>
                    <a:pt x="559" y="1434"/>
                    <a:pt x="559" y="1434"/>
                    <a:pt x="559" y="1434"/>
                  </a:cubicBezTo>
                  <a:lnTo>
                    <a:pt x="820" y="968"/>
                  </a:lnTo>
                  <a:lnTo>
                    <a:pt x="820" y="968"/>
                  </a:lnTo>
                  <a:cubicBezTo>
                    <a:pt x="801" y="912"/>
                    <a:pt x="801" y="912"/>
                    <a:pt x="801" y="912"/>
                  </a:cubicBezTo>
                  <a:cubicBezTo>
                    <a:pt x="1434" y="577"/>
                    <a:pt x="1434" y="577"/>
                    <a:pt x="1434" y="577"/>
                  </a:cubicBezTo>
                  <a:cubicBezTo>
                    <a:pt x="1452" y="614"/>
                    <a:pt x="1452" y="614"/>
                    <a:pt x="1452" y="614"/>
                  </a:cubicBezTo>
                  <a:cubicBezTo>
                    <a:pt x="820" y="968"/>
                    <a:pt x="820" y="968"/>
                    <a:pt x="820" y="968"/>
                  </a:cubicBezTo>
                  <a:lnTo>
                    <a:pt x="782" y="875"/>
                  </a:lnTo>
                  <a:lnTo>
                    <a:pt x="782" y="875"/>
                  </a:lnTo>
                  <a:cubicBezTo>
                    <a:pt x="745" y="838"/>
                    <a:pt x="745" y="838"/>
                    <a:pt x="745" y="838"/>
                  </a:cubicBezTo>
                  <a:cubicBezTo>
                    <a:pt x="1396" y="503"/>
                    <a:pt x="1396" y="503"/>
                    <a:pt x="1396" y="503"/>
                  </a:cubicBezTo>
                  <a:cubicBezTo>
                    <a:pt x="1415" y="540"/>
                    <a:pt x="1415" y="540"/>
                    <a:pt x="1415" y="540"/>
                  </a:cubicBezTo>
                  <a:cubicBezTo>
                    <a:pt x="782" y="875"/>
                    <a:pt x="782" y="875"/>
                    <a:pt x="782" y="875"/>
                  </a:cubicBezTo>
                  <a:lnTo>
                    <a:pt x="428" y="856"/>
                  </a:lnTo>
                  <a:lnTo>
                    <a:pt x="428" y="856"/>
                  </a:lnTo>
                  <a:cubicBezTo>
                    <a:pt x="391" y="763"/>
                    <a:pt x="391" y="763"/>
                    <a:pt x="391" y="763"/>
                  </a:cubicBezTo>
                  <a:cubicBezTo>
                    <a:pt x="1154" y="354"/>
                    <a:pt x="1154" y="354"/>
                    <a:pt x="1154" y="354"/>
                  </a:cubicBezTo>
                  <a:cubicBezTo>
                    <a:pt x="1210" y="447"/>
                    <a:pt x="1210" y="447"/>
                    <a:pt x="1210" y="447"/>
                  </a:cubicBezTo>
                  <a:cubicBezTo>
                    <a:pt x="428" y="856"/>
                    <a:pt x="428" y="856"/>
                    <a:pt x="428" y="856"/>
                  </a:cubicBezTo>
                  <a:lnTo>
                    <a:pt x="1303" y="0"/>
                  </a:lnTo>
                  <a:lnTo>
                    <a:pt x="1303" y="0"/>
                  </a:lnTo>
                  <a:cubicBezTo>
                    <a:pt x="0" y="689"/>
                    <a:pt x="0" y="689"/>
                    <a:pt x="0" y="689"/>
                  </a:cubicBezTo>
                  <a:cubicBezTo>
                    <a:pt x="130" y="968"/>
                    <a:pt x="130" y="968"/>
                    <a:pt x="130" y="968"/>
                  </a:cubicBezTo>
                  <a:cubicBezTo>
                    <a:pt x="168" y="1024"/>
                    <a:pt x="168" y="1024"/>
                    <a:pt x="168" y="1024"/>
                  </a:cubicBezTo>
                  <a:cubicBezTo>
                    <a:pt x="317" y="1303"/>
                    <a:pt x="317" y="1303"/>
                    <a:pt x="317" y="1303"/>
                  </a:cubicBezTo>
                  <a:cubicBezTo>
                    <a:pt x="354" y="1359"/>
                    <a:pt x="354" y="1359"/>
                    <a:pt x="354" y="1359"/>
                  </a:cubicBezTo>
                  <a:cubicBezTo>
                    <a:pt x="373" y="1415"/>
                    <a:pt x="373" y="1415"/>
                    <a:pt x="373" y="1415"/>
                  </a:cubicBezTo>
                  <a:cubicBezTo>
                    <a:pt x="410" y="1471"/>
                    <a:pt x="410" y="1471"/>
                    <a:pt x="410" y="1471"/>
                  </a:cubicBezTo>
                  <a:cubicBezTo>
                    <a:pt x="447" y="1527"/>
                    <a:pt x="447" y="1527"/>
                    <a:pt x="447" y="1527"/>
                  </a:cubicBezTo>
                  <a:cubicBezTo>
                    <a:pt x="466" y="1583"/>
                    <a:pt x="466" y="1583"/>
                    <a:pt x="466" y="1583"/>
                  </a:cubicBezTo>
                  <a:cubicBezTo>
                    <a:pt x="503" y="1639"/>
                    <a:pt x="503" y="1639"/>
                    <a:pt x="503" y="1639"/>
                  </a:cubicBezTo>
                  <a:cubicBezTo>
                    <a:pt x="540" y="1713"/>
                    <a:pt x="540" y="1713"/>
                    <a:pt x="540" y="1713"/>
                  </a:cubicBezTo>
                  <a:cubicBezTo>
                    <a:pt x="559" y="1769"/>
                    <a:pt x="559" y="1769"/>
                    <a:pt x="559" y="1769"/>
                  </a:cubicBezTo>
                  <a:cubicBezTo>
                    <a:pt x="596" y="1824"/>
                    <a:pt x="596" y="1824"/>
                    <a:pt x="596" y="1824"/>
                  </a:cubicBezTo>
                  <a:cubicBezTo>
                    <a:pt x="633" y="1880"/>
                    <a:pt x="633" y="1880"/>
                    <a:pt x="633" y="1880"/>
                  </a:cubicBezTo>
                  <a:cubicBezTo>
                    <a:pt x="652" y="1936"/>
                    <a:pt x="652" y="1936"/>
                    <a:pt x="652" y="1936"/>
                  </a:cubicBezTo>
                  <a:cubicBezTo>
                    <a:pt x="745" y="2122"/>
                    <a:pt x="745" y="2122"/>
                    <a:pt x="745" y="2122"/>
                  </a:cubicBezTo>
                  <a:cubicBezTo>
                    <a:pt x="782" y="2178"/>
                    <a:pt x="782" y="2178"/>
                    <a:pt x="782" y="2178"/>
                  </a:cubicBezTo>
                  <a:cubicBezTo>
                    <a:pt x="820" y="2234"/>
                    <a:pt x="820" y="2234"/>
                    <a:pt x="820" y="2234"/>
                  </a:cubicBezTo>
                  <a:cubicBezTo>
                    <a:pt x="838" y="2290"/>
                    <a:pt x="838" y="2290"/>
                    <a:pt x="838" y="2290"/>
                  </a:cubicBezTo>
                  <a:cubicBezTo>
                    <a:pt x="875" y="2346"/>
                    <a:pt x="875" y="2346"/>
                    <a:pt x="875" y="2346"/>
                  </a:cubicBezTo>
                  <a:cubicBezTo>
                    <a:pt x="913" y="2420"/>
                    <a:pt x="913" y="2420"/>
                    <a:pt x="913" y="2420"/>
                  </a:cubicBezTo>
                  <a:cubicBezTo>
                    <a:pt x="931" y="2476"/>
                    <a:pt x="931" y="2476"/>
                    <a:pt x="931" y="2476"/>
                  </a:cubicBezTo>
                  <a:cubicBezTo>
                    <a:pt x="969" y="2532"/>
                    <a:pt x="969" y="2532"/>
                    <a:pt x="969" y="2532"/>
                  </a:cubicBezTo>
                  <a:cubicBezTo>
                    <a:pt x="987" y="2569"/>
                    <a:pt x="987" y="2569"/>
                    <a:pt x="987" y="2569"/>
                  </a:cubicBezTo>
                  <a:lnTo>
                    <a:pt x="987" y="2569"/>
                  </a:lnTo>
                  <a:cubicBezTo>
                    <a:pt x="987" y="2216"/>
                    <a:pt x="987" y="2216"/>
                    <a:pt x="987" y="2216"/>
                  </a:cubicBezTo>
                  <a:lnTo>
                    <a:pt x="987" y="2216"/>
                  </a:lnTo>
                  <a:lnTo>
                    <a:pt x="987" y="2216"/>
                  </a:lnTo>
                  <a:cubicBezTo>
                    <a:pt x="987" y="2160"/>
                    <a:pt x="987" y="2160"/>
                    <a:pt x="987" y="2160"/>
                  </a:cubicBezTo>
                  <a:cubicBezTo>
                    <a:pt x="969" y="2178"/>
                    <a:pt x="969" y="2178"/>
                    <a:pt x="969" y="2178"/>
                  </a:cubicBezTo>
                  <a:cubicBezTo>
                    <a:pt x="949" y="2122"/>
                    <a:pt x="949" y="2122"/>
                    <a:pt x="949" y="2122"/>
                  </a:cubicBezTo>
                  <a:cubicBezTo>
                    <a:pt x="987" y="2104"/>
                    <a:pt x="987" y="2104"/>
                    <a:pt x="987" y="2104"/>
                  </a:cubicBezTo>
                  <a:cubicBezTo>
                    <a:pt x="987" y="2048"/>
                    <a:pt x="987" y="2048"/>
                    <a:pt x="987" y="2048"/>
                  </a:cubicBezTo>
                  <a:cubicBezTo>
                    <a:pt x="931" y="2085"/>
                    <a:pt x="931" y="2085"/>
                    <a:pt x="931" y="2085"/>
                  </a:cubicBezTo>
                  <a:cubicBezTo>
                    <a:pt x="894" y="2048"/>
                    <a:pt x="894" y="2048"/>
                    <a:pt x="894" y="2048"/>
                  </a:cubicBezTo>
                  <a:cubicBezTo>
                    <a:pt x="987" y="1993"/>
                    <a:pt x="987" y="1993"/>
                    <a:pt x="987" y="1993"/>
                  </a:cubicBezTo>
                  <a:cubicBezTo>
                    <a:pt x="987" y="1936"/>
                    <a:pt x="987" y="1936"/>
                    <a:pt x="987" y="1936"/>
                  </a:cubicBezTo>
                  <a:cubicBezTo>
                    <a:pt x="875" y="2011"/>
                    <a:pt x="875" y="2011"/>
                    <a:pt x="875" y="2011"/>
                  </a:cubicBezTo>
                  <a:cubicBezTo>
                    <a:pt x="857" y="1955"/>
                    <a:pt x="857" y="1955"/>
                    <a:pt x="857" y="1955"/>
                  </a:cubicBezTo>
                  <a:cubicBezTo>
                    <a:pt x="987" y="1880"/>
                    <a:pt x="987" y="1880"/>
                    <a:pt x="987" y="1880"/>
                  </a:cubicBezTo>
                  <a:cubicBezTo>
                    <a:pt x="987" y="1824"/>
                    <a:pt x="987" y="1824"/>
                    <a:pt x="987" y="1824"/>
                  </a:cubicBezTo>
                  <a:cubicBezTo>
                    <a:pt x="838" y="1918"/>
                    <a:pt x="838" y="1918"/>
                    <a:pt x="838" y="1918"/>
                  </a:cubicBezTo>
                  <a:cubicBezTo>
                    <a:pt x="820" y="1880"/>
                    <a:pt x="820" y="1880"/>
                    <a:pt x="820" y="1880"/>
                  </a:cubicBezTo>
                  <a:cubicBezTo>
                    <a:pt x="987" y="1788"/>
                    <a:pt x="987" y="1788"/>
                    <a:pt x="987" y="1788"/>
                  </a:cubicBezTo>
                  <a:cubicBezTo>
                    <a:pt x="987" y="1732"/>
                    <a:pt x="987" y="1732"/>
                    <a:pt x="987" y="1732"/>
                  </a:cubicBezTo>
                  <a:cubicBezTo>
                    <a:pt x="782" y="1844"/>
                    <a:pt x="782" y="1844"/>
                    <a:pt x="782" y="1844"/>
                  </a:cubicBezTo>
                  <a:cubicBezTo>
                    <a:pt x="764" y="1788"/>
                    <a:pt x="764" y="1788"/>
                    <a:pt x="764" y="1788"/>
                  </a:cubicBezTo>
                  <a:cubicBezTo>
                    <a:pt x="987" y="1676"/>
                    <a:pt x="987" y="1676"/>
                    <a:pt x="987" y="1676"/>
                  </a:cubicBezTo>
                  <a:cubicBezTo>
                    <a:pt x="987" y="1620"/>
                    <a:pt x="987" y="1620"/>
                    <a:pt x="987" y="1620"/>
                  </a:cubicBezTo>
                  <a:cubicBezTo>
                    <a:pt x="745" y="1750"/>
                    <a:pt x="745" y="1750"/>
                    <a:pt x="745" y="1750"/>
                  </a:cubicBezTo>
                  <a:cubicBezTo>
                    <a:pt x="726" y="1713"/>
                    <a:pt x="726" y="1713"/>
                    <a:pt x="726" y="1713"/>
                  </a:cubicBezTo>
                  <a:cubicBezTo>
                    <a:pt x="987" y="1564"/>
                    <a:pt x="987" y="1564"/>
                    <a:pt x="987" y="1564"/>
                  </a:cubicBezTo>
                  <a:cubicBezTo>
                    <a:pt x="987" y="1508"/>
                    <a:pt x="987" y="1508"/>
                    <a:pt x="987" y="1508"/>
                  </a:cubicBezTo>
                  <a:cubicBezTo>
                    <a:pt x="708" y="1657"/>
                    <a:pt x="708" y="1657"/>
                    <a:pt x="708" y="1657"/>
                  </a:cubicBezTo>
                  <a:cubicBezTo>
                    <a:pt x="671" y="1620"/>
                    <a:pt x="671" y="1620"/>
                    <a:pt x="671" y="1620"/>
                  </a:cubicBezTo>
                  <a:cubicBezTo>
                    <a:pt x="987" y="1452"/>
                    <a:pt x="987" y="1452"/>
                    <a:pt x="987" y="1452"/>
                  </a:cubicBezTo>
                  <a:cubicBezTo>
                    <a:pt x="987" y="1303"/>
                    <a:pt x="987" y="1303"/>
                    <a:pt x="987" y="1303"/>
                  </a:cubicBezTo>
                  <a:cubicBezTo>
                    <a:pt x="615" y="1490"/>
                    <a:pt x="615" y="1490"/>
                    <a:pt x="615" y="1490"/>
                  </a:cubicBezTo>
                  <a:cubicBezTo>
                    <a:pt x="596" y="1452"/>
                    <a:pt x="596" y="1452"/>
                    <a:pt x="596" y="1452"/>
                  </a:cubicBezTo>
                  <a:cubicBezTo>
                    <a:pt x="987" y="1248"/>
                    <a:pt x="987" y="1248"/>
                    <a:pt x="987" y="1248"/>
                  </a:cubicBezTo>
                  <a:cubicBezTo>
                    <a:pt x="987" y="1192"/>
                    <a:pt x="987" y="1192"/>
                    <a:pt x="987" y="1192"/>
                  </a:cubicBezTo>
                  <a:cubicBezTo>
                    <a:pt x="949" y="1210"/>
                    <a:pt x="949" y="1210"/>
                    <a:pt x="949" y="1210"/>
                  </a:cubicBezTo>
                  <a:cubicBezTo>
                    <a:pt x="931" y="1173"/>
                    <a:pt x="931" y="1173"/>
                    <a:pt x="931" y="1173"/>
                  </a:cubicBezTo>
                  <a:cubicBezTo>
                    <a:pt x="987" y="1136"/>
                    <a:pt x="987" y="1136"/>
                    <a:pt x="987" y="1136"/>
                  </a:cubicBezTo>
                  <a:cubicBezTo>
                    <a:pt x="987" y="1080"/>
                    <a:pt x="987" y="1080"/>
                    <a:pt x="987" y="1080"/>
                  </a:cubicBezTo>
                  <a:cubicBezTo>
                    <a:pt x="913" y="1136"/>
                    <a:pt x="913" y="1136"/>
                    <a:pt x="913" y="1136"/>
                  </a:cubicBezTo>
                  <a:cubicBezTo>
                    <a:pt x="894" y="1080"/>
                    <a:pt x="894" y="1080"/>
                    <a:pt x="894" y="1080"/>
                  </a:cubicBezTo>
                  <a:cubicBezTo>
                    <a:pt x="987" y="1024"/>
                    <a:pt x="987" y="1024"/>
                    <a:pt x="987" y="1024"/>
                  </a:cubicBezTo>
                  <a:cubicBezTo>
                    <a:pt x="1005" y="1005"/>
                    <a:pt x="1005" y="987"/>
                    <a:pt x="1024" y="968"/>
                  </a:cubicBezTo>
                  <a:cubicBezTo>
                    <a:pt x="857" y="1043"/>
                    <a:pt x="857" y="1043"/>
                    <a:pt x="857" y="1043"/>
                  </a:cubicBezTo>
                  <a:cubicBezTo>
                    <a:pt x="838" y="1005"/>
                    <a:pt x="838" y="1005"/>
                    <a:pt x="838" y="1005"/>
                  </a:cubicBezTo>
                  <a:cubicBezTo>
                    <a:pt x="1471" y="670"/>
                    <a:pt x="1471" y="670"/>
                    <a:pt x="1471" y="670"/>
                  </a:cubicBezTo>
                  <a:cubicBezTo>
                    <a:pt x="1490" y="707"/>
                    <a:pt x="1490" y="707"/>
                    <a:pt x="1490" y="707"/>
                  </a:cubicBezTo>
                  <a:cubicBezTo>
                    <a:pt x="1154" y="894"/>
                    <a:pt x="1154" y="894"/>
                    <a:pt x="1154" y="894"/>
                  </a:cubicBezTo>
                  <a:cubicBezTo>
                    <a:pt x="1247" y="894"/>
                    <a:pt x="1247" y="894"/>
                    <a:pt x="1247" y="894"/>
                  </a:cubicBezTo>
                  <a:cubicBezTo>
                    <a:pt x="1527" y="745"/>
                    <a:pt x="1527" y="745"/>
                    <a:pt x="1527" y="745"/>
                  </a:cubicBezTo>
                  <a:cubicBezTo>
                    <a:pt x="1545" y="782"/>
                    <a:pt x="1545" y="782"/>
                    <a:pt x="1545" y="782"/>
                  </a:cubicBezTo>
                  <a:cubicBezTo>
                    <a:pt x="1359" y="894"/>
                    <a:pt x="1359" y="894"/>
                    <a:pt x="1359" y="894"/>
                  </a:cubicBezTo>
                  <a:cubicBezTo>
                    <a:pt x="1452" y="894"/>
                    <a:pt x="1452" y="894"/>
                    <a:pt x="1452" y="894"/>
                  </a:cubicBezTo>
                  <a:cubicBezTo>
                    <a:pt x="1564" y="838"/>
                    <a:pt x="1564" y="838"/>
                    <a:pt x="1564" y="838"/>
                  </a:cubicBezTo>
                  <a:cubicBezTo>
                    <a:pt x="1583" y="875"/>
                    <a:pt x="1583" y="875"/>
                    <a:pt x="1583" y="875"/>
                  </a:cubicBezTo>
                  <a:cubicBezTo>
                    <a:pt x="1564" y="894"/>
                    <a:pt x="1564" y="894"/>
                    <a:pt x="1564" y="894"/>
                  </a:cubicBezTo>
                  <a:cubicBezTo>
                    <a:pt x="1750" y="894"/>
                    <a:pt x="1750" y="894"/>
                    <a:pt x="1750" y="894"/>
                  </a:cubicBezTo>
                  <a:cubicBezTo>
                    <a:pt x="1750" y="875"/>
                    <a:pt x="1750" y="875"/>
                    <a:pt x="1750" y="875"/>
                  </a:cubicBezTo>
                  <a:cubicBezTo>
                    <a:pt x="1303" y="0"/>
                    <a:pt x="1303" y="0"/>
                    <a:pt x="1303" y="0"/>
                  </a:cubicBezTo>
                  <a:lnTo>
                    <a:pt x="559" y="1434"/>
                  </a:lnTo>
                </a:path>
              </a:pathLst>
            </a:custGeom>
            <a:solidFill>
              <a:srgbClr val="E1E6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2" name="Freeform 142"/>
            <p:cNvSpPr>
              <a:spLocks noChangeArrowheads="1"/>
            </p:cNvSpPr>
            <p:nvPr/>
          </p:nvSpPr>
          <p:spPr bwMode="auto">
            <a:xfrm>
              <a:off x="6869113" y="2062163"/>
              <a:ext cx="295275" cy="180975"/>
            </a:xfrm>
            <a:custGeom>
              <a:avLst/>
              <a:gdLst>
                <a:gd name="T0" fmla="*/ 763 w 820"/>
                <a:gd name="T1" fmla="*/ 0 h 503"/>
                <a:gd name="T2" fmla="*/ 0 w 820"/>
                <a:gd name="T3" fmla="*/ 409 h 503"/>
                <a:gd name="T4" fmla="*/ 37 w 820"/>
                <a:gd name="T5" fmla="*/ 502 h 503"/>
                <a:gd name="T6" fmla="*/ 819 w 820"/>
                <a:gd name="T7" fmla="*/ 93 h 503"/>
                <a:gd name="T8" fmla="*/ 763 w 820"/>
                <a:gd name="T9" fmla="*/ 0 h 503"/>
              </a:gdLst>
              <a:ahLst/>
              <a:cxnLst>
                <a:cxn ang="0">
                  <a:pos x="T0" y="T1"/>
                </a:cxn>
                <a:cxn ang="0">
                  <a:pos x="T2" y="T3"/>
                </a:cxn>
                <a:cxn ang="0">
                  <a:pos x="T4" y="T5"/>
                </a:cxn>
                <a:cxn ang="0">
                  <a:pos x="T6" y="T7"/>
                </a:cxn>
                <a:cxn ang="0">
                  <a:pos x="T8" y="T9"/>
                </a:cxn>
              </a:cxnLst>
              <a:rect l="0" t="0" r="r" b="b"/>
              <a:pathLst>
                <a:path w="820" h="503">
                  <a:moveTo>
                    <a:pt x="763" y="0"/>
                  </a:moveTo>
                  <a:lnTo>
                    <a:pt x="0" y="409"/>
                  </a:lnTo>
                  <a:lnTo>
                    <a:pt x="37" y="502"/>
                  </a:lnTo>
                  <a:lnTo>
                    <a:pt x="819" y="93"/>
                  </a:lnTo>
                  <a:lnTo>
                    <a:pt x="76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3" name="Freeform 143"/>
            <p:cNvSpPr>
              <a:spLocks noChangeArrowheads="1"/>
            </p:cNvSpPr>
            <p:nvPr/>
          </p:nvSpPr>
          <p:spPr bwMode="auto">
            <a:xfrm>
              <a:off x="6869113" y="2062163"/>
              <a:ext cx="295275" cy="180975"/>
            </a:xfrm>
            <a:custGeom>
              <a:avLst/>
              <a:gdLst>
                <a:gd name="T0" fmla="*/ 763 w 820"/>
                <a:gd name="T1" fmla="*/ 0 h 503"/>
                <a:gd name="T2" fmla="*/ 0 w 820"/>
                <a:gd name="T3" fmla="*/ 409 h 503"/>
                <a:gd name="T4" fmla="*/ 37 w 820"/>
                <a:gd name="T5" fmla="*/ 502 h 503"/>
                <a:gd name="T6" fmla="*/ 819 w 820"/>
                <a:gd name="T7" fmla="*/ 93 h 503"/>
                <a:gd name="T8" fmla="*/ 763 w 820"/>
                <a:gd name="T9" fmla="*/ 0 h 503"/>
              </a:gdLst>
              <a:ahLst/>
              <a:cxnLst>
                <a:cxn ang="0">
                  <a:pos x="T0" y="T1"/>
                </a:cxn>
                <a:cxn ang="0">
                  <a:pos x="T2" y="T3"/>
                </a:cxn>
                <a:cxn ang="0">
                  <a:pos x="T4" y="T5"/>
                </a:cxn>
                <a:cxn ang="0">
                  <a:pos x="T6" y="T7"/>
                </a:cxn>
                <a:cxn ang="0">
                  <a:pos x="T8" y="T9"/>
                </a:cxn>
              </a:cxnLst>
              <a:rect l="0" t="0" r="r" b="b"/>
              <a:pathLst>
                <a:path w="820" h="503">
                  <a:moveTo>
                    <a:pt x="763" y="0"/>
                  </a:moveTo>
                  <a:lnTo>
                    <a:pt x="0" y="409"/>
                  </a:lnTo>
                  <a:lnTo>
                    <a:pt x="37" y="502"/>
                  </a:lnTo>
                  <a:lnTo>
                    <a:pt x="819" y="93"/>
                  </a:lnTo>
                  <a:lnTo>
                    <a:pt x="76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4" name="Freeform 144"/>
            <p:cNvSpPr>
              <a:spLocks noChangeArrowheads="1"/>
            </p:cNvSpPr>
            <p:nvPr/>
          </p:nvSpPr>
          <p:spPr bwMode="auto">
            <a:xfrm>
              <a:off x="6997700" y="2116138"/>
              <a:ext cx="241300" cy="134937"/>
            </a:xfrm>
            <a:custGeom>
              <a:avLst/>
              <a:gdLst>
                <a:gd name="T0" fmla="*/ 651 w 671"/>
                <a:gd name="T1" fmla="*/ 0 h 373"/>
                <a:gd name="T2" fmla="*/ 0 w 671"/>
                <a:gd name="T3" fmla="*/ 335 h 373"/>
                <a:gd name="T4" fmla="*/ 37 w 671"/>
                <a:gd name="T5" fmla="*/ 372 h 373"/>
                <a:gd name="T6" fmla="*/ 670 w 671"/>
                <a:gd name="T7" fmla="*/ 37 h 373"/>
                <a:gd name="T8" fmla="*/ 651 w 671"/>
                <a:gd name="T9" fmla="*/ 0 h 373"/>
              </a:gdLst>
              <a:ahLst/>
              <a:cxnLst>
                <a:cxn ang="0">
                  <a:pos x="T0" y="T1"/>
                </a:cxn>
                <a:cxn ang="0">
                  <a:pos x="T2" y="T3"/>
                </a:cxn>
                <a:cxn ang="0">
                  <a:pos x="T4" y="T5"/>
                </a:cxn>
                <a:cxn ang="0">
                  <a:pos x="T6" y="T7"/>
                </a:cxn>
                <a:cxn ang="0">
                  <a:pos x="T8" y="T9"/>
                </a:cxn>
              </a:cxnLst>
              <a:rect l="0" t="0" r="r" b="b"/>
              <a:pathLst>
                <a:path w="671" h="373">
                  <a:moveTo>
                    <a:pt x="651" y="0"/>
                  </a:moveTo>
                  <a:lnTo>
                    <a:pt x="0" y="335"/>
                  </a:lnTo>
                  <a:lnTo>
                    <a:pt x="37" y="372"/>
                  </a:lnTo>
                  <a:lnTo>
                    <a:pt x="670" y="37"/>
                  </a:lnTo>
                  <a:lnTo>
                    <a:pt x="651"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5" name="Freeform 145"/>
            <p:cNvSpPr>
              <a:spLocks noChangeArrowheads="1"/>
            </p:cNvSpPr>
            <p:nvPr/>
          </p:nvSpPr>
          <p:spPr bwMode="auto">
            <a:xfrm>
              <a:off x="6997700" y="2116138"/>
              <a:ext cx="241300" cy="134937"/>
            </a:xfrm>
            <a:custGeom>
              <a:avLst/>
              <a:gdLst>
                <a:gd name="T0" fmla="*/ 651 w 671"/>
                <a:gd name="T1" fmla="*/ 0 h 373"/>
                <a:gd name="T2" fmla="*/ 0 w 671"/>
                <a:gd name="T3" fmla="*/ 335 h 373"/>
                <a:gd name="T4" fmla="*/ 37 w 671"/>
                <a:gd name="T5" fmla="*/ 372 h 373"/>
                <a:gd name="T6" fmla="*/ 670 w 671"/>
                <a:gd name="T7" fmla="*/ 37 h 373"/>
                <a:gd name="T8" fmla="*/ 651 w 671"/>
                <a:gd name="T9" fmla="*/ 0 h 373"/>
              </a:gdLst>
              <a:ahLst/>
              <a:cxnLst>
                <a:cxn ang="0">
                  <a:pos x="T0" y="T1"/>
                </a:cxn>
                <a:cxn ang="0">
                  <a:pos x="T2" y="T3"/>
                </a:cxn>
                <a:cxn ang="0">
                  <a:pos x="T4" y="T5"/>
                </a:cxn>
                <a:cxn ang="0">
                  <a:pos x="T6" y="T7"/>
                </a:cxn>
                <a:cxn ang="0">
                  <a:pos x="T8" y="T9"/>
                </a:cxn>
              </a:cxnLst>
              <a:rect l="0" t="0" r="r" b="b"/>
              <a:pathLst>
                <a:path w="671" h="373">
                  <a:moveTo>
                    <a:pt x="651" y="0"/>
                  </a:moveTo>
                  <a:lnTo>
                    <a:pt x="0" y="335"/>
                  </a:lnTo>
                  <a:lnTo>
                    <a:pt x="37" y="372"/>
                  </a:lnTo>
                  <a:lnTo>
                    <a:pt x="670" y="37"/>
                  </a:lnTo>
                  <a:lnTo>
                    <a:pt x="651"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6" name="Freeform 146"/>
            <p:cNvSpPr>
              <a:spLocks noChangeArrowheads="1"/>
            </p:cNvSpPr>
            <p:nvPr/>
          </p:nvSpPr>
          <p:spPr bwMode="auto">
            <a:xfrm>
              <a:off x="6856413" y="2243138"/>
              <a:ext cx="195262" cy="207962"/>
            </a:xfrm>
            <a:custGeom>
              <a:avLst/>
              <a:gdLst>
                <a:gd name="T0" fmla="*/ 335 w 541"/>
                <a:gd name="T1" fmla="*/ 0 h 579"/>
                <a:gd name="T2" fmla="*/ 0 w 541"/>
                <a:gd name="T3" fmla="*/ 187 h 579"/>
                <a:gd name="T4" fmla="*/ 205 w 541"/>
                <a:gd name="T5" fmla="*/ 578 h 579"/>
                <a:gd name="T6" fmla="*/ 540 w 541"/>
                <a:gd name="T7" fmla="*/ 392 h 579"/>
                <a:gd name="T8" fmla="*/ 335 w 541"/>
                <a:gd name="T9" fmla="*/ 0 h 579"/>
              </a:gdLst>
              <a:ahLst/>
              <a:cxnLst>
                <a:cxn ang="0">
                  <a:pos x="T0" y="T1"/>
                </a:cxn>
                <a:cxn ang="0">
                  <a:pos x="T2" y="T3"/>
                </a:cxn>
                <a:cxn ang="0">
                  <a:pos x="T4" y="T5"/>
                </a:cxn>
                <a:cxn ang="0">
                  <a:pos x="T6" y="T7"/>
                </a:cxn>
                <a:cxn ang="0">
                  <a:pos x="T8" y="T9"/>
                </a:cxn>
              </a:cxnLst>
              <a:rect l="0" t="0" r="r" b="b"/>
              <a:pathLst>
                <a:path w="541" h="579">
                  <a:moveTo>
                    <a:pt x="335" y="0"/>
                  </a:moveTo>
                  <a:lnTo>
                    <a:pt x="0" y="187"/>
                  </a:lnTo>
                  <a:lnTo>
                    <a:pt x="205" y="578"/>
                  </a:lnTo>
                  <a:lnTo>
                    <a:pt x="540" y="392"/>
                  </a:lnTo>
                  <a:lnTo>
                    <a:pt x="335"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7" name="Freeform 147"/>
            <p:cNvSpPr>
              <a:spLocks noChangeArrowheads="1"/>
            </p:cNvSpPr>
            <p:nvPr/>
          </p:nvSpPr>
          <p:spPr bwMode="auto">
            <a:xfrm>
              <a:off x="6856413" y="2243138"/>
              <a:ext cx="195262" cy="207962"/>
            </a:xfrm>
            <a:custGeom>
              <a:avLst/>
              <a:gdLst>
                <a:gd name="T0" fmla="*/ 335 w 541"/>
                <a:gd name="T1" fmla="*/ 0 h 579"/>
                <a:gd name="T2" fmla="*/ 0 w 541"/>
                <a:gd name="T3" fmla="*/ 187 h 579"/>
                <a:gd name="T4" fmla="*/ 205 w 541"/>
                <a:gd name="T5" fmla="*/ 578 h 579"/>
                <a:gd name="T6" fmla="*/ 540 w 541"/>
                <a:gd name="T7" fmla="*/ 392 h 579"/>
                <a:gd name="T8" fmla="*/ 335 w 541"/>
                <a:gd name="T9" fmla="*/ 0 h 579"/>
              </a:gdLst>
              <a:ahLst/>
              <a:cxnLst>
                <a:cxn ang="0">
                  <a:pos x="T0" y="T1"/>
                </a:cxn>
                <a:cxn ang="0">
                  <a:pos x="T2" y="T3"/>
                </a:cxn>
                <a:cxn ang="0">
                  <a:pos x="T4" y="T5"/>
                </a:cxn>
                <a:cxn ang="0">
                  <a:pos x="T6" y="T7"/>
                </a:cxn>
                <a:cxn ang="0">
                  <a:pos x="T8" y="T9"/>
                </a:cxn>
              </a:cxnLst>
              <a:rect l="0" t="0" r="r" b="b"/>
              <a:pathLst>
                <a:path w="541" h="579">
                  <a:moveTo>
                    <a:pt x="335" y="0"/>
                  </a:moveTo>
                  <a:lnTo>
                    <a:pt x="0" y="187"/>
                  </a:lnTo>
                  <a:lnTo>
                    <a:pt x="205" y="578"/>
                  </a:lnTo>
                  <a:lnTo>
                    <a:pt x="540" y="392"/>
                  </a:lnTo>
                  <a:lnTo>
                    <a:pt x="335"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8" name="Freeform 148"/>
            <p:cNvSpPr>
              <a:spLocks noChangeArrowheads="1"/>
            </p:cNvSpPr>
            <p:nvPr/>
          </p:nvSpPr>
          <p:spPr bwMode="auto">
            <a:xfrm>
              <a:off x="7016750" y="2143125"/>
              <a:ext cx="234950" cy="141288"/>
            </a:xfrm>
            <a:custGeom>
              <a:avLst/>
              <a:gdLst>
                <a:gd name="T0" fmla="*/ 633 w 652"/>
                <a:gd name="T1" fmla="*/ 0 h 392"/>
                <a:gd name="T2" fmla="*/ 0 w 652"/>
                <a:gd name="T3" fmla="*/ 335 h 392"/>
                <a:gd name="T4" fmla="*/ 19 w 652"/>
                <a:gd name="T5" fmla="*/ 391 h 392"/>
                <a:gd name="T6" fmla="*/ 651 w 652"/>
                <a:gd name="T7" fmla="*/ 37 h 392"/>
                <a:gd name="T8" fmla="*/ 633 w 652"/>
                <a:gd name="T9" fmla="*/ 0 h 392"/>
              </a:gdLst>
              <a:ahLst/>
              <a:cxnLst>
                <a:cxn ang="0">
                  <a:pos x="T0" y="T1"/>
                </a:cxn>
                <a:cxn ang="0">
                  <a:pos x="T2" y="T3"/>
                </a:cxn>
                <a:cxn ang="0">
                  <a:pos x="T4" y="T5"/>
                </a:cxn>
                <a:cxn ang="0">
                  <a:pos x="T6" y="T7"/>
                </a:cxn>
                <a:cxn ang="0">
                  <a:pos x="T8" y="T9"/>
                </a:cxn>
              </a:cxnLst>
              <a:rect l="0" t="0" r="r" b="b"/>
              <a:pathLst>
                <a:path w="652" h="392">
                  <a:moveTo>
                    <a:pt x="633" y="0"/>
                  </a:moveTo>
                  <a:lnTo>
                    <a:pt x="0" y="335"/>
                  </a:lnTo>
                  <a:lnTo>
                    <a:pt x="19" y="391"/>
                  </a:lnTo>
                  <a:lnTo>
                    <a:pt x="651" y="37"/>
                  </a:lnTo>
                  <a:lnTo>
                    <a:pt x="63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9" name="Freeform 149"/>
            <p:cNvSpPr>
              <a:spLocks noChangeArrowheads="1"/>
            </p:cNvSpPr>
            <p:nvPr/>
          </p:nvSpPr>
          <p:spPr bwMode="auto">
            <a:xfrm>
              <a:off x="7016750" y="2143125"/>
              <a:ext cx="234950" cy="141288"/>
            </a:xfrm>
            <a:custGeom>
              <a:avLst/>
              <a:gdLst>
                <a:gd name="T0" fmla="*/ 633 w 652"/>
                <a:gd name="T1" fmla="*/ 0 h 392"/>
                <a:gd name="T2" fmla="*/ 0 w 652"/>
                <a:gd name="T3" fmla="*/ 335 h 392"/>
                <a:gd name="T4" fmla="*/ 19 w 652"/>
                <a:gd name="T5" fmla="*/ 391 h 392"/>
                <a:gd name="T6" fmla="*/ 651 w 652"/>
                <a:gd name="T7" fmla="*/ 37 h 392"/>
                <a:gd name="T8" fmla="*/ 633 w 652"/>
                <a:gd name="T9" fmla="*/ 0 h 392"/>
              </a:gdLst>
              <a:ahLst/>
              <a:cxnLst>
                <a:cxn ang="0">
                  <a:pos x="T0" y="T1"/>
                </a:cxn>
                <a:cxn ang="0">
                  <a:pos x="T2" y="T3"/>
                </a:cxn>
                <a:cxn ang="0">
                  <a:pos x="T4" y="T5"/>
                </a:cxn>
                <a:cxn ang="0">
                  <a:pos x="T6" y="T7"/>
                </a:cxn>
                <a:cxn ang="0">
                  <a:pos x="T8" y="T9"/>
                </a:cxn>
              </a:cxnLst>
              <a:rect l="0" t="0" r="r" b="b"/>
              <a:pathLst>
                <a:path w="652" h="392">
                  <a:moveTo>
                    <a:pt x="633" y="0"/>
                  </a:moveTo>
                  <a:lnTo>
                    <a:pt x="0" y="335"/>
                  </a:lnTo>
                  <a:lnTo>
                    <a:pt x="19" y="391"/>
                  </a:lnTo>
                  <a:lnTo>
                    <a:pt x="651" y="37"/>
                  </a:lnTo>
                  <a:lnTo>
                    <a:pt x="63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0" name="Freeform 150"/>
            <p:cNvSpPr>
              <a:spLocks noChangeArrowheads="1"/>
            </p:cNvSpPr>
            <p:nvPr/>
          </p:nvSpPr>
          <p:spPr bwMode="auto">
            <a:xfrm>
              <a:off x="7031038" y="2176463"/>
              <a:ext cx="234950" cy="134937"/>
            </a:xfrm>
            <a:custGeom>
              <a:avLst/>
              <a:gdLst>
                <a:gd name="T0" fmla="*/ 633 w 653"/>
                <a:gd name="T1" fmla="*/ 0 h 374"/>
                <a:gd name="T2" fmla="*/ 633 w 653"/>
                <a:gd name="T3" fmla="*/ 0 h 374"/>
                <a:gd name="T4" fmla="*/ 0 w 653"/>
                <a:gd name="T5" fmla="*/ 335 h 374"/>
                <a:gd name="T6" fmla="*/ 19 w 653"/>
                <a:gd name="T7" fmla="*/ 373 h 374"/>
                <a:gd name="T8" fmla="*/ 186 w 653"/>
                <a:gd name="T9" fmla="*/ 298 h 374"/>
                <a:gd name="T10" fmla="*/ 316 w 653"/>
                <a:gd name="T11" fmla="*/ 224 h 374"/>
                <a:gd name="T12" fmla="*/ 316 w 653"/>
                <a:gd name="T13" fmla="*/ 224 h 374"/>
                <a:gd name="T14" fmla="*/ 652 w 653"/>
                <a:gd name="T15" fmla="*/ 37 h 374"/>
                <a:gd name="T16" fmla="*/ 633 w 653"/>
                <a:gd name="T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374">
                  <a:moveTo>
                    <a:pt x="633" y="0"/>
                  </a:moveTo>
                  <a:lnTo>
                    <a:pt x="633" y="0"/>
                  </a:lnTo>
                  <a:cubicBezTo>
                    <a:pt x="0" y="335"/>
                    <a:pt x="0" y="335"/>
                    <a:pt x="0" y="335"/>
                  </a:cubicBezTo>
                  <a:cubicBezTo>
                    <a:pt x="19" y="373"/>
                    <a:pt x="19" y="373"/>
                    <a:pt x="19" y="373"/>
                  </a:cubicBezTo>
                  <a:cubicBezTo>
                    <a:pt x="186" y="298"/>
                    <a:pt x="186" y="298"/>
                    <a:pt x="186" y="298"/>
                  </a:cubicBezTo>
                  <a:cubicBezTo>
                    <a:pt x="205" y="242"/>
                    <a:pt x="260" y="224"/>
                    <a:pt x="316" y="224"/>
                  </a:cubicBezTo>
                  <a:lnTo>
                    <a:pt x="316" y="224"/>
                  </a:lnTo>
                  <a:cubicBezTo>
                    <a:pt x="652" y="37"/>
                    <a:pt x="652" y="37"/>
                    <a:pt x="652" y="37"/>
                  </a:cubicBezTo>
                  <a:cubicBezTo>
                    <a:pt x="633" y="0"/>
                    <a:pt x="633" y="0"/>
                    <a:pt x="633" y="0"/>
                  </a:cubicBez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1" name="Freeform 151"/>
            <p:cNvSpPr>
              <a:spLocks noChangeArrowheads="1"/>
            </p:cNvSpPr>
            <p:nvPr/>
          </p:nvSpPr>
          <p:spPr bwMode="auto">
            <a:xfrm>
              <a:off x="7050088" y="2203450"/>
              <a:ext cx="234950" cy="141288"/>
            </a:xfrm>
            <a:custGeom>
              <a:avLst/>
              <a:gdLst>
                <a:gd name="T0" fmla="*/ 93 w 652"/>
                <a:gd name="T1" fmla="*/ 279 h 392"/>
                <a:gd name="T2" fmla="*/ 93 w 652"/>
                <a:gd name="T3" fmla="*/ 279 h 392"/>
                <a:gd name="T4" fmla="*/ 0 w 652"/>
                <a:gd name="T5" fmla="*/ 335 h 392"/>
                <a:gd name="T6" fmla="*/ 19 w 652"/>
                <a:gd name="T7" fmla="*/ 391 h 392"/>
                <a:gd name="T8" fmla="*/ 93 w 652"/>
                <a:gd name="T9" fmla="*/ 335 h 392"/>
                <a:gd name="T10" fmla="*/ 93 w 652"/>
                <a:gd name="T11" fmla="*/ 298 h 392"/>
                <a:gd name="T12" fmla="*/ 93 w 652"/>
                <a:gd name="T13" fmla="*/ 298 h 392"/>
                <a:gd name="T14" fmla="*/ 93 w 652"/>
                <a:gd name="T15" fmla="*/ 298 h 392"/>
                <a:gd name="T16" fmla="*/ 93 w 652"/>
                <a:gd name="T17" fmla="*/ 279 h 392"/>
                <a:gd name="T18" fmla="*/ 633 w 652"/>
                <a:gd name="T19" fmla="*/ 0 h 392"/>
                <a:gd name="T20" fmla="*/ 633 w 652"/>
                <a:gd name="T21" fmla="*/ 0 h 392"/>
                <a:gd name="T22" fmla="*/ 353 w 652"/>
                <a:gd name="T23" fmla="*/ 149 h 392"/>
                <a:gd name="T24" fmla="*/ 465 w 652"/>
                <a:gd name="T25" fmla="*/ 149 h 392"/>
                <a:gd name="T26" fmla="*/ 651 w 652"/>
                <a:gd name="T27" fmla="*/ 37 h 392"/>
                <a:gd name="T28" fmla="*/ 633 w 652"/>
                <a:gd name="T29" fmla="*/ 0 h 392"/>
                <a:gd name="T30" fmla="*/ 93 w 652"/>
                <a:gd name="T31" fmla="*/ 2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392">
                  <a:moveTo>
                    <a:pt x="93" y="279"/>
                  </a:moveTo>
                  <a:lnTo>
                    <a:pt x="93" y="279"/>
                  </a:lnTo>
                  <a:cubicBezTo>
                    <a:pt x="0" y="335"/>
                    <a:pt x="0" y="335"/>
                    <a:pt x="0" y="335"/>
                  </a:cubicBezTo>
                  <a:cubicBezTo>
                    <a:pt x="19" y="391"/>
                    <a:pt x="19" y="391"/>
                    <a:pt x="19" y="391"/>
                  </a:cubicBezTo>
                  <a:cubicBezTo>
                    <a:pt x="93" y="335"/>
                    <a:pt x="93" y="335"/>
                    <a:pt x="93" y="335"/>
                  </a:cubicBezTo>
                  <a:cubicBezTo>
                    <a:pt x="93" y="298"/>
                    <a:pt x="93" y="298"/>
                    <a:pt x="93" y="298"/>
                  </a:cubicBezTo>
                  <a:lnTo>
                    <a:pt x="93" y="298"/>
                  </a:lnTo>
                  <a:lnTo>
                    <a:pt x="93" y="298"/>
                  </a:lnTo>
                  <a:cubicBezTo>
                    <a:pt x="93" y="298"/>
                    <a:pt x="93" y="298"/>
                    <a:pt x="93" y="279"/>
                  </a:cubicBezTo>
                  <a:lnTo>
                    <a:pt x="633" y="0"/>
                  </a:lnTo>
                  <a:lnTo>
                    <a:pt x="633" y="0"/>
                  </a:lnTo>
                  <a:cubicBezTo>
                    <a:pt x="353" y="149"/>
                    <a:pt x="353" y="149"/>
                    <a:pt x="353" y="149"/>
                  </a:cubicBezTo>
                  <a:cubicBezTo>
                    <a:pt x="465" y="149"/>
                    <a:pt x="465" y="149"/>
                    <a:pt x="465" y="149"/>
                  </a:cubicBezTo>
                  <a:cubicBezTo>
                    <a:pt x="651" y="37"/>
                    <a:pt x="651" y="37"/>
                    <a:pt x="651" y="37"/>
                  </a:cubicBezTo>
                  <a:cubicBezTo>
                    <a:pt x="633" y="0"/>
                    <a:pt x="633" y="0"/>
                    <a:pt x="633" y="0"/>
                  </a:cubicBezTo>
                  <a:lnTo>
                    <a:pt x="93" y="279"/>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2" name="Freeform 152"/>
            <p:cNvSpPr>
              <a:spLocks noChangeArrowheads="1"/>
            </p:cNvSpPr>
            <p:nvPr/>
          </p:nvSpPr>
          <p:spPr bwMode="auto">
            <a:xfrm>
              <a:off x="7064375" y="2236788"/>
              <a:ext cx="234950" cy="134937"/>
            </a:xfrm>
            <a:custGeom>
              <a:avLst/>
              <a:gdLst>
                <a:gd name="T0" fmla="*/ 56 w 653"/>
                <a:gd name="T1" fmla="*/ 298 h 373"/>
                <a:gd name="T2" fmla="*/ 0 w 653"/>
                <a:gd name="T3" fmla="*/ 335 h 373"/>
                <a:gd name="T4" fmla="*/ 18 w 653"/>
                <a:gd name="T5" fmla="*/ 372 h 373"/>
                <a:gd name="T6" fmla="*/ 56 w 653"/>
                <a:gd name="T7" fmla="*/ 354 h 373"/>
                <a:gd name="T8" fmla="*/ 56 w 653"/>
                <a:gd name="T9" fmla="*/ 298 h 373"/>
                <a:gd name="T10" fmla="*/ 633 w 653"/>
                <a:gd name="T11" fmla="*/ 0 h 373"/>
                <a:gd name="T12" fmla="*/ 521 w 653"/>
                <a:gd name="T13" fmla="*/ 56 h 373"/>
                <a:gd name="T14" fmla="*/ 633 w 653"/>
                <a:gd name="T15" fmla="*/ 56 h 373"/>
                <a:gd name="T16" fmla="*/ 652 w 653"/>
                <a:gd name="T17" fmla="*/ 37 h 373"/>
                <a:gd name="T18" fmla="*/ 633 w 653"/>
                <a:gd name="T1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373">
                  <a:moveTo>
                    <a:pt x="56" y="298"/>
                  </a:moveTo>
                  <a:lnTo>
                    <a:pt x="0" y="335"/>
                  </a:lnTo>
                  <a:lnTo>
                    <a:pt x="18" y="372"/>
                  </a:lnTo>
                  <a:lnTo>
                    <a:pt x="56" y="354"/>
                  </a:lnTo>
                  <a:lnTo>
                    <a:pt x="56" y="298"/>
                  </a:lnTo>
                  <a:close/>
                  <a:moveTo>
                    <a:pt x="633" y="0"/>
                  </a:moveTo>
                  <a:lnTo>
                    <a:pt x="521" y="56"/>
                  </a:lnTo>
                  <a:lnTo>
                    <a:pt x="633" y="56"/>
                  </a:lnTo>
                  <a:lnTo>
                    <a:pt x="652" y="37"/>
                  </a:lnTo>
                  <a:lnTo>
                    <a:pt x="633" y="0"/>
                  </a:lnTo>
                  <a:close/>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3" name="Freeform 153"/>
            <p:cNvSpPr>
              <a:spLocks noChangeArrowheads="1"/>
            </p:cNvSpPr>
            <p:nvPr/>
          </p:nvSpPr>
          <p:spPr bwMode="auto">
            <a:xfrm>
              <a:off x="7064375" y="2344738"/>
              <a:ext cx="20638" cy="26987"/>
            </a:xfrm>
            <a:custGeom>
              <a:avLst/>
              <a:gdLst>
                <a:gd name="T0" fmla="*/ 56 w 57"/>
                <a:gd name="T1" fmla="*/ 0 h 75"/>
                <a:gd name="T2" fmla="*/ 0 w 57"/>
                <a:gd name="T3" fmla="*/ 37 h 75"/>
                <a:gd name="T4" fmla="*/ 18 w 57"/>
                <a:gd name="T5" fmla="*/ 74 h 75"/>
                <a:gd name="T6" fmla="*/ 56 w 57"/>
                <a:gd name="T7" fmla="*/ 56 h 75"/>
                <a:gd name="T8" fmla="*/ 56 w 57"/>
                <a:gd name="T9" fmla="*/ 0 h 75"/>
              </a:gdLst>
              <a:ahLst/>
              <a:cxnLst>
                <a:cxn ang="0">
                  <a:pos x="T0" y="T1"/>
                </a:cxn>
                <a:cxn ang="0">
                  <a:pos x="T2" y="T3"/>
                </a:cxn>
                <a:cxn ang="0">
                  <a:pos x="T4" y="T5"/>
                </a:cxn>
                <a:cxn ang="0">
                  <a:pos x="T6" y="T7"/>
                </a:cxn>
                <a:cxn ang="0">
                  <a:pos x="T8" y="T9"/>
                </a:cxn>
              </a:cxnLst>
              <a:rect l="0" t="0" r="r" b="b"/>
              <a:pathLst>
                <a:path w="57" h="75">
                  <a:moveTo>
                    <a:pt x="56" y="0"/>
                  </a:moveTo>
                  <a:lnTo>
                    <a:pt x="0" y="37"/>
                  </a:lnTo>
                  <a:lnTo>
                    <a:pt x="18" y="74"/>
                  </a:lnTo>
                  <a:lnTo>
                    <a:pt x="56" y="56"/>
                  </a:lnTo>
                  <a:lnTo>
                    <a:pt x="56"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4" name="Freeform 154"/>
            <p:cNvSpPr>
              <a:spLocks noChangeArrowheads="1"/>
            </p:cNvSpPr>
            <p:nvPr/>
          </p:nvSpPr>
          <p:spPr bwMode="auto">
            <a:xfrm>
              <a:off x="7251700" y="2236788"/>
              <a:ext cx="47625" cy="20637"/>
            </a:xfrm>
            <a:custGeom>
              <a:avLst/>
              <a:gdLst>
                <a:gd name="T0" fmla="*/ 112 w 132"/>
                <a:gd name="T1" fmla="*/ 0 h 57"/>
                <a:gd name="T2" fmla="*/ 0 w 132"/>
                <a:gd name="T3" fmla="*/ 56 h 57"/>
                <a:gd name="T4" fmla="*/ 112 w 132"/>
                <a:gd name="T5" fmla="*/ 56 h 57"/>
                <a:gd name="T6" fmla="*/ 131 w 132"/>
                <a:gd name="T7" fmla="*/ 37 h 57"/>
                <a:gd name="T8" fmla="*/ 112 w 132"/>
                <a:gd name="T9" fmla="*/ 0 h 57"/>
              </a:gdLst>
              <a:ahLst/>
              <a:cxnLst>
                <a:cxn ang="0">
                  <a:pos x="T0" y="T1"/>
                </a:cxn>
                <a:cxn ang="0">
                  <a:pos x="T2" y="T3"/>
                </a:cxn>
                <a:cxn ang="0">
                  <a:pos x="T4" y="T5"/>
                </a:cxn>
                <a:cxn ang="0">
                  <a:pos x="T6" y="T7"/>
                </a:cxn>
                <a:cxn ang="0">
                  <a:pos x="T8" y="T9"/>
                </a:cxn>
              </a:cxnLst>
              <a:rect l="0" t="0" r="r" b="b"/>
              <a:pathLst>
                <a:path w="132" h="57">
                  <a:moveTo>
                    <a:pt x="112" y="0"/>
                  </a:moveTo>
                  <a:lnTo>
                    <a:pt x="0" y="56"/>
                  </a:lnTo>
                  <a:lnTo>
                    <a:pt x="112" y="56"/>
                  </a:lnTo>
                  <a:lnTo>
                    <a:pt x="131" y="37"/>
                  </a:lnTo>
                  <a:lnTo>
                    <a:pt x="112"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5" name="Freeform 155"/>
            <p:cNvSpPr>
              <a:spLocks noChangeArrowheads="1"/>
            </p:cNvSpPr>
            <p:nvPr/>
          </p:nvSpPr>
          <p:spPr bwMode="auto">
            <a:xfrm>
              <a:off x="6943725" y="2384425"/>
              <a:ext cx="141288" cy="87313"/>
            </a:xfrm>
            <a:custGeom>
              <a:avLst/>
              <a:gdLst>
                <a:gd name="T0" fmla="*/ 391 w 392"/>
                <a:gd name="T1" fmla="*/ 0 h 243"/>
                <a:gd name="T2" fmla="*/ 0 w 392"/>
                <a:gd name="T3" fmla="*/ 204 h 243"/>
                <a:gd name="T4" fmla="*/ 19 w 392"/>
                <a:gd name="T5" fmla="*/ 242 h 243"/>
                <a:gd name="T6" fmla="*/ 391 w 392"/>
                <a:gd name="T7" fmla="*/ 55 h 243"/>
                <a:gd name="T8" fmla="*/ 391 w 392"/>
                <a:gd name="T9" fmla="*/ 0 h 243"/>
              </a:gdLst>
              <a:ahLst/>
              <a:cxnLst>
                <a:cxn ang="0">
                  <a:pos x="T0" y="T1"/>
                </a:cxn>
                <a:cxn ang="0">
                  <a:pos x="T2" y="T3"/>
                </a:cxn>
                <a:cxn ang="0">
                  <a:pos x="T4" y="T5"/>
                </a:cxn>
                <a:cxn ang="0">
                  <a:pos x="T6" y="T7"/>
                </a:cxn>
                <a:cxn ang="0">
                  <a:pos x="T8" y="T9"/>
                </a:cxn>
              </a:cxnLst>
              <a:rect l="0" t="0" r="r" b="b"/>
              <a:pathLst>
                <a:path w="392" h="243">
                  <a:moveTo>
                    <a:pt x="391" y="0"/>
                  </a:moveTo>
                  <a:lnTo>
                    <a:pt x="0" y="204"/>
                  </a:lnTo>
                  <a:lnTo>
                    <a:pt x="19" y="242"/>
                  </a:lnTo>
                  <a:lnTo>
                    <a:pt x="391" y="55"/>
                  </a:lnTo>
                  <a:lnTo>
                    <a:pt x="391"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6" name="Freeform 156"/>
            <p:cNvSpPr>
              <a:spLocks noChangeArrowheads="1"/>
            </p:cNvSpPr>
            <p:nvPr/>
          </p:nvSpPr>
          <p:spPr bwMode="auto">
            <a:xfrm>
              <a:off x="6943725" y="2384425"/>
              <a:ext cx="141288" cy="87313"/>
            </a:xfrm>
            <a:custGeom>
              <a:avLst/>
              <a:gdLst>
                <a:gd name="T0" fmla="*/ 391 w 392"/>
                <a:gd name="T1" fmla="*/ 0 h 243"/>
                <a:gd name="T2" fmla="*/ 0 w 392"/>
                <a:gd name="T3" fmla="*/ 204 h 243"/>
                <a:gd name="T4" fmla="*/ 19 w 392"/>
                <a:gd name="T5" fmla="*/ 242 h 243"/>
                <a:gd name="T6" fmla="*/ 391 w 392"/>
                <a:gd name="T7" fmla="*/ 55 h 243"/>
                <a:gd name="T8" fmla="*/ 391 w 392"/>
                <a:gd name="T9" fmla="*/ 0 h 243"/>
              </a:gdLst>
              <a:ahLst/>
              <a:cxnLst>
                <a:cxn ang="0">
                  <a:pos x="T0" y="T1"/>
                </a:cxn>
                <a:cxn ang="0">
                  <a:pos x="T2" y="T3"/>
                </a:cxn>
                <a:cxn ang="0">
                  <a:pos x="T4" y="T5"/>
                </a:cxn>
                <a:cxn ang="0">
                  <a:pos x="T6" y="T7"/>
                </a:cxn>
                <a:cxn ang="0">
                  <a:pos x="T8" y="T9"/>
                </a:cxn>
              </a:cxnLst>
              <a:rect l="0" t="0" r="r" b="b"/>
              <a:pathLst>
                <a:path w="392" h="243">
                  <a:moveTo>
                    <a:pt x="391" y="0"/>
                  </a:moveTo>
                  <a:lnTo>
                    <a:pt x="0" y="204"/>
                  </a:lnTo>
                  <a:lnTo>
                    <a:pt x="19" y="242"/>
                  </a:lnTo>
                  <a:lnTo>
                    <a:pt x="391" y="55"/>
                  </a:lnTo>
                  <a:lnTo>
                    <a:pt x="391"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7" name="Freeform 157"/>
            <p:cNvSpPr>
              <a:spLocks noChangeArrowheads="1"/>
            </p:cNvSpPr>
            <p:nvPr/>
          </p:nvSpPr>
          <p:spPr bwMode="auto">
            <a:xfrm>
              <a:off x="6970713" y="2457450"/>
              <a:ext cx="114300" cy="74613"/>
            </a:xfrm>
            <a:custGeom>
              <a:avLst/>
              <a:gdLst>
                <a:gd name="T0" fmla="*/ 316 w 317"/>
                <a:gd name="T1" fmla="*/ 0 h 206"/>
                <a:gd name="T2" fmla="*/ 0 w 317"/>
                <a:gd name="T3" fmla="*/ 168 h 206"/>
                <a:gd name="T4" fmla="*/ 37 w 317"/>
                <a:gd name="T5" fmla="*/ 205 h 206"/>
                <a:gd name="T6" fmla="*/ 316 w 317"/>
                <a:gd name="T7" fmla="*/ 56 h 206"/>
                <a:gd name="T8" fmla="*/ 316 w 317"/>
                <a:gd name="T9" fmla="*/ 0 h 206"/>
              </a:gdLst>
              <a:ahLst/>
              <a:cxnLst>
                <a:cxn ang="0">
                  <a:pos x="T0" y="T1"/>
                </a:cxn>
                <a:cxn ang="0">
                  <a:pos x="T2" y="T3"/>
                </a:cxn>
                <a:cxn ang="0">
                  <a:pos x="T4" y="T5"/>
                </a:cxn>
                <a:cxn ang="0">
                  <a:pos x="T6" y="T7"/>
                </a:cxn>
                <a:cxn ang="0">
                  <a:pos x="T8" y="T9"/>
                </a:cxn>
              </a:cxnLst>
              <a:rect l="0" t="0" r="r" b="b"/>
              <a:pathLst>
                <a:path w="317" h="206">
                  <a:moveTo>
                    <a:pt x="316" y="0"/>
                  </a:moveTo>
                  <a:lnTo>
                    <a:pt x="0" y="168"/>
                  </a:lnTo>
                  <a:lnTo>
                    <a:pt x="37" y="205"/>
                  </a:lnTo>
                  <a:lnTo>
                    <a:pt x="316" y="56"/>
                  </a:lnTo>
                  <a:lnTo>
                    <a:pt x="316"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8" name="Freeform 158"/>
            <p:cNvSpPr>
              <a:spLocks noChangeArrowheads="1"/>
            </p:cNvSpPr>
            <p:nvPr/>
          </p:nvSpPr>
          <p:spPr bwMode="auto">
            <a:xfrm>
              <a:off x="6970713" y="2457450"/>
              <a:ext cx="114300" cy="74613"/>
            </a:xfrm>
            <a:custGeom>
              <a:avLst/>
              <a:gdLst>
                <a:gd name="T0" fmla="*/ 316 w 317"/>
                <a:gd name="T1" fmla="*/ 0 h 206"/>
                <a:gd name="T2" fmla="*/ 0 w 317"/>
                <a:gd name="T3" fmla="*/ 168 h 206"/>
                <a:gd name="T4" fmla="*/ 37 w 317"/>
                <a:gd name="T5" fmla="*/ 205 h 206"/>
                <a:gd name="T6" fmla="*/ 316 w 317"/>
                <a:gd name="T7" fmla="*/ 56 h 206"/>
                <a:gd name="T8" fmla="*/ 316 w 317"/>
                <a:gd name="T9" fmla="*/ 0 h 206"/>
              </a:gdLst>
              <a:ahLst/>
              <a:cxnLst>
                <a:cxn ang="0">
                  <a:pos x="T0" y="T1"/>
                </a:cxn>
                <a:cxn ang="0">
                  <a:pos x="T2" y="T3"/>
                </a:cxn>
                <a:cxn ang="0">
                  <a:pos x="T4" y="T5"/>
                </a:cxn>
                <a:cxn ang="0">
                  <a:pos x="T6" y="T7"/>
                </a:cxn>
                <a:cxn ang="0">
                  <a:pos x="T8" y="T9"/>
                </a:cxn>
              </a:cxnLst>
              <a:rect l="0" t="0" r="r" b="b"/>
              <a:pathLst>
                <a:path w="317" h="206">
                  <a:moveTo>
                    <a:pt x="316" y="0"/>
                  </a:moveTo>
                  <a:lnTo>
                    <a:pt x="0" y="168"/>
                  </a:lnTo>
                  <a:lnTo>
                    <a:pt x="37" y="205"/>
                  </a:lnTo>
                  <a:lnTo>
                    <a:pt x="316" y="56"/>
                  </a:lnTo>
                  <a:lnTo>
                    <a:pt x="316"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9" name="Freeform 159"/>
            <p:cNvSpPr>
              <a:spLocks noChangeArrowheads="1"/>
            </p:cNvSpPr>
            <p:nvPr/>
          </p:nvSpPr>
          <p:spPr bwMode="auto">
            <a:xfrm>
              <a:off x="6989763" y="2498725"/>
              <a:ext cx="93662" cy="66675"/>
            </a:xfrm>
            <a:custGeom>
              <a:avLst/>
              <a:gdLst>
                <a:gd name="T0" fmla="*/ 261 w 262"/>
                <a:gd name="T1" fmla="*/ 0 h 187"/>
                <a:gd name="T2" fmla="*/ 0 w 262"/>
                <a:gd name="T3" fmla="*/ 149 h 187"/>
                <a:gd name="T4" fmla="*/ 19 w 262"/>
                <a:gd name="T5" fmla="*/ 186 h 187"/>
                <a:gd name="T6" fmla="*/ 261 w 262"/>
                <a:gd name="T7" fmla="*/ 56 h 187"/>
                <a:gd name="T8" fmla="*/ 261 w 262"/>
                <a:gd name="T9" fmla="*/ 0 h 187"/>
              </a:gdLst>
              <a:ahLst/>
              <a:cxnLst>
                <a:cxn ang="0">
                  <a:pos x="T0" y="T1"/>
                </a:cxn>
                <a:cxn ang="0">
                  <a:pos x="T2" y="T3"/>
                </a:cxn>
                <a:cxn ang="0">
                  <a:pos x="T4" y="T5"/>
                </a:cxn>
                <a:cxn ang="0">
                  <a:pos x="T6" y="T7"/>
                </a:cxn>
                <a:cxn ang="0">
                  <a:pos x="T8" y="T9"/>
                </a:cxn>
              </a:cxnLst>
              <a:rect l="0" t="0" r="r" b="b"/>
              <a:pathLst>
                <a:path w="262" h="187">
                  <a:moveTo>
                    <a:pt x="261" y="0"/>
                  </a:moveTo>
                  <a:lnTo>
                    <a:pt x="0" y="149"/>
                  </a:lnTo>
                  <a:lnTo>
                    <a:pt x="19" y="186"/>
                  </a:lnTo>
                  <a:lnTo>
                    <a:pt x="261" y="56"/>
                  </a:lnTo>
                  <a:lnTo>
                    <a:pt x="261"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0" name="Freeform 160"/>
            <p:cNvSpPr>
              <a:spLocks noChangeArrowheads="1"/>
            </p:cNvSpPr>
            <p:nvPr/>
          </p:nvSpPr>
          <p:spPr bwMode="auto">
            <a:xfrm>
              <a:off x="6989763" y="2498725"/>
              <a:ext cx="93662" cy="66675"/>
            </a:xfrm>
            <a:custGeom>
              <a:avLst/>
              <a:gdLst>
                <a:gd name="T0" fmla="*/ 261 w 262"/>
                <a:gd name="T1" fmla="*/ 0 h 187"/>
                <a:gd name="T2" fmla="*/ 0 w 262"/>
                <a:gd name="T3" fmla="*/ 149 h 187"/>
                <a:gd name="T4" fmla="*/ 19 w 262"/>
                <a:gd name="T5" fmla="*/ 186 h 187"/>
                <a:gd name="T6" fmla="*/ 261 w 262"/>
                <a:gd name="T7" fmla="*/ 56 h 187"/>
                <a:gd name="T8" fmla="*/ 261 w 262"/>
                <a:gd name="T9" fmla="*/ 0 h 187"/>
              </a:gdLst>
              <a:ahLst/>
              <a:cxnLst>
                <a:cxn ang="0">
                  <a:pos x="T0" y="T1"/>
                </a:cxn>
                <a:cxn ang="0">
                  <a:pos x="T2" y="T3"/>
                </a:cxn>
                <a:cxn ang="0">
                  <a:pos x="T4" y="T5"/>
                </a:cxn>
                <a:cxn ang="0">
                  <a:pos x="T6" y="T7"/>
                </a:cxn>
                <a:cxn ang="0">
                  <a:pos x="T8" y="T9"/>
                </a:cxn>
              </a:cxnLst>
              <a:rect l="0" t="0" r="r" b="b"/>
              <a:pathLst>
                <a:path w="262" h="187">
                  <a:moveTo>
                    <a:pt x="261" y="0"/>
                  </a:moveTo>
                  <a:lnTo>
                    <a:pt x="0" y="149"/>
                  </a:lnTo>
                  <a:lnTo>
                    <a:pt x="19" y="186"/>
                  </a:lnTo>
                  <a:lnTo>
                    <a:pt x="261" y="56"/>
                  </a:lnTo>
                  <a:lnTo>
                    <a:pt x="261"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1" name="Freeform 161"/>
            <p:cNvSpPr>
              <a:spLocks noChangeArrowheads="1"/>
            </p:cNvSpPr>
            <p:nvPr/>
          </p:nvSpPr>
          <p:spPr bwMode="auto">
            <a:xfrm>
              <a:off x="7004050" y="2538413"/>
              <a:ext cx="80963" cy="60325"/>
            </a:xfrm>
            <a:custGeom>
              <a:avLst/>
              <a:gdLst>
                <a:gd name="T0" fmla="*/ 223 w 224"/>
                <a:gd name="T1" fmla="*/ 0 h 169"/>
                <a:gd name="T2" fmla="*/ 0 w 224"/>
                <a:gd name="T3" fmla="*/ 112 h 169"/>
                <a:gd name="T4" fmla="*/ 18 w 224"/>
                <a:gd name="T5" fmla="*/ 168 h 169"/>
                <a:gd name="T6" fmla="*/ 223 w 224"/>
                <a:gd name="T7" fmla="*/ 56 h 169"/>
                <a:gd name="T8" fmla="*/ 223 w 224"/>
                <a:gd name="T9" fmla="*/ 0 h 169"/>
              </a:gdLst>
              <a:ahLst/>
              <a:cxnLst>
                <a:cxn ang="0">
                  <a:pos x="T0" y="T1"/>
                </a:cxn>
                <a:cxn ang="0">
                  <a:pos x="T2" y="T3"/>
                </a:cxn>
                <a:cxn ang="0">
                  <a:pos x="T4" y="T5"/>
                </a:cxn>
                <a:cxn ang="0">
                  <a:pos x="T6" y="T7"/>
                </a:cxn>
                <a:cxn ang="0">
                  <a:pos x="T8" y="T9"/>
                </a:cxn>
              </a:cxnLst>
              <a:rect l="0" t="0" r="r" b="b"/>
              <a:pathLst>
                <a:path w="224" h="169">
                  <a:moveTo>
                    <a:pt x="223" y="0"/>
                  </a:moveTo>
                  <a:lnTo>
                    <a:pt x="0" y="112"/>
                  </a:lnTo>
                  <a:lnTo>
                    <a:pt x="18" y="168"/>
                  </a:lnTo>
                  <a:lnTo>
                    <a:pt x="223" y="56"/>
                  </a:lnTo>
                  <a:lnTo>
                    <a:pt x="22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2" name="Freeform 162"/>
            <p:cNvSpPr>
              <a:spLocks noChangeArrowheads="1"/>
            </p:cNvSpPr>
            <p:nvPr/>
          </p:nvSpPr>
          <p:spPr bwMode="auto">
            <a:xfrm>
              <a:off x="7004050" y="2538413"/>
              <a:ext cx="80963" cy="60325"/>
            </a:xfrm>
            <a:custGeom>
              <a:avLst/>
              <a:gdLst>
                <a:gd name="T0" fmla="*/ 223 w 224"/>
                <a:gd name="T1" fmla="*/ 0 h 169"/>
                <a:gd name="T2" fmla="*/ 0 w 224"/>
                <a:gd name="T3" fmla="*/ 112 h 169"/>
                <a:gd name="T4" fmla="*/ 18 w 224"/>
                <a:gd name="T5" fmla="*/ 168 h 169"/>
                <a:gd name="T6" fmla="*/ 223 w 224"/>
                <a:gd name="T7" fmla="*/ 56 h 169"/>
                <a:gd name="T8" fmla="*/ 223 w 224"/>
                <a:gd name="T9" fmla="*/ 0 h 169"/>
              </a:gdLst>
              <a:ahLst/>
              <a:cxnLst>
                <a:cxn ang="0">
                  <a:pos x="T0" y="T1"/>
                </a:cxn>
                <a:cxn ang="0">
                  <a:pos x="T2" y="T3"/>
                </a:cxn>
                <a:cxn ang="0">
                  <a:pos x="T4" y="T5"/>
                </a:cxn>
                <a:cxn ang="0">
                  <a:pos x="T6" y="T7"/>
                </a:cxn>
                <a:cxn ang="0">
                  <a:pos x="T8" y="T9"/>
                </a:cxn>
              </a:cxnLst>
              <a:rect l="0" t="0" r="r" b="b"/>
              <a:pathLst>
                <a:path w="224" h="169">
                  <a:moveTo>
                    <a:pt x="223" y="0"/>
                  </a:moveTo>
                  <a:lnTo>
                    <a:pt x="0" y="112"/>
                  </a:lnTo>
                  <a:lnTo>
                    <a:pt x="18" y="168"/>
                  </a:lnTo>
                  <a:lnTo>
                    <a:pt x="223" y="56"/>
                  </a:lnTo>
                  <a:lnTo>
                    <a:pt x="22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3" name="Freeform 163"/>
            <p:cNvSpPr>
              <a:spLocks noChangeArrowheads="1"/>
            </p:cNvSpPr>
            <p:nvPr/>
          </p:nvSpPr>
          <p:spPr bwMode="auto">
            <a:xfrm>
              <a:off x="7024688" y="2579688"/>
              <a:ext cx="60325" cy="47625"/>
            </a:xfrm>
            <a:custGeom>
              <a:avLst/>
              <a:gdLst>
                <a:gd name="T0" fmla="*/ 167 w 168"/>
                <a:gd name="T1" fmla="*/ 0 h 131"/>
                <a:gd name="T2" fmla="*/ 0 w 168"/>
                <a:gd name="T3" fmla="*/ 92 h 131"/>
                <a:gd name="T4" fmla="*/ 18 w 168"/>
                <a:gd name="T5" fmla="*/ 130 h 131"/>
                <a:gd name="T6" fmla="*/ 167 w 168"/>
                <a:gd name="T7" fmla="*/ 36 h 131"/>
                <a:gd name="T8" fmla="*/ 167 w 168"/>
                <a:gd name="T9" fmla="*/ 0 h 131"/>
              </a:gdLst>
              <a:ahLst/>
              <a:cxnLst>
                <a:cxn ang="0">
                  <a:pos x="T0" y="T1"/>
                </a:cxn>
                <a:cxn ang="0">
                  <a:pos x="T2" y="T3"/>
                </a:cxn>
                <a:cxn ang="0">
                  <a:pos x="T4" y="T5"/>
                </a:cxn>
                <a:cxn ang="0">
                  <a:pos x="T6" y="T7"/>
                </a:cxn>
                <a:cxn ang="0">
                  <a:pos x="T8" y="T9"/>
                </a:cxn>
              </a:cxnLst>
              <a:rect l="0" t="0" r="r" b="b"/>
              <a:pathLst>
                <a:path w="168" h="131">
                  <a:moveTo>
                    <a:pt x="167" y="0"/>
                  </a:moveTo>
                  <a:lnTo>
                    <a:pt x="0" y="92"/>
                  </a:lnTo>
                  <a:lnTo>
                    <a:pt x="18" y="130"/>
                  </a:lnTo>
                  <a:lnTo>
                    <a:pt x="167" y="36"/>
                  </a:lnTo>
                  <a:lnTo>
                    <a:pt x="167"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4" name="Freeform 164"/>
            <p:cNvSpPr>
              <a:spLocks noChangeArrowheads="1"/>
            </p:cNvSpPr>
            <p:nvPr/>
          </p:nvSpPr>
          <p:spPr bwMode="auto">
            <a:xfrm>
              <a:off x="7024688" y="2579688"/>
              <a:ext cx="60325" cy="47625"/>
            </a:xfrm>
            <a:custGeom>
              <a:avLst/>
              <a:gdLst>
                <a:gd name="T0" fmla="*/ 167 w 168"/>
                <a:gd name="T1" fmla="*/ 0 h 131"/>
                <a:gd name="T2" fmla="*/ 0 w 168"/>
                <a:gd name="T3" fmla="*/ 92 h 131"/>
                <a:gd name="T4" fmla="*/ 18 w 168"/>
                <a:gd name="T5" fmla="*/ 130 h 131"/>
                <a:gd name="T6" fmla="*/ 167 w 168"/>
                <a:gd name="T7" fmla="*/ 36 h 131"/>
                <a:gd name="T8" fmla="*/ 167 w 168"/>
                <a:gd name="T9" fmla="*/ 0 h 131"/>
              </a:gdLst>
              <a:ahLst/>
              <a:cxnLst>
                <a:cxn ang="0">
                  <a:pos x="T0" y="T1"/>
                </a:cxn>
                <a:cxn ang="0">
                  <a:pos x="T2" y="T3"/>
                </a:cxn>
                <a:cxn ang="0">
                  <a:pos x="T4" y="T5"/>
                </a:cxn>
                <a:cxn ang="0">
                  <a:pos x="T6" y="T7"/>
                </a:cxn>
                <a:cxn ang="0">
                  <a:pos x="T8" y="T9"/>
                </a:cxn>
              </a:cxnLst>
              <a:rect l="0" t="0" r="r" b="b"/>
              <a:pathLst>
                <a:path w="168" h="131">
                  <a:moveTo>
                    <a:pt x="167" y="0"/>
                  </a:moveTo>
                  <a:lnTo>
                    <a:pt x="0" y="92"/>
                  </a:lnTo>
                  <a:lnTo>
                    <a:pt x="18" y="130"/>
                  </a:lnTo>
                  <a:lnTo>
                    <a:pt x="167" y="36"/>
                  </a:lnTo>
                  <a:lnTo>
                    <a:pt x="167"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5" name="Freeform 165"/>
            <p:cNvSpPr>
              <a:spLocks noChangeArrowheads="1"/>
            </p:cNvSpPr>
            <p:nvPr/>
          </p:nvSpPr>
          <p:spPr bwMode="auto">
            <a:xfrm>
              <a:off x="7037388" y="2611438"/>
              <a:ext cx="47625" cy="47625"/>
            </a:xfrm>
            <a:custGeom>
              <a:avLst/>
              <a:gdLst>
                <a:gd name="T0" fmla="*/ 130 w 131"/>
                <a:gd name="T1" fmla="*/ 0 h 132"/>
                <a:gd name="T2" fmla="*/ 0 w 131"/>
                <a:gd name="T3" fmla="*/ 75 h 132"/>
                <a:gd name="T4" fmla="*/ 18 w 131"/>
                <a:gd name="T5" fmla="*/ 131 h 132"/>
                <a:gd name="T6" fmla="*/ 130 w 131"/>
                <a:gd name="T7" fmla="*/ 56 h 132"/>
                <a:gd name="T8" fmla="*/ 130 w 131"/>
                <a:gd name="T9" fmla="*/ 0 h 132"/>
              </a:gdLst>
              <a:ahLst/>
              <a:cxnLst>
                <a:cxn ang="0">
                  <a:pos x="T0" y="T1"/>
                </a:cxn>
                <a:cxn ang="0">
                  <a:pos x="T2" y="T3"/>
                </a:cxn>
                <a:cxn ang="0">
                  <a:pos x="T4" y="T5"/>
                </a:cxn>
                <a:cxn ang="0">
                  <a:pos x="T6" y="T7"/>
                </a:cxn>
                <a:cxn ang="0">
                  <a:pos x="T8" y="T9"/>
                </a:cxn>
              </a:cxnLst>
              <a:rect l="0" t="0" r="r" b="b"/>
              <a:pathLst>
                <a:path w="131" h="132">
                  <a:moveTo>
                    <a:pt x="130" y="0"/>
                  </a:moveTo>
                  <a:lnTo>
                    <a:pt x="0" y="75"/>
                  </a:lnTo>
                  <a:lnTo>
                    <a:pt x="18" y="131"/>
                  </a:lnTo>
                  <a:lnTo>
                    <a:pt x="130" y="56"/>
                  </a:lnTo>
                  <a:lnTo>
                    <a:pt x="130"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6" name="Freeform 166"/>
            <p:cNvSpPr>
              <a:spLocks noChangeArrowheads="1"/>
            </p:cNvSpPr>
            <p:nvPr/>
          </p:nvSpPr>
          <p:spPr bwMode="auto">
            <a:xfrm>
              <a:off x="7037388" y="2611438"/>
              <a:ext cx="47625" cy="47625"/>
            </a:xfrm>
            <a:custGeom>
              <a:avLst/>
              <a:gdLst>
                <a:gd name="T0" fmla="*/ 130 w 131"/>
                <a:gd name="T1" fmla="*/ 0 h 132"/>
                <a:gd name="T2" fmla="*/ 0 w 131"/>
                <a:gd name="T3" fmla="*/ 75 h 132"/>
                <a:gd name="T4" fmla="*/ 18 w 131"/>
                <a:gd name="T5" fmla="*/ 131 h 132"/>
                <a:gd name="T6" fmla="*/ 130 w 131"/>
                <a:gd name="T7" fmla="*/ 56 h 132"/>
                <a:gd name="T8" fmla="*/ 130 w 131"/>
                <a:gd name="T9" fmla="*/ 0 h 132"/>
              </a:gdLst>
              <a:ahLst/>
              <a:cxnLst>
                <a:cxn ang="0">
                  <a:pos x="T0" y="T1"/>
                </a:cxn>
                <a:cxn ang="0">
                  <a:pos x="T2" y="T3"/>
                </a:cxn>
                <a:cxn ang="0">
                  <a:pos x="T4" y="T5"/>
                </a:cxn>
                <a:cxn ang="0">
                  <a:pos x="T6" y="T7"/>
                </a:cxn>
                <a:cxn ang="0">
                  <a:pos x="T8" y="T9"/>
                </a:cxn>
              </a:cxnLst>
              <a:rect l="0" t="0" r="r" b="b"/>
              <a:pathLst>
                <a:path w="131" h="132">
                  <a:moveTo>
                    <a:pt x="130" y="0"/>
                  </a:moveTo>
                  <a:lnTo>
                    <a:pt x="0" y="75"/>
                  </a:lnTo>
                  <a:lnTo>
                    <a:pt x="18" y="131"/>
                  </a:lnTo>
                  <a:lnTo>
                    <a:pt x="130" y="56"/>
                  </a:lnTo>
                  <a:lnTo>
                    <a:pt x="130"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7" name="Freeform 167"/>
            <p:cNvSpPr>
              <a:spLocks noChangeArrowheads="1"/>
            </p:cNvSpPr>
            <p:nvPr/>
          </p:nvSpPr>
          <p:spPr bwMode="auto">
            <a:xfrm>
              <a:off x="7050088" y="2652713"/>
              <a:ext cx="33337" cy="33337"/>
            </a:xfrm>
            <a:custGeom>
              <a:avLst/>
              <a:gdLst>
                <a:gd name="T0" fmla="*/ 93 w 94"/>
                <a:gd name="T1" fmla="*/ 0 h 93"/>
                <a:gd name="T2" fmla="*/ 0 w 94"/>
                <a:gd name="T3" fmla="*/ 55 h 93"/>
                <a:gd name="T4" fmla="*/ 37 w 94"/>
                <a:gd name="T5" fmla="*/ 92 h 93"/>
                <a:gd name="T6" fmla="*/ 93 w 94"/>
                <a:gd name="T7" fmla="*/ 55 h 93"/>
                <a:gd name="T8" fmla="*/ 93 w 94"/>
                <a:gd name="T9" fmla="*/ 0 h 93"/>
              </a:gdLst>
              <a:ahLst/>
              <a:cxnLst>
                <a:cxn ang="0">
                  <a:pos x="T0" y="T1"/>
                </a:cxn>
                <a:cxn ang="0">
                  <a:pos x="T2" y="T3"/>
                </a:cxn>
                <a:cxn ang="0">
                  <a:pos x="T4" y="T5"/>
                </a:cxn>
                <a:cxn ang="0">
                  <a:pos x="T6" y="T7"/>
                </a:cxn>
                <a:cxn ang="0">
                  <a:pos x="T8" y="T9"/>
                </a:cxn>
              </a:cxnLst>
              <a:rect l="0" t="0" r="r" b="b"/>
              <a:pathLst>
                <a:path w="94" h="93">
                  <a:moveTo>
                    <a:pt x="93" y="0"/>
                  </a:moveTo>
                  <a:lnTo>
                    <a:pt x="0" y="55"/>
                  </a:lnTo>
                  <a:lnTo>
                    <a:pt x="37" y="92"/>
                  </a:lnTo>
                  <a:lnTo>
                    <a:pt x="93" y="55"/>
                  </a:lnTo>
                  <a:lnTo>
                    <a:pt x="9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8" name="Freeform 168"/>
            <p:cNvSpPr>
              <a:spLocks noChangeArrowheads="1"/>
            </p:cNvSpPr>
            <p:nvPr/>
          </p:nvSpPr>
          <p:spPr bwMode="auto">
            <a:xfrm>
              <a:off x="7050088" y="2652713"/>
              <a:ext cx="33337" cy="33337"/>
            </a:xfrm>
            <a:custGeom>
              <a:avLst/>
              <a:gdLst>
                <a:gd name="T0" fmla="*/ 93 w 94"/>
                <a:gd name="T1" fmla="*/ 0 h 93"/>
                <a:gd name="T2" fmla="*/ 0 w 94"/>
                <a:gd name="T3" fmla="*/ 55 h 93"/>
                <a:gd name="T4" fmla="*/ 37 w 94"/>
                <a:gd name="T5" fmla="*/ 92 h 93"/>
                <a:gd name="T6" fmla="*/ 93 w 94"/>
                <a:gd name="T7" fmla="*/ 55 h 93"/>
                <a:gd name="T8" fmla="*/ 93 w 94"/>
                <a:gd name="T9" fmla="*/ 0 h 93"/>
              </a:gdLst>
              <a:ahLst/>
              <a:cxnLst>
                <a:cxn ang="0">
                  <a:pos x="T0" y="T1"/>
                </a:cxn>
                <a:cxn ang="0">
                  <a:pos x="T2" y="T3"/>
                </a:cxn>
                <a:cxn ang="0">
                  <a:pos x="T4" y="T5"/>
                </a:cxn>
                <a:cxn ang="0">
                  <a:pos x="T6" y="T7"/>
                </a:cxn>
                <a:cxn ang="0">
                  <a:pos x="T8" y="T9"/>
                </a:cxn>
              </a:cxnLst>
              <a:rect l="0" t="0" r="r" b="b"/>
              <a:pathLst>
                <a:path w="94" h="93">
                  <a:moveTo>
                    <a:pt x="93" y="0"/>
                  </a:moveTo>
                  <a:lnTo>
                    <a:pt x="0" y="55"/>
                  </a:lnTo>
                  <a:lnTo>
                    <a:pt x="37" y="92"/>
                  </a:lnTo>
                  <a:lnTo>
                    <a:pt x="93" y="55"/>
                  </a:lnTo>
                  <a:lnTo>
                    <a:pt x="93"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9" name="Freeform 169"/>
            <p:cNvSpPr>
              <a:spLocks noChangeArrowheads="1"/>
            </p:cNvSpPr>
            <p:nvPr/>
          </p:nvSpPr>
          <p:spPr bwMode="auto">
            <a:xfrm>
              <a:off x="7258050" y="3006725"/>
              <a:ext cx="14288" cy="7938"/>
            </a:xfrm>
            <a:custGeom>
              <a:avLst/>
              <a:gdLst>
                <a:gd name="T0" fmla="*/ 0 w 38"/>
                <a:gd name="T1" fmla="*/ 0 h 20"/>
                <a:gd name="T2" fmla="*/ 0 w 38"/>
                <a:gd name="T3" fmla="*/ 0 h 20"/>
                <a:gd name="T4" fmla="*/ 37 w 38"/>
                <a:gd name="T5" fmla="*/ 19 h 20"/>
                <a:gd name="T6" fmla="*/ 0 w 38"/>
                <a:gd name="T7" fmla="*/ 0 h 20"/>
              </a:gdLst>
              <a:ahLst/>
              <a:cxnLst>
                <a:cxn ang="0">
                  <a:pos x="T0" y="T1"/>
                </a:cxn>
                <a:cxn ang="0">
                  <a:pos x="T2" y="T3"/>
                </a:cxn>
                <a:cxn ang="0">
                  <a:pos x="T4" y="T5"/>
                </a:cxn>
                <a:cxn ang="0">
                  <a:pos x="T6" y="T7"/>
                </a:cxn>
              </a:cxnLst>
              <a:rect l="0" t="0" r="r" b="b"/>
              <a:pathLst>
                <a:path w="38" h="20">
                  <a:moveTo>
                    <a:pt x="0" y="0"/>
                  </a:moveTo>
                  <a:lnTo>
                    <a:pt x="0" y="0"/>
                  </a:lnTo>
                  <a:lnTo>
                    <a:pt x="37" y="19"/>
                  </a:lnTo>
                  <a:lnTo>
                    <a:pt x="0"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0" name="Freeform 170"/>
            <p:cNvSpPr>
              <a:spLocks noChangeArrowheads="1"/>
            </p:cNvSpPr>
            <p:nvPr/>
          </p:nvSpPr>
          <p:spPr bwMode="auto">
            <a:xfrm>
              <a:off x="7258050" y="3006725"/>
              <a:ext cx="14288" cy="7938"/>
            </a:xfrm>
            <a:custGeom>
              <a:avLst/>
              <a:gdLst>
                <a:gd name="T0" fmla="*/ 0 w 38"/>
                <a:gd name="T1" fmla="*/ 0 h 20"/>
                <a:gd name="T2" fmla="*/ 0 w 38"/>
                <a:gd name="T3" fmla="*/ 0 h 20"/>
                <a:gd name="T4" fmla="*/ 37 w 38"/>
                <a:gd name="T5" fmla="*/ 19 h 20"/>
                <a:gd name="T6" fmla="*/ 0 w 38"/>
                <a:gd name="T7" fmla="*/ 0 h 20"/>
              </a:gdLst>
              <a:ahLst/>
              <a:cxnLst>
                <a:cxn ang="0">
                  <a:pos x="T0" y="T1"/>
                </a:cxn>
                <a:cxn ang="0">
                  <a:pos x="T2" y="T3"/>
                </a:cxn>
                <a:cxn ang="0">
                  <a:pos x="T4" y="T5"/>
                </a:cxn>
                <a:cxn ang="0">
                  <a:pos x="T6" y="T7"/>
                </a:cxn>
              </a:cxnLst>
              <a:rect l="0" t="0" r="r" b="b"/>
              <a:pathLst>
                <a:path w="38" h="20">
                  <a:moveTo>
                    <a:pt x="0" y="0"/>
                  </a:moveTo>
                  <a:lnTo>
                    <a:pt x="0" y="0"/>
                  </a:lnTo>
                  <a:lnTo>
                    <a:pt x="37" y="19"/>
                  </a:lnTo>
                  <a:lnTo>
                    <a:pt x="0"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 name="Freeform 171"/>
            <p:cNvSpPr>
              <a:spLocks noChangeArrowheads="1"/>
            </p:cNvSpPr>
            <p:nvPr/>
          </p:nvSpPr>
          <p:spPr bwMode="auto">
            <a:xfrm>
              <a:off x="7258050" y="3006725"/>
              <a:ext cx="14288" cy="7938"/>
            </a:xfrm>
            <a:custGeom>
              <a:avLst/>
              <a:gdLst>
                <a:gd name="T0" fmla="*/ 37 w 38"/>
                <a:gd name="T1" fmla="*/ 0 h 20"/>
                <a:gd name="T2" fmla="*/ 0 w 38"/>
                <a:gd name="T3" fmla="*/ 0 h 20"/>
                <a:gd name="T4" fmla="*/ 37 w 38"/>
                <a:gd name="T5" fmla="*/ 19 h 20"/>
                <a:gd name="T6" fmla="*/ 37 w 38"/>
                <a:gd name="T7" fmla="*/ 0 h 20"/>
              </a:gdLst>
              <a:ahLst/>
              <a:cxnLst>
                <a:cxn ang="0">
                  <a:pos x="T0" y="T1"/>
                </a:cxn>
                <a:cxn ang="0">
                  <a:pos x="T2" y="T3"/>
                </a:cxn>
                <a:cxn ang="0">
                  <a:pos x="T4" y="T5"/>
                </a:cxn>
                <a:cxn ang="0">
                  <a:pos x="T6" y="T7"/>
                </a:cxn>
              </a:cxnLst>
              <a:rect l="0" t="0" r="r" b="b"/>
              <a:pathLst>
                <a:path w="38" h="20">
                  <a:moveTo>
                    <a:pt x="37" y="0"/>
                  </a:moveTo>
                  <a:lnTo>
                    <a:pt x="0" y="0"/>
                  </a:lnTo>
                  <a:lnTo>
                    <a:pt x="37" y="19"/>
                  </a:lnTo>
                  <a:lnTo>
                    <a:pt x="37" y="0"/>
                  </a:lnTo>
                </a:path>
              </a:pathLst>
            </a:custGeom>
            <a:solidFill>
              <a:srgbClr val="D8DCD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 name="Freeform 172"/>
            <p:cNvSpPr>
              <a:spLocks noChangeArrowheads="1"/>
            </p:cNvSpPr>
            <p:nvPr/>
          </p:nvSpPr>
          <p:spPr bwMode="auto">
            <a:xfrm>
              <a:off x="7258050" y="3006725"/>
              <a:ext cx="14288" cy="7938"/>
            </a:xfrm>
            <a:custGeom>
              <a:avLst/>
              <a:gdLst>
                <a:gd name="T0" fmla="*/ 37 w 38"/>
                <a:gd name="T1" fmla="*/ 0 h 20"/>
                <a:gd name="T2" fmla="*/ 0 w 38"/>
                <a:gd name="T3" fmla="*/ 0 h 20"/>
                <a:gd name="T4" fmla="*/ 37 w 38"/>
                <a:gd name="T5" fmla="*/ 19 h 20"/>
                <a:gd name="T6" fmla="*/ 37 w 38"/>
                <a:gd name="T7" fmla="*/ 0 h 20"/>
              </a:gdLst>
              <a:ahLst/>
              <a:cxnLst>
                <a:cxn ang="0">
                  <a:pos x="T0" y="T1"/>
                </a:cxn>
                <a:cxn ang="0">
                  <a:pos x="T2" y="T3"/>
                </a:cxn>
                <a:cxn ang="0">
                  <a:pos x="T4" y="T5"/>
                </a:cxn>
                <a:cxn ang="0">
                  <a:pos x="T6" y="T7"/>
                </a:cxn>
              </a:cxnLst>
              <a:rect l="0" t="0" r="r" b="b"/>
              <a:pathLst>
                <a:path w="38" h="20">
                  <a:moveTo>
                    <a:pt x="37" y="0"/>
                  </a:moveTo>
                  <a:lnTo>
                    <a:pt x="0" y="0"/>
                  </a:lnTo>
                  <a:lnTo>
                    <a:pt x="37" y="19"/>
                  </a:lnTo>
                  <a:lnTo>
                    <a:pt x="37" y="0"/>
                  </a:lnTo>
                </a:path>
              </a:pathLst>
            </a:custGeom>
            <a:solidFill>
              <a:srgbClr val="D8DCD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3" name="Freeform 173"/>
            <p:cNvSpPr>
              <a:spLocks noChangeArrowheads="1"/>
            </p:cNvSpPr>
            <p:nvPr/>
          </p:nvSpPr>
          <p:spPr bwMode="auto">
            <a:xfrm>
              <a:off x="7070725" y="2692400"/>
              <a:ext cx="14288" cy="26988"/>
            </a:xfrm>
            <a:custGeom>
              <a:avLst/>
              <a:gdLst>
                <a:gd name="T0" fmla="*/ 38 w 39"/>
                <a:gd name="T1" fmla="*/ 0 h 75"/>
                <a:gd name="T2" fmla="*/ 0 w 39"/>
                <a:gd name="T3" fmla="*/ 18 h 75"/>
                <a:gd name="T4" fmla="*/ 20 w 39"/>
                <a:gd name="T5" fmla="*/ 74 h 75"/>
                <a:gd name="T6" fmla="*/ 38 w 39"/>
                <a:gd name="T7" fmla="*/ 56 h 75"/>
                <a:gd name="T8" fmla="*/ 38 w 39"/>
                <a:gd name="T9" fmla="*/ 0 h 75"/>
              </a:gdLst>
              <a:ahLst/>
              <a:cxnLst>
                <a:cxn ang="0">
                  <a:pos x="T0" y="T1"/>
                </a:cxn>
                <a:cxn ang="0">
                  <a:pos x="T2" y="T3"/>
                </a:cxn>
                <a:cxn ang="0">
                  <a:pos x="T4" y="T5"/>
                </a:cxn>
                <a:cxn ang="0">
                  <a:pos x="T6" y="T7"/>
                </a:cxn>
                <a:cxn ang="0">
                  <a:pos x="T8" y="T9"/>
                </a:cxn>
              </a:cxnLst>
              <a:rect l="0" t="0" r="r" b="b"/>
              <a:pathLst>
                <a:path w="39" h="75">
                  <a:moveTo>
                    <a:pt x="38" y="0"/>
                  </a:moveTo>
                  <a:lnTo>
                    <a:pt x="0" y="18"/>
                  </a:lnTo>
                  <a:lnTo>
                    <a:pt x="20" y="74"/>
                  </a:lnTo>
                  <a:lnTo>
                    <a:pt x="38" y="56"/>
                  </a:lnTo>
                  <a:lnTo>
                    <a:pt x="38"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4" name="Freeform 174"/>
            <p:cNvSpPr>
              <a:spLocks noChangeArrowheads="1"/>
            </p:cNvSpPr>
            <p:nvPr/>
          </p:nvSpPr>
          <p:spPr bwMode="auto">
            <a:xfrm>
              <a:off x="7070725" y="2692400"/>
              <a:ext cx="14288" cy="26988"/>
            </a:xfrm>
            <a:custGeom>
              <a:avLst/>
              <a:gdLst>
                <a:gd name="T0" fmla="*/ 38 w 39"/>
                <a:gd name="T1" fmla="*/ 0 h 75"/>
                <a:gd name="T2" fmla="*/ 0 w 39"/>
                <a:gd name="T3" fmla="*/ 18 h 75"/>
                <a:gd name="T4" fmla="*/ 20 w 39"/>
                <a:gd name="T5" fmla="*/ 74 h 75"/>
                <a:gd name="T6" fmla="*/ 38 w 39"/>
                <a:gd name="T7" fmla="*/ 56 h 75"/>
                <a:gd name="T8" fmla="*/ 38 w 39"/>
                <a:gd name="T9" fmla="*/ 0 h 75"/>
              </a:gdLst>
              <a:ahLst/>
              <a:cxnLst>
                <a:cxn ang="0">
                  <a:pos x="T0" y="T1"/>
                </a:cxn>
                <a:cxn ang="0">
                  <a:pos x="T2" y="T3"/>
                </a:cxn>
                <a:cxn ang="0">
                  <a:pos x="T4" y="T5"/>
                </a:cxn>
                <a:cxn ang="0">
                  <a:pos x="T6" y="T7"/>
                </a:cxn>
                <a:cxn ang="0">
                  <a:pos x="T8" y="T9"/>
                </a:cxn>
              </a:cxnLst>
              <a:rect l="0" t="0" r="r" b="b"/>
              <a:pathLst>
                <a:path w="39" h="75">
                  <a:moveTo>
                    <a:pt x="38" y="0"/>
                  </a:moveTo>
                  <a:lnTo>
                    <a:pt x="0" y="18"/>
                  </a:lnTo>
                  <a:lnTo>
                    <a:pt x="20" y="74"/>
                  </a:lnTo>
                  <a:lnTo>
                    <a:pt x="38" y="56"/>
                  </a:lnTo>
                  <a:lnTo>
                    <a:pt x="38"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5" name="Freeform 175"/>
            <p:cNvSpPr>
              <a:spLocks noChangeArrowheads="1"/>
            </p:cNvSpPr>
            <p:nvPr/>
          </p:nvSpPr>
          <p:spPr bwMode="auto">
            <a:xfrm>
              <a:off x="7083425" y="27336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6" name="Freeform 176"/>
            <p:cNvSpPr>
              <a:spLocks noChangeArrowheads="1"/>
            </p:cNvSpPr>
            <p:nvPr/>
          </p:nvSpPr>
          <p:spPr bwMode="auto">
            <a:xfrm>
              <a:off x="7083425" y="27336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64C6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7" name="Freeform 177"/>
            <p:cNvSpPr>
              <a:spLocks noChangeArrowheads="1"/>
            </p:cNvSpPr>
            <p:nvPr/>
          </p:nvSpPr>
          <p:spPr bwMode="auto">
            <a:xfrm>
              <a:off x="7358063" y="2116138"/>
              <a:ext cx="536575" cy="141287"/>
            </a:xfrm>
            <a:custGeom>
              <a:avLst/>
              <a:gdLst>
                <a:gd name="T0" fmla="*/ 1341 w 1491"/>
                <a:gd name="T1" fmla="*/ 0 h 392"/>
                <a:gd name="T2" fmla="*/ 1341 w 1491"/>
                <a:gd name="T3" fmla="*/ 0 h 392"/>
                <a:gd name="T4" fmla="*/ 168 w 1491"/>
                <a:gd name="T5" fmla="*/ 0 h 392"/>
                <a:gd name="T6" fmla="*/ 0 w 1491"/>
                <a:gd name="T7" fmla="*/ 149 h 392"/>
                <a:gd name="T8" fmla="*/ 0 w 1491"/>
                <a:gd name="T9" fmla="*/ 372 h 392"/>
                <a:gd name="T10" fmla="*/ 0 w 1491"/>
                <a:gd name="T11" fmla="*/ 372 h 392"/>
                <a:gd name="T12" fmla="*/ 0 w 1491"/>
                <a:gd name="T13" fmla="*/ 391 h 392"/>
                <a:gd name="T14" fmla="*/ 38 w 1491"/>
                <a:gd name="T15" fmla="*/ 391 h 392"/>
                <a:gd name="T16" fmla="*/ 38 w 1491"/>
                <a:gd name="T17" fmla="*/ 335 h 392"/>
                <a:gd name="T18" fmla="*/ 38 w 1491"/>
                <a:gd name="T19" fmla="*/ 335 h 392"/>
                <a:gd name="T20" fmla="*/ 187 w 1491"/>
                <a:gd name="T21" fmla="*/ 186 h 392"/>
                <a:gd name="T22" fmla="*/ 1323 w 1491"/>
                <a:gd name="T23" fmla="*/ 186 h 392"/>
                <a:gd name="T24" fmla="*/ 1472 w 1491"/>
                <a:gd name="T25" fmla="*/ 335 h 392"/>
                <a:gd name="T26" fmla="*/ 1472 w 1491"/>
                <a:gd name="T27" fmla="*/ 391 h 392"/>
                <a:gd name="T28" fmla="*/ 1490 w 1491"/>
                <a:gd name="T29" fmla="*/ 391 h 392"/>
                <a:gd name="T30" fmla="*/ 1490 w 1491"/>
                <a:gd name="T31" fmla="*/ 149 h 392"/>
                <a:gd name="T32" fmla="*/ 1341 w 1491"/>
                <a:gd name="T3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1" h="392">
                  <a:moveTo>
                    <a:pt x="1341" y="0"/>
                  </a:moveTo>
                  <a:lnTo>
                    <a:pt x="1341" y="0"/>
                  </a:lnTo>
                  <a:cubicBezTo>
                    <a:pt x="168" y="0"/>
                    <a:pt x="168" y="0"/>
                    <a:pt x="168" y="0"/>
                  </a:cubicBezTo>
                  <a:cubicBezTo>
                    <a:pt x="75" y="0"/>
                    <a:pt x="0" y="74"/>
                    <a:pt x="0" y="149"/>
                  </a:cubicBezTo>
                  <a:cubicBezTo>
                    <a:pt x="0" y="372"/>
                    <a:pt x="0" y="372"/>
                    <a:pt x="0" y="372"/>
                  </a:cubicBezTo>
                  <a:lnTo>
                    <a:pt x="0" y="372"/>
                  </a:lnTo>
                  <a:cubicBezTo>
                    <a:pt x="0" y="391"/>
                    <a:pt x="0" y="391"/>
                    <a:pt x="0" y="391"/>
                  </a:cubicBezTo>
                  <a:cubicBezTo>
                    <a:pt x="38" y="391"/>
                    <a:pt x="38" y="391"/>
                    <a:pt x="38" y="391"/>
                  </a:cubicBezTo>
                  <a:cubicBezTo>
                    <a:pt x="38" y="335"/>
                    <a:pt x="38" y="335"/>
                    <a:pt x="38" y="335"/>
                  </a:cubicBezTo>
                  <a:lnTo>
                    <a:pt x="38" y="335"/>
                  </a:lnTo>
                  <a:cubicBezTo>
                    <a:pt x="38" y="260"/>
                    <a:pt x="112" y="186"/>
                    <a:pt x="187" y="186"/>
                  </a:cubicBezTo>
                  <a:cubicBezTo>
                    <a:pt x="1323" y="186"/>
                    <a:pt x="1323" y="186"/>
                    <a:pt x="1323" y="186"/>
                  </a:cubicBezTo>
                  <a:cubicBezTo>
                    <a:pt x="1397" y="186"/>
                    <a:pt x="1472" y="260"/>
                    <a:pt x="1472" y="335"/>
                  </a:cubicBezTo>
                  <a:cubicBezTo>
                    <a:pt x="1472" y="391"/>
                    <a:pt x="1472" y="391"/>
                    <a:pt x="1472" y="391"/>
                  </a:cubicBezTo>
                  <a:cubicBezTo>
                    <a:pt x="1490" y="391"/>
                    <a:pt x="1490" y="391"/>
                    <a:pt x="1490" y="391"/>
                  </a:cubicBezTo>
                  <a:cubicBezTo>
                    <a:pt x="1490" y="149"/>
                    <a:pt x="1490" y="149"/>
                    <a:pt x="1490" y="149"/>
                  </a:cubicBezTo>
                  <a:cubicBezTo>
                    <a:pt x="1490" y="74"/>
                    <a:pt x="1434" y="0"/>
                    <a:pt x="1341" y="0"/>
                  </a:cubicBezTo>
                </a:path>
              </a:pathLst>
            </a:custGeom>
            <a:solidFill>
              <a:srgbClr val="28374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8" name="Freeform 178"/>
            <p:cNvSpPr>
              <a:spLocks noChangeArrowheads="1"/>
            </p:cNvSpPr>
            <p:nvPr/>
          </p:nvSpPr>
          <p:spPr bwMode="auto">
            <a:xfrm>
              <a:off x="7083425" y="2311400"/>
              <a:ext cx="1092200" cy="696913"/>
            </a:xfrm>
            <a:custGeom>
              <a:avLst/>
              <a:gdLst>
                <a:gd name="T0" fmla="*/ 0 w 3036"/>
                <a:gd name="T1" fmla="*/ 0 h 1936"/>
                <a:gd name="T2" fmla="*/ 0 w 3036"/>
                <a:gd name="T3" fmla="*/ 0 h 1936"/>
                <a:gd name="T4" fmla="*/ 0 w 3036"/>
                <a:gd name="T5" fmla="*/ 0 h 1936"/>
                <a:gd name="T6" fmla="*/ 0 w 3036"/>
                <a:gd name="T7" fmla="*/ 37 h 1936"/>
                <a:gd name="T8" fmla="*/ 0 w 3036"/>
                <a:gd name="T9" fmla="*/ 93 h 1936"/>
                <a:gd name="T10" fmla="*/ 0 w 3036"/>
                <a:gd name="T11" fmla="*/ 149 h 1936"/>
                <a:gd name="T12" fmla="*/ 0 w 3036"/>
                <a:gd name="T13" fmla="*/ 205 h 1936"/>
                <a:gd name="T14" fmla="*/ 0 w 3036"/>
                <a:gd name="T15" fmla="*/ 260 h 1936"/>
                <a:gd name="T16" fmla="*/ 0 w 3036"/>
                <a:gd name="T17" fmla="*/ 409 h 1936"/>
                <a:gd name="T18" fmla="*/ 0 w 3036"/>
                <a:gd name="T19" fmla="*/ 465 h 1936"/>
                <a:gd name="T20" fmla="*/ 0 w 3036"/>
                <a:gd name="T21" fmla="*/ 521 h 1936"/>
                <a:gd name="T22" fmla="*/ 0 w 3036"/>
                <a:gd name="T23" fmla="*/ 577 h 1936"/>
                <a:gd name="T24" fmla="*/ 0 w 3036"/>
                <a:gd name="T25" fmla="*/ 633 h 1936"/>
                <a:gd name="T26" fmla="*/ 0 w 3036"/>
                <a:gd name="T27" fmla="*/ 689 h 1936"/>
                <a:gd name="T28" fmla="*/ 0 w 3036"/>
                <a:gd name="T29" fmla="*/ 745 h 1936"/>
                <a:gd name="T30" fmla="*/ 0 w 3036"/>
                <a:gd name="T31" fmla="*/ 781 h 1936"/>
                <a:gd name="T32" fmla="*/ 0 w 3036"/>
                <a:gd name="T33" fmla="*/ 837 h 1936"/>
                <a:gd name="T34" fmla="*/ 0 w 3036"/>
                <a:gd name="T35" fmla="*/ 893 h 1936"/>
                <a:gd name="T36" fmla="*/ 0 w 3036"/>
                <a:gd name="T37" fmla="*/ 950 h 1936"/>
                <a:gd name="T38" fmla="*/ 0 w 3036"/>
                <a:gd name="T39" fmla="*/ 1005 h 1936"/>
                <a:gd name="T40" fmla="*/ 0 w 3036"/>
                <a:gd name="T41" fmla="*/ 1061 h 1936"/>
                <a:gd name="T42" fmla="*/ 0 w 3036"/>
                <a:gd name="T43" fmla="*/ 1117 h 1936"/>
                <a:gd name="T44" fmla="*/ 0 w 3036"/>
                <a:gd name="T45" fmla="*/ 1173 h 1936"/>
                <a:gd name="T46" fmla="*/ 0 w 3036"/>
                <a:gd name="T47" fmla="*/ 1173 h 1936"/>
                <a:gd name="T48" fmla="*/ 0 w 3036"/>
                <a:gd name="T49" fmla="*/ 1526 h 1936"/>
                <a:gd name="T50" fmla="*/ 0 w 3036"/>
                <a:gd name="T51" fmla="*/ 1564 h 1936"/>
                <a:gd name="T52" fmla="*/ 0 w 3036"/>
                <a:gd name="T53" fmla="*/ 1620 h 1936"/>
                <a:gd name="T54" fmla="*/ 0 w 3036"/>
                <a:gd name="T55" fmla="*/ 1787 h 1936"/>
                <a:gd name="T56" fmla="*/ 0 w 3036"/>
                <a:gd name="T57" fmla="*/ 1787 h 1936"/>
                <a:gd name="T58" fmla="*/ 0 w 3036"/>
                <a:gd name="T59" fmla="*/ 1787 h 1936"/>
                <a:gd name="T60" fmla="*/ 0 w 3036"/>
                <a:gd name="T61" fmla="*/ 1787 h 1936"/>
                <a:gd name="T62" fmla="*/ 0 w 3036"/>
                <a:gd name="T63" fmla="*/ 1638 h 1936"/>
                <a:gd name="T64" fmla="*/ 316 w 3036"/>
                <a:gd name="T65" fmla="*/ 1935 h 1936"/>
                <a:gd name="T66" fmla="*/ 484 w 3036"/>
                <a:gd name="T67" fmla="*/ 1935 h 1936"/>
                <a:gd name="T68" fmla="*/ 484 w 3036"/>
                <a:gd name="T69" fmla="*/ 1935 h 1936"/>
                <a:gd name="T70" fmla="*/ 521 w 3036"/>
                <a:gd name="T71" fmla="*/ 1935 h 1936"/>
                <a:gd name="T72" fmla="*/ 2700 w 3036"/>
                <a:gd name="T73" fmla="*/ 1935 h 1936"/>
                <a:gd name="T74" fmla="*/ 3035 w 3036"/>
                <a:gd name="T75" fmla="*/ 1601 h 1936"/>
                <a:gd name="T76" fmla="*/ 3035 w 3036"/>
                <a:gd name="T77" fmla="*/ 912 h 1936"/>
                <a:gd name="T78" fmla="*/ 1881 w 3036"/>
                <a:gd name="T79" fmla="*/ 912 h 1936"/>
                <a:gd name="T80" fmla="*/ 1881 w 3036"/>
                <a:gd name="T81" fmla="*/ 968 h 1936"/>
                <a:gd name="T82" fmla="*/ 1843 w 3036"/>
                <a:gd name="T83" fmla="*/ 968 h 1936"/>
                <a:gd name="T84" fmla="*/ 1508 w 3036"/>
                <a:gd name="T85" fmla="*/ 1266 h 1936"/>
                <a:gd name="T86" fmla="*/ 1154 w 3036"/>
                <a:gd name="T87" fmla="*/ 968 h 1936"/>
                <a:gd name="T88" fmla="*/ 1117 w 3036"/>
                <a:gd name="T89" fmla="*/ 968 h 1936"/>
                <a:gd name="T90" fmla="*/ 1117 w 3036"/>
                <a:gd name="T91" fmla="*/ 912 h 1936"/>
                <a:gd name="T92" fmla="*/ 0 w 3036"/>
                <a:gd name="T93" fmla="*/ 912 h 1936"/>
                <a:gd name="T94" fmla="*/ 0 w 3036"/>
                <a:gd name="T95"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6" h="1936">
                  <a:moveTo>
                    <a:pt x="0" y="0"/>
                  </a:moveTo>
                  <a:lnTo>
                    <a:pt x="0" y="0"/>
                  </a:lnTo>
                  <a:lnTo>
                    <a:pt x="0" y="0"/>
                  </a:lnTo>
                  <a:cubicBezTo>
                    <a:pt x="0" y="37"/>
                    <a:pt x="0" y="37"/>
                    <a:pt x="0" y="37"/>
                  </a:cubicBezTo>
                  <a:cubicBezTo>
                    <a:pt x="0" y="93"/>
                    <a:pt x="0" y="93"/>
                    <a:pt x="0" y="93"/>
                  </a:cubicBezTo>
                  <a:cubicBezTo>
                    <a:pt x="0" y="149"/>
                    <a:pt x="0" y="149"/>
                    <a:pt x="0" y="149"/>
                  </a:cubicBezTo>
                  <a:cubicBezTo>
                    <a:pt x="0" y="205"/>
                    <a:pt x="0" y="205"/>
                    <a:pt x="0" y="205"/>
                  </a:cubicBezTo>
                  <a:cubicBezTo>
                    <a:pt x="0" y="260"/>
                    <a:pt x="0" y="260"/>
                    <a:pt x="0" y="260"/>
                  </a:cubicBezTo>
                  <a:cubicBezTo>
                    <a:pt x="0" y="409"/>
                    <a:pt x="0" y="409"/>
                    <a:pt x="0" y="409"/>
                  </a:cubicBezTo>
                  <a:cubicBezTo>
                    <a:pt x="0" y="465"/>
                    <a:pt x="0" y="465"/>
                    <a:pt x="0" y="465"/>
                  </a:cubicBezTo>
                  <a:cubicBezTo>
                    <a:pt x="0" y="521"/>
                    <a:pt x="0" y="521"/>
                    <a:pt x="0" y="521"/>
                  </a:cubicBezTo>
                  <a:cubicBezTo>
                    <a:pt x="0" y="577"/>
                    <a:pt x="0" y="577"/>
                    <a:pt x="0" y="577"/>
                  </a:cubicBezTo>
                  <a:cubicBezTo>
                    <a:pt x="0" y="633"/>
                    <a:pt x="0" y="633"/>
                    <a:pt x="0" y="633"/>
                  </a:cubicBezTo>
                  <a:cubicBezTo>
                    <a:pt x="0" y="689"/>
                    <a:pt x="0" y="689"/>
                    <a:pt x="0" y="689"/>
                  </a:cubicBezTo>
                  <a:cubicBezTo>
                    <a:pt x="0" y="745"/>
                    <a:pt x="0" y="745"/>
                    <a:pt x="0" y="745"/>
                  </a:cubicBezTo>
                  <a:cubicBezTo>
                    <a:pt x="0" y="781"/>
                    <a:pt x="0" y="781"/>
                    <a:pt x="0" y="781"/>
                  </a:cubicBezTo>
                  <a:cubicBezTo>
                    <a:pt x="0" y="837"/>
                    <a:pt x="0" y="837"/>
                    <a:pt x="0" y="837"/>
                  </a:cubicBezTo>
                  <a:cubicBezTo>
                    <a:pt x="0" y="893"/>
                    <a:pt x="0" y="893"/>
                    <a:pt x="0" y="893"/>
                  </a:cubicBezTo>
                  <a:cubicBezTo>
                    <a:pt x="0" y="950"/>
                    <a:pt x="0" y="950"/>
                    <a:pt x="0" y="950"/>
                  </a:cubicBezTo>
                  <a:cubicBezTo>
                    <a:pt x="0" y="1005"/>
                    <a:pt x="0" y="1005"/>
                    <a:pt x="0" y="1005"/>
                  </a:cubicBezTo>
                  <a:cubicBezTo>
                    <a:pt x="0" y="1061"/>
                    <a:pt x="0" y="1061"/>
                    <a:pt x="0" y="1061"/>
                  </a:cubicBezTo>
                  <a:cubicBezTo>
                    <a:pt x="0" y="1117"/>
                    <a:pt x="0" y="1117"/>
                    <a:pt x="0" y="1117"/>
                  </a:cubicBezTo>
                  <a:cubicBezTo>
                    <a:pt x="0" y="1173"/>
                    <a:pt x="0" y="1173"/>
                    <a:pt x="0" y="1173"/>
                  </a:cubicBezTo>
                  <a:lnTo>
                    <a:pt x="0" y="1173"/>
                  </a:lnTo>
                  <a:cubicBezTo>
                    <a:pt x="0" y="1526"/>
                    <a:pt x="0" y="1526"/>
                    <a:pt x="0" y="1526"/>
                  </a:cubicBezTo>
                  <a:cubicBezTo>
                    <a:pt x="0" y="1564"/>
                    <a:pt x="0" y="1564"/>
                    <a:pt x="0" y="1564"/>
                  </a:cubicBezTo>
                  <a:cubicBezTo>
                    <a:pt x="0" y="1620"/>
                    <a:pt x="0" y="1620"/>
                    <a:pt x="0" y="1620"/>
                  </a:cubicBezTo>
                  <a:cubicBezTo>
                    <a:pt x="0" y="1787"/>
                    <a:pt x="0" y="1787"/>
                    <a:pt x="0" y="1787"/>
                  </a:cubicBezTo>
                  <a:lnTo>
                    <a:pt x="0" y="1787"/>
                  </a:lnTo>
                  <a:lnTo>
                    <a:pt x="0" y="1787"/>
                  </a:lnTo>
                  <a:lnTo>
                    <a:pt x="0" y="1787"/>
                  </a:lnTo>
                  <a:cubicBezTo>
                    <a:pt x="0" y="1638"/>
                    <a:pt x="0" y="1638"/>
                    <a:pt x="0" y="1638"/>
                  </a:cubicBezTo>
                  <a:cubicBezTo>
                    <a:pt x="111" y="1731"/>
                    <a:pt x="223" y="1843"/>
                    <a:pt x="316" y="1935"/>
                  </a:cubicBezTo>
                  <a:cubicBezTo>
                    <a:pt x="484" y="1935"/>
                    <a:pt x="484" y="1935"/>
                    <a:pt x="484" y="1935"/>
                  </a:cubicBezTo>
                  <a:lnTo>
                    <a:pt x="484" y="1935"/>
                  </a:lnTo>
                  <a:cubicBezTo>
                    <a:pt x="521" y="1935"/>
                    <a:pt x="521" y="1935"/>
                    <a:pt x="521" y="1935"/>
                  </a:cubicBezTo>
                  <a:cubicBezTo>
                    <a:pt x="2700" y="1935"/>
                    <a:pt x="2700" y="1935"/>
                    <a:pt x="2700" y="1935"/>
                  </a:cubicBezTo>
                  <a:cubicBezTo>
                    <a:pt x="3035" y="1601"/>
                    <a:pt x="3035" y="1601"/>
                    <a:pt x="3035" y="1601"/>
                  </a:cubicBezTo>
                  <a:cubicBezTo>
                    <a:pt x="3035" y="912"/>
                    <a:pt x="3035" y="912"/>
                    <a:pt x="3035" y="912"/>
                  </a:cubicBezTo>
                  <a:cubicBezTo>
                    <a:pt x="1881" y="912"/>
                    <a:pt x="1881" y="912"/>
                    <a:pt x="1881" y="912"/>
                  </a:cubicBezTo>
                  <a:cubicBezTo>
                    <a:pt x="1881" y="968"/>
                    <a:pt x="1881" y="968"/>
                    <a:pt x="1881" y="968"/>
                  </a:cubicBezTo>
                  <a:cubicBezTo>
                    <a:pt x="1843" y="968"/>
                    <a:pt x="1843" y="968"/>
                    <a:pt x="1843" y="968"/>
                  </a:cubicBezTo>
                  <a:cubicBezTo>
                    <a:pt x="1825" y="1135"/>
                    <a:pt x="1676" y="1266"/>
                    <a:pt x="1508" y="1266"/>
                  </a:cubicBezTo>
                  <a:cubicBezTo>
                    <a:pt x="1322" y="1266"/>
                    <a:pt x="1173" y="1135"/>
                    <a:pt x="1154" y="968"/>
                  </a:cubicBezTo>
                  <a:cubicBezTo>
                    <a:pt x="1117" y="968"/>
                    <a:pt x="1117" y="968"/>
                    <a:pt x="1117" y="968"/>
                  </a:cubicBezTo>
                  <a:cubicBezTo>
                    <a:pt x="1117" y="912"/>
                    <a:pt x="1117" y="912"/>
                    <a:pt x="1117" y="912"/>
                  </a:cubicBezTo>
                  <a:cubicBezTo>
                    <a:pt x="0" y="912"/>
                    <a:pt x="0" y="912"/>
                    <a:pt x="0" y="912"/>
                  </a:cubicBezTo>
                  <a:cubicBezTo>
                    <a:pt x="0" y="0"/>
                    <a:pt x="0" y="0"/>
                    <a:pt x="0" y="0"/>
                  </a:cubicBezTo>
                </a:path>
              </a:pathLst>
            </a:custGeom>
            <a:solidFill>
              <a:srgbClr val="364C6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9" name="Freeform 179"/>
            <p:cNvSpPr>
              <a:spLocks noChangeArrowheads="1"/>
            </p:cNvSpPr>
            <p:nvPr/>
          </p:nvSpPr>
          <p:spPr bwMode="auto">
            <a:xfrm>
              <a:off x="7083425" y="2311400"/>
              <a:ext cx="1092200" cy="328613"/>
            </a:xfrm>
            <a:custGeom>
              <a:avLst/>
              <a:gdLst>
                <a:gd name="T0" fmla="*/ 3035 w 3036"/>
                <a:gd name="T1" fmla="*/ 837 h 913"/>
                <a:gd name="T2" fmla="*/ 1881 w 3036"/>
                <a:gd name="T3" fmla="*/ 837 h 913"/>
                <a:gd name="T4" fmla="*/ 1881 w 3036"/>
                <a:gd name="T5" fmla="*/ 912 h 913"/>
                <a:gd name="T6" fmla="*/ 3035 w 3036"/>
                <a:gd name="T7" fmla="*/ 912 h 913"/>
                <a:gd name="T8" fmla="*/ 3035 w 3036"/>
                <a:gd name="T9" fmla="*/ 837 h 913"/>
                <a:gd name="T10" fmla="*/ 0 w 3036"/>
                <a:gd name="T11" fmla="*/ 0 h 913"/>
                <a:gd name="T12" fmla="*/ 0 w 3036"/>
                <a:gd name="T13" fmla="*/ 0 h 913"/>
                <a:gd name="T14" fmla="*/ 0 w 3036"/>
                <a:gd name="T15" fmla="*/ 912 h 913"/>
                <a:gd name="T16" fmla="*/ 1117 w 3036"/>
                <a:gd name="T17" fmla="*/ 912 h 913"/>
                <a:gd name="T18" fmla="*/ 1117 w 3036"/>
                <a:gd name="T19" fmla="*/ 837 h 913"/>
                <a:gd name="T20" fmla="*/ 0 w 3036"/>
                <a:gd name="T21" fmla="*/ 837 h 913"/>
                <a:gd name="T22" fmla="*/ 0 w 3036"/>
                <a:gd name="T2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6" h="913">
                  <a:moveTo>
                    <a:pt x="3035" y="837"/>
                  </a:moveTo>
                  <a:lnTo>
                    <a:pt x="1881" y="837"/>
                  </a:lnTo>
                  <a:lnTo>
                    <a:pt x="1881" y="912"/>
                  </a:lnTo>
                  <a:lnTo>
                    <a:pt x="3035" y="912"/>
                  </a:lnTo>
                  <a:lnTo>
                    <a:pt x="3035" y="837"/>
                  </a:lnTo>
                  <a:close/>
                  <a:moveTo>
                    <a:pt x="0" y="0"/>
                  </a:moveTo>
                  <a:lnTo>
                    <a:pt x="0" y="0"/>
                  </a:lnTo>
                  <a:lnTo>
                    <a:pt x="0" y="912"/>
                  </a:lnTo>
                  <a:lnTo>
                    <a:pt x="1117" y="912"/>
                  </a:lnTo>
                  <a:lnTo>
                    <a:pt x="1117" y="837"/>
                  </a:lnTo>
                  <a:lnTo>
                    <a:pt x="0" y="837"/>
                  </a:lnTo>
                  <a:lnTo>
                    <a:pt x="0" y="0"/>
                  </a:lnTo>
                  <a:close/>
                </a:path>
              </a:pathLst>
            </a:custGeom>
            <a:solidFill>
              <a:srgbClr val="28374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0" name="Freeform 180"/>
            <p:cNvSpPr>
              <a:spLocks noChangeArrowheads="1"/>
            </p:cNvSpPr>
            <p:nvPr/>
          </p:nvSpPr>
          <p:spPr bwMode="auto">
            <a:xfrm>
              <a:off x="7761288" y="2611438"/>
              <a:ext cx="415925" cy="26987"/>
            </a:xfrm>
            <a:custGeom>
              <a:avLst/>
              <a:gdLst>
                <a:gd name="T0" fmla="*/ 1154 w 1155"/>
                <a:gd name="T1" fmla="*/ 0 h 76"/>
                <a:gd name="T2" fmla="*/ 0 w 1155"/>
                <a:gd name="T3" fmla="*/ 0 h 76"/>
                <a:gd name="T4" fmla="*/ 0 w 1155"/>
                <a:gd name="T5" fmla="*/ 75 h 76"/>
                <a:gd name="T6" fmla="*/ 1154 w 1155"/>
                <a:gd name="T7" fmla="*/ 75 h 76"/>
                <a:gd name="T8" fmla="*/ 1154 w 1155"/>
                <a:gd name="T9" fmla="*/ 0 h 76"/>
              </a:gdLst>
              <a:ahLst/>
              <a:cxnLst>
                <a:cxn ang="0">
                  <a:pos x="T0" y="T1"/>
                </a:cxn>
                <a:cxn ang="0">
                  <a:pos x="T2" y="T3"/>
                </a:cxn>
                <a:cxn ang="0">
                  <a:pos x="T4" y="T5"/>
                </a:cxn>
                <a:cxn ang="0">
                  <a:pos x="T6" y="T7"/>
                </a:cxn>
                <a:cxn ang="0">
                  <a:pos x="T8" y="T9"/>
                </a:cxn>
              </a:cxnLst>
              <a:rect l="0" t="0" r="r" b="b"/>
              <a:pathLst>
                <a:path w="1155" h="76">
                  <a:moveTo>
                    <a:pt x="1154" y="0"/>
                  </a:moveTo>
                  <a:lnTo>
                    <a:pt x="0" y="0"/>
                  </a:lnTo>
                  <a:lnTo>
                    <a:pt x="0" y="75"/>
                  </a:lnTo>
                  <a:lnTo>
                    <a:pt x="1154" y="75"/>
                  </a:lnTo>
                  <a:lnTo>
                    <a:pt x="1154" y="0"/>
                  </a:lnTo>
                </a:path>
              </a:pathLst>
            </a:custGeom>
            <a:solidFill>
              <a:srgbClr val="28374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1" name="Freeform 181"/>
            <p:cNvSpPr>
              <a:spLocks noChangeArrowheads="1"/>
            </p:cNvSpPr>
            <p:nvPr/>
          </p:nvSpPr>
          <p:spPr bwMode="auto">
            <a:xfrm>
              <a:off x="7083425" y="2311400"/>
              <a:ext cx="403225" cy="328613"/>
            </a:xfrm>
            <a:custGeom>
              <a:avLst/>
              <a:gdLst>
                <a:gd name="T0" fmla="*/ 0 w 1118"/>
                <a:gd name="T1" fmla="*/ 0 h 913"/>
                <a:gd name="T2" fmla="*/ 0 w 1118"/>
                <a:gd name="T3" fmla="*/ 0 h 913"/>
                <a:gd name="T4" fmla="*/ 0 w 1118"/>
                <a:gd name="T5" fmla="*/ 912 h 913"/>
                <a:gd name="T6" fmla="*/ 1117 w 1118"/>
                <a:gd name="T7" fmla="*/ 912 h 913"/>
                <a:gd name="T8" fmla="*/ 1117 w 1118"/>
                <a:gd name="T9" fmla="*/ 837 h 913"/>
                <a:gd name="T10" fmla="*/ 0 w 1118"/>
                <a:gd name="T11" fmla="*/ 837 h 913"/>
                <a:gd name="T12" fmla="*/ 0 w 1118"/>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1118" h="913">
                  <a:moveTo>
                    <a:pt x="0" y="0"/>
                  </a:moveTo>
                  <a:lnTo>
                    <a:pt x="0" y="0"/>
                  </a:lnTo>
                  <a:lnTo>
                    <a:pt x="0" y="912"/>
                  </a:lnTo>
                  <a:lnTo>
                    <a:pt x="1117" y="912"/>
                  </a:lnTo>
                  <a:lnTo>
                    <a:pt x="1117" y="837"/>
                  </a:lnTo>
                  <a:lnTo>
                    <a:pt x="0" y="837"/>
                  </a:lnTo>
                  <a:lnTo>
                    <a:pt x="0" y="0"/>
                  </a:lnTo>
                </a:path>
              </a:pathLst>
            </a:custGeom>
            <a:solidFill>
              <a:srgbClr val="28374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2" name="Freeform 182"/>
            <p:cNvSpPr>
              <a:spLocks noChangeArrowheads="1"/>
            </p:cNvSpPr>
            <p:nvPr/>
          </p:nvSpPr>
          <p:spPr bwMode="auto">
            <a:xfrm>
              <a:off x="7083425" y="2257425"/>
              <a:ext cx="1092200" cy="355600"/>
            </a:xfrm>
            <a:custGeom>
              <a:avLst/>
              <a:gdLst>
                <a:gd name="T0" fmla="*/ 2886 w 3036"/>
                <a:gd name="T1" fmla="*/ 0 h 987"/>
                <a:gd name="T2" fmla="*/ 2886 w 3036"/>
                <a:gd name="T3" fmla="*/ 0 h 987"/>
                <a:gd name="T4" fmla="*/ 2253 w 3036"/>
                <a:gd name="T5" fmla="*/ 0 h 987"/>
                <a:gd name="T6" fmla="*/ 2235 w 3036"/>
                <a:gd name="T7" fmla="*/ 0 h 987"/>
                <a:gd name="T8" fmla="*/ 801 w 3036"/>
                <a:gd name="T9" fmla="*/ 0 h 987"/>
                <a:gd name="T10" fmla="*/ 763 w 3036"/>
                <a:gd name="T11" fmla="*/ 0 h 987"/>
                <a:gd name="T12" fmla="*/ 577 w 3036"/>
                <a:gd name="T13" fmla="*/ 0 h 987"/>
                <a:gd name="T14" fmla="*/ 465 w 3036"/>
                <a:gd name="T15" fmla="*/ 0 h 987"/>
                <a:gd name="T16" fmla="*/ 372 w 3036"/>
                <a:gd name="T17" fmla="*/ 0 h 987"/>
                <a:gd name="T18" fmla="*/ 260 w 3036"/>
                <a:gd name="T19" fmla="*/ 0 h 987"/>
                <a:gd name="T20" fmla="*/ 167 w 3036"/>
                <a:gd name="T21" fmla="*/ 0 h 987"/>
                <a:gd name="T22" fmla="*/ 167 w 3036"/>
                <a:gd name="T23" fmla="*/ 0 h 987"/>
                <a:gd name="T24" fmla="*/ 37 w 3036"/>
                <a:gd name="T25" fmla="*/ 74 h 987"/>
                <a:gd name="T26" fmla="*/ 0 w 3036"/>
                <a:gd name="T27" fmla="*/ 130 h 987"/>
                <a:gd name="T28" fmla="*/ 0 w 3036"/>
                <a:gd name="T29" fmla="*/ 149 h 987"/>
                <a:gd name="T30" fmla="*/ 0 w 3036"/>
                <a:gd name="T31" fmla="*/ 149 h 987"/>
                <a:gd name="T32" fmla="*/ 0 w 3036"/>
                <a:gd name="T33" fmla="*/ 986 h 987"/>
                <a:gd name="T34" fmla="*/ 1117 w 3036"/>
                <a:gd name="T35" fmla="*/ 986 h 987"/>
                <a:gd name="T36" fmla="*/ 1117 w 3036"/>
                <a:gd name="T37" fmla="*/ 875 h 987"/>
                <a:gd name="T38" fmla="*/ 1881 w 3036"/>
                <a:gd name="T39" fmla="*/ 875 h 987"/>
                <a:gd name="T40" fmla="*/ 1881 w 3036"/>
                <a:gd name="T41" fmla="*/ 986 h 987"/>
                <a:gd name="T42" fmla="*/ 3035 w 3036"/>
                <a:gd name="T43" fmla="*/ 986 h 987"/>
                <a:gd name="T44" fmla="*/ 3035 w 3036"/>
                <a:gd name="T45" fmla="*/ 149 h 987"/>
                <a:gd name="T46" fmla="*/ 2886 w 3036"/>
                <a:gd name="T4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36" h="987">
                  <a:moveTo>
                    <a:pt x="2886" y="0"/>
                  </a:moveTo>
                  <a:lnTo>
                    <a:pt x="2886" y="0"/>
                  </a:lnTo>
                  <a:cubicBezTo>
                    <a:pt x="2253" y="0"/>
                    <a:pt x="2253" y="0"/>
                    <a:pt x="2253" y="0"/>
                  </a:cubicBezTo>
                  <a:cubicBezTo>
                    <a:pt x="2235" y="0"/>
                    <a:pt x="2235" y="0"/>
                    <a:pt x="2235" y="0"/>
                  </a:cubicBezTo>
                  <a:cubicBezTo>
                    <a:pt x="801" y="0"/>
                    <a:pt x="801" y="0"/>
                    <a:pt x="801" y="0"/>
                  </a:cubicBezTo>
                  <a:cubicBezTo>
                    <a:pt x="763" y="0"/>
                    <a:pt x="763" y="0"/>
                    <a:pt x="763" y="0"/>
                  </a:cubicBezTo>
                  <a:cubicBezTo>
                    <a:pt x="577" y="0"/>
                    <a:pt x="577" y="0"/>
                    <a:pt x="577" y="0"/>
                  </a:cubicBezTo>
                  <a:cubicBezTo>
                    <a:pt x="465" y="0"/>
                    <a:pt x="465" y="0"/>
                    <a:pt x="465" y="0"/>
                  </a:cubicBezTo>
                  <a:cubicBezTo>
                    <a:pt x="372" y="0"/>
                    <a:pt x="372" y="0"/>
                    <a:pt x="372" y="0"/>
                  </a:cubicBezTo>
                  <a:cubicBezTo>
                    <a:pt x="260" y="0"/>
                    <a:pt x="260" y="0"/>
                    <a:pt x="260" y="0"/>
                  </a:cubicBezTo>
                  <a:cubicBezTo>
                    <a:pt x="167" y="0"/>
                    <a:pt x="167" y="0"/>
                    <a:pt x="167" y="0"/>
                  </a:cubicBezTo>
                  <a:lnTo>
                    <a:pt x="167" y="0"/>
                  </a:lnTo>
                  <a:cubicBezTo>
                    <a:pt x="111" y="0"/>
                    <a:pt x="56" y="18"/>
                    <a:pt x="37" y="74"/>
                  </a:cubicBezTo>
                  <a:cubicBezTo>
                    <a:pt x="18" y="93"/>
                    <a:pt x="18" y="111"/>
                    <a:pt x="0" y="130"/>
                  </a:cubicBezTo>
                  <a:cubicBezTo>
                    <a:pt x="0" y="149"/>
                    <a:pt x="0" y="149"/>
                    <a:pt x="0" y="149"/>
                  </a:cubicBezTo>
                  <a:lnTo>
                    <a:pt x="0" y="149"/>
                  </a:lnTo>
                  <a:cubicBezTo>
                    <a:pt x="0" y="986"/>
                    <a:pt x="0" y="986"/>
                    <a:pt x="0" y="986"/>
                  </a:cubicBezTo>
                  <a:cubicBezTo>
                    <a:pt x="1117" y="986"/>
                    <a:pt x="1117" y="986"/>
                    <a:pt x="1117" y="986"/>
                  </a:cubicBezTo>
                  <a:cubicBezTo>
                    <a:pt x="1117" y="875"/>
                    <a:pt x="1117" y="875"/>
                    <a:pt x="1117" y="875"/>
                  </a:cubicBezTo>
                  <a:cubicBezTo>
                    <a:pt x="1881" y="875"/>
                    <a:pt x="1881" y="875"/>
                    <a:pt x="1881" y="875"/>
                  </a:cubicBezTo>
                  <a:cubicBezTo>
                    <a:pt x="1881" y="986"/>
                    <a:pt x="1881" y="986"/>
                    <a:pt x="1881" y="986"/>
                  </a:cubicBezTo>
                  <a:cubicBezTo>
                    <a:pt x="3035" y="986"/>
                    <a:pt x="3035" y="986"/>
                    <a:pt x="3035" y="986"/>
                  </a:cubicBezTo>
                  <a:cubicBezTo>
                    <a:pt x="3035" y="149"/>
                    <a:pt x="3035" y="149"/>
                    <a:pt x="3035" y="149"/>
                  </a:cubicBezTo>
                  <a:cubicBezTo>
                    <a:pt x="3035" y="74"/>
                    <a:pt x="2979" y="0"/>
                    <a:pt x="2886" y="0"/>
                  </a:cubicBezTo>
                </a:path>
              </a:pathLst>
            </a:custGeom>
            <a:solidFill>
              <a:srgbClr val="505F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3" name="Freeform 183"/>
            <p:cNvSpPr>
              <a:spLocks noChangeArrowheads="1"/>
            </p:cNvSpPr>
            <p:nvPr/>
          </p:nvSpPr>
          <p:spPr bwMode="auto">
            <a:xfrm>
              <a:off x="7499350" y="2659063"/>
              <a:ext cx="247650" cy="107950"/>
            </a:xfrm>
            <a:custGeom>
              <a:avLst/>
              <a:gdLst>
                <a:gd name="T0" fmla="*/ 689 w 690"/>
                <a:gd name="T1" fmla="*/ 0 h 299"/>
                <a:gd name="T2" fmla="*/ 689 w 690"/>
                <a:gd name="T3" fmla="*/ 0 h 299"/>
                <a:gd name="T4" fmla="*/ 0 w 690"/>
                <a:gd name="T5" fmla="*/ 0 h 299"/>
                <a:gd name="T6" fmla="*/ 354 w 690"/>
                <a:gd name="T7" fmla="*/ 298 h 299"/>
                <a:gd name="T8" fmla="*/ 689 w 690"/>
                <a:gd name="T9" fmla="*/ 0 h 299"/>
              </a:gdLst>
              <a:ahLst/>
              <a:cxnLst>
                <a:cxn ang="0">
                  <a:pos x="T0" y="T1"/>
                </a:cxn>
                <a:cxn ang="0">
                  <a:pos x="T2" y="T3"/>
                </a:cxn>
                <a:cxn ang="0">
                  <a:pos x="T4" y="T5"/>
                </a:cxn>
                <a:cxn ang="0">
                  <a:pos x="T6" y="T7"/>
                </a:cxn>
                <a:cxn ang="0">
                  <a:pos x="T8" y="T9"/>
                </a:cxn>
              </a:cxnLst>
              <a:rect l="0" t="0" r="r" b="b"/>
              <a:pathLst>
                <a:path w="690" h="299">
                  <a:moveTo>
                    <a:pt x="689" y="0"/>
                  </a:moveTo>
                  <a:lnTo>
                    <a:pt x="689" y="0"/>
                  </a:lnTo>
                  <a:cubicBezTo>
                    <a:pt x="0" y="0"/>
                    <a:pt x="0" y="0"/>
                    <a:pt x="0" y="0"/>
                  </a:cubicBezTo>
                  <a:cubicBezTo>
                    <a:pt x="19" y="167"/>
                    <a:pt x="168" y="298"/>
                    <a:pt x="354" y="298"/>
                  </a:cubicBezTo>
                  <a:cubicBezTo>
                    <a:pt x="522" y="298"/>
                    <a:pt x="671" y="167"/>
                    <a:pt x="689" y="0"/>
                  </a:cubicBezTo>
                </a:path>
              </a:pathLst>
            </a:custGeom>
            <a:solidFill>
              <a:srgbClr val="E6A6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4" name="Freeform 184"/>
            <p:cNvSpPr>
              <a:spLocks noChangeArrowheads="1"/>
            </p:cNvSpPr>
            <p:nvPr/>
          </p:nvSpPr>
          <p:spPr bwMode="auto">
            <a:xfrm>
              <a:off x="7137400" y="3006725"/>
              <a:ext cx="6350" cy="1588"/>
            </a:xfrm>
            <a:custGeom>
              <a:avLst/>
              <a:gdLst>
                <a:gd name="T0" fmla="*/ 18 w 19"/>
                <a:gd name="T1" fmla="*/ 0 h 1"/>
                <a:gd name="T2" fmla="*/ 18 w 19"/>
                <a:gd name="T3" fmla="*/ 0 h 1"/>
                <a:gd name="T4" fmla="*/ 18 w 19"/>
                <a:gd name="T5" fmla="*/ 0 h 1"/>
                <a:gd name="T6" fmla="*/ 18 w 19"/>
                <a:gd name="T7" fmla="*/ 0 h 1"/>
                <a:gd name="T8" fmla="*/ 18 w 19"/>
                <a:gd name="T9" fmla="*/ 0 h 1"/>
                <a:gd name="T10" fmla="*/ 18 w 19"/>
                <a:gd name="T11" fmla="*/ 0 h 1"/>
                <a:gd name="T12" fmla="*/ 0 w 19"/>
                <a:gd name="T13" fmla="*/ 0 h 1"/>
                <a:gd name="T14" fmla="*/ 0 w 19"/>
                <a:gd name="T15" fmla="*/ 0 h 1"/>
                <a:gd name="T16" fmla="*/ 0 w 19"/>
                <a:gd name="T17" fmla="*/ 0 h 1"/>
                <a:gd name="T18" fmla="*/ 0 w 19"/>
                <a:gd name="T19" fmla="*/ 0 h 1"/>
                <a:gd name="T20" fmla="*/ 0 w 19"/>
                <a:gd name="T21" fmla="*/ 0 h 1"/>
                <a:gd name="T22" fmla="*/ 0 w 19"/>
                <a:gd name="T23" fmla="*/ 0 h 1"/>
                <a:gd name="T24" fmla="*/ 0 w 19"/>
                <a:gd name="T25" fmla="*/ 0 h 1"/>
                <a:gd name="T26" fmla="*/ 0 w 19"/>
                <a:gd name="T27" fmla="*/ 0 h 1"/>
                <a:gd name="T28" fmla="*/ 0 w 19"/>
                <a:gd name="T29" fmla="*/ 0 h 1"/>
                <a:gd name="T30" fmla="*/ 0 w 19"/>
                <a:gd name="T31" fmla="*/ 0 h 1"/>
                <a:gd name="T32" fmla="*/ 0 w 19"/>
                <a:gd name="T33" fmla="*/ 0 h 1"/>
                <a:gd name="T34" fmla="*/ 0 w 19"/>
                <a:gd name="T35" fmla="*/ 0 h 1"/>
                <a:gd name="T36" fmla="*/ 0 w 19"/>
                <a:gd name="T37" fmla="*/ 0 h 1"/>
                <a:gd name="T38" fmla="*/ 0 w 19"/>
                <a:gd name="T39" fmla="*/ 0 h 1"/>
                <a:gd name="T40" fmla="*/ 0 w 19"/>
                <a:gd name="T41" fmla="*/ 0 h 1"/>
                <a:gd name="T42" fmla="*/ 0 w 19"/>
                <a:gd name="T43" fmla="*/ 0 h 1"/>
                <a:gd name="T44" fmla="*/ 0 w 19"/>
                <a:gd name="T45" fmla="*/ 0 h 1"/>
                <a:gd name="T46" fmla="*/ 0 w 19"/>
                <a:gd name="T47" fmla="*/ 0 h 1"/>
                <a:gd name="T48" fmla="*/ 0 w 19"/>
                <a:gd name="T49" fmla="*/ 0 h 1"/>
                <a:gd name="T50" fmla="*/ 0 w 19"/>
                <a:gd name="T51" fmla="*/ 0 h 1"/>
                <a:gd name="T52" fmla="*/ 0 w 19"/>
                <a:gd name="T53" fmla="*/ 0 h 1"/>
                <a:gd name="T54" fmla="*/ 0 w 19"/>
                <a:gd name="T55" fmla="*/ 0 h 1"/>
                <a:gd name="T56" fmla="*/ 0 w 19"/>
                <a:gd name="T57" fmla="*/ 0 h 1"/>
                <a:gd name="T58" fmla="*/ 0 w 19"/>
                <a:gd name="T59" fmla="*/ 0 h 1"/>
                <a:gd name="T60" fmla="*/ 0 w 19"/>
                <a:gd name="T61" fmla="*/ 0 h 1"/>
                <a:gd name="T62" fmla="*/ 0 w 19"/>
                <a:gd name="T63" fmla="*/ 0 h 1"/>
                <a:gd name="T64" fmla="*/ 0 w 19"/>
                <a:gd name="T65" fmla="*/ 0 h 1"/>
                <a:gd name="T66" fmla="*/ 0 w 19"/>
                <a:gd name="T6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1">
                  <a:moveTo>
                    <a:pt x="18" y="0"/>
                  </a:moveTo>
                  <a:lnTo>
                    <a:pt x="18" y="0"/>
                  </a:lnTo>
                  <a:lnTo>
                    <a:pt x="18" y="0"/>
                  </a:lnTo>
                  <a:lnTo>
                    <a:pt x="18" y="0"/>
                  </a:lnTo>
                  <a:lnTo>
                    <a:pt x="18" y="0"/>
                  </a:lnTo>
                  <a:lnTo>
                    <a:pt x="18" y="0"/>
                  </a:lnTo>
                  <a:lnTo>
                    <a:pt x="18" y="0"/>
                  </a:lnTo>
                  <a:lnTo>
                    <a:pt x="18" y="0"/>
                  </a:lnTo>
                  <a:lnTo>
                    <a:pt x="18" y="0"/>
                  </a:lnTo>
                  <a:lnTo>
                    <a:pt x="18" y="0"/>
                  </a:lnTo>
                  <a:lnTo>
                    <a:pt x="18" y="0"/>
                  </a:lnTo>
                  <a:lnTo>
                    <a:pt x="18"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8"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5" name="Freeform 185"/>
            <p:cNvSpPr>
              <a:spLocks noChangeArrowheads="1"/>
            </p:cNvSpPr>
            <p:nvPr/>
          </p:nvSpPr>
          <p:spPr bwMode="auto">
            <a:xfrm>
              <a:off x="7486650" y="2571750"/>
              <a:ext cx="274638" cy="87313"/>
            </a:xfrm>
            <a:custGeom>
              <a:avLst/>
              <a:gdLst>
                <a:gd name="T0" fmla="*/ 764 w 765"/>
                <a:gd name="T1" fmla="*/ 0 h 243"/>
                <a:gd name="T2" fmla="*/ 0 w 765"/>
                <a:gd name="T3" fmla="*/ 0 h 243"/>
                <a:gd name="T4" fmla="*/ 0 w 765"/>
                <a:gd name="T5" fmla="*/ 111 h 243"/>
                <a:gd name="T6" fmla="*/ 0 w 765"/>
                <a:gd name="T7" fmla="*/ 186 h 243"/>
                <a:gd name="T8" fmla="*/ 0 w 765"/>
                <a:gd name="T9" fmla="*/ 242 h 243"/>
                <a:gd name="T10" fmla="*/ 37 w 765"/>
                <a:gd name="T11" fmla="*/ 242 h 243"/>
                <a:gd name="T12" fmla="*/ 726 w 765"/>
                <a:gd name="T13" fmla="*/ 242 h 243"/>
                <a:gd name="T14" fmla="*/ 764 w 765"/>
                <a:gd name="T15" fmla="*/ 242 h 243"/>
                <a:gd name="T16" fmla="*/ 764 w 765"/>
                <a:gd name="T17" fmla="*/ 186 h 243"/>
                <a:gd name="T18" fmla="*/ 764 w 765"/>
                <a:gd name="T19" fmla="*/ 111 h 243"/>
                <a:gd name="T20" fmla="*/ 764 w 765"/>
                <a:gd name="T2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E8BF7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6" name="Freeform 186"/>
            <p:cNvSpPr>
              <a:spLocks noChangeArrowheads="1"/>
            </p:cNvSpPr>
            <p:nvPr/>
          </p:nvSpPr>
          <p:spPr bwMode="auto">
            <a:xfrm>
              <a:off x="7486650" y="2571750"/>
              <a:ext cx="274638" cy="87313"/>
            </a:xfrm>
            <a:custGeom>
              <a:avLst/>
              <a:gdLst>
                <a:gd name="T0" fmla="*/ 764 w 765"/>
                <a:gd name="T1" fmla="*/ 0 h 243"/>
                <a:gd name="T2" fmla="*/ 0 w 765"/>
                <a:gd name="T3" fmla="*/ 0 h 243"/>
                <a:gd name="T4" fmla="*/ 0 w 765"/>
                <a:gd name="T5" fmla="*/ 111 h 243"/>
                <a:gd name="T6" fmla="*/ 0 w 765"/>
                <a:gd name="T7" fmla="*/ 186 h 243"/>
                <a:gd name="T8" fmla="*/ 0 w 765"/>
                <a:gd name="T9" fmla="*/ 242 h 243"/>
                <a:gd name="T10" fmla="*/ 37 w 765"/>
                <a:gd name="T11" fmla="*/ 242 h 243"/>
                <a:gd name="T12" fmla="*/ 726 w 765"/>
                <a:gd name="T13" fmla="*/ 242 h 243"/>
                <a:gd name="T14" fmla="*/ 764 w 765"/>
                <a:gd name="T15" fmla="*/ 242 h 243"/>
                <a:gd name="T16" fmla="*/ 764 w 765"/>
                <a:gd name="T17" fmla="*/ 186 h 243"/>
                <a:gd name="T18" fmla="*/ 764 w 765"/>
                <a:gd name="T19" fmla="*/ 111 h 243"/>
                <a:gd name="T20" fmla="*/ 764 w 765"/>
                <a:gd name="T2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E8BF7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7" name="Freeform 187"/>
            <p:cNvSpPr>
              <a:spLocks noChangeArrowheads="1"/>
            </p:cNvSpPr>
            <p:nvPr/>
          </p:nvSpPr>
          <p:spPr bwMode="auto">
            <a:xfrm>
              <a:off x="7083425" y="2900363"/>
              <a:ext cx="114300" cy="107950"/>
            </a:xfrm>
            <a:custGeom>
              <a:avLst/>
              <a:gdLst>
                <a:gd name="T0" fmla="*/ 0 w 317"/>
                <a:gd name="T1" fmla="*/ 0 h 298"/>
                <a:gd name="T2" fmla="*/ 0 w 317"/>
                <a:gd name="T3" fmla="*/ 0 h 298"/>
                <a:gd name="T4" fmla="*/ 0 w 317"/>
                <a:gd name="T5" fmla="*/ 149 h 298"/>
                <a:gd name="T6" fmla="*/ 0 w 317"/>
                <a:gd name="T7" fmla="*/ 149 h 298"/>
                <a:gd name="T8" fmla="*/ 0 w 317"/>
                <a:gd name="T9" fmla="*/ 149 h 298"/>
                <a:gd name="T10" fmla="*/ 149 w 317"/>
                <a:gd name="T11" fmla="*/ 297 h 298"/>
                <a:gd name="T12" fmla="*/ 149 w 317"/>
                <a:gd name="T13" fmla="*/ 297 h 298"/>
                <a:gd name="T14" fmla="*/ 149 w 317"/>
                <a:gd name="T15" fmla="*/ 297 h 298"/>
                <a:gd name="T16" fmla="*/ 149 w 317"/>
                <a:gd name="T17" fmla="*/ 297 h 298"/>
                <a:gd name="T18" fmla="*/ 149 w 317"/>
                <a:gd name="T19" fmla="*/ 297 h 298"/>
                <a:gd name="T20" fmla="*/ 149 w 317"/>
                <a:gd name="T21" fmla="*/ 297 h 298"/>
                <a:gd name="T22" fmla="*/ 149 w 317"/>
                <a:gd name="T23" fmla="*/ 297 h 298"/>
                <a:gd name="T24" fmla="*/ 149 w 317"/>
                <a:gd name="T25" fmla="*/ 297 h 298"/>
                <a:gd name="T26" fmla="*/ 149 w 317"/>
                <a:gd name="T27" fmla="*/ 297 h 298"/>
                <a:gd name="T28" fmla="*/ 149 w 317"/>
                <a:gd name="T29" fmla="*/ 297 h 298"/>
                <a:gd name="T30" fmla="*/ 149 w 317"/>
                <a:gd name="T31" fmla="*/ 297 h 298"/>
                <a:gd name="T32" fmla="*/ 149 w 317"/>
                <a:gd name="T33" fmla="*/ 297 h 298"/>
                <a:gd name="T34" fmla="*/ 149 w 317"/>
                <a:gd name="T35" fmla="*/ 297 h 298"/>
                <a:gd name="T36" fmla="*/ 149 w 317"/>
                <a:gd name="T37" fmla="*/ 297 h 298"/>
                <a:gd name="T38" fmla="*/ 149 w 317"/>
                <a:gd name="T39" fmla="*/ 297 h 298"/>
                <a:gd name="T40" fmla="*/ 149 w 317"/>
                <a:gd name="T41" fmla="*/ 297 h 298"/>
                <a:gd name="T42" fmla="*/ 149 w 317"/>
                <a:gd name="T43" fmla="*/ 297 h 298"/>
                <a:gd name="T44" fmla="*/ 149 w 317"/>
                <a:gd name="T45" fmla="*/ 297 h 298"/>
                <a:gd name="T46" fmla="*/ 149 w 317"/>
                <a:gd name="T47" fmla="*/ 297 h 298"/>
                <a:gd name="T48" fmla="*/ 149 w 317"/>
                <a:gd name="T49" fmla="*/ 297 h 298"/>
                <a:gd name="T50" fmla="*/ 149 w 317"/>
                <a:gd name="T51" fmla="*/ 297 h 298"/>
                <a:gd name="T52" fmla="*/ 149 w 317"/>
                <a:gd name="T53" fmla="*/ 297 h 298"/>
                <a:gd name="T54" fmla="*/ 149 w 317"/>
                <a:gd name="T55" fmla="*/ 297 h 298"/>
                <a:gd name="T56" fmla="*/ 149 w 317"/>
                <a:gd name="T57" fmla="*/ 297 h 298"/>
                <a:gd name="T58" fmla="*/ 149 w 317"/>
                <a:gd name="T59" fmla="*/ 297 h 298"/>
                <a:gd name="T60" fmla="*/ 149 w 317"/>
                <a:gd name="T61" fmla="*/ 297 h 298"/>
                <a:gd name="T62" fmla="*/ 149 w 317"/>
                <a:gd name="T63" fmla="*/ 297 h 298"/>
                <a:gd name="T64" fmla="*/ 149 w 317"/>
                <a:gd name="T65" fmla="*/ 297 h 298"/>
                <a:gd name="T66" fmla="*/ 167 w 317"/>
                <a:gd name="T67" fmla="*/ 297 h 298"/>
                <a:gd name="T68" fmla="*/ 167 w 317"/>
                <a:gd name="T69" fmla="*/ 297 h 298"/>
                <a:gd name="T70" fmla="*/ 167 w 317"/>
                <a:gd name="T71" fmla="*/ 297 h 298"/>
                <a:gd name="T72" fmla="*/ 167 w 317"/>
                <a:gd name="T73" fmla="*/ 297 h 298"/>
                <a:gd name="T74" fmla="*/ 167 w 317"/>
                <a:gd name="T75" fmla="*/ 297 h 298"/>
                <a:gd name="T76" fmla="*/ 167 w 317"/>
                <a:gd name="T77" fmla="*/ 297 h 298"/>
                <a:gd name="T78" fmla="*/ 167 w 317"/>
                <a:gd name="T79" fmla="*/ 297 h 298"/>
                <a:gd name="T80" fmla="*/ 316 w 317"/>
                <a:gd name="T81" fmla="*/ 297 h 298"/>
                <a:gd name="T82" fmla="*/ 316 w 317"/>
                <a:gd name="T83" fmla="*/ 297 h 298"/>
                <a:gd name="T84" fmla="*/ 0 w 317"/>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98">
                  <a:moveTo>
                    <a:pt x="0" y="0"/>
                  </a:moveTo>
                  <a:lnTo>
                    <a:pt x="0" y="0"/>
                  </a:lnTo>
                  <a:cubicBezTo>
                    <a:pt x="0" y="149"/>
                    <a:pt x="0" y="149"/>
                    <a:pt x="0" y="149"/>
                  </a:cubicBezTo>
                  <a:lnTo>
                    <a:pt x="0" y="149"/>
                  </a:lnTo>
                  <a:lnTo>
                    <a:pt x="0" y="149"/>
                  </a:lnTo>
                  <a:cubicBezTo>
                    <a:pt x="0" y="224"/>
                    <a:pt x="74" y="297"/>
                    <a:pt x="149" y="297"/>
                  </a:cubicBez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cubicBezTo>
                    <a:pt x="167" y="297"/>
                    <a:pt x="167" y="297"/>
                    <a:pt x="167" y="297"/>
                  </a:cubicBezTo>
                  <a:lnTo>
                    <a:pt x="167" y="297"/>
                  </a:lnTo>
                  <a:lnTo>
                    <a:pt x="167" y="297"/>
                  </a:lnTo>
                  <a:lnTo>
                    <a:pt x="167" y="297"/>
                  </a:lnTo>
                  <a:lnTo>
                    <a:pt x="167" y="297"/>
                  </a:lnTo>
                  <a:lnTo>
                    <a:pt x="167" y="297"/>
                  </a:lnTo>
                  <a:lnTo>
                    <a:pt x="167" y="297"/>
                  </a:lnTo>
                  <a:cubicBezTo>
                    <a:pt x="316" y="297"/>
                    <a:pt x="316" y="297"/>
                    <a:pt x="316" y="297"/>
                  </a:cubicBezTo>
                  <a:lnTo>
                    <a:pt x="316" y="297"/>
                  </a:lnTo>
                  <a:cubicBezTo>
                    <a:pt x="223" y="205"/>
                    <a:pt x="111" y="93"/>
                    <a:pt x="0" y="0"/>
                  </a:cubicBezTo>
                </a:path>
              </a:pathLst>
            </a:custGeom>
            <a:solidFill>
              <a:srgbClr val="E6A6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8" name="Freeform 188"/>
            <p:cNvSpPr>
              <a:spLocks noChangeArrowheads="1"/>
            </p:cNvSpPr>
            <p:nvPr/>
          </p:nvSpPr>
          <p:spPr bwMode="auto">
            <a:xfrm>
              <a:off x="8056563" y="2887663"/>
              <a:ext cx="120650" cy="120650"/>
            </a:xfrm>
            <a:custGeom>
              <a:avLst/>
              <a:gdLst>
                <a:gd name="T0" fmla="*/ 335 w 336"/>
                <a:gd name="T1" fmla="*/ 0 h 335"/>
                <a:gd name="T2" fmla="*/ 335 w 336"/>
                <a:gd name="T3" fmla="*/ 0 h 335"/>
                <a:gd name="T4" fmla="*/ 335 w 336"/>
                <a:gd name="T5" fmla="*/ 0 h 335"/>
                <a:gd name="T6" fmla="*/ 0 w 336"/>
                <a:gd name="T7" fmla="*/ 334 h 335"/>
                <a:gd name="T8" fmla="*/ 186 w 336"/>
                <a:gd name="T9" fmla="*/ 334 h 335"/>
                <a:gd name="T10" fmla="*/ 335 w 336"/>
                <a:gd name="T11" fmla="*/ 186 h 335"/>
                <a:gd name="T12" fmla="*/ 335 w 336"/>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36" h="335">
                  <a:moveTo>
                    <a:pt x="335" y="0"/>
                  </a:moveTo>
                  <a:lnTo>
                    <a:pt x="335" y="0"/>
                  </a:lnTo>
                  <a:lnTo>
                    <a:pt x="335" y="0"/>
                  </a:lnTo>
                  <a:cubicBezTo>
                    <a:pt x="0" y="334"/>
                    <a:pt x="0" y="334"/>
                    <a:pt x="0" y="334"/>
                  </a:cubicBezTo>
                  <a:cubicBezTo>
                    <a:pt x="186" y="334"/>
                    <a:pt x="186" y="334"/>
                    <a:pt x="186" y="334"/>
                  </a:cubicBezTo>
                  <a:cubicBezTo>
                    <a:pt x="279" y="334"/>
                    <a:pt x="335" y="279"/>
                    <a:pt x="335" y="186"/>
                  </a:cubicBezTo>
                  <a:cubicBezTo>
                    <a:pt x="335" y="0"/>
                    <a:pt x="335" y="0"/>
                    <a:pt x="335" y="0"/>
                  </a:cubicBezTo>
                </a:path>
              </a:pathLst>
            </a:custGeom>
            <a:solidFill>
              <a:srgbClr val="E6A6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7138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9"/>
                                        </p:tgtEl>
                                        <p:attrNameLst>
                                          <p:attrName>style.visibility</p:attrName>
                                        </p:attrNameLst>
                                      </p:cBhvr>
                                      <p:to>
                                        <p:strVal val="visible"/>
                                      </p:to>
                                    </p:set>
                                    <p:animEffect transition="in" filter="fade">
                                      <p:cBhvr>
                                        <p:cTn id="11" dur="500"/>
                                        <p:tgtEl>
                                          <p:spTgt spid="7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5"/>
                                        </p:tgtEl>
                                        <p:attrNameLst>
                                          <p:attrName>style.visibility</p:attrName>
                                        </p:attrNameLst>
                                      </p:cBhvr>
                                      <p:to>
                                        <p:strVal val="visible"/>
                                      </p:to>
                                    </p:set>
                                    <p:animEffect transition="in" filter="fade">
                                      <p:cBhvr>
                                        <p:cTn id="15" dur="500"/>
                                        <p:tgtEl>
                                          <p:spTgt spid="57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0"/>
                                        </p:tgtEl>
                                        <p:attrNameLst>
                                          <p:attrName>style.visibility</p:attrName>
                                        </p:attrNameLst>
                                      </p:cBhvr>
                                      <p:to>
                                        <p:strVal val="visible"/>
                                      </p:to>
                                    </p:set>
                                    <p:animEffect transition="in" filter="fade">
                                      <p:cBhvr>
                                        <p:cTn id="19" dur="500"/>
                                        <p:tgtEl>
                                          <p:spTgt spid="59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5"/>
                                        </p:tgtEl>
                                        <p:attrNameLst>
                                          <p:attrName>style.visibility</p:attrName>
                                        </p:attrNameLst>
                                      </p:cBhvr>
                                      <p:to>
                                        <p:strVal val="visible"/>
                                      </p:to>
                                    </p:set>
                                    <p:animEffect transition="in" filter="fade">
                                      <p:cBhvr>
                                        <p:cTn id="23" dur="500"/>
                                        <p:tgtEl>
                                          <p:spTgt spid="59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60"/>
                                        </p:tgtEl>
                                        <p:attrNameLst>
                                          <p:attrName>style.visibility</p:attrName>
                                        </p:attrNameLst>
                                      </p:cBhvr>
                                      <p:to>
                                        <p:strVal val="visible"/>
                                      </p:to>
                                    </p:set>
                                    <p:animEffect transition="in" filter="fade">
                                      <p:cBhvr>
                                        <p:cTn id="27" dur="500"/>
                                        <p:tgtEl>
                                          <p:spTgt spid="76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3"/>
                                        </p:tgtEl>
                                        <p:attrNameLst>
                                          <p:attrName>style.visibility</p:attrName>
                                        </p:attrNameLst>
                                      </p:cBhvr>
                                      <p:to>
                                        <p:strVal val="visible"/>
                                      </p:to>
                                    </p:set>
                                    <p:animEffect transition="in" filter="fade">
                                      <p:cBhvr>
                                        <p:cTn id="31" dur="500"/>
                                        <p:tgtEl>
                                          <p:spTgt spid="59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4"/>
                                        </p:tgtEl>
                                        <p:attrNameLst>
                                          <p:attrName>style.visibility</p:attrName>
                                        </p:attrNameLst>
                                      </p:cBhvr>
                                      <p:to>
                                        <p:strVal val="visible"/>
                                      </p:to>
                                    </p:set>
                                    <p:animEffect transition="in" filter="fade">
                                      <p:cBhvr>
                                        <p:cTn id="35" dur="500"/>
                                        <p:tgtEl>
                                          <p:spTgt spid="59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77"/>
                                        </p:tgtEl>
                                        <p:attrNameLst>
                                          <p:attrName>style.visibility</p:attrName>
                                        </p:attrNameLst>
                                      </p:cBhvr>
                                      <p:to>
                                        <p:strVal val="visible"/>
                                      </p:to>
                                    </p:set>
                                    <p:animEffect transition="in" filter="fade">
                                      <p:cBhvr>
                                        <p:cTn id="39" dur="500"/>
                                        <p:tgtEl>
                                          <p:spTgt spid="57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82"/>
                                        </p:tgtEl>
                                        <p:attrNameLst>
                                          <p:attrName>style.visibility</p:attrName>
                                        </p:attrNameLst>
                                      </p:cBhvr>
                                      <p:to>
                                        <p:strVal val="visible"/>
                                      </p:to>
                                    </p:set>
                                    <p:animEffect transition="in" filter="fade">
                                      <p:cBhvr>
                                        <p:cTn id="43" dur="500"/>
                                        <p:tgtEl>
                                          <p:spTgt spid="78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37"/>
                                        </p:tgtEl>
                                        <p:attrNameLst>
                                          <p:attrName>style.visibility</p:attrName>
                                        </p:attrNameLst>
                                      </p:cBhvr>
                                      <p:to>
                                        <p:strVal val="visible"/>
                                      </p:to>
                                    </p:set>
                                    <p:animEffect transition="in" filter="fade">
                                      <p:cBhvr>
                                        <p:cTn id="47" dur="500"/>
                                        <p:tgtEl>
                                          <p:spTgt spid="73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38"/>
                                        </p:tgtEl>
                                        <p:attrNameLst>
                                          <p:attrName>style.visibility</p:attrName>
                                        </p:attrNameLst>
                                      </p:cBhvr>
                                      <p:to>
                                        <p:strVal val="visible"/>
                                      </p:to>
                                    </p:set>
                                    <p:animEffect transition="in" filter="fade">
                                      <p:cBhvr>
                                        <p:cTn id="51" dur="500"/>
                                        <p:tgtEl>
                                          <p:spTgt spid="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p:bldP spid="575" grpId="0"/>
      <p:bldP spid="577" grpId="0" animBg="1"/>
      <p:bldP spid="590" grpId="0"/>
      <p:bldP spid="593" grpId="0"/>
      <p:bldP spid="594" grpId="0"/>
      <p:bldP spid="595" grpId="0" animBg="1"/>
      <p:bldP spid="737" grpId="0"/>
      <p:bldP spid="7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Box 398"/>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BUSINESS MODEL</a:t>
            </a:r>
          </a:p>
        </p:txBody>
      </p:sp>
      <p:sp>
        <p:nvSpPr>
          <p:cNvPr id="575" name="Title 20"/>
          <p:cNvSpPr txBox="1">
            <a:spLocks/>
          </p:cNvSpPr>
          <p:nvPr/>
        </p:nvSpPr>
        <p:spPr>
          <a:xfrm>
            <a:off x="2147505" y="9196754"/>
            <a:ext cx="5436628" cy="738664"/>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800" dirty="0">
                <a:solidFill>
                  <a:schemeClr val="tx1"/>
                </a:solidFill>
                <a:latin typeface="Roboto Light"/>
                <a:cs typeface="Roboto Light"/>
              </a:rPr>
              <a:t>Marketing</a:t>
            </a:r>
          </a:p>
        </p:txBody>
      </p:sp>
      <p:sp>
        <p:nvSpPr>
          <p:cNvPr id="590" name="Title 20"/>
          <p:cNvSpPr txBox="1">
            <a:spLocks/>
          </p:cNvSpPr>
          <p:nvPr/>
        </p:nvSpPr>
        <p:spPr>
          <a:xfrm>
            <a:off x="2233338" y="9935418"/>
            <a:ext cx="5350795" cy="11910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endParaRPr lang="en-US" sz="2800" dirty="0">
              <a:solidFill>
                <a:schemeClr val="tx1"/>
              </a:solidFill>
              <a:latin typeface="Roboto Light"/>
              <a:cs typeface="Roboto Light"/>
            </a:endParaRPr>
          </a:p>
        </p:txBody>
      </p:sp>
      <p:sp>
        <p:nvSpPr>
          <p:cNvPr id="593" name="Title 20"/>
          <p:cNvSpPr txBox="1">
            <a:spLocks/>
          </p:cNvSpPr>
          <p:nvPr/>
        </p:nvSpPr>
        <p:spPr>
          <a:xfrm>
            <a:off x="9540457" y="9196754"/>
            <a:ext cx="5436628" cy="738664"/>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800" dirty="0">
                <a:solidFill>
                  <a:schemeClr val="tx1"/>
                </a:solidFill>
                <a:latin typeface="Roboto Light"/>
                <a:cs typeface="Roboto Light"/>
              </a:rPr>
              <a:t>Statistics</a:t>
            </a:r>
          </a:p>
        </p:txBody>
      </p:sp>
      <p:sp>
        <p:nvSpPr>
          <p:cNvPr id="594" name="Title 20"/>
          <p:cNvSpPr txBox="1">
            <a:spLocks/>
          </p:cNvSpPr>
          <p:nvPr/>
        </p:nvSpPr>
        <p:spPr>
          <a:xfrm>
            <a:off x="9626290" y="9935418"/>
            <a:ext cx="5350795" cy="11910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endParaRPr lang="en-US" sz="2800" dirty="0">
              <a:solidFill>
                <a:schemeClr val="tx1"/>
              </a:solidFill>
              <a:latin typeface="Roboto Light"/>
              <a:cs typeface="Roboto Light"/>
            </a:endParaRPr>
          </a:p>
        </p:txBody>
      </p:sp>
      <p:grpSp>
        <p:nvGrpSpPr>
          <p:cNvPr id="726" name="Group 725"/>
          <p:cNvGrpSpPr/>
          <p:nvPr/>
        </p:nvGrpSpPr>
        <p:grpSpPr>
          <a:xfrm rot="900000">
            <a:off x="3008129" y="3685898"/>
            <a:ext cx="4497448" cy="4497449"/>
            <a:chOff x="2328110" y="2786149"/>
            <a:chExt cx="6516601" cy="6516602"/>
          </a:xfrm>
        </p:grpSpPr>
        <p:sp>
          <p:nvSpPr>
            <p:cNvPr id="727" name="Freeform 1"/>
            <p:cNvSpPr>
              <a:spLocks noChangeArrowheads="1"/>
            </p:cNvSpPr>
            <p:nvPr/>
          </p:nvSpPr>
          <p:spPr bwMode="auto">
            <a:xfrm>
              <a:off x="2328110" y="4367620"/>
              <a:ext cx="4466256" cy="4935131"/>
            </a:xfrm>
            <a:custGeom>
              <a:avLst/>
              <a:gdLst>
                <a:gd name="T0" fmla="*/ 1472 w 2478"/>
                <a:gd name="T1" fmla="*/ 0 h 2738"/>
                <a:gd name="T2" fmla="*/ 1472 w 2478"/>
                <a:gd name="T3" fmla="*/ 0 h 2738"/>
                <a:gd name="T4" fmla="*/ 1453 w 2478"/>
                <a:gd name="T5" fmla="*/ 0 h 2738"/>
                <a:gd name="T6" fmla="*/ 1342 w 2478"/>
                <a:gd name="T7" fmla="*/ 75 h 2738"/>
                <a:gd name="T8" fmla="*/ 1342 w 2478"/>
                <a:gd name="T9" fmla="*/ 112 h 2738"/>
                <a:gd name="T10" fmla="*/ 1379 w 2478"/>
                <a:gd name="T11" fmla="*/ 186 h 2738"/>
                <a:gd name="T12" fmla="*/ 1360 w 2478"/>
                <a:gd name="T13" fmla="*/ 205 h 2738"/>
                <a:gd name="T14" fmla="*/ 615 w 2478"/>
                <a:gd name="T15" fmla="*/ 1192 h 2738"/>
                <a:gd name="T16" fmla="*/ 615 w 2478"/>
                <a:gd name="T17" fmla="*/ 1229 h 2738"/>
                <a:gd name="T18" fmla="*/ 578 w 2478"/>
                <a:gd name="T19" fmla="*/ 1210 h 2738"/>
                <a:gd name="T20" fmla="*/ 559 w 2478"/>
                <a:gd name="T21" fmla="*/ 1229 h 2738"/>
                <a:gd name="T22" fmla="*/ 19 w 2478"/>
                <a:gd name="T23" fmla="*/ 1527 h 2738"/>
                <a:gd name="T24" fmla="*/ 0 w 2478"/>
                <a:gd name="T25" fmla="*/ 1583 h 2738"/>
                <a:gd name="T26" fmla="*/ 354 w 2478"/>
                <a:gd name="T27" fmla="*/ 2216 h 2738"/>
                <a:gd name="T28" fmla="*/ 392 w 2478"/>
                <a:gd name="T29" fmla="*/ 2235 h 2738"/>
                <a:gd name="T30" fmla="*/ 410 w 2478"/>
                <a:gd name="T31" fmla="*/ 2235 h 2738"/>
                <a:gd name="T32" fmla="*/ 541 w 2478"/>
                <a:gd name="T33" fmla="*/ 2160 h 2738"/>
                <a:gd name="T34" fmla="*/ 839 w 2478"/>
                <a:gd name="T35" fmla="*/ 2718 h 2738"/>
                <a:gd name="T36" fmla="*/ 876 w 2478"/>
                <a:gd name="T37" fmla="*/ 2737 h 2738"/>
                <a:gd name="T38" fmla="*/ 895 w 2478"/>
                <a:gd name="T39" fmla="*/ 2737 h 2738"/>
                <a:gd name="T40" fmla="*/ 1118 w 2478"/>
                <a:gd name="T41" fmla="*/ 2606 h 2738"/>
                <a:gd name="T42" fmla="*/ 1137 w 2478"/>
                <a:gd name="T43" fmla="*/ 2551 h 2738"/>
                <a:gd name="T44" fmla="*/ 988 w 2478"/>
                <a:gd name="T45" fmla="*/ 2290 h 2738"/>
                <a:gd name="T46" fmla="*/ 1062 w 2478"/>
                <a:gd name="T47" fmla="*/ 2197 h 2738"/>
                <a:gd name="T48" fmla="*/ 1062 w 2478"/>
                <a:gd name="T49" fmla="*/ 2141 h 2738"/>
                <a:gd name="T50" fmla="*/ 895 w 2478"/>
                <a:gd name="T51" fmla="*/ 1974 h 2738"/>
                <a:gd name="T52" fmla="*/ 950 w 2478"/>
                <a:gd name="T53" fmla="*/ 1937 h 2738"/>
                <a:gd name="T54" fmla="*/ 969 w 2478"/>
                <a:gd name="T55" fmla="*/ 1881 h 2738"/>
                <a:gd name="T56" fmla="*/ 1006 w 2478"/>
                <a:gd name="T57" fmla="*/ 1899 h 2738"/>
                <a:gd name="T58" fmla="*/ 1025 w 2478"/>
                <a:gd name="T59" fmla="*/ 1899 h 2738"/>
                <a:gd name="T60" fmla="*/ 2236 w 2478"/>
                <a:gd name="T61" fmla="*/ 1788 h 2738"/>
                <a:gd name="T62" fmla="*/ 2254 w 2478"/>
                <a:gd name="T63" fmla="*/ 1788 h 2738"/>
                <a:gd name="T64" fmla="*/ 2272 w 2478"/>
                <a:gd name="T65" fmla="*/ 1788 h 2738"/>
                <a:gd name="T66" fmla="*/ 2310 w 2478"/>
                <a:gd name="T67" fmla="*/ 1843 h 2738"/>
                <a:gd name="T68" fmla="*/ 2328 w 2478"/>
                <a:gd name="T69" fmla="*/ 1862 h 2738"/>
                <a:gd name="T70" fmla="*/ 2347 w 2478"/>
                <a:gd name="T71" fmla="*/ 1862 h 2738"/>
                <a:gd name="T72" fmla="*/ 2459 w 2478"/>
                <a:gd name="T73" fmla="*/ 1806 h 2738"/>
                <a:gd name="T74" fmla="*/ 2477 w 2478"/>
                <a:gd name="T75" fmla="*/ 1750 h 2738"/>
                <a:gd name="T76" fmla="*/ 1509 w 2478"/>
                <a:gd name="T77" fmla="*/ 19 h 2738"/>
                <a:gd name="T78" fmla="*/ 1472 w 2478"/>
                <a:gd name="T79"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8" h="2738">
                  <a:moveTo>
                    <a:pt x="1472" y="0"/>
                  </a:moveTo>
                  <a:lnTo>
                    <a:pt x="1472" y="0"/>
                  </a:lnTo>
                  <a:lnTo>
                    <a:pt x="1453" y="0"/>
                  </a:lnTo>
                  <a:cubicBezTo>
                    <a:pt x="1342" y="75"/>
                    <a:pt x="1342" y="75"/>
                    <a:pt x="1342" y="75"/>
                  </a:cubicBezTo>
                  <a:cubicBezTo>
                    <a:pt x="1323" y="75"/>
                    <a:pt x="1323" y="93"/>
                    <a:pt x="1342" y="112"/>
                  </a:cubicBezTo>
                  <a:cubicBezTo>
                    <a:pt x="1379" y="186"/>
                    <a:pt x="1379" y="186"/>
                    <a:pt x="1379" y="186"/>
                  </a:cubicBezTo>
                  <a:cubicBezTo>
                    <a:pt x="1360" y="186"/>
                    <a:pt x="1360" y="186"/>
                    <a:pt x="1360" y="205"/>
                  </a:cubicBezTo>
                  <a:cubicBezTo>
                    <a:pt x="615" y="1192"/>
                    <a:pt x="615" y="1192"/>
                    <a:pt x="615" y="1192"/>
                  </a:cubicBezTo>
                  <a:cubicBezTo>
                    <a:pt x="597" y="1192"/>
                    <a:pt x="597" y="1210"/>
                    <a:pt x="615" y="1229"/>
                  </a:cubicBezTo>
                  <a:cubicBezTo>
                    <a:pt x="597" y="1229"/>
                    <a:pt x="597" y="1210"/>
                    <a:pt x="578" y="1210"/>
                  </a:cubicBezTo>
                  <a:cubicBezTo>
                    <a:pt x="578" y="1210"/>
                    <a:pt x="559" y="1210"/>
                    <a:pt x="559" y="1229"/>
                  </a:cubicBezTo>
                  <a:cubicBezTo>
                    <a:pt x="19" y="1527"/>
                    <a:pt x="19" y="1527"/>
                    <a:pt x="19" y="1527"/>
                  </a:cubicBezTo>
                  <a:cubicBezTo>
                    <a:pt x="0" y="1527"/>
                    <a:pt x="0" y="1564"/>
                    <a:pt x="0" y="1583"/>
                  </a:cubicBezTo>
                  <a:cubicBezTo>
                    <a:pt x="354" y="2216"/>
                    <a:pt x="354" y="2216"/>
                    <a:pt x="354" y="2216"/>
                  </a:cubicBezTo>
                  <a:cubicBezTo>
                    <a:pt x="373" y="2235"/>
                    <a:pt x="373" y="2235"/>
                    <a:pt x="392" y="2235"/>
                  </a:cubicBezTo>
                  <a:lnTo>
                    <a:pt x="410" y="2235"/>
                  </a:lnTo>
                  <a:cubicBezTo>
                    <a:pt x="541" y="2160"/>
                    <a:pt x="541" y="2160"/>
                    <a:pt x="541" y="2160"/>
                  </a:cubicBezTo>
                  <a:cubicBezTo>
                    <a:pt x="839" y="2718"/>
                    <a:pt x="839" y="2718"/>
                    <a:pt x="839" y="2718"/>
                  </a:cubicBezTo>
                  <a:cubicBezTo>
                    <a:pt x="857" y="2737"/>
                    <a:pt x="857" y="2737"/>
                    <a:pt x="876" y="2737"/>
                  </a:cubicBezTo>
                  <a:lnTo>
                    <a:pt x="895" y="2737"/>
                  </a:lnTo>
                  <a:cubicBezTo>
                    <a:pt x="1118" y="2606"/>
                    <a:pt x="1118" y="2606"/>
                    <a:pt x="1118" y="2606"/>
                  </a:cubicBezTo>
                  <a:cubicBezTo>
                    <a:pt x="1137" y="2588"/>
                    <a:pt x="1137" y="2570"/>
                    <a:pt x="1137" y="2551"/>
                  </a:cubicBezTo>
                  <a:cubicBezTo>
                    <a:pt x="988" y="2290"/>
                    <a:pt x="988" y="2290"/>
                    <a:pt x="988" y="2290"/>
                  </a:cubicBezTo>
                  <a:cubicBezTo>
                    <a:pt x="1062" y="2197"/>
                    <a:pt x="1062" y="2197"/>
                    <a:pt x="1062" y="2197"/>
                  </a:cubicBezTo>
                  <a:cubicBezTo>
                    <a:pt x="1081" y="2179"/>
                    <a:pt x="1081" y="2160"/>
                    <a:pt x="1062" y="2141"/>
                  </a:cubicBezTo>
                  <a:cubicBezTo>
                    <a:pt x="895" y="1974"/>
                    <a:pt x="895" y="1974"/>
                    <a:pt x="895" y="1974"/>
                  </a:cubicBezTo>
                  <a:cubicBezTo>
                    <a:pt x="950" y="1937"/>
                    <a:pt x="950" y="1937"/>
                    <a:pt x="950" y="1937"/>
                  </a:cubicBezTo>
                  <a:cubicBezTo>
                    <a:pt x="969" y="1918"/>
                    <a:pt x="969" y="1899"/>
                    <a:pt x="969" y="1881"/>
                  </a:cubicBezTo>
                  <a:cubicBezTo>
                    <a:pt x="969" y="1899"/>
                    <a:pt x="988" y="1899"/>
                    <a:pt x="1006" y="1899"/>
                  </a:cubicBezTo>
                  <a:cubicBezTo>
                    <a:pt x="1006" y="1899"/>
                    <a:pt x="1006" y="1899"/>
                    <a:pt x="1025" y="1899"/>
                  </a:cubicBezTo>
                  <a:cubicBezTo>
                    <a:pt x="2236" y="1788"/>
                    <a:pt x="2236" y="1788"/>
                    <a:pt x="2236" y="1788"/>
                  </a:cubicBezTo>
                  <a:lnTo>
                    <a:pt x="2254" y="1788"/>
                  </a:lnTo>
                  <a:lnTo>
                    <a:pt x="2272" y="1788"/>
                  </a:lnTo>
                  <a:cubicBezTo>
                    <a:pt x="2310" y="1843"/>
                    <a:pt x="2310" y="1843"/>
                    <a:pt x="2310" y="1843"/>
                  </a:cubicBezTo>
                  <a:cubicBezTo>
                    <a:pt x="2310" y="1862"/>
                    <a:pt x="2328" y="1862"/>
                    <a:pt x="2328" y="1862"/>
                  </a:cubicBezTo>
                  <a:cubicBezTo>
                    <a:pt x="2347" y="1862"/>
                    <a:pt x="2347" y="1862"/>
                    <a:pt x="2347" y="1862"/>
                  </a:cubicBezTo>
                  <a:cubicBezTo>
                    <a:pt x="2459" y="1806"/>
                    <a:pt x="2459" y="1806"/>
                    <a:pt x="2459" y="1806"/>
                  </a:cubicBezTo>
                  <a:cubicBezTo>
                    <a:pt x="2477" y="1788"/>
                    <a:pt x="2477" y="1769"/>
                    <a:pt x="2477" y="1750"/>
                  </a:cubicBezTo>
                  <a:cubicBezTo>
                    <a:pt x="1509" y="19"/>
                    <a:pt x="1509" y="19"/>
                    <a:pt x="1509" y="19"/>
                  </a:cubicBezTo>
                  <a:cubicBezTo>
                    <a:pt x="1491" y="19"/>
                    <a:pt x="1491" y="0"/>
                    <a:pt x="1472" y="0"/>
                  </a:cubicBezTo>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8" name="Freeform 3"/>
            <p:cNvSpPr>
              <a:spLocks noChangeArrowheads="1"/>
            </p:cNvSpPr>
            <p:nvPr/>
          </p:nvSpPr>
          <p:spPr bwMode="auto">
            <a:xfrm>
              <a:off x="6261915" y="3255029"/>
              <a:ext cx="1176167" cy="1748357"/>
            </a:xfrm>
            <a:custGeom>
              <a:avLst/>
              <a:gdLst>
                <a:gd name="T0" fmla="*/ 595 w 652"/>
                <a:gd name="T1" fmla="*/ 0 h 970"/>
                <a:gd name="T2" fmla="*/ 595 w 652"/>
                <a:gd name="T3" fmla="*/ 0 h 970"/>
                <a:gd name="T4" fmla="*/ 0 w 652"/>
                <a:gd name="T5" fmla="*/ 932 h 970"/>
                <a:gd name="T6" fmla="*/ 56 w 652"/>
                <a:gd name="T7" fmla="*/ 969 h 970"/>
                <a:gd name="T8" fmla="*/ 651 w 652"/>
                <a:gd name="T9" fmla="*/ 38 h 970"/>
                <a:gd name="T10" fmla="*/ 595 w 652"/>
                <a:gd name="T11" fmla="*/ 0 h 970"/>
              </a:gdLst>
              <a:ahLst/>
              <a:cxnLst>
                <a:cxn ang="0">
                  <a:pos x="T0" y="T1"/>
                </a:cxn>
                <a:cxn ang="0">
                  <a:pos x="T2" y="T3"/>
                </a:cxn>
                <a:cxn ang="0">
                  <a:pos x="T4" y="T5"/>
                </a:cxn>
                <a:cxn ang="0">
                  <a:pos x="T6" y="T7"/>
                </a:cxn>
                <a:cxn ang="0">
                  <a:pos x="T8" y="T9"/>
                </a:cxn>
                <a:cxn ang="0">
                  <a:pos x="T10" y="T11"/>
                </a:cxn>
              </a:cxnLst>
              <a:rect l="0" t="0" r="r" b="b"/>
              <a:pathLst>
                <a:path w="652" h="970">
                  <a:moveTo>
                    <a:pt x="595" y="0"/>
                  </a:moveTo>
                  <a:lnTo>
                    <a:pt x="595" y="0"/>
                  </a:lnTo>
                  <a:cubicBezTo>
                    <a:pt x="0" y="932"/>
                    <a:pt x="0" y="932"/>
                    <a:pt x="0" y="932"/>
                  </a:cubicBezTo>
                  <a:cubicBezTo>
                    <a:pt x="56" y="969"/>
                    <a:pt x="56" y="969"/>
                    <a:pt x="56" y="969"/>
                  </a:cubicBezTo>
                  <a:cubicBezTo>
                    <a:pt x="651" y="38"/>
                    <a:pt x="651" y="38"/>
                    <a:pt x="651" y="38"/>
                  </a:cubicBezTo>
                  <a:cubicBezTo>
                    <a:pt x="632" y="19"/>
                    <a:pt x="614" y="19"/>
                    <a:pt x="595" y="0"/>
                  </a:cubicBezTo>
                </a:path>
              </a:pathLst>
            </a:custGeom>
            <a:solidFill>
              <a:schemeClr val="bg1">
                <a:lumMod val="65000"/>
              </a:schemeClr>
            </a:solidFill>
            <a:ln>
              <a:noFill/>
            </a:ln>
            <a:effectLst/>
          </p:spPr>
          <p:txBody>
            <a:bodyPr wrap="none" anchor="ctr"/>
            <a:lstStyle/>
            <a:p>
              <a:endParaRPr lang="en-US"/>
            </a:p>
          </p:txBody>
        </p:sp>
        <p:sp>
          <p:nvSpPr>
            <p:cNvPr id="729" name="Freeform 4"/>
            <p:cNvSpPr>
              <a:spLocks noChangeArrowheads="1"/>
            </p:cNvSpPr>
            <p:nvPr/>
          </p:nvSpPr>
          <p:spPr bwMode="auto">
            <a:xfrm>
              <a:off x="6659268" y="4129207"/>
              <a:ext cx="1613254" cy="1239744"/>
            </a:xfrm>
            <a:custGeom>
              <a:avLst/>
              <a:gdLst>
                <a:gd name="T0" fmla="*/ 875 w 895"/>
                <a:gd name="T1" fmla="*/ 0 h 690"/>
                <a:gd name="T2" fmla="*/ 875 w 895"/>
                <a:gd name="T3" fmla="*/ 0 h 690"/>
                <a:gd name="T4" fmla="*/ 0 w 895"/>
                <a:gd name="T5" fmla="*/ 633 h 690"/>
                <a:gd name="T6" fmla="*/ 37 w 895"/>
                <a:gd name="T7" fmla="*/ 689 h 690"/>
                <a:gd name="T8" fmla="*/ 894 w 895"/>
                <a:gd name="T9" fmla="*/ 37 h 690"/>
                <a:gd name="T10" fmla="*/ 875 w 895"/>
                <a:gd name="T11" fmla="*/ 0 h 690"/>
              </a:gdLst>
              <a:ahLst/>
              <a:cxnLst>
                <a:cxn ang="0">
                  <a:pos x="T0" y="T1"/>
                </a:cxn>
                <a:cxn ang="0">
                  <a:pos x="T2" y="T3"/>
                </a:cxn>
                <a:cxn ang="0">
                  <a:pos x="T4" y="T5"/>
                </a:cxn>
                <a:cxn ang="0">
                  <a:pos x="T6" y="T7"/>
                </a:cxn>
                <a:cxn ang="0">
                  <a:pos x="T8" y="T9"/>
                </a:cxn>
                <a:cxn ang="0">
                  <a:pos x="T10" y="T11"/>
                </a:cxn>
              </a:cxnLst>
              <a:rect l="0" t="0" r="r" b="b"/>
              <a:pathLst>
                <a:path w="895" h="690">
                  <a:moveTo>
                    <a:pt x="875" y="0"/>
                  </a:moveTo>
                  <a:lnTo>
                    <a:pt x="875" y="0"/>
                  </a:lnTo>
                  <a:cubicBezTo>
                    <a:pt x="0" y="633"/>
                    <a:pt x="0" y="633"/>
                    <a:pt x="0" y="633"/>
                  </a:cubicBezTo>
                  <a:cubicBezTo>
                    <a:pt x="37" y="689"/>
                    <a:pt x="37" y="689"/>
                    <a:pt x="37" y="689"/>
                  </a:cubicBezTo>
                  <a:cubicBezTo>
                    <a:pt x="894" y="37"/>
                    <a:pt x="894" y="37"/>
                    <a:pt x="894" y="37"/>
                  </a:cubicBezTo>
                  <a:cubicBezTo>
                    <a:pt x="894" y="18"/>
                    <a:pt x="875" y="18"/>
                    <a:pt x="875" y="0"/>
                  </a:cubicBezTo>
                </a:path>
              </a:pathLst>
            </a:custGeom>
            <a:solidFill>
              <a:schemeClr val="bg1">
                <a:lumMod val="65000"/>
              </a:schemeClr>
            </a:solidFill>
            <a:ln>
              <a:noFill/>
            </a:ln>
            <a:effectLst/>
          </p:spPr>
          <p:txBody>
            <a:bodyPr wrap="none" anchor="ctr"/>
            <a:lstStyle/>
            <a:p>
              <a:endParaRPr lang="en-US"/>
            </a:p>
          </p:txBody>
        </p:sp>
        <p:sp>
          <p:nvSpPr>
            <p:cNvPr id="730" name="Freeform 5"/>
            <p:cNvSpPr>
              <a:spLocks noChangeArrowheads="1"/>
            </p:cNvSpPr>
            <p:nvPr/>
          </p:nvSpPr>
          <p:spPr bwMode="auto">
            <a:xfrm>
              <a:off x="7000990" y="6712004"/>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bg1">
                <a:lumMod val="75000"/>
              </a:schemeClr>
            </a:solidFill>
            <a:ln>
              <a:noFill/>
            </a:ln>
            <a:effectLst/>
          </p:spPr>
          <p:txBody>
            <a:bodyPr wrap="none" anchor="ctr"/>
            <a:lstStyle/>
            <a:p>
              <a:endParaRPr lang="en-US"/>
            </a:p>
          </p:txBody>
        </p:sp>
        <p:sp>
          <p:nvSpPr>
            <p:cNvPr id="731" name="Freeform 6"/>
            <p:cNvSpPr>
              <a:spLocks noChangeArrowheads="1"/>
            </p:cNvSpPr>
            <p:nvPr/>
          </p:nvSpPr>
          <p:spPr bwMode="auto">
            <a:xfrm>
              <a:off x="5824823" y="2786149"/>
              <a:ext cx="675504" cy="1915248"/>
            </a:xfrm>
            <a:custGeom>
              <a:avLst/>
              <a:gdLst>
                <a:gd name="T0" fmla="*/ 316 w 373"/>
                <a:gd name="T1" fmla="*/ 0 h 1062"/>
                <a:gd name="T2" fmla="*/ 316 w 373"/>
                <a:gd name="T3" fmla="*/ 0 h 1062"/>
                <a:gd name="T4" fmla="*/ 0 w 373"/>
                <a:gd name="T5" fmla="*/ 1043 h 1062"/>
                <a:gd name="T6" fmla="*/ 55 w 373"/>
                <a:gd name="T7" fmla="*/ 1061 h 1062"/>
                <a:gd name="T8" fmla="*/ 372 w 373"/>
                <a:gd name="T9" fmla="*/ 18 h 1062"/>
                <a:gd name="T10" fmla="*/ 316 w 373"/>
                <a:gd name="T11" fmla="*/ 0 h 1062"/>
              </a:gdLst>
              <a:ahLst/>
              <a:cxnLst>
                <a:cxn ang="0">
                  <a:pos x="T0" y="T1"/>
                </a:cxn>
                <a:cxn ang="0">
                  <a:pos x="T2" y="T3"/>
                </a:cxn>
                <a:cxn ang="0">
                  <a:pos x="T4" y="T5"/>
                </a:cxn>
                <a:cxn ang="0">
                  <a:pos x="T6" y="T7"/>
                </a:cxn>
                <a:cxn ang="0">
                  <a:pos x="T8" y="T9"/>
                </a:cxn>
                <a:cxn ang="0">
                  <a:pos x="T10" y="T11"/>
                </a:cxn>
              </a:cxnLst>
              <a:rect l="0" t="0" r="r" b="b"/>
              <a:pathLst>
                <a:path w="373" h="1062">
                  <a:moveTo>
                    <a:pt x="316" y="0"/>
                  </a:moveTo>
                  <a:lnTo>
                    <a:pt x="316" y="0"/>
                  </a:lnTo>
                  <a:cubicBezTo>
                    <a:pt x="0" y="1043"/>
                    <a:pt x="0" y="1043"/>
                    <a:pt x="0" y="1043"/>
                  </a:cubicBezTo>
                  <a:cubicBezTo>
                    <a:pt x="55" y="1061"/>
                    <a:pt x="55" y="1061"/>
                    <a:pt x="55" y="1061"/>
                  </a:cubicBezTo>
                  <a:cubicBezTo>
                    <a:pt x="372" y="18"/>
                    <a:pt x="372" y="18"/>
                    <a:pt x="372" y="18"/>
                  </a:cubicBezTo>
                  <a:cubicBezTo>
                    <a:pt x="353" y="0"/>
                    <a:pt x="334" y="0"/>
                    <a:pt x="316" y="0"/>
                  </a:cubicBezTo>
                </a:path>
              </a:pathLst>
            </a:custGeom>
            <a:solidFill>
              <a:schemeClr val="bg1">
                <a:lumMod val="65000"/>
              </a:schemeClr>
            </a:solidFill>
            <a:ln>
              <a:noFill/>
            </a:ln>
            <a:effectLst/>
          </p:spPr>
          <p:txBody>
            <a:bodyPr wrap="none" anchor="ctr"/>
            <a:lstStyle/>
            <a:p>
              <a:endParaRPr lang="en-US"/>
            </a:p>
          </p:txBody>
        </p:sp>
        <p:sp>
          <p:nvSpPr>
            <p:cNvPr id="732" name="Freeform 9"/>
            <p:cNvSpPr>
              <a:spLocks noChangeArrowheads="1"/>
            </p:cNvSpPr>
            <p:nvPr/>
          </p:nvSpPr>
          <p:spPr bwMode="auto">
            <a:xfrm>
              <a:off x="3202288" y="7784862"/>
              <a:ext cx="1176167" cy="1509944"/>
            </a:xfrm>
            <a:custGeom>
              <a:avLst/>
              <a:gdLst>
                <a:gd name="T0" fmla="*/ 652 w 653"/>
                <a:gd name="T1" fmla="*/ 652 h 839"/>
                <a:gd name="T2" fmla="*/ 652 w 653"/>
                <a:gd name="T3" fmla="*/ 652 h 839"/>
                <a:gd name="T4" fmla="*/ 633 w 653"/>
                <a:gd name="T5" fmla="*/ 707 h 839"/>
                <a:gd name="T6" fmla="*/ 410 w 653"/>
                <a:gd name="T7" fmla="*/ 838 h 839"/>
                <a:gd name="T8" fmla="*/ 354 w 653"/>
                <a:gd name="T9" fmla="*/ 819 h 839"/>
                <a:gd name="T10" fmla="*/ 0 w 653"/>
                <a:gd name="T11" fmla="*/ 187 h 839"/>
                <a:gd name="T12" fmla="*/ 18 w 653"/>
                <a:gd name="T13" fmla="*/ 131 h 839"/>
                <a:gd name="T14" fmla="*/ 242 w 653"/>
                <a:gd name="T15" fmla="*/ 0 h 839"/>
                <a:gd name="T16" fmla="*/ 298 w 653"/>
                <a:gd name="T17" fmla="*/ 19 h 839"/>
                <a:gd name="T18" fmla="*/ 652 w 653"/>
                <a:gd name="T19" fmla="*/ 65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839">
                  <a:moveTo>
                    <a:pt x="652" y="652"/>
                  </a:moveTo>
                  <a:lnTo>
                    <a:pt x="652" y="652"/>
                  </a:lnTo>
                  <a:cubicBezTo>
                    <a:pt x="652" y="671"/>
                    <a:pt x="652" y="689"/>
                    <a:pt x="633" y="707"/>
                  </a:cubicBezTo>
                  <a:cubicBezTo>
                    <a:pt x="410" y="838"/>
                    <a:pt x="410" y="838"/>
                    <a:pt x="410" y="838"/>
                  </a:cubicBezTo>
                  <a:cubicBezTo>
                    <a:pt x="391" y="838"/>
                    <a:pt x="372" y="838"/>
                    <a:pt x="354" y="819"/>
                  </a:cubicBezTo>
                  <a:cubicBezTo>
                    <a:pt x="0" y="187"/>
                    <a:pt x="0" y="187"/>
                    <a:pt x="0" y="187"/>
                  </a:cubicBezTo>
                  <a:cubicBezTo>
                    <a:pt x="0" y="168"/>
                    <a:pt x="0" y="149"/>
                    <a:pt x="18" y="131"/>
                  </a:cubicBezTo>
                  <a:cubicBezTo>
                    <a:pt x="242" y="0"/>
                    <a:pt x="242" y="0"/>
                    <a:pt x="242" y="0"/>
                  </a:cubicBezTo>
                  <a:cubicBezTo>
                    <a:pt x="261" y="0"/>
                    <a:pt x="279" y="0"/>
                    <a:pt x="298" y="19"/>
                  </a:cubicBezTo>
                  <a:lnTo>
                    <a:pt x="652" y="652"/>
                  </a:lnTo>
                </a:path>
              </a:pathLst>
            </a:custGeom>
            <a:solidFill>
              <a:srgbClr val="F693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3" name="Freeform 10"/>
            <p:cNvSpPr>
              <a:spLocks noChangeArrowheads="1"/>
            </p:cNvSpPr>
            <p:nvPr/>
          </p:nvSpPr>
          <p:spPr bwMode="auto">
            <a:xfrm>
              <a:off x="2328110" y="6545118"/>
              <a:ext cx="1748357" cy="1883454"/>
            </a:xfrm>
            <a:custGeom>
              <a:avLst/>
              <a:gdLst>
                <a:gd name="T0" fmla="*/ 969 w 970"/>
                <a:gd name="T1" fmla="*/ 671 h 1044"/>
                <a:gd name="T2" fmla="*/ 969 w 970"/>
                <a:gd name="T3" fmla="*/ 671 h 1044"/>
                <a:gd name="T4" fmla="*/ 950 w 970"/>
                <a:gd name="T5" fmla="*/ 727 h 1044"/>
                <a:gd name="T6" fmla="*/ 410 w 970"/>
                <a:gd name="T7" fmla="*/ 1025 h 1044"/>
                <a:gd name="T8" fmla="*/ 354 w 970"/>
                <a:gd name="T9" fmla="*/ 1006 h 1044"/>
                <a:gd name="T10" fmla="*/ 0 w 970"/>
                <a:gd name="T11" fmla="*/ 373 h 1044"/>
                <a:gd name="T12" fmla="*/ 19 w 970"/>
                <a:gd name="T13" fmla="*/ 317 h 1044"/>
                <a:gd name="T14" fmla="*/ 559 w 970"/>
                <a:gd name="T15" fmla="*/ 19 h 1044"/>
                <a:gd name="T16" fmla="*/ 615 w 970"/>
                <a:gd name="T17" fmla="*/ 19 h 1044"/>
                <a:gd name="T18" fmla="*/ 969 w 970"/>
                <a:gd name="T19" fmla="*/ 67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0" h="1044">
                  <a:moveTo>
                    <a:pt x="969" y="671"/>
                  </a:moveTo>
                  <a:lnTo>
                    <a:pt x="969" y="671"/>
                  </a:lnTo>
                  <a:cubicBezTo>
                    <a:pt x="969" y="689"/>
                    <a:pt x="969" y="708"/>
                    <a:pt x="950" y="727"/>
                  </a:cubicBezTo>
                  <a:cubicBezTo>
                    <a:pt x="410" y="1025"/>
                    <a:pt x="410" y="1025"/>
                    <a:pt x="410" y="1025"/>
                  </a:cubicBezTo>
                  <a:cubicBezTo>
                    <a:pt x="392" y="1043"/>
                    <a:pt x="373" y="1025"/>
                    <a:pt x="354" y="1006"/>
                  </a:cubicBezTo>
                  <a:cubicBezTo>
                    <a:pt x="0" y="373"/>
                    <a:pt x="0" y="373"/>
                    <a:pt x="0" y="373"/>
                  </a:cubicBezTo>
                  <a:cubicBezTo>
                    <a:pt x="0" y="354"/>
                    <a:pt x="0" y="317"/>
                    <a:pt x="19" y="317"/>
                  </a:cubicBezTo>
                  <a:cubicBezTo>
                    <a:pt x="559" y="19"/>
                    <a:pt x="559" y="19"/>
                    <a:pt x="559" y="19"/>
                  </a:cubicBezTo>
                  <a:cubicBezTo>
                    <a:pt x="578" y="0"/>
                    <a:pt x="597" y="0"/>
                    <a:pt x="615" y="19"/>
                  </a:cubicBezTo>
                  <a:lnTo>
                    <a:pt x="969" y="671"/>
                  </a:lnTo>
                </a:path>
              </a:pathLst>
            </a:custGeom>
            <a:solidFill>
              <a:srgbClr val="EF55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4" name="Freeform 12"/>
            <p:cNvSpPr>
              <a:spLocks noChangeArrowheads="1"/>
            </p:cNvSpPr>
            <p:nvPr/>
          </p:nvSpPr>
          <p:spPr bwMode="auto">
            <a:xfrm>
              <a:off x="4712233" y="4367620"/>
              <a:ext cx="2082134" cy="3393399"/>
            </a:xfrm>
            <a:custGeom>
              <a:avLst/>
              <a:gdLst>
                <a:gd name="T0" fmla="*/ 1154 w 1155"/>
                <a:gd name="T1" fmla="*/ 1750 h 1882"/>
                <a:gd name="T2" fmla="*/ 1154 w 1155"/>
                <a:gd name="T3" fmla="*/ 1750 h 1882"/>
                <a:gd name="T4" fmla="*/ 1136 w 1155"/>
                <a:gd name="T5" fmla="*/ 1806 h 1882"/>
                <a:gd name="T6" fmla="*/ 1024 w 1155"/>
                <a:gd name="T7" fmla="*/ 1862 h 1882"/>
                <a:gd name="T8" fmla="*/ 987 w 1155"/>
                <a:gd name="T9" fmla="*/ 1843 h 1882"/>
                <a:gd name="T10" fmla="*/ 19 w 1155"/>
                <a:gd name="T11" fmla="*/ 112 h 1882"/>
                <a:gd name="T12" fmla="*/ 19 w 1155"/>
                <a:gd name="T13" fmla="*/ 75 h 1882"/>
                <a:gd name="T14" fmla="*/ 130 w 1155"/>
                <a:gd name="T15" fmla="*/ 0 h 1882"/>
                <a:gd name="T16" fmla="*/ 186 w 1155"/>
                <a:gd name="T17" fmla="*/ 19 h 1882"/>
                <a:gd name="T18" fmla="*/ 1154 w 1155"/>
                <a:gd name="T19" fmla="*/ 175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5" h="1882">
                  <a:moveTo>
                    <a:pt x="1154" y="1750"/>
                  </a:moveTo>
                  <a:lnTo>
                    <a:pt x="1154" y="1750"/>
                  </a:lnTo>
                  <a:cubicBezTo>
                    <a:pt x="1154" y="1769"/>
                    <a:pt x="1154" y="1788"/>
                    <a:pt x="1136" y="1806"/>
                  </a:cubicBezTo>
                  <a:cubicBezTo>
                    <a:pt x="1024" y="1862"/>
                    <a:pt x="1024" y="1862"/>
                    <a:pt x="1024" y="1862"/>
                  </a:cubicBezTo>
                  <a:cubicBezTo>
                    <a:pt x="1005" y="1881"/>
                    <a:pt x="987" y="1862"/>
                    <a:pt x="987" y="1843"/>
                  </a:cubicBezTo>
                  <a:cubicBezTo>
                    <a:pt x="19" y="112"/>
                    <a:pt x="19" y="112"/>
                    <a:pt x="19" y="112"/>
                  </a:cubicBezTo>
                  <a:cubicBezTo>
                    <a:pt x="0" y="93"/>
                    <a:pt x="0" y="75"/>
                    <a:pt x="19" y="75"/>
                  </a:cubicBezTo>
                  <a:cubicBezTo>
                    <a:pt x="130" y="0"/>
                    <a:pt x="130" y="0"/>
                    <a:pt x="130" y="0"/>
                  </a:cubicBezTo>
                  <a:cubicBezTo>
                    <a:pt x="149" y="0"/>
                    <a:pt x="168" y="0"/>
                    <a:pt x="186" y="19"/>
                  </a:cubicBezTo>
                  <a:lnTo>
                    <a:pt x="1154" y="1750"/>
                  </a:lnTo>
                </a:path>
              </a:pathLst>
            </a:custGeom>
            <a:solidFill>
              <a:srgbClr val="F1627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5" name="Freeform 13"/>
            <p:cNvSpPr>
              <a:spLocks noChangeArrowheads="1"/>
            </p:cNvSpPr>
            <p:nvPr/>
          </p:nvSpPr>
          <p:spPr bwMode="auto">
            <a:xfrm>
              <a:off x="2399636" y="6918628"/>
              <a:ext cx="1104641" cy="1374847"/>
            </a:xfrm>
            <a:custGeom>
              <a:avLst/>
              <a:gdLst>
                <a:gd name="T0" fmla="*/ 242 w 615"/>
                <a:gd name="T1" fmla="*/ 93 h 765"/>
                <a:gd name="T2" fmla="*/ 261 w 615"/>
                <a:gd name="T3" fmla="*/ 0 h 765"/>
                <a:gd name="T4" fmla="*/ 298 w 615"/>
                <a:gd name="T5" fmla="*/ 93 h 765"/>
                <a:gd name="T6" fmla="*/ 354 w 615"/>
                <a:gd name="T7" fmla="*/ 205 h 765"/>
                <a:gd name="T8" fmla="*/ 316 w 615"/>
                <a:gd name="T9" fmla="*/ 112 h 765"/>
                <a:gd name="T10" fmla="*/ 298 w 615"/>
                <a:gd name="T11" fmla="*/ 205 h 765"/>
                <a:gd name="T12" fmla="*/ 428 w 615"/>
                <a:gd name="T13" fmla="*/ 298 h 765"/>
                <a:gd name="T14" fmla="*/ 428 w 615"/>
                <a:gd name="T15" fmla="*/ 242 h 765"/>
                <a:gd name="T16" fmla="*/ 335 w 615"/>
                <a:gd name="T17" fmla="*/ 279 h 765"/>
                <a:gd name="T18" fmla="*/ 428 w 615"/>
                <a:gd name="T19" fmla="*/ 298 h 765"/>
                <a:gd name="T20" fmla="*/ 503 w 615"/>
                <a:gd name="T21" fmla="*/ 373 h 765"/>
                <a:gd name="T22" fmla="*/ 410 w 615"/>
                <a:gd name="T23" fmla="*/ 354 h 765"/>
                <a:gd name="T24" fmla="*/ 447 w 615"/>
                <a:gd name="T25" fmla="*/ 428 h 765"/>
                <a:gd name="T26" fmla="*/ 205 w 615"/>
                <a:gd name="T27" fmla="*/ 149 h 765"/>
                <a:gd name="T28" fmla="*/ 149 w 615"/>
                <a:gd name="T29" fmla="*/ 75 h 765"/>
                <a:gd name="T30" fmla="*/ 130 w 615"/>
                <a:gd name="T31" fmla="*/ 149 h 765"/>
                <a:gd name="T32" fmla="*/ 261 w 615"/>
                <a:gd name="T33" fmla="*/ 261 h 765"/>
                <a:gd name="T34" fmla="*/ 261 w 615"/>
                <a:gd name="T35" fmla="*/ 186 h 765"/>
                <a:gd name="T36" fmla="*/ 167 w 615"/>
                <a:gd name="T37" fmla="*/ 224 h 765"/>
                <a:gd name="T38" fmla="*/ 261 w 615"/>
                <a:gd name="T39" fmla="*/ 261 h 765"/>
                <a:gd name="T40" fmla="*/ 335 w 615"/>
                <a:gd name="T41" fmla="*/ 317 h 765"/>
                <a:gd name="T42" fmla="*/ 242 w 615"/>
                <a:gd name="T43" fmla="*/ 298 h 765"/>
                <a:gd name="T44" fmla="*/ 298 w 615"/>
                <a:gd name="T45" fmla="*/ 373 h 765"/>
                <a:gd name="T46" fmla="*/ 372 w 615"/>
                <a:gd name="T47" fmla="*/ 466 h 765"/>
                <a:gd name="T48" fmla="*/ 335 w 615"/>
                <a:gd name="T49" fmla="*/ 391 h 765"/>
                <a:gd name="T50" fmla="*/ 316 w 615"/>
                <a:gd name="T51" fmla="*/ 466 h 765"/>
                <a:gd name="T52" fmla="*/ 93 w 615"/>
                <a:gd name="T53" fmla="*/ 205 h 765"/>
                <a:gd name="T54" fmla="*/ 93 w 615"/>
                <a:gd name="T55" fmla="*/ 130 h 765"/>
                <a:gd name="T56" fmla="*/ 0 w 615"/>
                <a:gd name="T57" fmla="*/ 186 h 765"/>
                <a:gd name="T58" fmla="*/ 93 w 615"/>
                <a:gd name="T59" fmla="*/ 205 h 765"/>
                <a:gd name="T60" fmla="*/ 167 w 615"/>
                <a:gd name="T61" fmla="*/ 279 h 765"/>
                <a:gd name="T62" fmla="*/ 74 w 615"/>
                <a:gd name="T63" fmla="*/ 242 h 765"/>
                <a:gd name="T64" fmla="*/ 130 w 615"/>
                <a:gd name="T65" fmla="*/ 335 h 765"/>
                <a:gd name="T66" fmla="*/ 205 w 615"/>
                <a:gd name="T67" fmla="*/ 428 h 765"/>
                <a:gd name="T68" fmla="*/ 167 w 615"/>
                <a:gd name="T69" fmla="*/ 335 h 765"/>
                <a:gd name="T70" fmla="*/ 149 w 615"/>
                <a:gd name="T71" fmla="*/ 428 h 765"/>
                <a:gd name="T72" fmla="*/ 279 w 615"/>
                <a:gd name="T73" fmla="*/ 522 h 765"/>
                <a:gd name="T74" fmla="*/ 279 w 615"/>
                <a:gd name="T75" fmla="*/ 466 h 765"/>
                <a:gd name="T76" fmla="*/ 186 w 615"/>
                <a:gd name="T77" fmla="*/ 503 h 765"/>
                <a:gd name="T78" fmla="*/ 279 w 615"/>
                <a:gd name="T79" fmla="*/ 522 h 765"/>
                <a:gd name="T80" fmla="*/ 559 w 615"/>
                <a:gd name="T81" fmla="*/ 484 h 765"/>
                <a:gd name="T82" fmla="*/ 465 w 615"/>
                <a:gd name="T83" fmla="*/ 447 h 765"/>
                <a:gd name="T84" fmla="*/ 521 w 615"/>
                <a:gd name="T85" fmla="*/ 540 h 765"/>
                <a:gd name="T86" fmla="*/ 596 w 615"/>
                <a:gd name="T87" fmla="*/ 633 h 765"/>
                <a:gd name="T88" fmla="*/ 559 w 615"/>
                <a:gd name="T89" fmla="*/ 540 h 765"/>
                <a:gd name="T90" fmla="*/ 540 w 615"/>
                <a:gd name="T91" fmla="*/ 633 h 765"/>
                <a:gd name="T92" fmla="*/ 428 w 615"/>
                <a:gd name="T93" fmla="*/ 577 h 765"/>
                <a:gd name="T94" fmla="*/ 428 w 615"/>
                <a:gd name="T95" fmla="*/ 503 h 765"/>
                <a:gd name="T96" fmla="*/ 354 w 615"/>
                <a:gd name="T97" fmla="*/ 559 h 765"/>
                <a:gd name="T98" fmla="*/ 428 w 615"/>
                <a:gd name="T99" fmla="*/ 577 h 765"/>
                <a:gd name="T100" fmla="*/ 503 w 615"/>
                <a:gd name="T101" fmla="*/ 652 h 765"/>
                <a:gd name="T102" fmla="*/ 428 w 615"/>
                <a:gd name="T103" fmla="*/ 615 h 765"/>
                <a:gd name="T104" fmla="*/ 465 w 615"/>
                <a:gd name="T105" fmla="*/ 708 h 765"/>
                <a:gd name="T106" fmla="*/ 335 w 615"/>
                <a:gd name="T107" fmla="*/ 633 h 765"/>
                <a:gd name="T108" fmla="*/ 279 w 615"/>
                <a:gd name="T109" fmla="*/ 559 h 765"/>
                <a:gd name="T110" fmla="*/ 261 w 615"/>
                <a:gd name="T111" fmla="*/ 633 h 765"/>
                <a:gd name="T112" fmla="*/ 391 w 615"/>
                <a:gd name="T113" fmla="*/ 745 h 765"/>
                <a:gd name="T114" fmla="*/ 391 w 615"/>
                <a:gd name="T115" fmla="*/ 671 h 765"/>
                <a:gd name="T116" fmla="*/ 298 w 615"/>
                <a:gd name="T117" fmla="*/ 726 h 765"/>
                <a:gd name="T118" fmla="*/ 391 w 615"/>
                <a:gd name="T119" fmla="*/ 74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5" h="765">
                  <a:moveTo>
                    <a:pt x="279" y="112"/>
                  </a:moveTo>
                  <a:lnTo>
                    <a:pt x="279" y="112"/>
                  </a:lnTo>
                  <a:cubicBezTo>
                    <a:pt x="261" y="112"/>
                    <a:pt x="242" y="112"/>
                    <a:pt x="242" y="93"/>
                  </a:cubicBezTo>
                  <a:cubicBezTo>
                    <a:pt x="223" y="56"/>
                    <a:pt x="223" y="56"/>
                    <a:pt x="223" y="56"/>
                  </a:cubicBezTo>
                  <a:cubicBezTo>
                    <a:pt x="205" y="56"/>
                    <a:pt x="223" y="37"/>
                    <a:pt x="223" y="19"/>
                  </a:cubicBezTo>
                  <a:cubicBezTo>
                    <a:pt x="261" y="0"/>
                    <a:pt x="261" y="0"/>
                    <a:pt x="261" y="0"/>
                  </a:cubicBezTo>
                  <a:cubicBezTo>
                    <a:pt x="279" y="0"/>
                    <a:pt x="298" y="0"/>
                    <a:pt x="298" y="19"/>
                  </a:cubicBezTo>
                  <a:cubicBezTo>
                    <a:pt x="316" y="56"/>
                    <a:pt x="316" y="56"/>
                    <a:pt x="316" y="56"/>
                  </a:cubicBezTo>
                  <a:cubicBezTo>
                    <a:pt x="316" y="56"/>
                    <a:pt x="316" y="75"/>
                    <a:pt x="298" y="93"/>
                  </a:cubicBezTo>
                  <a:lnTo>
                    <a:pt x="279" y="112"/>
                  </a:lnTo>
                  <a:close/>
                  <a:moveTo>
                    <a:pt x="354" y="205"/>
                  </a:moveTo>
                  <a:lnTo>
                    <a:pt x="354" y="205"/>
                  </a:lnTo>
                  <a:cubicBezTo>
                    <a:pt x="372" y="186"/>
                    <a:pt x="391" y="168"/>
                    <a:pt x="372" y="149"/>
                  </a:cubicBezTo>
                  <a:cubicBezTo>
                    <a:pt x="354" y="130"/>
                    <a:pt x="354" y="130"/>
                    <a:pt x="354" y="130"/>
                  </a:cubicBezTo>
                  <a:cubicBezTo>
                    <a:pt x="354" y="112"/>
                    <a:pt x="335" y="112"/>
                    <a:pt x="316" y="112"/>
                  </a:cubicBezTo>
                  <a:cubicBezTo>
                    <a:pt x="298" y="130"/>
                    <a:pt x="298" y="130"/>
                    <a:pt x="298" y="130"/>
                  </a:cubicBezTo>
                  <a:cubicBezTo>
                    <a:pt x="279" y="130"/>
                    <a:pt x="279" y="149"/>
                    <a:pt x="279" y="168"/>
                  </a:cubicBezTo>
                  <a:cubicBezTo>
                    <a:pt x="298" y="205"/>
                    <a:pt x="298" y="205"/>
                    <a:pt x="298" y="205"/>
                  </a:cubicBezTo>
                  <a:cubicBezTo>
                    <a:pt x="298" y="205"/>
                    <a:pt x="316" y="224"/>
                    <a:pt x="335" y="205"/>
                  </a:cubicBezTo>
                  <a:lnTo>
                    <a:pt x="354" y="205"/>
                  </a:lnTo>
                  <a:close/>
                  <a:moveTo>
                    <a:pt x="428" y="298"/>
                  </a:moveTo>
                  <a:lnTo>
                    <a:pt x="428" y="298"/>
                  </a:lnTo>
                  <a:cubicBezTo>
                    <a:pt x="447" y="298"/>
                    <a:pt x="447" y="279"/>
                    <a:pt x="428" y="261"/>
                  </a:cubicBezTo>
                  <a:cubicBezTo>
                    <a:pt x="428" y="242"/>
                    <a:pt x="428" y="242"/>
                    <a:pt x="428" y="242"/>
                  </a:cubicBezTo>
                  <a:cubicBezTo>
                    <a:pt x="410" y="224"/>
                    <a:pt x="391" y="224"/>
                    <a:pt x="372" y="224"/>
                  </a:cubicBezTo>
                  <a:cubicBezTo>
                    <a:pt x="354" y="242"/>
                    <a:pt x="354" y="242"/>
                    <a:pt x="354" y="242"/>
                  </a:cubicBezTo>
                  <a:cubicBezTo>
                    <a:pt x="335" y="242"/>
                    <a:pt x="335" y="261"/>
                    <a:pt x="335" y="279"/>
                  </a:cubicBezTo>
                  <a:cubicBezTo>
                    <a:pt x="354" y="317"/>
                    <a:pt x="354" y="317"/>
                    <a:pt x="354" y="317"/>
                  </a:cubicBezTo>
                  <a:cubicBezTo>
                    <a:pt x="354" y="317"/>
                    <a:pt x="372" y="335"/>
                    <a:pt x="391" y="317"/>
                  </a:cubicBezTo>
                  <a:lnTo>
                    <a:pt x="428" y="298"/>
                  </a:lnTo>
                  <a:close/>
                  <a:moveTo>
                    <a:pt x="484" y="410"/>
                  </a:moveTo>
                  <a:lnTo>
                    <a:pt x="484" y="410"/>
                  </a:lnTo>
                  <a:cubicBezTo>
                    <a:pt x="503" y="410"/>
                    <a:pt x="503" y="391"/>
                    <a:pt x="503" y="373"/>
                  </a:cubicBezTo>
                  <a:cubicBezTo>
                    <a:pt x="484" y="335"/>
                    <a:pt x="484" y="335"/>
                    <a:pt x="484" y="335"/>
                  </a:cubicBezTo>
                  <a:cubicBezTo>
                    <a:pt x="465" y="335"/>
                    <a:pt x="447" y="317"/>
                    <a:pt x="447" y="335"/>
                  </a:cubicBezTo>
                  <a:cubicBezTo>
                    <a:pt x="410" y="354"/>
                    <a:pt x="410" y="354"/>
                    <a:pt x="410" y="354"/>
                  </a:cubicBezTo>
                  <a:cubicBezTo>
                    <a:pt x="391" y="354"/>
                    <a:pt x="391" y="373"/>
                    <a:pt x="391" y="391"/>
                  </a:cubicBezTo>
                  <a:cubicBezTo>
                    <a:pt x="410" y="410"/>
                    <a:pt x="410" y="410"/>
                    <a:pt x="410" y="410"/>
                  </a:cubicBezTo>
                  <a:cubicBezTo>
                    <a:pt x="428" y="428"/>
                    <a:pt x="447" y="428"/>
                    <a:pt x="447" y="428"/>
                  </a:cubicBezTo>
                  <a:lnTo>
                    <a:pt x="484" y="410"/>
                  </a:lnTo>
                  <a:close/>
                  <a:moveTo>
                    <a:pt x="205" y="149"/>
                  </a:moveTo>
                  <a:lnTo>
                    <a:pt x="205" y="149"/>
                  </a:lnTo>
                  <a:cubicBezTo>
                    <a:pt x="205" y="130"/>
                    <a:pt x="223" y="112"/>
                    <a:pt x="205" y="112"/>
                  </a:cubicBezTo>
                  <a:cubicBezTo>
                    <a:pt x="186" y="75"/>
                    <a:pt x="186" y="75"/>
                    <a:pt x="186" y="75"/>
                  </a:cubicBezTo>
                  <a:cubicBezTo>
                    <a:pt x="186" y="56"/>
                    <a:pt x="167" y="56"/>
                    <a:pt x="149" y="75"/>
                  </a:cubicBezTo>
                  <a:cubicBezTo>
                    <a:pt x="130" y="75"/>
                    <a:pt x="130" y="75"/>
                    <a:pt x="130" y="75"/>
                  </a:cubicBezTo>
                  <a:cubicBezTo>
                    <a:pt x="112" y="93"/>
                    <a:pt x="112" y="112"/>
                    <a:pt x="112" y="130"/>
                  </a:cubicBezTo>
                  <a:cubicBezTo>
                    <a:pt x="130" y="149"/>
                    <a:pt x="130" y="149"/>
                    <a:pt x="130" y="149"/>
                  </a:cubicBezTo>
                  <a:cubicBezTo>
                    <a:pt x="130" y="168"/>
                    <a:pt x="149" y="168"/>
                    <a:pt x="167" y="168"/>
                  </a:cubicBezTo>
                  <a:lnTo>
                    <a:pt x="205" y="149"/>
                  </a:lnTo>
                  <a:close/>
                  <a:moveTo>
                    <a:pt x="261" y="261"/>
                  </a:moveTo>
                  <a:lnTo>
                    <a:pt x="261" y="261"/>
                  </a:lnTo>
                  <a:cubicBezTo>
                    <a:pt x="279" y="242"/>
                    <a:pt x="279" y="224"/>
                    <a:pt x="261" y="205"/>
                  </a:cubicBezTo>
                  <a:cubicBezTo>
                    <a:pt x="261" y="186"/>
                    <a:pt x="261" y="186"/>
                    <a:pt x="261" y="186"/>
                  </a:cubicBezTo>
                  <a:cubicBezTo>
                    <a:pt x="242" y="168"/>
                    <a:pt x="223" y="168"/>
                    <a:pt x="205" y="168"/>
                  </a:cubicBezTo>
                  <a:cubicBezTo>
                    <a:pt x="186" y="186"/>
                    <a:pt x="186" y="186"/>
                    <a:pt x="186" y="186"/>
                  </a:cubicBezTo>
                  <a:cubicBezTo>
                    <a:pt x="167" y="205"/>
                    <a:pt x="167" y="224"/>
                    <a:pt x="167" y="224"/>
                  </a:cubicBezTo>
                  <a:cubicBezTo>
                    <a:pt x="186" y="261"/>
                    <a:pt x="186" y="261"/>
                    <a:pt x="186" y="261"/>
                  </a:cubicBezTo>
                  <a:cubicBezTo>
                    <a:pt x="205" y="279"/>
                    <a:pt x="223" y="279"/>
                    <a:pt x="223" y="261"/>
                  </a:cubicBezTo>
                  <a:lnTo>
                    <a:pt x="261" y="261"/>
                  </a:lnTo>
                  <a:close/>
                  <a:moveTo>
                    <a:pt x="316" y="354"/>
                  </a:moveTo>
                  <a:lnTo>
                    <a:pt x="316" y="354"/>
                  </a:lnTo>
                  <a:cubicBezTo>
                    <a:pt x="335" y="354"/>
                    <a:pt x="335" y="335"/>
                    <a:pt x="335" y="317"/>
                  </a:cubicBezTo>
                  <a:cubicBezTo>
                    <a:pt x="316" y="298"/>
                    <a:pt x="316" y="298"/>
                    <a:pt x="316" y="298"/>
                  </a:cubicBezTo>
                  <a:cubicBezTo>
                    <a:pt x="298" y="279"/>
                    <a:pt x="279" y="279"/>
                    <a:pt x="279" y="279"/>
                  </a:cubicBezTo>
                  <a:cubicBezTo>
                    <a:pt x="242" y="298"/>
                    <a:pt x="242" y="298"/>
                    <a:pt x="242" y="298"/>
                  </a:cubicBezTo>
                  <a:cubicBezTo>
                    <a:pt x="223" y="298"/>
                    <a:pt x="223" y="317"/>
                    <a:pt x="242" y="335"/>
                  </a:cubicBezTo>
                  <a:cubicBezTo>
                    <a:pt x="242" y="373"/>
                    <a:pt x="242" y="373"/>
                    <a:pt x="242" y="373"/>
                  </a:cubicBezTo>
                  <a:cubicBezTo>
                    <a:pt x="261" y="373"/>
                    <a:pt x="279" y="391"/>
                    <a:pt x="298" y="373"/>
                  </a:cubicBezTo>
                  <a:lnTo>
                    <a:pt x="316" y="354"/>
                  </a:lnTo>
                  <a:close/>
                  <a:moveTo>
                    <a:pt x="372" y="466"/>
                  </a:moveTo>
                  <a:lnTo>
                    <a:pt x="372" y="466"/>
                  </a:lnTo>
                  <a:cubicBezTo>
                    <a:pt x="391" y="466"/>
                    <a:pt x="391" y="447"/>
                    <a:pt x="391" y="428"/>
                  </a:cubicBezTo>
                  <a:cubicBezTo>
                    <a:pt x="372" y="410"/>
                    <a:pt x="372" y="410"/>
                    <a:pt x="372" y="410"/>
                  </a:cubicBezTo>
                  <a:cubicBezTo>
                    <a:pt x="372" y="391"/>
                    <a:pt x="354" y="391"/>
                    <a:pt x="335" y="391"/>
                  </a:cubicBezTo>
                  <a:cubicBezTo>
                    <a:pt x="298" y="410"/>
                    <a:pt x="298" y="410"/>
                    <a:pt x="298" y="410"/>
                  </a:cubicBezTo>
                  <a:cubicBezTo>
                    <a:pt x="298" y="410"/>
                    <a:pt x="279" y="428"/>
                    <a:pt x="298" y="447"/>
                  </a:cubicBezTo>
                  <a:cubicBezTo>
                    <a:pt x="316" y="466"/>
                    <a:pt x="316" y="466"/>
                    <a:pt x="316" y="466"/>
                  </a:cubicBezTo>
                  <a:cubicBezTo>
                    <a:pt x="316" y="484"/>
                    <a:pt x="335" y="503"/>
                    <a:pt x="354" y="484"/>
                  </a:cubicBezTo>
                  <a:lnTo>
                    <a:pt x="372" y="466"/>
                  </a:lnTo>
                  <a:close/>
                  <a:moveTo>
                    <a:pt x="93" y="205"/>
                  </a:moveTo>
                  <a:lnTo>
                    <a:pt x="93" y="205"/>
                  </a:lnTo>
                  <a:cubicBezTo>
                    <a:pt x="112" y="205"/>
                    <a:pt x="112" y="186"/>
                    <a:pt x="112" y="168"/>
                  </a:cubicBezTo>
                  <a:cubicBezTo>
                    <a:pt x="93" y="130"/>
                    <a:pt x="93" y="130"/>
                    <a:pt x="93" y="130"/>
                  </a:cubicBezTo>
                  <a:cubicBezTo>
                    <a:pt x="74" y="130"/>
                    <a:pt x="56" y="112"/>
                    <a:pt x="56" y="130"/>
                  </a:cubicBezTo>
                  <a:cubicBezTo>
                    <a:pt x="18" y="149"/>
                    <a:pt x="18" y="149"/>
                    <a:pt x="18" y="149"/>
                  </a:cubicBezTo>
                  <a:cubicBezTo>
                    <a:pt x="0" y="149"/>
                    <a:pt x="0" y="168"/>
                    <a:pt x="0" y="186"/>
                  </a:cubicBezTo>
                  <a:cubicBezTo>
                    <a:pt x="18" y="205"/>
                    <a:pt x="18" y="205"/>
                    <a:pt x="18" y="205"/>
                  </a:cubicBezTo>
                  <a:cubicBezTo>
                    <a:pt x="37" y="224"/>
                    <a:pt x="56" y="224"/>
                    <a:pt x="74" y="224"/>
                  </a:cubicBezTo>
                  <a:lnTo>
                    <a:pt x="93" y="205"/>
                  </a:lnTo>
                  <a:close/>
                  <a:moveTo>
                    <a:pt x="149" y="317"/>
                  </a:moveTo>
                  <a:lnTo>
                    <a:pt x="149" y="317"/>
                  </a:lnTo>
                  <a:cubicBezTo>
                    <a:pt x="167" y="298"/>
                    <a:pt x="167" y="279"/>
                    <a:pt x="167" y="279"/>
                  </a:cubicBezTo>
                  <a:cubicBezTo>
                    <a:pt x="149" y="242"/>
                    <a:pt x="149" y="242"/>
                    <a:pt x="149" y="242"/>
                  </a:cubicBezTo>
                  <a:cubicBezTo>
                    <a:pt x="149" y="224"/>
                    <a:pt x="130" y="224"/>
                    <a:pt x="112" y="224"/>
                  </a:cubicBezTo>
                  <a:cubicBezTo>
                    <a:pt x="74" y="242"/>
                    <a:pt x="74" y="242"/>
                    <a:pt x="74" y="242"/>
                  </a:cubicBezTo>
                  <a:cubicBezTo>
                    <a:pt x="74" y="261"/>
                    <a:pt x="56" y="279"/>
                    <a:pt x="74" y="279"/>
                  </a:cubicBezTo>
                  <a:cubicBezTo>
                    <a:pt x="93" y="317"/>
                    <a:pt x="93" y="317"/>
                    <a:pt x="93" y="317"/>
                  </a:cubicBezTo>
                  <a:cubicBezTo>
                    <a:pt x="93" y="335"/>
                    <a:pt x="112" y="335"/>
                    <a:pt x="130" y="335"/>
                  </a:cubicBezTo>
                  <a:lnTo>
                    <a:pt x="149" y="317"/>
                  </a:lnTo>
                  <a:close/>
                  <a:moveTo>
                    <a:pt x="205" y="428"/>
                  </a:moveTo>
                  <a:lnTo>
                    <a:pt x="205" y="428"/>
                  </a:lnTo>
                  <a:cubicBezTo>
                    <a:pt x="223" y="410"/>
                    <a:pt x="242" y="391"/>
                    <a:pt x="223" y="373"/>
                  </a:cubicBezTo>
                  <a:cubicBezTo>
                    <a:pt x="205" y="354"/>
                    <a:pt x="205" y="354"/>
                    <a:pt x="205" y="354"/>
                  </a:cubicBezTo>
                  <a:cubicBezTo>
                    <a:pt x="205" y="335"/>
                    <a:pt x="186" y="335"/>
                    <a:pt x="167" y="335"/>
                  </a:cubicBezTo>
                  <a:cubicBezTo>
                    <a:pt x="149" y="354"/>
                    <a:pt x="149" y="354"/>
                    <a:pt x="149" y="354"/>
                  </a:cubicBezTo>
                  <a:cubicBezTo>
                    <a:pt x="130" y="373"/>
                    <a:pt x="130" y="391"/>
                    <a:pt x="130" y="391"/>
                  </a:cubicBezTo>
                  <a:cubicBezTo>
                    <a:pt x="149" y="428"/>
                    <a:pt x="149" y="428"/>
                    <a:pt x="149" y="428"/>
                  </a:cubicBezTo>
                  <a:cubicBezTo>
                    <a:pt x="149" y="447"/>
                    <a:pt x="167" y="447"/>
                    <a:pt x="186" y="428"/>
                  </a:cubicBezTo>
                  <a:lnTo>
                    <a:pt x="205" y="428"/>
                  </a:lnTo>
                  <a:close/>
                  <a:moveTo>
                    <a:pt x="279" y="522"/>
                  </a:moveTo>
                  <a:lnTo>
                    <a:pt x="279" y="522"/>
                  </a:lnTo>
                  <a:cubicBezTo>
                    <a:pt x="298" y="522"/>
                    <a:pt x="298" y="503"/>
                    <a:pt x="279" y="484"/>
                  </a:cubicBezTo>
                  <a:cubicBezTo>
                    <a:pt x="279" y="466"/>
                    <a:pt x="279" y="466"/>
                    <a:pt x="279" y="466"/>
                  </a:cubicBezTo>
                  <a:cubicBezTo>
                    <a:pt x="261" y="447"/>
                    <a:pt x="242" y="447"/>
                    <a:pt x="223" y="447"/>
                  </a:cubicBezTo>
                  <a:cubicBezTo>
                    <a:pt x="205" y="466"/>
                    <a:pt x="205" y="466"/>
                    <a:pt x="205" y="466"/>
                  </a:cubicBezTo>
                  <a:cubicBezTo>
                    <a:pt x="186" y="466"/>
                    <a:pt x="186" y="484"/>
                    <a:pt x="186" y="503"/>
                  </a:cubicBezTo>
                  <a:cubicBezTo>
                    <a:pt x="205" y="540"/>
                    <a:pt x="205" y="540"/>
                    <a:pt x="205" y="540"/>
                  </a:cubicBezTo>
                  <a:cubicBezTo>
                    <a:pt x="205" y="540"/>
                    <a:pt x="223" y="559"/>
                    <a:pt x="242" y="540"/>
                  </a:cubicBezTo>
                  <a:lnTo>
                    <a:pt x="279" y="522"/>
                  </a:lnTo>
                  <a:close/>
                  <a:moveTo>
                    <a:pt x="540" y="522"/>
                  </a:moveTo>
                  <a:lnTo>
                    <a:pt x="540" y="522"/>
                  </a:lnTo>
                  <a:cubicBezTo>
                    <a:pt x="559" y="503"/>
                    <a:pt x="559" y="484"/>
                    <a:pt x="559" y="484"/>
                  </a:cubicBezTo>
                  <a:cubicBezTo>
                    <a:pt x="540" y="447"/>
                    <a:pt x="540" y="447"/>
                    <a:pt x="540" y="447"/>
                  </a:cubicBezTo>
                  <a:cubicBezTo>
                    <a:pt x="521" y="428"/>
                    <a:pt x="503" y="428"/>
                    <a:pt x="503" y="428"/>
                  </a:cubicBezTo>
                  <a:cubicBezTo>
                    <a:pt x="465" y="447"/>
                    <a:pt x="465" y="447"/>
                    <a:pt x="465" y="447"/>
                  </a:cubicBezTo>
                  <a:cubicBezTo>
                    <a:pt x="447" y="466"/>
                    <a:pt x="447" y="484"/>
                    <a:pt x="447" y="484"/>
                  </a:cubicBezTo>
                  <a:cubicBezTo>
                    <a:pt x="465" y="522"/>
                    <a:pt x="465" y="522"/>
                    <a:pt x="465" y="522"/>
                  </a:cubicBezTo>
                  <a:cubicBezTo>
                    <a:pt x="484" y="540"/>
                    <a:pt x="503" y="540"/>
                    <a:pt x="521" y="540"/>
                  </a:cubicBezTo>
                  <a:lnTo>
                    <a:pt x="540" y="522"/>
                  </a:lnTo>
                  <a:close/>
                  <a:moveTo>
                    <a:pt x="596" y="633"/>
                  </a:moveTo>
                  <a:lnTo>
                    <a:pt x="596" y="633"/>
                  </a:lnTo>
                  <a:cubicBezTo>
                    <a:pt x="614" y="615"/>
                    <a:pt x="614" y="596"/>
                    <a:pt x="614" y="577"/>
                  </a:cubicBezTo>
                  <a:cubicBezTo>
                    <a:pt x="596" y="559"/>
                    <a:pt x="596" y="559"/>
                    <a:pt x="596" y="559"/>
                  </a:cubicBezTo>
                  <a:cubicBezTo>
                    <a:pt x="596" y="540"/>
                    <a:pt x="577" y="540"/>
                    <a:pt x="559" y="540"/>
                  </a:cubicBezTo>
                  <a:cubicBezTo>
                    <a:pt x="521" y="559"/>
                    <a:pt x="521" y="559"/>
                    <a:pt x="521" y="559"/>
                  </a:cubicBezTo>
                  <a:cubicBezTo>
                    <a:pt x="521" y="577"/>
                    <a:pt x="503" y="596"/>
                    <a:pt x="521" y="596"/>
                  </a:cubicBezTo>
                  <a:cubicBezTo>
                    <a:pt x="540" y="633"/>
                    <a:pt x="540" y="633"/>
                    <a:pt x="540" y="633"/>
                  </a:cubicBezTo>
                  <a:cubicBezTo>
                    <a:pt x="540" y="652"/>
                    <a:pt x="559" y="652"/>
                    <a:pt x="577" y="633"/>
                  </a:cubicBezTo>
                  <a:lnTo>
                    <a:pt x="596" y="633"/>
                  </a:lnTo>
                  <a:close/>
                  <a:moveTo>
                    <a:pt x="428" y="577"/>
                  </a:moveTo>
                  <a:lnTo>
                    <a:pt x="428" y="577"/>
                  </a:lnTo>
                  <a:cubicBezTo>
                    <a:pt x="447" y="559"/>
                    <a:pt x="447" y="559"/>
                    <a:pt x="447" y="540"/>
                  </a:cubicBezTo>
                  <a:cubicBezTo>
                    <a:pt x="428" y="503"/>
                    <a:pt x="428" y="503"/>
                    <a:pt x="428" y="503"/>
                  </a:cubicBezTo>
                  <a:cubicBezTo>
                    <a:pt x="428" y="484"/>
                    <a:pt x="410" y="484"/>
                    <a:pt x="391" y="503"/>
                  </a:cubicBezTo>
                  <a:cubicBezTo>
                    <a:pt x="354" y="503"/>
                    <a:pt x="354" y="503"/>
                    <a:pt x="354" y="503"/>
                  </a:cubicBezTo>
                  <a:cubicBezTo>
                    <a:pt x="354" y="522"/>
                    <a:pt x="335" y="540"/>
                    <a:pt x="354" y="559"/>
                  </a:cubicBezTo>
                  <a:cubicBezTo>
                    <a:pt x="372" y="577"/>
                    <a:pt x="372" y="577"/>
                    <a:pt x="372" y="577"/>
                  </a:cubicBezTo>
                  <a:cubicBezTo>
                    <a:pt x="372" y="596"/>
                    <a:pt x="391" y="596"/>
                    <a:pt x="410" y="596"/>
                  </a:cubicBezTo>
                  <a:lnTo>
                    <a:pt x="428" y="577"/>
                  </a:lnTo>
                  <a:close/>
                  <a:moveTo>
                    <a:pt x="503" y="689"/>
                  </a:moveTo>
                  <a:lnTo>
                    <a:pt x="503" y="689"/>
                  </a:lnTo>
                  <a:cubicBezTo>
                    <a:pt x="503" y="671"/>
                    <a:pt x="521" y="652"/>
                    <a:pt x="503" y="652"/>
                  </a:cubicBezTo>
                  <a:cubicBezTo>
                    <a:pt x="484" y="615"/>
                    <a:pt x="484" y="615"/>
                    <a:pt x="484" y="615"/>
                  </a:cubicBezTo>
                  <a:cubicBezTo>
                    <a:pt x="484" y="596"/>
                    <a:pt x="465" y="596"/>
                    <a:pt x="447" y="596"/>
                  </a:cubicBezTo>
                  <a:cubicBezTo>
                    <a:pt x="428" y="615"/>
                    <a:pt x="428" y="615"/>
                    <a:pt x="428" y="615"/>
                  </a:cubicBezTo>
                  <a:cubicBezTo>
                    <a:pt x="410" y="633"/>
                    <a:pt x="410" y="652"/>
                    <a:pt x="410" y="652"/>
                  </a:cubicBezTo>
                  <a:cubicBezTo>
                    <a:pt x="428" y="689"/>
                    <a:pt x="428" y="689"/>
                    <a:pt x="428" y="689"/>
                  </a:cubicBezTo>
                  <a:cubicBezTo>
                    <a:pt x="428" y="708"/>
                    <a:pt x="447" y="708"/>
                    <a:pt x="465" y="708"/>
                  </a:cubicBezTo>
                  <a:lnTo>
                    <a:pt x="503" y="689"/>
                  </a:lnTo>
                  <a:close/>
                  <a:moveTo>
                    <a:pt x="335" y="633"/>
                  </a:moveTo>
                  <a:lnTo>
                    <a:pt x="335" y="633"/>
                  </a:lnTo>
                  <a:cubicBezTo>
                    <a:pt x="354" y="633"/>
                    <a:pt x="354" y="615"/>
                    <a:pt x="335" y="596"/>
                  </a:cubicBezTo>
                  <a:cubicBezTo>
                    <a:pt x="335" y="559"/>
                    <a:pt x="335" y="559"/>
                    <a:pt x="335" y="559"/>
                  </a:cubicBezTo>
                  <a:cubicBezTo>
                    <a:pt x="316" y="559"/>
                    <a:pt x="298" y="540"/>
                    <a:pt x="279" y="559"/>
                  </a:cubicBezTo>
                  <a:cubicBezTo>
                    <a:pt x="261" y="577"/>
                    <a:pt x="261" y="577"/>
                    <a:pt x="261" y="577"/>
                  </a:cubicBezTo>
                  <a:cubicBezTo>
                    <a:pt x="242" y="577"/>
                    <a:pt x="242" y="596"/>
                    <a:pt x="242" y="615"/>
                  </a:cubicBezTo>
                  <a:cubicBezTo>
                    <a:pt x="261" y="633"/>
                    <a:pt x="261" y="633"/>
                    <a:pt x="261" y="633"/>
                  </a:cubicBezTo>
                  <a:cubicBezTo>
                    <a:pt x="279" y="652"/>
                    <a:pt x="279" y="652"/>
                    <a:pt x="298" y="652"/>
                  </a:cubicBezTo>
                  <a:lnTo>
                    <a:pt x="335" y="633"/>
                  </a:lnTo>
                  <a:close/>
                  <a:moveTo>
                    <a:pt x="391" y="745"/>
                  </a:moveTo>
                  <a:lnTo>
                    <a:pt x="391" y="745"/>
                  </a:lnTo>
                  <a:cubicBezTo>
                    <a:pt x="410" y="726"/>
                    <a:pt x="410" y="708"/>
                    <a:pt x="410" y="708"/>
                  </a:cubicBezTo>
                  <a:cubicBezTo>
                    <a:pt x="391" y="671"/>
                    <a:pt x="391" y="671"/>
                    <a:pt x="391" y="671"/>
                  </a:cubicBezTo>
                  <a:cubicBezTo>
                    <a:pt x="372" y="652"/>
                    <a:pt x="354" y="652"/>
                    <a:pt x="354" y="671"/>
                  </a:cubicBezTo>
                  <a:cubicBezTo>
                    <a:pt x="316" y="671"/>
                    <a:pt x="316" y="671"/>
                    <a:pt x="316" y="671"/>
                  </a:cubicBezTo>
                  <a:cubicBezTo>
                    <a:pt x="298" y="689"/>
                    <a:pt x="298" y="708"/>
                    <a:pt x="298" y="726"/>
                  </a:cubicBezTo>
                  <a:cubicBezTo>
                    <a:pt x="316" y="745"/>
                    <a:pt x="316" y="745"/>
                    <a:pt x="316" y="745"/>
                  </a:cubicBezTo>
                  <a:cubicBezTo>
                    <a:pt x="335" y="764"/>
                    <a:pt x="354" y="764"/>
                    <a:pt x="372" y="764"/>
                  </a:cubicBezTo>
                  <a:lnTo>
                    <a:pt x="391" y="745"/>
                  </a:lnTo>
                  <a:close/>
                </a:path>
              </a:pathLst>
            </a:custGeom>
            <a:solidFill>
              <a:srgbClr val="AE39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6" name="Freeform 5"/>
            <p:cNvSpPr>
              <a:spLocks noChangeArrowheads="1"/>
            </p:cNvSpPr>
            <p:nvPr/>
          </p:nvSpPr>
          <p:spPr bwMode="auto">
            <a:xfrm rot="19800000">
              <a:off x="6944546" y="5479437"/>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bg1">
                <a:lumMod val="65000"/>
              </a:schemeClr>
            </a:solidFill>
            <a:ln>
              <a:noFill/>
            </a:ln>
            <a:effectLst/>
          </p:spPr>
          <p:txBody>
            <a:bodyPr wrap="none" anchor="ctr"/>
            <a:lstStyle/>
            <a:p>
              <a:endParaRPr lang="en-US"/>
            </a:p>
          </p:txBody>
        </p:sp>
      </p:grpSp>
      <p:sp>
        <p:nvSpPr>
          <p:cNvPr id="737" name="Title 20"/>
          <p:cNvSpPr txBox="1">
            <a:spLocks/>
          </p:cNvSpPr>
          <p:nvPr/>
        </p:nvSpPr>
        <p:spPr>
          <a:xfrm>
            <a:off x="16898806" y="9152824"/>
            <a:ext cx="5436628" cy="738664"/>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800" dirty="0">
                <a:solidFill>
                  <a:schemeClr val="tx1"/>
                </a:solidFill>
                <a:latin typeface="Roboto Light"/>
                <a:cs typeface="Roboto Light"/>
              </a:rPr>
              <a:t>New Clients</a:t>
            </a:r>
          </a:p>
        </p:txBody>
      </p:sp>
      <p:sp>
        <p:nvSpPr>
          <p:cNvPr id="738" name="Title 20"/>
          <p:cNvSpPr txBox="1">
            <a:spLocks/>
          </p:cNvSpPr>
          <p:nvPr/>
        </p:nvSpPr>
        <p:spPr>
          <a:xfrm>
            <a:off x="16984639" y="9857166"/>
            <a:ext cx="5350795" cy="119109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800" dirty="0">
                <a:solidFill>
                  <a:schemeClr val="tx1"/>
                </a:solidFill>
                <a:latin typeface="Roboto Light"/>
                <a:cs typeface="Roboto Light"/>
              </a:rPr>
              <a:t>Entrepreneur  It </a:t>
            </a:r>
            <a:r>
              <a:rPr lang="pt-BR" sz="2800" dirty="0" err="1">
                <a:solidFill>
                  <a:schemeClr val="tx1"/>
                </a:solidFill>
                <a:latin typeface="Roboto Light"/>
                <a:cs typeface="Roboto Light"/>
              </a:rPr>
              <a:t>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as </a:t>
            </a:r>
            <a:r>
              <a:rPr lang="pt-BR" sz="2800" dirty="0" err="1">
                <a:solidFill>
                  <a:schemeClr val="tx1"/>
                </a:solidFill>
                <a:latin typeface="Roboto Light"/>
                <a:cs typeface="Roboto Light"/>
              </a:rPr>
              <a:t>an</a:t>
            </a:r>
            <a:r>
              <a:rPr lang="pt-BR" sz="2800" dirty="0">
                <a:solidFill>
                  <a:schemeClr val="tx1"/>
                </a:solidFill>
                <a:latin typeface="Roboto Light"/>
                <a:cs typeface="Roboto Light"/>
              </a:rPr>
              <a:t> individual </a:t>
            </a:r>
            <a:r>
              <a:rPr lang="pt-BR" sz="2800" dirty="0" err="1">
                <a:solidFill>
                  <a:schemeClr val="tx1"/>
                </a:solidFill>
                <a:latin typeface="Roboto Light"/>
                <a:cs typeface="Roboto Light"/>
              </a:rPr>
              <a:t>who</a:t>
            </a:r>
            <a:r>
              <a:rPr lang="pt-BR" sz="2800" dirty="0">
                <a:solidFill>
                  <a:schemeClr val="tx1"/>
                </a:solidFill>
                <a:latin typeface="Roboto Light"/>
                <a:cs typeface="Roboto Light"/>
              </a:rPr>
              <a:t> organizes </a:t>
            </a:r>
            <a:r>
              <a:rPr lang="pt-BR" sz="2800" dirty="0" err="1">
                <a:solidFill>
                  <a:schemeClr val="tx1"/>
                </a:solidFill>
                <a:latin typeface="Roboto Light"/>
                <a:cs typeface="Roboto Light"/>
              </a:rPr>
              <a:t>or</a:t>
            </a:r>
            <a:endParaRPr lang="en-US" sz="2800" dirty="0">
              <a:solidFill>
                <a:schemeClr val="tx1"/>
              </a:solidFill>
              <a:latin typeface="Roboto Light"/>
              <a:cs typeface="Roboto Light"/>
            </a:endParaRPr>
          </a:p>
        </p:txBody>
      </p:sp>
      <p:sp>
        <p:nvSpPr>
          <p:cNvPr id="6" name="Slide Number Placeholder 5"/>
          <p:cNvSpPr>
            <a:spLocks noGrp="1"/>
          </p:cNvSpPr>
          <p:nvPr>
            <p:ph type="sldNum" sz="quarter" idx="12"/>
          </p:nvPr>
        </p:nvSpPr>
        <p:spPr/>
        <p:txBody>
          <a:bodyPr/>
          <a:lstStyle/>
          <a:p>
            <a:fld id="{9E30716D-6579-E840-A866-65A32A51B07B}" type="slidenum">
              <a:rPr lang="en-US" smtClean="0"/>
              <a:t>38</a:t>
            </a:fld>
            <a:endParaRPr lang="en-US"/>
          </a:p>
        </p:txBody>
      </p:sp>
      <p:grpSp>
        <p:nvGrpSpPr>
          <p:cNvPr id="202" name="Group 201"/>
          <p:cNvGrpSpPr/>
          <p:nvPr/>
        </p:nvGrpSpPr>
        <p:grpSpPr>
          <a:xfrm>
            <a:off x="10390806" y="4141702"/>
            <a:ext cx="3674750" cy="4226714"/>
            <a:chOff x="1522413" y="800100"/>
            <a:chExt cx="4660900" cy="5360988"/>
          </a:xfrm>
        </p:grpSpPr>
        <p:sp>
          <p:nvSpPr>
            <p:cNvPr id="203" name="Freeform 1"/>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2"/>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3"/>
            <p:cNvSpPr>
              <a:spLocks noChangeArrowheads="1"/>
            </p:cNvSpPr>
            <p:nvPr/>
          </p:nvSpPr>
          <p:spPr bwMode="auto">
            <a:xfrm>
              <a:off x="3778250" y="2646363"/>
              <a:ext cx="149225" cy="2963862"/>
            </a:xfrm>
            <a:custGeom>
              <a:avLst/>
              <a:gdLst>
                <a:gd name="T0" fmla="*/ 0 w 415"/>
                <a:gd name="T1" fmla="*/ 0 h 8233"/>
                <a:gd name="T2" fmla="*/ 0 w 415"/>
                <a:gd name="T3" fmla="*/ 8232 h 8233"/>
                <a:gd name="T4" fmla="*/ 414 w 415"/>
                <a:gd name="T5" fmla="*/ 8232 h 8233"/>
                <a:gd name="T6" fmla="*/ 414 w 415"/>
                <a:gd name="T7" fmla="*/ 0 h 8233"/>
                <a:gd name="T8" fmla="*/ 0 w 415"/>
                <a:gd name="T9" fmla="*/ 0 h 8233"/>
              </a:gdLst>
              <a:ahLst/>
              <a:cxnLst>
                <a:cxn ang="0">
                  <a:pos x="T0" y="T1"/>
                </a:cxn>
                <a:cxn ang="0">
                  <a:pos x="T2" y="T3"/>
                </a:cxn>
                <a:cxn ang="0">
                  <a:pos x="T4" y="T5"/>
                </a:cxn>
                <a:cxn ang="0">
                  <a:pos x="T6" y="T7"/>
                </a:cxn>
                <a:cxn ang="0">
                  <a:pos x="T8" y="T9"/>
                </a:cxn>
              </a:cxnLst>
              <a:rect l="0" t="0" r="r" b="b"/>
              <a:pathLst>
                <a:path w="415" h="8233">
                  <a:moveTo>
                    <a:pt x="0" y="0"/>
                  </a:moveTo>
                  <a:lnTo>
                    <a:pt x="0" y="8232"/>
                  </a:lnTo>
                  <a:lnTo>
                    <a:pt x="414" y="8232"/>
                  </a:lnTo>
                  <a:lnTo>
                    <a:pt x="414" y="0"/>
                  </a:lnTo>
                  <a:lnTo>
                    <a:pt x="0" y="0"/>
                  </a:lnTo>
                </a:path>
              </a:pathLst>
            </a:custGeom>
            <a:solidFill>
              <a:srgbClr val="1B283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4"/>
            <p:cNvSpPr>
              <a:spLocks noChangeArrowheads="1"/>
            </p:cNvSpPr>
            <p:nvPr/>
          </p:nvSpPr>
          <p:spPr bwMode="auto">
            <a:xfrm>
              <a:off x="1906588" y="2646363"/>
              <a:ext cx="3898900" cy="3514725"/>
            </a:xfrm>
            <a:custGeom>
              <a:avLst/>
              <a:gdLst>
                <a:gd name="T0" fmla="*/ 0 w 10831"/>
                <a:gd name="T1" fmla="*/ 9760 h 9761"/>
                <a:gd name="T2" fmla="*/ 4411 w 10831"/>
                <a:gd name="T3" fmla="*/ 0 h 9761"/>
                <a:gd name="T4" fmla="*/ 4869 w 10831"/>
                <a:gd name="T5" fmla="*/ 0 h 9761"/>
                <a:gd name="T6" fmla="*/ 458 w 10831"/>
                <a:gd name="T7" fmla="*/ 9760 h 9761"/>
                <a:gd name="T8" fmla="*/ 0 w 10831"/>
                <a:gd name="T9" fmla="*/ 9760 h 9761"/>
                <a:gd name="T10" fmla="*/ 10830 w 10831"/>
                <a:gd name="T11" fmla="*/ 9760 h 9761"/>
                <a:gd name="T12" fmla="*/ 6420 w 10831"/>
                <a:gd name="T13" fmla="*/ 0 h 9761"/>
                <a:gd name="T14" fmla="*/ 5961 w 10831"/>
                <a:gd name="T15" fmla="*/ 0 h 9761"/>
                <a:gd name="T16" fmla="*/ 10372 w 10831"/>
                <a:gd name="T17" fmla="*/ 9760 h 9761"/>
                <a:gd name="T18" fmla="*/ 10830 w 10831"/>
                <a:gd name="T19" fmla="*/ 9760 h 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31" h="9761">
                  <a:moveTo>
                    <a:pt x="0" y="9760"/>
                  </a:moveTo>
                  <a:lnTo>
                    <a:pt x="4411" y="0"/>
                  </a:lnTo>
                  <a:lnTo>
                    <a:pt x="4869" y="0"/>
                  </a:lnTo>
                  <a:lnTo>
                    <a:pt x="458" y="9760"/>
                  </a:lnTo>
                  <a:lnTo>
                    <a:pt x="0" y="9760"/>
                  </a:lnTo>
                  <a:close/>
                  <a:moveTo>
                    <a:pt x="10830" y="9760"/>
                  </a:moveTo>
                  <a:lnTo>
                    <a:pt x="6420" y="0"/>
                  </a:lnTo>
                  <a:lnTo>
                    <a:pt x="5961" y="0"/>
                  </a:lnTo>
                  <a:lnTo>
                    <a:pt x="10372" y="9760"/>
                  </a:lnTo>
                  <a:lnTo>
                    <a:pt x="10830" y="9760"/>
                  </a:lnTo>
                  <a:close/>
                </a:path>
              </a:pathLst>
            </a:custGeom>
            <a:solidFill>
              <a:srgbClr val="293B4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5"/>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rgbClr val="F8AB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6"/>
            <p:cNvSpPr>
              <a:spLocks noChangeArrowheads="1"/>
            </p:cNvSpPr>
            <p:nvPr/>
          </p:nvSpPr>
          <p:spPr bwMode="auto">
            <a:xfrm>
              <a:off x="1757363" y="1389063"/>
              <a:ext cx="4213225" cy="3121025"/>
            </a:xfrm>
            <a:custGeom>
              <a:avLst/>
              <a:gdLst>
                <a:gd name="T0" fmla="*/ 11703 w 11704"/>
                <a:gd name="T1" fmla="*/ 8668 h 8669"/>
                <a:gd name="T2" fmla="*/ 0 w 11704"/>
                <a:gd name="T3" fmla="*/ 8668 h 8669"/>
                <a:gd name="T4" fmla="*/ 0 w 11704"/>
                <a:gd name="T5" fmla="*/ 0 h 8669"/>
                <a:gd name="T6" fmla="*/ 11703 w 11704"/>
                <a:gd name="T7" fmla="*/ 0 h 8669"/>
                <a:gd name="T8" fmla="*/ 11703 w 11704"/>
                <a:gd name="T9" fmla="*/ 8668 h 8669"/>
              </a:gdLst>
              <a:ahLst/>
              <a:cxnLst>
                <a:cxn ang="0">
                  <a:pos x="T0" y="T1"/>
                </a:cxn>
                <a:cxn ang="0">
                  <a:pos x="T2" y="T3"/>
                </a:cxn>
                <a:cxn ang="0">
                  <a:pos x="T4" y="T5"/>
                </a:cxn>
                <a:cxn ang="0">
                  <a:pos x="T6" y="T7"/>
                </a:cxn>
                <a:cxn ang="0">
                  <a:pos x="T8" y="T9"/>
                </a:cxn>
              </a:cxnLst>
              <a:rect l="0" t="0" r="r" b="b"/>
              <a:pathLst>
                <a:path w="11704" h="8669">
                  <a:moveTo>
                    <a:pt x="11703" y="8668"/>
                  </a:moveTo>
                  <a:lnTo>
                    <a:pt x="0" y="8668"/>
                  </a:lnTo>
                  <a:lnTo>
                    <a:pt x="0" y="0"/>
                  </a:lnTo>
                  <a:lnTo>
                    <a:pt x="11703" y="0"/>
                  </a:lnTo>
                  <a:lnTo>
                    <a:pt x="11703" y="8668"/>
                  </a:lnTo>
                </a:path>
              </a:pathLst>
            </a:custGeom>
            <a:solidFill>
              <a:srgbClr val="F4826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7"/>
            <p:cNvSpPr>
              <a:spLocks noChangeArrowheads="1"/>
            </p:cNvSpPr>
            <p:nvPr/>
          </p:nvSpPr>
          <p:spPr bwMode="auto">
            <a:xfrm>
              <a:off x="1820863" y="1468438"/>
              <a:ext cx="4064000" cy="2963862"/>
            </a:xfrm>
            <a:custGeom>
              <a:avLst/>
              <a:gdLst>
                <a:gd name="T0" fmla="*/ 11289 w 11290"/>
                <a:gd name="T1" fmla="*/ 8231 h 8232"/>
                <a:gd name="T2" fmla="*/ 0 w 11290"/>
                <a:gd name="T3" fmla="*/ 8231 h 8232"/>
                <a:gd name="T4" fmla="*/ 0 w 11290"/>
                <a:gd name="T5" fmla="*/ 0 h 8232"/>
                <a:gd name="T6" fmla="*/ 11289 w 11290"/>
                <a:gd name="T7" fmla="*/ 0 h 8232"/>
                <a:gd name="T8" fmla="*/ 11289 w 11290"/>
                <a:gd name="T9" fmla="*/ 8231 h 8232"/>
              </a:gdLst>
              <a:ahLst/>
              <a:cxnLst>
                <a:cxn ang="0">
                  <a:pos x="T0" y="T1"/>
                </a:cxn>
                <a:cxn ang="0">
                  <a:pos x="T2" y="T3"/>
                </a:cxn>
                <a:cxn ang="0">
                  <a:pos x="T4" y="T5"/>
                </a:cxn>
                <a:cxn ang="0">
                  <a:pos x="T6" y="T7"/>
                </a:cxn>
                <a:cxn ang="0">
                  <a:pos x="T8" y="T9"/>
                </a:cxn>
              </a:cxnLst>
              <a:rect l="0" t="0" r="r" b="b"/>
              <a:pathLst>
                <a:path w="11290" h="8232">
                  <a:moveTo>
                    <a:pt x="11289" y="8231"/>
                  </a:moveTo>
                  <a:lnTo>
                    <a:pt x="0" y="8231"/>
                  </a:lnTo>
                  <a:lnTo>
                    <a:pt x="0" y="0"/>
                  </a:lnTo>
                  <a:lnTo>
                    <a:pt x="11289" y="0"/>
                  </a:lnTo>
                  <a:lnTo>
                    <a:pt x="11289" y="8231"/>
                  </a:lnTo>
                </a:path>
              </a:pathLst>
            </a:custGeom>
            <a:solidFill>
              <a:srgbClr val="F9FA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8"/>
            <p:cNvSpPr>
              <a:spLocks noChangeArrowheads="1"/>
            </p:cNvSpPr>
            <p:nvPr/>
          </p:nvSpPr>
          <p:spPr bwMode="auto">
            <a:xfrm>
              <a:off x="1522413" y="1255713"/>
              <a:ext cx="4660900" cy="149225"/>
            </a:xfrm>
            <a:custGeom>
              <a:avLst/>
              <a:gdLst>
                <a:gd name="T0" fmla="*/ 12948 w 12949"/>
                <a:gd name="T1" fmla="*/ 415 h 416"/>
                <a:gd name="T2" fmla="*/ 0 w 12949"/>
                <a:gd name="T3" fmla="*/ 415 h 416"/>
                <a:gd name="T4" fmla="*/ 0 w 12949"/>
                <a:gd name="T5" fmla="*/ 0 h 416"/>
                <a:gd name="T6" fmla="*/ 12948 w 12949"/>
                <a:gd name="T7" fmla="*/ 0 h 416"/>
                <a:gd name="T8" fmla="*/ 12948 w 12949"/>
                <a:gd name="T9" fmla="*/ 415 h 416"/>
              </a:gdLst>
              <a:ahLst/>
              <a:cxnLst>
                <a:cxn ang="0">
                  <a:pos x="T0" y="T1"/>
                </a:cxn>
                <a:cxn ang="0">
                  <a:pos x="T2" y="T3"/>
                </a:cxn>
                <a:cxn ang="0">
                  <a:pos x="T4" y="T5"/>
                </a:cxn>
                <a:cxn ang="0">
                  <a:pos x="T6" y="T7"/>
                </a:cxn>
                <a:cxn ang="0">
                  <a:pos x="T8" y="T9"/>
                </a:cxn>
              </a:cxnLst>
              <a:rect l="0" t="0" r="r" b="b"/>
              <a:pathLst>
                <a:path w="12949" h="416">
                  <a:moveTo>
                    <a:pt x="12948" y="415"/>
                  </a:moveTo>
                  <a:lnTo>
                    <a:pt x="0" y="415"/>
                  </a:lnTo>
                  <a:lnTo>
                    <a:pt x="0" y="0"/>
                  </a:lnTo>
                  <a:lnTo>
                    <a:pt x="12948" y="0"/>
                  </a:lnTo>
                  <a:lnTo>
                    <a:pt x="12948" y="415"/>
                  </a:ln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9"/>
            <p:cNvSpPr>
              <a:spLocks noChangeArrowheads="1"/>
            </p:cNvSpPr>
            <p:nvPr/>
          </p:nvSpPr>
          <p:spPr bwMode="auto">
            <a:xfrm>
              <a:off x="2968625" y="1168400"/>
              <a:ext cx="1768475" cy="149225"/>
            </a:xfrm>
            <a:custGeom>
              <a:avLst/>
              <a:gdLst>
                <a:gd name="T0" fmla="*/ 4912 w 4913"/>
                <a:gd name="T1" fmla="*/ 415 h 416"/>
                <a:gd name="T2" fmla="*/ 0 w 4913"/>
                <a:gd name="T3" fmla="*/ 415 h 416"/>
                <a:gd name="T4" fmla="*/ 0 w 4913"/>
                <a:gd name="T5" fmla="*/ 0 h 416"/>
                <a:gd name="T6" fmla="*/ 4912 w 4913"/>
                <a:gd name="T7" fmla="*/ 0 h 416"/>
                <a:gd name="T8" fmla="*/ 4912 w 4913"/>
                <a:gd name="T9" fmla="*/ 415 h 416"/>
              </a:gdLst>
              <a:ahLst/>
              <a:cxnLst>
                <a:cxn ang="0">
                  <a:pos x="T0" y="T1"/>
                </a:cxn>
                <a:cxn ang="0">
                  <a:pos x="T2" y="T3"/>
                </a:cxn>
                <a:cxn ang="0">
                  <a:pos x="T4" y="T5"/>
                </a:cxn>
                <a:cxn ang="0">
                  <a:pos x="T6" y="T7"/>
                </a:cxn>
                <a:cxn ang="0">
                  <a:pos x="T8" y="T9"/>
                </a:cxn>
              </a:cxnLst>
              <a:rect l="0" t="0" r="r" b="b"/>
              <a:pathLst>
                <a:path w="4913" h="416">
                  <a:moveTo>
                    <a:pt x="4912" y="415"/>
                  </a:moveTo>
                  <a:lnTo>
                    <a:pt x="0" y="415"/>
                  </a:lnTo>
                  <a:lnTo>
                    <a:pt x="0" y="0"/>
                  </a:lnTo>
                  <a:lnTo>
                    <a:pt x="4912" y="0"/>
                  </a:lnTo>
                  <a:lnTo>
                    <a:pt x="4912" y="415"/>
                  </a:lnTo>
                </a:path>
              </a:pathLst>
            </a:custGeom>
            <a:solidFill>
              <a:srgbClr val="F4826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10"/>
            <p:cNvSpPr>
              <a:spLocks noChangeArrowheads="1"/>
            </p:cNvSpPr>
            <p:nvPr/>
          </p:nvSpPr>
          <p:spPr bwMode="auto">
            <a:xfrm>
              <a:off x="1522413" y="4510088"/>
              <a:ext cx="4660900" cy="141287"/>
            </a:xfrm>
            <a:custGeom>
              <a:avLst/>
              <a:gdLst>
                <a:gd name="T0" fmla="*/ 12948 w 12949"/>
                <a:gd name="T1" fmla="*/ 393 h 394"/>
                <a:gd name="T2" fmla="*/ 0 w 12949"/>
                <a:gd name="T3" fmla="*/ 393 h 394"/>
                <a:gd name="T4" fmla="*/ 0 w 12949"/>
                <a:gd name="T5" fmla="*/ 0 h 394"/>
                <a:gd name="T6" fmla="*/ 12948 w 12949"/>
                <a:gd name="T7" fmla="*/ 0 h 394"/>
                <a:gd name="T8" fmla="*/ 12948 w 12949"/>
                <a:gd name="T9" fmla="*/ 393 h 394"/>
              </a:gdLst>
              <a:ahLst/>
              <a:cxnLst>
                <a:cxn ang="0">
                  <a:pos x="T0" y="T1"/>
                </a:cxn>
                <a:cxn ang="0">
                  <a:pos x="T2" y="T3"/>
                </a:cxn>
                <a:cxn ang="0">
                  <a:pos x="T4" y="T5"/>
                </a:cxn>
                <a:cxn ang="0">
                  <a:pos x="T6" y="T7"/>
                </a:cxn>
                <a:cxn ang="0">
                  <a:pos x="T8" y="T9"/>
                </a:cxn>
              </a:cxnLst>
              <a:rect l="0" t="0" r="r" b="b"/>
              <a:pathLst>
                <a:path w="12949" h="394">
                  <a:moveTo>
                    <a:pt x="12948" y="393"/>
                  </a:moveTo>
                  <a:lnTo>
                    <a:pt x="0" y="393"/>
                  </a:lnTo>
                  <a:lnTo>
                    <a:pt x="0" y="0"/>
                  </a:lnTo>
                  <a:lnTo>
                    <a:pt x="12948" y="0"/>
                  </a:lnTo>
                  <a:lnTo>
                    <a:pt x="12948" y="393"/>
                  </a:ln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11"/>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rgbClr val="F8AB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12"/>
            <p:cNvSpPr>
              <a:spLocks noChangeArrowheads="1"/>
            </p:cNvSpPr>
            <p:nvPr/>
          </p:nvSpPr>
          <p:spPr bwMode="auto">
            <a:xfrm>
              <a:off x="2174875" y="1631950"/>
              <a:ext cx="3403600" cy="2617788"/>
            </a:xfrm>
            <a:custGeom>
              <a:avLst/>
              <a:gdLst>
                <a:gd name="T0" fmla="*/ 8449 w 9455"/>
                <a:gd name="T1" fmla="*/ 240 h 7273"/>
                <a:gd name="T2" fmla="*/ 6048 w 9455"/>
                <a:gd name="T3" fmla="*/ 0 h 7273"/>
                <a:gd name="T4" fmla="*/ 4301 w 9455"/>
                <a:gd name="T5" fmla="*/ 240 h 7273"/>
                <a:gd name="T6" fmla="*/ 1877 w 9455"/>
                <a:gd name="T7" fmla="*/ 0 h 7273"/>
                <a:gd name="T8" fmla="*/ 130 w 9455"/>
                <a:gd name="T9" fmla="*/ 240 h 7273"/>
                <a:gd name="T10" fmla="*/ 0 w 9455"/>
                <a:gd name="T11" fmla="*/ 1987 h 7273"/>
                <a:gd name="T12" fmla="*/ 130 w 9455"/>
                <a:gd name="T13" fmla="*/ 4433 h 7273"/>
                <a:gd name="T14" fmla="*/ 0 w 9455"/>
                <a:gd name="T15" fmla="*/ 6179 h 7273"/>
                <a:gd name="T16" fmla="*/ 960 w 9455"/>
                <a:gd name="T17" fmla="*/ 7272 h 7273"/>
                <a:gd name="T18" fmla="*/ 2707 w 9455"/>
                <a:gd name="T19" fmla="*/ 7010 h 7273"/>
                <a:gd name="T20" fmla="*/ 5130 w 9455"/>
                <a:gd name="T21" fmla="*/ 7272 h 7273"/>
                <a:gd name="T22" fmla="*/ 6877 w 9455"/>
                <a:gd name="T23" fmla="*/ 7010 h 7273"/>
                <a:gd name="T24" fmla="*/ 9279 w 9455"/>
                <a:gd name="T25" fmla="*/ 7272 h 7273"/>
                <a:gd name="T26" fmla="*/ 9345 w 9455"/>
                <a:gd name="T27" fmla="*/ 5328 h 7273"/>
                <a:gd name="T28" fmla="*/ 9454 w 9455"/>
                <a:gd name="T29" fmla="*/ 3581 h 7273"/>
                <a:gd name="T30" fmla="*/ 9345 w 9455"/>
                <a:gd name="T31" fmla="*/ 1158 h 7273"/>
                <a:gd name="T32" fmla="*/ 8449 w 9455"/>
                <a:gd name="T33" fmla="*/ 328 h 7273"/>
                <a:gd name="T34" fmla="*/ 5196 w 9455"/>
                <a:gd name="T35" fmla="*/ 2839 h 7273"/>
                <a:gd name="T36" fmla="*/ 3449 w 9455"/>
                <a:gd name="T37" fmla="*/ 3581 h 7273"/>
                <a:gd name="T38" fmla="*/ 3536 w 9455"/>
                <a:gd name="T39" fmla="*/ 3668 h 7273"/>
                <a:gd name="T40" fmla="*/ 5196 w 9455"/>
                <a:gd name="T41" fmla="*/ 3668 h 7273"/>
                <a:gd name="T42" fmla="*/ 6048 w 9455"/>
                <a:gd name="T43" fmla="*/ 3581 h 7273"/>
                <a:gd name="T44" fmla="*/ 5960 w 9455"/>
                <a:gd name="T45" fmla="*/ 2752 h 7273"/>
                <a:gd name="T46" fmla="*/ 4301 w 9455"/>
                <a:gd name="T47" fmla="*/ 2752 h 7273"/>
                <a:gd name="T48" fmla="*/ 2620 w 9455"/>
                <a:gd name="T49" fmla="*/ 2752 h 7273"/>
                <a:gd name="T50" fmla="*/ 2620 w 9455"/>
                <a:gd name="T51" fmla="*/ 3668 h 7273"/>
                <a:gd name="T52" fmla="*/ 2707 w 9455"/>
                <a:gd name="T53" fmla="*/ 4498 h 7273"/>
                <a:gd name="T54" fmla="*/ 4366 w 9455"/>
                <a:gd name="T55" fmla="*/ 4498 h 7273"/>
                <a:gd name="T56" fmla="*/ 6048 w 9455"/>
                <a:gd name="T57" fmla="*/ 4498 h 7273"/>
                <a:gd name="T58" fmla="*/ 6877 w 9455"/>
                <a:gd name="T59" fmla="*/ 4433 h 7273"/>
                <a:gd name="T60" fmla="*/ 6877 w 9455"/>
                <a:gd name="T61" fmla="*/ 2752 h 7273"/>
                <a:gd name="T62" fmla="*/ 6790 w 9455"/>
                <a:gd name="T63" fmla="*/ 1921 h 7273"/>
                <a:gd name="T64" fmla="*/ 5130 w 9455"/>
                <a:gd name="T65" fmla="*/ 1921 h 7273"/>
                <a:gd name="T66" fmla="*/ 3449 w 9455"/>
                <a:gd name="T67" fmla="*/ 1921 h 7273"/>
                <a:gd name="T68" fmla="*/ 1790 w 9455"/>
                <a:gd name="T69" fmla="*/ 1921 h 7273"/>
                <a:gd name="T70" fmla="*/ 1790 w 9455"/>
                <a:gd name="T71" fmla="*/ 2839 h 7273"/>
                <a:gd name="T72" fmla="*/ 1790 w 9455"/>
                <a:gd name="T73" fmla="*/ 4498 h 7273"/>
                <a:gd name="T74" fmla="*/ 1877 w 9455"/>
                <a:gd name="T75" fmla="*/ 5328 h 7273"/>
                <a:gd name="T76" fmla="*/ 3536 w 9455"/>
                <a:gd name="T77" fmla="*/ 5328 h 7273"/>
                <a:gd name="T78" fmla="*/ 5196 w 9455"/>
                <a:gd name="T79" fmla="*/ 5328 h 7273"/>
                <a:gd name="T80" fmla="*/ 6877 w 9455"/>
                <a:gd name="T81" fmla="*/ 5328 h 7273"/>
                <a:gd name="T82" fmla="*/ 7685 w 9455"/>
                <a:gd name="T83" fmla="*/ 5263 h 7273"/>
                <a:gd name="T84" fmla="*/ 7685 w 9455"/>
                <a:gd name="T85" fmla="*/ 3581 h 7273"/>
                <a:gd name="T86" fmla="*/ 7685 w 9455"/>
                <a:gd name="T87" fmla="*/ 1921 h 7273"/>
                <a:gd name="T88" fmla="*/ 6790 w 9455"/>
                <a:gd name="T89" fmla="*/ 328 h 7273"/>
                <a:gd name="T90" fmla="*/ 5130 w 9455"/>
                <a:gd name="T91" fmla="*/ 328 h 7273"/>
                <a:gd name="T92" fmla="*/ 3449 w 9455"/>
                <a:gd name="T93" fmla="*/ 328 h 7273"/>
                <a:gd name="T94" fmla="*/ 1790 w 9455"/>
                <a:gd name="T95" fmla="*/ 328 h 7273"/>
                <a:gd name="T96" fmla="*/ 196 w 9455"/>
                <a:gd name="T97" fmla="*/ 1158 h 7273"/>
                <a:gd name="T98" fmla="*/ 196 w 9455"/>
                <a:gd name="T99" fmla="*/ 2839 h 7273"/>
                <a:gd name="T100" fmla="*/ 196 w 9455"/>
                <a:gd name="T101" fmla="*/ 4498 h 7273"/>
                <a:gd name="T102" fmla="*/ 196 w 9455"/>
                <a:gd name="T103" fmla="*/ 6922 h 7273"/>
                <a:gd name="T104" fmla="*/ 1877 w 9455"/>
                <a:gd name="T105" fmla="*/ 6922 h 7273"/>
                <a:gd name="T106" fmla="*/ 3536 w 9455"/>
                <a:gd name="T107" fmla="*/ 6922 h 7273"/>
                <a:gd name="T108" fmla="*/ 5196 w 9455"/>
                <a:gd name="T109" fmla="*/ 6922 h 7273"/>
                <a:gd name="T110" fmla="*/ 6877 w 9455"/>
                <a:gd name="T111" fmla="*/ 6922 h 7273"/>
                <a:gd name="T112" fmla="*/ 9279 w 9455"/>
                <a:gd name="T113" fmla="*/ 6922 h 7273"/>
                <a:gd name="T114" fmla="*/ 9279 w 9455"/>
                <a:gd name="T115" fmla="*/ 5263 h 7273"/>
                <a:gd name="T116" fmla="*/ 9279 w 9455"/>
                <a:gd name="T117" fmla="*/ 3581 h 7273"/>
                <a:gd name="T118" fmla="*/ 9279 w 9455"/>
                <a:gd name="T119" fmla="*/ 1921 h 7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55" h="7273">
                  <a:moveTo>
                    <a:pt x="9454" y="328"/>
                  </a:moveTo>
                  <a:lnTo>
                    <a:pt x="9454" y="240"/>
                  </a:lnTo>
                  <a:lnTo>
                    <a:pt x="9345" y="240"/>
                  </a:lnTo>
                  <a:lnTo>
                    <a:pt x="9345" y="0"/>
                  </a:lnTo>
                  <a:lnTo>
                    <a:pt x="9279" y="0"/>
                  </a:lnTo>
                  <a:lnTo>
                    <a:pt x="9279" y="240"/>
                  </a:lnTo>
                  <a:lnTo>
                    <a:pt x="8515" y="240"/>
                  </a:lnTo>
                  <a:lnTo>
                    <a:pt x="8515" y="0"/>
                  </a:lnTo>
                  <a:lnTo>
                    <a:pt x="8449" y="0"/>
                  </a:lnTo>
                  <a:lnTo>
                    <a:pt x="8449" y="240"/>
                  </a:lnTo>
                  <a:lnTo>
                    <a:pt x="7685" y="240"/>
                  </a:lnTo>
                  <a:lnTo>
                    <a:pt x="7685" y="0"/>
                  </a:lnTo>
                  <a:lnTo>
                    <a:pt x="7598" y="0"/>
                  </a:lnTo>
                  <a:lnTo>
                    <a:pt x="7598" y="240"/>
                  </a:lnTo>
                  <a:lnTo>
                    <a:pt x="6877" y="240"/>
                  </a:lnTo>
                  <a:lnTo>
                    <a:pt x="6877" y="0"/>
                  </a:lnTo>
                  <a:lnTo>
                    <a:pt x="6790" y="0"/>
                  </a:lnTo>
                  <a:lnTo>
                    <a:pt x="6790" y="240"/>
                  </a:lnTo>
                  <a:lnTo>
                    <a:pt x="6048" y="240"/>
                  </a:lnTo>
                  <a:lnTo>
                    <a:pt x="6048" y="0"/>
                  </a:lnTo>
                  <a:lnTo>
                    <a:pt x="5960" y="0"/>
                  </a:lnTo>
                  <a:lnTo>
                    <a:pt x="5960" y="240"/>
                  </a:lnTo>
                  <a:lnTo>
                    <a:pt x="5196" y="240"/>
                  </a:lnTo>
                  <a:lnTo>
                    <a:pt x="5196" y="0"/>
                  </a:lnTo>
                  <a:lnTo>
                    <a:pt x="5130" y="0"/>
                  </a:lnTo>
                  <a:lnTo>
                    <a:pt x="5130" y="240"/>
                  </a:lnTo>
                  <a:lnTo>
                    <a:pt x="4366" y="240"/>
                  </a:lnTo>
                  <a:lnTo>
                    <a:pt x="4366" y="0"/>
                  </a:lnTo>
                  <a:lnTo>
                    <a:pt x="4301" y="0"/>
                  </a:lnTo>
                  <a:lnTo>
                    <a:pt x="4301" y="240"/>
                  </a:lnTo>
                  <a:lnTo>
                    <a:pt x="3536" y="240"/>
                  </a:lnTo>
                  <a:lnTo>
                    <a:pt x="3536" y="0"/>
                  </a:lnTo>
                  <a:lnTo>
                    <a:pt x="3449" y="0"/>
                  </a:lnTo>
                  <a:lnTo>
                    <a:pt x="3449" y="240"/>
                  </a:lnTo>
                  <a:lnTo>
                    <a:pt x="2707" y="240"/>
                  </a:lnTo>
                  <a:lnTo>
                    <a:pt x="2707" y="0"/>
                  </a:lnTo>
                  <a:lnTo>
                    <a:pt x="2620" y="0"/>
                  </a:lnTo>
                  <a:lnTo>
                    <a:pt x="2620" y="240"/>
                  </a:lnTo>
                  <a:lnTo>
                    <a:pt x="1877" y="240"/>
                  </a:lnTo>
                  <a:lnTo>
                    <a:pt x="1877" y="0"/>
                  </a:lnTo>
                  <a:lnTo>
                    <a:pt x="1790" y="0"/>
                  </a:lnTo>
                  <a:lnTo>
                    <a:pt x="1790" y="240"/>
                  </a:lnTo>
                  <a:lnTo>
                    <a:pt x="1025" y="240"/>
                  </a:lnTo>
                  <a:lnTo>
                    <a:pt x="1025" y="0"/>
                  </a:lnTo>
                  <a:lnTo>
                    <a:pt x="960" y="0"/>
                  </a:lnTo>
                  <a:lnTo>
                    <a:pt x="960" y="240"/>
                  </a:lnTo>
                  <a:lnTo>
                    <a:pt x="196" y="240"/>
                  </a:lnTo>
                  <a:lnTo>
                    <a:pt x="196" y="0"/>
                  </a:lnTo>
                  <a:lnTo>
                    <a:pt x="130" y="0"/>
                  </a:lnTo>
                  <a:lnTo>
                    <a:pt x="130" y="240"/>
                  </a:lnTo>
                  <a:lnTo>
                    <a:pt x="0" y="240"/>
                  </a:lnTo>
                  <a:lnTo>
                    <a:pt x="0" y="328"/>
                  </a:lnTo>
                  <a:lnTo>
                    <a:pt x="130" y="328"/>
                  </a:lnTo>
                  <a:lnTo>
                    <a:pt x="130" y="1092"/>
                  </a:lnTo>
                  <a:lnTo>
                    <a:pt x="0" y="1092"/>
                  </a:lnTo>
                  <a:lnTo>
                    <a:pt x="0" y="1158"/>
                  </a:lnTo>
                  <a:lnTo>
                    <a:pt x="130" y="1158"/>
                  </a:lnTo>
                  <a:lnTo>
                    <a:pt x="130" y="1921"/>
                  </a:lnTo>
                  <a:lnTo>
                    <a:pt x="0" y="1921"/>
                  </a:lnTo>
                  <a:lnTo>
                    <a:pt x="0" y="1987"/>
                  </a:lnTo>
                  <a:lnTo>
                    <a:pt x="130" y="1987"/>
                  </a:lnTo>
                  <a:lnTo>
                    <a:pt x="130" y="2752"/>
                  </a:lnTo>
                  <a:lnTo>
                    <a:pt x="0" y="2752"/>
                  </a:lnTo>
                  <a:lnTo>
                    <a:pt x="0" y="2839"/>
                  </a:lnTo>
                  <a:lnTo>
                    <a:pt x="130" y="2839"/>
                  </a:lnTo>
                  <a:lnTo>
                    <a:pt x="130" y="3581"/>
                  </a:lnTo>
                  <a:lnTo>
                    <a:pt x="0" y="3581"/>
                  </a:lnTo>
                  <a:lnTo>
                    <a:pt x="0" y="3668"/>
                  </a:lnTo>
                  <a:lnTo>
                    <a:pt x="130" y="3668"/>
                  </a:lnTo>
                  <a:lnTo>
                    <a:pt x="130" y="4433"/>
                  </a:lnTo>
                  <a:lnTo>
                    <a:pt x="0" y="4433"/>
                  </a:lnTo>
                  <a:lnTo>
                    <a:pt x="0" y="4498"/>
                  </a:lnTo>
                  <a:lnTo>
                    <a:pt x="130" y="4498"/>
                  </a:lnTo>
                  <a:lnTo>
                    <a:pt x="130" y="5263"/>
                  </a:lnTo>
                  <a:lnTo>
                    <a:pt x="0" y="5263"/>
                  </a:lnTo>
                  <a:lnTo>
                    <a:pt x="0" y="5328"/>
                  </a:lnTo>
                  <a:lnTo>
                    <a:pt x="130" y="5328"/>
                  </a:lnTo>
                  <a:lnTo>
                    <a:pt x="130" y="6092"/>
                  </a:lnTo>
                  <a:lnTo>
                    <a:pt x="0" y="6092"/>
                  </a:lnTo>
                  <a:lnTo>
                    <a:pt x="0" y="6179"/>
                  </a:lnTo>
                  <a:lnTo>
                    <a:pt x="130" y="6179"/>
                  </a:lnTo>
                  <a:lnTo>
                    <a:pt x="130" y="6922"/>
                  </a:lnTo>
                  <a:lnTo>
                    <a:pt x="0" y="6922"/>
                  </a:lnTo>
                  <a:lnTo>
                    <a:pt x="0" y="7010"/>
                  </a:lnTo>
                  <a:lnTo>
                    <a:pt x="130" y="7010"/>
                  </a:lnTo>
                  <a:lnTo>
                    <a:pt x="130" y="7272"/>
                  </a:lnTo>
                  <a:lnTo>
                    <a:pt x="196" y="7272"/>
                  </a:lnTo>
                  <a:lnTo>
                    <a:pt x="196" y="7010"/>
                  </a:lnTo>
                  <a:lnTo>
                    <a:pt x="960" y="7010"/>
                  </a:lnTo>
                  <a:lnTo>
                    <a:pt x="960" y="7272"/>
                  </a:lnTo>
                  <a:lnTo>
                    <a:pt x="1025" y="7272"/>
                  </a:lnTo>
                  <a:lnTo>
                    <a:pt x="1025" y="7010"/>
                  </a:lnTo>
                  <a:lnTo>
                    <a:pt x="1790" y="7010"/>
                  </a:lnTo>
                  <a:lnTo>
                    <a:pt x="1790" y="7272"/>
                  </a:lnTo>
                  <a:lnTo>
                    <a:pt x="1877" y="7272"/>
                  </a:lnTo>
                  <a:lnTo>
                    <a:pt x="1877" y="7010"/>
                  </a:lnTo>
                  <a:lnTo>
                    <a:pt x="2620" y="7010"/>
                  </a:lnTo>
                  <a:lnTo>
                    <a:pt x="2620" y="7272"/>
                  </a:lnTo>
                  <a:lnTo>
                    <a:pt x="2707" y="7272"/>
                  </a:lnTo>
                  <a:lnTo>
                    <a:pt x="2707" y="7010"/>
                  </a:lnTo>
                  <a:lnTo>
                    <a:pt x="3449" y="7010"/>
                  </a:lnTo>
                  <a:lnTo>
                    <a:pt x="3449" y="7272"/>
                  </a:lnTo>
                  <a:lnTo>
                    <a:pt x="3536" y="7272"/>
                  </a:lnTo>
                  <a:lnTo>
                    <a:pt x="3536" y="7010"/>
                  </a:lnTo>
                  <a:lnTo>
                    <a:pt x="4301" y="7010"/>
                  </a:lnTo>
                  <a:lnTo>
                    <a:pt x="4301" y="7272"/>
                  </a:lnTo>
                  <a:lnTo>
                    <a:pt x="4366" y="7272"/>
                  </a:lnTo>
                  <a:lnTo>
                    <a:pt x="4366" y="7010"/>
                  </a:lnTo>
                  <a:lnTo>
                    <a:pt x="5130" y="7010"/>
                  </a:lnTo>
                  <a:lnTo>
                    <a:pt x="5130" y="7272"/>
                  </a:lnTo>
                  <a:lnTo>
                    <a:pt x="5196" y="7272"/>
                  </a:lnTo>
                  <a:lnTo>
                    <a:pt x="5196" y="7010"/>
                  </a:lnTo>
                  <a:lnTo>
                    <a:pt x="5960" y="7010"/>
                  </a:lnTo>
                  <a:lnTo>
                    <a:pt x="5960" y="7272"/>
                  </a:lnTo>
                  <a:lnTo>
                    <a:pt x="6048" y="7272"/>
                  </a:lnTo>
                  <a:lnTo>
                    <a:pt x="6048" y="7010"/>
                  </a:lnTo>
                  <a:lnTo>
                    <a:pt x="6790" y="7010"/>
                  </a:lnTo>
                  <a:lnTo>
                    <a:pt x="6790" y="7272"/>
                  </a:lnTo>
                  <a:lnTo>
                    <a:pt x="6877" y="7272"/>
                  </a:lnTo>
                  <a:lnTo>
                    <a:pt x="6877" y="7010"/>
                  </a:lnTo>
                  <a:lnTo>
                    <a:pt x="7598" y="7010"/>
                  </a:lnTo>
                  <a:lnTo>
                    <a:pt x="7598" y="7272"/>
                  </a:lnTo>
                  <a:lnTo>
                    <a:pt x="7685" y="7272"/>
                  </a:lnTo>
                  <a:lnTo>
                    <a:pt x="7685" y="7010"/>
                  </a:lnTo>
                  <a:lnTo>
                    <a:pt x="8449" y="7010"/>
                  </a:lnTo>
                  <a:lnTo>
                    <a:pt x="8449" y="7272"/>
                  </a:lnTo>
                  <a:lnTo>
                    <a:pt x="8515" y="7272"/>
                  </a:lnTo>
                  <a:lnTo>
                    <a:pt x="8515" y="7010"/>
                  </a:lnTo>
                  <a:lnTo>
                    <a:pt x="9279" y="7010"/>
                  </a:lnTo>
                  <a:lnTo>
                    <a:pt x="9279" y="7272"/>
                  </a:lnTo>
                  <a:lnTo>
                    <a:pt x="9345" y="7272"/>
                  </a:lnTo>
                  <a:lnTo>
                    <a:pt x="9345" y="7010"/>
                  </a:lnTo>
                  <a:lnTo>
                    <a:pt x="9454" y="7010"/>
                  </a:lnTo>
                  <a:lnTo>
                    <a:pt x="9454" y="6922"/>
                  </a:lnTo>
                  <a:lnTo>
                    <a:pt x="9345" y="6922"/>
                  </a:lnTo>
                  <a:lnTo>
                    <a:pt x="9345" y="6179"/>
                  </a:lnTo>
                  <a:lnTo>
                    <a:pt x="9454" y="6179"/>
                  </a:lnTo>
                  <a:lnTo>
                    <a:pt x="9454" y="6092"/>
                  </a:lnTo>
                  <a:lnTo>
                    <a:pt x="9345" y="6092"/>
                  </a:lnTo>
                  <a:lnTo>
                    <a:pt x="9345" y="5328"/>
                  </a:lnTo>
                  <a:lnTo>
                    <a:pt x="9454" y="5328"/>
                  </a:lnTo>
                  <a:lnTo>
                    <a:pt x="9454" y="5263"/>
                  </a:lnTo>
                  <a:lnTo>
                    <a:pt x="9345" y="5263"/>
                  </a:lnTo>
                  <a:lnTo>
                    <a:pt x="9345" y="4498"/>
                  </a:lnTo>
                  <a:lnTo>
                    <a:pt x="9454" y="4498"/>
                  </a:lnTo>
                  <a:lnTo>
                    <a:pt x="9454" y="4433"/>
                  </a:lnTo>
                  <a:lnTo>
                    <a:pt x="9345" y="4433"/>
                  </a:lnTo>
                  <a:lnTo>
                    <a:pt x="9345" y="3668"/>
                  </a:lnTo>
                  <a:lnTo>
                    <a:pt x="9454" y="3668"/>
                  </a:lnTo>
                  <a:lnTo>
                    <a:pt x="9454" y="3581"/>
                  </a:lnTo>
                  <a:lnTo>
                    <a:pt x="9345" y="3581"/>
                  </a:lnTo>
                  <a:lnTo>
                    <a:pt x="9345" y="2839"/>
                  </a:lnTo>
                  <a:lnTo>
                    <a:pt x="9454" y="2839"/>
                  </a:lnTo>
                  <a:lnTo>
                    <a:pt x="9454" y="2752"/>
                  </a:lnTo>
                  <a:lnTo>
                    <a:pt x="9345" y="2752"/>
                  </a:lnTo>
                  <a:lnTo>
                    <a:pt x="9345" y="1987"/>
                  </a:lnTo>
                  <a:lnTo>
                    <a:pt x="9454" y="1987"/>
                  </a:lnTo>
                  <a:lnTo>
                    <a:pt x="9454" y="1921"/>
                  </a:lnTo>
                  <a:lnTo>
                    <a:pt x="9345" y="1921"/>
                  </a:lnTo>
                  <a:lnTo>
                    <a:pt x="9345" y="1158"/>
                  </a:lnTo>
                  <a:lnTo>
                    <a:pt x="9454" y="1158"/>
                  </a:lnTo>
                  <a:lnTo>
                    <a:pt x="9454" y="1092"/>
                  </a:lnTo>
                  <a:lnTo>
                    <a:pt x="9345" y="1092"/>
                  </a:lnTo>
                  <a:lnTo>
                    <a:pt x="9345" y="328"/>
                  </a:lnTo>
                  <a:lnTo>
                    <a:pt x="9454" y="328"/>
                  </a:lnTo>
                  <a:close/>
                  <a:moveTo>
                    <a:pt x="8449" y="328"/>
                  </a:moveTo>
                  <a:lnTo>
                    <a:pt x="8449" y="1092"/>
                  </a:lnTo>
                  <a:lnTo>
                    <a:pt x="7685" y="1092"/>
                  </a:lnTo>
                  <a:lnTo>
                    <a:pt x="7685" y="328"/>
                  </a:lnTo>
                  <a:lnTo>
                    <a:pt x="8449" y="328"/>
                  </a:lnTo>
                  <a:close/>
                  <a:moveTo>
                    <a:pt x="5130" y="3581"/>
                  </a:moveTo>
                  <a:lnTo>
                    <a:pt x="4366" y="3581"/>
                  </a:lnTo>
                  <a:lnTo>
                    <a:pt x="4366" y="2839"/>
                  </a:lnTo>
                  <a:lnTo>
                    <a:pt x="5130" y="2839"/>
                  </a:lnTo>
                  <a:lnTo>
                    <a:pt x="5130" y="3581"/>
                  </a:lnTo>
                  <a:close/>
                  <a:moveTo>
                    <a:pt x="5196" y="2839"/>
                  </a:moveTo>
                  <a:lnTo>
                    <a:pt x="5960" y="2839"/>
                  </a:lnTo>
                  <a:lnTo>
                    <a:pt x="5960" y="3581"/>
                  </a:lnTo>
                  <a:lnTo>
                    <a:pt x="5196" y="3581"/>
                  </a:lnTo>
                  <a:lnTo>
                    <a:pt x="5196" y="2839"/>
                  </a:lnTo>
                  <a:close/>
                  <a:moveTo>
                    <a:pt x="4301" y="3581"/>
                  </a:moveTo>
                  <a:lnTo>
                    <a:pt x="3536" y="3581"/>
                  </a:lnTo>
                  <a:lnTo>
                    <a:pt x="3536" y="2839"/>
                  </a:lnTo>
                  <a:lnTo>
                    <a:pt x="4301" y="2839"/>
                  </a:lnTo>
                  <a:lnTo>
                    <a:pt x="4301" y="3581"/>
                  </a:lnTo>
                  <a:close/>
                  <a:moveTo>
                    <a:pt x="3449" y="3581"/>
                  </a:moveTo>
                  <a:lnTo>
                    <a:pt x="2707" y="3581"/>
                  </a:lnTo>
                  <a:lnTo>
                    <a:pt x="2707" y="2839"/>
                  </a:lnTo>
                  <a:lnTo>
                    <a:pt x="3449" y="2839"/>
                  </a:lnTo>
                  <a:lnTo>
                    <a:pt x="3449" y="3581"/>
                  </a:lnTo>
                  <a:close/>
                  <a:moveTo>
                    <a:pt x="3449" y="3668"/>
                  </a:moveTo>
                  <a:lnTo>
                    <a:pt x="3449" y="4433"/>
                  </a:lnTo>
                  <a:lnTo>
                    <a:pt x="2707" y="4433"/>
                  </a:lnTo>
                  <a:lnTo>
                    <a:pt x="2707" y="3668"/>
                  </a:lnTo>
                  <a:lnTo>
                    <a:pt x="3449" y="3668"/>
                  </a:lnTo>
                  <a:close/>
                  <a:moveTo>
                    <a:pt x="3536" y="3668"/>
                  </a:moveTo>
                  <a:lnTo>
                    <a:pt x="4301" y="3668"/>
                  </a:lnTo>
                  <a:lnTo>
                    <a:pt x="4301" y="4433"/>
                  </a:lnTo>
                  <a:lnTo>
                    <a:pt x="3536" y="4433"/>
                  </a:lnTo>
                  <a:lnTo>
                    <a:pt x="3536" y="3668"/>
                  </a:lnTo>
                  <a:close/>
                  <a:moveTo>
                    <a:pt x="4366" y="3668"/>
                  </a:moveTo>
                  <a:lnTo>
                    <a:pt x="5130" y="3668"/>
                  </a:lnTo>
                  <a:lnTo>
                    <a:pt x="5130" y="4433"/>
                  </a:lnTo>
                  <a:lnTo>
                    <a:pt x="4366" y="4433"/>
                  </a:lnTo>
                  <a:lnTo>
                    <a:pt x="4366" y="3668"/>
                  </a:lnTo>
                  <a:close/>
                  <a:moveTo>
                    <a:pt x="5196" y="3668"/>
                  </a:moveTo>
                  <a:lnTo>
                    <a:pt x="5960" y="3668"/>
                  </a:lnTo>
                  <a:lnTo>
                    <a:pt x="5960" y="4433"/>
                  </a:lnTo>
                  <a:lnTo>
                    <a:pt x="5196" y="4433"/>
                  </a:lnTo>
                  <a:lnTo>
                    <a:pt x="5196" y="3668"/>
                  </a:lnTo>
                  <a:close/>
                  <a:moveTo>
                    <a:pt x="6048" y="3668"/>
                  </a:moveTo>
                  <a:lnTo>
                    <a:pt x="6790" y="3668"/>
                  </a:lnTo>
                  <a:lnTo>
                    <a:pt x="6790" y="4433"/>
                  </a:lnTo>
                  <a:lnTo>
                    <a:pt x="6048" y="4433"/>
                  </a:lnTo>
                  <a:lnTo>
                    <a:pt x="6048" y="3668"/>
                  </a:lnTo>
                  <a:close/>
                  <a:moveTo>
                    <a:pt x="6048" y="3581"/>
                  </a:moveTo>
                  <a:lnTo>
                    <a:pt x="6048" y="2839"/>
                  </a:lnTo>
                  <a:lnTo>
                    <a:pt x="6790" y="2839"/>
                  </a:lnTo>
                  <a:lnTo>
                    <a:pt x="6790" y="3581"/>
                  </a:lnTo>
                  <a:lnTo>
                    <a:pt x="6048" y="3581"/>
                  </a:lnTo>
                  <a:close/>
                  <a:moveTo>
                    <a:pt x="6048" y="2752"/>
                  </a:moveTo>
                  <a:lnTo>
                    <a:pt x="6048" y="1987"/>
                  </a:lnTo>
                  <a:lnTo>
                    <a:pt x="6790" y="1987"/>
                  </a:lnTo>
                  <a:lnTo>
                    <a:pt x="6790" y="2752"/>
                  </a:lnTo>
                  <a:lnTo>
                    <a:pt x="6048" y="2752"/>
                  </a:lnTo>
                  <a:close/>
                  <a:moveTo>
                    <a:pt x="5960" y="2752"/>
                  </a:moveTo>
                  <a:lnTo>
                    <a:pt x="5196" y="2752"/>
                  </a:lnTo>
                  <a:lnTo>
                    <a:pt x="5196" y="1987"/>
                  </a:lnTo>
                  <a:lnTo>
                    <a:pt x="5960" y="1987"/>
                  </a:lnTo>
                  <a:lnTo>
                    <a:pt x="5960" y="2752"/>
                  </a:lnTo>
                  <a:close/>
                  <a:moveTo>
                    <a:pt x="5130" y="2752"/>
                  </a:moveTo>
                  <a:lnTo>
                    <a:pt x="4366" y="2752"/>
                  </a:lnTo>
                  <a:lnTo>
                    <a:pt x="4366" y="1987"/>
                  </a:lnTo>
                  <a:lnTo>
                    <a:pt x="5130" y="1987"/>
                  </a:lnTo>
                  <a:lnTo>
                    <a:pt x="5130" y="2752"/>
                  </a:lnTo>
                  <a:close/>
                  <a:moveTo>
                    <a:pt x="4301" y="2752"/>
                  </a:moveTo>
                  <a:lnTo>
                    <a:pt x="3536" y="2752"/>
                  </a:lnTo>
                  <a:lnTo>
                    <a:pt x="3536" y="1987"/>
                  </a:lnTo>
                  <a:lnTo>
                    <a:pt x="4301" y="1987"/>
                  </a:lnTo>
                  <a:lnTo>
                    <a:pt x="4301" y="2752"/>
                  </a:lnTo>
                  <a:close/>
                  <a:moveTo>
                    <a:pt x="3449" y="2752"/>
                  </a:moveTo>
                  <a:lnTo>
                    <a:pt x="2707" y="2752"/>
                  </a:lnTo>
                  <a:lnTo>
                    <a:pt x="2707" y="1987"/>
                  </a:lnTo>
                  <a:lnTo>
                    <a:pt x="3449" y="1987"/>
                  </a:lnTo>
                  <a:lnTo>
                    <a:pt x="3449" y="2752"/>
                  </a:lnTo>
                  <a:close/>
                  <a:moveTo>
                    <a:pt x="2620" y="2752"/>
                  </a:moveTo>
                  <a:lnTo>
                    <a:pt x="1877" y="2752"/>
                  </a:lnTo>
                  <a:lnTo>
                    <a:pt x="1877" y="1987"/>
                  </a:lnTo>
                  <a:lnTo>
                    <a:pt x="2620" y="1987"/>
                  </a:lnTo>
                  <a:lnTo>
                    <a:pt x="2620" y="2752"/>
                  </a:lnTo>
                  <a:close/>
                  <a:moveTo>
                    <a:pt x="2620" y="2839"/>
                  </a:moveTo>
                  <a:lnTo>
                    <a:pt x="2620" y="3581"/>
                  </a:lnTo>
                  <a:lnTo>
                    <a:pt x="1877" y="3581"/>
                  </a:lnTo>
                  <a:lnTo>
                    <a:pt x="1877" y="2839"/>
                  </a:lnTo>
                  <a:lnTo>
                    <a:pt x="2620" y="2839"/>
                  </a:lnTo>
                  <a:close/>
                  <a:moveTo>
                    <a:pt x="2620" y="3668"/>
                  </a:moveTo>
                  <a:lnTo>
                    <a:pt x="2620" y="4433"/>
                  </a:lnTo>
                  <a:lnTo>
                    <a:pt x="1877" y="4433"/>
                  </a:lnTo>
                  <a:lnTo>
                    <a:pt x="1877" y="3668"/>
                  </a:lnTo>
                  <a:lnTo>
                    <a:pt x="2620" y="3668"/>
                  </a:lnTo>
                  <a:close/>
                  <a:moveTo>
                    <a:pt x="2620" y="4498"/>
                  </a:moveTo>
                  <a:lnTo>
                    <a:pt x="2620" y="5263"/>
                  </a:lnTo>
                  <a:lnTo>
                    <a:pt x="1877" y="5263"/>
                  </a:lnTo>
                  <a:lnTo>
                    <a:pt x="1877" y="4498"/>
                  </a:lnTo>
                  <a:lnTo>
                    <a:pt x="2620" y="4498"/>
                  </a:lnTo>
                  <a:close/>
                  <a:moveTo>
                    <a:pt x="2707" y="4498"/>
                  </a:moveTo>
                  <a:lnTo>
                    <a:pt x="3449" y="4498"/>
                  </a:lnTo>
                  <a:lnTo>
                    <a:pt x="3449" y="5263"/>
                  </a:lnTo>
                  <a:lnTo>
                    <a:pt x="2707" y="5263"/>
                  </a:lnTo>
                  <a:lnTo>
                    <a:pt x="2707" y="4498"/>
                  </a:lnTo>
                  <a:close/>
                  <a:moveTo>
                    <a:pt x="3536" y="4498"/>
                  </a:moveTo>
                  <a:lnTo>
                    <a:pt x="4301" y="4498"/>
                  </a:lnTo>
                  <a:lnTo>
                    <a:pt x="4301" y="5263"/>
                  </a:lnTo>
                  <a:lnTo>
                    <a:pt x="3536" y="5263"/>
                  </a:lnTo>
                  <a:lnTo>
                    <a:pt x="3536" y="4498"/>
                  </a:lnTo>
                  <a:close/>
                  <a:moveTo>
                    <a:pt x="4366" y="4498"/>
                  </a:moveTo>
                  <a:lnTo>
                    <a:pt x="5130" y="4498"/>
                  </a:lnTo>
                  <a:lnTo>
                    <a:pt x="5130" y="5263"/>
                  </a:lnTo>
                  <a:lnTo>
                    <a:pt x="4366" y="5263"/>
                  </a:lnTo>
                  <a:lnTo>
                    <a:pt x="4366" y="4498"/>
                  </a:lnTo>
                  <a:close/>
                  <a:moveTo>
                    <a:pt x="5196" y="4498"/>
                  </a:moveTo>
                  <a:lnTo>
                    <a:pt x="5960" y="4498"/>
                  </a:lnTo>
                  <a:lnTo>
                    <a:pt x="5960" y="5263"/>
                  </a:lnTo>
                  <a:lnTo>
                    <a:pt x="5196" y="5263"/>
                  </a:lnTo>
                  <a:lnTo>
                    <a:pt x="5196" y="4498"/>
                  </a:lnTo>
                  <a:close/>
                  <a:moveTo>
                    <a:pt x="6048" y="4498"/>
                  </a:moveTo>
                  <a:lnTo>
                    <a:pt x="6790" y="4498"/>
                  </a:lnTo>
                  <a:lnTo>
                    <a:pt x="6790" y="5263"/>
                  </a:lnTo>
                  <a:lnTo>
                    <a:pt x="6048" y="5263"/>
                  </a:lnTo>
                  <a:lnTo>
                    <a:pt x="6048" y="4498"/>
                  </a:lnTo>
                  <a:close/>
                  <a:moveTo>
                    <a:pt x="6877" y="4498"/>
                  </a:moveTo>
                  <a:lnTo>
                    <a:pt x="7598" y="4498"/>
                  </a:lnTo>
                  <a:lnTo>
                    <a:pt x="7598" y="5263"/>
                  </a:lnTo>
                  <a:lnTo>
                    <a:pt x="6877" y="5263"/>
                  </a:lnTo>
                  <a:lnTo>
                    <a:pt x="6877" y="4498"/>
                  </a:lnTo>
                  <a:close/>
                  <a:moveTo>
                    <a:pt x="6877" y="4433"/>
                  </a:moveTo>
                  <a:lnTo>
                    <a:pt x="6877" y="3668"/>
                  </a:lnTo>
                  <a:lnTo>
                    <a:pt x="7598" y="3668"/>
                  </a:lnTo>
                  <a:lnTo>
                    <a:pt x="7598" y="4433"/>
                  </a:lnTo>
                  <a:lnTo>
                    <a:pt x="6877" y="4433"/>
                  </a:lnTo>
                  <a:close/>
                  <a:moveTo>
                    <a:pt x="6877" y="3581"/>
                  </a:moveTo>
                  <a:lnTo>
                    <a:pt x="6877" y="2839"/>
                  </a:lnTo>
                  <a:lnTo>
                    <a:pt x="7598" y="2839"/>
                  </a:lnTo>
                  <a:lnTo>
                    <a:pt x="7598" y="3581"/>
                  </a:lnTo>
                  <a:lnTo>
                    <a:pt x="6877" y="3581"/>
                  </a:lnTo>
                  <a:close/>
                  <a:moveTo>
                    <a:pt x="6877" y="2752"/>
                  </a:moveTo>
                  <a:lnTo>
                    <a:pt x="6877" y="1987"/>
                  </a:lnTo>
                  <a:lnTo>
                    <a:pt x="7598" y="1987"/>
                  </a:lnTo>
                  <a:lnTo>
                    <a:pt x="7598" y="2752"/>
                  </a:lnTo>
                  <a:lnTo>
                    <a:pt x="6877" y="2752"/>
                  </a:lnTo>
                  <a:close/>
                  <a:moveTo>
                    <a:pt x="6877" y="1921"/>
                  </a:moveTo>
                  <a:lnTo>
                    <a:pt x="6877" y="1158"/>
                  </a:lnTo>
                  <a:lnTo>
                    <a:pt x="7598" y="1158"/>
                  </a:lnTo>
                  <a:lnTo>
                    <a:pt x="7598" y="1921"/>
                  </a:lnTo>
                  <a:lnTo>
                    <a:pt x="6877" y="1921"/>
                  </a:lnTo>
                  <a:close/>
                  <a:moveTo>
                    <a:pt x="6790" y="1921"/>
                  </a:moveTo>
                  <a:lnTo>
                    <a:pt x="6048" y="1921"/>
                  </a:lnTo>
                  <a:lnTo>
                    <a:pt x="6048" y="1158"/>
                  </a:lnTo>
                  <a:lnTo>
                    <a:pt x="6790" y="1158"/>
                  </a:lnTo>
                  <a:lnTo>
                    <a:pt x="6790" y="1921"/>
                  </a:lnTo>
                  <a:close/>
                  <a:moveTo>
                    <a:pt x="5960" y="1921"/>
                  </a:moveTo>
                  <a:lnTo>
                    <a:pt x="5196" y="1921"/>
                  </a:lnTo>
                  <a:lnTo>
                    <a:pt x="5196" y="1158"/>
                  </a:lnTo>
                  <a:lnTo>
                    <a:pt x="5960" y="1158"/>
                  </a:lnTo>
                  <a:lnTo>
                    <a:pt x="5960" y="1921"/>
                  </a:lnTo>
                  <a:close/>
                  <a:moveTo>
                    <a:pt x="5130" y="1921"/>
                  </a:moveTo>
                  <a:lnTo>
                    <a:pt x="4366" y="1921"/>
                  </a:lnTo>
                  <a:lnTo>
                    <a:pt x="4366" y="1158"/>
                  </a:lnTo>
                  <a:lnTo>
                    <a:pt x="5130" y="1158"/>
                  </a:lnTo>
                  <a:lnTo>
                    <a:pt x="5130" y="1921"/>
                  </a:lnTo>
                  <a:close/>
                  <a:moveTo>
                    <a:pt x="4301" y="1921"/>
                  </a:moveTo>
                  <a:lnTo>
                    <a:pt x="3536" y="1921"/>
                  </a:lnTo>
                  <a:lnTo>
                    <a:pt x="3536" y="1158"/>
                  </a:lnTo>
                  <a:lnTo>
                    <a:pt x="4301" y="1158"/>
                  </a:lnTo>
                  <a:lnTo>
                    <a:pt x="4301" y="1921"/>
                  </a:lnTo>
                  <a:close/>
                  <a:moveTo>
                    <a:pt x="3449" y="1921"/>
                  </a:moveTo>
                  <a:lnTo>
                    <a:pt x="2707" y="1921"/>
                  </a:lnTo>
                  <a:lnTo>
                    <a:pt x="2707" y="1158"/>
                  </a:lnTo>
                  <a:lnTo>
                    <a:pt x="3449" y="1158"/>
                  </a:lnTo>
                  <a:lnTo>
                    <a:pt x="3449" y="1921"/>
                  </a:lnTo>
                  <a:close/>
                  <a:moveTo>
                    <a:pt x="2620" y="1921"/>
                  </a:moveTo>
                  <a:lnTo>
                    <a:pt x="1877" y="1921"/>
                  </a:lnTo>
                  <a:lnTo>
                    <a:pt x="1877" y="1158"/>
                  </a:lnTo>
                  <a:lnTo>
                    <a:pt x="2620" y="1158"/>
                  </a:lnTo>
                  <a:lnTo>
                    <a:pt x="2620" y="1921"/>
                  </a:lnTo>
                  <a:close/>
                  <a:moveTo>
                    <a:pt x="1790" y="1921"/>
                  </a:moveTo>
                  <a:lnTo>
                    <a:pt x="1025" y="1921"/>
                  </a:lnTo>
                  <a:lnTo>
                    <a:pt x="1025" y="1158"/>
                  </a:lnTo>
                  <a:lnTo>
                    <a:pt x="1790" y="1158"/>
                  </a:lnTo>
                  <a:lnTo>
                    <a:pt x="1790" y="1921"/>
                  </a:lnTo>
                  <a:close/>
                  <a:moveTo>
                    <a:pt x="1790" y="1987"/>
                  </a:moveTo>
                  <a:lnTo>
                    <a:pt x="1790" y="2752"/>
                  </a:lnTo>
                  <a:lnTo>
                    <a:pt x="1025" y="2752"/>
                  </a:lnTo>
                  <a:lnTo>
                    <a:pt x="1025" y="1987"/>
                  </a:lnTo>
                  <a:lnTo>
                    <a:pt x="1790" y="1987"/>
                  </a:lnTo>
                  <a:close/>
                  <a:moveTo>
                    <a:pt x="1790" y="2839"/>
                  </a:moveTo>
                  <a:lnTo>
                    <a:pt x="1790" y="3581"/>
                  </a:lnTo>
                  <a:lnTo>
                    <a:pt x="1025" y="3581"/>
                  </a:lnTo>
                  <a:lnTo>
                    <a:pt x="1025" y="2839"/>
                  </a:lnTo>
                  <a:lnTo>
                    <a:pt x="1790" y="2839"/>
                  </a:lnTo>
                  <a:close/>
                  <a:moveTo>
                    <a:pt x="1790" y="3668"/>
                  </a:moveTo>
                  <a:lnTo>
                    <a:pt x="1790" y="4433"/>
                  </a:lnTo>
                  <a:lnTo>
                    <a:pt x="1025" y="4433"/>
                  </a:lnTo>
                  <a:lnTo>
                    <a:pt x="1025" y="3668"/>
                  </a:lnTo>
                  <a:lnTo>
                    <a:pt x="1790" y="3668"/>
                  </a:lnTo>
                  <a:close/>
                  <a:moveTo>
                    <a:pt x="1790" y="4498"/>
                  </a:moveTo>
                  <a:lnTo>
                    <a:pt x="1790" y="5263"/>
                  </a:lnTo>
                  <a:lnTo>
                    <a:pt x="1025" y="5263"/>
                  </a:lnTo>
                  <a:lnTo>
                    <a:pt x="1025" y="4498"/>
                  </a:lnTo>
                  <a:lnTo>
                    <a:pt x="1790" y="4498"/>
                  </a:lnTo>
                  <a:close/>
                  <a:moveTo>
                    <a:pt x="1790" y="5328"/>
                  </a:moveTo>
                  <a:lnTo>
                    <a:pt x="1790" y="6092"/>
                  </a:lnTo>
                  <a:lnTo>
                    <a:pt x="1025" y="6092"/>
                  </a:lnTo>
                  <a:lnTo>
                    <a:pt x="1025" y="5328"/>
                  </a:lnTo>
                  <a:lnTo>
                    <a:pt x="1790" y="5328"/>
                  </a:lnTo>
                  <a:close/>
                  <a:moveTo>
                    <a:pt x="1877" y="5328"/>
                  </a:moveTo>
                  <a:lnTo>
                    <a:pt x="2620" y="5328"/>
                  </a:lnTo>
                  <a:lnTo>
                    <a:pt x="2620" y="6092"/>
                  </a:lnTo>
                  <a:lnTo>
                    <a:pt x="1877" y="6092"/>
                  </a:lnTo>
                  <a:lnTo>
                    <a:pt x="1877" y="5328"/>
                  </a:lnTo>
                  <a:close/>
                  <a:moveTo>
                    <a:pt x="2707" y="5328"/>
                  </a:moveTo>
                  <a:lnTo>
                    <a:pt x="3449" y="5328"/>
                  </a:lnTo>
                  <a:lnTo>
                    <a:pt x="3449" y="6092"/>
                  </a:lnTo>
                  <a:lnTo>
                    <a:pt x="2707" y="6092"/>
                  </a:lnTo>
                  <a:lnTo>
                    <a:pt x="2707" y="5328"/>
                  </a:lnTo>
                  <a:close/>
                  <a:moveTo>
                    <a:pt x="3536" y="5328"/>
                  </a:moveTo>
                  <a:lnTo>
                    <a:pt x="4301" y="5328"/>
                  </a:lnTo>
                  <a:lnTo>
                    <a:pt x="4301" y="6092"/>
                  </a:lnTo>
                  <a:lnTo>
                    <a:pt x="3536" y="6092"/>
                  </a:lnTo>
                  <a:lnTo>
                    <a:pt x="3536" y="5328"/>
                  </a:lnTo>
                  <a:close/>
                  <a:moveTo>
                    <a:pt x="4366" y="5328"/>
                  </a:moveTo>
                  <a:lnTo>
                    <a:pt x="5130" y="5328"/>
                  </a:lnTo>
                  <a:lnTo>
                    <a:pt x="5130" y="6092"/>
                  </a:lnTo>
                  <a:lnTo>
                    <a:pt x="4366" y="6092"/>
                  </a:lnTo>
                  <a:lnTo>
                    <a:pt x="4366" y="5328"/>
                  </a:lnTo>
                  <a:close/>
                  <a:moveTo>
                    <a:pt x="5196" y="5328"/>
                  </a:moveTo>
                  <a:lnTo>
                    <a:pt x="5960" y="5328"/>
                  </a:lnTo>
                  <a:lnTo>
                    <a:pt x="5960" y="6092"/>
                  </a:lnTo>
                  <a:lnTo>
                    <a:pt x="5196" y="6092"/>
                  </a:lnTo>
                  <a:lnTo>
                    <a:pt x="5196" y="5328"/>
                  </a:lnTo>
                  <a:close/>
                  <a:moveTo>
                    <a:pt x="6048" y="5328"/>
                  </a:moveTo>
                  <a:lnTo>
                    <a:pt x="6790" y="5328"/>
                  </a:lnTo>
                  <a:lnTo>
                    <a:pt x="6790" y="6092"/>
                  </a:lnTo>
                  <a:lnTo>
                    <a:pt x="6048" y="6092"/>
                  </a:lnTo>
                  <a:lnTo>
                    <a:pt x="6048" y="5328"/>
                  </a:lnTo>
                  <a:close/>
                  <a:moveTo>
                    <a:pt x="6877" y="5328"/>
                  </a:moveTo>
                  <a:lnTo>
                    <a:pt x="7598" y="5328"/>
                  </a:lnTo>
                  <a:lnTo>
                    <a:pt x="7598" y="6092"/>
                  </a:lnTo>
                  <a:lnTo>
                    <a:pt x="6877" y="6092"/>
                  </a:lnTo>
                  <a:lnTo>
                    <a:pt x="6877" y="5328"/>
                  </a:lnTo>
                  <a:close/>
                  <a:moveTo>
                    <a:pt x="7685" y="5328"/>
                  </a:moveTo>
                  <a:lnTo>
                    <a:pt x="8449" y="5328"/>
                  </a:lnTo>
                  <a:lnTo>
                    <a:pt x="8449" y="6092"/>
                  </a:lnTo>
                  <a:lnTo>
                    <a:pt x="7685" y="6092"/>
                  </a:lnTo>
                  <a:lnTo>
                    <a:pt x="7685" y="5328"/>
                  </a:lnTo>
                  <a:close/>
                  <a:moveTo>
                    <a:pt x="7685" y="5263"/>
                  </a:moveTo>
                  <a:lnTo>
                    <a:pt x="7685" y="4498"/>
                  </a:lnTo>
                  <a:lnTo>
                    <a:pt x="8449" y="4498"/>
                  </a:lnTo>
                  <a:lnTo>
                    <a:pt x="8449" y="5263"/>
                  </a:lnTo>
                  <a:lnTo>
                    <a:pt x="7685" y="5263"/>
                  </a:lnTo>
                  <a:close/>
                  <a:moveTo>
                    <a:pt x="7685" y="4433"/>
                  </a:moveTo>
                  <a:lnTo>
                    <a:pt x="7685" y="3668"/>
                  </a:lnTo>
                  <a:lnTo>
                    <a:pt x="8449" y="3668"/>
                  </a:lnTo>
                  <a:lnTo>
                    <a:pt x="8449" y="4433"/>
                  </a:lnTo>
                  <a:lnTo>
                    <a:pt x="7685" y="4433"/>
                  </a:lnTo>
                  <a:close/>
                  <a:moveTo>
                    <a:pt x="7685" y="3581"/>
                  </a:moveTo>
                  <a:lnTo>
                    <a:pt x="7685" y="2839"/>
                  </a:lnTo>
                  <a:lnTo>
                    <a:pt x="8449" y="2839"/>
                  </a:lnTo>
                  <a:lnTo>
                    <a:pt x="8449" y="3581"/>
                  </a:lnTo>
                  <a:lnTo>
                    <a:pt x="7685" y="3581"/>
                  </a:lnTo>
                  <a:close/>
                  <a:moveTo>
                    <a:pt x="7685" y="2752"/>
                  </a:moveTo>
                  <a:lnTo>
                    <a:pt x="7685" y="1987"/>
                  </a:lnTo>
                  <a:lnTo>
                    <a:pt x="8449" y="1987"/>
                  </a:lnTo>
                  <a:lnTo>
                    <a:pt x="8449" y="2752"/>
                  </a:lnTo>
                  <a:lnTo>
                    <a:pt x="7685" y="2752"/>
                  </a:lnTo>
                  <a:close/>
                  <a:moveTo>
                    <a:pt x="7685" y="1921"/>
                  </a:moveTo>
                  <a:lnTo>
                    <a:pt x="7685" y="1158"/>
                  </a:lnTo>
                  <a:lnTo>
                    <a:pt x="8449" y="1158"/>
                  </a:lnTo>
                  <a:lnTo>
                    <a:pt x="8449" y="1921"/>
                  </a:lnTo>
                  <a:lnTo>
                    <a:pt x="7685" y="1921"/>
                  </a:lnTo>
                  <a:close/>
                  <a:moveTo>
                    <a:pt x="7598" y="328"/>
                  </a:moveTo>
                  <a:lnTo>
                    <a:pt x="7598" y="1092"/>
                  </a:lnTo>
                  <a:lnTo>
                    <a:pt x="6877" y="1092"/>
                  </a:lnTo>
                  <a:lnTo>
                    <a:pt x="6877" y="328"/>
                  </a:lnTo>
                  <a:lnTo>
                    <a:pt x="7598" y="328"/>
                  </a:lnTo>
                  <a:close/>
                  <a:moveTo>
                    <a:pt x="6790" y="328"/>
                  </a:moveTo>
                  <a:lnTo>
                    <a:pt x="6790" y="1092"/>
                  </a:lnTo>
                  <a:lnTo>
                    <a:pt x="6048" y="1092"/>
                  </a:lnTo>
                  <a:lnTo>
                    <a:pt x="6048" y="328"/>
                  </a:lnTo>
                  <a:lnTo>
                    <a:pt x="6790" y="328"/>
                  </a:lnTo>
                  <a:close/>
                  <a:moveTo>
                    <a:pt x="5960" y="328"/>
                  </a:moveTo>
                  <a:lnTo>
                    <a:pt x="5960" y="1092"/>
                  </a:lnTo>
                  <a:lnTo>
                    <a:pt x="5196" y="1092"/>
                  </a:lnTo>
                  <a:lnTo>
                    <a:pt x="5196" y="328"/>
                  </a:lnTo>
                  <a:lnTo>
                    <a:pt x="5960" y="328"/>
                  </a:lnTo>
                  <a:close/>
                  <a:moveTo>
                    <a:pt x="5130" y="328"/>
                  </a:moveTo>
                  <a:lnTo>
                    <a:pt x="5130" y="1092"/>
                  </a:lnTo>
                  <a:lnTo>
                    <a:pt x="4366" y="1092"/>
                  </a:lnTo>
                  <a:lnTo>
                    <a:pt x="4366" y="328"/>
                  </a:lnTo>
                  <a:lnTo>
                    <a:pt x="5130" y="328"/>
                  </a:lnTo>
                  <a:close/>
                  <a:moveTo>
                    <a:pt x="4301" y="328"/>
                  </a:moveTo>
                  <a:lnTo>
                    <a:pt x="4301" y="1092"/>
                  </a:lnTo>
                  <a:lnTo>
                    <a:pt x="3536" y="1092"/>
                  </a:lnTo>
                  <a:lnTo>
                    <a:pt x="3536" y="328"/>
                  </a:lnTo>
                  <a:lnTo>
                    <a:pt x="4301" y="328"/>
                  </a:lnTo>
                  <a:close/>
                  <a:moveTo>
                    <a:pt x="3449" y="328"/>
                  </a:moveTo>
                  <a:lnTo>
                    <a:pt x="3449" y="1092"/>
                  </a:lnTo>
                  <a:lnTo>
                    <a:pt x="2707" y="1092"/>
                  </a:lnTo>
                  <a:lnTo>
                    <a:pt x="2707" y="328"/>
                  </a:lnTo>
                  <a:lnTo>
                    <a:pt x="3449" y="328"/>
                  </a:lnTo>
                  <a:close/>
                  <a:moveTo>
                    <a:pt x="2620" y="328"/>
                  </a:moveTo>
                  <a:lnTo>
                    <a:pt x="2620" y="1092"/>
                  </a:lnTo>
                  <a:lnTo>
                    <a:pt x="1877" y="1092"/>
                  </a:lnTo>
                  <a:lnTo>
                    <a:pt x="1877" y="328"/>
                  </a:lnTo>
                  <a:lnTo>
                    <a:pt x="2620" y="328"/>
                  </a:lnTo>
                  <a:close/>
                  <a:moveTo>
                    <a:pt x="1790" y="328"/>
                  </a:moveTo>
                  <a:lnTo>
                    <a:pt x="1790" y="1092"/>
                  </a:lnTo>
                  <a:lnTo>
                    <a:pt x="1025" y="1092"/>
                  </a:lnTo>
                  <a:lnTo>
                    <a:pt x="1025" y="328"/>
                  </a:lnTo>
                  <a:lnTo>
                    <a:pt x="1790" y="328"/>
                  </a:lnTo>
                  <a:close/>
                  <a:moveTo>
                    <a:pt x="196" y="328"/>
                  </a:moveTo>
                  <a:lnTo>
                    <a:pt x="960" y="328"/>
                  </a:lnTo>
                  <a:lnTo>
                    <a:pt x="960" y="1092"/>
                  </a:lnTo>
                  <a:lnTo>
                    <a:pt x="196" y="1092"/>
                  </a:lnTo>
                  <a:lnTo>
                    <a:pt x="196" y="328"/>
                  </a:lnTo>
                  <a:close/>
                  <a:moveTo>
                    <a:pt x="196" y="1158"/>
                  </a:moveTo>
                  <a:lnTo>
                    <a:pt x="960" y="1158"/>
                  </a:lnTo>
                  <a:lnTo>
                    <a:pt x="960" y="1921"/>
                  </a:lnTo>
                  <a:lnTo>
                    <a:pt x="196" y="1921"/>
                  </a:lnTo>
                  <a:lnTo>
                    <a:pt x="196" y="1158"/>
                  </a:lnTo>
                  <a:close/>
                  <a:moveTo>
                    <a:pt x="196" y="1987"/>
                  </a:moveTo>
                  <a:lnTo>
                    <a:pt x="960" y="1987"/>
                  </a:lnTo>
                  <a:lnTo>
                    <a:pt x="960" y="2752"/>
                  </a:lnTo>
                  <a:lnTo>
                    <a:pt x="196" y="2752"/>
                  </a:lnTo>
                  <a:lnTo>
                    <a:pt x="196" y="1987"/>
                  </a:lnTo>
                  <a:close/>
                  <a:moveTo>
                    <a:pt x="196" y="2839"/>
                  </a:moveTo>
                  <a:lnTo>
                    <a:pt x="960" y="2839"/>
                  </a:lnTo>
                  <a:lnTo>
                    <a:pt x="960" y="3581"/>
                  </a:lnTo>
                  <a:lnTo>
                    <a:pt x="196" y="3581"/>
                  </a:lnTo>
                  <a:lnTo>
                    <a:pt x="196" y="2839"/>
                  </a:lnTo>
                  <a:close/>
                  <a:moveTo>
                    <a:pt x="196" y="3668"/>
                  </a:moveTo>
                  <a:lnTo>
                    <a:pt x="960" y="3668"/>
                  </a:lnTo>
                  <a:lnTo>
                    <a:pt x="960" y="4433"/>
                  </a:lnTo>
                  <a:lnTo>
                    <a:pt x="196" y="4433"/>
                  </a:lnTo>
                  <a:lnTo>
                    <a:pt x="196" y="3668"/>
                  </a:lnTo>
                  <a:close/>
                  <a:moveTo>
                    <a:pt x="196" y="4498"/>
                  </a:moveTo>
                  <a:lnTo>
                    <a:pt x="960" y="4498"/>
                  </a:lnTo>
                  <a:lnTo>
                    <a:pt x="960" y="5263"/>
                  </a:lnTo>
                  <a:lnTo>
                    <a:pt x="196" y="5263"/>
                  </a:lnTo>
                  <a:lnTo>
                    <a:pt x="196" y="4498"/>
                  </a:lnTo>
                  <a:close/>
                  <a:moveTo>
                    <a:pt x="196" y="5328"/>
                  </a:moveTo>
                  <a:lnTo>
                    <a:pt x="960" y="5328"/>
                  </a:lnTo>
                  <a:lnTo>
                    <a:pt x="960" y="6092"/>
                  </a:lnTo>
                  <a:lnTo>
                    <a:pt x="196" y="6092"/>
                  </a:lnTo>
                  <a:lnTo>
                    <a:pt x="196" y="5328"/>
                  </a:lnTo>
                  <a:close/>
                  <a:moveTo>
                    <a:pt x="196" y="6922"/>
                  </a:moveTo>
                  <a:lnTo>
                    <a:pt x="196" y="6179"/>
                  </a:lnTo>
                  <a:lnTo>
                    <a:pt x="960" y="6179"/>
                  </a:lnTo>
                  <a:lnTo>
                    <a:pt x="960" y="6922"/>
                  </a:lnTo>
                  <a:lnTo>
                    <a:pt x="196" y="6922"/>
                  </a:lnTo>
                  <a:close/>
                  <a:moveTo>
                    <a:pt x="1025" y="6922"/>
                  </a:moveTo>
                  <a:lnTo>
                    <a:pt x="1025" y="6179"/>
                  </a:lnTo>
                  <a:lnTo>
                    <a:pt x="1790" y="6179"/>
                  </a:lnTo>
                  <a:lnTo>
                    <a:pt x="1790" y="6922"/>
                  </a:lnTo>
                  <a:lnTo>
                    <a:pt x="1025" y="6922"/>
                  </a:lnTo>
                  <a:close/>
                  <a:moveTo>
                    <a:pt x="1877" y="6922"/>
                  </a:moveTo>
                  <a:lnTo>
                    <a:pt x="1877" y="6179"/>
                  </a:lnTo>
                  <a:lnTo>
                    <a:pt x="2620" y="6179"/>
                  </a:lnTo>
                  <a:lnTo>
                    <a:pt x="2620" y="6922"/>
                  </a:lnTo>
                  <a:lnTo>
                    <a:pt x="1877" y="6922"/>
                  </a:lnTo>
                  <a:close/>
                  <a:moveTo>
                    <a:pt x="2707" y="6922"/>
                  </a:moveTo>
                  <a:lnTo>
                    <a:pt x="2707" y="6179"/>
                  </a:lnTo>
                  <a:lnTo>
                    <a:pt x="3449" y="6179"/>
                  </a:lnTo>
                  <a:lnTo>
                    <a:pt x="3449" y="6922"/>
                  </a:lnTo>
                  <a:lnTo>
                    <a:pt x="2707" y="6922"/>
                  </a:lnTo>
                  <a:close/>
                  <a:moveTo>
                    <a:pt x="3536" y="6922"/>
                  </a:moveTo>
                  <a:lnTo>
                    <a:pt x="3536" y="6179"/>
                  </a:lnTo>
                  <a:lnTo>
                    <a:pt x="4301" y="6179"/>
                  </a:lnTo>
                  <a:lnTo>
                    <a:pt x="4301" y="6922"/>
                  </a:lnTo>
                  <a:lnTo>
                    <a:pt x="3536" y="6922"/>
                  </a:lnTo>
                  <a:close/>
                  <a:moveTo>
                    <a:pt x="4366" y="6922"/>
                  </a:moveTo>
                  <a:lnTo>
                    <a:pt x="4366" y="6179"/>
                  </a:lnTo>
                  <a:lnTo>
                    <a:pt x="5130" y="6179"/>
                  </a:lnTo>
                  <a:lnTo>
                    <a:pt x="5130" y="6922"/>
                  </a:lnTo>
                  <a:lnTo>
                    <a:pt x="4366" y="6922"/>
                  </a:lnTo>
                  <a:close/>
                  <a:moveTo>
                    <a:pt x="5196" y="6922"/>
                  </a:moveTo>
                  <a:lnTo>
                    <a:pt x="5196" y="6179"/>
                  </a:lnTo>
                  <a:lnTo>
                    <a:pt x="5960" y="6179"/>
                  </a:lnTo>
                  <a:lnTo>
                    <a:pt x="5960" y="6922"/>
                  </a:lnTo>
                  <a:lnTo>
                    <a:pt x="5196" y="6922"/>
                  </a:lnTo>
                  <a:close/>
                  <a:moveTo>
                    <a:pt x="6048" y="6922"/>
                  </a:moveTo>
                  <a:lnTo>
                    <a:pt x="6048" y="6179"/>
                  </a:lnTo>
                  <a:lnTo>
                    <a:pt x="6790" y="6179"/>
                  </a:lnTo>
                  <a:lnTo>
                    <a:pt x="6790" y="6922"/>
                  </a:lnTo>
                  <a:lnTo>
                    <a:pt x="6048" y="6922"/>
                  </a:lnTo>
                  <a:close/>
                  <a:moveTo>
                    <a:pt x="6877" y="6922"/>
                  </a:moveTo>
                  <a:lnTo>
                    <a:pt x="6877" y="6179"/>
                  </a:lnTo>
                  <a:lnTo>
                    <a:pt x="7598" y="6179"/>
                  </a:lnTo>
                  <a:lnTo>
                    <a:pt x="7598" y="6922"/>
                  </a:lnTo>
                  <a:lnTo>
                    <a:pt x="6877" y="6922"/>
                  </a:lnTo>
                  <a:close/>
                  <a:moveTo>
                    <a:pt x="7685" y="6922"/>
                  </a:moveTo>
                  <a:lnTo>
                    <a:pt x="7685" y="6179"/>
                  </a:lnTo>
                  <a:lnTo>
                    <a:pt x="8449" y="6179"/>
                  </a:lnTo>
                  <a:lnTo>
                    <a:pt x="8449" y="6922"/>
                  </a:lnTo>
                  <a:lnTo>
                    <a:pt x="7685" y="6922"/>
                  </a:lnTo>
                  <a:close/>
                  <a:moveTo>
                    <a:pt x="9279" y="6922"/>
                  </a:moveTo>
                  <a:lnTo>
                    <a:pt x="8515" y="6922"/>
                  </a:lnTo>
                  <a:lnTo>
                    <a:pt x="8515" y="6179"/>
                  </a:lnTo>
                  <a:lnTo>
                    <a:pt x="9279" y="6179"/>
                  </a:lnTo>
                  <a:lnTo>
                    <a:pt x="9279" y="6922"/>
                  </a:lnTo>
                  <a:close/>
                  <a:moveTo>
                    <a:pt x="9279" y="6092"/>
                  </a:moveTo>
                  <a:lnTo>
                    <a:pt x="8515" y="6092"/>
                  </a:lnTo>
                  <a:lnTo>
                    <a:pt x="8515" y="5328"/>
                  </a:lnTo>
                  <a:lnTo>
                    <a:pt x="9279" y="5328"/>
                  </a:lnTo>
                  <a:lnTo>
                    <a:pt x="9279" y="6092"/>
                  </a:lnTo>
                  <a:close/>
                  <a:moveTo>
                    <a:pt x="9279" y="5263"/>
                  </a:moveTo>
                  <a:lnTo>
                    <a:pt x="8515" y="5263"/>
                  </a:lnTo>
                  <a:lnTo>
                    <a:pt x="8515" y="4498"/>
                  </a:lnTo>
                  <a:lnTo>
                    <a:pt x="9279" y="4498"/>
                  </a:lnTo>
                  <a:lnTo>
                    <a:pt x="9279" y="5263"/>
                  </a:lnTo>
                  <a:close/>
                  <a:moveTo>
                    <a:pt x="9279" y="4433"/>
                  </a:moveTo>
                  <a:lnTo>
                    <a:pt x="8515" y="4433"/>
                  </a:lnTo>
                  <a:lnTo>
                    <a:pt x="8515" y="3668"/>
                  </a:lnTo>
                  <a:lnTo>
                    <a:pt x="9279" y="3668"/>
                  </a:lnTo>
                  <a:lnTo>
                    <a:pt x="9279" y="4433"/>
                  </a:lnTo>
                  <a:close/>
                  <a:moveTo>
                    <a:pt x="9279" y="3581"/>
                  </a:moveTo>
                  <a:lnTo>
                    <a:pt x="8515" y="3581"/>
                  </a:lnTo>
                  <a:lnTo>
                    <a:pt x="8515" y="2839"/>
                  </a:lnTo>
                  <a:lnTo>
                    <a:pt x="9279" y="2839"/>
                  </a:lnTo>
                  <a:lnTo>
                    <a:pt x="9279" y="3581"/>
                  </a:lnTo>
                  <a:close/>
                  <a:moveTo>
                    <a:pt x="9279" y="2752"/>
                  </a:moveTo>
                  <a:lnTo>
                    <a:pt x="8515" y="2752"/>
                  </a:lnTo>
                  <a:lnTo>
                    <a:pt x="8515" y="1987"/>
                  </a:lnTo>
                  <a:lnTo>
                    <a:pt x="9279" y="1987"/>
                  </a:lnTo>
                  <a:lnTo>
                    <a:pt x="9279" y="2752"/>
                  </a:lnTo>
                  <a:close/>
                  <a:moveTo>
                    <a:pt x="9279" y="1921"/>
                  </a:moveTo>
                  <a:lnTo>
                    <a:pt x="8515" y="1921"/>
                  </a:lnTo>
                  <a:lnTo>
                    <a:pt x="8515" y="1158"/>
                  </a:lnTo>
                  <a:lnTo>
                    <a:pt x="9279" y="1158"/>
                  </a:lnTo>
                  <a:lnTo>
                    <a:pt x="9279" y="1921"/>
                  </a:lnTo>
                  <a:close/>
                  <a:moveTo>
                    <a:pt x="9279" y="1092"/>
                  </a:moveTo>
                  <a:lnTo>
                    <a:pt x="8515" y="1092"/>
                  </a:lnTo>
                  <a:lnTo>
                    <a:pt x="8515" y="328"/>
                  </a:lnTo>
                  <a:lnTo>
                    <a:pt x="9279" y="328"/>
                  </a:lnTo>
                  <a:lnTo>
                    <a:pt x="9279" y="1092"/>
                  </a:lnTo>
                  <a:close/>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13"/>
            <p:cNvSpPr>
              <a:spLocks noChangeArrowheads="1"/>
            </p:cNvSpPr>
            <p:nvPr/>
          </p:nvSpPr>
          <p:spPr bwMode="auto">
            <a:xfrm>
              <a:off x="2198688" y="2332038"/>
              <a:ext cx="3363912" cy="1541462"/>
            </a:xfrm>
            <a:custGeom>
              <a:avLst/>
              <a:gdLst>
                <a:gd name="T0" fmla="*/ 65 w 9346"/>
                <a:gd name="T1" fmla="*/ 4279 h 4280"/>
                <a:gd name="T2" fmla="*/ 65 w 9346"/>
                <a:gd name="T3" fmla="*/ 4279 h 4280"/>
                <a:gd name="T4" fmla="*/ 22 w 9346"/>
                <a:gd name="T5" fmla="*/ 4257 h 4280"/>
                <a:gd name="T6" fmla="*/ 22 w 9346"/>
                <a:gd name="T7" fmla="*/ 4191 h 4280"/>
                <a:gd name="T8" fmla="*/ 1681 w 9346"/>
                <a:gd name="T9" fmla="*/ 2510 h 4280"/>
                <a:gd name="T10" fmla="*/ 1769 w 9346"/>
                <a:gd name="T11" fmla="*/ 2510 h 4280"/>
                <a:gd name="T12" fmla="*/ 2532 w 9346"/>
                <a:gd name="T13" fmla="*/ 3209 h 4280"/>
                <a:gd name="T14" fmla="*/ 3341 w 9346"/>
                <a:gd name="T15" fmla="*/ 43 h 4280"/>
                <a:gd name="T16" fmla="*/ 3384 w 9346"/>
                <a:gd name="T17" fmla="*/ 0 h 4280"/>
                <a:gd name="T18" fmla="*/ 3428 w 9346"/>
                <a:gd name="T19" fmla="*/ 21 h 4280"/>
                <a:gd name="T20" fmla="*/ 5065 w 9346"/>
                <a:gd name="T21" fmla="*/ 2445 h 4280"/>
                <a:gd name="T22" fmla="*/ 5851 w 9346"/>
                <a:gd name="T23" fmla="*/ 786 h 4280"/>
                <a:gd name="T24" fmla="*/ 5895 w 9346"/>
                <a:gd name="T25" fmla="*/ 763 h 4280"/>
                <a:gd name="T26" fmla="*/ 5939 w 9346"/>
                <a:gd name="T27" fmla="*/ 786 h 4280"/>
                <a:gd name="T28" fmla="*/ 6790 w 9346"/>
                <a:gd name="T29" fmla="*/ 3995 h 4280"/>
                <a:gd name="T30" fmla="*/ 7489 w 9346"/>
                <a:gd name="T31" fmla="*/ 1703 h 4280"/>
                <a:gd name="T32" fmla="*/ 7533 w 9346"/>
                <a:gd name="T33" fmla="*/ 1659 h 4280"/>
                <a:gd name="T34" fmla="*/ 7598 w 9346"/>
                <a:gd name="T35" fmla="*/ 1703 h 4280"/>
                <a:gd name="T36" fmla="*/ 8362 w 9346"/>
                <a:gd name="T37" fmla="*/ 3187 h 4280"/>
                <a:gd name="T38" fmla="*/ 9236 w 9346"/>
                <a:gd name="T39" fmla="*/ 873 h 4280"/>
                <a:gd name="T40" fmla="*/ 9301 w 9346"/>
                <a:gd name="T41" fmla="*/ 829 h 4280"/>
                <a:gd name="T42" fmla="*/ 9345 w 9346"/>
                <a:gd name="T43" fmla="*/ 895 h 4280"/>
                <a:gd name="T44" fmla="*/ 8428 w 9346"/>
                <a:gd name="T45" fmla="*/ 3340 h 4280"/>
                <a:gd name="T46" fmla="*/ 8384 w 9346"/>
                <a:gd name="T47" fmla="*/ 3362 h 4280"/>
                <a:gd name="T48" fmla="*/ 8341 w 9346"/>
                <a:gd name="T49" fmla="*/ 3340 h 4280"/>
                <a:gd name="T50" fmla="*/ 7555 w 9346"/>
                <a:gd name="T51" fmla="*/ 1856 h 4280"/>
                <a:gd name="T52" fmla="*/ 6856 w 9346"/>
                <a:gd name="T53" fmla="*/ 4191 h 4280"/>
                <a:gd name="T54" fmla="*/ 6790 w 9346"/>
                <a:gd name="T55" fmla="*/ 4235 h 4280"/>
                <a:gd name="T56" fmla="*/ 6747 w 9346"/>
                <a:gd name="T57" fmla="*/ 4191 h 4280"/>
                <a:gd name="T58" fmla="*/ 5895 w 9346"/>
                <a:gd name="T59" fmla="*/ 961 h 4280"/>
                <a:gd name="T60" fmla="*/ 5109 w 9346"/>
                <a:gd name="T61" fmla="*/ 2576 h 4280"/>
                <a:gd name="T62" fmla="*/ 5065 w 9346"/>
                <a:gd name="T63" fmla="*/ 2598 h 4280"/>
                <a:gd name="T64" fmla="*/ 5022 w 9346"/>
                <a:gd name="T65" fmla="*/ 2576 h 4280"/>
                <a:gd name="T66" fmla="*/ 3406 w 9346"/>
                <a:gd name="T67" fmla="*/ 174 h 4280"/>
                <a:gd name="T68" fmla="*/ 2620 w 9346"/>
                <a:gd name="T69" fmla="*/ 3319 h 4280"/>
                <a:gd name="T70" fmla="*/ 2576 w 9346"/>
                <a:gd name="T71" fmla="*/ 3362 h 4280"/>
                <a:gd name="T72" fmla="*/ 2532 w 9346"/>
                <a:gd name="T73" fmla="*/ 3362 h 4280"/>
                <a:gd name="T74" fmla="*/ 1725 w 9346"/>
                <a:gd name="T75" fmla="*/ 2620 h 4280"/>
                <a:gd name="T76" fmla="*/ 87 w 9346"/>
                <a:gd name="T77" fmla="*/ 4257 h 4280"/>
                <a:gd name="T78" fmla="*/ 65 w 9346"/>
                <a:gd name="T79" fmla="*/ 4279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46" h="4280">
                  <a:moveTo>
                    <a:pt x="65" y="4279"/>
                  </a:moveTo>
                  <a:lnTo>
                    <a:pt x="65" y="4279"/>
                  </a:lnTo>
                  <a:cubicBezTo>
                    <a:pt x="44" y="4279"/>
                    <a:pt x="22" y="4279"/>
                    <a:pt x="22" y="4257"/>
                  </a:cubicBezTo>
                  <a:cubicBezTo>
                    <a:pt x="0" y="4235"/>
                    <a:pt x="0" y="4214"/>
                    <a:pt x="22" y="4191"/>
                  </a:cubicBezTo>
                  <a:cubicBezTo>
                    <a:pt x="1681" y="2510"/>
                    <a:pt x="1681" y="2510"/>
                    <a:pt x="1681" y="2510"/>
                  </a:cubicBezTo>
                  <a:cubicBezTo>
                    <a:pt x="1703" y="2510"/>
                    <a:pt x="1746" y="2489"/>
                    <a:pt x="1769" y="2510"/>
                  </a:cubicBezTo>
                  <a:cubicBezTo>
                    <a:pt x="2532" y="3209"/>
                    <a:pt x="2532" y="3209"/>
                    <a:pt x="2532" y="3209"/>
                  </a:cubicBezTo>
                  <a:cubicBezTo>
                    <a:pt x="3341" y="43"/>
                    <a:pt x="3341" y="43"/>
                    <a:pt x="3341" y="43"/>
                  </a:cubicBezTo>
                  <a:cubicBezTo>
                    <a:pt x="3341" y="21"/>
                    <a:pt x="3362" y="0"/>
                    <a:pt x="3384" y="0"/>
                  </a:cubicBezTo>
                  <a:cubicBezTo>
                    <a:pt x="3406" y="0"/>
                    <a:pt x="3428" y="0"/>
                    <a:pt x="3428" y="21"/>
                  </a:cubicBezTo>
                  <a:cubicBezTo>
                    <a:pt x="5065" y="2445"/>
                    <a:pt x="5065" y="2445"/>
                    <a:pt x="5065" y="2445"/>
                  </a:cubicBezTo>
                  <a:cubicBezTo>
                    <a:pt x="5851" y="786"/>
                    <a:pt x="5851" y="786"/>
                    <a:pt x="5851" y="786"/>
                  </a:cubicBezTo>
                  <a:cubicBezTo>
                    <a:pt x="5851" y="763"/>
                    <a:pt x="5874" y="763"/>
                    <a:pt x="5895" y="763"/>
                  </a:cubicBezTo>
                  <a:cubicBezTo>
                    <a:pt x="5917" y="763"/>
                    <a:pt x="5939" y="786"/>
                    <a:pt x="5939" y="786"/>
                  </a:cubicBezTo>
                  <a:cubicBezTo>
                    <a:pt x="6790" y="3995"/>
                    <a:pt x="6790" y="3995"/>
                    <a:pt x="6790" y="3995"/>
                  </a:cubicBezTo>
                  <a:cubicBezTo>
                    <a:pt x="7489" y="1703"/>
                    <a:pt x="7489" y="1703"/>
                    <a:pt x="7489" y="1703"/>
                  </a:cubicBezTo>
                  <a:cubicBezTo>
                    <a:pt x="7489" y="1681"/>
                    <a:pt x="7511" y="1681"/>
                    <a:pt x="7533" y="1659"/>
                  </a:cubicBezTo>
                  <a:cubicBezTo>
                    <a:pt x="7555" y="1659"/>
                    <a:pt x="7576" y="1681"/>
                    <a:pt x="7598" y="1703"/>
                  </a:cubicBezTo>
                  <a:cubicBezTo>
                    <a:pt x="8362" y="3187"/>
                    <a:pt x="8362" y="3187"/>
                    <a:pt x="8362" y="3187"/>
                  </a:cubicBezTo>
                  <a:cubicBezTo>
                    <a:pt x="9236" y="873"/>
                    <a:pt x="9236" y="873"/>
                    <a:pt x="9236" y="873"/>
                  </a:cubicBezTo>
                  <a:cubicBezTo>
                    <a:pt x="9257" y="851"/>
                    <a:pt x="9280" y="829"/>
                    <a:pt x="9301" y="829"/>
                  </a:cubicBezTo>
                  <a:cubicBezTo>
                    <a:pt x="9323" y="851"/>
                    <a:pt x="9345" y="873"/>
                    <a:pt x="9345" y="895"/>
                  </a:cubicBezTo>
                  <a:cubicBezTo>
                    <a:pt x="8428" y="3340"/>
                    <a:pt x="8428" y="3340"/>
                    <a:pt x="8428" y="3340"/>
                  </a:cubicBezTo>
                  <a:cubicBezTo>
                    <a:pt x="8428" y="3340"/>
                    <a:pt x="8406" y="3362"/>
                    <a:pt x="8384" y="3362"/>
                  </a:cubicBezTo>
                  <a:cubicBezTo>
                    <a:pt x="8362" y="3362"/>
                    <a:pt x="8341" y="3362"/>
                    <a:pt x="8341" y="3340"/>
                  </a:cubicBezTo>
                  <a:cubicBezTo>
                    <a:pt x="7555" y="1856"/>
                    <a:pt x="7555" y="1856"/>
                    <a:pt x="7555" y="1856"/>
                  </a:cubicBezTo>
                  <a:cubicBezTo>
                    <a:pt x="6856" y="4191"/>
                    <a:pt x="6856" y="4191"/>
                    <a:pt x="6856" y="4191"/>
                  </a:cubicBezTo>
                  <a:cubicBezTo>
                    <a:pt x="6834" y="4214"/>
                    <a:pt x="6812" y="4235"/>
                    <a:pt x="6790" y="4235"/>
                  </a:cubicBezTo>
                  <a:cubicBezTo>
                    <a:pt x="6769" y="4235"/>
                    <a:pt x="6747" y="4214"/>
                    <a:pt x="6747" y="4191"/>
                  </a:cubicBezTo>
                  <a:cubicBezTo>
                    <a:pt x="5895" y="961"/>
                    <a:pt x="5895" y="961"/>
                    <a:pt x="5895" y="961"/>
                  </a:cubicBezTo>
                  <a:cubicBezTo>
                    <a:pt x="5109" y="2576"/>
                    <a:pt x="5109" y="2576"/>
                    <a:pt x="5109" y="2576"/>
                  </a:cubicBezTo>
                  <a:cubicBezTo>
                    <a:pt x="5109" y="2598"/>
                    <a:pt x="5088" y="2598"/>
                    <a:pt x="5065" y="2598"/>
                  </a:cubicBezTo>
                  <a:cubicBezTo>
                    <a:pt x="5044" y="2598"/>
                    <a:pt x="5022" y="2598"/>
                    <a:pt x="5022" y="2576"/>
                  </a:cubicBezTo>
                  <a:cubicBezTo>
                    <a:pt x="3406" y="174"/>
                    <a:pt x="3406" y="174"/>
                    <a:pt x="3406" y="174"/>
                  </a:cubicBezTo>
                  <a:cubicBezTo>
                    <a:pt x="2620" y="3319"/>
                    <a:pt x="2620" y="3319"/>
                    <a:pt x="2620" y="3319"/>
                  </a:cubicBezTo>
                  <a:cubicBezTo>
                    <a:pt x="2598" y="3340"/>
                    <a:pt x="2598" y="3362"/>
                    <a:pt x="2576" y="3362"/>
                  </a:cubicBezTo>
                  <a:cubicBezTo>
                    <a:pt x="2555" y="3362"/>
                    <a:pt x="2532" y="3362"/>
                    <a:pt x="2532" y="3362"/>
                  </a:cubicBezTo>
                  <a:cubicBezTo>
                    <a:pt x="1725" y="2620"/>
                    <a:pt x="1725" y="2620"/>
                    <a:pt x="1725" y="2620"/>
                  </a:cubicBezTo>
                  <a:cubicBezTo>
                    <a:pt x="87" y="4257"/>
                    <a:pt x="87" y="4257"/>
                    <a:pt x="87" y="4257"/>
                  </a:cubicBezTo>
                  <a:cubicBezTo>
                    <a:pt x="87" y="4279"/>
                    <a:pt x="65" y="4279"/>
                    <a:pt x="65" y="4279"/>
                  </a:cubicBez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14"/>
            <p:cNvSpPr>
              <a:spLocks noChangeArrowheads="1"/>
            </p:cNvSpPr>
            <p:nvPr/>
          </p:nvSpPr>
          <p:spPr bwMode="auto">
            <a:xfrm>
              <a:off x="3352800" y="2284413"/>
              <a:ext cx="142875" cy="133350"/>
            </a:xfrm>
            <a:custGeom>
              <a:avLst/>
              <a:gdLst>
                <a:gd name="T0" fmla="*/ 394 w 395"/>
                <a:gd name="T1" fmla="*/ 175 h 372"/>
                <a:gd name="T2" fmla="*/ 394 w 395"/>
                <a:gd name="T3" fmla="*/ 175 h 372"/>
                <a:gd name="T4" fmla="*/ 197 w 395"/>
                <a:gd name="T5" fmla="*/ 0 h 372"/>
                <a:gd name="T6" fmla="*/ 0 w 395"/>
                <a:gd name="T7" fmla="*/ 175 h 372"/>
                <a:gd name="T8" fmla="*/ 197 w 395"/>
                <a:gd name="T9" fmla="*/ 371 h 372"/>
                <a:gd name="T10" fmla="*/ 394 w 395"/>
                <a:gd name="T11" fmla="*/ 175 h 372"/>
              </a:gdLst>
              <a:ahLst/>
              <a:cxnLst>
                <a:cxn ang="0">
                  <a:pos x="T0" y="T1"/>
                </a:cxn>
                <a:cxn ang="0">
                  <a:pos x="T2" y="T3"/>
                </a:cxn>
                <a:cxn ang="0">
                  <a:pos x="T4" y="T5"/>
                </a:cxn>
                <a:cxn ang="0">
                  <a:pos x="T6" y="T7"/>
                </a:cxn>
                <a:cxn ang="0">
                  <a:pos x="T8" y="T9"/>
                </a:cxn>
                <a:cxn ang="0">
                  <a:pos x="T10" y="T11"/>
                </a:cxn>
              </a:cxnLst>
              <a:rect l="0" t="0" r="r" b="b"/>
              <a:pathLst>
                <a:path w="395" h="372">
                  <a:moveTo>
                    <a:pt x="394" y="175"/>
                  </a:moveTo>
                  <a:lnTo>
                    <a:pt x="394" y="175"/>
                  </a:lnTo>
                  <a:cubicBezTo>
                    <a:pt x="394" y="88"/>
                    <a:pt x="306" y="0"/>
                    <a:pt x="197" y="0"/>
                  </a:cubicBezTo>
                  <a:cubicBezTo>
                    <a:pt x="88" y="0"/>
                    <a:pt x="0" y="88"/>
                    <a:pt x="0" y="175"/>
                  </a:cubicBezTo>
                  <a:cubicBezTo>
                    <a:pt x="0" y="284"/>
                    <a:pt x="88" y="371"/>
                    <a:pt x="197" y="371"/>
                  </a:cubicBezTo>
                  <a:cubicBezTo>
                    <a:pt x="306" y="371"/>
                    <a:pt x="394" y="284"/>
                    <a:pt x="394" y="175"/>
                  </a:cubicBezTo>
                </a:path>
              </a:pathLst>
            </a:custGeom>
            <a:solidFill>
              <a:srgbClr val="F4826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15"/>
            <p:cNvSpPr>
              <a:spLocks noChangeArrowheads="1"/>
            </p:cNvSpPr>
            <p:nvPr/>
          </p:nvSpPr>
          <p:spPr bwMode="auto">
            <a:xfrm>
              <a:off x="3046413" y="3440113"/>
              <a:ext cx="141287" cy="141287"/>
            </a:xfrm>
            <a:custGeom>
              <a:avLst/>
              <a:gdLst>
                <a:gd name="T0" fmla="*/ 393 w 394"/>
                <a:gd name="T1" fmla="*/ 197 h 394"/>
                <a:gd name="T2" fmla="*/ 393 w 394"/>
                <a:gd name="T3" fmla="*/ 197 h 394"/>
                <a:gd name="T4" fmla="*/ 197 w 394"/>
                <a:gd name="T5" fmla="*/ 0 h 394"/>
                <a:gd name="T6" fmla="*/ 0 w 394"/>
                <a:gd name="T7" fmla="*/ 197 h 394"/>
                <a:gd name="T8" fmla="*/ 197 w 394"/>
                <a:gd name="T9" fmla="*/ 393 h 394"/>
                <a:gd name="T10" fmla="*/ 393 w 394"/>
                <a:gd name="T11" fmla="*/ 197 h 394"/>
              </a:gdLst>
              <a:ahLst/>
              <a:cxnLst>
                <a:cxn ang="0">
                  <a:pos x="T0" y="T1"/>
                </a:cxn>
                <a:cxn ang="0">
                  <a:pos x="T2" y="T3"/>
                </a:cxn>
                <a:cxn ang="0">
                  <a:pos x="T4" y="T5"/>
                </a:cxn>
                <a:cxn ang="0">
                  <a:pos x="T6" y="T7"/>
                </a:cxn>
                <a:cxn ang="0">
                  <a:pos x="T8" y="T9"/>
                </a:cxn>
                <a:cxn ang="0">
                  <a:pos x="T10" y="T11"/>
                </a:cxn>
              </a:cxnLst>
              <a:rect l="0" t="0" r="r" b="b"/>
              <a:pathLst>
                <a:path w="394" h="394">
                  <a:moveTo>
                    <a:pt x="393" y="197"/>
                  </a:moveTo>
                  <a:lnTo>
                    <a:pt x="393" y="197"/>
                  </a:lnTo>
                  <a:cubicBezTo>
                    <a:pt x="393" y="88"/>
                    <a:pt x="306" y="0"/>
                    <a:pt x="197" y="0"/>
                  </a:cubicBezTo>
                  <a:cubicBezTo>
                    <a:pt x="87" y="0"/>
                    <a:pt x="0" y="88"/>
                    <a:pt x="0" y="197"/>
                  </a:cubicBezTo>
                  <a:cubicBezTo>
                    <a:pt x="0" y="306"/>
                    <a:pt x="87" y="393"/>
                    <a:pt x="197" y="393"/>
                  </a:cubicBezTo>
                  <a:cubicBezTo>
                    <a:pt x="306" y="393"/>
                    <a:pt x="393" y="306"/>
                    <a:pt x="393" y="197"/>
                  </a:cubicBez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16"/>
            <p:cNvSpPr>
              <a:spLocks noChangeArrowheads="1"/>
            </p:cNvSpPr>
            <p:nvPr/>
          </p:nvSpPr>
          <p:spPr bwMode="auto">
            <a:xfrm>
              <a:off x="2747963" y="3189288"/>
              <a:ext cx="141287" cy="141287"/>
            </a:xfrm>
            <a:custGeom>
              <a:avLst/>
              <a:gdLst>
                <a:gd name="T0" fmla="*/ 393 w 394"/>
                <a:gd name="T1" fmla="*/ 196 h 393"/>
                <a:gd name="T2" fmla="*/ 393 w 394"/>
                <a:gd name="T3" fmla="*/ 196 h 393"/>
                <a:gd name="T4" fmla="*/ 197 w 394"/>
                <a:gd name="T5" fmla="*/ 0 h 393"/>
                <a:gd name="T6" fmla="*/ 0 w 394"/>
                <a:gd name="T7" fmla="*/ 196 h 393"/>
                <a:gd name="T8" fmla="*/ 197 w 394"/>
                <a:gd name="T9" fmla="*/ 392 h 393"/>
                <a:gd name="T10" fmla="*/ 393 w 394"/>
                <a:gd name="T11" fmla="*/ 196 h 393"/>
              </a:gdLst>
              <a:ahLst/>
              <a:cxnLst>
                <a:cxn ang="0">
                  <a:pos x="T0" y="T1"/>
                </a:cxn>
                <a:cxn ang="0">
                  <a:pos x="T2" y="T3"/>
                </a:cxn>
                <a:cxn ang="0">
                  <a:pos x="T4" y="T5"/>
                </a:cxn>
                <a:cxn ang="0">
                  <a:pos x="T6" y="T7"/>
                </a:cxn>
                <a:cxn ang="0">
                  <a:pos x="T8" y="T9"/>
                </a:cxn>
                <a:cxn ang="0">
                  <a:pos x="T10" y="T11"/>
                </a:cxn>
              </a:cxnLst>
              <a:rect l="0" t="0" r="r" b="b"/>
              <a:pathLst>
                <a:path w="394" h="393">
                  <a:moveTo>
                    <a:pt x="393" y="196"/>
                  </a:moveTo>
                  <a:lnTo>
                    <a:pt x="393" y="196"/>
                  </a:lnTo>
                  <a:cubicBezTo>
                    <a:pt x="393" y="87"/>
                    <a:pt x="306" y="0"/>
                    <a:pt x="197" y="0"/>
                  </a:cubicBezTo>
                  <a:cubicBezTo>
                    <a:pt x="88" y="0"/>
                    <a:pt x="0" y="87"/>
                    <a:pt x="0" y="196"/>
                  </a:cubicBezTo>
                  <a:cubicBezTo>
                    <a:pt x="0" y="305"/>
                    <a:pt x="88" y="392"/>
                    <a:pt x="197" y="392"/>
                  </a:cubicBezTo>
                  <a:cubicBezTo>
                    <a:pt x="306" y="392"/>
                    <a:pt x="393" y="305"/>
                    <a:pt x="393" y="196"/>
                  </a:cubicBez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17"/>
            <p:cNvSpPr>
              <a:spLocks noChangeArrowheads="1"/>
            </p:cNvSpPr>
            <p:nvPr/>
          </p:nvSpPr>
          <p:spPr bwMode="auto">
            <a:xfrm>
              <a:off x="3951288" y="3173413"/>
              <a:ext cx="141287" cy="133350"/>
            </a:xfrm>
            <a:custGeom>
              <a:avLst/>
              <a:gdLst>
                <a:gd name="T0" fmla="*/ 393 w 394"/>
                <a:gd name="T1" fmla="*/ 174 h 372"/>
                <a:gd name="T2" fmla="*/ 393 w 394"/>
                <a:gd name="T3" fmla="*/ 174 h 372"/>
                <a:gd name="T4" fmla="*/ 196 w 394"/>
                <a:gd name="T5" fmla="*/ 0 h 372"/>
                <a:gd name="T6" fmla="*/ 0 w 394"/>
                <a:gd name="T7" fmla="*/ 174 h 372"/>
                <a:gd name="T8" fmla="*/ 196 w 394"/>
                <a:gd name="T9" fmla="*/ 371 h 372"/>
                <a:gd name="T10" fmla="*/ 393 w 394"/>
                <a:gd name="T11" fmla="*/ 174 h 372"/>
              </a:gdLst>
              <a:ahLst/>
              <a:cxnLst>
                <a:cxn ang="0">
                  <a:pos x="T0" y="T1"/>
                </a:cxn>
                <a:cxn ang="0">
                  <a:pos x="T2" y="T3"/>
                </a:cxn>
                <a:cxn ang="0">
                  <a:pos x="T4" y="T5"/>
                </a:cxn>
                <a:cxn ang="0">
                  <a:pos x="T6" y="T7"/>
                </a:cxn>
                <a:cxn ang="0">
                  <a:pos x="T8" y="T9"/>
                </a:cxn>
                <a:cxn ang="0">
                  <a:pos x="T10" y="T11"/>
                </a:cxn>
              </a:cxnLst>
              <a:rect l="0" t="0" r="r" b="b"/>
              <a:pathLst>
                <a:path w="394" h="372">
                  <a:moveTo>
                    <a:pt x="393" y="174"/>
                  </a:moveTo>
                  <a:lnTo>
                    <a:pt x="393" y="174"/>
                  </a:lnTo>
                  <a:cubicBezTo>
                    <a:pt x="393" y="65"/>
                    <a:pt x="306" y="0"/>
                    <a:pt x="196" y="0"/>
                  </a:cubicBezTo>
                  <a:cubicBezTo>
                    <a:pt x="87" y="0"/>
                    <a:pt x="0" y="65"/>
                    <a:pt x="0" y="174"/>
                  </a:cubicBezTo>
                  <a:cubicBezTo>
                    <a:pt x="0" y="284"/>
                    <a:pt x="87" y="371"/>
                    <a:pt x="196" y="371"/>
                  </a:cubicBezTo>
                  <a:cubicBezTo>
                    <a:pt x="306" y="371"/>
                    <a:pt x="393" y="284"/>
                    <a:pt x="393" y="174"/>
                  </a:cubicBez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18"/>
            <p:cNvSpPr>
              <a:spLocks noChangeArrowheads="1"/>
            </p:cNvSpPr>
            <p:nvPr/>
          </p:nvSpPr>
          <p:spPr bwMode="auto">
            <a:xfrm>
              <a:off x="4257675" y="2560638"/>
              <a:ext cx="133350" cy="141287"/>
            </a:xfrm>
            <a:custGeom>
              <a:avLst/>
              <a:gdLst>
                <a:gd name="T0" fmla="*/ 371 w 372"/>
                <a:gd name="T1" fmla="*/ 196 h 394"/>
                <a:gd name="T2" fmla="*/ 371 w 372"/>
                <a:gd name="T3" fmla="*/ 196 h 394"/>
                <a:gd name="T4" fmla="*/ 196 w 372"/>
                <a:gd name="T5" fmla="*/ 0 h 394"/>
                <a:gd name="T6" fmla="*/ 0 w 372"/>
                <a:gd name="T7" fmla="*/ 196 h 394"/>
                <a:gd name="T8" fmla="*/ 196 w 372"/>
                <a:gd name="T9" fmla="*/ 393 h 394"/>
                <a:gd name="T10" fmla="*/ 371 w 372"/>
                <a:gd name="T11" fmla="*/ 196 h 394"/>
              </a:gdLst>
              <a:ahLst/>
              <a:cxnLst>
                <a:cxn ang="0">
                  <a:pos x="T0" y="T1"/>
                </a:cxn>
                <a:cxn ang="0">
                  <a:pos x="T2" y="T3"/>
                </a:cxn>
                <a:cxn ang="0">
                  <a:pos x="T4" y="T5"/>
                </a:cxn>
                <a:cxn ang="0">
                  <a:pos x="T6" y="T7"/>
                </a:cxn>
                <a:cxn ang="0">
                  <a:pos x="T8" y="T9"/>
                </a:cxn>
                <a:cxn ang="0">
                  <a:pos x="T10" y="T11"/>
                </a:cxn>
              </a:cxnLst>
              <a:rect l="0" t="0" r="r" b="b"/>
              <a:pathLst>
                <a:path w="372" h="394">
                  <a:moveTo>
                    <a:pt x="371" y="196"/>
                  </a:moveTo>
                  <a:lnTo>
                    <a:pt x="371" y="196"/>
                  </a:lnTo>
                  <a:cubicBezTo>
                    <a:pt x="371" y="87"/>
                    <a:pt x="283" y="0"/>
                    <a:pt x="196" y="0"/>
                  </a:cubicBezTo>
                  <a:cubicBezTo>
                    <a:pt x="87" y="0"/>
                    <a:pt x="0" y="87"/>
                    <a:pt x="0" y="196"/>
                  </a:cubicBezTo>
                  <a:cubicBezTo>
                    <a:pt x="0" y="305"/>
                    <a:pt x="87" y="393"/>
                    <a:pt x="196" y="393"/>
                  </a:cubicBezTo>
                  <a:cubicBezTo>
                    <a:pt x="283" y="393"/>
                    <a:pt x="371" y="305"/>
                    <a:pt x="371" y="196"/>
                  </a:cubicBez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19"/>
            <p:cNvSpPr>
              <a:spLocks noChangeArrowheads="1"/>
            </p:cNvSpPr>
            <p:nvPr/>
          </p:nvSpPr>
          <p:spPr bwMode="auto">
            <a:xfrm>
              <a:off x="4579938" y="3770313"/>
              <a:ext cx="141287" cy="134937"/>
            </a:xfrm>
            <a:custGeom>
              <a:avLst/>
              <a:gdLst>
                <a:gd name="T0" fmla="*/ 393 w 394"/>
                <a:gd name="T1" fmla="*/ 175 h 373"/>
                <a:gd name="T2" fmla="*/ 393 w 394"/>
                <a:gd name="T3" fmla="*/ 175 h 373"/>
                <a:gd name="T4" fmla="*/ 196 w 394"/>
                <a:gd name="T5" fmla="*/ 0 h 373"/>
                <a:gd name="T6" fmla="*/ 0 w 394"/>
                <a:gd name="T7" fmla="*/ 175 h 373"/>
                <a:gd name="T8" fmla="*/ 196 w 394"/>
                <a:gd name="T9" fmla="*/ 372 h 373"/>
                <a:gd name="T10" fmla="*/ 393 w 394"/>
                <a:gd name="T11" fmla="*/ 175 h 373"/>
              </a:gdLst>
              <a:ahLst/>
              <a:cxnLst>
                <a:cxn ang="0">
                  <a:pos x="T0" y="T1"/>
                </a:cxn>
                <a:cxn ang="0">
                  <a:pos x="T2" y="T3"/>
                </a:cxn>
                <a:cxn ang="0">
                  <a:pos x="T4" y="T5"/>
                </a:cxn>
                <a:cxn ang="0">
                  <a:pos x="T6" y="T7"/>
                </a:cxn>
                <a:cxn ang="0">
                  <a:pos x="T8" y="T9"/>
                </a:cxn>
                <a:cxn ang="0">
                  <a:pos x="T10" y="T11"/>
                </a:cxn>
              </a:cxnLst>
              <a:rect l="0" t="0" r="r" b="b"/>
              <a:pathLst>
                <a:path w="394" h="373">
                  <a:moveTo>
                    <a:pt x="393" y="175"/>
                  </a:moveTo>
                  <a:lnTo>
                    <a:pt x="393" y="175"/>
                  </a:lnTo>
                  <a:cubicBezTo>
                    <a:pt x="393" y="87"/>
                    <a:pt x="306" y="0"/>
                    <a:pt x="196" y="0"/>
                  </a:cubicBezTo>
                  <a:cubicBezTo>
                    <a:pt x="87" y="0"/>
                    <a:pt x="0" y="87"/>
                    <a:pt x="0" y="175"/>
                  </a:cubicBezTo>
                  <a:cubicBezTo>
                    <a:pt x="0" y="284"/>
                    <a:pt x="87" y="372"/>
                    <a:pt x="196" y="372"/>
                  </a:cubicBezTo>
                  <a:cubicBezTo>
                    <a:pt x="306" y="372"/>
                    <a:pt x="393" y="284"/>
                    <a:pt x="393" y="175"/>
                  </a:cubicBezTo>
                </a:path>
              </a:pathLst>
            </a:custGeom>
            <a:solidFill>
              <a:srgbClr val="82B17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20"/>
            <p:cNvSpPr>
              <a:spLocks noChangeArrowheads="1"/>
            </p:cNvSpPr>
            <p:nvPr/>
          </p:nvSpPr>
          <p:spPr bwMode="auto">
            <a:xfrm>
              <a:off x="4846638" y="2890838"/>
              <a:ext cx="141287" cy="141287"/>
            </a:xfrm>
            <a:custGeom>
              <a:avLst/>
              <a:gdLst>
                <a:gd name="T0" fmla="*/ 393 w 394"/>
                <a:gd name="T1" fmla="*/ 197 h 394"/>
                <a:gd name="T2" fmla="*/ 393 w 394"/>
                <a:gd name="T3" fmla="*/ 197 h 394"/>
                <a:gd name="T4" fmla="*/ 197 w 394"/>
                <a:gd name="T5" fmla="*/ 0 h 394"/>
                <a:gd name="T6" fmla="*/ 0 w 394"/>
                <a:gd name="T7" fmla="*/ 197 h 394"/>
                <a:gd name="T8" fmla="*/ 197 w 394"/>
                <a:gd name="T9" fmla="*/ 393 h 394"/>
                <a:gd name="T10" fmla="*/ 393 w 394"/>
                <a:gd name="T11" fmla="*/ 197 h 394"/>
              </a:gdLst>
              <a:ahLst/>
              <a:cxnLst>
                <a:cxn ang="0">
                  <a:pos x="T0" y="T1"/>
                </a:cxn>
                <a:cxn ang="0">
                  <a:pos x="T2" y="T3"/>
                </a:cxn>
                <a:cxn ang="0">
                  <a:pos x="T4" y="T5"/>
                </a:cxn>
                <a:cxn ang="0">
                  <a:pos x="T6" y="T7"/>
                </a:cxn>
                <a:cxn ang="0">
                  <a:pos x="T8" y="T9"/>
                </a:cxn>
                <a:cxn ang="0">
                  <a:pos x="T10" y="T11"/>
                </a:cxn>
              </a:cxnLst>
              <a:rect l="0" t="0" r="r" b="b"/>
              <a:pathLst>
                <a:path w="394" h="394">
                  <a:moveTo>
                    <a:pt x="393" y="197"/>
                  </a:moveTo>
                  <a:lnTo>
                    <a:pt x="393" y="197"/>
                  </a:lnTo>
                  <a:cubicBezTo>
                    <a:pt x="393" y="87"/>
                    <a:pt x="306" y="0"/>
                    <a:pt x="197" y="0"/>
                  </a:cubicBezTo>
                  <a:cubicBezTo>
                    <a:pt x="88" y="0"/>
                    <a:pt x="0" y="87"/>
                    <a:pt x="0" y="197"/>
                  </a:cubicBezTo>
                  <a:cubicBezTo>
                    <a:pt x="0" y="306"/>
                    <a:pt x="88" y="393"/>
                    <a:pt x="197" y="393"/>
                  </a:cubicBezTo>
                  <a:cubicBezTo>
                    <a:pt x="306" y="393"/>
                    <a:pt x="393" y="306"/>
                    <a:pt x="393" y="197"/>
                  </a:cubicBez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21"/>
            <p:cNvSpPr>
              <a:spLocks noChangeArrowheads="1"/>
            </p:cNvSpPr>
            <p:nvPr/>
          </p:nvSpPr>
          <p:spPr bwMode="auto">
            <a:xfrm>
              <a:off x="5145088" y="3432175"/>
              <a:ext cx="141287" cy="141288"/>
            </a:xfrm>
            <a:custGeom>
              <a:avLst/>
              <a:gdLst>
                <a:gd name="T0" fmla="*/ 393 w 394"/>
                <a:gd name="T1" fmla="*/ 196 h 393"/>
                <a:gd name="T2" fmla="*/ 393 w 394"/>
                <a:gd name="T3" fmla="*/ 196 h 393"/>
                <a:gd name="T4" fmla="*/ 196 w 394"/>
                <a:gd name="T5" fmla="*/ 0 h 393"/>
                <a:gd name="T6" fmla="*/ 0 w 394"/>
                <a:gd name="T7" fmla="*/ 196 h 393"/>
                <a:gd name="T8" fmla="*/ 196 w 394"/>
                <a:gd name="T9" fmla="*/ 392 h 393"/>
                <a:gd name="T10" fmla="*/ 393 w 394"/>
                <a:gd name="T11" fmla="*/ 196 h 393"/>
              </a:gdLst>
              <a:ahLst/>
              <a:cxnLst>
                <a:cxn ang="0">
                  <a:pos x="T0" y="T1"/>
                </a:cxn>
                <a:cxn ang="0">
                  <a:pos x="T2" y="T3"/>
                </a:cxn>
                <a:cxn ang="0">
                  <a:pos x="T4" y="T5"/>
                </a:cxn>
                <a:cxn ang="0">
                  <a:pos x="T6" y="T7"/>
                </a:cxn>
                <a:cxn ang="0">
                  <a:pos x="T8" y="T9"/>
                </a:cxn>
                <a:cxn ang="0">
                  <a:pos x="T10" y="T11"/>
                </a:cxn>
              </a:cxnLst>
              <a:rect l="0" t="0" r="r" b="b"/>
              <a:pathLst>
                <a:path w="394" h="393">
                  <a:moveTo>
                    <a:pt x="393" y="196"/>
                  </a:moveTo>
                  <a:lnTo>
                    <a:pt x="393" y="196"/>
                  </a:lnTo>
                  <a:cubicBezTo>
                    <a:pt x="393" y="87"/>
                    <a:pt x="306" y="0"/>
                    <a:pt x="196" y="0"/>
                  </a:cubicBezTo>
                  <a:cubicBezTo>
                    <a:pt x="87" y="0"/>
                    <a:pt x="0" y="87"/>
                    <a:pt x="0" y="196"/>
                  </a:cubicBezTo>
                  <a:cubicBezTo>
                    <a:pt x="0" y="305"/>
                    <a:pt x="87" y="392"/>
                    <a:pt x="196" y="392"/>
                  </a:cubicBezTo>
                  <a:cubicBezTo>
                    <a:pt x="306" y="392"/>
                    <a:pt x="393" y="305"/>
                    <a:pt x="393" y="196"/>
                  </a:cubicBezTo>
                </a:path>
              </a:pathLst>
            </a:custGeom>
            <a:solidFill>
              <a:srgbClr val="394D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52" name="Curved Down Arrow 251"/>
          <p:cNvSpPr/>
          <p:nvPr/>
        </p:nvSpPr>
        <p:spPr>
          <a:xfrm>
            <a:off x="14246998" y="2995564"/>
            <a:ext cx="3550775" cy="1012164"/>
          </a:xfrm>
          <a:prstGeom prst="curved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53" name="Curved Down Arrow 252"/>
          <p:cNvSpPr/>
          <p:nvPr/>
        </p:nvSpPr>
        <p:spPr>
          <a:xfrm rot="21118509" flipV="1">
            <a:off x="7045132" y="8094851"/>
            <a:ext cx="3067971" cy="1012164"/>
          </a:xfrm>
          <a:prstGeom prst="curved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grpSp>
        <p:nvGrpSpPr>
          <p:cNvPr id="73" name="Group 72"/>
          <p:cNvGrpSpPr/>
          <p:nvPr/>
        </p:nvGrpSpPr>
        <p:grpSpPr>
          <a:xfrm>
            <a:off x="17510654" y="4506866"/>
            <a:ext cx="4186136" cy="4182236"/>
            <a:chOff x="484188" y="2957513"/>
            <a:chExt cx="1704975" cy="1703387"/>
          </a:xfrm>
        </p:grpSpPr>
        <p:sp>
          <p:nvSpPr>
            <p:cNvPr id="74" name="Freeform 1"/>
            <p:cNvSpPr>
              <a:spLocks noChangeArrowheads="1"/>
            </p:cNvSpPr>
            <p:nvPr/>
          </p:nvSpPr>
          <p:spPr bwMode="auto">
            <a:xfrm>
              <a:off x="484188" y="2957513"/>
              <a:ext cx="1703387" cy="1703387"/>
            </a:xfrm>
            <a:custGeom>
              <a:avLst/>
              <a:gdLst>
                <a:gd name="T0" fmla="*/ 4731 w 4732"/>
                <a:gd name="T1" fmla="*/ 2366 h 4733"/>
                <a:gd name="T2" fmla="*/ 4731 w 4732"/>
                <a:gd name="T3" fmla="*/ 2366 h 4733"/>
                <a:gd name="T4" fmla="*/ 2366 w 4732"/>
                <a:gd name="T5" fmla="*/ 4732 h 4733"/>
                <a:gd name="T6" fmla="*/ 0 w 4732"/>
                <a:gd name="T7" fmla="*/ 2366 h 4733"/>
                <a:gd name="T8" fmla="*/ 2366 w 4732"/>
                <a:gd name="T9" fmla="*/ 0 h 4733"/>
                <a:gd name="T10" fmla="*/ 4731 w 4732"/>
                <a:gd name="T11" fmla="*/ 2366 h 4733"/>
              </a:gdLst>
              <a:ahLst/>
              <a:cxnLst>
                <a:cxn ang="0">
                  <a:pos x="T0" y="T1"/>
                </a:cxn>
                <a:cxn ang="0">
                  <a:pos x="T2" y="T3"/>
                </a:cxn>
                <a:cxn ang="0">
                  <a:pos x="T4" y="T5"/>
                </a:cxn>
                <a:cxn ang="0">
                  <a:pos x="T6" y="T7"/>
                </a:cxn>
                <a:cxn ang="0">
                  <a:pos x="T8" y="T9"/>
                </a:cxn>
                <a:cxn ang="0">
                  <a:pos x="T10" y="T11"/>
                </a:cxn>
              </a:cxnLst>
              <a:rect l="0" t="0" r="r" b="b"/>
              <a:pathLst>
                <a:path w="4732" h="4733">
                  <a:moveTo>
                    <a:pt x="4731" y="2366"/>
                  </a:moveTo>
                  <a:lnTo>
                    <a:pt x="4731" y="2366"/>
                  </a:lnTo>
                  <a:cubicBezTo>
                    <a:pt x="4731" y="3667"/>
                    <a:pt x="3679" y="4732"/>
                    <a:pt x="2366" y="4732"/>
                  </a:cubicBezTo>
                  <a:cubicBezTo>
                    <a:pt x="1065" y="4732"/>
                    <a:pt x="0" y="3667"/>
                    <a:pt x="0" y="2366"/>
                  </a:cubicBezTo>
                  <a:cubicBezTo>
                    <a:pt x="0" y="1052"/>
                    <a:pt x="1065" y="0"/>
                    <a:pt x="2366" y="0"/>
                  </a:cubicBezTo>
                  <a:cubicBezTo>
                    <a:pt x="3679" y="0"/>
                    <a:pt x="4731" y="1052"/>
                    <a:pt x="4731" y="2366"/>
                  </a:cubicBezTo>
                </a:path>
              </a:pathLst>
            </a:custGeom>
            <a:solidFill>
              <a:srgbClr val="87D3D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2"/>
            <p:cNvSpPr>
              <a:spLocks noChangeArrowheads="1"/>
            </p:cNvSpPr>
            <p:nvPr/>
          </p:nvSpPr>
          <p:spPr bwMode="auto">
            <a:xfrm>
              <a:off x="952500" y="4013200"/>
              <a:ext cx="25400" cy="20638"/>
            </a:xfrm>
            <a:custGeom>
              <a:avLst/>
              <a:gdLst>
                <a:gd name="T0" fmla="*/ 55 w 70"/>
                <a:gd name="T1" fmla="*/ 55 h 56"/>
                <a:gd name="T2" fmla="*/ 0 w 70"/>
                <a:gd name="T3" fmla="*/ 14 h 56"/>
                <a:gd name="T4" fmla="*/ 0 w 70"/>
                <a:gd name="T5" fmla="*/ 0 h 56"/>
                <a:gd name="T6" fmla="*/ 28 w 70"/>
                <a:gd name="T7" fmla="*/ 14 h 56"/>
                <a:gd name="T8" fmla="*/ 55 w 70"/>
                <a:gd name="T9" fmla="*/ 0 h 56"/>
                <a:gd name="T10" fmla="*/ 55 w 70"/>
                <a:gd name="T11" fmla="*/ 14 h 56"/>
                <a:gd name="T12" fmla="*/ 69 w 70"/>
                <a:gd name="T13" fmla="*/ 42 h 56"/>
                <a:gd name="T14" fmla="*/ 55 w 70"/>
                <a:gd name="T15" fmla="*/ 55 h 56"/>
                <a:gd name="T16" fmla="*/ 42 w 70"/>
                <a:gd name="T17" fmla="*/ 14 h 56"/>
                <a:gd name="T18" fmla="*/ 28 w 70"/>
                <a:gd name="T19" fmla="*/ 28 h 56"/>
                <a:gd name="T20" fmla="*/ 55 w 70"/>
                <a:gd name="T21" fmla="*/ 42 h 56"/>
                <a:gd name="T22" fmla="*/ 55 w 70"/>
                <a:gd name="T23" fmla="*/ 28 h 56"/>
                <a:gd name="T24" fmla="*/ 42 w 70"/>
                <a:gd name="T2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55" y="55"/>
                  </a:moveTo>
                  <a:cubicBezTo>
                    <a:pt x="0" y="14"/>
                    <a:pt x="0" y="14"/>
                    <a:pt x="0" y="14"/>
                  </a:cubicBezTo>
                  <a:lnTo>
                    <a:pt x="0" y="0"/>
                  </a:lnTo>
                  <a:lnTo>
                    <a:pt x="28" y="14"/>
                  </a:lnTo>
                  <a:cubicBezTo>
                    <a:pt x="28" y="0"/>
                    <a:pt x="42" y="0"/>
                    <a:pt x="55" y="0"/>
                  </a:cubicBezTo>
                  <a:lnTo>
                    <a:pt x="55" y="14"/>
                  </a:lnTo>
                  <a:cubicBezTo>
                    <a:pt x="69" y="14"/>
                    <a:pt x="69" y="28"/>
                    <a:pt x="69" y="42"/>
                  </a:cubicBezTo>
                  <a:lnTo>
                    <a:pt x="55" y="55"/>
                  </a:lnTo>
                  <a:close/>
                  <a:moveTo>
                    <a:pt x="42" y="14"/>
                  </a:moveTo>
                  <a:cubicBezTo>
                    <a:pt x="28" y="28"/>
                    <a:pt x="28" y="28"/>
                    <a:pt x="28" y="28"/>
                  </a:cubicBezTo>
                  <a:cubicBezTo>
                    <a:pt x="55" y="42"/>
                    <a:pt x="55" y="42"/>
                    <a:pt x="55" y="42"/>
                  </a:cubicBezTo>
                  <a:lnTo>
                    <a:pt x="55" y="28"/>
                  </a:lnTo>
                  <a:lnTo>
                    <a:pt x="42" y="1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3"/>
            <p:cNvSpPr>
              <a:spLocks noChangeArrowheads="1"/>
            </p:cNvSpPr>
            <p:nvPr/>
          </p:nvSpPr>
          <p:spPr bwMode="auto">
            <a:xfrm>
              <a:off x="962025" y="3987800"/>
              <a:ext cx="25400" cy="25400"/>
            </a:xfrm>
            <a:custGeom>
              <a:avLst/>
              <a:gdLst>
                <a:gd name="T0" fmla="*/ 69 w 70"/>
                <a:gd name="T1" fmla="*/ 55 h 70"/>
                <a:gd name="T2" fmla="*/ 69 w 70"/>
                <a:gd name="T3" fmla="*/ 69 h 70"/>
                <a:gd name="T4" fmla="*/ 0 w 70"/>
                <a:gd name="T5" fmla="*/ 42 h 70"/>
                <a:gd name="T6" fmla="*/ 0 w 70"/>
                <a:gd name="T7" fmla="*/ 28 h 70"/>
                <a:gd name="T8" fmla="*/ 14 w 70"/>
                <a:gd name="T9" fmla="*/ 28 h 70"/>
                <a:gd name="T10" fmla="*/ 27 w 70"/>
                <a:gd name="T11" fmla="*/ 28 h 70"/>
                <a:gd name="T12" fmla="*/ 14 w 70"/>
                <a:gd name="T13" fmla="*/ 14 h 70"/>
                <a:gd name="T14" fmla="*/ 14 w 70"/>
                <a:gd name="T15" fmla="*/ 0 h 70"/>
                <a:gd name="T16" fmla="*/ 69 w 70"/>
                <a:gd name="T17" fmla="*/ 55 h 70"/>
                <a:gd name="T18" fmla="*/ 55 w 70"/>
                <a:gd name="T19" fmla="*/ 55 h 70"/>
                <a:gd name="T20" fmla="*/ 27 w 70"/>
                <a:gd name="T21" fmla="*/ 28 h 70"/>
                <a:gd name="T22" fmla="*/ 27 w 70"/>
                <a:gd name="T23" fmla="*/ 42 h 70"/>
                <a:gd name="T24" fmla="*/ 55 w 70"/>
                <a:gd name="T2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9" y="55"/>
                  </a:moveTo>
                  <a:lnTo>
                    <a:pt x="69" y="69"/>
                  </a:lnTo>
                  <a:lnTo>
                    <a:pt x="0" y="42"/>
                  </a:lnTo>
                  <a:lnTo>
                    <a:pt x="0" y="28"/>
                  </a:lnTo>
                  <a:lnTo>
                    <a:pt x="14" y="28"/>
                  </a:lnTo>
                  <a:lnTo>
                    <a:pt x="27" y="28"/>
                  </a:lnTo>
                  <a:lnTo>
                    <a:pt x="14" y="14"/>
                  </a:lnTo>
                  <a:lnTo>
                    <a:pt x="14" y="0"/>
                  </a:lnTo>
                  <a:lnTo>
                    <a:pt x="69" y="55"/>
                  </a:lnTo>
                  <a:close/>
                  <a:moveTo>
                    <a:pt x="55" y="55"/>
                  </a:moveTo>
                  <a:lnTo>
                    <a:pt x="27" y="28"/>
                  </a:lnTo>
                  <a:lnTo>
                    <a:pt x="27" y="42"/>
                  </a:lnTo>
                  <a:lnTo>
                    <a:pt x="55" y="5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4"/>
            <p:cNvSpPr>
              <a:spLocks noChangeArrowheads="1"/>
            </p:cNvSpPr>
            <p:nvPr/>
          </p:nvSpPr>
          <p:spPr bwMode="auto">
            <a:xfrm>
              <a:off x="962025" y="3987800"/>
              <a:ext cx="25400" cy="25400"/>
            </a:xfrm>
            <a:custGeom>
              <a:avLst/>
              <a:gdLst>
                <a:gd name="T0" fmla="*/ 69 w 70"/>
                <a:gd name="T1" fmla="*/ 55 h 70"/>
                <a:gd name="T2" fmla="*/ 69 w 70"/>
                <a:gd name="T3" fmla="*/ 69 h 70"/>
                <a:gd name="T4" fmla="*/ 0 w 70"/>
                <a:gd name="T5" fmla="*/ 42 h 70"/>
                <a:gd name="T6" fmla="*/ 0 w 70"/>
                <a:gd name="T7" fmla="*/ 28 h 70"/>
                <a:gd name="T8" fmla="*/ 14 w 70"/>
                <a:gd name="T9" fmla="*/ 28 h 70"/>
                <a:gd name="T10" fmla="*/ 27 w 70"/>
                <a:gd name="T11" fmla="*/ 28 h 70"/>
                <a:gd name="T12" fmla="*/ 14 w 70"/>
                <a:gd name="T13" fmla="*/ 14 h 70"/>
                <a:gd name="T14" fmla="*/ 14 w 70"/>
                <a:gd name="T15" fmla="*/ 0 h 70"/>
                <a:gd name="T16" fmla="*/ 69 w 70"/>
                <a:gd name="T1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69" y="55"/>
                  </a:moveTo>
                  <a:lnTo>
                    <a:pt x="69" y="69"/>
                  </a:lnTo>
                  <a:lnTo>
                    <a:pt x="0" y="42"/>
                  </a:lnTo>
                  <a:lnTo>
                    <a:pt x="0" y="28"/>
                  </a:lnTo>
                  <a:lnTo>
                    <a:pt x="14" y="28"/>
                  </a:lnTo>
                  <a:lnTo>
                    <a:pt x="27" y="28"/>
                  </a:lnTo>
                  <a:lnTo>
                    <a:pt x="14" y="14"/>
                  </a:lnTo>
                  <a:lnTo>
                    <a:pt x="14" y="0"/>
                  </a:lnTo>
                  <a:lnTo>
                    <a:pt x="69" y="55"/>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5"/>
            <p:cNvSpPr>
              <a:spLocks noChangeArrowheads="1"/>
            </p:cNvSpPr>
            <p:nvPr/>
          </p:nvSpPr>
          <p:spPr bwMode="auto">
            <a:xfrm>
              <a:off x="973138" y="3998913"/>
              <a:ext cx="11112" cy="9525"/>
            </a:xfrm>
            <a:custGeom>
              <a:avLst/>
              <a:gdLst>
                <a:gd name="T0" fmla="*/ 28 w 29"/>
                <a:gd name="T1" fmla="*/ 27 h 28"/>
                <a:gd name="T2" fmla="*/ 0 w 29"/>
                <a:gd name="T3" fmla="*/ 14 h 28"/>
                <a:gd name="T4" fmla="*/ 0 w 29"/>
                <a:gd name="T5" fmla="*/ 0 h 28"/>
                <a:gd name="T6" fmla="*/ 28 w 29"/>
                <a:gd name="T7" fmla="*/ 27 h 28"/>
              </a:gdLst>
              <a:ahLst/>
              <a:cxnLst>
                <a:cxn ang="0">
                  <a:pos x="T0" y="T1"/>
                </a:cxn>
                <a:cxn ang="0">
                  <a:pos x="T2" y="T3"/>
                </a:cxn>
                <a:cxn ang="0">
                  <a:pos x="T4" y="T5"/>
                </a:cxn>
                <a:cxn ang="0">
                  <a:pos x="T6" y="T7"/>
                </a:cxn>
              </a:cxnLst>
              <a:rect l="0" t="0" r="r" b="b"/>
              <a:pathLst>
                <a:path w="29" h="28">
                  <a:moveTo>
                    <a:pt x="28" y="27"/>
                  </a:moveTo>
                  <a:lnTo>
                    <a:pt x="0" y="14"/>
                  </a:lnTo>
                  <a:lnTo>
                    <a:pt x="0" y="0"/>
                  </a:lnTo>
                  <a:lnTo>
                    <a:pt x="28" y="2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6"/>
            <p:cNvSpPr>
              <a:spLocks noChangeArrowheads="1"/>
            </p:cNvSpPr>
            <p:nvPr/>
          </p:nvSpPr>
          <p:spPr bwMode="auto">
            <a:xfrm>
              <a:off x="973138" y="3973513"/>
              <a:ext cx="30162" cy="25400"/>
            </a:xfrm>
            <a:custGeom>
              <a:avLst/>
              <a:gdLst>
                <a:gd name="T0" fmla="*/ 28 w 85"/>
                <a:gd name="T1" fmla="*/ 0 h 71"/>
                <a:gd name="T2" fmla="*/ 28 w 85"/>
                <a:gd name="T3" fmla="*/ 0 h 71"/>
                <a:gd name="T4" fmla="*/ 28 w 85"/>
                <a:gd name="T5" fmla="*/ 0 h 71"/>
                <a:gd name="T6" fmla="*/ 42 w 85"/>
                <a:gd name="T7" fmla="*/ 15 h 71"/>
                <a:gd name="T8" fmla="*/ 56 w 85"/>
                <a:gd name="T9" fmla="*/ 28 h 71"/>
                <a:gd name="T10" fmla="*/ 70 w 85"/>
                <a:gd name="T11" fmla="*/ 28 h 71"/>
                <a:gd name="T12" fmla="*/ 70 w 85"/>
                <a:gd name="T13" fmla="*/ 28 h 71"/>
                <a:gd name="T14" fmla="*/ 70 w 85"/>
                <a:gd name="T15" fmla="*/ 56 h 71"/>
                <a:gd name="T16" fmla="*/ 70 w 85"/>
                <a:gd name="T17" fmla="*/ 70 h 71"/>
                <a:gd name="T18" fmla="*/ 0 w 85"/>
                <a:gd name="T19" fmla="*/ 28 h 71"/>
                <a:gd name="T20" fmla="*/ 14 w 85"/>
                <a:gd name="T21" fmla="*/ 15 h 71"/>
                <a:gd name="T22" fmla="*/ 42 w 85"/>
                <a:gd name="T23" fmla="*/ 42 h 71"/>
                <a:gd name="T24" fmla="*/ 42 w 85"/>
                <a:gd name="T25" fmla="*/ 28 h 71"/>
                <a:gd name="T26" fmla="*/ 28 w 85"/>
                <a:gd name="T27" fmla="*/ 28 h 71"/>
                <a:gd name="T28" fmla="*/ 28 w 85"/>
                <a:gd name="T29" fmla="*/ 15 h 71"/>
                <a:gd name="T30" fmla="*/ 14 w 85"/>
                <a:gd name="T31" fmla="*/ 15 h 71"/>
                <a:gd name="T32" fmla="*/ 28 w 85"/>
                <a:gd name="T33" fmla="*/ 0 h 71"/>
                <a:gd name="T34" fmla="*/ 70 w 85"/>
                <a:gd name="T35" fmla="*/ 56 h 71"/>
                <a:gd name="T36" fmla="*/ 70 w 85"/>
                <a:gd name="T37" fmla="*/ 56 h 71"/>
                <a:gd name="T38" fmla="*/ 70 w 85"/>
                <a:gd name="T39" fmla="*/ 42 h 71"/>
                <a:gd name="T40" fmla="*/ 56 w 85"/>
                <a:gd name="T41" fmla="*/ 42 h 71"/>
                <a:gd name="T42" fmla="*/ 42 w 85"/>
                <a:gd name="T43" fmla="*/ 42 h 71"/>
                <a:gd name="T44" fmla="*/ 42 w 85"/>
                <a:gd name="T45" fmla="*/ 42 h 71"/>
                <a:gd name="T46" fmla="*/ 70 w 85"/>
                <a:gd name="T47"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71">
                  <a:moveTo>
                    <a:pt x="28" y="0"/>
                  </a:moveTo>
                  <a:lnTo>
                    <a:pt x="28" y="0"/>
                  </a:lnTo>
                  <a:lnTo>
                    <a:pt x="28" y="0"/>
                  </a:lnTo>
                  <a:cubicBezTo>
                    <a:pt x="42" y="15"/>
                    <a:pt x="42" y="15"/>
                    <a:pt x="42" y="15"/>
                  </a:cubicBezTo>
                  <a:cubicBezTo>
                    <a:pt x="42" y="15"/>
                    <a:pt x="56" y="15"/>
                    <a:pt x="56" y="28"/>
                  </a:cubicBezTo>
                  <a:cubicBezTo>
                    <a:pt x="56" y="28"/>
                    <a:pt x="56" y="28"/>
                    <a:pt x="70" y="28"/>
                  </a:cubicBezTo>
                  <a:lnTo>
                    <a:pt x="70" y="28"/>
                  </a:lnTo>
                  <a:cubicBezTo>
                    <a:pt x="84" y="42"/>
                    <a:pt x="84" y="42"/>
                    <a:pt x="70" y="56"/>
                  </a:cubicBezTo>
                  <a:cubicBezTo>
                    <a:pt x="70" y="70"/>
                    <a:pt x="70" y="70"/>
                    <a:pt x="70" y="70"/>
                  </a:cubicBezTo>
                  <a:cubicBezTo>
                    <a:pt x="0" y="28"/>
                    <a:pt x="0" y="28"/>
                    <a:pt x="0" y="28"/>
                  </a:cubicBezTo>
                  <a:cubicBezTo>
                    <a:pt x="14" y="15"/>
                    <a:pt x="14" y="15"/>
                    <a:pt x="14" y="15"/>
                  </a:cubicBezTo>
                  <a:cubicBezTo>
                    <a:pt x="42" y="42"/>
                    <a:pt x="42" y="42"/>
                    <a:pt x="42" y="42"/>
                  </a:cubicBezTo>
                  <a:cubicBezTo>
                    <a:pt x="42" y="28"/>
                    <a:pt x="42" y="28"/>
                    <a:pt x="42" y="28"/>
                  </a:cubicBezTo>
                  <a:cubicBezTo>
                    <a:pt x="42" y="28"/>
                    <a:pt x="42" y="28"/>
                    <a:pt x="28" y="28"/>
                  </a:cubicBezTo>
                  <a:cubicBezTo>
                    <a:pt x="28" y="15"/>
                    <a:pt x="28" y="15"/>
                    <a:pt x="28" y="15"/>
                  </a:cubicBezTo>
                  <a:cubicBezTo>
                    <a:pt x="14" y="15"/>
                    <a:pt x="14" y="15"/>
                    <a:pt x="14" y="15"/>
                  </a:cubicBezTo>
                  <a:lnTo>
                    <a:pt x="28" y="0"/>
                  </a:lnTo>
                  <a:close/>
                  <a:moveTo>
                    <a:pt x="70" y="56"/>
                  </a:moveTo>
                  <a:lnTo>
                    <a:pt x="70" y="56"/>
                  </a:lnTo>
                  <a:cubicBezTo>
                    <a:pt x="70" y="42"/>
                    <a:pt x="70" y="42"/>
                    <a:pt x="70" y="42"/>
                  </a:cubicBezTo>
                  <a:cubicBezTo>
                    <a:pt x="56" y="42"/>
                    <a:pt x="56" y="42"/>
                    <a:pt x="56" y="42"/>
                  </a:cubicBezTo>
                  <a:cubicBezTo>
                    <a:pt x="56" y="28"/>
                    <a:pt x="56" y="42"/>
                    <a:pt x="42" y="42"/>
                  </a:cubicBezTo>
                  <a:lnTo>
                    <a:pt x="42" y="42"/>
                  </a:lnTo>
                  <a:cubicBezTo>
                    <a:pt x="70" y="56"/>
                    <a:pt x="70" y="56"/>
                    <a:pt x="70" y="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7"/>
            <p:cNvSpPr>
              <a:spLocks noChangeArrowheads="1"/>
            </p:cNvSpPr>
            <p:nvPr/>
          </p:nvSpPr>
          <p:spPr bwMode="auto">
            <a:xfrm>
              <a:off x="987425" y="3957638"/>
              <a:ext cx="30163" cy="25400"/>
            </a:xfrm>
            <a:custGeom>
              <a:avLst/>
              <a:gdLst>
                <a:gd name="T0" fmla="*/ 42 w 84"/>
                <a:gd name="T1" fmla="*/ 69 h 70"/>
                <a:gd name="T2" fmla="*/ 55 w 84"/>
                <a:gd name="T3" fmla="*/ 56 h 70"/>
                <a:gd name="T4" fmla="*/ 0 w 84"/>
                <a:gd name="T5" fmla="*/ 14 h 70"/>
                <a:gd name="T6" fmla="*/ 0 w 84"/>
                <a:gd name="T7" fmla="*/ 0 h 70"/>
                <a:gd name="T8" fmla="*/ 55 w 84"/>
                <a:gd name="T9" fmla="*/ 41 h 70"/>
                <a:gd name="T10" fmla="*/ 69 w 84"/>
                <a:gd name="T11" fmla="*/ 28 h 70"/>
                <a:gd name="T12" fmla="*/ 83 w 84"/>
                <a:gd name="T13" fmla="*/ 41 h 70"/>
                <a:gd name="T14" fmla="*/ 55 w 84"/>
                <a:gd name="T15" fmla="*/ 69 h 70"/>
                <a:gd name="T16" fmla="*/ 42 w 84"/>
                <a:gd name="T1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42" y="69"/>
                  </a:moveTo>
                  <a:lnTo>
                    <a:pt x="55" y="56"/>
                  </a:lnTo>
                  <a:lnTo>
                    <a:pt x="0" y="14"/>
                  </a:lnTo>
                  <a:lnTo>
                    <a:pt x="0" y="0"/>
                  </a:lnTo>
                  <a:lnTo>
                    <a:pt x="55" y="41"/>
                  </a:lnTo>
                  <a:lnTo>
                    <a:pt x="69" y="28"/>
                  </a:lnTo>
                  <a:lnTo>
                    <a:pt x="83" y="41"/>
                  </a:lnTo>
                  <a:lnTo>
                    <a:pt x="55" y="69"/>
                  </a:lnTo>
                  <a:lnTo>
                    <a:pt x="42" y="6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8"/>
            <p:cNvSpPr>
              <a:spLocks noChangeArrowheads="1"/>
            </p:cNvSpPr>
            <p:nvPr/>
          </p:nvSpPr>
          <p:spPr bwMode="auto">
            <a:xfrm>
              <a:off x="996950" y="3938588"/>
              <a:ext cx="30163" cy="30162"/>
            </a:xfrm>
            <a:custGeom>
              <a:avLst/>
              <a:gdLst>
                <a:gd name="T0" fmla="*/ 14 w 84"/>
                <a:gd name="T1" fmla="*/ 14 h 84"/>
                <a:gd name="T2" fmla="*/ 14 w 84"/>
                <a:gd name="T3" fmla="*/ 0 h 84"/>
                <a:gd name="T4" fmla="*/ 83 w 84"/>
                <a:gd name="T5" fmla="*/ 55 h 84"/>
                <a:gd name="T6" fmla="*/ 69 w 84"/>
                <a:gd name="T7" fmla="*/ 55 h 84"/>
                <a:gd name="T8" fmla="*/ 41 w 84"/>
                <a:gd name="T9" fmla="*/ 27 h 84"/>
                <a:gd name="T10" fmla="*/ 69 w 84"/>
                <a:gd name="T11" fmla="*/ 69 h 84"/>
                <a:gd name="T12" fmla="*/ 55 w 84"/>
                <a:gd name="T13" fmla="*/ 83 h 84"/>
                <a:gd name="T14" fmla="*/ 0 w 84"/>
                <a:gd name="T15" fmla="*/ 41 h 84"/>
                <a:gd name="T16" fmla="*/ 0 w 84"/>
                <a:gd name="T17" fmla="*/ 27 h 84"/>
                <a:gd name="T18" fmla="*/ 55 w 84"/>
                <a:gd name="T19" fmla="*/ 55 h 84"/>
                <a:gd name="T20" fmla="*/ 14 w 84"/>
                <a:gd name="T21"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4">
                  <a:moveTo>
                    <a:pt x="14" y="14"/>
                  </a:moveTo>
                  <a:lnTo>
                    <a:pt x="14" y="0"/>
                  </a:lnTo>
                  <a:lnTo>
                    <a:pt x="83" y="55"/>
                  </a:lnTo>
                  <a:lnTo>
                    <a:pt x="69" y="55"/>
                  </a:lnTo>
                  <a:lnTo>
                    <a:pt x="41" y="27"/>
                  </a:lnTo>
                  <a:lnTo>
                    <a:pt x="69" y="69"/>
                  </a:lnTo>
                  <a:lnTo>
                    <a:pt x="55" y="83"/>
                  </a:lnTo>
                  <a:lnTo>
                    <a:pt x="0" y="41"/>
                  </a:lnTo>
                  <a:lnTo>
                    <a:pt x="0" y="27"/>
                  </a:lnTo>
                  <a:lnTo>
                    <a:pt x="55" y="55"/>
                  </a:lnTo>
                  <a:lnTo>
                    <a:pt x="14" y="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9"/>
            <p:cNvSpPr>
              <a:spLocks noChangeArrowheads="1"/>
            </p:cNvSpPr>
            <p:nvPr/>
          </p:nvSpPr>
          <p:spPr bwMode="auto">
            <a:xfrm>
              <a:off x="1008063" y="3922713"/>
              <a:ext cx="30162" cy="25400"/>
            </a:xfrm>
            <a:custGeom>
              <a:avLst/>
              <a:gdLst>
                <a:gd name="T0" fmla="*/ 69 w 84"/>
                <a:gd name="T1" fmla="*/ 56 h 70"/>
                <a:gd name="T2" fmla="*/ 83 w 84"/>
                <a:gd name="T3" fmla="*/ 42 h 70"/>
                <a:gd name="T4" fmla="*/ 83 w 84"/>
                <a:gd name="T5" fmla="*/ 42 h 70"/>
                <a:gd name="T6" fmla="*/ 69 w 84"/>
                <a:gd name="T7" fmla="*/ 69 h 70"/>
                <a:gd name="T8" fmla="*/ 0 w 84"/>
                <a:gd name="T9" fmla="*/ 28 h 70"/>
                <a:gd name="T10" fmla="*/ 28 w 84"/>
                <a:gd name="T11" fmla="*/ 0 h 70"/>
                <a:gd name="T12" fmla="*/ 28 w 84"/>
                <a:gd name="T13" fmla="*/ 14 h 70"/>
                <a:gd name="T14" fmla="*/ 14 w 84"/>
                <a:gd name="T15" fmla="*/ 28 h 70"/>
                <a:gd name="T16" fmla="*/ 42 w 84"/>
                <a:gd name="T17" fmla="*/ 42 h 70"/>
                <a:gd name="T18" fmla="*/ 42 w 84"/>
                <a:gd name="T19" fmla="*/ 28 h 70"/>
                <a:gd name="T20" fmla="*/ 56 w 84"/>
                <a:gd name="T21" fmla="*/ 28 h 70"/>
                <a:gd name="T22" fmla="*/ 42 w 84"/>
                <a:gd name="T23" fmla="*/ 42 h 70"/>
                <a:gd name="T24" fmla="*/ 69 w 84"/>
                <a:gd name="T2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70">
                  <a:moveTo>
                    <a:pt x="69" y="56"/>
                  </a:moveTo>
                  <a:lnTo>
                    <a:pt x="83" y="42"/>
                  </a:lnTo>
                  <a:lnTo>
                    <a:pt x="83" y="42"/>
                  </a:lnTo>
                  <a:lnTo>
                    <a:pt x="69" y="69"/>
                  </a:lnTo>
                  <a:lnTo>
                    <a:pt x="0" y="28"/>
                  </a:lnTo>
                  <a:lnTo>
                    <a:pt x="28" y="0"/>
                  </a:lnTo>
                  <a:lnTo>
                    <a:pt x="28" y="14"/>
                  </a:lnTo>
                  <a:lnTo>
                    <a:pt x="14" y="28"/>
                  </a:lnTo>
                  <a:lnTo>
                    <a:pt x="42" y="42"/>
                  </a:lnTo>
                  <a:lnTo>
                    <a:pt x="42" y="28"/>
                  </a:lnTo>
                  <a:lnTo>
                    <a:pt x="56" y="28"/>
                  </a:lnTo>
                  <a:lnTo>
                    <a:pt x="42" y="42"/>
                  </a:lnTo>
                  <a:lnTo>
                    <a:pt x="69" y="5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10"/>
            <p:cNvSpPr>
              <a:spLocks noChangeArrowheads="1"/>
            </p:cNvSpPr>
            <p:nvPr/>
          </p:nvSpPr>
          <p:spPr bwMode="auto">
            <a:xfrm>
              <a:off x="1022350" y="3908425"/>
              <a:ext cx="25400" cy="25400"/>
            </a:xfrm>
            <a:custGeom>
              <a:avLst/>
              <a:gdLst>
                <a:gd name="T0" fmla="*/ 14 w 70"/>
                <a:gd name="T1" fmla="*/ 0 h 70"/>
                <a:gd name="T2" fmla="*/ 14 w 70"/>
                <a:gd name="T3" fmla="*/ 0 h 70"/>
                <a:gd name="T4" fmla="*/ 27 w 70"/>
                <a:gd name="T5" fmla="*/ 0 h 70"/>
                <a:gd name="T6" fmla="*/ 27 w 70"/>
                <a:gd name="T7" fmla="*/ 13 h 70"/>
                <a:gd name="T8" fmla="*/ 41 w 70"/>
                <a:gd name="T9" fmla="*/ 28 h 70"/>
                <a:gd name="T10" fmla="*/ 55 w 70"/>
                <a:gd name="T11" fmla="*/ 28 h 70"/>
                <a:gd name="T12" fmla="*/ 69 w 70"/>
                <a:gd name="T13" fmla="*/ 28 h 70"/>
                <a:gd name="T14" fmla="*/ 69 w 70"/>
                <a:gd name="T15" fmla="*/ 55 h 70"/>
                <a:gd name="T16" fmla="*/ 55 w 70"/>
                <a:gd name="T17" fmla="*/ 69 h 70"/>
                <a:gd name="T18" fmla="*/ 0 w 70"/>
                <a:gd name="T19" fmla="*/ 28 h 70"/>
                <a:gd name="T20" fmla="*/ 0 w 70"/>
                <a:gd name="T21" fmla="*/ 13 h 70"/>
                <a:gd name="T22" fmla="*/ 27 w 70"/>
                <a:gd name="T23" fmla="*/ 41 h 70"/>
                <a:gd name="T24" fmla="*/ 27 w 70"/>
                <a:gd name="T25" fmla="*/ 28 h 70"/>
                <a:gd name="T26" fmla="*/ 27 w 70"/>
                <a:gd name="T27" fmla="*/ 13 h 70"/>
                <a:gd name="T28" fmla="*/ 14 w 70"/>
                <a:gd name="T29" fmla="*/ 13 h 70"/>
                <a:gd name="T30" fmla="*/ 14 w 70"/>
                <a:gd name="T31" fmla="*/ 0 h 70"/>
                <a:gd name="T32" fmla="*/ 55 w 70"/>
                <a:gd name="T33" fmla="*/ 55 h 70"/>
                <a:gd name="T34" fmla="*/ 55 w 70"/>
                <a:gd name="T35" fmla="*/ 55 h 70"/>
                <a:gd name="T36" fmla="*/ 55 w 70"/>
                <a:gd name="T37" fmla="*/ 41 h 70"/>
                <a:gd name="T38" fmla="*/ 55 w 70"/>
                <a:gd name="T39" fmla="*/ 41 h 70"/>
                <a:gd name="T40" fmla="*/ 41 w 70"/>
                <a:gd name="T41" fmla="*/ 41 h 70"/>
                <a:gd name="T42" fmla="*/ 41 w 70"/>
                <a:gd name="T43" fmla="*/ 41 h 70"/>
                <a:gd name="T44" fmla="*/ 55 w 70"/>
                <a:gd name="T4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14" y="0"/>
                  </a:moveTo>
                  <a:lnTo>
                    <a:pt x="14" y="0"/>
                  </a:lnTo>
                  <a:cubicBezTo>
                    <a:pt x="14" y="0"/>
                    <a:pt x="14" y="0"/>
                    <a:pt x="27" y="0"/>
                  </a:cubicBezTo>
                  <a:cubicBezTo>
                    <a:pt x="27" y="13"/>
                    <a:pt x="27" y="13"/>
                    <a:pt x="27" y="13"/>
                  </a:cubicBezTo>
                  <a:cubicBezTo>
                    <a:pt x="41" y="13"/>
                    <a:pt x="41" y="13"/>
                    <a:pt x="41" y="28"/>
                  </a:cubicBezTo>
                  <a:lnTo>
                    <a:pt x="55" y="28"/>
                  </a:lnTo>
                  <a:cubicBezTo>
                    <a:pt x="69" y="28"/>
                    <a:pt x="69" y="28"/>
                    <a:pt x="69" y="28"/>
                  </a:cubicBezTo>
                  <a:cubicBezTo>
                    <a:pt x="69" y="41"/>
                    <a:pt x="69" y="41"/>
                    <a:pt x="69" y="55"/>
                  </a:cubicBezTo>
                  <a:cubicBezTo>
                    <a:pt x="55" y="69"/>
                    <a:pt x="55" y="69"/>
                    <a:pt x="55" y="69"/>
                  </a:cubicBezTo>
                  <a:cubicBezTo>
                    <a:pt x="0" y="28"/>
                    <a:pt x="0" y="28"/>
                    <a:pt x="0" y="28"/>
                  </a:cubicBezTo>
                  <a:cubicBezTo>
                    <a:pt x="0" y="13"/>
                    <a:pt x="0" y="13"/>
                    <a:pt x="0" y="13"/>
                  </a:cubicBezTo>
                  <a:cubicBezTo>
                    <a:pt x="27" y="41"/>
                    <a:pt x="27" y="41"/>
                    <a:pt x="27" y="41"/>
                  </a:cubicBezTo>
                  <a:cubicBezTo>
                    <a:pt x="27" y="28"/>
                    <a:pt x="27" y="28"/>
                    <a:pt x="27" y="28"/>
                  </a:cubicBezTo>
                  <a:cubicBezTo>
                    <a:pt x="27" y="28"/>
                    <a:pt x="27" y="28"/>
                    <a:pt x="27" y="13"/>
                  </a:cubicBezTo>
                  <a:cubicBezTo>
                    <a:pt x="14" y="13"/>
                    <a:pt x="14" y="13"/>
                    <a:pt x="14" y="13"/>
                  </a:cubicBezTo>
                  <a:cubicBezTo>
                    <a:pt x="14" y="13"/>
                    <a:pt x="14" y="13"/>
                    <a:pt x="14" y="0"/>
                  </a:cubicBezTo>
                  <a:close/>
                  <a:moveTo>
                    <a:pt x="55" y="55"/>
                  </a:moveTo>
                  <a:lnTo>
                    <a:pt x="55" y="55"/>
                  </a:lnTo>
                  <a:cubicBezTo>
                    <a:pt x="55" y="41"/>
                    <a:pt x="55" y="41"/>
                    <a:pt x="55" y="41"/>
                  </a:cubicBezTo>
                  <a:lnTo>
                    <a:pt x="55" y="41"/>
                  </a:lnTo>
                  <a:cubicBezTo>
                    <a:pt x="41" y="28"/>
                    <a:pt x="41" y="28"/>
                    <a:pt x="41" y="41"/>
                  </a:cubicBezTo>
                  <a:lnTo>
                    <a:pt x="41" y="41"/>
                  </a:lnTo>
                  <a:cubicBezTo>
                    <a:pt x="55" y="55"/>
                    <a:pt x="55" y="55"/>
                    <a:pt x="55" y="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11"/>
            <p:cNvSpPr>
              <a:spLocks noChangeArrowheads="1"/>
            </p:cNvSpPr>
            <p:nvPr/>
          </p:nvSpPr>
          <p:spPr bwMode="auto">
            <a:xfrm>
              <a:off x="1262063" y="3803650"/>
              <a:ext cx="433387" cy="354013"/>
            </a:xfrm>
            <a:custGeom>
              <a:avLst/>
              <a:gdLst>
                <a:gd name="T0" fmla="*/ 0 w 1204"/>
                <a:gd name="T1" fmla="*/ 249 h 984"/>
                <a:gd name="T2" fmla="*/ 180 w 1204"/>
                <a:gd name="T3" fmla="*/ 0 h 984"/>
                <a:gd name="T4" fmla="*/ 1203 w 1204"/>
                <a:gd name="T5" fmla="*/ 733 h 984"/>
                <a:gd name="T6" fmla="*/ 1023 w 1204"/>
                <a:gd name="T7" fmla="*/ 983 h 984"/>
                <a:gd name="T8" fmla="*/ 0 w 1204"/>
                <a:gd name="T9" fmla="*/ 249 h 984"/>
              </a:gdLst>
              <a:ahLst/>
              <a:cxnLst>
                <a:cxn ang="0">
                  <a:pos x="T0" y="T1"/>
                </a:cxn>
                <a:cxn ang="0">
                  <a:pos x="T2" y="T3"/>
                </a:cxn>
                <a:cxn ang="0">
                  <a:pos x="T4" y="T5"/>
                </a:cxn>
                <a:cxn ang="0">
                  <a:pos x="T6" y="T7"/>
                </a:cxn>
                <a:cxn ang="0">
                  <a:pos x="T8" y="T9"/>
                </a:cxn>
              </a:cxnLst>
              <a:rect l="0" t="0" r="r" b="b"/>
              <a:pathLst>
                <a:path w="1204" h="984">
                  <a:moveTo>
                    <a:pt x="0" y="249"/>
                  </a:moveTo>
                  <a:lnTo>
                    <a:pt x="180" y="0"/>
                  </a:lnTo>
                  <a:lnTo>
                    <a:pt x="1203" y="733"/>
                  </a:lnTo>
                  <a:lnTo>
                    <a:pt x="1023" y="983"/>
                  </a:lnTo>
                  <a:lnTo>
                    <a:pt x="0" y="249"/>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12"/>
            <p:cNvSpPr>
              <a:spLocks noChangeArrowheads="1"/>
            </p:cNvSpPr>
            <p:nvPr/>
          </p:nvSpPr>
          <p:spPr bwMode="auto">
            <a:xfrm>
              <a:off x="1262063" y="3803650"/>
              <a:ext cx="433387" cy="354013"/>
            </a:xfrm>
            <a:custGeom>
              <a:avLst/>
              <a:gdLst>
                <a:gd name="T0" fmla="*/ 0 w 1204"/>
                <a:gd name="T1" fmla="*/ 249 h 984"/>
                <a:gd name="T2" fmla="*/ 180 w 1204"/>
                <a:gd name="T3" fmla="*/ 0 h 984"/>
                <a:gd name="T4" fmla="*/ 1203 w 1204"/>
                <a:gd name="T5" fmla="*/ 733 h 984"/>
                <a:gd name="T6" fmla="*/ 1023 w 1204"/>
                <a:gd name="T7" fmla="*/ 983 h 984"/>
                <a:gd name="T8" fmla="*/ 0 w 1204"/>
                <a:gd name="T9" fmla="*/ 249 h 984"/>
              </a:gdLst>
              <a:ahLst/>
              <a:cxnLst>
                <a:cxn ang="0">
                  <a:pos x="T0" y="T1"/>
                </a:cxn>
                <a:cxn ang="0">
                  <a:pos x="T2" y="T3"/>
                </a:cxn>
                <a:cxn ang="0">
                  <a:pos x="T4" y="T5"/>
                </a:cxn>
                <a:cxn ang="0">
                  <a:pos x="T6" y="T7"/>
                </a:cxn>
                <a:cxn ang="0">
                  <a:pos x="T8" y="T9"/>
                </a:cxn>
              </a:cxnLst>
              <a:rect l="0" t="0" r="r" b="b"/>
              <a:pathLst>
                <a:path w="1204" h="984">
                  <a:moveTo>
                    <a:pt x="0" y="249"/>
                  </a:moveTo>
                  <a:lnTo>
                    <a:pt x="180" y="0"/>
                  </a:lnTo>
                  <a:lnTo>
                    <a:pt x="1203" y="733"/>
                  </a:lnTo>
                  <a:lnTo>
                    <a:pt x="1023" y="983"/>
                  </a:lnTo>
                  <a:lnTo>
                    <a:pt x="0" y="249"/>
                  </a:lnTo>
                </a:path>
              </a:pathLst>
            </a:custGeom>
            <a:solidFill>
              <a:srgbClr val="EAB9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13"/>
            <p:cNvSpPr>
              <a:spLocks noChangeArrowheads="1"/>
            </p:cNvSpPr>
            <p:nvPr/>
          </p:nvSpPr>
          <p:spPr bwMode="auto">
            <a:xfrm>
              <a:off x="1600200" y="4052888"/>
              <a:ext cx="130175" cy="125412"/>
            </a:xfrm>
            <a:custGeom>
              <a:avLst/>
              <a:gdLst>
                <a:gd name="T0" fmla="*/ 82 w 360"/>
                <a:gd name="T1" fmla="*/ 291 h 347"/>
                <a:gd name="T2" fmla="*/ 82 w 360"/>
                <a:gd name="T3" fmla="*/ 291 h 347"/>
                <a:gd name="T4" fmla="*/ 41 w 360"/>
                <a:gd name="T5" fmla="*/ 69 h 347"/>
                <a:gd name="T6" fmla="*/ 262 w 360"/>
                <a:gd name="T7" fmla="*/ 41 h 347"/>
                <a:gd name="T8" fmla="*/ 304 w 360"/>
                <a:gd name="T9" fmla="*/ 263 h 347"/>
                <a:gd name="T10" fmla="*/ 82 w 360"/>
                <a:gd name="T11" fmla="*/ 291 h 347"/>
              </a:gdLst>
              <a:ahLst/>
              <a:cxnLst>
                <a:cxn ang="0">
                  <a:pos x="T0" y="T1"/>
                </a:cxn>
                <a:cxn ang="0">
                  <a:pos x="T2" y="T3"/>
                </a:cxn>
                <a:cxn ang="0">
                  <a:pos x="T4" y="T5"/>
                </a:cxn>
                <a:cxn ang="0">
                  <a:pos x="T6" y="T7"/>
                </a:cxn>
                <a:cxn ang="0">
                  <a:pos x="T8" y="T9"/>
                </a:cxn>
                <a:cxn ang="0">
                  <a:pos x="T10" y="T11"/>
                </a:cxn>
              </a:cxnLst>
              <a:rect l="0" t="0" r="r" b="b"/>
              <a:pathLst>
                <a:path w="360" h="347">
                  <a:moveTo>
                    <a:pt x="82" y="291"/>
                  </a:moveTo>
                  <a:lnTo>
                    <a:pt x="82" y="291"/>
                  </a:lnTo>
                  <a:cubicBezTo>
                    <a:pt x="13" y="235"/>
                    <a:pt x="0" y="138"/>
                    <a:pt x="41" y="69"/>
                  </a:cubicBezTo>
                  <a:cubicBezTo>
                    <a:pt x="97" y="0"/>
                    <a:pt x="193" y="0"/>
                    <a:pt x="262" y="41"/>
                  </a:cubicBezTo>
                  <a:cubicBezTo>
                    <a:pt x="332" y="97"/>
                    <a:pt x="359" y="194"/>
                    <a:pt x="304" y="263"/>
                  </a:cubicBezTo>
                  <a:cubicBezTo>
                    <a:pt x="262" y="332"/>
                    <a:pt x="152" y="346"/>
                    <a:pt x="82" y="291"/>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14"/>
            <p:cNvSpPr>
              <a:spLocks noChangeArrowheads="1"/>
            </p:cNvSpPr>
            <p:nvPr/>
          </p:nvSpPr>
          <p:spPr bwMode="auto">
            <a:xfrm>
              <a:off x="1311275" y="3784600"/>
              <a:ext cx="50800" cy="34925"/>
            </a:xfrm>
            <a:custGeom>
              <a:avLst/>
              <a:gdLst>
                <a:gd name="T0" fmla="*/ 139 w 140"/>
                <a:gd name="T1" fmla="*/ 97 h 98"/>
                <a:gd name="T2" fmla="*/ 0 w 140"/>
                <a:gd name="T3" fmla="*/ 97 h 98"/>
                <a:gd name="T4" fmla="*/ 14 w 140"/>
                <a:gd name="T5" fmla="*/ 42 h 98"/>
                <a:gd name="T6" fmla="*/ 55 w 140"/>
                <a:gd name="T7" fmla="*/ 0 h 98"/>
                <a:gd name="T8" fmla="*/ 111 w 140"/>
                <a:gd name="T9" fmla="*/ 27 h 98"/>
                <a:gd name="T10" fmla="*/ 139 w 140"/>
                <a:gd name="T11" fmla="*/ 97 h 98"/>
              </a:gdLst>
              <a:ahLst/>
              <a:cxnLst>
                <a:cxn ang="0">
                  <a:pos x="T0" y="T1"/>
                </a:cxn>
                <a:cxn ang="0">
                  <a:pos x="T2" y="T3"/>
                </a:cxn>
                <a:cxn ang="0">
                  <a:pos x="T4" y="T5"/>
                </a:cxn>
                <a:cxn ang="0">
                  <a:pos x="T6" y="T7"/>
                </a:cxn>
                <a:cxn ang="0">
                  <a:pos x="T8" y="T9"/>
                </a:cxn>
                <a:cxn ang="0">
                  <a:pos x="T10" y="T11"/>
                </a:cxn>
              </a:cxnLst>
              <a:rect l="0" t="0" r="r" b="b"/>
              <a:pathLst>
                <a:path w="140" h="98">
                  <a:moveTo>
                    <a:pt x="139" y="97"/>
                  </a:moveTo>
                  <a:lnTo>
                    <a:pt x="0" y="97"/>
                  </a:lnTo>
                  <a:lnTo>
                    <a:pt x="14" y="42"/>
                  </a:lnTo>
                  <a:lnTo>
                    <a:pt x="55" y="0"/>
                  </a:lnTo>
                  <a:lnTo>
                    <a:pt x="111" y="27"/>
                  </a:lnTo>
                  <a:lnTo>
                    <a:pt x="139" y="97"/>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15"/>
            <p:cNvSpPr>
              <a:spLocks noChangeArrowheads="1"/>
            </p:cNvSpPr>
            <p:nvPr/>
          </p:nvSpPr>
          <p:spPr bwMode="auto">
            <a:xfrm>
              <a:off x="873125" y="3673475"/>
              <a:ext cx="463550" cy="488950"/>
            </a:xfrm>
            <a:custGeom>
              <a:avLst/>
              <a:gdLst>
                <a:gd name="T0" fmla="*/ 1287 w 1288"/>
                <a:gd name="T1" fmla="*/ 347 h 1357"/>
                <a:gd name="T2" fmla="*/ 567 w 1288"/>
                <a:gd name="T3" fmla="*/ 1356 h 1357"/>
                <a:gd name="T4" fmla="*/ 235 w 1288"/>
                <a:gd name="T5" fmla="*/ 1121 h 1357"/>
                <a:gd name="T6" fmla="*/ 194 w 1288"/>
                <a:gd name="T7" fmla="*/ 1093 h 1357"/>
                <a:gd name="T8" fmla="*/ 180 w 1288"/>
                <a:gd name="T9" fmla="*/ 623 h 1357"/>
                <a:gd name="T10" fmla="*/ 429 w 1288"/>
                <a:gd name="T11" fmla="*/ 291 h 1357"/>
                <a:gd name="T12" fmla="*/ 484 w 1288"/>
                <a:gd name="T13" fmla="*/ 222 h 1357"/>
                <a:gd name="T14" fmla="*/ 484 w 1288"/>
                <a:gd name="T15" fmla="*/ 222 h 1357"/>
                <a:gd name="T16" fmla="*/ 830 w 1288"/>
                <a:gd name="T17" fmla="*/ 42 h 1357"/>
                <a:gd name="T18" fmla="*/ 885 w 1288"/>
                <a:gd name="T19" fmla="*/ 70 h 1357"/>
                <a:gd name="T20" fmla="*/ 996 w 1288"/>
                <a:gd name="T21" fmla="*/ 70 h 1357"/>
                <a:gd name="T22" fmla="*/ 968 w 1288"/>
                <a:gd name="T23" fmla="*/ 111 h 1357"/>
                <a:gd name="T24" fmla="*/ 1287 w 1288"/>
                <a:gd name="T25" fmla="*/ 347 h 1357"/>
                <a:gd name="T26" fmla="*/ 1287 w 1288"/>
                <a:gd name="T27" fmla="*/ 34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8" h="1357">
                  <a:moveTo>
                    <a:pt x="1287" y="347"/>
                  </a:moveTo>
                  <a:cubicBezTo>
                    <a:pt x="1287" y="347"/>
                    <a:pt x="1287" y="347"/>
                    <a:pt x="567" y="1356"/>
                  </a:cubicBezTo>
                  <a:cubicBezTo>
                    <a:pt x="567" y="1356"/>
                    <a:pt x="567" y="1356"/>
                    <a:pt x="235" y="1121"/>
                  </a:cubicBezTo>
                  <a:cubicBezTo>
                    <a:pt x="235" y="1121"/>
                    <a:pt x="235" y="1121"/>
                    <a:pt x="194" y="1093"/>
                  </a:cubicBezTo>
                  <a:cubicBezTo>
                    <a:pt x="0" y="872"/>
                    <a:pt x="180" y="623"/>
                    <a:pt x="180" y="623"/>
                  </a:cubicBezTo>
                  <a:cubicBezTo>
                    <a:pt x="180" y="623"/>
                    <a:pt x="180" y="623"/>
                    <a:pt x="429" y="291"/>
                  </a:cubicBezTo>
                  <a:cubicBezTo>
                    <a:pt x="442" y="263"/>
                    <a:pt x="456" y="250"/>
                    <a:pt x="484" y="222"/>
                  </a:cubicBezTo>
                  <a:lnTo>
                    <a:pt x="484" y="222"/>
                  </a:lnTo>
                  <a:cubicBezTo>
                    <a:pt x="650" y="0"/>
                    <a:pt x="830" y="42"/>
                    <a:pt x="830" y="42"/>
                  </a:cubicBezTo>
                  <a:cubicBezTo>
                    <a:pt x="830" y="42"/>
                    <a:pt x="830" y="42"/>
                    <a:pt x="885" y="70"/>
                  </a:cubicBezTo>
                  <a:cubicBezTo>
                    <a:pt x="955" y="70"/>
                    <a:pt x="996" y="70"/>
                    <a:pt x="996" y="70"/>
                  </a:cubicBezTo>
                  <a:cubicBezTo>
                    <a:pt x="996" y="70"/>
                    <a:pt x="996" y="70"/>
                    <a:pt x="968" y="111"/>
                  </a:cubicBezTo>
                  <a:cubicBezTo>
                    <a:pt x="968" y="111"/>
                    <a:pt x="968" y="111"/>
                    <a:pt x="1287" y="347"/>
                  </a:cubicBezTo>
                  <a:lnTo>
                    <a:pt x="1287" y="347"/>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16"/>
            <p:cNvSpPr>
              <a:spLocks noChangeArrowheads="1"/>
            </p:cNvSpPr>
            <p:nvPr/>
          </p:nvSpPr>
          <p:spPr bwMode="auto">
            <a:xfrm>
              <a:off x="733425" y="3594100"/>
              <a:ext cx="384175" cy="384175"/>
            </a:xfrm>
            <a:custGeom>
              <a:avLst/>
              <a:gdLst>
                <a:gd name="T0" fmla="*/ 0 w 1067"/>
                <a:gd name="T1" fmla="*/ 623 h 1067"/>
                <a:gd name="T2" fmla="*/ 443 w 1067"/>
                <a:gd name="T3" fmla="*/ 0 h 1067"/>
                <a:gd name="T4" fmla="*/ 1066 w 1067"/>
                <a:gd name="T5" fmla="*/ 443 h 1067"/>
                <a:gd name="T6" fmla="*/ 623 w 1067"/>
                <a:gd name="T7" fmla="*/ 1066 h 1067"/>
                <a:gd name="T8" fmla="*/ 0 w 1067"/>
                <a:gd name="T9" fmla="*/ 623 h 1067"/>
              </a:gdLst>
              <a:ahLst/>
              <a:cxnLst>
                <a:cxn ang="0">
                  <a:pos x="T0" y="T1"/>
                </a:cxn>
                <a:cxn ang="0">
                  <a:pos x="T2" y="T3"/>
                </a:cxn>
                <a:cxn ang="0">
                  <a:pos x="T4" y="T5"/>
                </a:cxn>
                <a:cxn ang="0">
                  <a:pos x="T6" y="T7"/>
                </a:cxn>
                <a:cxn ang="0">
                  <a:pos x="T8" y="T9"/>
                </a:cxn>
              </a:cxnLst>
              <a:rect l="0" t="0" r="r" b="b"/>
              <a:pathLst>
                <a:path w="1067" h="1067">
                  <a:moveTo>
                    <a:pt x="0" y="623"/>
                  </a:moveTo>
                  <a:lnTo>
                    <a:pt x="443" y="0"/>
                  </a:lnTo>
                  <a:lnTo>
                    <a:pt x="1066" y="443"/>
                  </a:lnTo>
                  <a:lnTo>
                    <a:pt x="623" y="1066"/>
                  </a:lnTo>
                  <a:lnTo>
                    <a:pt x="0" y="623"/>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17"/>
            <p:cNvSpPr>
              <a:spLocks noChangeArrowheads="1"/>
            </p:cNvSpPr>
            <p:nvPr/>
          </p:nvSpPr>
          <p:spPr bwMode="auto">
            <a:xfrm>
              <a:off x="1316038" y="3933825"/>
              <a:ext cx="65087" cy="46038"/>
            </a:xfrm>
            <a:custGeom>
              <a:avLst/>
              <a:gdLst>
                <a:gd name="T0" fmla="*/ 152 w 181"/>
                <a:gd name="T1" fmla="*/ 110 h 126"/>
                <a:gd name="T2" fmla="*/ 111 w 181"/>
                <a:gd name="T3" fmla="*/ 83 h 126"/>
                <a:gd name="T4" fmla="*/ 69 w 181"/>
                <a:gd name="T5" fmla="*/ 55 h 126"/>
                <a:gd name="T6" fmla="*/ 28 w 181"/>
                <a:gd name="T7" fmla="*/ 28 h 126"/>
                <a:gd name="T8" fmla="*/ 28 w 181"/>
                <a:gd name="T9" fmla="*/ 14 h 126"/>
                <a:gd name="T10" fmla="*/ 14 w 181"/>
                <a:gd name="T11" fmla="*/ 14 h 126"/>
                <a:gd name="T12" fmla="*/ 0 w 181"/>
                <a:gd name="T13" fmla="*/ 0 h 126"/>
                <a:gd name="T14" fmla="*/ 14 w 181"/>
                <a:gd name="T15" fmla="*/ 0 h 126"/>
                <a:gd name="T16" fmla="*/ 28 w 181"/>
                <a:gd name="T17" fmla="*/ 14 h 126"/>
                <a:gd name="T18" fmla="*/ 41 w 181"/>
                <a:gd name="T19" fmla="*/ 14 h 126"/>
                <a:gd name="T20" fmla="*/ 83 w 181"/>
                <a:gd name="T21" fmla="*/ 41 h 126"/>
                <a:gd name="T22" fmla="*/ 111 w 181"/>
                <a:gd name="T23" fmla="*/ 69 h 126"/>
                <a:gd name="T24" fmla="*/ 152 w 181"/>
                <a:gd name="T25" fmla="*/ 97 h 126"/>
                <a:gd name="T26" fmla="*/ 180 w 181"/>
                <a:gd name="T27" fmla="*/ 125 h 126"/>
                <a:gd name="T28" fmla="*/ 152 w 181"/>
                <a:gd name="T29"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26">
                  <a:moveTo>
                    <a:pt x="152" y="110"/>
                  </a:moveTo>
                  <a:cubicBezTo>
                    <a:pt x="138" y="97"/>
                    <a:pt x="125" y="97"/>
                    <a:pt x="111" y="83"/>
                  </a:cubicBezTo>
                  <a:cubicBezTo>
                    <a:pt x="97" y="69"/>
                    <a:pt x="83" y="69"/>
                    <a:pt x="69" y="55"/>
                  </a:cubicBezTo>
                  <a:cubicBezTo>
                    <a:pt x="56" y="55"/>
                    <a:pt x="41" y="41"/>
                    <a:pt x="28" y="28"/>
                  </a:cubicBezTo>
                  <a:lnTo>
                    <a:pt x="28" y="14"/>
                  </a:lnTo>
                  <a:lnTo>
                    <a:pt x="14" y="14"/>
                  </a:lnTo>
                  <a:cubicBezTo>
                    <a:pt x="14" y="0"/>
                    <a:pt x="0" y="0"/>
                    <a:pt x="0" y="0"/>
                  </a:cubicBezTo>
                  <a:lnTo>
                    <a:pt x="14" y="0"/>
                  </a:lnTo>
                  <a:cubicBezTo>
                    <a:pt x="14" y="14"/>
                    <a:pt x="28" y="14"/>
                    <a:pt x="28" y="14"/>
                  </a:cubicBezTo>
                  <a:lnTo>
                    <a:pt x="41" y="14"/>
                  </a:lnTo>
                  <a:cubicBezTo>
                    <a:pt x="56" y="28"/>
                    <a:pt x="69" y="28"/>
                    <a:pt x="83" y="41"/>
                  </a:cubicBezTo>
                  <a:lnTo>
                    <a:pt x="111" y="69"/>
                  </a:lnTo>
                  <a:cubicBezTo>
                    <a:pt x="125" y="83"/>
                    <a:pt x="138" y="83"/>
                    <a:pt x="152" y="97"/>
                  </a:cubicBezTo>
                  <a:cubicBezTo>
                    <a:pt x="166" y="110"/>
                    <a:pt x="180" y="110"/>
                    <a:pt x="180" y="125"/>
                  </a:cubicBezTo>
                  <a:cubicBezTo>
                    <a:pt x="166" y="125"/>
                    <a:pt x="152" y="110"/>
                    <a:pt x="152" y="11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18"/>
            <p:cNvSpPr>
              <a:spLocks noChangeArrowheads="1"/>
            </p:cNvSpPr>
            <p:nvPr/>
          </p:nvSpPr>
          <p:spPr bwMode="auto">
            <a:xfrm>
              <a:off x="733425" y="3589338"/>
              <a:ext cx="323850" cy="349250"/>
            </a:xfrm>
            <a:custGeom>
              <a:avLst/>
              <a:gdLst>
                <a:gd name="T0" fmla="*/ 0 w 901"/>
                <a:gd name="T1" fmla="*/ 651 h 970"/>
                <a:gd name="T2" fmla="*/ 457 w 901"/>
                <a:gd name="T3" fmla="*/ 0 h 970"/>
                <a:gd name="T4" fmla="*/ 900 w 901"/>
                <a:gd name="T5" fmla="*/ 305 h 970"/>
                <a:gd name="T6" fmla="*/ 429 w 901"/>
                <a:gd name="T7" fmla="*/ 969 h 970"/>
                <a:gd name="T8" fmla="*/ 0 w 901"/>
                <a:gd name="T9" fmla="*/ 651 h 970"/>
              </a:gdLst>
              <a:ahLst/>
              <a:cxnLst>
                <a:cxn ang="0">
                  <a:pos x="T0" y="T1"/>
                </a:cxn>
                <a:cxn ang="0">
                  <a:pos x="T2" y="T3"/>
                </a:cxn>
                <a:cxn ang="0">
                  <a:pos x="T4" y="T5"/>
                </a:cxn>
                <a:cxn ang="0">
                  <a:pos x="T6" y="T7"/>
                </a:cxn>
                <a:cxn ang="0">
                  <a:pos x="T8" y="T9"/>
                </a:cxn>
              </a:cxnLst>
              <a:rect l="0" t="0" r="r" b="b"/>
              <a:pathLst>
                <a:path w="901" h="970">
                  <a:moveTo>
                    <a:pt x="0" y="651"/>
                  </a:moveTo>
                  <a:lnTo>
                    <a:pt x="457" y="0"/>
                  </a:lnTo>
                  <a:lnTo>
                    <a:pt x="900" y="305"/>
                  </a:lnTo>
                  <a:lnTo>
                    <a:pt x="429" y="969"/>
                  </a:lnTo>
                  <a:lnTo>
                    <a:pt x="0" y="651"/>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19"/>
            <p:cNvSpPr>
              <a:spLocks noChangeArrowheads="1"/>
            </p:cNvSpPr>
            <p:nvPr/>
          </p:nvSpPr>
          <p:spPr bwMode="auto">
            <a:xfrm>
              <a:off x="1027113" y="4043363"/>
              <a:ext cx="393700" cy="323850"/>
            </a:xfrm>
            <a:custGeom>
              <a:avLst/>
              <a:gdLst>
                <a:gd name="T0" fmla="*/ 166 w 1094"/>
                <a:gd name="T1" fmla="*/ 0 h 900"/>
                <a:gd name="T2" fmla="*/ 1093 w 1094"/>
                <a:gd name="T3" fmla="*/ 664 h 900"/>
                <a:gd name="T4" fmla="*/ 927 w 1094"/>
                <a:gd name="T5" fmla="*/ 899 h 900"/>
                <a:gd name="T6" fmla="*/ 0 w 1094"/>
                <a:gd name="T7" fmla="*/ 235 h 900"/>
                <a:gd name="T8" fmla="*/ 166 w 1094"/>
                <a:gd name="T9" fmla="*/ 0 h 900"/>
              </a:gdLst>
              <a:ahLst/>
              <a:cxnLst>
                <a:cxn ang="0">
                  <a:pos x="T0" y="T1"/>
                </a:cxn>
                <a:cxn ang="0">
                  <a:pos x="T2" y="T3"/>
                </a:cxn>
                <a:cxn ang="0">
                  <a:pos x="T4" y="T5"/>
                </a:cxn>
                <a:cxn ang="0">
                  <a:pos x="T6" y="T7"/>
                </a:cxn>
                <a:cxn ang="0">
                  <a:pos x="T8" y="T9"/>
                </a:cxn>
              </a:cxnLst>
              <a:rect l="0" t="0" r="r" b="b"/>
              <a:pathLst>
                <a:path w="1094" h="900">
                  <a:moveTo>
                    <a:pt x="166" y="0"/>
                  </a:moveTo>
                  <a:lnTo>
                    <a:pt x="1093" y="664"/>
                  </a:lnTo>
                  <a:lnTo>
                    <a:pt x="927" y="899"/>
                  </a:lnTo>
                  <a:lnTo>
                    <a:pt x="0" y="235"/>
                  </a:lnTo>
                  <a:lnTo>
                    <a:pt x="166"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20"/>
            <p:cNvSpPr>
              <a:spLocks noChangeArrowheads="1"/>
            </p:cNvSpPr>
            <p:nvPr/>
          </p:nvSpPr>
          <p:spPr bwMode="auto">
            <a:xfrm>
              <a:off x="1027113" y="4043363"/>
              <a:ext cx="393700" cy="323850"/>
            </a:xfrm>
            <a:custGeom>
              <a:avLst/>
              <a:gdLst>
                <a:gd name="T0" fmla="*/ 166 w 1094"/>
                <a:gd name="T1" fmla="*/ 0 h 900"/>
                <a:gd name="T2" fmla="*/ 1093 w 1094"/>
                <a:gd name="T3" fmla="*/ 664 h 900"/>
                <a:gd name="T4" fmla="*/ 927 w 1094"/>
                <a:gd name="T5" fmla="*/ 899 h 900"/>
                <a:gd name="T6" fmla="*/ 0 w 1094"/>
                <a:gd name="T7" fmla="*/ 235 h 900"/>
                <a:gd name="T8" fmla="*/ 166 w 1094"/>
                <a:gd name="T9" fmla="*/ 0 h 900"/>
              </a:gdLst>
              <a:ahLst/>
              <a:cxnLst>
                <a:cxn ang="0">
                  <a:pos x="T0" y="T1"/>
                </a:cxn>
                <a:cxn ang="0">
                  <a:pos x="T2" y="T3"/>
                </a:cxn>
                <a:cxn ang="0">
                  <a:pos x="T4" y="T5"/>
                </a:cxn>
                <a:cxn ang="0">
                  <a:pos x="T6" y="T7"/>
                </a:cxn>
                <a:cxn ang="0">
                  <a:pos x="T8" y="T9"/>
                </a:cxn>
              </a:cxnLst>
              <a:rect l="0" t="0" r="r" b="b"/>
              <a:pathLst>
                <a:path w="1094" h="900">
                  <a:moveTo>
                    <a:pt x="166" y="0"/>
                  </a:moveTo>
                  <a:lnTo>
                    <a:pt x="1093" y="664"/>
                  </a:lnTo>
                  <a:lnTo>
                    <a:pt x="927" y="899"/>
                  </a:lnTo>
                  <a:lnTo>
                    <a:pt x="0" y="235"/>
                  </a:lnTo>
                  <a:lnTo>
                    <a:pt x="166"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 name="Freeform 21"/>
            <p:cNvSpPr>
              <a:spLocks noChangeArrowheads="1"/>
            </p:cNvSpPr>
            <p:nvPr/>
          </p:nvSpPr>
          <p:spPr bwMode="auto">
            <a:xfrm>
              <a:off x="1087438" y="3952875"/>
              <a:ext cx="477837" cy="388938"/>
            </a:xfrm>
            <a:custGeom>
              <a:avLst/>
              <a:gdLst>
                <a:gd name="T0" fmla="*/ 179 w 1329"/>
                <a:gd name="T1" fmla="*/ 0 h 1080"/>
                <a:gd name="T2" fmla="*/ 1328 w 1329"/>
                <a:gd name="T3" fmla="*/ 816 h 1080"/>
                <a:gd name="T4" fmla="*/ 1148 w 1329"/>
                <a:gd name="T5" fmla="*/ 1079 h 1080"/>
                <a:gd name="T6" fmla="*/ 0 w 1329"/>
                <a:gd name="T7" fmla="*/ 249 h 1080"/>
                <a:gd name="T8" fmla="*/ 179 w 1329"/>
                <a:gd name="T9" fmla="*/ 0 h 1080"/>
              </a:gdLst>
              <a:ahLst/>
              <a:cxnLst>
                <a:cxn ang="0">
                  <a:pos x="T0" y="T1"/>
                </a:cxn>
                <a:cxn ang="0">
                  <a:pos x="T2" y="T3"/>
                </a:cxn>
                <a:cxn ang="0">
                  <a:pos x="T4" y="T5"/>
                </a:cxn>
                <a:cxn ang="0">
                  <a:pos x="T6" y="T7"/>
                </a:cxn>
                <a:cxn ang="0">
                  <a:pos x="T8" y="T9"/>
                </a:cxn>
              </a:cxnLst>
              <a:rect l="0" t="0" r="r" b="b"/>
              <a:pathLst>
                <a:path w="1329" h="1080">
                  <a:moveTo>
                    <a:pt x="179" y="0"/>
                  </a:moveTo>
                  <a:lnTo>
                    <a:pt x="1328" y="816"/>
                  </a:lnTo>
                  <a:lnTo>
                    <a:pt x="1148" y="1079"/>
                  </a:lnTo>
                  <a:lnTo>
                    <a:pt x="0" y="249"/>
                  </a:lnTo>
                  <a:lnTo>
                    <a:pt x="179"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 name="Freeform 22"/>
            <p:cNvSpPr>
              <a:spLocks noChangeArrowheads="1"/>
            </p:cNvSpPr>
            <p:nvPr/>
          </p:nvSpPr>
          <p:spPr bwMode="auto">
            <a:xfrm>
              <a:off x="1087438" y="3952875"/>
              <a:ext cx="477837" cy="388938"/>
            </a:xfrm>
            <a:custGeom>
              <a:avLst/>
              <a:gdLst>
                <a:gd name="T0" fmla="*/ 179 w 1329"/>
                <a:gd name="T1" fmla="*/ 0 h 1080"/>
                <a:gd name="T2" fmla="*/ 1328 w 1329"/>
                <a:gd name="T3" fmla="*/ 816 h 1080"/>
                <a:gd name="T4" fmla="*/ 1148 w 1329"/>
                <a:gd name="T5" fmla="*/ 1079 h 1080"/>
                <a:gd name="T6" fmla="*/ 0 w 1329"/>
                <a:gd name="T7" fmla="*/ 249 h 1080"/>
                <a:gd name="T8" fmla="*/ 179 w 1329"/>
                <a:gd name="T9" fmla="*/ 0 h 1080"/>
              </a:gdLst>
              <a:ahLst/>
              <a:cxnLst>
                <a:cxn ang="0">
                  <a:pos x="T0" y="T1"/>
                </a:cxn>
                <a:cxn ang="0">
                  <a:pos x="T2" y="T3"/>
                </a:cxn>
                <a:cxn ang="0">
                  <a:pos x="T4" y="T5"/>
                </a:cxn>
                <a:cxn ang="0">
                  <a:pos x="T6" y="T7"/>
                </a:cxn>
                <a:cxn ang="0">
                  <a:pos x="T8" y="T9"/>
                </a:cxn>
              </a:cxnLst>
              <a:rect l="0" t="0" r="r" b="b"/>
              <a:pathLst>
                <a:path w="1329" h="1080">
                  <a:moveTo>
                    <a:pt x="179" y="0"/>
                  </a:moveTo>
                  <a:lnTo>
                    <a:pt x="1328" y="816"/>
                  </a:lnTo>
                  <a:lnTo>
                    <a:pt x="1148" y="1079"/>
                  </a:lnTo>
                  <a:lnTo>
                    <a:pt x="0" y="249"/>
                  </a:lnTo>
                  <a:lnTo>
                    <a:pt x="179"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 name="Freeform 23"/>
            <p:cNvSpPr>
              <a:spLocks noChangeArrowheads="1"/>
            </p:cNvSpPr>
            <p:nvPr/>
          </p:nvSpPr>
          <p:spPr bwMode="auto">
            <a:xfrm>
              <a:off x="1150938" y="3863975"/>
              <a:ext cx="542925" cy="428625"/>
            </a:xfrm>
            <a:custGeom>
              <a:avLst/>
              <a:gdLst>
                <a:gd name="T0" fmla="*/ 181 w 1509"/>
                <a:gd name="T1" fmla="*/ 0 h 1191"/>
                <a:gd name="T2" fmla="*/ 1508 w 1509"/>
                <a:gd name="T3" fmla="*/ 941 h 1191"/>
                <a:gd name="T4" fmla="*/ 1328 w 1509"/>
                <a:gd name="T5" fmla="*/ 1190 h 1191"/>
                <a:gd name="T6" fmla="*/ 0 w 1509"/>
                <a:gd name="T7" fmla="*/ 249 h 1191"/>
                <a:gd name="T8" fmla="*/ 181 w 1509"/>
                <a:gd name="T9" fmla="*/ 0 h 1191"/>
              </a:gdLst>
              <a:ahLst/>
              <a:cxnLst>
                <a:cxn ang="0">
                  <a:pos x="T0" y="T1"/>
                </a:cxn>
                <a:cxn ang="0">
                  <a:pos x="T2" y="T3"/>
                </a:cxn>
                <a:cxn ang="0">
                  <a:pos x="T4" y="T5"/>
                </a:cxn>
                <a:cxn ang="0">
                  <a:pos x="T6" y="T7"/>
                </a:cxn>
                <a:cxn ang="0">
                  <a:pos x="T8" y="T9"/>
                </a:cxn>
              </a:cxnLst>
              <a:rect l="0" t="0" r="r" b="b"/>
              <a:pathLst>
                <a:path w="1509" h="1191">
                  <a:moveTo>
                    <a:pt x="181" y="0"/>
                  </a:moveTo>
                  <a:lnTo>
                    <a:pt x="1508" y="941"/>
                  </a:lnTo>
                  <a:lnTo>
                    <a:pt x="1328" y="1190"/>
                  </a:lnTo>
                  <a:lnTo>
                    <a:pt x="0" y="249"/>
                  </a:lnTo>
                  <a:lnTo>
                    <a:pt x="181"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 name="Freeform 24"/>
            <p:cNvSpPr>
              <a:spLocks noChangeArrowheads="1"/>
            </p:cNvSpPr>
            <p:nvPr/>
          </p:nvSpPr>
          <p:spPr bwMode="auto">
            <a:xfrm>
              <a:off x="1150938" y="3863975"/>
              <a:ext cx="542925" cy="428625"/>
            </a:xfrm>
            <a:custGeom>
              <a:avLst/>
              <a:gdLst>
                <a:gd name="T0" fmla="*/ 181 w 1509"/>
                <a:gd name="T1" fmla="*/ 0 h 1191"/>
                <a:gd name="T2" fmla="*/ 1508 w 1509"/>
                <a:gd name="T3" fmla="*/ 941 h 1191"/>
                <a:gd name="T4" fmla="*/ 1328 w 1509"/>
                <a:gd name="T5" fmla="*/ 1190 h 1191"/>
                <a:gd name="T6" fmla="*/ 0 w 1509"/>
                <a:gd name="T7" fmla="*/ 249 h 1191"/>
                <a:gd name="T8" fmla="*/ 181 w 1509"/>
                <a:gd name="T9" fmla="*/ 0 h 1191"/>
              </a:gdLst>
              <a:ahLst/>
              <a:cxnLst>
                <a:cxn ang="0">
                  <a:pos x="T0" y="T1"/>
                </a:cxn>
                <a:cxn ang="0">
                  <a:pos x="T2" y="T3"/>
                </a:cxn>
                <a:cxn ang="0">
                  <a:pos x="T4" y="T5"/>
                </a:cxn>
                <a:cxn ang="0">
                  <a:pos x="T6" y="T7"/>
                </a:cxn>
                <a:cxn ang="0">
                  <a:pos x="T8" y="T9"/>
                </a:cxn>
              </a:cxnLst>
              <a:rect l="0" t="0" r="r" b="b"/>
              <a:pathLst>
                <a:path w="1509" h="1191">
                  <a:moveTo>
                    <a:pt x="181" y="0"/>
                  </a:moveTo>
                  <a:lnTo>
                    <a:pt x="1508" y="941"/>
                  </a:lnTo>
                  <a:lnTo>
                    <a:pt x="1328" y="1190"/>
                  </a:lnTo>
                  <a:lnTo>
                    <a:pt x="0" y="249"/>
                  </a:lnTo>
                  <a:lnTo>
                    <a:pt x="181"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 name="Freeform 25"/>
            <p:cNvSpPr>
              <a:spLocks noChangeArrowheads="1"/>
            </p:cNvSpPr>
            <p:nvPr/>
          </p:nvSpPr>
          <p:spPr bwMode="auto">
            <a:xfrm>
              <a:off x="1330325" y="4267200"/>
              <a:ext cx="120650" cy="114300"/>
            </a:xfrm>
            <a:custGeom>
              <a:avLst/>
              <a:gdLst>
                <a:gd name="T0" fmla="*/ 250 w 333"/>
                <a:gd name="T1" fmla="*/ 41 h 319"/>
                <a:gd name="T2" fmla="*/ 277 w 333"/>
                <a:gd name="T3" fmla="*/ 249 h 319"/>
                <a:gd name="T4" fmla="*/ 84 w 333"/>
                <a:gd name="T5" fmla="*/ 276 h 319"/>
                <a:gd name="T6" fmla="*/ 56 w 333"/>
                <a:gd name="T7" fmla="*/ 83 h 319"/>
                <a:gd name="T8" fmla="*/ 250 w 333"/>
                <a:gd name="T9" fmla="*/ 41 h 319"/>
                <a:gd name="T10" fmla="*/ 250 w 333"/>
                <a:gd name="T11" fmla="*/ 41 h 319"/>
              </a:gdLst>
              <a:ahLst/>
              <a:cxnLst>
                <a:cxn ang="0">
                  <a:pos x="T0" y="T1"/>
                </a:cxn>
                <a:cxn ang="0">
                  <a:pos x="T2" y="T3"/>
                </a:cxn>
                <a:cxn ang="0">
                  <a:pos x="T4" y="T5"/>
                </a:cxn>
                <a:cxn ang="0">
                  <a:pos x="T6" y="T7"/>
                </a:cxn>
                <a:cxn ang="0">
                  <a:pos x="T8" y="T9"/>
                </a:cxn>
                <a:cxn ang="0">
                  <a:pos x="T10" y="T11"/>
                </a:cxn>
              </a:cxnLst>
              <a:rect l="0" t="0" r="r" b="b"/>
              <a:pathLst>
                <a:path w="333" h="319">
                  <a:moveTo>
                    <a:pt x="250" y="41"/>
                  </a:moveTo>
                  <a:cubicBezTo>
                    <a:pt x="319" y="97"/>
                    <a:pt x="332" y="180"/>
                    <a:pt x="277" y="249"/>
                  </a:cubicBezTo>
                  <a:cubicBezTo>
                    <a:pt x="236" y="304"/>
                    <a:pt x="153" y="318"/>
                    <a:pt x="84" y="276"/>
                  </a:cubicBezTo>
                  <a:cubicBezTo>
                    <a:pt x="15" y="235"/>
                    <a:pt x="0" y="138"/>
                    <a:pt x="56" y="83"/>
                  </a:cubicBezTo>
                  <a:cubicBezTo>
                    <a:pt x="97" y="14"/>
                    <a:pt x="180" y="0"/>
                    <a:pt x="250" y="41"/>
                  </a:cubicBezTo>
                  <a:lnTo>
                    <a:pt x="250" y="41"/>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 name="Freeform 26"/>
            <p:cNvSpPr>
              <a:spLocks noChangeArrowheads="1"/>
            </p:cNvSpPr>
            <p:nvPr/>
          </p:nvSpPr>
          <p:spPr bwMode="auto">
            <a:xfrm>
              <a:off x="1470025" y="4232275"/>
              <a:ext cx="125413" cy="125413"/>
            </a:xfrm>
            <a:custGeom>
              <a:avLst/>
              <a:gdLst>
                <a:gd name="T0" fmla="*/ 263 w 347"/>
                <a:gd name="T1" fmla="*/ 41 h 347"/>
                <a:gd name="T2" fmla="*/ 304 w 347"/>
                <a:gd name="T3" fmla="*/ 263 h 347"/>
                <a:gd name="T4" fmla="*/ 83 w 347"/>
                <a:gd name="T5" fmla="*/ 304 h 347"/>
                <a:gd name="T6" fmla="*/ 41 w 347"/>
                <a:gd name="T7" fmla="*/ 83 h 347"/>
                <a:gd name="T8" fmla="*/ 263 w 347"/>
                <a:gd name="T9" fmla="*/ 41 h 347"/>
                <a:gd name="T10" fmla="*/ 263 w 347"/>
                <a:gd name="T11" fmla="*/ 41 h 347"/>
              </a:gdLst>
              <a:ahLst/>
              <a:cxnLst>
                <a:cxn ang="0">
                  <a:pos x="T0" y="T1"/>
                </a:cxn>
                <a:cxn ang="0">
                  <a:pos x="T2" y="T3"/>
                </a:cxn>
                <a:cxn ang="0">
                  <a:pos x="T4" y="T5"/>
                </a:cxn>
                <a:cxn ang="0">
                  <a:pos x="T6" y="T7"/>
                </a:cxn>
                <a:cxn ang="0">
                  <a:pos x="T8" y="T9"/>
                </a:cxn>
                <a:cxn ang="0">
                  <a:pos x="T10" y="T11"/>
                </a:cxn>
              </a:cxnLst>
              <a:rect l="0" t="0" r="r" b="b"/>
              <a:pathLst>
                <a:path w="347" h="347">
                  <a:moveTo>
                    <a:pt x="263" y="41"/>
                  </a:moveTo>
                  <a:cubicBezTo>
                    <a:pt x="332" y="97"/>
                    <a:pt x="346" y="194"/>
                    <a:pt x="304" y="263"/>
                  </a:cubicBezTo>
                  <a:cubicBezTo>
                    <a:pt x="249" y="332"/>
                    <a:pt x="152" y="346"/>
                    <a:pt x="83" y="304"/>
                  </a:cubicBezTo>
                  <a:cubicBezTo>
                    <a:pt x="13" y="249"/>
                    <a:pt x="0" y="152"/>
                    <a:pt x="41" y="83"/>
                  </a:cubicBezTo>
                  <a:cubicBezTo>
                    <a:pt x="97" y="14"/>
                    <a:pt x="194" y="0"/>
                    <a:pt x="263" y="41"/>
                  </a:cubicBezTo>
                  <a:lnTo>
                    <a:pt x="263" y="41"/>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 name="Freeform 27"/>
            <p:cNvSpPr>
              <a:spLocks noChangeArrowheads="1"/>
            </p:cNvSpPr>
            <p:nvPr/>
          </p:nvSpPr>
          <p:spPr bwMode="auto">
            <a:xfrm>
              <a:off x="1604963" y="4192588"/>
              <a:ext cx="130175" cy="125412"/>
            </a:xfrm>
            <a:custGeom>
              <a:avLst/>
              <a:gdLst>
                <a:gd name="T0" fmla="*/ 277 w 361"/>
                <a:gd name="T1" fmla="*/ 42 h 347"/>
                <a:gd name="T2" fmla="*/ 305 w 361"/>
                <a:gd name="T3" fmla="*/ 263 h 347"/>
                <a:gd name="T4" fmla="*/ 84 w 361"/>
                <a:gd name="T5" fmla="*/ 305 h 347"/>
                <a:gd name="T6" fmla="*/ 56 w 361"/>
                <a:gd name="T7" fmla="*/ 83 h 347"/>
                <a:gd name="T8" fmla="*/ 277 w 361"/>
                <a:gd name="T9" fmla="*/ 42 h 347"/>
                <a:gd name="T10" fmla="*/ 277 w 361"/>
                <a:gd name="T11" fmla="*/ 42 h 347"/>
              </a:gdLst>
              <a:ahLst/>
              <a:cxnLst>
                <a:cxn ang="0">
                  <a:pos x="T0" y="T1"/>
                </a:cxn>
                <a:cxn ang="0">
                  <a:pos x="T2" y="T3"/>
                </a:cxn>
                <a:cxn ang="0">
                  <a:pos x="T4" y="T5"/>
                </a:cxn>
                <a:cxn ang="0">
                  <a:pos x="T6" y="T7"/>
                </a:cxn>
                <a:cxn ang="0">
                  <a:pos x="T8" y="T9"/>
                </a:cxn>
                <a:cxn ang="0">
                  <a:pos x="T10" y="T11"/>
                </a:cxn>
              </a:cxnLst>
              <a:rect l="0" t="0" r="r" b="b"/>
              <a:pathLst>
                <a:path w="361" h="347">
                  <a:moveTo>
                    <a:pt x="277" y="42"/>
                  </a:moveTo>
                  <a:cubicBezTo>
                    <a:pt x="346" y="97"/>
                    <a:pt x="360" y="194"/>
                    <a:pt x="305" y="263"/>
                  </a:cubicBezTo>
                  <a:cubicBezTo>
                    <a:pt x="263" y="332"/>
                    <a:pt x="153" y="346"/>
                    <a:pt x="84" y="305"/>
                  </a:cubicBezTo>
                  <a:cubicBezTo>
                    <a:pt x="14" y="249"/>
                    <a:pt x="0" y="152"/>
                    <a:pt x="56" y="83"/>
                  </a:cubicBezTo>
                  <a:cubicBezTo>
                    <a:pt x="97" y="14"/>
                    <a:pt x="194" y="0"/>
                    <a:pt x="277" y="42"/>
                  </a:cubicBezTo>
                  <a:lnTo>
                    <a:pt x="277" y="42"/>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 name="Freeform 28"/>
            <p:cNvSpPr>
              <a:spLocks noChangeArrowheads="1"/>
            </p:cNvSpPr>
            <p:nvPr/>
          </p:nvSpPr>
          <p:spPr bwMode="auto">
            <a:xfrm>
              <a:off x="922338" y="3813175"/>
              <a:ext cx="398462" cy="225425"/>
            </a:xfrm>
            <a:custGeom>
              <a:avLst/>
              <a:gdLst>
                <a:gd name="T0" fmla="*/ 0 w 1108"/>
                <a:gd name="T1" fmla="*/ 623 h 624"/>
                <a:gd name="T2" fmla="*/ 0 w 1108"/>
                <a:gd name="T3" fmla="*/ 623 h 624"/>
                <a:gd name="T4" fmla="*/ 152 w 1108"/>
                <a:gd name="T5" fmla="*/ 484 h 624"/>
                <a:gd name="T6" fmla="*/ 1065 w 1108"/>
                <a:gd name="T7" fmla="*/ 0 h 624"/>
                <a:gd name="T8" fmla="*/ 1107 w 1108"/>
                <a:gd name="T9" fmla="*/ 0 h 624"/>
                <a:gd name="T10" fmla="*/ 0 w 1108"/>
                <a:gd name="T11" fmla="*/ 623 h 624"/>
              </a:gdLst>
              <a:ahLst/>
              <a:cxnLst>
                <a:cxn ang="0">
                  <a:pos x="T0" y="T1"/>
                </a:cxn>
                <a:cxn ang="0">
                  <a:pos x="T2" y="T3"/>
                </a:cxn>
                <a:cxn ang="0">
                  <a:pos x="T4" y="T5"/>
                </a:cxn>
                <a:cxn ang="0">
                  <a:pos x="T6" y="T7"/>
                </a:cxn>
                <a:cxn ang="0">
                  <a:pos x="T8" y="T9"/>
                </a:cxn>
                <a:cxn ang="0">
                  <a:pos x="T10" y="T11"/>
                </a:cxn>
              </a:cxnLst>
              <a:rect l="0" t="0" r="r" b="b"/>
              <a:pathLst>
                <a:path w="1108" h="624">
                  <a:moveTo>
                    <a:pt x="0" y="623"/>
                  </a:moveTo>
                  <a:lnTo>
                    <a:pt x="0" y="623"/>
                  </a:lnTo>
                  <a:cubicBezTo>
                    <a:pt x="0" y="623"/>
                    <a:pt x="28" y="553"/>
                    <a:pt x="152" y="484"/>
                  </a:cubicBezTo>
                  <a:cubicBezTo>
                    <a:pt x="1065" y="0"/>
                    <a:pt x="1065" y="0"/>
                    <a:pt x="1065" y="0"/>
                  </a:cubicBezTo>
                  <a:cubicBezTo>
                    <a:pt x="1107" y="0"/>
                    <a:pt x="1107" y="0"/>
                    <a:pt x="1107" y="0"/>
                  </a:cubicBezTo>
                  <a:cubicBezTo>
                    <a:pt x="0" y="623"/>
                    <a:pt x="0" y="623"/>
                    <a:pt x="0" y="623"/>
                  </a:cubicBezTo>
                </a:path>
              </a:pathLst>
            </a:custGeom>
            <a:solidFill>
              <a:srgbClr val="E0B1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 name="Freeform 29"/>
            <p:cNvSpPr>
              <a:spLocks noChangeArrowheads="1"/>
            </p:cNvSpPr>
            <p:nvPr/>
          </p:nvSpPr>
          <p:spPr bwMode="auto">
            <a:xfrm>
              <a:off x="947738" y="3798888"/>
              <a:ext cx="458787" cy="309562"/>
            </a:xfrm>
            <a:custGeom>
              <a:avLst/>
              <a:gdLst>
                <a:gd name="T0" fmla="*/ 1273 w 1274"/>
                <a:gd name="T1" fmla="*/ 262 h 858"/>
                <a:gd name="T2" fmla="*/ 153 w 1274"/>
                <a:gd name="T3" fmla="*/ 857 h 858"/>
                <a:gd name="T4" fmla="*/ 0 w 1274"/>
                <a:gd name="T5" fmla="*/ 594 h 858"/>
                <a:gd name="T6" fmla="*/ 1121 w 1274"/>
                <a:gd name="T7" fmla="*/ 0 h 858"/>
                <a:gd name="T8" fmla="*/ 1273 w 1274"/>
                <a:gd name="T9" fmla="*/ 262 h 858"/>
              </a:gdLst>
              <a:ahLst/>
              <a:cxnLst>
                <a:cxn ang="0">
                  <a:pos x="T0" y="T1"/>
                </a:cxn>
                <a:cxn ang="0">
                  <a:pos x="T2" y="T3"/>
                </a:cxn>
                <a:cxn ang="0">
                  <a:pos x="T4" y="T5"/>
                </a:cxn>
                <a:cxn ang="0">
                  <a:pos x="T6" y="T7"/>
                </a:cxn>
                <a:cxn ang="0">
                  <a:pos x="T8" y="T9"/>
                </a:cxn>
              </a:cxnLst>
              <a:rect l="0" t="0" r="r" b="b"/>
              <a:pathLst>
                <a:path w="1274" h="858">
                  <a:moveTo>
                    <a:pt x="1273" y="262"/>
                  </a:moveTo>
                  <a:lnTo>
                    <a:pt x="153" y="857"/>
                  </a:lnTo>
                  <a:lnTo>
                    <a:pt x="0" y="594"/>
                  </a:lnTo>
                  <a:lnTo>
                    <a:pt x="1121" y="0"/>
                  </a:lnTo>
                  <a:lnTo>
                    <a:pt x="1273" y="262"/>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 name="Freeform 30"/>
            <p:cNvSpPr>
              <a:spLocks noChangeArrowheads="1"/>
            </p:cNvSpPr>
            <p:nvPr/>
          </p:nvSpPr>
          <p:spPr bwMode="auto">
            <a:xfrm>
              <a:off x="947738" y="3798888"/>
              <a:ext cx="458787" cy="309562"/>
            </a:xfrm>
            <a:custGeom>
              <a:avLst/>
              <a:gdLst>
                <a:gd name="T0" fmla="*/ 1273 w 1274"/>
                <a:gd name="T1" fmla="*/ 262 h 858"/>
                <a:gd name="T2" fmla="*/ 153 w 1274"/>
                <a:gd name="T3" fmla="*/ 857 h 858"/>
                <a:gd name="T4" fmla="*/ 0 w 1274"/>
                <a:gd name="T5" fmla="*/ 594 h 858"/>
                <a:gd name="T6" fmla="*/ 1121 w 1274"/>
                <a:gd name="T7" fmla="*/ 0 h 858"/>
                <a:gd name="T8" fmla="*/ 1273 w 1274"/>
                <a:gd name="T9" fmla="*/ 262 h 858"/>
              </a:gdLst>
              <a:ahLst/>
              <a:cxnLst>
                <a:cxn ang="0">
                  <a:pos x="T0" y="T1"/>
                </a:cxn>
                <a:cxn ang="0">
                  <a:pos x="T2" y="T3"/>
                </a:cxn>
                <a:cxn ang="0">
                  <a:pos x="T4" y="T5"/>
                </a:cxn>
                <a:cxn ang="0">
                  <a:pos x="T6" y="T7"/>
                </a:cxn>
                <a:cxn ang="0">
                  <a:pos x="T8" y="T9"/>
                </a:cxn>
              </a:cxnLst>
              <a:rect l="0" t="0" r="r" b="b"/>
              <a:pathLst>
                <a:path w="1274" h="858">
                  <a:moveTo>
                    <a:pt x="1273" y="262"/>
                  </a:moveTo>
                  <a:lnTo>
                    <a:pt x="153" y="857"/>
                  </a:lnTo>
                  <a:lnTo>
                    <a:pt x="0" y="594"/>
                  </a:lnTo>
                  <a:lnTo>
                    <a:pt x="1121" y="0"/>
                  </a:lnTo>
                  <a:lnTo>
                    <a:pt x="1273" y="262"/>
                  </a:lnTo>
                </a:path>
              </a:pathLst>
            </a:custGeom>
            <a:solidFill>
              <a:srgbClr val="FED6B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 name="Freeform 31"/>
            <p:cNvSpPr>
              <a:spLocks noChangeArrowheads="1"/>
            </p:cNvSpPr>
            <p:nvPr/>
          </p:nvSpPr>
          <p:spPr bwMode="auto">
            <a:xfrm>
              <a:off x="908050" y="3998913"/>
              <a:ext cx="134938" cy="125412"/>
            </a:xfrm>
            <a:custGeom>
              <a:avLst/>
              <a:gdLst>
                <a:gd name="T0" fmla="*/ 263 w 374"/>
                <a:gd name="T1" fmla="*/ 304 h 347"/>
                <a:gd name="T2" fmla="*/ 41 w 374"/>
                <a:gd name="T3" fmla="*/ 249 h 347"/>
                <a:gd name="T4" fmla="*/ 110 w 374"/>
                <a:gd name="T5" fmla="*/ 41 h 347"/>
                <a:gd name="T6" fmla="*/ 332 w 374"/>
                <a:gd name="T7" fmla="*/ 96 h 347"/>
                <a:gd name="T8" fmla="*/ 263 w 374"/>
                <a:gd name="T9" fmla="*/ 304 h 347"/>
                <a:gd name="T10" fmla="*/ 263 w 374"/>
                <a:gd name="T11" fmla="*/ 304 h 347"/>
              </a:gdLst>
              <a:ahLst/>
              <a:cxnLst>
                <a:cxn ang="0">
                  <a:pos x="T0" y="T1"/>
                </a:cxn>
                <a:cxn ang="0">
                  <a:pos x="T2" y="T3"/>
                </a:cxn>
                <a:cxn ang="0">
                  <a:pos x="T4" y="T5"/>
                </a:cxn>
                <a:cxn ang="0">
                  <a:pos x="T6" y="T7"/>
                </a:cxn>
                <a:cxn ang="0">
                  <a:pos x="T8" y="T9"/>
                </a:cxn>
                <a:cxn ang="0">
                  <a:pos x="T10" y="T11"/>
                </a:cxn>
              </a:cxnLst>
              <a:rect l="0" t="0" r="r" b="b"/>
              <a:pathLst>
                <a:path w="374" h="347">
                  <a:moveTo>
                    <a:pt x="263" y="304"/>
                  </a:moveTo>
                  <a:cubicBezTo>
                    <a:pt x="179" y="346"/>
                    <a:pt x="83" y="318"/>
                    <a:pt x="41" y="249"/>
                  </a:cubicBezTo>
                  <a:cubicBezTo>
                    <a:pt x="0" y="180"/>
                    <a:pt x="41" y="83"/>
                    <a:pt x="110" y="41"/>
                  </a:cubicBezTo>
                  <a:cubicBezTo>
                    <a:pt x="193" y="0"/>
                    <a:pt x="290" y="27"/>
                    <a:pt x="332" y="96"/>
                  </a:cubicBezTo>
                  <a:cubicBezTo>
                    <a:pt x="373" y="166"/>
                    <a:pt x="332" y="263"/>
                    <a:pt x="263" y="304"/>
                  </a:cubicBezTo>
                  <a:lnTo>
                    <a:pt x="263" y="30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 name="Freeform 32"/>
            <p:cNvSpPr>
              <a:spLocks noChangeArrowheads="1"/>
            </p:cNvSpPr>
            <p:nvPr/>
          </p:nvSpPr>
          <p:spPr bwMode="auto">
            <a:xfrm>
              <a:off x="1565275" y="3649663"/>
              <a:ext cx="368300" cy="368300"/>
            </a:xfrm>
            <a:custGeom>
              <a:avLst/>
              <a:gdLst>
                <a:gd name="T0" fmla="*/ 1024 w 1025"/>
                <a:gd name="T1" fmla="*/ 678 h 1025"/>
                <a:gd name="T2" fmla="*/ 359 w 1025"/>
                <a:gd name="T3" fmla="*/ 1024 h 1025"/>
                <a:gd name="T4" fmla="*/ 0 w 1025"/>
                <a:gd name="T5" fmla="*/ 360 h 1025"/>
                <a:gd name="T6" fmla="*/ 664 w 1025"/>
                <a:gd name="T7" fmla="*/ 0 h 1025"/>
                <a:gd name="T8" fmla="*/ 1024 w 1025"/>
                <a:gd name="T9" fmla="*/ 678 h 1025"/>
              </a:gdLst>
              <a:ahLst/>
              <a:cxnLst>
                <a:cxn ang="0">
                  <a:pos x="T0" y="T1"/>
                </a:cxn>
                <a:cxn ang="0">
                  <a:pos x="T2" y="T3"/>
                </a:cxn>
                <a:cxn ang="0">
                  <a:pos x="T4" y="T5"/>
                </a:cxn>
                <a:cxn ang="0">
                  <a:pos x="T6" y="T7"/>
                </a:cxn>
                <a:cxn ang="0">
                  <a:pos x="T8" y="T9"/>
                </a:cxn>
              </a:cxnLst>
              <a:rect l="0" t="0" r="r" b="b"/>
              <a:pathLst>
                <a:path w="1025" h="1025">
                  <a:moveTo>
                    <a:pt x="1024" y="678"/>
                  </a:moveTo>
                  <a:lnTo>
                    <a:pt x="359" y="1024"/>
                  </a:lnTo>
                  <a:lnTo>
                    <a:pt x="0" y="360"/>
                  </a:lnTo>
                  <a:lnTo>
                    <a:pt x="664" y="0"/>
                  </a:lnTo>
                  <a:lnTo>
                    <a:pt x="1024" y="67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 name="Freeform 33"/>
            <p:cNvSpPr>
              <a:spLocks noChangeArrowheads="1"/>
            </p:cNvSpPr>
            <p:nvPr/>
          </p:nvSpPr>
          <p:spPr bwMode="auto">
            <a:xfrm>
              <a:off x="1255713" y="3929063"/>
              <a:ext cx="85725" cy="44450"/>
            </a:xfrm>
            <a:custGeom>
              <a:avLst/>
              <a:gdLst>
                <a:gd name="T0" fmla="*/ 0 w 236"/>
                <a:gd name="T1" fmla="*/ 124 h 125"/>
                <a:gd name="T2" fmla="*/ 41 w 236"/>
                <a:gd name="T3" fmla="*/ 97 h 125"/>
                <a:gd name="T4" fmla="*/ 69 w 236"/>
                <a:gd name="T5" fmla="*/ 83 h 125"/>
                <a:gd name="T6" fmla="*/ 111 w 236"/>
                <a:gd name="T7" fmla="*/ 55 h 125"/>
                <a:gd name="T8" fmla="*/ 152 w 236"/>
                <a:gd name="T9" fmla="*/ 28 h 125"/>
                <a:gd name="T10" fmla="*/ 194 w 236"/>
                <a:gd name="T11" fmla="*/ 14 h 125"/>
                <a:gd name="T12" fmla="*/ 207 w 236"/>
                <a:gd name="T13" fmla="*/ 0 h 125"/>
                <a:gd name="T14" fmla="*/ 222 w 236"/>
                <a:gd name="T15" fmla="*/ 0 h 125"/>
                <a:gd name="T16" fmla="*/ 235 w 236"/>
                <a:gd name="T17" fmla="*/ 0 h 125"/>
                <a:gd name="T18" fmla="*/ 235 w 236"/>
                <a:gd name="T19" fmla="*/ 0 h 125"/>
                <a:gd name="T20" fmla="*/ 235 w 236"/>
                <a:gd name="T21" fmla="*/ 0 h 125"/>
                <a:gd name="T22" fmla="*/ 222 w 236"/>
                <a:gd name="T23" fmla="*/ 14 h 125"/>
                <a:gd name="T24" fmla="*/ 222 w 236"/>
                <a:gd name="T25" fmla="*/ 14 h 125"/>
                <a:gd name="T26" fmla="*/ 207 w 236"/>
                <a:gd name="T27" fmla="*/ 28 h 125"/>
                <a:gd name="T28" fmla="*/ 166 w 236"/>
                <a:gd name="T29" fmla="*/ 42 h 125"/>
                <a:gd name="T30" fmla="*/ 125 w 236"/>
                <a:gd name="T31" fmla="*/ 69 h 125"/>
                <a:gd name="T32" fmla="*/ 83 w 236"/>
                <a:gd name="T33" fmla="*/ 83 h 125"/>
                <a:gd name="T34" fmla="*/ 41 w 236"/>
                <a:gd name="T35" fmla="*/ 111 h 125"/>
                <a:gd name="T36" fmla="*/ 0 w 236"/>
                <a:gd name="T37" fmla="*/ 124 h 125"/>
                <a:gd name="T38" fmla="*/ 0 w 236"/>
                <a:gd name="T39"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125">
                  <a:moveTo>
                    <a:pt x="0" y="124"/>
                  </a:moveTo>
                  <a:cubicBezTo>
                    <a:pt x="0" y="124"/>
                    <a:pt x="14" y="111"/>
                    <a:pt x="41" y="97"/>
                  </a:cubicBezTo>
                  <a:cubicBezTo>
                    <a:pt x="56" y="97"/>
                    <a:pt x="69" y="83"/>
                    <a:pt x="69" y="83"/>
                  </a:cubicBezTo>
                  <a:cubicBezTo>
                    <a:pt x="83" y="69"/>
                    <a:pt x="97" y="55"/>
                    <a:pt x="111" y="55"/>
                  </a:cubicBezTo>
                  <a:cubicBezTo>
                    <a:pt x="125" y="42"/>
                    <a:pt x="138" y="42"/>
                    <a:pt x="152" y="28"/>
                  </a:cubicBezTo>
                  <a:cubicBezTo>
                    <a:pt x="166" y="28"/>
                    <a:pt x="180" y="14"/>
                    <a:pt x="194" y="14"/>
                  </a:cubicBezTo>
                  <a:cubicBezTo>
                    <a:pt x="207" y="14"/>
                    <a:pt x="207" y="14"/>
                    <a:pt x="207" y="0"/>
                  </a:cubicBezTo>
                  <a:cubicBezTo>
                    <a:pt x="222" y="0"/>
                    <a:pt x="222" y="0"/>
                    <a:pt x="222" y="0"/>
                  </a:cubicBezTo>
                  <a:cubicBezTo>
                    <a:pt x="235" y="0"/>
                    <a:pt x="235" y="0"/>
                    <a:pt x="235" y="0"/>
                  </a:cubicBezTo>
                  <a:lnTo>
                    <a:pt x="235" y="0"/>
                  </a:lnTo>
                  <a:lnTo>
                    <a:pt x="235" y="0"/>
                  </a:lnTo>
                  <a:cubicBezTo>
                    <a:pt x="235" y="0"/>
                    <a:pt x="235" y="0"/>
                    <a:pt x="222" y="14"/>
                  </a:cubicBezTo>
                  <a:lnTo>
                    <a:pt x="222" y="14"/>
                  </a:lnTo>
                  <a:cubicBezTo>
                    <a:pt x="207" y="14"/>
                    <a:pt x="207" y="28"/>
                    <a:pt x="207" y="28"/>
                  </a:cubicBezTo>
                  <a:cubicBezTo>
                    <a:pt x="194" y="28"/>
                    <a:pt x="180" y="42"/>
                    <a:pt x="166" y="42"/>
                  </a:cubicBezTo>
                  <a:cubicBezTo>
                    <a:pt x="152" y="55"/>
                    <a:pt x="138" y="55"/>
                    <a:pt x="125" y="69"/>
                  </a:cubicBezTo>
                  <a:cubicBezTo>
                    <a:pt x="111" y="69"/>
                    <a:pt x="97" y="83"/>
                    <a:pt x="83" y="83"/>
                  </a:cubicBezTo>
                  <a:cubicBezTo>
                    <a:pt x="69" y="97"/>
                    <a:pt x="56" y="97"/>
                    <a:pt x="41" y="111"/>
                  </a:cubicBezTo>
                  <a:cubicBezTo>
                    <a:pt x="28" y="111"/>
                    <a:pt x="0" y="124"/>
                    <a:pt x="0" y="124"/>
                  </a:cubicBezTo>
                  <a:lnTo>
                    <a:pt x="0" y="124"/>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 name="Freeform 34"/>
            <p:cNvSpPr>
              <a:spLocks noChangeArrowheads="1"/>
            </p:cNvSpPr>
            <p:nvPr/>
          </p:nvSpPr>
          <p:spPr bwMode="auto">
            <a:xfrm>
              <a:off x="1630363" y="3640138"/>
              <a:ext cx="309562" cy="349250"/>
            </a:xfrm>
            <a:custGeom>
              <a:avLst/>
              <a:gdLst>
                <a:gd name="T0" fmla="*/ 858 w 859"/>
                <a:gd name="T1" fmla="*/ 719 h 969"/>
                <a:gd name="T2" fmla="*/ 388 w 859"/>
                <a:gd name="T3" fmla="*/ 968 h 969"/>
                <a:gd name="T4" fmla="*/ 0 w 859"/>
                <a:gd name="T5" fmla="*/ 262 h 969"/>
                <a:gd name="T6" fmla="*/ 471 w 859"/>
                <a:gd name="T7" fmla="*/ 0 h 969"/>
                <a:gd name="T8" fmla="*/ 858 w 859"/>
                <a:gd name="T9" fmla="*/ 719 h 969"/>
              </a:gdLst>
              <a:ahLst/>
              <a:cxnLst>
                <a:cxn ang="0">
                  <a:pos x="T0" y="T1"/>
                </a:cxn>
                <a:cxn ang="0">
                  <a:pos x="T2" y="T3"/>
                </a:cxn>
                <a:cxn ang="0">
                  <a:pos x="T4" y="T5"/>
                </a:cxn>
                <a:cxn ang="0">
                  <a:pos x="T6" y="T7"/>
                </a:cxn>
                <a:cxn ang="0">
                  <a:pos x="T8" y="T9"/>
                </a:cxn>
              </a:cxnLst>
              <a:rect l="0" t="0" r="r" b="b"/>
              <a:pathLst>
                <a:path w="859" h="969">
                  <a:moveTo>
                    <a:pt x="858" y="719"/>
                  </a:moveTo>
                  <a:lnTo>
                    <a:pt x="388" y="968"/>
                  </a:lnTo>
                  <a:lnTo>
                    <a:pt x="0" y="262"/>
                  </a:lnTo>
                  <a:lnTo>
                    <a:pt x="471" y="0"/>
                  </a:lnTo>
                  <a:lnTo>
                    <a:pt x="858" y="719"/>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35"/>
            <p:cNvSpPr>
              <a:spLocks noChangeArrowheads="1"/>
            </p:cNvSpPr>
            <p:nvPr/>
          </p:nvSpPr>
          <p:spPr bwMode="auto">
            <a:xfrm>
              <a:off x="1346200" y="3708400"/>
              <a:ext cx="428625" cy="477838"/>
            </a:xfrm>
            <a:custGeom>
              <a:avLst/>
              <a:gdLst>
                <a:gd name="T0" fmla="*/ 1038 w 1191"/>
                <a:gd name="T1" fmla="*/ 651 h 1329"/>
                <a:gd name="T2" fmla="*/ 968 w 1191"/>
                <a:gd name="T3" fmla="*/ 1121 h 1329"/>
                <a:gd name="T4" fmla="*/ 927 w 1191"/>
                <a:gd name="T5" fmla="*/ 1135 h 1329"/>
                <a:gd name="T6" fmla="*/ 567 w 1191"/>
                <a:gd name="T7" fmla="*/ 1328 h 1329"/>
                <a:gd name="T8" fmla="*/ 0 w 1191"/>
                <a:gd name="T9" fmla="*/ 250 h 1329"/>
                <a:gd name="T10" fmla="*/ 526 w 1191"/>
                <a:gd name="T11" fmla="*/ 0 h 1329"/>
                <a:gd name="T12" fmla="*/ 803 w 1191"/>
                <a:gd name="T13" fmla="*/ 222 h 1329"/>
                <a:gd name="T14" fmla="*/ 803 w 1191"/>
                <a:gd name="T15" fmla="*/ 222 h 1329"/>
                <a:gd name="T16" fmla="*/ 844 w 1191"/>
                <a:gd name="T17" fmla="*/ 291 h 1329"/>
                <a:gd name="T18" fmla="*/ 1038 w 1191"/>
                <a:gd name="T19" fmla="*/ 651 h 1329"/>
                <a:gd name="T20" fmla="*/ 1038 w 1191"/>
                <a:gd name="T21" fmla="*/ 651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1" h="1329">
                  <a:moveTo>
                    <a:pt x="1038" y="651"/>
                  </a:moveTo>
                  <a:cubicBezTo>
                    <a:pt x="1038" y="651"/>
                    <a:pt x="1190" y="927"/>
                    <a:pt x="968" y="1121"/>
                  </a:cubicBezTo>
                  <a:cubicBezTo>
                    <a:pt x="968" y="1121"/>
                    <a:pt x="968" y="1121"/>
                    <a:pt x="927" y="1135"/>
                  </a:cubicBezTo>
                  <a:cubicBezTo>
                    <a:pt x="927" y="1135"/>
                    <a:pt x="927" y="1135"/>
                    <a:pt x="567" y="1328"/>
                  </a:cubicBezTo>
                  <a:cubicBezTo>
                    <a:pt x="567" y="1328"/>
                    <a:pt x="567" y="1328"/>
                    <a:pt x="0" y="250"/>
                  </a:cubicBezTo>
                  <a:cubicBezTo>
                    <a:pt x="0" y="250"/>
                    <a:pt x="0" y="250"/>
                    <a:pt x="526" y="0"/>
                  </a:cubicBezTo>
                  <a:cubicBezTo>
                    <a:pt x="581" y="0"/>
                    <a:pt x="706" y="42"/>
                    <a:pt x="803" y="222"/>
                  </a:cubicBezTo>
                  <a:lnTo>
                    <a:pt x="803" y="222"/>
                  </a:lnTo>
                  <a:cubicBezTo>
                    <a:pt x="816" y="235"/>
                    <a:pt x="830" y="263"/>
                    <a:pt x="844" y="291"/>
                  </a:cubicBezTo>
                  <a:cubicBezTo>
                    <a:pt x="844" y="291"/>
                    <a:pt x="844" y="291"/>
                    <a:pt x="1038" y="651"/>
                  </a:cubicBezTo>
                  <a:lnTo>
                    <a:pt x="1038" y="651"/>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36"/>
            <p:cNvSpPr>
              <a:spLocks noChangeArrowheads="1"/>
            </p:cNvSpPr>
            <p:nvPr/>
          </p:nvSpPr>
          <p:spPr bwMode="auto">
            <a:xfrm>
              <a:off x="1192213" y="4067175"/>
              <a:ext cx="414337" cy="284163"/>
            </a:xfrm>
            <a:custGeom>
              <a:avLst/>
              <a:gdLst>
                <a:gd name="T0" fmla="*/ 1010 w 1149"/>
                <a:gd name="T1" fmla="*/ 0 h 790"/>
                <a:gd name="T2" fmla="*/ 1148 w 1149"/>
                <a:gd name="T3" fmla="*/ 250 h 790"/>
                <a:gd name="T4" fmla="*/ 139 w 1149"/>
                <a:gd name="T5" fmla="*/ 789 h 790"/>
                <a:gd name="T6" fmla="*/ 0 w 1149"/>
                <a:gd name="T7" fmla="*/ 540 h 790"/>
                <a:gd name="T8" fmla="*/ 1010 w 1149"/>
                <a:gd name="T9" fmla="*/ 0 h 790"/>
              </a:gdLst>
              <a:ahLst/>
              <a:cxnLst>
                <a:cxn ang="0">
                  <a:pos x="T0" y="T1"/>
                </a:cxn>
                <a:cxn ang="0">
                  <a:pos x="T2" y="T3"/>
                </a:cxn>
                <a:cxn ang="0">
                  <a:pos x="T4" y="T5"/>
                </a:cxn>
                <a:cxn ang="0">
                  <a:pos x="T6" y="T7"/>
                </a:cxn>
                <a:cxn ang="0">
                  <a:pos x="T8" y="T9"/>
                </a:cxn>
              </a:cxnLst>
              <a:rect l="0" t="0" r="r" b="b"/>
              <a:pathLst>
                <a:path w="1149" h="790">
                  <a:moveTo>
                    <a:pt x="1010" y="0"/>
                  </a:moveTo>
                  <a:lnTo>
                    <a:pt x="1148" y="250"/>
                  </a:lnTo>
                  <a:lnTo>
                    <a:pt x="139" y="789"/>
                  </a:lnTo>
                  <a:lnTo>
                    <a:pt x="0" y="540"/>
                  </a:lnTo>
                  <a:lnTo>
                    <a:pt x="1010"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37"/>
            <p:cNvSpPr>
              <a:spLocks noChangeArrowheads="1"/>
            </p:cNvSpPr>
            <p:nvPr/>
          </p:nvSpPr>
          <p:spPr bwMode="auto">
            <a:xfrm>
              <a:off x="1192213" y="4067175"/>
              <a:ext cx="414337" cy="284163"/>
            </a:xfrm>
            <a:custGeom>
              <a:avLst/>
              <a:gdLst>
                <a:gd name="T0" fmla="*/ 1010 w 1149"/>
                <a:gd name="T1" fmla="*/ 0 h 790"/>
                <a:gd name="T2" fmla="*/ 1148 w 1149"/>
                <a:gd name="T3" fmla="*/ 250 h 790"/>
                <a:gd name="T4" fmla="*/ 139 w 1149"/>
                <a:gd name="T5" fmla="*/ 789 h 790"/>
                <a:gd name="T6" fmla="*/ 0 w 1149"/>
                <a:gd name="T7" fmla="*/ 540 h 790"/>
                <a:gd name="T8" fmla="*/ 1010 w 1149"/>
                <a:gd name="T9" fmla="*/ 0 h 790"/>
              </a:gdLst>
              <a:ahLst/>
              <a:cxnLst>
                <a:cxn ang="0">
                  <a:pos x="T0" y="T1"/>
                </a:cxn>
                <a:cxn ang="0">
                  <a:pos x="T2" y="T3"/>
                </a:cxn>
                <a:cxn ang="0">
                  <a:pos x="T4" y="T5"/>
                </a:cxn>
                <a:cxn ang="0">
                  <a:pos x="T6" y="T7"/>
                </a:cxn>
                <a:cxn ang="0">
                  <a:pos x="T8" y="T9"/>
                </a:cxn>
              </a:cxnLst>
              <a:rect l="0" t="0" r="r" b="b"/>
              <a:pathLst>
                <a:path w="1149" h="790">
                  <a:moveTo>
                    <a:pt x="1010" y="0"/>
                  </a:moveTo>
                  <a:lnTo>
                    <a:pt x="1148" y="250"/>
                  </a:lnTo>
                  <a:lnTo>
                    <a:pt x="139" y="789"/>
                  </a:lnTo>
                  <a:lnTo>
                    <a:pt x="0" y="540"/>
                  </a:lnTo>
                  <a:lnTo>
                    <a:pt x="1010"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38"/>
            <p:cNvSpPr>
              <a:spLocks noChangeArrowheads="1"/>
            </p:cNvSpPr>
            <p:nvPr/>
          </p:nvSpPr>
          <p:spPr bwMode="auto">
            <a:xfrm>
              <a:off x="1052513" y="3968750"/>
              <a:ext cx="503237" cy="338138"/>
            </a:xfrm>
            <a:custGeom>
              <a:avLst/>
              <a:gdLst>
                <a:gd name="T0" fmla="*/ 1259 w 1398"/>
                <a:gd name="T1" fmla="*/ 0 h 941"/>
                <a:gd name="T2" fmla="*/ 1397 w 1398"/>
                <a:gd name="T3" fmla="*/ 276 h 941"/>
                <a:gd name="T4" fmla="*/ 152 w 1398"/>
                <a:gd name="T5" fmla="*/ 940 h 941"/>
                <a:gd name="T6" fmla="*/ 0 w 1398"/>
                <a:gd name="T7" fmla="*/ 664 h 941"/>
                <a:gd name="T8" fmla="*/ 1259 w 1398"/>
                <a:gd name="T9" fmla="*/ 0 h 941"/>
              </a:gdLst>
              <a:ahLst/>
              <a:cxnLst>
                <a:cxn ang="0">
                  <a:pos x="T0" y="T1"/>
                </a:cxn>
                <a:cxn ang="0">
                  <a:pos x="T2" y="T3"/>
                </a:cxn>
                <a:cxn ang="0">
                  <a:pos x="T4" y="T5"/>
                </a:cxn>
                <a:cxn ang="0">
                  <a:pos x="T6" y="T7"/>
                </a:cxn>
                <a:cxn ang="0">
                  <a:pos x="T8" y="T9"/>
                </a:cxn>
              </a:cxnLst>
              <a:rect l="0" t="0" r="r" b="b"/>
              <a:pathLst>
                <a:path w="1398" h="941">
                  <a:moveTo>
                    <a:pt x="1259" y="0"/>
                  </a:moveTo>
                  <a:lnTo>
                    <a:pt x="1397" y="276"/>
                  </a:lnTo>
                  <a:lnTo>
                    <a:pt x="152" y="940"/>
                  </a:lnTo>
                  <a:lnTo>
                    <a:pt x="0" y="664"/>
                  </a:lnTo>
                  <a:lnTo>
                    <a:pt x="1259"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39"/>
            <p:cNvSpPr>
              <a:spLocks noChangeArrowheads="1"/>
            </p:cNvSpPr>
            <p:nvPr/>
          </p:nvSpPr>
          <p:spPr bwMode="auto">
            <a:xfrm>
              <a:off x="1052513" y="3968750"/>
              <a:ext cx="503237" cy="338138"/>
            </a:xfrm>
            <a:custGeom>
              <a:avLst/>
              <a:gdLst>
                <a:gd name="T0" fmla="*/ 1259 w 1398"/>
                <a:gd name="T1" fmla="*/ 0 h 941"/>
                <a:gd name="T2" fmla="*/ 1397 w 1398"/>
                <a:gd name="T3" fmla="*/ 276 h 941"/>
                <a:gd name="T4" fmla="*/ 152 w 1398"/>
                <a:gd name="T5" fmla="*/ 940 h 941"/>
                <a:gd name="T6" fmla="*/ 0 w 1398"/>
                <a:gd name="T7" fmla="*/ 664 h 941"/>
                <a:gd name="T8" fmla="*/ 1259 w 1398"/>
                <a:gd name="T9" fmla="*/ 0 h 941"/>
              </a:gdLst>
              <a:ahLst/>
              <a:cxnLst>
                <a:cxn ang="0">
                  <a:pos x="T0" y="T1"/>
                </a:cxn>
                <a:cxn ang="0">
                  <a:pos x="T2" y="T3"/>
                </a:cxn>
                <a:cxn ang="0">
                  <a:pos x="T4" y="T5"/>
                </a:cxn>
                <a:cxn ang="0">
                  <a:pos x="T6" y="T7"/>
                </a:cxn>
                <a:cxn ang="0">
                  <a:pos x="T8" y="T9"/>
                </a:cxn>
              </a:cxnLst>
              <a:rect l="0" t="0" r="r" b="b"/>
              <a:pathLst>
                <a:path w="1398" h="941">
                  <a:moveTo>
                    <a:pt x="1259" y="0"/>
                  </a:moveTo>
                  <a:lnTo>
                    <a:pt x="1397" y="276"/>
                  </a:lnTo>
                  <a:lnTo>
                    <a:pt x="152" y="940"/>
                  </a:lnTo>
                  <a:lnTo>
                    <a:pt x="0" y="664"/>
                  </a:lnTo>
                  <a:lnTo>
                    <a:pt x="1259"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 name="Freeform 40"/>
            <p:cNvSpPr>
              <a:spLocks noChangeArrowheads="1"/>
            </p:cNvSpPr>
            <p:nvPr/>
          </p:nvSpPr>
          <p:spPr bwMode="auto">
            <a:xfrm>
              <a:off x="933450" y="3868738"/>
              <a:ext cx="573088" cy="374650"/>
            </a:xfrm>
            <a:custGeom>
              <a:avLst/>
              <a:gdLst>
                <a:gd name="T0" fmla="*/ 1438 w 1592"/>
                <a:gd name="T1" fmla="*/ 0 h 1039"/>
                <a:gd name="T2" fmla="*/ 1591 w 1592"/>
                <a:gd name="T3" fmla="*/ 277 h 1039"/>
                <a:gd name="T4" fmla="*/ 138 w 1592"/>
                <a:gd name="T5" fmla="*/ 1038 h 1039"/>
                <a:gd name="T6" fmla="*/ 0 w 1592"/>
                <a:gd name="T7" fmla="*/ 775 h 1039"/>
                <a:gd name="T8" fmla="*/ 1438 w 1592"/>
                <a:gd name="T9" fmla="*/ 0 h 1039"/>
              </a:gdLst>
              <a:ahLst/>
              <a:cxnLst>
                <a:cxn ang="0">
                  <a:pos x="T0" y="T1"/>
                </a:cxn>
                <a:cxn ang="0">
                  <a:pos x="T2" y="T3"/>
                </a:cxn>
                <a:cxn ang="0">
                  <a:pos x="T4" y="T5"/>
                </a:cxn>
                <a:cxn ang="0">
                  <a:pos x="T6" y="T7"/>
                </a:cxn>
                <a:cxn ang="0">
                  <a:pos x="T8" y="T9"/>
                </a:cxn>
              </a:cxnLst>
              <a:rect l="0" t="0" r="r" b="b"/>
              <a:pathLst>
                <a:path w="1592" h="1039">
                  <a:moveTo>
                    <a:pt x="1438" y="0"/>
                  </a:moveTo>
                  <a:lnTo>
                    <a:pt x="1591" y="277"/>
                  </a:lnTo>
                  <a:lnTo>
                    <a:pt x="138" y="1038"/>
                  </a:lnTo>
                  <a:lnTo>
                    <a:pt x="0" y="775"/>
                  </a:lnTo>
                  <a:lnTo>
                    <a:pt x="1438"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41"/>
            <p:cNvSpPr>
              <a:spLocks noChangeArrowheads="1"/>
            </p:cNvSpPr>
            <p:nvPr/>
          </p:nvSpPr>
          <p:spPr bwMode="auto">
            <a:xfrm>
              <a:off x="933450" y="3868738"/>
              <a:ext cx="573088" cy="374650"/>
            </a:xfrm>
            <a:custGeom>
              <a:avLst/>
              <a:gdLst>
                <a:gd name="T0" fmla="*/ 1438 w 1592"/>
                <a:gd name="T1" fmla="*/ 0 h 1039"/>
                <a:gd name="T2" fmla="*/ 1591 w 1592"/>
                <a:gd name="T3" fmla="*/ 277 h 1039"/>
                <a:gd name="T4" fmla="*/ 138 w 1592"/>
                <a:gd name="T5" fmla="*/ 1038 h 1039"/>
                <a:gd name="T6" fmla="*/ 0 w 1592"/>
                <a:gd name="T7" fmla="*/ 775 h 1039"/>
                <a:gd name="T8" fmla="*/ 1438 w 1592"/>
                <a:gd name="T9" fmla="*/ 0 h 1039"/>
              </a:gdLst>
              <a:ahLst/>
              <a:cxnLst>
                <a:cxn ang="0">
                  <a:pos x="T0" y="T1"/>
                </a:cxn>
                <a:cxn ang="0">
                  <a:pos x="T2" y="T3"/>
                </a:cxn>
                <a:cxn ang="0">
                  <a:pos x="T4" y="T5"/>
                </a:cxn>
                <a:cxn ang="0">
                  <a:pos x="T6" y="T7"/>
                </a:cxn>
                <a:cxn ang="0">
                  <a:pos x="T8" y="T9"/>
                </a:cxn>
              </a:cxnLst>
              <a:rect l="0" t="0" r="r" b="b"/>
              <a:pathLst>
                <a:path w="1592" h="1039">
                  <a:moveTo>
                    <a:pt x="1438" y="0"/>
                  </a:moveTo>
                  <a:lnTo>
                    <a:pt x="1591" y="277"/>
                  </a:lnTo>
                  <a:lnTo>
                    <a:pt x="138" y="1038"/>
                  </a:lnTo>
                  <a:lnTo>
                    <a:pt x="0" y="775"/>
                  </a:lnTo>
                  <a:lnTo>
                    <a:pt x="1438"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42"/>
            <p:cNvSpPr>
              <a:spLocks noChangeArrowheads="1"/>
            </p:cNvSpPr>
            <p:nvPr/>
          </p:nvSpPr>
          <p:spPr bwMode="auto">
            <a:xfrm>
              <a:off x="1157288" y="4246563"/>
              <a:ext cx="120650" cy="120650"/>
            </a:xfrm>
            <a:custGeom>
              <a:avLst/>
              <a:gdLst>
                <a:gd name="T0" fmla="*/ 96 w 333"/>
                <a:gd name="T1" fmla="*/ 42 h 333"/>
                <a:gd name="T2" fmla="*/ 96 w 333"/>
                <a:gd name="T3" fmla="*/ 42 h 333"/>
                <a:gd name="T4" fmla="*/ 290 w 333"/>
                <a:gd name="T5" fmla="*/ 97 h 333"/>
                <a:gd name="T6" fmla="*/ 235 w 333"/>
                <a:gd name="T7" fmla="*/ 291 h 333"/>
                <a:gd name="T8" fmla="*/ 41 w 333"/>
                <a:gd name="T9" fmla="*/ 236 h 333"/>
                <a:gd name="T10" fmla="*/ 96 w 333"/>
                <a:gd name="T11" fmla="*/ 42 h 333"/>
              </a:gdLst>
              <a:ahLst/>
              <a:cxnLst>
                <a:cxn ang="0">
                  <a:pos x="T0" y="T1"/>
                </a:cxn>
                <a:cxn ang="0">
                  <a:pos x="T2" y="T3"/>
                </a:cxn>
                <a:cxn ang="0">
                  <a:pos x="T4" y="T5"/>
                </a:cxn>
                <a:cxn ang="0">
                  <a:pos x="T6" y="T7"/>
                </a:cxn>
                <a:cxn ang="0">
                  <a:pos x="T8" y="T9"/>
                </a:cxn>
                <a:cxn ang="0">
                  <a:pos x="T10" y="T11"/>
                </a:cxn>
              </a:cxnLst>
              <a:rect l="0" t="0" r="r" b="b"/>
              <a:pathLst>
                <a:path w="333" h="333">
                  <a:moveTo>
                    <a:pt x="96" y="42"/>
                  </a:moveTo>
                  <a:lnTo>
                    <a:pt x="96" y="42"/>
                  </a:lnTo>
                  <a:cubicBezTo>
                    <a:pt x="166" y="0"/>
                    <a:pt x="262" y="28"/>
                    <a:pt x="290" y="97"/>
                  </a:cubicBezTo>
                  <a:cubicBezTo>
                    <a:pt x="332" y="166"/>
                    <a:pt x="304" y="249"/>
                    <a:pt x="235" y="291"/>
                  </a:cubicBezTo>
                  <a:cubicBezTo>
                    <a:pt x="166" y="332"/>
                    <a:pt x="82" y="305"/>
                    <a:pt x="41" y="236"/>
                  </a:cubicBezTo>
                  <a:cubicBezTo>
                    <a:pt x="0" y="166"/>
                    <a:pt x="27" y="70"/>
                    <a:pt x="96" y="42"/>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43"/>
            <p:cNvSpPr>
              <a:spLocks noChangeArrowheads="1"/>
            </p:cNvSpPr>
            <p:nvPr/>
          </p:nvSpPr>
          <p:spPr bwMode="auto">
            <a:xfrm>
              <a:off x="1017588" y="4192588"/>
              <a:ext cx="130175" cy="130175"/>
            </a:xfrm>
            <a:custGeom>
              <a:avLst/>
              <a:gdLst>
                <a:gd name="T0" fmla="*/ 97 w 361"/>
                <a:gd name="T1" fmla="*/ 42 h 361"/>
                <a:gd name="T2" fmla="*/ 97 w 361"/>
                <a:gd name="T3" fmla="*/ 42 h 361"/>
                <a:gd name="T4" fmla="*/ 318 w 361"/>
                <a:gd name="T5" fmla="*/ 111 h 361"/>
                <a:gd name="T6" fmla="*/ 249 w 361"/>
                <a:gd name="T7" fmla="*/ 318 h 361"/>
                <a:gd name="T8" fmla="*/ 41 w 361"/>
                <a:gd name="T9" fmla="*/ 249 h 361"/>
                <a:gd name="T10" fmla="*/ 97 w 361"/>
                <a:gd name="T11" fmla="*/ 42 h 361"/>
              </a:gdLst>
              <a:ahLst/>
              <a:cxnLst>
                <a:cxn ang="0">
                  <a:pos x="T0" y="T1"/>
                </a:cxn>
                <a:cxn ang="0">
                  <a:pos x="T2" y="T3"/>
                </a:cxn>
                <a:cxn ang="0">
                  <a:pos x="T4" y="T5"/>
                </a:cxn>
                <a:cxn ang="0">
                  <a:pos x="T6" y="T7"/>
                </a:cxn>
                <a:cxn ang="0">
                  <a:pos x="T8" y="T9"/>
                </a:cxn>
                <a:cxn ang="0">
                  <a:pos x="T10" y="T11"/>
                </a:cxn>
              </a:cxnLst>
              <a:rect l="0" t="0" r="r" b="b"/>
              <a:pathLst>
                <a:path w="361" h="361">
                  <a:moveTo>
                    <a:pt x="97" y="42"/>
                  </a:moveTo>
                  <a:lnTo>
                    <a:pt x="97" y="42"/>
                  </a:lnTo>
                  <a:cubicBezTo>
                    <a:pt x="180" y="0"/>
                    <a:pt x="277" y="28"/>
                    <a:pt x="318" y="111"/>
                  </a:cubicBezTo>
                  <a:cubicBezTo>
                    <a:pt x="360" y="180"/>
                    <a:pt x="318" y="277"/>
                    <a:pt x="249" y="318"/>
                  </a:cubicBezTo>
                  <a:cubicBezTo>
                    <a:pt x="166" y="360"/>
                    <a:pt x="83" y="332"/>
                    <a:pt x="41" y="249"/>
                  </a:cubicBezTo>
                  <a:cubicBezTo>
                    <a:pt x="0" y="180"/>
                    <a:pt x="28" y="83"/>
                    <a:pt x="97" y="42"/>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44"/>
            <p:cNvSpPr>
              <a:spLocks noChangeArrowheads="1"/>
            </p:cNvSpPr>
            <p:nvPr/>
          </p:nvSpPr>
          <p:spPr bwMode="auto">
            <a:xfrm>
              <a:off x="887413" y="4132263"/>
              <a:ext cx="125412" cy="130175"/>
            </a:xfrm>
            <a:custGeom>
              <a:avLst/>
              <a:gdLst>
                <a:gd name="T0" fmla="*/ 97 w 347"/>
                <a:gd name="T1" fmla="*/ 42 h 361"/>
                <a:gd name="T2" fmla="*/ 97 w 347"/>
                <a:gd name="T3" fmla="*/ 42 h 361"/>
                <a:gd name="T4" fmla="*/ 305 w 347"/>
                <a:gd name="T5" fmla="*/ 111 h 361"/>
                <a:gd name="T6" fmla="*/ 249 w 347"/>
                <a:gd name="T7" fmla="*/ 318 h 361"/>
                <a:gd name="T8" fmla="*/ 28 w 347"/>
                <a:gd name="T9" fmla="*/ 263 h 361"/>
                <a:gd name="T10" fmla="*/ 97 w 347"/>
                <a:gd name="T11" fmla="*/ 42 h 361"/>
              </a:gdLst>
              <a:ahLst/>
              <a:cxnLst>
                <a:cxn ang="0">
                  <a:pos x="T0" y="T1"/>
                </a:cxn>
                <a:cxn ang="0">
                  <a:pos x="T2" y="T3"/>
                </a:cxn>
                <a:cxn ang="0">
                  <a:pos x="T4" y="T5"/>
                </a:cxn>
                <a:cxn ang="0">
                  <a:pos x="T6" y="T7"/>
                </a:cxn>
                <a:cxn ang="0">
                  <a:pos x="T8" y="T9"/>
                </a:cxn>
                <a:cxn ang="0">
                  <a:pos x="T10" y="T11"/>
                </a:cxn>
              </a:cxnLst>
              <a:rect l="0" t="0" r="r" b="b"/>
              <a:pathLst>
                <a:path w="347" h="361">
                  <a:moveTo>
                    <a:pt x="97" y="42"/>
                  </a:moveTo>
                  <a:lnTo>
                    <a:pt x="97" y="42"/>
                  </a:lnTo>
                  <a:cubicBezTo>
                    <a:pt x="180" y="0"/>
                    <a:pt x="277" y="28"/>
                    <a:pt x="305" y="111"/>
                  </a:cubicBezTo>
                  <a:cubicBezTo>
                    <a:pt x="346" y="194"/>
                    <a:pt x="319" y="277"/>
                    <a:pt x="249" y="318"/>
                  </a:cubicBezTo>
                  <a:cubicBezTo>
                    <a:pt x="166" y="360"/>
                    <a:pt x="69" y="332"/>
                    <a:pt x="28" y="263"/>
                  </a:cubicBezTo>
                  <a:cubicBezTo>
                    <a:pt x="0" y="180"/>
                    <a:pt x="28" y="83"/>
                    <a:pt x="97" y="42"/>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 name="Freeform 45"/>
            <p:cNvSpPr>
              <a:spLocks noChangeArrowheads="1"/>
            </p:cNvSpPr>
            <p:nvPr/>
          </p:nvSpPr>
          <p:spPr bwMode="auto">
            <a:xfrm>
              <a:off x="922338" y="4008438"/>
              <a:ext cx="104775" cy="100012"/>
            </a:xfrm>
            <a:custGeom>
              <a:avLst/>
              <a:gdLst>
                <a:gd name="T0" fmla="*/ 152 w 292"/>
                <a:gd name="T1" fmla="*/ 0 h 278"/>
                <a:gd name="T2" fmla="*/ 208 w 292"/>
                <a:gd name="T3" fmla="*/ 69 h 278"/>
                <a:gd name="T4" fmla="*/ 222 w 292"/>
                <a:gd name="T5" fmla="*/ 97 h 278"/>
                <a:gd name="T6" fmla="*/ 291 w 292"/>
                <a:gd name="T7" fmla="*/ 194 h 278"/>
                <a:gd name="T8" fmla="*/ 194 w 292"/>
                <a:gd name="T9" fmla="*/ 263 h 278"/>
                <a:gd name="T10" fmla="*/ 180 w 292"/>
                <a:gd name="T11" fmla="*/ 263 h 278"/>
                <a:gd name="T12" fmla="*/ 138 w 292"/>
                <a:gd name="T13" fmla="*/ 277 h 278"/>
                <a:gd name="T14" fmla="*/ 28 w 292"/>
                <a:gd name="T15" fmla="*/ 208 h 278"/>
                <a:gd name="T16" fmla="*/ 56 w 292"/>
                <a:gd name="T17" fmla="*/ 56 h 278"/>
                <a:gd name="T18" fmla="*/ 56 w 292"/>
                <a:gd name="T19" fmla="*/ 56 h 278"/>
                <a:gd name="T20" fmla="*/ 56 w 292"/>
                <a:gd name="T21" fmla="*/ 56 h 278"/>
                <a:gd name="T22" fmla="*/ 69 w 292"/>
                <a:gd name="T23" fmla="*/ 42 h 278"/>
                <a:gd name="T24" fmla="*/ 83 w 292"/>
                <a:gd name="T25" fmla="*/ 42 h 278"/>
                <a:gd name="T26" fmla="*/ 152 w 292"/>
                <a:gd name="T27" fmla="*/ 0 h 278"/>
                <a:gd name="T28" fmla="*/ 152 w 292"/>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78">
                  <a:moveTo>
                    <a:pt x="152" y="0"/>
                  </a:moveTo>
                  <a:cubicBezTo>
                    <a:pt x="152" y="0"/>
                    <a:pt x="180" y="42"/>
                    <a:pt x="208" y="69"/>
                  </a:cubicBezTo>
                  <a:cubicBezTo>
                    <a:pt x="222" y="84"/>
                    <a:pt x="222" y="97"/>
                    <a:pt x="222" y="97"/>
                  </a:cubicBezTo>
                  <a:cubicBezTo>
                    <a:pt x="263" y="139"/>
                    <a:pt x="291" y="180"/>
                    <a:pt x="291" y="194"/>
                  </a:cubicBezTo>
                  <a:cubicBezTo>
                    <a:pt x="291" y="194"/>
                    <a:pt x="291" y="194"/>
                    <a:pt x="194" y="263"/>
                  </a:cubicBezTo>
                  <a:cubicBezTo>
                    <a:pt x="194" y="263"/>
                    <a:pt x="194" y="263"/>
                    <a:pt x="180" y="263"/>
                  </a:cubicBezTo>
                  <a:cubicBezTo>
                    <a:pt x="166" y="277"/>
                    <a:pt x="152" y="277"/>
                    <a:pt x="138" y="277"/>
                  </a:cubicBezTo>
                  <a:cubicBezTo>
                    <a:pt x="97" y="277"/>
                    <a:pt x="42" y="250"/>
                    <a:pt x="28" y="208"/>
                  </a:cubicBezTo>
                  <a:cubicBezTo>
                    <a:pt x="0" y="153"/>
                    <a:pt x="14" y="84"/>
                    <a:pt x="56" y="56"/>
                  </a:cubicBezTo>
                  <a:lnTo>
                    <a:pt x="56" y="56"/>
                  </a:lnTo>
                  <a:lnTo>
                    <a:pt x="56" y="56"/>
                  </a:lnTo>
                  <a:cubicBezTo>
                    <a:pt x="69" y="56"/>
                    <a:pt x="69" y="56"/>
                    <a:pt x="69" y="42"/>
                  </a:cubicBezTo>
                  <a:lnTo>
                    <a:pt x="83" y="42"/>
                  </a:lnTo>
                  <a:cubicBezTo>
                    <a:pt x="83" y="42"/>
                    <a:pt x="83" y="42"/>
                    <a:pt x="152" y="0"/>
                  </a:cubicBezTo>
                  <a:lnTo>
                    <a:pt x="152" y="0"/>
                  </a:lnTo>
                </a:path>
              </a:pathLst>
            </a:custGeom>
            <a:solidFill>
              <a:srgbClr val="EEC4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Freeform 46"/>
            <p:cNvSpPr>
              <a:spLocks noChangeArrowheads="1"/>
            </p:cNvSpPr>
            <p:nvPr/>
          </p:nvSpPr>
          <p:spPr bwMode="auto">
            <a:xfrm>
              <a:off x="1003300" y="4206875"/>
              <a:ext cx="4763" cy="4763"/>
            </a:xfrm>
            <a:custGeom>
              <a:avLst/>
              <a:gdLst>
                <a:gd name="T0" fmla="*/ 13 w 14"/>
                <a:gd name="T1" fmla="*/ 0 h 15"/>
                <a:gd name="T2" fmla="*/ 13 w 14"/>
                <a:gd name="T3" fmla="*/ 14 h 15"/>
                <a:gd name="T4" fmla="*/ 0 w 14"/>
                <a:gd name="T5" fmla="*/ 14 h 15"/>
                <a:gd name="T6" fmla="*/ 13 w 14"/>
                <a:gd name="T7" fmla="*/ 0 h 15"/>
                <a:gd name="T8" fmla="*/ 13 w 14"/>
                <a:gd name="T9" fmla="*/ 0 h 15"/>
              </a:gdLst>
              <a:ahLst/>
              <a:cxnLst>
                <a:cxn ang="0">
                  <a:pos x="T0" y="T1"/>
                </a:cxn>
                <a:cxn ang="0">
                  <a:pos x="T2" y="T3"/>
                </a:cxn>
                <a:cxn ang="0">
                  <a:pos x="T4" y="T5"/>
                </a:cxn>
                <a:cxn ang="0">
                  <a:pos x="T6" y="T7"/>
                </a:cxn>
                <a:cxn ang="0">
                  <a:pos x="T8" y="T9"/>
                </a:cxn>
              </a:cxnLst>
              <a:rect l="0" t="0" r="r" b="b"/>
              <a:pathLst>
                <a:path w="14" h="15">
                  <a:moveTo>
                    <a:pt x="13" y="0"/>
                  </a:moveTo>
                  <a:cubicBezTo>
                    <a:pt x="13" y="14"/>
                    <a:pt x="13" y="14"/>
                    <a:pt x="13" y="14"/>
                  </a:cubicBezTo>
                  <a:cubicBezTo>
                    <a:pt x="13" y="14"/>
                    <a:pt x="13" y="14"/>
                    <a:pt x="0" y="14"/>
                  </a:cubicBezTo>
                  <a:cubicBezTo>
                    <a:pt x="0" y="14"/>
                    <a:pt x="13" y="14"/>
                    <a:pt x="13" y="0"/>
                  </a:cubicBezTo>
                  <a:lnTo>
                    <a:pt x="13" y="0"/>
                  </a:lnTo>
                </a:path>
              </a:pathLst>
            </a:custGeom>
            <a:solidFill>
              <a:srgbClr val="EEC4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47"/>
            <p:cNvSpPr>
              <a:spLocks noChangeArrowheads="1"/>
            </p:cNvSpPr>
            <p:nvPr/>
          </p:nvSpPr>
          <p:spPr bwMode="auto">
            <a:xfrm>
              <a:off x="903288" y="4141788"/>
              <a:ext cx="104775" cy="100012"/>
            </a:xfrm>
            <a:custGeom>
              <a:avLst/>
              <a:gdLst>
                <a:gd name="T0" fmla="*/ 152 w 291"/>
                <a:gd name="T1" fmla="*/ 0 h 278"/>
                <a:gd name="T2" fmla="*/ 207 w 291"/>
                <a:gd name="T3" fmla="*/ 69 h 278"/>
                <a:gd name="T4" fmla="*/ 221 w 291"/>
                <a:gd name="T5" fmla="*/ 97 h 278"/>
                <a:gd name="T6" fmla="*/ 290 w 291"/>
                <a:gd name="T7" fmla="*/ 180 h 278"/>
                <a:gd name="T8" fmla="*/ 277 w 291"/>
                <a:gd name="T9" fmla="*/ 194 h 278"/>
                <a:gd name="T10" fmla="*/ 193 w 291"/>
                <a:gd name="T11" fmla="*/ 249 h 278"/>
                <a:gd name="T12" fmla="*/ 180 w 291"/>
                <a:gd name="T13" fmla="*/ 263 h 278"/>
                <a:gd name="T14" fmla="*/ 138 w 291"/>
                <a:gd name="T15" fmla="*/ 277 h 278"/>
                <a:gd name="T16" fmla="*/ 27 w 291"/>
                <a:gd name="T17" fmla="*/ 208 h 278"/>
                <a:gd name="T18" fmla="*/ 69 w 291"/>
                <a:gd name="T19" fmla="*/ 55 h 278"/>
                <a:gd name="T20" fmla="*/ 69 w 291"/>
                <a:gd name="T21" fmla="*/ 55 h 278"/>
                <a:gd name="T22" fmla="*/ 69 w 291"/>
                <a:gd name="T23" fmla="*/ 55 h 278"/>
                <a:gd name="T24" fmla="*/ 69 w 291"/>
                <a:gd name="T25" fmla="*/ 55 h 278"/>
                <a:gd name="T26" fmla="*/ 83 w 291"/>
                <a:gd name="T27" fmla="*/ 42 h 278"/>
                <a:gd name="T28" fmla="*/ 152 w 291"/>
                <a:gd name="T29" fmla="*/ 0 h 278"/>
                <a:gd name="T30" fmla="*/ 152 w 291"/>
                <a:gd name="T3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 h="278">
                  <a:moveTo>
                    <a:pt x="152" y="0"/>
                  </a:moveTo>
                  <a:cubicBezTo>
                    <a:pt x="152" y="0"/>
                    <a:pt x="180" y="42"/>
                    <a:pt x="207" y="69"/>
                  </a:cubicBezTo>
                  <a:cubicBezTo>
                    <a:pt x="221" y="83"/>
                    <a:pt x="221" y="97"/>
                    <a:pt x="221" y="97"/>
                  </a:cubicBezTo>
                  <a:cubicBezTo>
                    <a:pt x="249" y="138"/>
                    <a:pt x="277" y="166"/>
                    <a:pt x="290" y="180"/>
                  </a:cubicBezTo>
                  <a:cubicBezTo>
                    <a:pt x="290" y="194"/>
                    <a:pt x="277" y="194"/>
                    <a:pt x="277" y="194"/>
                  </a:cubicBezTo>
                  <a:cubicBezTo>
                    <a:pt x="277" y="194"/>
                    <a:pt x="277" y="194"/>
                    <a:pt x="193" y="249"/>
                  </a:cubicBezTo>
                  <a:cubicBezTo>
                    <a:pt x="193" y="249"/>
                    <a:pt x="193" y="263"/>
                    <a:pt x="180" y="263"/>
                  </a:cubicBezTo>
                  <a:cubicBezTo>
                    <a:pt x="166" y="263"/>
                    <a:pt x="152" y="277"/>
                    <a:pt x="138" y="277"/>
                  </a:cubicBezTo>
                  <a:cubicBezTo>
                    <a:pt x="97" y="277"/>
                    <a:pt x="55" y="249"/>
                    <a:pt x="27" y="208"/>
                  </a:cubicBezTo>
                  <a:cubicBezTo>
                    <a:pt x="0" y="152"/>
                    <a:pt x="14" y="83"/>
                    <a:pt x="69" y="55"/>
                  </a:cubicBezTo>
                  <a:lnTo>
                    <a:pt x="69" y="55"/>
                  </a:lnTo>
                  <a:lnTo>
                    <a:pt x="69" y="55"/>
                  </a:lnTo>
                  <a:lnTo>
                    <a:pt x="69" y="55"/>
                  </a:lnTo>
                  <a:cubicBezTo>
                    <a:pt x="83" y="42"/>
                    <a:pt x="83" y="42"/>
                    <a:pt x="83" y="42"/>
                  </a:cubicBezTo>
                  <a:cubicBezTo>
                    <a:pt x="83" y="42"/>
                    <a:pt x="83" y="42"/>
                    <a:pt x="152" y="0"/>
                  </a:cubicBezTo>
                  <a:lnTo>
                    <a:pt x="152" y="0"/>
                  </a:lnTo>
                </a:path>
              </a:pathLst>
            </a:custGeom>
            <a:solidFill>
              <a:srgbClr val="EEC4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48"/>
            <p:cNvSpPr>
              <a:spLocks noChangeArrowheads="1"/>
            </p:cNvSpPr>
            <p:nvPr/>
          </p:nvSpPr>
          <p:spPr bwMode="auto">
            <a:xfrm>
              <a:off x="1087438" y="4197350"/>
              <a:ext cx="50800" cy="69850"/>
            </a:xfrm>
            <a:custGeom>
              <a:avLst/>
              <a:gdLst>
                <a:gd name="T0" fmla="*/ 138 w 139"/>
                <a:gd name="T1" fmla="*/ 180 h 195"/>
                <a:gd name="T2" fmla="*/ 138 w 139"/>
                <a:gd name="T3" fmla="*/ 194 h 195"/>
                <a:gd name="T4" fmla="*/ 137 w 139"/>
                <a:gd name="T5" fmla="*/ 194 h 195"/>
                <a:gd name="T6" fmla="*/ 138 w 139"/>
                <a:gd name="T7" fmla="*/ 180 h 195"/>
                <a:gd name="T8" fmla="*/ 13 w 139"/>
                <a:gd name="T9" fmla="*/ 14 h 195"/>
                <a:gd name="T10" fmla="*/ 0 w 139"/>
                <a:gd name="T11" fmla="*/ 14 h 195"/>
                <a:gd name="T12" fmla="*/ 13 w 139"/>
                <a:gd name="T13" fmla="*/ 0 h 195"/>
                <a:gd name="T14" fmla="*/ 13 w 139"/>
                <a:gd name="T15" fmla="*/ 1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95">
                  <a:moveTo>
                    <a:pt x="138" y="180"/>
                  </a:moveTo>
                  <a:lnTo>
                    <a:pt x="138" y="194"/>
                  </a:lnTo>
                  <a:lnTo>
                    <a:pt x="137" y="194"/>
                  </a:lnTo>
                  <a:cubicBezTo>
                    <a:pt x="138" y="190"/>
                    <a:pt x="138" y="185"/>
                    <a:pt x="138" y="180"/>
                  </a:cubicBezTo>
                  <a:close/>
                  <a:moveTo>
                    <a:pt x="13" y="14"/>
                  </a:moveTo>
                  <a:lnTo>
                    <a:pt x="0" y="14"/>
                  </a:lnTo>
                  <a:lnTo>
                    <a:pt x="13" y="0"/>
                  </a:lnTo>
                  <a:lnTo>
                    <a:pt x="13" y="14"/>
                  </a:lnTo>
                  <a:close/>
                </a:path>
              </a:pathLst>
            </a:custGeom>
            <a:solidFill>
              <a:srgbClr val="EEC4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49"/>
            <p:cNvSpPr>
              <a:spLocks noChangeArrowheads="1"/>
            </p:cNvSpPr>
            <p:nvPr/>
          </p:nvSpPr>
          <p:spPr bwMode="auto">
            <a:xfrm>
              <a:off x="1031875" y="4202113"/>
              <a:ext cx="104775" cy="95250"/>
            </a:xfrm>
            <a:custGeom>
              <a:avLst/>
              <a:gdLst>
                <a:gd name="T0" fmla="*/ 153 w 292"/>
                <a:gd name="T1" fmla="*/ 0 h 264"/>
                <a:gd name="T2" fmla="*/ 166 w 292"/>
                <a:gd name="T3" fmla="*/ 0 h 264"/>
                <a:gd name="T4" fmla="*/ 208 w 292"/>
                <a:gd name="T5" fmla="*/ 69 h 264"/>
                <a:gd name="T6" fmla="*/ 236 w 292"/>
                <a:gd name="T7" fmla="*/ 97 h 264"/>
                <a:gd name="T8" fmla="*/ 291 w 292"/>
                <a:gd name="T9" fmla="*/ 166 h 264"/>
                <a:gd name="T10" fmla="*/ 277 w 292"/>
                <a:gd name="T11" fmla="*/ 194 h 264"/>
                <a:gd name="T12" fmla="*/ 208 w 292"/>
                <a:gd name="T13" fmla="*/ 249 h 264"/>
                <a:gd name="T14" fmla="*/ 194 w 292"/>
                <a:gd name="T15" fmla="*/ 249 h 264"/>
                <a:gd name="T16" fmla="*/ 139 w 292"/>
                <a:gd name="T17" fmla="*/ 263 h 264"/>
                <a:gd name="T18" fmla="*/ 28 w 292"/>
                <a:gd name="T19" fmla="*/ 194 h 264"/>
                <a:gd name="T20" fmla="*/ 70 w 292"/>
                <a:gd name="T21" fmla="*/ 42 h 264"/>
                <a:gd name="T22" fmla="*/ 70 w 292"/>
                <a:gd name="T23" fmla="*/ 42 h 264"/>
                <a:gd name="T24" fmla="*/ 70 w 292"/>
                <a:gd name="T25" fmla="*/ 42 h 264"/>
                <a:gd name="T26" fmla="*/ 70 w 292"/>
                <a:gd name="T27" fmla="*/ 42 h 264"/>
                <a:gd name="T28" fmla="*/ 84 w 292"/>
                <a:gd name="T29" fmla="*/ 28 h 264"/>
                <a:gd name="T30" fmla="*/ 153 w 292"/>
                <a:gd name="T31" fmla="*/ 0 h 264"/>
                <a:gd name="T32" fmla="*/ 153 w 292"/>
                <a:gd name="T3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64">
                  <a:moveTo>
                    <a:pt x="153" y="0"/>
                  </a:moveTo>
                  <a:lnTo>
                    <a:pt x="166" y="0"/>
                  </a:lnTo>
                  <a:cubicBezTo>
                    <a:pt x="166" y="14"/>
                    <a:pt x="194" y="28"/>
                    <a:pt x="208" y="69"/>
                  </a:cubicBezTo>
                  <a:cubicBezTo>
                    <a:pt x="222" y="69"/>
                    <a:pt x="222" y="83"/>
                    <a:pt x="236" y="97"/>
                  </a:cubicBezTo>
                  <a:cubicBezTo>
                    <a:pt x="250" y="124"/>
                    <a:pt x="277" y="152"/>
                    <a:pt x="291" y="166"/>
                  </a:cubicBezTo>
                  <a:cubicBezTo>
                    <a:pt x="291" y="180"/>
                    <a:pt x="291" y="194"/>
                    <a:pt x="277" y="194"/>
                  </a:cubicBezTo>
                  <a:cubicBezTo>
                    <a:pt x="277" y="194"/>
                    <a:pt x="277" y="194"/>
                    <a:pt x="208" y="249"/>
                  </a:cubicBezTo>
                  <a:cubicBezTo>
                    <a:pt x="194" y="249"/>
                    <a:pt x="194" y="249"/>
                    <a:pt x="194" y="249"/>
                  </a:cubicBezTo>
                  <a:cubicBezTo>
                    <a:pt x="166" y="263"/>
                    <a:pt x="153" y="263"/>
                    <a:pt x="139" y="263"/>
                  </a:cubicBezTo>
                  <a:cubicBezTo>
                    <a:pt x="97" y="263"/>
                    <a:pt x="56" y="235"/>
                    <a:pt x="28" y="194"/>
                  </a:cubicBezTo>
                  <a:cubicBezTo>
                    <a:pt x="0" y="138"/>
                    <a:pt x="14" y="83"/>
                    <a:pt x="70" y="42"/>
                  </a:cubicBezTo>
                  <a:lnTo>
                    <a:pt x="70" y="42"/>
                  </a:lnTo>
                  <a:lnTo>
                    <a:pt x="70" y="42"/>
                  </a:lnTo>
                  <a:lnTo>
                    <a:pt x="70" y="42"/>
                  </a:lnTo>
                  <a:cubicBezTo>
                    <a:pt x="84" y="42"/>
                    <a:pt x="84" y="28"/>
                    <a:pt x="84" y="28"/>
                  </a:cubicBezTo>
                  <a:cubicBezTo>
                    <a:pt x="84" y="28"/>
                    <a:pt x="84" y="28"/>
                    <a:pt x="153" y="0"/>
                  </a:cubicBezTo>
                  <a:lnTo>
                    <a:pt x="153" y="0"/>
                  </a:lnTo>
                </a:path>
              </a:pathLst>
            </a:custGeom>
            <a:solidFill>
              <a:srgbClr val="EEC4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50"/>
            <p:cNvSpPr>
              <a:spLocks noChangeArrowheads="1"/>
            </p:cNvSpPr>
            <p:nvPr/>
          </p:nvSpPr>
          <p:spPr bwMode="auto">
            <a:xfrm>
              <a:off x="1262063" y="4316413"/>
              <a:ext cx="9525" cy="11112"/>
            </a:xfrm>
            <a:custGeom>
              <a:avLst/>
              <a:gdLst>
                <a:gd name="T0" fmla="*/ 14 w 28"/>
                <a:gd name="T1" fmla="*/ 0 h 29"/>
                <a:gd name="T2" fmla="*/ 27 w 28"/>
                <a:gd name="T3" fmla="*/ 14 h 29"/>
                <a:gd name="T4" fmla="*/ 0 w 28"/>
                <a:gd name="T5" fmla="*/ 28 h 29"/>
                <a:gd name="T6" fmla="*/ 14 w 28"/>
                <a:gd name="T7" fmla="*/ 0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14" y="14"/>
                    <a:pt x="27" y="14"/>
                    <a:pt x="27" y="14"/>
                  </a:cubicBezTo>
                  <a:cubicBezTo>
                    <a:pt x="27" y="14"/>
                    <a:pt x="27" y="14"/>
                    <a:pt x="0" y="28"/>
                  </a:cubicBezTo>
                  <a:cubicBezTo>
                    <a:pt x="14" y="14"/>
                    <a:pt x="14" y="14"/>
                    <a:pt x="14" y="0"/>
                  </a:cubicBezTo>
                  <a:lnTo>
                    <a:pt x="14" y="0"/>
                  </a:lnTo>
                </a:path>
              </a:pathLst>
            </a:custGeom>
            <a:solidFill>
              <a:srgbClr val="EEC4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51"/>
            <p:cNvSpPr>
              <a:spLocks noChangeArrowheads="1"/>
            </p:cNvSpPr>
            <p:nvPr/>
          </p:nvSpPr>
          <p:spPr bwMode="auto">
            <a:xfrm>
              <a:off x="1176338" y="4262438"/>
              <a:ext cx="90487" cy="85725"/>
            </a:xfrm>
            <a:custGeom>
              <a:avLst/>
              <a:gdLst>
                <a:gd name="T0" fmla="*/ 139 w 251"/>
                <a:gd name="T1" fmla="*/ 0 h 236"/>
                <a:gd name="T2" fmla="*/ 181 w 251"/>
                <a:gd name="T3" fmla="*/ 69 h 236"/>
                <a:gd name="T4" fmla="*/ 208 w 251"/>
                <a:gd name="T5" fmla="*/ 83 h 236"/>
                <a:gd name="T6" fmla="*/ 250 w 251"/>
                <a:gd name="T7" fmla="*/ 152 h 236"/>
                <a:gd name="T8" fmla="*/ 236 w 251"/>
                <a:gd name="T9" fmla="*/ 180 h 236"/>
                <a:gd name="T10" fmla="*/ 181 w 251"/>
                <a:gd name="T11" fmla="*/ 221 h 236"/>
                <a:gd name="T12" fmla="*/ 167 w 251"/>
                <a:gd name="T13" fmla="*/ 235 h 236"/>
                <a:gd name="T14" fmla="*/ 125 w 251"/>
                <a:gd name="T15" fmla="*/ 235 h 236"/>
                <a:gd name="T16" fmla="*/ 28 w 251"/>
                <a:gd name="T17" fmla="*/ 180 h 236"/>
                <a:gd name="T18" fmla="*/ 56 w 251"/>
                <a:gd name="T19" fmla="*/ 42 h 236"/>
                <a:gd name="T20" fmla="*/ 56 w 251"/>
                <a:gd name="T21" fmla="*/ 42 h 236"/>
                <a:gd name="T22" fmla="*/ 56 w 251"/>
                <a:gd name="T23" fmla="*/ 42 h 236"/>
                <a:gd name="T24" fmla="*/ 70 w 251"/>
                <a:gd name="T25" fmla="*/ 42 h 236"/>
                <a:gd name="T26" fmla="*/ 70 w 251"/>
                <a:gd name="T27" fmla="*/ 42 h 236"/>
                <a:gd name="T28" fmla="*/ 139 w 251"/>
                <a:gd name="T29" fmla="*/ 0 h 236"/>
                <a:gd name="T30" fmla="*/ 139 w 251"/>
                <a:gd name="T3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36">
                  <a:moveTo>
                    <a:pt x="139" y="0"/>
                  </a:moveTo>
                  <a:cubicBezTo>
                    <a:pt x="139" y="0"/>
                    <a:pt x="167" y="28"/>
                    <a:pt x="181" y="69"/>
                  </a:cubicBezTo>
                  <a:cubicBezTo>
                    <a:pt x="194" y="69"/>
                    <a:pt x="194" y="83"/>
                    <a:pt x="208" y="83"/>
                  </a:cubicBezTo>
                  <a:cubicBezTo>
                    <a:pt x="222" y="111"/>
                    <a:pt x="236" y="138"/>
                    <a:pt x="250" y="152"/>
                  </a:cubicBezTo>
                  <a:cubicBezTo>
                    <a:pt x="250" y="166"/>
                    <a:pt x="250" y="166"/>
                    <a:pt x="236" y="180"/>
                  </a:cubicBezTo>
                  <a:cubicBezTo>
                    <a:pt x="236" y="180"/>
                    <a:pt x="236" y="180"/>
                    <a:pt x="181" y="221"/>
                  </a:cubicBezTo>
                  <a:cubicBezTo>
                    <a:pt x="167" y="221"/>
                    <a:pt x="167" y="221"/>
                    <a:pt x="167" y="235"/>
                  </a:cubicBezTo>
                  <a:cubicBezTo>
                    <a:pt x="153" y="235"/>
                    <a:pt x="139" y="235"/>
                    <a:pt x="125" y="235"/>
                  </a:cubicBezTo>
                  <a:cubicBezTo>
                    <a:pt x="84" y="235"/>
                    <a:pt x="42" y="221"/>
                    <a:pt x="28" y="180"/>
                  </a:cubicBezTo>
                  <a:cubicBezTo>
                    <a:pt x="0" y="138"/>
                    <a:pt x="15" y="69"/>
                    <a:pt x="56" y="42"/>
                  </a:cubicBezTo>
                  <a:lnTo>
                    <a:pt x="56" y="42"/>
                  </a:lnTo>
                  <a:lnTo>
                    <a:pt x="56" y="42"/>
                  </a:lnTo>
                  <a:lnTo>
                    <a:pt x="70" y="42"/>
                  </a:lnTo>
                  <a:lnTo>
                    <a:pt x="70" y="42"/>
                  </a:lnTo>
                  <a:cubicBezTo>
                    <a:pt x="70" y="42"/>
                    <a:pt x="70" y="42"/>
                    <a:pt x="139" y="0"/>
                  </a:cubicBezTo>
                  <a:lnTo>
                    <a:pt x="139" y="0"/>
                  </a:lnTo>
                </a:path>
              </a:pathLst>
            </a:custGeom>
            <a:solidFill>
              <a:srgbClr val="EEC4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52"/>
            <p:cNvSpPr>
              <a:spLocks noChangeArrowheads="1"/>
            </p:cNvSpPr>
            <p:nvPr/>
          </p:nvSpPr>
          <p:spPr bwMode="auto">
            <a:xfrm>
              <a:off x="1166813" y="3689350"/>
              <a:ext cx="368300" cy="134938"/>
            </a:xfrm>
            <a:custGeom>
              <a:avLst/>
              <a:gdLst>
                <a:gd name="T0" fmla="*/ 927 w 1025"/>
                <a:gd name="T1" fmla="*/ 111 h 375"/>
                <a:gd name="T2" fmla="*/ 996 w 1025"/>
                <a:gd name="T3" fmla="*/ 263 h 375"/>
                <a:gd name="T4" fmla="*/ 816 w 1025"/>
                <a:gd name="T5" fmla="*/ 374 h 375"/>
                <a:gd name="T6" fmla="*/ 526 w 1025"/>
                <a:gd name="T7" fmla="*/ 360 h 375"/>
                <a:gd name="T8" fmla="*/ 429 w 1025"/>
                <a:gd name="T9" fmla="*/ 346 h 375"/>
                <a:gd name="T10" fmla="*/ 305 w 1025"/>
                <a:gd name="T11" fmla="*/ 332 h 375"/>
                <a:gd name="T12" fmla="*/ 360 w 1025"/>
                <a:gd name="T13" fmla="*/ 263 h 375"/>
                <a:gd name="T14" fmla="*/ 360 w 1025"/>
                <a:gd name="T15" fmla="*/ 249 h 375"/>
                <a:gd name="T16" fmla="*/ 0 w 1025"/>
                <a:gd name="T17" fmla="*/ 0 h 375"/>
                <a:gd name="T18" fmla="*/ 747 w 1025"/>
                <a:gd name="T19" fmla="*/ 83 h 375"/>
                <a:gd name="T20" fmla="*/ 927 w 1025"/>
                <a:gd name="T21" fmla="*/ 111 h 375"/>
                <a:gd name="T22" fmla="*/ 927 w 1025"/>
                <a:gd name="T23" fmla="*/ 1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5" h="375">
                  <a:moveTo>
                    <a:pt x="927" y="111"/>
                  </a:moveTo>
                  <a:cubicBezTo>
                    <a:pt x="927" y="111"/>
                    <a:pt x="1024" y="139"/>
                    <a:pt x="996" y="263"/>
                  </a:cubicBezTo>
                  <a:cubicBezTo>
                    <a:pt x="996" y="263"/>
                    <a:pt x="969" y="374"/>
                    <a:pt x="816" y="374"/>
                  </a:cubicBezTo>
                  <a:cubicBezTo>
                    <a:pt x="816" y="374"/>
                    <a:pt x="816" y="374"/>
                    <a:pt x="526" y="360"/>
                  </a:cubicBezTo>
                  <a:cubicBezTo>
                    <a:pt x="526" y="360"/>
                    <a:pt x="526" y="360"/>
                    <a:pt x="429" y="346"/>
                  </a:cubicBezTo>
                  <a:cubicBezTo>
                    <a:pt x="429" y="346"/>
                    <a:pt x="429" y="346"/>
                    <a:pt x="305" y="332"/>
                  </a:cubicBezTo>
                  <a:cubicBezTo>
                    <a:pt x="305" y="332"/>
                    <a:pt x="305" y="332"/>
                    <a:pt x="360" y="263"/>
                  </a:cubicBezTo>
                  <a:cubicBezTo>
                    <a:pt x="360" y="263"/>
                    <a:pt x="360" y="263"/>
                    <a:pt x="360" y="249"/>
                  </a:cubicBezTo>
                  <a:cubicBezTo>
                    <a:pt x="360" y="249"/>
                    <a:pt x="360" y="249"/>
                    <a:pt x="0" y="0"/>
                  </a:cubicBezTo>
                  <a:cubicBezTo>
                    <a:pt x="0" y="0"/>
                    <a:pt x="0" y="0"/>
                    <a:pt x="747" y="83"/>
                  </a:cubicBezTo>
                  <a:cubicBezTo>
                    <a:pt x="747" y="83"/>
                    <a:pt x="747" y="83"/>
                    <a:pt x="927" y="111"/>
                  </a:cubicBezTo>
                  <a:lnTo>
                    <a:pt x="927" y="111"/>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53"/>
            <p:cNvSpPr>
              <a:spLocks noChangeArrowheads="1"/>
            </p:cNvSpPr>
            <p:nvPr/>
          </p:nvSpPr>
          <p:spPr bwMode="auto">
            <a:xfrm>
              <a:off x="1416050" y="3724275"/>
              <a:ext cx="109538" cy="60325"/>
            </a:xfrm>
            <a:custGeom>
              <a:avLst/>
              <a:gdLst>
                <a:gd name="T0" fmla="*/ 235 w 305"/>
                <a:gd name="T1" fmla="*/ 27 h 167"/>
                <a:gd name="T2" fmla="*/ 235 w 305"/>
                <a:gd name="T3" fmla="*/ 27 h 167"/>
                <a:gd name="T4" fmla="*/ 262 w 305"/>
                <a:gd name="T5" fmla="*/ 138 h 167"/>
                <a:gd name="T6" fmla="*/ 69 w 305"/>
                <a:gd name="T7" fmla="*/ 138 h 167"/>
                <a:gd name="T8" fmla="*/ 14 w 305"/>
                <a:gd name="T9" fmla="*/ 27 h 167"/>
                <a:gd name="T10" fmla="*/ 41 w 305"/>
                <a:gd name="T11" fmla="*/ 0 h 167"/>
                <a:gd name="T12" fmla="*/ 235 w 305"/>
                <a:gd name="T13" fmla="*/ 27 h 167"/>
              </a:gdLst>
              <a:ahLst/>
              <a:cxnLst>
                <a:cxn ang="0">
                  <a:pos x="T0" y="T1"/>
                </a:cxn>
                <a:cxn ang="0">
                  <a:pos x="T2" y="T3"/>
                </a:cxn>
                <a:cxn ang="0">
                  <a:pos x="T4" y="T5"/>
                </a:cxn>
                <a:cxn ang="0">
                  <a:pos x="T6" y="T7"/>
                </a:cxn>
                <a:cxn ang="0">
                  <a:pos x="T8" y="T9"/>
                </a:cxn>
                <a:cxn ang="0">
                  <a:pos x="T10" y="T11"/>
                </a:cxn>
                <a:cxn ang="0">
                  <a:pos x="T12" y="T13"/>
                </a:cxn>
              </a:cxnLst>
              <a:rect l="0" t="0" r="r" b="b"/>
              <a:pathLst>
                <a:path w="305" h="167">
                  <a:moveTo>
                    <a:pt x="235" y="27"/>
                  </a:moveTo>
                  <a:lnTo>
                    <a:pt x="235" y="27"/>
                  </a:lnTo>
                  <a:cubicBezTo>
                    <a:pt x="235" y="27"/>
                    <a:pt x="304" y="83"/>
                    <a:pt x="262" y="138"/>
                  </a:cubicBezTo>
                  <a:cubicBezTo>
                    <a:pt x="262" y="138"/>
                    <a:pt x="235" y="166"/>
                    <a:pt x="69" y="138"/>
                  </a:cubicBezTo>
                  <a:cubicBezTo>
                    <a:pt x="69" y="138"/>
                    <a:pt x="0" y="97"/>
                    <a:pt x="14" y="27"/>
                  </a:cubicBezTo>
                  <a:cubicBezTo>
                    <a:pt x="41" y="0"/>
                    <a:pt x="41" y="0"/>
                    <a:pt x="41" y="0"/>
                  </a:cubicBezTo>
                  <a:lnTo>
                    <a:pt x="235" y="27"/>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54"/>
            <p:cNvSpPr>
              <a:spLocks noChangeArrowheads="1"/>
            </p:cNvSpPr>
            <p:nvPr/>
          </p:nvSpPr>
          <p:spPr bwMode="auto">
            <a:xfrm>
              <a:off x="1296988" y="3684588"/>
              <a:ext cx="239712" cy="46037"/>
            </a:xfrm>
            <a:custGeom>
              <a:avLst/>
              <a:gdLst>
                <a:gd name="T0" fmla="*/ 664 w 665"/>
                <a:gd name="T1" fmla="*/ 69 h 126"/>
                <a:gd name="T2" fmla="*/ 539 w 665"/>
                <a:gd name="T3" fmla="*/ 125 h 126"/>
                <a:gd name="T4" fmla="*/ 0 w 665"/>
                <a:gd name="T5" fmla="*/ 56 h 126"/>
                <a:gd name="T6" fmla="*/ 332 w 665"/>
                <a:gd name="T7" fmla="*/ 0 h 126"/>
                <a:gd name="T8" fmla="*/ 664 w 665"/>
                <a:gd name="T9" fmla="*/ 69 h 126"/>
                <a:gd name="T10" fmla="*/ 664 w 665"/>
                <a:gd name="T11" fmla="*/ 69 h 126"/>
              </a:gdLst>
              <a:ahLst/>
              <a:cxnLst>
                <a:cxn ang="0">
                  <a:pos x="T0" y="T1"/>
                </a:cxn>
                <a:cxn ang="0">
                  <a:pos x="T2" y="T3"/>
                </a:cxn>
                <a:cxn ang="0">
                  <a:pos x="T4" y="T5"/>
                </a:cxn>
                <a:cxn ang="0">
                  <a:pos x="T6" y="T7"/>
                </a:cxn>
                <a:cxn ang="0">
                  <a:pos x="T8" y="T9"/>
                </a:cxn>
                <a:cxn ang="0">
                  <a:pos x="T10" y="T11"/>
                </a:cxn>
              </a:cxnLst>
              <a:rect l="0" t="0" r="r" b="b"/>
              <a:pathLst>
                <a:path w="665" h="126">
                  <a:moveTo>
                    <a:pt x="664" y="69"/>
                  </a:moveTo>
                  <a:lnTo>
                    <a:pt x="539" y="125"/>
                  </a:lnTo>
                  <a:cubicBezTo>
                    <a:pt x="539" y="125"/>
                    <a:pt x="539" y="125"/>
                    <a:pt x="0" y="56"/>
                  </a:cubicBezTo>
                  <a:cubicBezTo>
                    <a:pt x="111" y="0"/>
                    <a:pt x="332" y="0"/>
                    <a:pt x="332" y="0"/>
                  </a:cubicBezTo>
                  <a:cubicBezTo>
                    <a:pt x="332" y="0"/>
                    <a:pt x="332" y="0"/>
                    <a:pt x="664" y="69"/>
                  </a:cubicBezTo>
                  <a:lnTo>
                    <a:pt x="664" y="69"/>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55"/>
            <p:cNvSpPr>
              <a:spLocks noChangeArrowheads="1"/>
            </p:cNvSpPr>
            <p:nvPr/>
          </p:nvSpPr>
          <p:spPr bwMode="auto">
            <a:xfrm>
              <a:off x="1022350" y="3944938"/>
              <a:ext cx="279400" cy="153987"/>
            </a:xfrm>
            <a:custGeom>
              <a:avLst/>
              <a:gdLst>
                <a:gd name="T0" fmla="*/ 761 w 775"/>
                <a:gd name="T1" fmla="*/ 9 h 426"/>
                <a:gd name="T2" fmla="*/ 719 w 775"/>
                <a:gd name="T3" fmla="*/ 37 h 426"/>
                <a:gd name="T4" fmla="*/ 691 w 775"/>
                <a:gd name="T5" fmla="*/ 51 h 426"/>
                <a:gd name="T6" fmla="*/ 664 w 775"/>
                <a:gd name="T7" fmla="*/ 67 h 426"/>
                <a:gd name="T8" fmla="*/ 664 w 775"/>
                <a:gd name="T9" fmla="*/ 65 h 426"/>
                <a:gd name="T10" fmla="*/ 525 w 775"/>
                <a:gd name="T11" fmla="*/ 148 h 426"/>
                <a:gd name="T12" fmla="*/ 221 w 775"/>
                <a:gd name="T13" fmla="*/ 300 h 426"/>
                <a:gd name="T14" fmla="*/ 166 w 775"/>
                <a:gd name="T15" fmla="*/ 341 h 426"/>
                <a:gd name="T16" fmla="*/ 0 w 775"/>
                <a:gd name="T17" fmla="*/ 425 h 426"/>
                <a:gd name="T18" fmla="*/ 138 w 775"/>
                <a:gd name="T19" fmla="*/ 341 h 426"/>
                <a:gd name="T20" fmla="*/ 263 w 775"/>
                <a:gd name="T21" fmla="*/ 259 h 426"/>
                <a:gd name="T22" fmla="*/ 346 w 775"/>
                <a:gd name="T23" fmla="*/ 217 h 426"/>
                <a:gd name="T24" fmla="*/ 428 w 775"/>
                <a:gd name="T25" fmla="*/ 175 h 426"/>
                <a:gd name="T26" fmla="*/ 498 w 775"/>
                <a:gd name="T27" fmla="*/ 134 h 426"/>
                <a:gd name="T28" fmla="*/ 581 w 775"/>
                <a:gd name="T29" fmla="*/ 93 h 426"/>
                <a:gd name="T30" fmla="*/ 719 w 775"/>
                <a:gd name="T31" fmla="*/ 23 h 426"/>
                <a:gd name="T32" fmla="*/ 774 w 775"/>
                <a:gd name="T33" fmla="*/ 0 h 426"/>
                <a:gd name="T34" fmla="*/ 761 w 775"/>
                <a:gd name="T35"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5" h="426">
                  <a:moveTo>
                    <a:pt x="761" y="9"/>
                  </a:moveTo>
                  <a:cubicBezTo>
                    <a:pt x="747" y="9"/>
                    <a:pt x="733" y="23"/>
                    <a:pt x="719" y="37"/>
                  </a:cubicBezTo>
                  <a:cubicBezTo>
                    <a:pt x="719" y="37"/>
                    <a:pt x="706" y="51"/>
                    <a:pt x="691" y="51"/>
                  </a:cubicBezTo>
                  <a:cubicBezTo>
                    <a:pt x="679" y="57"/>
                    <a:pt x="670" y="62"/>
                    <a:pt x="664" y="67"/>
                  </a:cubicBezTo>
                  <a:cubicBezTo>
                    <a:pt x="664" y="66"/>
                    <a:pt x="664" y="66"/>
                    <a:pt x="664" y="65"/>
                  </a:cubicBezTo>
                  <a:lnTo>
                    <a:pt x="525" y="148"/>
                  </a:lnTo>
                  <a:lnTo>
                    <a:pt x="221" y="300"/>
                  </a:lnTo>
                  <a:lnTo>
                    <a:pt x="166" y="341"/>
                  </a:lnTo>
                  <a:lnTo>
                    <a:pt x="0" y="425"/>
                  </a:lnTo>
                  <a:cubicBezTo>
                    <a:pt x="0" y="425"/>
                    <a:pt x="55" y="383"/>
                    <a:pt x="138" y="341"/>
                  </a:cubicBezTo>
                  <a:cubicBezTo>
                    <a:pt x="166" y="314"/>
                    <a:pt x="221" y="286"/>
                    <a:pt x="263" y="259"/>
                  </a:cubicBezTo>
                  <a:cubicBezTo>
                    <a:pt x="290" y="244"/>
                    <a:pt x="318" y="231"/>
                    <a:pt x="346" y="217"/>
                  </a:cubicBezTo>
                  <a:cubicBezTo>
                    <a:pt x="374" y="203"/>
                    <a:pt x="401" y="189"/>
                    <a:pt x="428" y="175"/>
                  </a:cubicBezTo>
                  <a:cubicBezTo>
                    <a:pt x="456" y="162"/>
                    <a:pt x="484" y="148"/>
                    <a:pt x="498" y="134"/>
                  </a:cubicBezTo>
                  <a:cubicBezTo>
                    <a:pt x="525" y="120"/>
                    <a:pt x="553" y="106"/>
                    <a:pt x="581" y="93"/>
                  </a:cubicBezTo>
                  <a:cubicBezTo>
                    <a:pt x="636" y="65"/>
                    <a:pt x="678" y="51"/>
                    <a:pt x="719" y="23"/>
                  </a:cubicBezTo>
                  <a:cubicBezTo>
                    <a:pt x="737" y="13"/>
                    <a:pt x="756" y="5"/>
                    <a:pt x="774" y="0"/>
                  </a:cubicBezTo>
                  <a:cubicBezTo>
                    <a:pt x="770" y="2"/>
                    <a:pt x="765" y="4"/>
                    <a:pt x="761" y="9"/>
                  </a:cubicBezTo>
                </a:path>
              </a:pathLst>
            </a:custGeom>
            <a:solidFill>
              <a:srgbClr val="F8C9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56"/>
            <p:cNvSpPr>
              <a:spLocks noChangeArrowheads="1"/>
            </p:cNvSpPr>
            <p:nvPr/>
          </p:nvSpPr>
          <p:spPr bwMode="auto">
            <a:xfrm>
              <a:off x="1255713" y="3929063"/>
              <a:ext cx="74612" cy="44450"/>
            </a:xfrm>
            <a:custGeom>
              <a:avLst/>
              <a:gdLst>
                <a:gd name="T0" fmla="*/ 207 w 208"/>
                <a:gd name="T1" fmla="*/ 0 h 125"/>
                <a:gd name="T2" fmla="*/ 152 w 208"/>
                <a:gd name="T3" fmla="*/ 42 h 125"/>
                <a:gd name="T4" fmla="*/ 68 w 208"/>
                <a:gd name="T5" fmla="*/ 84 h 125"/>
                <a:gd name="T6" fmla="*/ 42 w 208"/>
                <a:gd name="T7" fmla="*/ 97 h 125"/>
                <a:gd name="T8" fmla="*/ 30 w 208"/>
                <a:gd name="T9" fmla="*/ 102 h 125"/>
                <a:gd name="T10" fmla="*/ 14 w 208"/>
                <a:gd name="T11" fmla="*/ 111 h 125"/>
                <a:gd name="T12" fmla="*/ 14 w 208"/>
                <a:gd name="T13" fmla="*/ 113 h 125"/>
                <a:gd name="T14" fmla="*/ 30 w 208"/>
                <a:gd name="T15" fmla="*/ 102 h 125"/>
                <a:gd name="T16" fmla="*/ 41 w 208"/>
                <a:gd name="T17" fmla="*/ 97 h 125"/>
                <a:gd name="T18" fmla="*/ 42 w 208"/>
                <a:gd name="T19" fmla="*/ 97 h 125"/>
                <a:gd name="T20" fmla="*/ 68 w 208"/>
                <a:gd name="T21" fmla="*/ 84 h 125"/>
                <a:gd name="T22" fmla="*/ 69 w 208"/>
                <a:gd name="T23" fmla="*/ 83 h 125"/>
                <a:gd name="T24" fmla="*/ 111 w 208"/>
                <a:gd name="T25" fmla="*/ 55 h 125"/>
                <a:gd name="T26" fmla="*/ 152 w 208"/>
                <a:gd name="T27" fmla="*/ 42 h 125"/>
                <a:gd name="T28" fmla="*/ 207 w 208"/>
                <a:gd name="T29" fmla="*/ 0 h 125"/>
                <a:gd name="T30" fmla="*/ 0 w 208"/>
                <a:gd name="T31" fmla="*/ 124 h 125"/>
                <a:gd name="T32" fmla="*/ 14 w 208"/>
                <a:gd name="T33" fmla="*/ 113 h 125"/>
                <a:gd name="T34" fmla="*/ 0 w 208"/>
                <a:gd name="T35"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25">
                  <a:moveTo>
                    <a:pt x="207" y="0"/>
                  </a:moveTo>
                  <a:cubicBezTo>
                    <a:pt x="207" y="0"/>
                    <a:pt x="194" y="28"/>
                    <a:pt x="152" y="42"/>
                  </a:cubicBezTo>
                  <a:lnTo>
                    <a:pt x="68" y="84"/>
                  </a:lnTo>
                  <a:cubicBezTo>
                    <a:pt x="111" y="62"/>
                    <a:pt x="99" y="68"/>
                    <a:pt x="42" y="97"/>
                  </a:cubicBezTo>
                  <a:cubicBezTo>
                    <a:pt x="75" y="80"/>
                    <a:pt x="67" y="84"/>
                    <a:pt x="30" y="102"/>
                  </a:cubicBezTo>
                  <a:cubicBezTo>
                    <a:pt x="45" y="95"/>
                    <a:pt x="30" y="102"/>
                    <a:pt x="14" y="111"/>
                  </a:cubicBezTo>
                  <a:cubicBezTo>
                    <a:pt x="14" y="112"/>
                    <a:pt x="14" y="112"/>
                    <a:pt x="14" y="113"/>
                  </a:cubicBezTo>
                  <a:cubicBezTo>
                    <a:pt x="18" y="110"/>
                    <a:pt x="24" y="106"/>
                    <a:pt x="30" y="102"/>
                  </a:cubicBezTo>
                  <a:cubicBezTo>
                    <a:pt x="34" y="101"/>
                    <a:pt x="37" y="99"/>
                    <a:pt x="41" y="97"/>
                  </a:cubicBezTo>
                  <a:cubicBezTo>
                    <a:pt x="41" y="97"/>
                    <a:pt x="42" y="97"/>
                    <a:pt x="42" y="97"/>
                  </a:cubicBezTo>
                  <a:cubicBezTo>
                    <a:pt x="54" y="96"/>
                    <a:pt x="65" y="87"/>
                    <a:pt x="68" y="84"/>
                  </a:cubicBezTo>
                  <a:cubicBezTo>
                    <a:pt x="69" y="83"/>
                    <a:pt x="69" y="83"/>
                    <a:pt x="69" y="83"/>
                  </a:cubicBezTo>
                  <a:cubicBezTo>
                    <a:pt x="83" y="69"/>
                    <a:pt x="97" y="55"/>
                    <a:pt x="111" y="55"/>
                  </a:cubicBezTo>
                  <a:cubicBezTo>
                    <a:pt x="125" y="42"/>
                    <a:pt x="138" y="42"/>
                    <a:pt x="152" y="42"/>
                  </a:cubicBezTo>
                  <a:cubicBezTo>
                    <a:pt x="194" y="14"/>
                    <a:pt x="207" y="0"/>
                    <a:pt x="207" y="0"/>
                  </a:cubicBezTo>
                  <a:close/>
                  <a:moveTo>
                    <a:pt x="0" y="124"/>
                  </a:moveTo>
                  <a:cubicBezTo>
                    <a:pt x="0" y="124"/>
                    <a:pt x="5" y="119"/>
                    <a:pt x="14" y="113"/>
                  </a:cubicBezTo>
                  <a:cubicBezTo>
                    <a:pt x="12" y="124"/>
                    <a:pt x="0" y="124"/>
                    <a:pt x="0" y="124"/>
                  </a:cubicBezTo>
                  <a:close/>
                </a:path>
              </a:pathLst>
            </a:custGeom>
            <a:solidFill>
              <a:srgbClr val="F1BE9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57"/>
            <p:cNvSpPr>
              <a:spLocks noChangeArrowheads="1"/>
            </p:cNvSpPr>
            <p:nvPr/>
          </p:nvSpPr>
          <p:spPr bwMode="auto">
            <a:xfrm>
              <a:off x="1022350" y="3943350"/>
              <a:ext cx="288925" cy="155575"/>
            </a:xfrm>
            <a:custGeom>
              <a:avLst/>
              <a:gdLst>
                <a:gd name="T0" fmla="*/ 802 w 803"/>
                <a:gd name="T1" fmla="*/ 0 h 430"/>
                <a:gd name="T2" fmla="*/ 733 w 803"/>
                <a:gd name="T3" fmla="*/ 41 h 430"/>
                <a:gd name="T4" fmla="*/ 595 w 803"/>
                <a:gd name="T5" fmla="*/ 124 h 430"/>
                <a:gd name="T6" fmla="*/ 525 w 803"/>
                <a:gd name="T7" fmla="*/ 166 h 430"/>
                <a:gd name="T8" fmla="*/ 443 w 803"/>
                <a:gd name="T9" fmla="*/ 207 h 430"/>
                <a:gd name="T10" fmla="*/ 359 w 803"/>
                <a:gd name="T11" fmla="*/ 248 h 430"/>
                <a:gd name="T12" fmla="*/ 277 w 803"/>
                <a:gd name="T13" fmla="*/ 290 h 430"/>
                <a:gd name="T14" fmla="*/ 138 w 803"/>
                <a:gd name="T15" fmla="*/ 359 h 430"/>
                <a:gd name="T16" fmla="*/ 0 w 803"/>
                <a:gd name="T17" fmla="*/ 429 h 430"/>
                <a:gd name="T18" fmla="*/ 0 w 803"/>
                <a:gd name="T19" fmla="*/ 429 h 430"/>
                <a:gd name="T20" fmla="*/ 166 w 803"/>
                <a:gd name="T21" fmla="*/ 345 h 430"/>
                <a:gd name="T22" fmla="*/ 221 w 803"/>
                <a:gd name="T23" fmla="*/ 304 h 430"/>
                <a:gd name="T24" fmla="*/ 525 w 803"/>
                <a:gd name="T25" fmla="*/ 152 h 430"/>
                <a:gd name="T26" fmla="*/ 525 w 803"/>
                <a:gd name="T27" fmla="*/ 152 h 430"/>
                <a:gd name="T28" fmla="*/ 664 w 803"/>
                <a:gd name="T29" fmla="*/ 69 h 430"/>
                <a:gd name="T30" fmla="*/ 802 w 803"/>
                <a:gd name="T31" fmla="*/ 0 h 430"/>
                <a:gd name="T32" fmla="*/ 802 w 803"/>
                <a:gd name="T3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3" h="430">
                  <a:moveTo>
                    <a:pt x="802" y="0"/>
                  </a:moveTo>
                  <a:cubicBezTo>
                    <a:pt x="775" y="13"/>
                    <a:pt x="761" y="27"/>
                    <a:pt x="733" y="41"/>
                  </a:cubicBezTo>
                  <a:cubicBezTo>
                    <a:pt x="691" y="69"/>
                    <a:pt x="650" y="97"/>
                    <a:pt x="595" y="124"/>
                  </a:cubicBezTo>
                  <a:cubicBezTo>
                    <a:pt x="567" y="138"/>
                    <a:pt x="553" y="152"/>
                    <a:pt x="525" y="166"/>
                  </a:cubicBezTo>
                  <a:cubicBezTo>
                    <a:pt x="498" y="179"/>
                    <a:pt x="470" y="193"/>
                    <a:pt x="443" y="207"/>
                  </a:cubicBezTo>
                  <a:cubicBezTo>
                    <a:pt x="415" y="221"/>
                    <a:pt x="387" y="235"/>
                    <a:pt x="359" y="248"/>
                  </a:cubicBezTo>
                  <a:cubicBezTo>
                    <a:pt x="332" y="263"/>
                    <a:pt x="304" y="276"/>
                    <a:pt x="277" y="290"/>
                  </a:cubicBezTo>
                  <a:cubicBezTo>
                    <a:pt x="235" y="318"/>
                    <a:pt x="180" y="345"/>
                    <a:pt x="138" y="359"/>
                  </a:cubicBezTo>
                  <a:cubicBezTo>
                    <a:pt x="55" y="401"/>
                    <a:pt x="0" y="429"/>
                    <a:pt x="0" y="429"/>
                  </a:cubicBezTo>
                  <a:lnTo>
                    <a:pt x="0" y="429"/>
                  </a:lnTo>
                  <a:cubicBezTo>
                    <a:pt x="0" y="429"/>
                    <a:pt x="0" y="429"/>
                    <a:pt x="166" y="345"/>
                  </a:cubicBezTo>
                  <a:cubicBezTo>
                    <a:pt x="166" y="345"/>
                    <a:pt x="166" y="345"/>
                    <a:pt x="221" y="304"/>
                  </a:cubicBezTo>
                  <a:cubicBezTo>
                    <a:pt x="221" y="304"/>
                    <a:pt x="221" y="304"/>
                    <a:pt x="525" y="152"/>
                  </a:cubicBezTo>
                  <a:lnTo>
                    <a:pt x="525" y="152"/>
                  </a:lnTo>
                  <a:cubicBezTo>
                    <a:pt x="525" y="152"/>
                    <a:pt x="525" y="152"/>
                    <a:pt x="664" y="69"/>
                  </a:cubicBezTo>
                  <a:cubicBezTo>
                    <a:pt x="664" y="69"/>
                    <a:pt x="664" y="69"/>
                    <a:pt x="802" y="0"/>
                  </a:cubicBezTo>
                  <a:lnTo>
                    <a:pt x="802" y="0"/>
                  </a:lnTo>
                </a:path>
              </a:pathLst>
            </a:custGeom>
            <a:solidFill>
              <a:srgbClr val="F8C9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58"/>
            <p:cNvSpPr>
              <a:spLocks noChangeArrowheads="1"/>
            </p:cNvSpPr>
            <p:nvPr/>
          </p:nvSpPr>
          <p:spPr bwMode="auto">
            <a:xfrm>
              <a:off x="1077913" y="4032250"/>
              <a:ext cx="309562" cy="165100"/>
            </a:xfrm>
            <a:custGeom>
              <a:avLst/>
              <a:gdLst>
                <a:gd name="T0" fmla="*/ 857 w 858"/>
                <a:gd name="T1" fmla="*/ 0 h 457"/>
                <a:gd name="T2" fmla="*/ 732 w 858"/>
                <a:gd name="T3" fmla="*/ 70 h 457"/>
                <a:gd name="T4" fmla="*/ 594 w 858"/>
                <a:gd name="T5" fmla="*/ 153 h 457"/>
                <a:gd name="T6" fmla="*/ 511 w 858"/>
                <a:gd name="T7" fmla="*/ 194 h 457"/>
                <a:gd name="T8" fmla="*/ 442 w 858"/>
                <a:gd name="T9" fmla="*/ 236 h 457"/>
                <a:gd name="T10" fmla="*/ 359 w 858"/>
                <a:gd name="T11" fmla="*/ 277 h 457"/>
                <a:gd name="T12" fmla="*/ 275 w 858"/>
                <a:gd name="T13" fmla="*/ 319 h 457"/>
                <a:gd name="T14" fmla="*/ 137 w 858"/>
                <a:gd name="T15" fmla="*/ 388 h 457"/>
                <a:gd name="T16" fmla="*/ 0 w 858"/>
                <a:gd name="T17" fmla="*/ 456 h 457"/>
                <a:gd name="T18" fmla="*/ 68 w 858"/>
                <a:gd name="T19" fmla="*/ 416 h 457"/>
                <a:gd name="T20" fmla="*/ 345 w 858"/>
                <a:gd name="T21" fmla="*/ 263 h 457"/>
                <a:gd name="T22" fmla="*/ 663 w 858"/>
                <a:gd name="T23" fmla="*/ 97 h 457"/>
                <a:gd name="T24" fmla="*/ 843 w 858"/>
                <a:gd name="T25" fmla="*/ 0 h 457"/>
                <a:gd name="T26" fmla="*/ 857 w 858"/>
                <a:gd name="T2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8" h="457">
                  <a:moveTo>
                    <a:pt x="857" y="0"/>
                  </a:moveTo>
                  <a:cubicBezTo>
                    <a:pt x="857" y="0"/>
                    <a:pt x="801" y="28"/>
                    <a:pt x="732" y="70"/>
                  </a:cubicBezTo>
                  <a:cubicBezTo>
                    <a:pt x="691" y="97"/>
                    <a:pt x="635" y="125"/>
                    <a:pt x="594" y="153"/>
                  </a:cubicBezTo>
                  <a:cubicBezTo>
                    <a:pt x="566" y="167"/>
                    <a:pt x="538" y="181"/>
                    <a:pt x="511" y="194"/>
                  </a:cubicBezTo>
                  <a:cubicBezTo>
                    <a:pt x="483" y="208"/>
                    <a:pt x="469" y="222"/>
                    <a:pt x="442" y="236"/>
                  </a:cubicBezTo>
                  <a:cubicBezTo>
                    <a:pt x="414" y="250"/>
                    <a:pt x="387" y="263"/>
                    <a:pt x="359" y="277"/>
                  </a:cubicBezTo>
                  <a:cubicBezTo>
                    <a:pt x="331" y="305"/>
                    <a:pt x="303" y="305"/>
                    <a:pt x="275" y="319"/>
                  </a:cubicBezTo>
                  <a:cubicBezTo>
                    <a:pt x="221" y="347"/>
                    <a:pt x="179" y="374"/>
                    <a:pt x="137" y="388"/>
                  </a:cubicBezTo>
                  <a:cubicBezTo>
                    <a:pt x="60" y="426"/>
                    <a:pt x="7" y="452"/>
                    <a:pt x="0" y="456"/>
                  </a:cubicBezTo>
                  <a:cubicBezTo>
                    <a:pt x="5" y="454"/>
                    <a:pt x="31" y="440"/>
                    <a:pt x="68" y="416"/>
                  </a:cubicBezTo>
                  <a:lnTo>
                    <a:pt x="345" y="263"/>
                  </a:lnTo>
                  <a:lnTo>
                    <a:pt x="663" y="97"/>
                  </a:lnTo>
                  <a:lnTo>
                    <a:pt x="843" y="0"/>
                  </a:lnTo>
                  <a:lnTo>
                    <a:pt x="857" y="0"/>
                  </a:lnTo>
                </a:path>
              </a:pathLst>
            </a:custGeom>
            <a:solidFill>
              <a:srgbClr val="F8C9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59"/>
            <p:cNvSpPr>
              <a:spLocks noChangeArrowheads="1"/>
            </p:cNvSpPr>
            <p:nvPr/>
          </p:nvSpPr>
          <p:spPr bwMode="auto">
            <a:xfrm>
              <a:off x="1101725" y="4035425"/>
              <a:ext cx="274638" cy="147638"/>
            </a:xfrm>
            <a:custGeom>
              <a:avLst/>
              <a:gdLst>
                <a:gd name="T0" fmla="*/ 595 w 763"/>
                <a:gd name="T1" fmla="*/ 90 h 410"/>
                <a:gd name="T2" fmla="*/ 277 w 763"/>
                <a:gd name="T3" fmla="*/ 256 h 410"/>
                <a:gd name="T4" fmla="*/ 0 w 763"/>
                <a:gd name="T5" fmla="*/ 409 h 410"/>
                <a:gd name="T6" fmla="*/ 56 w 763"/>
                <a:gd name="T7" fmla="*/ 367 h 410"/>
                <a:gd name="T8" fmla="*/ 194 w 763"/>
                <a:gd name="T9" fmla="*/ 298 h 410"/>
                <a:gd name="T10" fmla="*/ 277 w 763"/>
                <a:gd name="T11" fmla="*/ 243 h 410"/>
                <a:gd name="T12" fmla="*/ 346 w 763"/>
                <a:gd name="T13" fmla="*/ 201 h 410"/>
                <a:gd name="T14" fmla="*/ 429 w 763"/>
                <a:gd name="T15" fmla="*/ 160 h 410"/>
                <a:gd name="T16" fmla="*/ 512 w 763"/>
                <a:gd name="T17" fmla="*/ 118 h 410"/>
                <a:gd name="T18" fmla="*/ 651 w 763"/>
                <a:gd name="T19" fmla="*/ 49 h 410"/>
                <a:gd name="T20" fmla="*/ 727 w 763"/>
                <a:gd name="T21" fmla="*/ 19 h 410"/>
                <a:gd name="T22" fmla="*/ 595 w 763"/>
                <a:gd name="T23" fmla="*/ 9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410">
                  <a:moveTo>
                    <a:pt x="595" y="90"/>
                  </a:moveTo>
                  <a:lnTo>
                    <a:pt x="277" y="256"/>
                  </a:lnTo>
                  <a:lnTo>
                    <a:pt x="0" y="409"/>
                  </a:lnTo>
                  <a:cubicBezTo>
                    <a:pt x="14" y="395"/>
                    <a:pt x="42" y="381"/>
                    <a:pt x="56" y="367"/>
                  </a:cubicBezTo>
                  <a:cubicBezTo>
                    <a:pt x="97" y="340"/>
                    <a:pt x="138" y="326"/>
                    <a:pt x="194" y="298"/>
                  </a:cubicBezTo>
                  <a:cubicBezTo>
                    <a:pt x="222" y="284"/>
                    <a:pt x="249" y="256"/>
                    <a:pt x="277" y="243"/>
                  </a:cubicBezTo>
                  <a:cubicBezTo>
                    <a:pt x="304" y="229"/>
                    <a:pt x="319" y="215"/>
                    <a:pt x="346" y="201"/>
                  </a:cubicBezTo>
                  <a:cubicBezTo>
                    <a:pt x="374" y="187"/>
                    <a:pt x="401" y="174"/>
                    <a:pt x="429" y="160"/>
                  </a:cubicBezTo>
                  <a:cubicBezTo>
                    <a:pt x="457" y="146"/>
                    <a:pt x="485" y="132"/>
                    <a:pt x="512" y="118"/>
                  </a:cubicBezTo>
                  <a:cubicBezTo>
                    <a:pt x="567" y="90"/>
                    <a:pt x="609" y="77"/>
                    <a:pt x="651" y="49"/>
                  </a:cubicBezTo>
                  <a:cubicBezTo>
                    <a:pt x="682" y="36"/>
                    <a:pt x="707" y="27"/>
                    <a:pt x="727" y="19"/>
                  </a:cubicBezTo>
                  <a:cubicBezTo>
                    <a:pt x="762" y="0"/>
                    <a:pt x="727" y="19"/>
                    <a:pt x="595" y="90"/>
                  </a:cubicBezTo>
                </a:path>
              </a:pathLst>
            </a:custGeom>
            <a:solidFill>
              <a:srgbClr val="F8C9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60"/>
            <p:cNvSpPr>
              <a:spLocks noChangeArrowheads="1"/>
            </p:cNvSpPr>
            <p:nvPr/>
          </p:nvSpPr>
          <p:spPr bwMode="auto">
            <a:xfrm>
              <a:off x="1211263" y="4127500"/>
              <a:ext cx="228600" cy="127000"/>
            </a:xfrm>
            <a:custGeom>
              <a:avLst/>
              <a:gdLst>
                <a:gd name="T0" fmla="*/ 636 w 637"/>
                <a:gd name="T1" fmla="*/ 0 h 353"/>
                <a:gd name="T2" fmla="*/ 608 w 637"/>
                <a:gd name="T3" fmla="*/ 28 h 353"/>
                <a:gd name="T4" fmla="*/ 484 w 637"/>
                <a:gd name="T5" fmla="*/ 97 h 353"/>
                <a:gd name="T6" fmla="*/ 415 w 637"/>
                <a:gd name="T7" fmla="*/ 139 h 353"/>
                <a:gd name="T8" fmla="*/ 346 w 637"/>
                <a:gd name="T9" fmla="*/ 180 h 353"/>
                <a:gd name="T10" fmla="*/ 276 w 637"/>
                <a:gd name="T11" fmla="*/ 208 h 353"/>
                <a:gd name="T12" fmla="*/ 193 w 637"/>
                <a:gd name="T13" fmla="*/ 250 h 353"/>
                <a:gd name="T14" fmla="*/ 69 w 637"/>
                <a:gd name="T15" fmla="*/ 319 h 353"/>
                <a:gd name="T16" fmla="*/ 47 w 637"/>
                <a:gd name="T17" fmla="*/ 326 h 353"/>
                <a:gd name="T18" fmla="*/ 262 w 637"/>
                <a:gd name="T19" fmla="*/ 208 h 353"/>
                <a:gd name="T20" fmla="*/ 567 w 637"/>
                <a:gd name="T21" fmla="*/ 42 h 353"/>
                <a:gd name="T22" fmla="*/ 636 w 637"/>
                <a:gd name="T2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353">
                  <a:moveTo>
                    <a:pt x="636" y="0"/>
                  </a:moveTo>
                  <a:lnTo>
                    <a:pt x="608" y="28"/>
                  </a:lnTo>
                  <a:cubicBezTo>
                    <a:pt x="567" y="42"/>
                    <a:pt x="525" y="70"/>
                    <a:pt x="484" y="97"/>
                  </a:cubicBezTo>
                  <a:cubicBezTo>
                    <a:pt x="456" y="111"/>
                    <a:pt x="442" y="125"/>
                    <a:pt x="415" y="139"/>
                  </a:cubicBezTo>
                  <a:cubicBezTo>
                    <a:pt x="387" y="153"/>
                    <a:pt x="373" y="166"/>
                    <a:pt x="346" y="180"/>
                  </a:cubicBezTo>
                  <a:cubicBezTo>
                    <a:pt x="318" y="180"/>
                    <a:pt x="290" y="194"/>
                    <a:pt x="276" y="208"/>
                  </a:cubicBezTo>
                  <a:cubicBezTo>
                    <a:pt x="249" y="222"/>
                    <a:pt x="221" y="236"/>
                    <a:pt x="193" y="250"/>
                  </a:cubicBezTo>
                  <a:cubicBezTo>
                    <a:pt x="152" y="277"/>
                    <a:pt x="110" y="291"/>
                    <a:pt x="69" y="319"/>
                  </a:cubicBezTo>
                  <a:cubicBezTo>
                    <a:pt x="61" y="321"/>
                    <a:pt x="54" y="323"/>
                    <a:pt x="47" y="326"/>
                  </a:cubicBezTo>
                  <a:cubicBezTo>
                    <a:pt x="0" y="352"/>
                    <a:pt x="47" y="326"/>
                    <a:pt x="262" y="208"/>
                  </a:cubicBezTo>
                  <a:lnTo>
                    <a:pt x="567" y="42"/>
                  </a:lnTo>
                  <a:lnTo>
                    <a:pt x="636" y="0"/>
                  </a:lnTo>
                </a:path>
              </a:pathLst>
            </a:custGeom>
            <a:solidFill>
              <a:srgbClr val="F8C9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61"/>
            <p:cNvSpPr>
              <a:spLocks noChangeArrowheads="1"/>
            </p:cNvSpPr>
            <p:nvPr/>
          </p:nvSpPr>
          <p:spPr bwMode="auto">
            <a:xfrm>
              <a:off x="1192213" y="4106863"/>
              <a:ext cx="284162" cy="155575"/>
            </a:xfrm>
            <a:custGeom>
              <a:avLst/>
              <a:gdLst>
                <a:gd name="T0" fmla="*/ 788 w 789"/>
                <a:gd name="T1" fmla="*/ 0 h 430"/>
                <a:gd name="T2" fmla="*/ 692 w 789"/>
                <a:gd name="T3" fmla="*/ 55 h 430"/>
                <a:gd name="T4" fmla="*/ 623 w 789"/>
                <a:gd name="T5" fmla="*/ 97 h 430"/>
                <a:gd name="T6" fmla="*/ 623 w 789"/>
                <a:gd name="T7" fmla="*/ 97 h 430"/>
                <a:gd name="T8" fmla="*/ 318 w 789"/>
                <a:gd name="T9" fmla="*/ 263 h 430"/>
                <a:gd name="T10" fmla="*/ 42 w 789"/>
                <a:gd name="T11" fmla="*/ 415 h 430"/>
                <a:gd name="T12" fmla="*/ 28 w 789"/>
                <a:gd name="T13" fmla="*/ 415 h 430"/>
                <a:gd name="T14" fmla="*/ 0 w 789"/>
                <a:gd name="T15" fmla="*/ 429 h 430"/>
                <a:gd name="T16" fmla="*/ 111 w 789"/>
                <a:gd name="T17" fmla="*/ 346 h 430"/>
                <a:gd name="T18" fmla="*/ 236 w 789"/>
                <a:gd name="T19" fmla="*/ 277 h 430"/>
                <a:gd name="T20" fmla="*/ 305 w 789"/>
                <a:gd name="T21" fmla="*/ 235 h 430"/>
                <a:gd name="T22" fmla="*/ 387 w 789"/>
                <a:gd name="T23" fmla="*/ 194 h 430"/>
                <a:gd name="T24" fmla="*/ 457 w 789"/>
                <a:gd name="T25" fmla="*/ 166 h 430"/>
                <a:gd name="T26" fmla="*/ 526 w 789"/>
                <a:gd name="T27" fmla="*/ 125 h 430"/>
                <a:gd name="T28" fmla="*/ 650 w 789"/>
                <a:gd name="T29" fmla="*/ 55 h 430"/>
                <a:gd name="T30" fmla="*/ 788 w 789"/>
                <a:gd name="T31" fmla="*/ 0 h 430"/>
                <a:gd name="T32" fmla="*/ 788 w 789"/>
                <a:gd name="T3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9" h="430">
                  <a:moveTo>
                    <a:pt x="788" y="0"/>
                  </a:moveTo>
                  <a:cubicBezTo>
                    <a:pt x="788" y="0"/>
                    <a:pt x="747" y="28"/>
                    <a:pt x="692" y="55"/>
                  </a:cubicBezTo>
                  <a:cubicBezTo>
                    <a:pt x="692" y="55"/>
                    <a:pt x="692" y="55"/>
                    <a:pt x="623" y="97"/>
                  </a:cubicBezTo>
                  <a:lnTo>
                    <a:pt x="623" y="97"/>
                  </a:lnTo>
                  <a:cubicBezTo>
                    <a:pt x="623" y="97"/>
                    <a:pt x="623" y="97"/>
                    <a:pt x="318" y="263"/>
                  </a:cubicBezTo>
                  <a:cubicBezTo>
                    <a:pt x="318" y="263"/>
                    <a:pt x="318" y="263"/>
                    <a:pt x="42" y="415"/>
                  </a:cubicBezTo>
                  <a:cubicBezTo>
                    <a:pt x="42" y="415"/>
                    <a:pt x="42" y="415"/>
                    <a:pt x="28" y="415"/>
                  </a:cubicBezTo>
                  <a:cubicBezTo>
                    <a:pt x="14" y="415"/>
                    <a:pt x="0" y="429"/>
                    <a:pt x="0" y="429"/>
                  </a:cubicBezTo>
                  <a:cubicBezTo>
                    <a:pt x="0" y="429"/>
                    <a:pt x="42" y="387"/>
                    <a:pt x="111" y="346"/>
                  </a:cubicBezTo>
                  <a:cubicBezTo>
                    <a:pt x="152" y="332"/>
                    <a:pt x="194" y="305"/>
                    <a:pt x="236" y="277"/>
                  </a:cubicBezTo>
                  <a:cubicBezTo>
                    <a:pt x="263" y="263"/>
                    <a:pt x="291" y="249"/>
                    <a:pt x="305" y="235"/>
                  </a:cubicBezTo>
                  <a:cubicBezTo>
                    <a:pt x="332" y="221"/>
                    <a:pt x="360" y="208"/>
                    <a:pt x="387" y="194"/>
                  </a:cubicBezTo>
                  <a:cubicBezTo>
                    <a:pt x="402" y="180"/>
                    <a:pt x="429" y="180"/>
                    <a:pt x="457" y="166"/>
                  </a:cubicBezTo>
                  <a:cubicBezTo>
                    <a:pt x="484" y="152"/>
                    <a:pt x="498" y="139"/>
                    <a:pt x="526" y="125"/>
                  </a:cubicBezTo>
                  <a:cubicBezTo>
                    <a:pt x="567" y="97"/>
                    <a:pt x="623" y="83"/>
                    <a:pt x="650" y="55"/>
                  </a:cubicBezTo>
                  <a:cubicBezTo>
                    <a:pt x="734" y="28"/>
                    <a:pt x="788" y="0"/>
                    <a:pt x="788" y="0"/>
                  </a:cubicBezTo>
                  <a:lnTo>
                    <a:pt x="788" y="0"/>
                  </a:lnTo>
                </a:path>
              </a:pathLst>
            </a:custGeom>
            <a:solidFill>
              <a:srgbClr val="F8C9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62"/>
            <p:cNvSpPr>
              <a:spLocks noChangeArrowheads="1"/>
            </p:cNvSpPr>
            <p:nvPr/>
          </p:nvSpPr>
          <p:spPr bwMode="auto">
            <a:xfrm>
              <a:off x="1660525" y="3451225"/>
              <a:ext cx="528638" cy="561975"/>
            </a:xfrm>
            <a:custGeom>
              <a:avLst/>
              <a:gdLst>
                <a:gd name="T0" fmla="*/ 1466 w 1467"/>
                <a:gd name="T1" fmla="*/ 994 h 1562"/>
                <a:gd name="T2" fmla="*/ 1461 w 1467"/>
                <a:gd name="T3" fmla="*/ 1046 h 1562"/>
                <a:gd name="T4" fmla="*/ 470 w 1467"/>
                <a:gd name="T5" fmla="*/ 1561 h 1562"/>
                <a:gd name="T6" fmla="*/ 0 w 1467"/>
                <a:gd name="T7" fmla="*/ 635 h 1562"/>
                <a:gd name="T8" fmla="*/ 1244 w 1467"/>
                <a:gd name="T9" fmla="*/ 0 h 1562"/>
                <a:gd name="T10" fmla="*/ 1281 w 1467"/>
                <a:gd name="T11" fmla="*/ 70 h 1562"/>
                <a:gd name="T12" fmla="*/ 1418 w 1467"/>
                <a:gd name="T13" fmla="*/ 515 h 1562"/>
                <a:gd name="T14" fmla="*/ 1466 w 1467"/>
                <a:gd name="T15" fmla="*/ 994 h 1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7" h="1562">
                  <a:moveTo>
                    <a:pt x="1466" y="994"/>
                  </a:moveTo>
                  <a:lnTo>
                    <a:pt x="1461" y="1046"/>
                  </a:lnTo>
                  <a:lnTo>
                    <a:pt x="470" y="1561"/>
                  </a:lnTo>
                  <a:lnTo>
                    <a:pt x="0" y="635"/>
                  </a:lnTo>
                  <a:lnTo>
                    <a:pt x="1244" y="0"/>
                  </a:lnTo>
                  <a:lnTo>
                    <a:pt x="1281" y="70"/>
                  </a:lnTo>
                  <a:lnTo>
                    <a:pt x="1418" y="515"/>
                  </a:lnTo>
                  <a:lnTo>
                    <a:pt x="1466" y="994"/>
                  </a:lnTo>
                </a:path>
              </a:pathLst>
            </a:custGeom>
            <a:solidFill>
              <a:srgbClr val="A2CF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63"/>
            <p:cNvSpPr>
              <a:spLocks noChangeArrowheads="1"/>
            </p:cNvSpPr>
            <p:nvPr/>
          </p:nvSpPr>
          <p:spPr bwMode="auto">
            <a:xfrm>
              <a:off x="492125" y="3360738"/>
              <a:ext cx="544513" cy="598487"/>
            </a:xfrm>
            <a:custGeom>
              <a:avLst/>
              <a:gdLst>
                <a:gd name="T0" fmla="*/ 25 w 1513"/>
                <a:gd name="T1" fmla="*/ 767 h 1662"/>
                <a:gd name="T2" fmla="*/ 164 w 1513"/>
                <a:gd name="T3" fmla="*/ 322 h 1662"/>
                <a:gd name="T4" fmla="*/ 338 w 1513"/>
                <a:gd name="T5" fmla="*/ 0 h 1662"/>
                <a:gd name="T6" fmla="*/ 1512 w 1513"/>
                <a:gd name="T7" fmla="*/ 803 h 1662"/>
                <a:gd name="T8" fmla="*/ 931 w 1513"/>
                <a:gd name="T9" fmla="*/ 1661 h 1662"/>
                <a:gd name="T10" fmla="*/ 0 w 1513"/>
                <a:gd name="T11" fmla="*/ 1017 h 1662"/>
                <a:gd name="T12" fmla="*/ 25 w 1513"/>
                <a:gd name="T13" fmla="*/ 767 h 1662"/>
              </a:gdLst>
              <a:ahLst/>
              <a:cxnLst>
                <a:cxn ang="0">
                  <a:pos x="T0" y="T1"/>
                </a:cxn>
                <a:cxn ang="0">
                  <a:pos x="T2" y="T3"/>
                </a:cxn>
                <a:cxn ang="0">
                  <a:pos x="T4" y="T5"/>
                </a:cxn>
                <a:cxn ang="0">
                  <a:pos x="T6" y="T7"/>
                </a:cxn>
                <a:cxn ang="0">
                  <a:pos x="T8" y="T9"/>
                </a:cxn>
                <a:cxn ang="0">
                  <a:pos x="T10" y="T11"/>
                </a:cxn>
                <a:cxn ang="0">
                  <a:pos x="T12" y="T13"/>
                </a:cxn>
              </a:cxnLst>
              <a:rect l="0" t="0" r="r" b="b"/>
              <a:pathLst>
                <a:path w="1513" h="1662">
                  <a:moveTo>
                    <a:pt x="25" y="767"/>
                  </a:moveTo>
                  <a:lnTo>
                    <a:pt x="164" y="322"/>
                  </a:lnTo>
                  <a:lnTo>
                    <a:pt x="338" y="0"/>
                  </a:lnTo>
                  <a:lnTo>
                    <a:pt x="1512" y="803"/>
                  </a:lnTo>
                  <a:lnTo>
                    <a:pt x="931" y="1661"/>
                  </a:lnTo>
                  <a:lnTo>
                    <a:pt x="0" y="1017"/>
                  </a:lnTo>
                  <a:lnTo>
                    <a:pt x="25" y="767"/>
                  </a:lnTo>
                </a:path>
              </a:pathLst>
            </a:custGeom>
            <a:solidFill>
              <a:srgbClr val="A6A3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2538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6"/>
                                        </p:tgtEl>
                                        <p:attrNameLst>
                                          <p:attrName>style.visibility</p:attrName>
                                        </p:attrNameLst>
                                      </p:cBhvr>
                                      <p:to>
                                        <p:strVal val="visible"/>
                                      </p:to>
                                    </p:set>
                                    <p:animEffect transition="in" filter="fade">
                                      <p:cBhvr>
                                        <p:cTn id="11" dur="500"/>
                                        <p:tgtEl>
                                          <p:spTgt spid="7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5"/>
                                        </p:tgtEl>
                                        <p:attrNameLst>
                                          <p:attrName>style.visibility</p:attrName>
                                        </p:attrNameLst>
                                      </p:cBhvr>
                                      <p:to>
                                        <p:strVal val="visible"/>
                                      </p:to>
                                    </p:set>
                                    <p:animEffect transition="in" filter="fade">
                                      <p:cBhvr>
                                        <p:cTn id="15" dur="500"/>
                                        <p:tgtEl>
                                          <p:spTgt spid="57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0"/>
                                        </p:tgtEl>
                                        <p:attrNameLst>
                                          <p:attrName>style.visibility</p:attrName>
                                        </p:attrNameLst>
                                      </p:cBhvr>
                                      <p:to>
                                        <p:strVal val="visible"/>
                                      </p:to>
                                    </p:set>
                                    <p:animEffect transition="in" filter="fade">
                                      <p:cBhvr>
                                        <p:cTn id="19" dur="500"/>
                                        <p:tgtEl>
                                          <p:spTgt spid="59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3"/>
                                        </p:tgtEl>
                                        <p:attrNameLst>
                                          <p:attrName>style.visibility</p:attrName>
                                        </p:attrNameLst>
                                      </p:cBhvr>
                                      <p:to>
                                        <p:strVal val="visible"/>
                                      </p:to>
                                    </p:set>
                                    <p:animEffect transition="in" filter="fade">
                                      <p:cBhvr>
                                        <p:cTn id="23" dur="500"/>
                                        <p:tgtEl>
                                          <p:spTgt spid="25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fade">
                                      <p:cBhvr>
                                        <p:cTn id="27" dur="500"/>
                                        <p:tgtEl>
                                          <p:spTgt spid="20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3"/>
                                        </p:tgtEl>
                                        <p:attrNameLst>
                                          <p:attrName>style.visibility</p:attrName>
                                        </p:attrNameLst>
                                      </p:cBhvr>
                                      <p:to>
                                        <p:strVal val="visible"/>
                                      </p:to>
                                    </p:set>
                                    <p:animEffect transition="in" filter="fade">
                                      <p:cBhvr>
                                        <p:cTn id="31" dur="500"/>
                                        <p:tgtEl>
                                          <p:spTgt spid="59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4"/>
                                        </p:tgtEl>
                                        <p:attrNameLst>
                                          <p:attrName>style.visibility</p:attrName>
                                        </p:attrNameLst>
                                      </p:cBhvr>
                                      <p:to>
                                        <p:strVal val="visible"/>
                                      </p:to>
                                    </p:set>
                                    <p:animEffect transition="in" filter="fade">
                                      <p:cBhvr>
                                        <p:cTn id="35" dur="500"/>
                                        <p:tgtEl>
                                          <p:spTgt spid="59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2"/>
                                        </p:tgtEl>
                                        <p:attrNameLst>
                                          <p:attrName>style.visibility</p:attrName>
                                        </p:attrNameLst>
                                      </p:cBhvr>
                                      <p:to>
                                        <p:strVal val="visible"/>
                                      </p:to>
                                    </p:set>
                                    <p:animEffect transition="in" filter="fade">
                                      <p:cBhvr>
                                        <p:cTn id="39" dur="500"/>
                                        <p:tgtEl>
                                          <p:spTgt spid="25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37"/>
                                        </p:tgtEl>
                                        <p:attrNameLst>
                                          <p:attrName>style.visibility</p:attrName>
                                        </p:attrNameLst>
                                      </p:cBhvr>
                                      <p:to>
                                        <p:strVal val="visible"/>
                                      </p:to>
                                    </p:set>
                                    <p:animEffect transition="in" filter="fade">
                                      <p:cBhvr>
                                        <p:cTn id="47" dur="500"/>
                                        <p:tgtEl>
                                          <p:spTgt spid="73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38"/>
                                        </p:tgtEl>
                                        <p:attrNameLst>
                                          <p:attrName>style.visibility</p:attrName>
                                        </p:attrNameLst>
                                      </p:cBhvr>
                                      <p:to>
                                        <p:strVal val="visible"/>
                                      </p:to>
                                    </p:set>
                                    <p:animEffect transition="in" filter="fade">
                                      <p:cBhvr>
                                        <p:cTn id="51" dur="500"/>
                                        <p:tgtEl>
                                          <p:spTgt spid="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p:bldP spid="575" grpId="0"/>
      <p:bldP spid="590" grpId="0"/>
      <p:bldP spid="593" grpId="0"/>
      <p:bldP spid="594" grpId="0"/>
      <p:bldP spid="737" grpId="0"/>
      <p:bldP spid="738" grpId="0"/>
      <p:bldP spid="252" grpId="0" animBg="1"/>
      <p:bldP spid="2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32716" y="10257509"/>
            <a:ext cx="18540792" cy="2221121"/>
          </a:xfrm>
          <a:prstGeom prst="rect">
            <a:avLst/>
          </a:prstGeom>
          <a:noFill/>
        </p:spPr>
        <p:txBody>
          <a:bodyPr wrap="square" rtlCol="0">
            <a:spAutoFit/>
          </a:bodyPr>
          <a:lstStyle/>
          <a:p>
            <a:pPr algn="ctr">
              <a:lnSpc>
                <a:spcPct val="80000"/>
              </a:lnSpc>
            </a:pPr>
            <a:r>
              <a:rPr lang="en-US" sz="16600" dirty="0">
                <a:solidFill>
                  <a:schemeClr val="bg1"/>
                </a:solidFill>
                <a:latin typeface="Roboto Black"/>
                <a:cs typeface="Roboto Black"/>
              </a:rPr>
              <a:t>ABOUT US</a:t>
            </a:r>
            <a:endParaRPr lang="en-US" sz="23900" dirty="0">
              <a:solidFill>
                <a:schemeClr val="bg1"/>
              </a:solidFill>
              <a:latin typeface="Roboto Black"/>
              <a:cs typeface="Roboto Black"/>
            </a:endParaRPr>
          </a:p>
        </p:txBody>
      </p:sp>
      <p:sp>
        <p:nvSpPr>
          <p:cNvPr id="3" name="Oval 2"/>
          <p:cNvSpPr/>
          <p:nvPr/>
        </p:nvSpPr>
        <p:spPr>
          <a:xfrm>
            <a:off x="11023805" y="7736356"/>
            <a:ext cx="2315221" cy="231522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reeform 384"/>
          <p:cNvSpPr>
            <a:spLocks noChangeArrowheads="1"/>
          </p:cNvSpPr>
          <p:nvPr/>
        </p:nvSpPr>
        <p:spPr bwMode="auto">
          <a:xfrm>
            <a:off x="11474804" y="8197342"/>
            <a:ext cx="1440742" cy="1258535"/>
          </a:xfrm>
          <a:custGeom>
            <a:avLst/>
            <a:gdLst>
              <a:gd name="T0" fmla="*/ 455 w 561"/>
              <a:gd name="T1" fmla="*/ 279 h 537"/>
              <a:gd name="T2" fmla="*/ 560 w 561"/>
              <a:gd name="T3" fmla="*/ 279 h 537"/>
              <a:gd name="T4" fmla="*/ 280 w 561"/>
              <a:gd name="T5" fmla="*/ 0 h 537"/>
              <a:gd name="T6" fmla="*/ 0 w 561"/>
              <a:gd name="T7" fmla="*/ 279 h 537"/>
              <a:gd name="T8" fmla="*/ 105 w 561"/>
              <a:gd name="T9" fmla="*/ 279 h 537"/>
              <a:gd name="T10" fmla="*/ 105 w 561"/>
              <a:gd name="T11" fmla="*/ 536 h 537"/>
              <a:gd name="T12" fmla="*/ 233 w 561"/>
              <a:gd name="T13" fmla="*/ 536 h 537"/>
              <a:gd name="T14" fmla="*/ 233 w 561"/>
              <a:gd name="T15" fmla="*/ 378 h 537"/>
              <a:gd name="T16" fmla="*/ 333 w 561"/>
              <a:gd name="T17" fmla="*/ 378 h 537"/>
              <a:gd name="T18" fmla="*/ 333 w 561"/>
              <a:gd name="T19" fmla="*/ 536 h 537"/>
              <a:gd name="T20" fmla="*/ 455 w 561"/>
              <a:gd name="T21" fmla="*/ 536 h 537"/>
              <a:gd name="T22" fmla="*/ 455 w 561"/>
              <a:gd name="T23" fmla="*/ 27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537">
                <a:moveTo>
                  <a:pt x="455" y="279"/>
                </a:moveTo>
                <a:lnTo>
                  <a:pt x="560" y="279"/>
                </a:lnTo>
                <a:lnTo>
                  <a:pt x="280" y="0"/>
                </a:lnTo>
                <a:lnTo>
                  <a:pt x="0" y="279"/>
                </a:lnTo>
                <a:lnTo>
                  <a:pt x="105" y="279"/>
                </a:lnTo>
                <a:lnTo>
                  <a:pt x="105" y="536"/>
                </a:lnTo>
                <a:lnTo>
                  <a:pt x="233" y="536"/>
                </a:lnTo>
                <a:lnTo>
                  <a:pt x="233" y="378"/>
                </a:lnTo>
                <a:lnTo>
                  <a:pt x="333" y="378"/>
                </a:lnTo>
                <a:lnTo>
                  <a:pt x="333" y="536"/>
                </a:lnTo>
                <a:lnTo>
                  <a:pt x="455" y="536"/>
                </a:lnTo>
                <a:lnTo>
                  <a:pt x="455" y="279"/>
                </a:lnTo>
              </a:path>
            </a:pathLst>
          </a:custGeom>
          <a:solidFill>
            <a:schemeClr val="bg1"/>
          </a:solidFill>
          <a:ln>
            <a:noFill/>
          </a:ln>
          <a:effectLst/>
        </p:spPr>
        <p:txBody>
          <a:bodyPr wrap="none" lIns="152366" tIns="76183" rIns="152366" bIns="76183" anchor="ctr"/>
          <a:lstStyle/>
          <a:p>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63815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TABLE MATRIX CHART SAMPLE ONE</a:t>
            </a:r>
          </a:p>
        </p:txBody>
      </p:sp>
      <p:sp>
        <p:nvSpPr>
          <p:cNvPr id="2" name="Slide Number Placeholder 1"/>
          <p:cNvSpPr>
            <a:spLocks noGrp="1"/>
          </p:cNvSpPr>
          <p:nvPr>
            <p:ph type="sldNum" sz="quarter" idx="12"/>
          </p:nvPr>
        </p:nvSpPr>
        <p:spPr/>
        <p:txBody>
          <a:bodyPr/>
          <a:lstStyle/>
          <a:p>
            <a:fld id="{9E30716D-6579-E840-A866-65A32A51B07B}" type="slidenum">
              <a:rPr lang="en-US" smtClean="0"/>
              <a:t>39</a:t>
            </a:fld>
            <a:endParaRPr lang="en-US"/>
          </a:p>
        </p:txBody>
      </p:sp>
      <p:sp>
        <p:nvSpPr>
          <p:cNvPr id="34" name="Title 20"/>
          <p:cNvSpPr txBox="1">
            <a:spLocks/>
          </p:cNvSpPr>
          <p:nvPr/>
        </p:nvSpPr>
        <p:spPr>
          <a:xfrm>
            <a:off x="1775136" y="10227932"/>
            <a:ext cx="20888014" cy="2577206"/>
          </a:xfrm>
          <a:prstGeom prst="rect">
            <a:avLst/>
          </a:prstGeom>
        </p:spPr>
        <p:txBody>
          <a:bodyPr vert="horz" wrap="square" lIns="243852" tIns="121926" rIns="243852" bIns="121926"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fr-FR" sz="2400" dirty="0">
                <a:solidFill>
                  <a:schemeClr val="tx1"/>
                </a:solidFill>
                <a:latin typeface="Roboto Light"/>
                <a:cs typeface="Roboto Light"/>
              </a:rPr>
              <a:t>Entrepreneur  It </a:t>
            </a:r>
            <a:r>
              <a:rPr lang="fr-FR" sz="2400" dirty="0" err="1">
                <a:solidFill>
                  <a:schemeClr val="tx1"/>
                </a:solidFill>
                <a:latin typeface="Roboto Light"/>
                <a:cs typeface="Roboto Light"/>
              </a:rPr>
              <a:t>is</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defined</a:t>
            </a:r>
            <a:r>
              <a:rPr lang="fr-FR" sz="2400" dirty="0">
                <a:solidFill>
                  <a:schemeClr val="tx1"/>
                </a:solidFill>
                <a:latin typeface="Roboto Light"/>
                <a:cs typeface="Roboto Light"/>
              </a:rPr>
              <a:t> as an </a:t>
            </a:r>
            <a:r>
              <a:rPr lang="fr-FR" sz="2400" dirty="0" err="1">
                <a:solidFill>
                  <a:schemeClr val="tx1"/>
                </a:solidFill>
                <a:latin typeface="Roboto Light"/>
                <a:cs typeface="Roboto Light"/>
              </a:rPr>
              <a:t>individual</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who</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organizes</a:t>
            </a:r>
            <a:r>
              <a:rPr lang="fr-FR" sz="2400" dirty="0">
                <a:solidFill>
                  <a:schemeClr val="tx1"/>
                </a:solidFill>
                <a:latin typeface="Roboto Light"/>
                <a:cs typeface="Roboto Light"/>
              </a:rPr>
              <a:t> or </a:t>
            </a:r>
            <a:r>
              <a:rPr lang="fr-FR" sz="2400" dirty="0" err="1">
                <a:solidFill>
                  <a:schemeClr val="tx1"/>
                </a:solidFill>
                <a:latin typeface="Roboto Light"/>
                <a:cs typeface="Roboto Light"/>
              </a:rPr>
              <a:t>operates</a:t>
            </a:r>
            <a:r>
              <a:rPr lang="fr-FR" sz="2400" dirty="0">
                <a:solidFill>
                  <a:schemeClr val="tx1"/>
                </a:solidFill>
                <a:latin typeface="Roboto Light"/>
                <a:cs typeface="Roboto Light"/>
              </a:rPr>
              <a:t> a business or businesses. </a:t>
            </a:r>
            <a:r>
              <a:rPr lang="fr-FR" sz="2400" dirty="0" err="1">
                <a:solidFill>
                  <a:schemeClr val="tx1"/>
                </a:solidFill>
                <a:latin typeface="Roboto Light"/>
                <a:cs typeface="Roboto Light"/>
              </a:rPr>
              <a:t>Credit</a:t>
            </a:r>
            <a:r>
              <a:rPr lang="fr-FR" sz="2400" dirty="0">
                <a:solidFill>
                  <a:schemeClr val="tx1"/>
                </a:solidFill>
                <a:latin typeface="Roboto Light"/>
                <a:cs typeface="Roboto Light"/>
              </a:rPr>
              <a:t> for </a:t>
            </a:r>
            <a:r>
              <a:rPr lang="fr-FR" sz="2400" dirty="0" err="1">
                <a:solidFill>
                  <a:schemeClr val="tx1"/>
                </a:solidFill>
                <a:latin typeface="Roboto Light"/>
                <a:cs typeface="Roboto Light"/>
              </a:rPr>
              <a:t>coining</a:t>
            </a:r>
            <a:r>
              <a:rPr lang="fr-FR" sz="2400" dirty="0">
                <a:solidFill>
                  <a:schemeClr val="tx1"/>
                </a:solidFill>
                <a:latin typeface="Roboto Light"/>
                <a:cs typeface="Roboto Light"/>
              </a:rPr>
              <a:t> the </a:t>
            </a:r>
            <a:r>
              <a:rPr lang="fr-FR" sz="2400" dirty="0" err="1">
                <a:solidFill>
                  <a:schemeClr val="tx1"/>
                </a:solidFill>
                <a:latin typeface="Roboto Light"/>
                <a:cs typeface="Roboto Light"/>
              </a:rPr>
              <a:t>term</a:t>
            </a:r>
            <a:r>
              <a:rPr lang="fr-FR" sz="2400" dirty="0">
                <a:solidFill>
                  <a:schemeClr val="tx1"/>
                </a:solidFill>
                <a:latin typeface="Roboto Light"/>
                <a:cs typeface="Roboto Light"/>
              </a:rPr>
              <a:t> entrepreneur </a:t>
            </a:r>
            <a:r>
              <a:rPr lang="fr-FR" sz="2400" dirty="0" err="1">
                <a:solidFill>
                  <a:schemeClr val="tx1"/>
                </a:solidFill>
                <a:latin typeface="Roboto Light"/>
                <a:cs typeface="Roboto Light"/>
              </a:rPr>
              <a:t>generally</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goes</a:t>
            </a:r>
            <a:r>
              <a:rPr lang="fr-FR" sz="2400" dirty="0">
                <a:solidFill>
                  <a:schemeClr val="tx1"/>
                </a:solidFill>
                <a:latin typeface="Roboto Light"/>
                <a:cs typeface="Roboto Light"/>
              </a:rPr>
              <a:t> to the French </a:t>
            </a:r>
            <a:r>
              <a:rPr lang="fr-FR" sz="2400" dirty="0" err="1">
                <a:solidFill>
                  <a:schemeClr val="tx1"/>
                </a:solidFill>
                <a:latin typeface="Roboto Light"/>
                <a:cs typeface="Roboto Light"/>
              </a:rPr>
              <a:t>economist</a:t>
            </a:r>
            <a:r>
              <a:rPr lang="fr-FR" sz="2400" dirty="0">
                <a:solidFill>
                  <a:schemeClr val="tx1"/>
                </a:solidFill>
                <a:latin typeface="Roboto Light"/>
                <a:cs typeface="Roboto Light"/>
              </a:rPr>
              <a:t> Jean-Baptiste Say, but in </a:t>
            </a:r>
            <a:r>
              <a:rPr lang="fr-FR" sz="2400" dirty="0" err="1">
                <a:solidFill>
                  <a:schemeClr val="tx1"/>
                </a:solidFill>
                <a:latin typeface="Roboto Light"/>
                <a:cs typeface="Roboto Light"/>
              </a:rPr>
              <a:t>fact</a:t>
            </a:r>
            <a:r>
              <a:rPr lang="fr-FR" sz="2400" dirty="0">
                <a:solidFill>
                  <a:schemeClr val="tx1"/>
                </a:solidFill>
                <a:latin typeface="Roboto Light"/>
                <a:cs typeface="Roboto Light"/>
              </a:rPr>
              <a:t> the Irish-French </a:t>
            </a:r>
            <a:r>
              <a:rPr lang="fr-FR" sz="2400" dirty="0" err="1">
                <a:solidFill>
                  <a:schemeClr val="tx1"/>
                </a:solidFill>
                <a:latin typeface="Roboto Light"/>
                <a:cs typeface="Roboto Light"/>
              </a:rPr>
              <a:t>economist</a:t>
            </a:r>
            <a:r>
              <a:rPr lang="fr-FR" sz="2400" dirty="0">
                <a:solidFill>
                  <a:schemeClr val="tx1"/>
                </a:solidFill>
                <a:latin typeface="Roboto Light"/>
                <a:cs typeface="Roboto Light"/>
              </a:rPr>
              <a:t> Richard Cantillon </a:t>
            </a:r>
            <a:r>
              <a:rPr lang="fr-FR" sz="2400" dirty="0" err="1">
                <a:solidFill>
                  <a:schemeClr val="tx1"/>
                </a:solidFill>
                <a:latin typeface="Roboto Light"/>
                <a:cs typeface="Roboto Light"/>
              </a:rPr>
              <a:t>defined</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it</a:t>
            </a:r>
            <a:r>
              <a:rPr lang="fr-FR" sz="2400" dirty="0">
                <a:solidFill>
                  <a:schemeClr val="tx1"/>
                </a:solidFill>
                <a:latin typeface="Roboto Light"/>
                <a:cs typeface="Roboto Light"/>
              </a:rPr>
              <a:t> first in </a:t>
            </a:r>
            <a:r>
              <a:rPr lang="fr-FR" sz="2400" dirty="0" err="1">
                <a:solidFill>
                  <a:schemeClr val="tx1"/>
                </a:solidFill>
                <a:latin typeface="Roboto Light"/>
                <a:cs typeface="Roboto Light"/>
              </a:rPr>
              <a:t>his</a:t>
            </a:r>
            <a:r>
              <a:rPr lang="fr-FR" sz="2400" dirty="0">
                <a:solidFill>
                  <a:schemeClr val="tx1"/>
                </a:solidFill>
                <a:latin typeface="Roboto Light"/>
                <a:cs typeface="Roboto Light"/>
              </a:rPr>
              <a:t> Essai sur la Nature du Commerce en Général, or </a:t>
            </a:r>
            <a:r>
              <a:rPr lang="fr-FR" sz="2400" dirty="0" err="1">
                <a:solidFill>
                  <a:schemeClr val="tx1"/>
                </a:solidFill>
                <a:latin typeface="Roboto Light"/>
                <a:cs typeface="Roboto Light"/>
              </a:rPr>
              <a:t>Essay</a:t>
            </a:r>
            <a:r>
              <a:rPr lang="fr-FR" sz="2400" dirty="0">
                <a:solidFill>
                  <a:schemeClr val="tx1"/>
                </a:solidFill>
                <a:latin typeface="Roboto Light"/>
                <a:cs typeface="Roboto Light"/>
              </a:rPr>
              <a:t> on </a:t>
            </a:r>
            <a:r>
              <a:rPr lang="fr-FR" sz="2400" dirty="0" err="1">
                <a:solidFill>
                  <a:schemeClr val="tx1"/>
                </a:solidFill>
                <a:latin typeface="Roboto Light"/>
                <a:cs typeface="Roboto Light"/>
              </a:rPr>
              <a:t>theNature</a:t>
            </a:r>
            <a:r>
              <a:rPr lang="fr-FR" sz="2400" dirty="0">
                <a:solidFill>
                  <a:schemeClr val="tx1"/>
                </a:solidFill>
                <a:latin typeface="Roboto Light"/>
                <a:cs typeface="Roboto Light"/>
              </a:rPr>
              <a:t> of Trade in General, a book William Stanley Jevons </a:t>
            </a:r>
            <a:r>
              <a:rPr lang="fr-FR" sz="2400" dirty="0" err="1">
                <a:solidFill>
                  <a:schemeClr val="tx1"/>
                </a:solidFill>
                <a:latin typeface="Roboto Light"/>
                <a:cs typeface="Roboto Light"/>
              </a:rPr>
              <a:t>considered</a:t>
            </a:r>
            <a:r>
              <a:rPr lang="fr-FR" sz="2400" dirty="0">
                <a:solidFill>
                  <a:schemeClr val="tx1"/>
                </a:solidFill>
                <a:latin typeface="Roboto Light"/>
                <a:cs typeface="Roboto Light"/>
              </a:rPr>
              <a:t> the "</a:t>
            </a:r>
            <a:r>
              <a:rPr lang="fr-FR" sz="2400" dirty="0" err="1">
                <a:solidFill>
                  <a:schemeClr val="tx1"/>
                </a:solidFill>
                <a:latin typeface="Roboto Light"/>
                <a:cs typeface="Roboto Light"/>
              </a:rPr>
              <a:t>cradle</a:t>
            </a:r>
            <a:r>
              <a:rPr lang="fr-FR" sz="2400" dirty="0">
                <a:solidFill>
                  <a:schemeClr val="tx1"/>
                </a:solidFill>
                <a:latin typeface="Roboto Light"/>
                <a:cs typeface="Roboto Light"/>
              </a:rPr>
              <a:t> of </a:t>
            </a:r>
            <a:r>
              <a:rPr lang="fr-FR" sz="2400" dirty="0" err="1">
                <a:solidFill>
                  <a:schemeClr val="tx1"/>
                </a:solidFill>
                <a:latin typeface="Roboto Light"/>
                <a:cs typeface="Roboto Light"/>
              </a:rPr>
              <a:t>political</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economy</a:t>
            </a:r>
            <a:r>
              <a:rPr lang="fr-FR" sz="2400" dirty="0">
                <a:solidFill>
                  <a:schemeClr val="tx1"/>
                </a:solidFill>
                <a:latin typeface="Roboto Light"/>
                <a:cs typeface="Roboto Light"/>
              </a:rPr>
              <a:t>” Cantillon </a:t>
            </a:r>
            <a:r>
              <a:rPr lang="fr-FR" sz="2400" dirty="0" err="1">
                <a:solidFill>
                  <a:schemeClr val="tx1"/>
                </a:solidFill>
                <a:latin typeface="Roboto Light"/>
                <a:cs typeface="Roboto Light"/>
              </a:rPr>
              <a:t>used</a:t>
            </a:r>
            <a:r>
              <a:rPr lang="fr-FR" sz="2400" dirty="0">
                <a:solidFill>
                  <a:schemeClr val="tx1"/>
                </a:solidFill>
                <a:latin typeface="Roboto Light"/>
                <a:cs typeface="Roboto Light"/>
              </a:rPr>
              <a:t> the </a:t>
            </a:r>
            <a:r>
              <a:rPr lang="fr-FR" sz="2400" dirty="0" err="1">
                <a:solidFill>
                  <a:schemeClr val="tx1"/>
                </a:solidFill>
                <a:latin typeface="Roboto Light"/>
                <a:cs typeface="Roboto Light"/>
              </a:rPr>
              <a:t>term</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differently</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Biographer</a:t>
            </a:r>
            <a:r>
              <a:rPr lang="fr-FR" sz="2400" dirty="0">
                <a:solidFill>
                  <a:schemeClr val="tx1"/>
                </a:solidFill>
                <a:latin typeface="Roboto Light"/>
                <a:cs typeface="Roboto Light"/>
              </a:rPr>
              <a:t> Anthony </a:t>
            </a:r>
            <a:r>
              <a:rPr lang="fr-FR" sz="2400" dirty="0" err="1">
                <a:solidFill>
                  <a:schemeClr val="tx1"/>
                </a:solidFill>
                <a:latin typeface="Roboto Light"/>
                <a:cs typeface="Roboto Light"/>
              </a:rPr>
              <a:t>Breer</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noted</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that</a:t>
            </a:r>
            <a:r>
              <a:rPr lang="fr-FR" sz="2400" dirty="0">
                <a:solidFill>
                  <a:schemeClr val="tx1"/>
                </a:solidFill>
                <a:latin typeface="Roboto Light"/>
                <a:cs typeface="Roboto Light"/>
              </a:rPr>
              <a:t> Cantillon </a:t>
            </a:r>
            <a:r>
              <a:rPr lang="fr-FR" sz="2400" dirty="0" err="1">
                <a:solidFill>
                  <a:schemeClr val="tx1"/>
                </a:solidFill>
                <a:latin typeface="Roboto Light"/>
                <a:cs typeface="Roboto Light"/>
              </a:rPr>
              <a:t>saw</a:t>
            </a:r>
            <a:r>
              <a:rPr lang="fr-FR" sz="2400" dirty="0">
                <a:solidFill>
                  <a:schemeClr val="tx1"/>
                </a:solidFill>
                <a:latin typeface="Roboto Light"/>
                <a:cs typeface="Roboto Light"/>
              </a:rPr>
              <a:t> the entrepreneur as a </a:t>
            </a:r>
            <a:r>
              <a:rPr lang="fr-FR" sz="2400" dirty="0" err="1">
                <a:solidFill>
                  <a:schemeClr val="tx1"/>
                </a:solidFill>
                <a:latin typeface="Roboto Light"/>
                <a:cs typeface="Roboto Light"/>
              </a:rPr>
              <a:t>risk-taker</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while</a:t>
            </a:r>
            <a:r>
              <a:rPr lang="fr-FR" sz="2400" dirty="0">
                <a:solidFill>
                  <a:schemeClr val="tx1"/>
                </a:solidFill>
                <a:latin typeface="Roboto Light"/>
                <a:cs typeface="Roboto Light"/>
              </a:rPr>
              <a:t> Say </a:t>
            </a:r>
            <a:r>
              <a:rPr lang="fr-FR" sz="2400" dirty="0" err="1">
                <a:solidFill>
                  <a:schemeClr val="tx1"/>
                </a:solidFill>
                <a:latin typeface="Roboto Light"/>
                <a:cs typeface="Roboto Light"/>
              </a:rPr>
              <a:t>considered</a:t>
            </a:r>
            <a:r>
              <a:rPr lang="fr-FR" sz="2400" dirty="0">
                <a:solidFill>
                  <a:schemeClr val="tx1"/>
                </a:solidFill>
                <a:latin typeface="Roboto Light"/>
                <a:cs typeface="Roboto Light"/>
              </a:rPr>
              <a:t> the</a:t>
            </a:r>
            <a:endParaRPr lang="en-US" sz="2400" dirty="0">
              <a:solidFill>
                <a:schemeClr val="tx1"/>
              </a:solidFill>
              <a:latin typeface="Roboto Light"/>
              <a:cs typeface="Roboto Light"/>
            </a:endParaRPr>
          </a:p>
        </p:txBody>
      </p:sp>
      <p:grpSp>
        <p:nvGrpSpPr>
          <p:cNvPr id="3" name="Group 2"/>
          <p:cNvGrpSpPr/>
          <p:nvPr/>
        </p:nvGrpSpPr>
        <p:grpSpPr>
          <a:xfrm>
            <a:off x="1824082" y="2978124"/>
            <a:ext cx="20739015" cy="6904585"/>
            <a:chOff x="1824082" y="2978124"/>
            <a:chExt cx="20739015" cy="6904585"/>
          </a:xfrm>
        </p:grpSpPr>
        <p:grpSp>
          <p:nvGrpSpPr>
            <p:cNvPr id="93" name="Group 92"/>
            <p:cNvGrpSpPr/>
            <p:nvPr/>
          </p:nvGrpSpPr>
          <p:grpSpPr>
            <a:xfrm>
              <a:off x="7943804" y="2978124"/>
              <a:ext cx="14584943" cy="6904584"/>
              <a:chOff x="4019359" y="1562560"/>
              <a:chExt cx="7291522" cy="4140000"/>
            </a:xfrm>
          </p:grpSpPr>
          <p:cxnSp>
            <p:nvCxnSpPr>
              <p:cNvPr id="94" name="Straight Connector 93"/>
              <p:cNvCxnSpPr/>
              <p:nvPr/>
            </p:nvCxnSpPr>
            <p:spPr>
              <a:xfrm>
                <a:off x="5846070"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62148"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019359"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509188"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310881"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1835271" y="7032443"/>
              <a:ext cx="20695986" cy="94844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100" name="Rectangle 99"/>
            <p:cNvSpPr/>
            <p:nvPr/>
          </p:nvSpPr>
          <p:spPr>
            <a:xfrm>
              <a:off x="1835271" y="5105497"/>
              <a:ext cx="20695986" cy="94844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101" name="Rectangle 100"/>
            <p:cNvSpPr/>
            <p:nvPr/>
          </p:nvSpPr>
          <p:spPr>
            <a:xfrm>
              <a:off x="1835271" y="8934267"/>
              <a:ext cx="20695986" cy="94844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102" name="TextBox 101"/>
            <p:cNvSpPr txBox="1"/>
            <p:nvPr/>
          </p:nvSpPr>
          <p:spPr>
            <a:xfrm>
              <a:off x="7941297" y="4225822"/>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01</a:t>
              </a:r>
              <a:endParaRPr lang="en-US" sz="3600" b="1" dirty="0">
                <a:latin typeface="Roboto Light"/>
                <a:cs typeface="Roboto Light"/>
              </a:endParaRPr>
            </a:p>
          </p:txBody>
        </p:sp>
        <p:sp>
          <p:nvSpPr>
            <p:cNvPr id="103" name="TextBox 102"/>
            <p:cNvSpPr txBox="1"/>
            <p:nvPr/>
          </p:nvSpPr>
          <p:spPr>
            <a:xfrm>
              <a:off x="1824082" y="4191372"/>
              <a:ext cx="6103517"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Column Title</a:t>
              </a:r>
              <a:endParaRPr lang="en-US" sz="3600" b="1" dirty="0">
                <a:latin typeface="Roboto Light"/>
                <a:cs typeface="Roboto Light"/>
              </a:endParaRPr>
            </a:p>
          </p:txBody>
        </p:sp>
        <p:sp>
          <p:nvSpPr>
            <p:cNvPr id="104" name="TextBox 103"/>
            <p:cNvSpPr txBox="1"/>
            <p:nvPr/>
          </p:nvSpPr>
          <p:spPr>
            <a:xfrm>
              <a:off x="11593940" y="4225822"/>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02</a:t>
              </a:r>
              <a:endParaRPr lang="en-US" sz="3600" b="1" dirty="0">
                <a:latin typeface="Roboto Light"/>
                <a:cs typeface="Roboto Light"/>
              </a:endParaRPr>
            </a:p>
          </p:txBody>
        </p:sp>
        <p:sp>
          <p:nvSpPr>
            <p:cNvPr id="105" name="TextBox 104"/>
            <p:cNvSpPr txBox="1"/>
            <p:nvPr/>
          </p:nvSpPr>
          <p:spPr>
            <a:xfrm>
              <a:off x="15272943" y="4225822"/>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03</a:t>
              </a:r>
              <a:endParaRPr lang="en-US" sz="3600" b="1" dirty="0">
                <a:latin typeface="Roboto Light"/>
                <a:cs typeface="Roboto Light"/>
              </a:endParaRPr>
            </a:p>
          </p:txBody>
        </p:sp>
        <p:sp>
          <p:nvSpPr>
            <p:cNvPr id="106" name="TextBox 105"/>
            <p:cNvSpPr txBox="1"/>
            <p:nvPr/>
          </p:nvSpPr>
          <p:spPr>
            <a:xfrm>
              <a:off x="18909199" y="4225822"/>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04</a:t>
              </a:r>
              <a:endParaRPr lang="en-US" sz="3600" b="1" dirty="0">
                <a:latin typeface="Roboto Light"/>
                <a:cs typeface="Roboto Light"/>
              </a:endParaRPr>
            </a:p>
          </p:txBody>
        </p:sp>
        <p:sp>
          <p:nvSpPr>
            <p:cNvPr id="107" name="TextBox 106"/>
            <p:cNvSpPr txBox="1"/>
            <p:nvPr/>
          </p:nvSpPr>
          <p:spPr>
            <a:xfrm>
              <a:off x="1824082" y="5302719"/>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One</a:t>
              </a:r>
              <a:endParaRPr lang="en-US" sz="2400" dirty="0">
                <a:latin typeface="Roboto Light"/>
                <a:cs typeface="Roboto Light"/>
              </a:endParaRPr>
            </a:p>
          </p:txBody>
        </p:sp>
        <p:sp>
          <p:nvSpPr>
            <p:cNvPr id="108" name="TextBox 107"/>
            <p:cNvSpPr txBox="1"/>
            <p:nvPr/>
          </p:nvSpPr>
          <p:spPr>
            <a:xfrm>
              <a:off x="1824082" y="6255909"/>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Two</a:t>
              </a:r>
              <a:endParaRPr lang="en-US" sz="2400" dirty="0">
                <a:latin typeface="Roboto Light"/>
                <a:cs typeface="Roboto Light"/>
              </a:endParaRPr>
            </a:p>
          </p:txBody>
        </p:sp>
        <p:sp>
          <p:nvSpPr>
            <p:cNvPr id="109" name="TextBox 108"/>
            <p:cNvSpPr txBox="1"/>
            <p:nvPr/>
          </p:nvSpPr>
          <p:spPr>
            <a:xfrm>
              <a:off x="1824082" y="7229665"/>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Three</a:t>
              </a:r>
              <a:endParaRPr lang="en-US" sz="2400" dirty="0">
                <a:latin typeface="Roboto Light"/>
                <a:cs typeface="Roboto Light"/>
              </a:endParaRPr>
            </a:p>
          </p:txBody>
        </p:sp>
        <p:sp>
          <p:nvSpPr>
            <p:cNvPr id="110" name="TextBox 109"/>
            <p:cNvSpPr txBox="1"/>
            <p:nvPr/>
          </p:nvSpPr>
          <p:spPr>
            <a:xfrm>
              <a:off x="1824082" y="8196173"/>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Four</a:t>
              </a:r>
              <a:endParaRPr lang="en-US" sz="2400" dirty="0">
                <a:latin typeface="Roboto Light"/>
                <a:cs typeface="Roboto Light"/>
              </a:endParaRPr>
            </a:p>
          </p:txBody>
        </p:sp>
        <p:sp>
          <p:nvSpPr>
            <p:cNvPr id="111" name="TextBox 110"/>
            <p:cNvSpPr txBox="1"/>
            <p:nvPr/>
          </p:nvSpPr>
          <p:spPr>
            <a:xfrm>
              <a:off x="1824082" y="9131489"/>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Five</a:t>
              </a:r>
              <a:endParaRPr lang="en-US" sz="2400" dirty="0">
                <a:latin typeface="Roboto Light"/>
                <a:cs typeface="Roboto Light"/>
              </a:endParaRPr>
            </a:p>
          </p:txBody>
        </p:sp>
        <p:sp>
          <p:nvSpPr>
            <p:cNvPr id="112" name="Rectangle 111"/>
            <p:cNvSpPr/>
            <p:nvPr/>
          </p:nvSpPr>
          <p:spPr>
            <a:xfrm>
              <a:off x="7941296" y="5105495"/>
              <a:ext cx="3652644" cy="948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solidFill>
                  <a:schemeClr val="tx1"/>
                </a:solidFill>
                <a:latin typeface="Roboto Light"/>
                <a:cs typeface="Roboto Light"/>
              </a:endParaRPr>
            </a:p>
          </p:txBody>
        </p:sp>
        <p:sp>
          <p:nvSpPr>
            <p:cNvPr id="114" name="Rectangle 113"/>
            <p:cNvSpPr/>
            <p:nvPr/>
          </p:nvSpPr>
          <p:spPr>
            <a:xfrm>
              <a:off x="11592685" y="6051064"/>
              <a:ext cx="3633881" cy="979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solidFill>
                  <a:schemeClr val="tx1"/>
                </a:solidFill>
                <a:latin typeface="Roboto Light"/>
                <a:cs typeface="Roboto Light"/>
              </a:endParaRPr>
            </a:p>
          </p:txBody>
        </p:sp>
        <p:sp>
          <p:nvSpPr>
            <p:cNvPr id="115" name="Rectangle 114"/>
            <p:cNvSpPr/>
            <p:nvPr/>
          </p:nvSpPr>
          <p:spPr>
            <a:xfrm>
              <a:off x="15230331" y="7030269"/>
              <a:ext cx="3694561" cy="939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solidFill>
                  <a:schemeClr val="tx1"/>
                </a:solidFill>
                <a:latin typeface="Roboto Light"/>
                <a:cs typeface="Roboto Light"/>
              </a:endParaRPr>
            </a:p>
          </p:txBody>
        </p:sp>
        <p:sp>
          <p:nvSpPr>
            <p:cNvPr id="117" name="Rectangle 116"/>
            <p:cNvSpPr/>
            <p:nvPr/>
          </p:nvSpPr>
          <p:spPr>
            <a:xfrm>
              <a:off x="18924890" y="7980886"/>
              <a:ext cx="3601349" cy="953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solidFill>
                  <a:schemeClr val="tx1"/>
                </a:solidFill>
                <a:latin typeface="Roboto Light"/>
                <a:cs typeface="Roboto Light"/>
              </a:endParaRPr>
            </a:p>
          </p:txBody>
        </p:sp>
        <p:sp>
          <p:nvSpPr>
            <p:cNvPr id="29" name="Freeform 169"/>
            <p:cNvSpPr>
              <a:spLocks noChangeArrowheads="1"/>
            </p:cNvSpPr>
            <p:nvPr/>
          </p:nvSpPr>
          <p:spPr bwMode="auto">
            <a:xfrm>
              <a:off x="9236608" y="3253603"/>
              <a:ext cx="1027870" cy="822294"/>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1"/>
            </a:solidFill>
            <a:ln>
              <a:noFill/>
            </a:ln>
            <a:effectLst/>
            <a:extLst/>
          </p:spPr>
          <p:txBody>
            <a:bodyPr wrap="none" anchor="ctr"/>
            <a:lstStyle/>
            <a:p>
              <a:endParaRPr lang="en-US" dirty="0"/>
            </a:p>
          </p:txBody>
        </p:sp>
        <p:sp>
          <p:nvSpPr>
            <p:cNvPr id="30" name="Freeform 65"/>
            <p:cNvSpPr>
              <a:spLocks noChangeArrowheads="1"/>
            </p:cNvSpPr>
            <p:nvPr/>
          </p:nvSpPr>
          <p:spPr bwMode="auto">
            <a:xfrm>
              <a:off x="13030291" y="3228478"/>
              <a:ext cx="887700" cy="887700"/>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2"/>
            </a:solidFill>
            <a:ln>
              <a:noFill/>
            </a:ln>
            <a:effectLst/>
            <a:extLst/>
          </p:spPr>
          <p:txBody>
            <a:bodyPr wrap="none" anchor="ctr"/>
            <a:lstStyle/>
            <a:p>
              <a:endParaRPr lang="en-US" dirty="0"/>
            </a:p>
          </p:txBody>
        </p:sp>
        <p:sp>
          <p:nvSpPr>
            <p:cNvPr id="31" name="Freeform 101"/>
            <p:cNvSpPr>
              <a:spLocks noChangeArrowheads="1"/>
            </p:cNvSpPr>
            <p:nvPr/>
          </p:nvSpPr>
          <p:spPr bwMode="auto">
            <a:xfrm>
              <a:off x="16488345" y="3253603"/>
              <a:ext cx="959907" cy="739043"/>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3"/>
            </a:solidFill>
            <a:ln>
              <a:noFill/>
            </a:ln>
            <a:effectLst/>
            <a:extLst/>
          </p:spPr>
          <p:txBody>
            <a:bodyPr wrap="none" anchor="ctr"/>
            <a:lstStyle/>
            <a:p>
              <a:endParaRPr lang="en-US" dirty="0"/>
            </a:p>
          </p:txBody>
        </p:sp>
        <p:sp>
          <p:nvSpPr>
            <p:cNvPr id="32" name="Freeform 97"/>
            <p:cNvSpPr>
              <a:spLocks noChangeArrowheads="1"/>
            </p:cNvSpPr>
            <p:nvPr/>
          </p:nvSpPr>
          <p:spPr bwMode="auto">
            <a:xfrm>
              <a:off x="20284010" y="3307132"/>
              <a:ext cx="872649" cy="749088"/>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p>
          </p:txBody>
        </p:sp>
        <p:sp>
          <p:nvSpPr>
            <p:cNvPr id="35" name="Freeform 77"/>
            <p:cNvSpPr>
              <a:spLocks noChangeArrowheads="1"/>
            </p:cNvSpPr>
            <p:nvPr/>
          </p:nvSpPr>
          <p:spPr bwMode="auto">
            <a:xfrm>
              <a:off x="4467980" y="3369588"/>
              <a:ext cx="872649" cy="733643"/>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tx1"/>
            </a:solidFill>
            <a:ln>
              <a:noFill/>
            </a:ln>
            <a:effectLst/>
            <a:extLst/>
          </p:spPr>
          <p:txBody>
            <a:bodyPr wrap="none" anchor="ctr"/>
            <a:lstStyle/>
            <a:p>
              <a:endParaRPr lang="en-US" dirty="0"/>
            </a:p>
          </p:txBody>
        </p:sp>
        <p:sp>
          <p:nvSpPr>
            <p:cNvPr id="36" name="Rectangle 35"/>
            <p:cNvSpPr/>
            <p:nvPr/>
          </p:nvSpPr>
          <p:spPr>
            <a:xfrm>
              <a:off x="11592685" y="8903503"/>
              <a:ext cx="3633881" cy="979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solidFill>
                  <a:schemeClr val="tx1"/>
                </a:solidFill>
                <a:latin typeface="Roboto Light"/>
                <a:cs typeface="Roboto Light"/>
              </a:endParaRPr>
            </a:p>
          </p:txBody>
        </p:sp>
      </p:grpSp>
    </p:spTree>
    <p:extLst>
      <p:ext uri="{BB962C8B-B14F-4D97-AF65-F5344CB8AC3E}">
        <p14:creationId xmlns:p14="http://schemas.microsoft.com/office/powerpoint/2010/main" val="352438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TABLE MATRIX CHART SAMPLE ONE </a:t>
            </a:r>
          </a:p>
        </p:txBody>
      </p:sp>
      <p:grpSp>
        <p:nvGrpSpPr>
          <p:cNvPr id="3" name="Group 2"/>
          <p:cNvGrpSpPr/>
          <p:nvPr/>
        </p:nvGrpSpPr>
        <p:grpSpPr>
          <a:xfrm>
            <a:off x="1824082" y="2893458"/>
            <a:ext cx="20739015" cy="6904585"/>
            <a:chOff x="1824082" y="2893458"/>
            <a:chExt cx="20739015" cy="6904585"/>
          </a:xfrm>
        </p:grpSpPr>
        <p:grpSp>
          <p:nvGrpSpPr>
            <p:cNvPr id="93" name="Group 92"/>
            <p:cNvGrpSpPr/>
            <p:nvPr/>
          </p:nvGrpSpPr>
          <p:grpSpPr>
            <a:xfrm>
              <a:off x="7943804" y="2893458"/>
              <a:ext cx="14584943" cy="6904584"/>
              <a:chOff x="4019359" y="1562560"/>
              <a:chExt cx="7291522" cy="4140000"/>
            </a:xfrm>
          </p:grpSpPr>
          <p:cxnSp>
            <p:nvCxnSpPr>
              <p:cNvPr id="94" name="Straight Connector 93"/>
              <p:cNvCxnSpPr/>
              <p:nvPr/>
            </p:nvCxnSpPr>
            <p:spPr>
              <a:xfrm>
                <a:off x="5846070"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62148"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019359"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509188"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310881"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1835271" y="6947777"/>
              <a:ext cx="20695986" cy="94844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100" name="Rectangle 99"/>
            <p:cNvSpPr/>
            <p:nvPr/>
          </p:nvSpPr>
          <p:spPr>
            <a:xfrm>
              <a:off x="1835271" y="5020831"/>
              <a:ext cx="20695986" cy="94844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101" name="Rectangle 100"/>
            <p:cNvSpPr/>
            <p:nvPr/>
          </p:nvSpPr>
          <p:spPr>
            <a:xfrm>
              <a:off x="1835271" y="8849601"/>
              <a:ext cx="20695986" cy="94844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107" name="TextBox 106"/>
            <p:cNvSpPr txBox="1"/>
            <p:nvPr/>
          </p:nvSpPr>
          <p:spPr>
            <a:xfrm>
              <a:off x="1824082" y="5218053"/>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One</a:t>
              </a:r>
              <a:endParaRPr lang="en-US" sz="2400" dirty="0">
                <a:latin typeface="Roboto Light"/>
                <a:cs typeface="Roboto Light"/>
              </a:endParaRPr>
            </a:p>
          </p:txBody>
        </p:sp>
        <p:sp>
          <p:nvSpPr>
            <p:cNvPr id="108" name="TextBox 107"/>
            <p:cNvSpPr txBox="1"/>
            <p:nvPr/>
          </p:nvSpPr>
          <p:spPr>
            <a:xfrm>
              <a:off x="1824082" y="6171243"/>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Two</a:t>
              </a:r>
              <a:endParaRPr lang="en-US" sz="2400" dirty="0">
                <a:latin typeface="Roboto Light"/>
                <a:cs typeface="Roboto Light"/>
              </a:endParaRPr>
            </a:p>
          </p:txBody>
        </p:sp>
        <p:sp>
          <p:nvSpPr>
            <p:cNvPr id="109" name="TextBox 108"/>
            <p:cNvSpPr txBox="1"/>
            <p:nvPr/>
          </p:nvSpPr>
          <p:spPr>
            <a:xfrm>
              <a:off x="1824082" y="7144999"/>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Three</a:t>
              </a:r>
              <a:endParaRPr lang="en-US" sz="2400" dirty="0">
                <a:latin typeface="Roboto Light"/>
                <a:cs typeface="Roboto Light"/>
              </a:endParaRPr>
            </a:p>
          </p:txBody>
        </p:sp>
        <p:sp>
          <p:nvSpPr>
            <p:cNvPr id="110" name="TextBox 109"/>
            <p:cNvSpPr txBox="1"/>
            <p:nvPr/>
          </p:nvSpPr>
          <p:spPr>
            <a:xfrm>
              <a:off x="1824082" y="8111507"/>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Four</a:t>
              </a:r>
              <a:endParaRPr lang="en-US" sz="2400" dirty="0">
                <a:latin typeface="Roboto Light"/>
                <a:cs typeface="Roboto Light"/>
              </a:endParaRPr>
            </a:p>
          </p:txBody>
        </p:sp>
        <p:sp>
          <p:nvSpPr>
            <p:cNvPr id="111" name="TextBox 110"/>
            <p:cNvSpPr txBox="1"/>
            <p:nvPr/>
          </p:nvSpPr>
          <p:spPr>
            <a:xfrm>
              <a:off x="1824082" y="9046823"/>
              <a:ext cx="6103517" cy="553998"/>
            </a:xfrm>
            <a:prstGeom prst="rect">
              <a:avLst/>
            </a:prstGeom>
            <a:noFill/>
          </p:spPr>
          <p:txBody>
            <a:bodyPr wrap="square" lIns="182889" tIns="91445" rIns="182889" bIns="91445" rtlCol="0">
              <a:spAutoFit/>
            </a:bodyPr>
            <a:lstStyle/>
            <a:p>
              <a:pPr algn="ctr"/>
              <a:r>
                <a:rPr lang="id-ID" sz="2400" dirty="0">
                  <a:latin typeface="Roboto Light"/>
                  <a:cs typeface="Roboto Light"/>
                </a:rPr>
                <a:t>Element Number Five</a:t>
              </a:r>
              <a:endParaRPr lang="en-US" sz="2400" dirty="0">
                <a:latin typeface="Roboto Light"/>
                <a:cs typeface="Roboto Light"/>
              </a:endParaRPr>
            </a:p>
          </p:txBody>
        </p:sp>
        <p:sp>
          <p:nvSpPr>
            <p:cNvPr id="23" name="TextBox 22"/>
            <p:cNvSpPr txBox="1"/>
            <p:nvPr/>
          </p:nvSpPr>
          <p:spPr>
            <a:xfrm>
              <a:off x="7941297" y="4141156"/>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01</a:t>
              </a:r>
              <a:endParaRPr lang="en-US" sz="3600" b="1" dirty="0">
                <a:latin typeface="Roboto Light"/>
                <a:cs typeface="Roboto Light"/>
              </a:endParaRPr>
            </a:p>
          </p:txBody>
        </p:sp>
        <p:sp>
          <p:nvSpPr>
            <p:cNvPr id="24" name="TextBox 23"/>
            <p:cNvSpPr txBox="1"/>
            <p:nvPr/>
          </p:nvSpPr>
          <p:spPr>
            <a:xfrm>
              <a:off x="1824082" y="4106706"/>
              <a:ext cx="6103517"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Column Title</a:t>
              </a:r>
              <a:endParaRPr lang="en-US" sz="3600" b="1" dirty="0">
                <a:latin typeface="Roboto Light"/>
                <a:cs typeface="Roboto Light"/>
              </a:endParaRPr>
            </a:p>
          </p:txBody>
        </p:sp>
        <p:sp>
          <p:nvSpPr>
            <p:cNvPr id="25" name="TextBox 24"/>
            <p:cNvSpPr txBox="1"/>
            <p:nvPr/>
          </p:nvSpPr>
          <p:spPr>
            <a:xfrm>
              <a:off x="11593940" y="4141156"/>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02</a:t>
              </a:r>
              <a:endParaRPr lang="en-US" sz="3600" b="1" dirty="0">
                <a:latin typeface="Roboto Light"/>
                <a:cs typeface="Roboto Light"/>
              </a:endParaRPr>
            </a:p>
          </p:txBody>
        </p:sp>
        <p:sp>
          <p:nvSpPr>
            <p:cNvPr id="26" name="TextBox 25"/>
            <p:cNvSpPr txBox="1"/>
            <p:nvPr/>
          </p:nvSpPr>
          <p:spPr>
            <a:xfrm>
              <a:off x="15272943" y="4141156"/>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03</a:t>
              </a:r>
              <a:endParaRPr lang="en-US" sz="3600" b="1" dirty="0">
                <a:latin typeface="Roboto Light"/>
                <a:cs typeface="Roboto Light"/>
              </a:endParaRPr>
            </a:p>
          </p:txBody>
        </p:sp>
        <p:sp>
          <p:nvSpPr>
            <p:cNvPr id="27" name="TextBox 26"/>
            <p:cNvSpPr txBox="1"/>
            <p:nvPr/>
          </p:nvSpPr>
          <p:spPr>
            <a:xfrm>
              <a:off x="18909199" y="4141156"/>
              <a:ext cx="3653898" cy="738674"/>
            </a:xfrm>
            <a:prstGeom prst="rect">
              <a:avLst/>
            </a:prstGeom>
            <a:noFill/>
          </p:spPr>
          <p:txBody>
            <a:bodyPr wrap="square" lIns="182889" tIns="91445" rIns="182889" bIns="91445" rtlCol="0">
              <a:spAutoFit/>
            </a:bodyPr>
            <a:lstStyle/>
            <a:p>
              <a:pPr algn="ctr"/>
              <a:r>
                <a:rPr lang="id-ID" sz="3600" b="1" dirty="0">
                  <a:latin typeface="Roboto Light"/>
                  <a:cs typeface="Roboto Light"/>
                </a:rPr>
                <a:t>Fact 04</a:t>
              </a:r>
              <a:endParaRPr lang="en-US" sz="3600" b="1" dirty="0">
                <a:latin typeface="Roboto Light"/>
                <a:cs typeface="Roboto Light"/>
              </a:endParaRPr>
            </a:p>
          </p:txBody>
        </p:sp>
        <p:sp>
          <p:nvSpPr>
            <p:cNvPr id="28" name="Freeform 169"/>
            <p:cNvSpPr>
              <a:spLocks noChangeArrowheads="1"/>
            </p:cNvSpPr>
            <p:nvPr/>
          </p:nvSpPr>
          <p:spPr bwMode="auto">
            <a:xfrm>
              <a:off x="9236608" y="3168937"/>
              <a:ext cx="1027870" cy="822294"/>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1"/>
            </a:solidFill>
            <a:ln>
              <a:noFill/>
            </a:ln>
            <a:effectLst/>
            <a:extLst/>
          </p:spPr>
          <p:txBody>
            <a:bodyPr wrap="none" anchor="ctr"/>
            <a:lstStyle/>
            <a:p>
              <a:endParaRPr lang="en-US" dirty="0"/>
            </a:p>
          </p:txBody>
        </p:sp>
        <p:sp>
          <p:nvSpPr>
            <p:cNvPr id="29" name="Freeform 65"/>
            <p:cNvSpPr>
              <a:spLocks noChangeArrowheads="1"/>
            </p:cNvSpPr>
            <p:nvPr/>
          </p:nvSpPr>
          <p:spPr bwMode="auto">
            <a:xfrm>
              <a:off x="13030291" y="3143812"/>
              <a:ext cx="887700" cy="887700"/>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2"/>
            </a:solidFill>
            <a:ln>
              <a:noFill/>
            </a:ln>
            <a:effectLst/>
            <a:extLst/>
          </p:spPr>
          <p:txBody>
            <a:bodyPr wrap="none" anchor="ctr"/>
            <a:lstStyle/>
            <a:p>
              <a:endParaRPr lang="en-US" dirty="0"/>
            </a:p>
          </p:txBody>
        </p:sp>
        <p:sp>
          <p:nvSpPr>
            <p:cNvPr id="30" name="Freeform 101"/>
            <p:cNvSpPr>
              <a:spLocks noChangeArrowheads="1"/>
            </p:cNvSpPr>
            <p:nvPr/>
          </p:nvSpPr>
          <p:spPr bwMode="auto">
            <a:xfrm>
              <a:off x="16488345" y="3168937"/>
              <a:ext cx="959907" cy="739043"/>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3"/>
            </a:solidFill>
            <a:ln>
              <a:noFill/>
            </a:ln>
            <a:effectLst/>
            <a:extLst/>
          </p:spPr>
          <p:txBody>
            <a:bodyPr wrap="none" anchor="ctr"/>
            <a:lstStyle/>
            <a:p>
              <a:endParaRPr lang="en-US" dirty="0"/>
            </a:p>
          </p:txBody>
        </p:sp>
        <p:sp>
          <p:nvSpPr>
            <p:cNvPr id="31" name="Freeform 97"/>
            <p:cNvSpPr>
              <a:spLocks noChangeArrowheads="1"/>
            </p:cNvSpPr>
            <p:nvPr/>
          </p:nvSpPr>
          <p:spPr bwMode="auto">
            <a:xfrm>
              <a:off x="20284010" y="3222466"/>
              <a:ext cx="872649" cy="749088"/>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p>
          </p:txBody>
        </p:sp>
        <p:sp>
          <p:nvSpPr>
            <p:cNvPr id="32" name="Freeform 77"/>
            <p:cNvSpPr>
              <a:spLocks noChangeArrowheads="1"/>
            </p:cNvSpPr>
            <p:nvPr/>
          </p:nvSpPr>
          <p:spPr bwMode="auto">
            <a:xfrm>
              <a:off x="4467980" y="3284922"/>
              <a:ext cx="872649" cy="733643"/>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tx1"/>
            </a:solidFill>
            <a:ln>
              <a:noFill/>
            </a:ln>
            <a:effectLst/>
            <a:extLst/>
          </p:spPr>
          <p:txBody>
            <a:bodyPr wrap="none" anchor="ctr"/>
            <a:lstStyle/>
            <a:p>
              <a:endParaRPr lang="en-US" dirty="0"/>
            </a:p>
          </p:txBody>
        </p:sp>
        <p:sp>
          <p:nvSpPr>
            <p:cNvPr id="33" name="AutoShape 105"/>
            <p:cNvSpPr>
              <a:spLocks/>
            </p:cNvSpPr>
            <p:nvPr/>
          </p:nvSpPr>
          <p:spPr bwMode="auto">
            <a:xfrm>
              <a:off x="9576631" y="5293456"/>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4" name="AutoShape 105"/>
            <p:cNvSpPr>
              <a:spLocks/>
            </p:cNvSpPr>
            <p:nvPr/>
          </p:nvSpPr>
          <p:spPr bwMode="auto">
            <a:xfrm>
              <a:off x="9576631" y="7248624"/>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5" name="AutoShape 105"/>
            <p:cNvSpPr>
              <a:spLocks/>
            </p:cNvSpPr>
            <p:nvPr/>
          </p:nvSpPr>
          <p:spPr bwMode="auto">
            <a:xfrm>
              <a:off x="9576631" y="9150448"/>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6" name="AutoShape 105"/>
            <p:cNvSpPr>
              <a:spLocks/>
            </p:cNvSpPr>
            <p:nvPr/>
          </p:nvSpPr>
          <p:spPr bwMode="auto">
            <a:xfrm>
              <a:off x="13227845" y="6274868"/>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2"/>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7" name="AutoShape 105"/>
            <p:cNvSpPr>
              <a:spLocks/>
            </p:cNvSpPr>
            <p:nvPr/>
          </p:nvSpPr>
          <p:spPr bwMode="auto">
            <a:xfrm>
              <a:off x="13227845" y="8176692"/>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2"/>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8" name="AutoShape 105"/>
            <p:cNvSpPr>
              <a:spLocks/>
            </p:cNvSpPr>
            <p:nvPr/>
          </p:nvSpPr>
          <p:spPr bwMode="auto">
            <a:xfrm>
              <a:off x="16868123" y="5293456"/>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9" name="AutoShape 105"/>
            <p:cNvSpPr>
              <a:spLocks/>
            </p:cNvSpPr>
            <p:nvPr/>
          </p:nvSpPr>
          <p:spPr bwMode="auto">
            <a:xfrm>
              <a:off x="16868123" y="7248624"/>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0" name="AutoShape 105"/>
            <p:cNvSpPr>
              <a:spLocks/>
            </p:cNvSpPr>
            <p:nvPr/>
          </p:nvSpPr>
          <p:spPr bwMode="auto">
            <a:xfrm>
              <a:off x="16868123" y="9150448"/>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1" name="AutoShape 105"/>
            <p:cNvSpPr>
              <a:spLocks/>
            </p:cNvSpPr>
            <p:nvPr/>
          </p:nvSpPr>
          <p:spPr bwMode="auto">
            <a:xfrm>
              <a:off x="20509073" y="6274868"/>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2" name="AutoShape 105"/>
            <p:cNvSpPr>
              <a:spLocks/>
            </p:cNvSpPr>
            <p:nvPr/>
          </p:nvSpPr>
          <p:spPr bwMode="auto">
            <a:xfrm>
              <a:off x="20509073" y="8176692"/>
              <a:ext cx="448456"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3" name="AutoShape 39"/>
            <p:cNvSpPr>
              <a:spLocks/>
            </p:cNvSpPr>
            <p:nvPr/>
          </p:nvSpPr>
          <p:spPr bwMode="auto">
            <a:xfrm>
              <a:off x="9556468" y="6237302"/>
              <a:ext cx="493302"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4" name="AutoShape 39"/>
            <p:cNvSpPr>
              <a:spLocks/>
            </p:cNvSpPr>
            <p:nvPr/>
          </p:nvSpPr>
          <p:spPr bwMode="auto">
            <a:xfrm>
              <a:off x="9556468" y="8241229"/>
              <a:ext cx="493302"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5" name="AutoShape 39"/>
            <p:cNvSpPr>
              <a:spLocks/>
            </p:cNvSpPr>
            <p:nvPr/>
          </p:nvSpPr>
          <p:spPr bwMode="auto">
            <a:xfrm>
              <a:off x="16823277" y="6312884"/>
              <a:ext cx="493302"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6" name="AutoShape 39"/>
            <p:cNvSpPr>
              <a:spLocks/>
            </p:cNvSpPr>
            <p:nvPr/>
          </p:nvSpPr>
          <p:spPr bwMode="auto">
            <a:xfrm>
              <a:off x="16823277" y="8316811"/>
              <a:ext cx="493302"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7" name="AutoShape 39"/>
            <p:cNvSpPr>
              <a:spLocks/>
            </p:cNvSpPr>
            <p:nvPr/>
          </p:nvSpPr>
          <p:spPr bwMode="auto">
            <a:xfrm>
              <a:off x="13182999" y="9147657"/>
              <a:ext cx="493302"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grpSp>
      <p:sp>
        <p:nvSpPr>
          <p:cNvPr id="2" name="Slide Number Placeholder 1"/>
          <p:cNvSpPr>
            <a:spLocks noGrp="1"/>
          </p:cNvSpPr>
          <p:nvPr>
            <p:ph type="sldNum" sz="quarter" idx="12"/>
          </p:nvPr>
        </p:nvSpPr>
        <p:spPr/>
        <p:txBody>
          <a:bodyPr/>
          <a:lstStyle/>
          <a:p>
            <a:fld id="{9E30716D-6579-E840-A866-65A32A51B07B}" type="slidenum">
              <a:rPr lang="en-US" smtClean="0"/>
              <a:t>40</a:t>
            </a:fld>
            <a:endParaRPr lang="en-US"/>
          </a:p>
        </p:txBody>
      </p:sp>
      <p:sp>
        <p:nvSpPr>
          <p:cNvPr id="48" name="Title 20"/>
          <p:cNvSpPr txBox="1">
            <a:spLocks/>
          </p:cNvSpPr>
          <p:nvPr/>
        </p:nvSpPr>
        <p:spPr>
          <a:xfrm>
            <a:off x="1775136" y="9968505"/>
            <a:ext cx="20920384" cy="2831556"/>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Roboto Light"/>
                <a:cs typeface="Roboto Light"/>
              </a:rPr>
              <a:t>Entrepreneur It </a:t>
            </a:r>
            <a:r>
              <a:rPr lang="fr-FR" sz="2800" dirty="0" err="1">
                <a:solidFill>
                  <a:schemeClr val="tx1"/>
                </a:solidFill>
                <a:latin typeface="Roboto Light"/>
                <a:cs typeface="Roboto Light"/>
              </a:rPr>
              <a:t>is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as an </a:t>
            </a:r>
            <a:r>
              <a:rPr lang="fr-FR" sz="2800" dirty="0" err="1">
                <a:solidFill>
                  <a:schemeClr val="tx1"/>
                </a:solidFill>
                <a:latin typeface="Roboto Light"/>
                <a:cs typeface="Roboto Light"/>
              </a:rPr>
              <a:t>individual</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who</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organizes</a:t>
            </a:r>
            <a:r>
              <a:rPr lang="fr-FR" sz="2800" dirty="0">
                <a:solidFill>
                  <a:schemeClr val="tx1"/>
                </a:solidFill>
                <a:latin typeface="Roboto Light"/>
                <a:cs typeface="Roboto Light"/>
              </a:rPr>
              <a:t> or </a:t>
            </a:r>
            <a:r>
              <a:rPr lang="fr-FR" sz="2800" dirty="0" err="1">
                <a:solidFill>
                  <a:schemeClr val="tx1"/>
                </a:solidFill>
                <a:latin typeface="Roboto Light"/>
                <a:cs typeface="Roboto Light"/>
              </a:rPr>
              <a:t>operates</a:t>
            </a:r>
            <a:r>
              <a:rPr lang="fr-FR" sz="2800" dirty="0">
                <a:solidFill>
                  <a:schemeClr val="tx1"/>
                </a:solidFill>
                <a:latin typeface="Roboto Light"/>
                <a:cs typeface="Roboto Light"/>
              </a:rPr>
              <a:t> a business or businesses. </a:t>
            </a:r>
            <a:r>
              <a:rPr lang="fr-FR" sz="2800" dirty="0" err="1">
                <a:solidFill>
                  <a:schemeClr val="tx1"/>
                </a:solidFill>
                <a:latin typeface="Roboto Light"/>
                <a:cs typeface="Roboto Light"/>
              </a:rPr>
              <a:t>Credit</a:t>
            </a:r>
            <a:r>
              <a:rPr lang="fr-FR" sz="2800" dirty="0">
                <a:solidFill>
                  <a:schemeClr val="tx1"/>
                </a:solidFill>
                <a:latin typeface="Roboto Light"/>
                <a:cs typeface="Roboto Light"/>
              </a:rPr>
              <a:t> for </a:t>
            </a:r>
            <a:r>
              <a:rPr lang="fr-FR" sz="2800" dirty="0" err="1">
                <a:solidFill>
                  <a:schemeClr val="tx1"/>
                </a:solidFill>
                <a:latin typeface="Roboto Light"/>
                <a:cs typeface="Roboto Light"/>
              </a:rPr>
              <a:t>coining</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entrepreneur </a:t>
            </a:r>
            <a:r>
              <a:rPr lang="fr-FR" sz="2800" dirty="0" err="1">
                <a:solidFill>
                  <a:schemeClr val="tx1"/>
                </a:solidFill>
                <a:latin typeface="Roboto Light"/>
                <a:cs typeface="Roboto Light"/>
              </a:rPr>
              <a:t>generally</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goes</a:t>
            </a:r>
            <a:r>
              <a:rPr lang="fr-FR" sz="2800" dirty="0">
                <a:solidFill>
                  <a:schemeClr val="tx1"/>
                </a:solidFill>
                <a:latin typeface="Roboto Light"/>
                <a:cs typeface="Roboto Light"/>
              </a:rPr>
              <a:t> to the 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Jean-Baptiste Say, but in </a:t>
            </a:r>
            <a:r>
              <a:rPr lang="fr-FR" sz="2800" dirty="0" err="1">
                <a:solidFill>
                  <a:schemeClr val="tx1"/>
                </a:solidFill>
                <a:latin typeface="Roboto Light"/>
                <a:cs typeface="Roboto Light"/>
              </a:rPr>
              <a:t>fact</a:t>
            </a:r>
            <a:r>
              <a:rPr lang="fr-FR" sz="2800" dirty="0">
                <a:solidFill>
                  <a:schemeClr val="tx1"/>
                </a:solidFill>
                <a:latin typeface="Roboto Light"/>
                <a:cs typeface="Roboto Light"/>
              </a:rPr>
              <a:t> the Irish-French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Richard Cantillon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it</a:t>
            </a:r>
            <a:r>
              <a:rPr lang="fr-FR" sz="2800" dirty="0">
                <a:solidFill>
                  <a:schemeClr val="tx1"/>
                </a:solidFill>
                <a:latin typeface="Roboto Light"/>
                <a:cs typeface="Roboto Light"/>
              </a:rPr>
              <a:t> first in </a:t>
            </a:r>
            <a:r>
              <a:rPr lang="fr-FR" sz="2800" dirty="0" err="1">
                <a:solidFill>
                  <a:schemeClr val="tx1"/>
                </a:solidFill>
                <a:latin typeface="Roboto Light"/>
                <a:cs typeface="Roboto Light"/>
              </a:rPr>
              <a:t>his</a:t>
            </a:r>
            <a:r>
              <a:rPr lang="fr-FR" sz="2800" dirty="0">
                <a:solidFill>
                  <a:schemeClr val="tx1"/>
                </a:solidFill>
                <a:latin typeface="Roboto Light"/>
                <a:cs typeface="Roboto Light"/>
              </a:rPr>
              <a:t> Essai sur la Nature du Commerce en Général, or </a:t>
            </a:r>
            <a:r>
              <a:rPr lang="fr-FR" sz="2800" dirty="0" err="1">
                <a:solidFill>
                  <a:schemeClr val="tx1"/>
                </a:solidFill>
                <a:latin typeface="Roboto Light"/>
                <a:cs typeface="Roboto Light"/>
              </a:rPr>
              <a:t>Essay</a:t>
            </a:r>
            <a:r>
              <a:rPr lang="fr-FR" sz="2800" dirty="0">
                <a:solidFill>
                  <a:schemeClr val="tx1"/>
                </a:solidFill>
                <a:latin typeface="Roboto Light"/>
                <a:cs typeface="Roboto Light"/>
              </a:rPr>
              <a:t> on </a:t>
            </a:r>
            <a:r>
              <a:rPr lang="fr-FR" sz="2800" dirty="0" err="1">
                <a:solidFill>
                  <a:schemeClr val="tx1"/>
                </a:solidFill>
                <a:latin typeface="Roboto Light"/>
                <a:cs typeface="Roboto Light"/>
              </a:rPr>
              <a:t>theNature</a:t>
            </a:r>
            <a:r>
              <a:rPr lang="fr-FR" sz="2800" dirty="0">
                <a:solidFill>
                  <a:schemeClr val="tx1"/>
                </a:solidFill>
                <a:latin typeface="Roboto Light"/>
                <a:cs typeface="Roboto Light"/>
              </a:rPr>
              <a:t> of Trade in General, a book William Stanley Jevons </a:t>
            </a:r>
            <a:r>
              <a:rPr lang="fr-FR" sz="2800" dirty="0" err="1">
                <a:solidFill>
                  <a:schemeClr val="tx1"/>
                </a:solidFill>
                <a:latin typeface="Roboto Light"/>
                <a:cs typeface="Roboto Light"/>
              </a:rPr>
              <a:t>considered</a:t>
            </a:r>
            <a:r>
              <a:rPr lang="fr-FR" sz="2800" dirty="0">
                <a:solidFill>
                  <a:schemeClr val="tx1"/>
                </a:solidFill>
                <a:latin typeface="Roboto Light"/>
                <a:cs typeface="Roboto Light"/>
              </a:rPr>
              <a:t> the.</a:t>
            </a:r>
            <a:endParaRPr lang="en-US" sz="2800" dirty="0">
              <a:solidFill>
                <a:schemeClr val="tx1"/>
              </a:solidFill>
              <a:latin typeface="Roboto Light"/>
              <a:cs typeface="Roboto Light"/>
            </a:endParaRPr>
          </a:p>
        </p:txBody>
      </p:sp>
    </p:spTree>
    <p:extLst>
      <p:ext uri="{BB962C8B-B14F-4D97-AF65-F5344CB8AC3E}">
        <p14:creationId xmlns:p14="http://schemas.microsoft.com/office/powerpoint/2010/main" val="1028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03468" y="3308035"/>
            <a:ext cx="4362595" cy="4362027"/>
          </a:xfrm>
          <a:prstGeom prst="ellipse">
            <a:avLst/>
          </a:prstGeom>
          <a:solidFill>
            <a:schemeClr val="accent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sp>
        <p:nvSpPr>
          <p:cNvPr id="4" name="Oval 3"/>
          <p:cNvSpPr/>
          <p:nvPr/>
        </p:nvSpPr>
        <p:spPr>
          <a:xfrm>
            <a:off x="5018547" y="3308035"/>
            <a:ext cx="4362595" cy="4362027"/>
          </a:xfrm>
          <a:prstGeom prst="ellipse">
            <a:avLst/>
          </a:prstGeom>
          <a:solidFill>
            <a:schemeClr val="accent2">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sp>
        <p:nvSpPr>
          <p:cNvPr id="5" name="Oval 4"/>
          <p:cNvSpPr/>
          <p:nvPr/>
        </p:nvSpPr>
        <p:spPr>
          <a:xfrm>
            <a:off x="8395245" y="3308035"/>
            <a:ext cx="4362595" cy="4362027"/>
          </a:xfrm>
          <a:prstGeom prst="ellipse">
            <a:avLst/>
          </a:prstGeom>
          <a:solidFill>
            <a:schemeClr val="accent3">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sp>
        <p:nvSpPr>
          <p:cNvPr id="6" name="Oval 5"/>
          <p:cNvSpPr/>
          <p:nvPr/>
        </p:nvSpPr>
        <p:spPr>
          <a:xfrm>
            <a:off x="11722648" y="3308035"/>
            <a:ext cx="4362595" cy="4362027"/>
          </a:xfrm>
          <a:prstGeom prst="ellipse">
            <a:avLst/>
          </a:prstGeom>
          <a:solidFill>
            <a:schemeClr val="accent4">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sp>
        <p:nvSpPr>
          <p:cNvPr id="7" name="Oval 6"/>
          <p:cNvSpPr/>
          <p:nvPr/>
        </p:nvSpPr>
        <p:spPr>
          <a:xfrm>
            <a:off x="15100158" y="3308035"/>
            <a:ext cx="4362595" cy="4362027"/>
          </a:xfrm>
          <a:prstGeom prst="ellipse">
            <a:avLst/>
          </a:prstGeom>
          <a:solidFill>
            <a:schemeClr val="accent5">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sp>
        <p:nvSpPr>
          <p:cNvPr id="8" name="Oval 7"/>
          <p:cNvSpPr/>
          <p:nvPr/>
        </p:nvSpPr>
        <p:spPr>
          <a:xfrm>
            <a:off x="18463719" y="3308035"/>
            <a:ext cx="4362595" cy="4362027"/>
          </a:xfrm>
          <a:prstGeom prst="ellipse">
            <a:avLst/>
          </a:prstGeom>
          <a:solidFill>
            <a:schemeClr val="accent6">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grpSp>
        <p:nvGrpSpPr>
          <p:cNvPr id="15" name="Group 14"/>
          <p:cNvGrpSpPr/>
          <p:nvPr/>
        </p:nvGrpSpPr>
        <p:grpSpPr>
          <a:xfrm>
            <a:off x="2253131" y="8350927"/>
            <a:ext cx="6397405" cy="1807919"/>
            <a:chOff x="2825301" y="1628237"/>
            <a:chExt cx="2398715" cy="677970"/>
          </a:xfrm>
        </p:grpSpPr>
        <p:sp>
          <p:nvSpPr>
            <p:cNvPr id="16" name="Title 20"/>
            <p:cNvSpPr txBox="1">
              <a:spLocks/>
            </p:cNvSpPr>
            <p:nvPr/>
          </p:nvSpPr>
          <p:spPr>
            <a:xfrm>
              <a:off x="2825301"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Light"/>
                  <a:cs typeface="Roboto Light"/>
                </a:rPr>
                <a:t>01 </a:t>
              </a:r>
            </a:p>
          </p:txBody>
        </p:sp>
        <p:sp>
          <p:nvSpPr>
            <p:cNvPr id="17" name="Title 20"/>
            <p:cNvSpPr txBox="1">
              <a:spLocks/>
            </p:cNvSpPr>
            <p:nvPr/>
          </p:nvSpPr>
          <p:spPr>
            <a:xfrm>
              <a:off x="3359431" y="1694901"/>
              <a:ext cx="1864585" cy="2250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First Key</a:t>
              </a:r>
            </a:p>
          </p:txBody>
        </p:sp>
        <p:sp>
          <p:nvSpPr>
            <p:cNvPr id="18" name="Title 20"/>
            <p:cNvSpPr txBox="1">
              <a:spLocks/>
            </p:cNvSpPr>
            <p:nvPr/>
          </p:nvSpPr>
          <p:spPr>
            <a:xfrm>
              <a:off x="3366756" y="1906290"/>
              <a:ext cx="1645547" cy="39991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grpSp>
      <p:grpSp>
        <p:nvGrpSpPr>
          <p:cNvPr id="43" name="Group 42"/>
          <p:cNvGrpSpPr/>
          <p:nvPr/>
        </p:nvGrpSpPr>
        <p:grpSpPr>
          <a:xfrm>
            <a:off x="8760559" y="8364111"/>
            <a:ext cx="6368540" cy="1807919"/>
            <a:chOff x="2836124" y="1628237"/>
            <a:chExt cx="2387892" cy="677970"/>
          </a:xfrm>
        </p:grpSpPr>
        <p:sp>
          <p:nvSpPr>
            <p:cNvPr id="44"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Light"/>
                  <a:cs typeface="Roboto Light"/>
                </a:rPr>
                <a:t>02 </a:t>
              </a:r>
            </a:p>
          </p:txBody>
        </p:sp>
        <p:sp>
          <p:nvSpPr>
            <p:cNvPr id="45" name="Title 20"/>
            <p:cNvSpPr txBox="1">
              <a:spLocks/>
            </p:cNvSpPr>
            <p:nvPr/>
          </p:nvSpPr>
          <p:spPr>
            <a:xfrm>
              <a:off x="3359431" y="1694901"/>
              <a:ext cx="1864585" cy="2250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Second Key</a:t>
              </a:r>
            </a:p>
          </p:txBody>
        </p:sp>
        <p:sp>
          <p:nvSpPr>
            <p:cNvPr id="46" name="Title 20"/>
            <p:cNvSpPr txBox="1">
              <a:spLocks/>
            </p:cNvSpPr>
            <p:nvPr/>
          </p:nvSpPr>
          <p:spPr>
            <a:xfrm>
              <a:off x="3366756" y="1906290"/>
              <a:ext cx="1645547" cy="39991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grpSp>
      <p:grpSp>
        <p:nvGrpSpPr>
          <p:cNvPr id="47" name="Group 46"/>
          <p:cNvGrpSpPr/>
          <p:nvPr/>
        </p:nvGrpSpPr>
        <p:grpSpPr>
          <a:xfrm>
            <a:off x="15206860" y="8344823"/>
            <a:ext cx="6397405" cy="1807919"/>
            <a:chOff x="2825301" y="1628237"/>
            <a:chExt cx="2398715" cy="677970"/>
          </a:xfrm>
        </p:grpSpPr>
        <p:sp>
          <p:nvSpPr>
            <p:cNvPr id="48" name="Title 20"/>
            <p:cNvSpPr txBox="1">
              <a:spLocks/>
            </p:cNvSpPr>
            <p:nvPr/>
          </p:nvSpPr>
          <p:spPr>
            <a:xfrm>
              <a:off x="2825301"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Light"/>
                  <a:cs typeface="Roboto Light"/>
                </a:rPr>
                <a:t>03 </a:t>
              </a:r>
            </a:p>
          </p:txBody>
        </p:sp>
        <p:sp>
          <p:nvSpPr>
            <p:cNvPr id="49" name="Title 20"/>
            <p:cNvSpPr txBox="1">
              <a:spLocks/>
            </p:cNvSpPr>
            <p:nvPr/>
          </p:nvSpPr>
          <p:spPr>
            <a:xfrm>
              <a:off x="3359431" y="1694901"/>
              <a:ext cx="1864585" cy="2250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Light"/>
                  <a:cs typeface="Roboto Light"/>
                </a:rPr>
                <a:t>Third Key</a:t>
              </a:r>
            </a:p>
          </p:txBody>
        </p:sp>
        <p:sp>
          <p:nvSpPr>
            <p:cNvPr id="50" name="Title 20"/>
            <p:cNvSpPr txBox="1">
              <a:spLocks/>
            </p:cNvSpPr>
            <p:nvPr/>
          </p:nvSpPr>
          <p:spPr>
            <a:xfrm>
              <a:off x="3366756" y="1906290"/>
              <a:ext cx="1645547" cy="39991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grpSp>
      <p:grpSp>
        <p:nvGrpSpPr>
          <p:cNvPr id="27" name="Group 26"/>
          <p:cNvGrpSpPr/>
          <p:nvPr/>
        </p:nvGrpSpPr>
        <p:grpSpPr>
          <a:xfrm>
            <a:off x="2208482" y="10248433"/>
            <a:ext cx="6368540" cy="1807919"/>
            <a:chOff x="2836124" y="1628237"/>
            <a:chExt cx="2387892" cy="677970"/>
          </a:xfrm>
        </p:grpSpPr>
        <p:sp>
          <p:nvSpPr>
            <p:cNvPr id="28"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Light"/>
                  <a:cs typeface="Roboto Light"/>
                </a:rPr>
                <a:t>04 </a:t>
              </a:r>
            </a:p>
          </p:txBody>
        </p:sp>
        <p:sp>
          <p:nvSpPr>
            <p:cNvPr id="29" name="Title 20"/>
            <p:cNvSpPr txBox="1">
              <a:spLocks/>
            </p:cNvSpPr>
            <p:nvPr/>
          </p:nvSpPr>
          <p:spPr>
            <a:xfrm>
              <a:off x="3359431" y="1694901"/>
              <a:ext cx="1864585" cy="2250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Fourth Key</a:t>
              </a:r>
            </a:p>
          </p:txBody>
        </p:sp>
        <p:sp>
          <p:nvSpPr>
            <p:cNvPr id="30" name="Title 20"/>
            <p:cNvSpPr txBox="1">
              <a:spLocks/>
            </p:cNvSpPr>
            <p:nvPr/>
          </p:nvSpPr>
          <p:spPr>
            <a:xfrm>
              <a:off x="3366756" y="1906290"/>
              <a:ext cx="1645547" cy="39991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grpSp>
      <p:grpSp>
        <p:nvGrpSpPr>
          <p:cNvPr id="31" name="Group 30"/>
          <p:cNvGrpSpPr/>
          <p:nvPr/>
        </p:nvGrpSpPr>
        <p:grpSpPr>
          <a:xfrm>
            <a:off x="8687046" y="10261617"/>
            <a:ext cx="6368540" cy="1807919"/>
            <a:chOff x="2836124" y="1628237"/>
            <a:chExt cx="2387892" cy="677970"/>
          </a:xfrm>
        </p:grpSpPr>
        <p:sp>
          <p:nvSpPr>
            <p:cNvPr id="32"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Light"/>
                  <a:cs typeface="Roboto Light"/>
                </a:rPr>
                <a:t>05 </a:t>
              </a:r>
            </a:p>
          </p:txBody>
        </p:sp>
        <p:sp>
          <p:nvSpPr>
            <p:cNvPr id="33" name="Title 20"/>
            <p:cNvSpPr txBox="1">
              <a:spLocks/>
            </p:cNvSpPr>
            <p:nvPr/>
          </p:nvSpPr>
          <p:spPr>
            <a:xfrm>
              <a:off x="3359431" y="1694901"/>
              <a:ext cx="1864585" cy="2250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Fifth Key</a:t>
              </a:r>
            </a:p>
          </p:txBody>
        </p:sp>
        <p:sp>
          <p:nvSpPr>
            <p:cNvPr id="34" name="Title 20"/>
            <p:cNvSpPr txBox="1">
              <a:spLocks/>
            </p:cNvSpPr>
            <p:nvPr/>
          </p:nvSpPr>
          <p:spPr>
            <a:xfrm>
              <a:off x="3366756" y="1906290"/>
              <a:ext cx="1645547" cy="39991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grpSp>
      <p:grpSp>
        <p:nvGrpSpPr>
          <p:cNvPr id="35" name="Group 34"/>
          <p:cNvGrpSpPr/>
          <p:nvPr/>
        </p:nvGrpSpPr>
        <p:grpSpPr>
          <a:xfrm>
            <a:off x="15162211" y="10242329"/>
            <a:ext cx="6368540" cy="1807919"/>
            <a:chOff x="2836124" y="1628237"/>
            <a:chExt cx="2387892" cy="677970"/>
          </a:xfrm>
        </p:grpSpPr>
        <p:sp>
          <p:nvSpPr>
            <p:cNvPr id="36" name="Title 20"/>
            <p:cNvSpPr txBox="1">
              <a:spLocks/>
            </p:cNvSpPr>
            <p:nvPr/>
          </p:nvSpPr>
          <p:spPr>
            <a:xfrm>
              <a:off x="2836124" y="1628237"/>
              <a:ext cx="650761" cy="38087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Light"/>
                  <a:cs typeface="Roboto Light"/>
                </a:rPr>
                <a:t>06 </a:t>
              </a:r>
            </a:p>
          </p:txBody>
        </p:sp>
        <p:sp>
          <p:nvSpPr>
            <p:cNvPr id="37" name="Title 20"/>
            <p:cNvSpPr txBox="1">
              <a:spLocks/>
            </p:cNvSpPr>
            <p:nvPr/>
          </p:nvSpPr>
          <p:spPr>
            <a:xfrm>
              <a:off x="3359431" y="1694901"/>
              <a:ext cx="1864585" cy="2250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Roboto Light"/>
                  <a:cs typeface="Roboto Light"/>
                </a:rPr>
                <a:t>Sixth Key</a:t>
              </a:r>
            </a:p>
          </p:txBody>
        </p:sp>
        <p:sp>
          <p:nvSpPr>
            <p:cNvPr id="38" name="Title 20"/>
            <p:cNvSpPr txBox="1">
              <a:spLocks/>
            </p:cNvSpPr>
            <p:nvPr/>
          </p:nvSpPr>
          <p:spPr>
            <a:xfrm>
              <a:off x="3366756" y="1906290"/>
              <a:ext cx="1645547" cy="399917"/>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grpSp>
      <p:cxnSp>
        <p:nvCxnSpPr>
          <p:cNvPr id="42" name="Straight Connector 41"/>
          <p:cNvCxnSpPr/>
          <p:nvPr/>
        </p:nvCxnSpPr>
        <p:spPr>
          <a:xfrm rot="16200000" flipV="1">
            <a:off x="6779427" y="10337128"/>
            <a:ext cx="3535680" cy="59517"/>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V="1">
            <a:off x="13608749" y="10337130"/>
            <a:ext cx="3535680" cy="59517"/>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sp>
        <p:nvSpPr>
          <p:cNvPr id="52" name="Freeform 91"/>
          <p:cNvSpPr>
            <a:spLocks noChangeArrowheads="1"/>
          </p:cNvSpPr>
          <p:nvPr/>
        </p:nvSpPr>
        <p:spPr bwMode="auto">
          <a:xfrm>
            <a:off x="2854939" y="4236235"/>
            <a:ext cx="1813860" cy="2275584"/>
          </a:xfrm>
          <a:custGeom>
            <a:avLst/>
            <a:gdLst>
              <a:gd name="T0" fmla="*/ 192 w 937"/>
              <a:gd name="T1" fmla="*/ 452 h 1171"/>
              <a:gd name="T2" fmla="*/ 192 w 937"/>
              <a:gd name="T3" fmla="*/ 702 h 1171"/>
              <a:gd name="T4" fmla="*/ 744 w 937"/>
              <a:gd name="T5" fmla="*/ 702 h 1171"/>
              <a:gd name="T6" fmla="*/ 744 w 937"/>
              <a:gd name="T7" fmla="*/ 452 h 1171"/>
              <a:gd name="T8" fmla="*/ 744 w 937"/>
              <a:gd name="T9" fmla="*/ 702 h 1171"/>
              <a:gd name="T10" fmla="*/ 694 w 937"/>
              <a:gd name="T11" fmla="*/ 744 h 1171"/>
              <a:gd name="T12" fmla="*/ 552 w 937"/>
              <a:gd name="T13" fmla="*/ 961 h 1171"/>
              <a:gd name="T14" fmla="*/ 476 w 937"/>
              <a:gd name="T15" fmla="*/ 1028 h 1171"/>
              <a:gd name="T16" fmla="*/ 401 w 937"/>
              <a:gd name="T17" fmla="*/ 978 h 1171"/>
              <a:gd name="T18" fmla="*/ 384 w 937"/>
              <a:gd name="T19" fmla="*/ 878 h 1171"/>
              <a:gd name="T20" fmla="*/ 142 w 937"/>
              <a:gd name="T21" fmla="*/ 744 h 1171"/>
              <a:gd name="T22" fmla="*/ 0 w 937"/>
              <a:gd name="T23" fmla="*/ 1062 h 1171"/>
              <a:gd name="T24" fmla="*/ 66 w 937"/>
              <a:gd name="T25" fmla="*/ 1062 h 1171"/>
              <a:gd name="T26" fmla="*/ 317 w 937"/>
              <a:gd name="T27" fmla="*/ 1170 h 1171"/>
              <a:gd name="T28" fmla="*/ 384 w 937"/>
              <a:gd name="T29" fmla="*/ 1062 h 1171"/>
              <a:gd name="T30" fmla="*/ 501 w 937"/>
              <a:gd name="T31" fmla="*/ 1095 h 1171"/>
              <a:gd name="T32" fmla="*/ 618 w 937"/>
              <a:gd name="T33" fmla="*/ 1011 h 1171"/>
              <a:gd name="T34" fmla="*/ 869 w 937"/>
              <a:gd name="T35" fmla="*/ 1170 h 1171"/>
              <a:gd name="T36" fmla="*/ 903 w 937"/>
              <a:gd name="T37" fmla="*/ 1095 h 1171"/>
              <a:gd name="T38" fmla="*/ 936 w 937"/>
              <a:gd name="T39" fmla="*/ 878 h 1171"/>
              <a:gd name="T40" fmla="*/ 744 w 937"/>
              <a:gd name="T41" fmla="*/ 192 h 1171"/>
              <a:gd name="T42" fmla="*/ 409 w 937"/>
              <a:gd name="T43" fmla="*/ 376 h 1171"/>
              <a:gd name="T44" fmla="*/ 309 w 937"/>
              <a:gd name="T45" fmla="*/ 359 h 1171"/>
              <a:gd name="T46" fmla="*/ 460 w 937"/>
              <a:gd name="T47" fmla="*/ 0 h 1171"/>
              <a:gd name="T48" fmla="*/ 376 w 937"/>
              <a:gd name="T49" fmla="*/ 192 h 1171"/>
              <a:gd name="T50" fmla="*/ 301 w 937"/>
              <a:gd name="T51" fmla="*/ 192 h 1171"/>
              <a:gd name="T52" fmla="*/ 376 w 937"/>
              <a:gd name="T53" fmla="*/ 192 h 1171"/>
              <a:gd name="T54" fmla="*/ 460 w 937"/>
              <a:gd name="T55" fmla="*/ 151 h 1171"/>
              <a:gd name="T56" fmla="*/ 460 w 937"/>
              <a:gd name="T57" fmla="*/ 234 h 1171"/>
              <a:gd name="T58" fmla="*/ 627 w 937"/>
              <a:gd name="T59" fmla="*/ 192 h 1171"/>
              <a:gd name="T60" fmla="*/ 543 w 937"/>
              <a:gd name="T61" fmla="*/ 192 h 1171"/>
              <a:gd name="T62" fmla="*/ 627 w 937"/>
              <a:gd name="T63" fmla="*/ 192 h 1171"/>
              <a:gd name="T64" fmla="*/ 627 w 937"/>
              <a:gd name="T65" fmla="*/ 192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7" h="1171">
                <a:moveTo>
                  <a:pt x="66" y="577"/>
                </a:moveTo>
                <a:cubicBezTo>
                  <a:pt x="66" y="510"/>
                  <a:pt x="125" y="452"/>
                  <a:pt x="192" y="452"/>
                </a:cubicBezTo>
                <a:cubicBezTo>
                  <a:pt x="259" y="452"/>
                  <a:pt x="317" y="510"/>
                  <a:pt x="317" y="577"/>
                </a:cubicBezTo>
                <a:cubicBezTo>
                  <a:pt x="317" y="644"/>
                  <a:pt x="259" y="702"/>
                  <a:pt x="192" y="702"/>
                </a:cubicBezTo>
                <a:cubicBezTo>
                  <a:pt x="125" y="702"/>
                  <a:pt x="66" y="644"/>
                  <a:pt x="66" y="577"/>
                </a:cubicBezTo>
                <a:close/>
                <a:moveTo>
                  <a:pt x="744" y="702"/>
                </a:moveTo>
                <a:cubicBezTo>
                  <a:pt x="811" y="702"/>
                  <a:pt x="869" y="644"/>
                  <a:pt x="869" y="577"/>
                </a:cubicBezTo>
                <a:cubicBezTo>
                  <a:pt x="869" y="510"/>
                  <a:pt x="811" y="452"/>
                  <a:pt x="744" y="452"/>
                </a:cubicBezTo>
                <a:cubicBezTo>
                  <a:pt x="677" y="452"/>
                  <a:pt x="618" y="510"/>
                  <a:pt x="618" y="577"/>
                </a:cubicBezTo>
                <a:cubicBezTo>
                  <a:pt x="618" y="644"/>
                  <a:pt x="677" y="702"/>
                  <a:pt x="744" y="702"/>
                </a:cubicBezTo>
                <a:close/>
                <a:moveTo>
                  <a:pt x="802" y="744"/>
                </a:moveTo>
                <a:cubicBezTo>
                  <a:pt x="694" y="744"/>
                  <a:pt x="694" y="744"/>
                  <a:pt x="694" y="744"/>
                </a:cubicBezTo>
                <a:cubicBezTo>
                  <a:pt x="610" y="744"/>
                  <a:pt x="552" y="803"/>
                  <a:pt x="552" y="878"/>
                </a:cubicBezTo>
                <a:cubicBezTo>
                  <a:pt x="552" y="961"/>
                  <a:pt x="552" y="961"/>
                  <a:pt x="552" y="961"/>
                </a:cubicBezTo>
                <a:cubicBezTo>
                  <a:pt x="552" y="970"/>
                  <a:pt x="552" y="978"/>
                  <a:pt x="543" y="978"/>
                </a:cubicBezTo>
                <a:cubicBezTo>
                  <a:pt x="476" y="1028"/>
                  <a:pt x="476" y="1028"/>
                  <a:pt x="476" y="1028"/>
                </a:cubicBezTo>
                <a:cubicBezTo>
                  <a:pt x="468" y="1028"/>
                  <a:pt x="468" y="1028"/>
                  <a:pt x="460" y="1028"/>
                </a:cubicBezTo>
                <a:cubicBezTo>
                  <a:pt x="401" y="978"/>
                  <a:pt x="401" y="978"/>
                  <a:pt x="401" y="978"/>
                </a:cubicBezTo>
                <a:cubicBezTo>
                  <a:pt x="393" y="978"/>
                  <a:pt x="384" y="970"/>
                  <a:pt x="384" y="961"/>
                </a:cubicBezTo>
                <a:cubicBezTo>
                  <a:pt x="384" y="878"/>
                  <a:pt x="384" y="878"/>
                  <a:pt x="384" y="878"/>
                </a:cubicBezTo>
                <a:cubicBezTo>
                  <a:pt x="384" y="803"/>
                  <a:pt x="326" y="744"/>
                  <a:pt x="251" y="744"/>
                </a:cubicBezTo>
                <a:cubicBezTo>
                  <a:pt x="142" y="744"/>
                  <a:pt x="142" y="744"/>
                  <a:pt x="142" y="744"/>
                </a:cubicBezTo>
                <a:cubicBezTo>
                  <a:pt x="58" y="744"/>
                  <a:pt x="0" y="803"/>
                  <a:pt x="0" y="878"/>
                </a:cubicBezTo>
                <a:cubicBezTo>
                  <a:pt x="0" y="1062"/>
                  <a:pt x="0" y="1062"/>
                  <a:pt x="0" y="1062"/>
                </a:cubicBezTo>
                <a:cubicBezTo>
                  <a:pt x="0" y="1078"/>
                  <a:pt x="16" y="1095"/>
                  <a:pt x="33" y="1095"/>
                </a:cubicBezTo>
                <a:cubicBezTo>
                  <a:pt x="50" y="1095"/>
                  <a:pt x="66" y="1078"/>
                  <a:pt x="66" y="1062"/>
                </a:cubicBezTo>
                <a:cubicBezTo>
                  <a:pt x="66" y="1170"/>
                  <a:pt x="66" y="1170"/>
                  <a:pt x="66" y="1170"/>
                </a:cubicBezTo>
                <a:cubicBezTo>
                  <a:pt x="317" y="1170"/>
                  <a:pt x="317" y="1170"/>
                  <a:pt x="317" y="1170"/>
                </a:cubicBezTo>
                <a:cubicBezTo>
                  <a:pt x="317" y="1011"/>
                  <a:pt x="317" y="1011"/>
                  <a:pt x="317" y="1011"/>
                </a:cubicBezTo>
                <a:cubicBezTo>
                  <a:pt x="384" y="1062"/>
                  <a:pt x="384" y="1062"/>
                  <a:pt x="384" y="1062"/>
                </a:cubicBezTo>
                <a:cubicBezTo>
                  <a:pt x="443" y="1095"/>
                  <a:pt x="443" y="1095"/>
                  <a:pt x="443" y="1095"/>
                </a:cubicBezTo>
                <a:cubicBezTo>
                  <a:pt x="460" y="1104"/>
                  <a:pt x="485" y="1104"/>
                  <a:pt x="501" y="1095"/>
                </a:cubicBezTo>
                <a:cubicBezTo>
                  <a:pt x="552" y="1062"/>
                  <a:pt x="552" y="1062"/>
                  <a:pt x="552" y="1062"/>
                </a:cubicBezTo>
                <a:cubicBezTo>
                  <a:pt x="618" y="1011"/>
                  <a:pt x="618" y="1011"/>
                  <a:pt x="618" y="1011"/>
                </a:cubicBezTo>
                <a:cubicBezTo>
                  <a:pt x="618" y="1170"/>
                  <a:pt x="618" y="1170"/>
                  <a:pt x="618" y="1170"/>
                </a:cubicBezTo>
                <a:cubicBezTo>
                  <a:pt x="869" y="1170"/>
                  <a:pt x="869" y="1170"/>
                  <a:pt x="869" y="1170"/>
                </a:cubicBezTo>
                <a:cubicBezTo>
                  <a:pt x="869" y="1062"/>
                  <a:pt x="869" y="1062"/>
                  <a:pt x="869" y="1062"/>
                </a:cubicBezTo>
                <a:cubicBezTo>
                  <a:pt x="869" y="1078"/>
                  <a:pt x="886" y="1095"/>
                  <a:pt x="903" y="1095"/>
                </a:cubicBezTo>
                <a:cubicBezTo>
                  <a:pt x="919" y="1095"/>
                  <a:pt x="936" y="1078"/>
                  <a:pt x="936" y="1062"/>
                </a:cubicBezTo>
                <a:cubicBezTo>
                  <a:pt x="936" y="878"/>
                  <a:pt x="936" y="878"/>
                  <a:pt x="936" y="878"/>
                </a:cubicBezTo>
                <a:cubicBezTo>
                  <a:pt x="936" y="803"/>
                  <a:pt x="878" y="744"/>
                  <a:pt x="802" y="744"/>
                </a:cubicBezTo>
                <a:close/>
                <a:moveTo>
                  <a:pt x="744" y="192"/>
                </a:moveTo>
                <a:cubicBezTo>
                  <a:pt x="744" y="293"/>
                  <a:pt x="618" y="385"/>
                  <a:pt x="460" y="385"/>
                </a:cubicBezTo>
                <a:cubicBezTo>
                  <a:pt x="434" y="385"/>
                  <a:pt x="418" y="385"/>
                  <a:pt x="409" y="376"/>
                </a:cubicBezTo>
                <a:cubicBezTo>
                  <a:pt x="367" y="426"/>
                  <a:pt x="284" y="435"/>
                  <a:pt x="284" y="435"/>
                </a:cubicBezTo>
                <a:cubicBezTo>
                  <a:pt x="301" y="401"/>
                  <a:pt x="309" y="376"/>
                  <a:pt x="309" y="359"/>
                </a:cubicBezTo>
                <a:cubicBezTo>
                  <a:pt x="225" y="326"/>
                  <a:pt x="167" y="259"/>
                  <a:pt x="167" y="192"/>
                </a:cubicBezTo>
                <a:cubicBezTo>
                  <a:pt x="167" y="84"/>
                  <a:pt x="292" y="0"/>
                  <a:pt x="460" y="0"/>
                </a:cubicBezTo>
                <a:cubicBezTo>
                  <a:pt x="618" y="0"/>
                  <a:pt x="744" y="84"/>
                  <a:pt x="744" y="192"/>
                </a:cubicBezTo>
                <a:close/>
                <a:moveTo>
                  <a:pt x="376" y="192"/>
                </a:moveTo>
                <a:cubicBezTo>
                  <a:pt x="376" y="167"/>
                  <a:pt x="359" y="151"/>
                  <a:pt x="343" y="151"/>
                </a:cubicBezTo>
                <a:cubicBezTo>
                  <a:pt x="317" y="151"/>
                  <a:pt x="301" y="167"/>
                  <a:pt x="301" y="192"/>
                </a:cubicBezTo>
                <a:cubicBezTo>
                  <a:pt x="301" y="209"/>
                  <a:pt x="317" y="234"/>
                  <a:pt x="343" y="234"/>
                </a:cubicBezTo>
                <a:cubicBezTo>
                  <a:pt x="359" y="234"/>
                  <a:pt x="376" y="209"/>
                  <a:pt x="376" y="192"/>
                </a:cubicBezTo>
                <a:close/>
                <a:moveTo>
                  <a:pt x="501" y="192"/>
                </a:moveTo>
                <a:cubicBezTo>
                  <a:pt x="501" y="167"/>
                  <a:pt x="485" y="151"/>
                  <a:pt x="460" y="151"/>
                </a:cubicBezTo>
                <a:cubicBezTo>
                  <a:pt x="443" y="151"/>
                  <a:pt x="418" y="167"/>
                  <a:pt x="418" y="192"/>
                </a:cubicBezTo>
                <a:cubicBezTo>
                  <a:pt x="418" y="209"/>
                  <a:pt x="443" y="234"/>
                  <a:pt x="460" y="234"/>
                </a:cubicBezTo>
                <a:cubicBezTo>
                  <a:pt x="485" y="234"/>
                  <a:pt x="501" y="209"/>
                  <a:pt x="501" y="192"/>
                </a:cubicBezTo>
                <a:close/>
                <a:moveTo>
                  <a:pt x="627" y="192"/>
                </a:moveTo>
                <a:cubicBezTo>
                  <a:pt x="627" y="167"/>
                  <a:pt x="610" y="151"/>
                  <a:pt x="585" y="151"/>
                </a:cubicBezTo>
                <a:cubicBezTo>
                  <a:pt x="560" y="151"/>
                  <a:pt x="543" y="167"/>
                  <a:pt x="543" y="192"/>
                </a:cubicBezTo>
                <a:cubicBezTo>
                  <a:pt x="543" y="209"/>
                  <a:pt x="560" y="234"/>
                  <a:pt x="585" y="234"/>
                </a:cubicBezTo>
                <a:cubicBezTo>
                  <a:pt x="610" y="234"/>
                  <a:pt x="627" y="209"/>
                  <a:pt x="627" y="192"/>
                </a:cubicBezTo>
                <a:close/>
                <a:moveTo>
                  <a:pt x="627" y="192"/>
                </a:moveTo>
                <a:lnTo>
                  <a:pt x="627" y="192"/>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sp>
        <p:nvSpPr>
          <p:cNvPr id="53" name="Freeform 17"/>
          <p:cNvSpPr>
            <a:spLocks noChangeAspect="1" noChangeArrowheads="1"/>
          </p:cNvSpPr>
          <p:nvPr/>
        </p:nvSpPr>
        <p:spPr bwMode="auto">
          <a:xfrm>
            <a:off x="6446972" y="4480077"/>
            <a:ext cx="1446228" cy="2016845"/>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grpSp>
        <p:nvGrpSpPr>
          <p:cNvPr id="54" name="Group 4681"/>
          <p:cNvGrpSpPr>
            <a:grpSpLocks/>
          </p:cNvGrpSpPr>
          <p:nvPr/>
        </p:nvGrpSpPr>
        <p:grpSpPr bwMode="auto">
          <a:xfrm>
            <a:off x="19792646" y="4344610"/>
            <a:ext cx="1711009" cy="2241720"/>
            <a:chOff x="4576763" y="2300287"/>
            <a:chExt cx="276225" cy="361950"/>
          </a:xfrm>
          <a:solidFill>
            <a:schemeClr val="bg1"/>
          </a:solidFill>
        </p:grpSpPr>
        <p:sp>
          <p:nvSpPr>
            <p:cNvPr id="55"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56"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57"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58"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59"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60"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61"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62"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63"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64"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grpSp>
      <p:sp>
        <p:nvSpPr>
          <p:cNvPr id="66" name="Freeform 299"/>
          <p:cNvSpPr>
            <a:spLocks noChangeArrowheads="1"/>
          </p:cNvSpPr>
          <p:nvPr/>
        </p:nvSpPr>
        <p:spPr bwMode="auto">
          <a:xfrm>
            <a:off x="13108583" y="4596447"/>
            <a:ext cx="1600408" cy="1532467"/>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sp>
        <p:nvSpPr>
          <p:cNvPr id="67" name="Freeform 106"/>
          <p:cNvSpPr>
            <a:spLocks noChangeArrowheads="1"/>
          </p:cNvSpPr>
          <p:nvPr/>
        </p:nvSpPr>
        <p:spPr bwMode="auto">
          <a:xfrm>
            <a:off x="9857100" y="4794640"/>
            <a:ext cx="1520827" cy="1315677"/>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sp>
        <p:nvSpPr>
          <p:cNvPr id="68" name="Freeform 441"/>
          <p:cNvSpPr>
            <a:spLocks noChangeArrowheads="1"/>
          </p:cNvSpPr>
          <p:nvPr/>
        </p:nvSpPr>
        <p:spPr bwMode="auto">
          <a:xfrm>
            <a:off x="16521945" y="4652845"/>
            <a:ext cx="1624113" cy="1618595"/>
          </a:xfrm>
          <a:custGeom>
            <a:avLst/>
            <a:gdLst>
              <a:gd name="T0" fmla="*/ 1271 w 1348"/>
              <a:gd name="T1" fmla="*/ 677 h 1347"/>
              <a:gd name="T2" fmla="*/ 1196 w 1348"/>
              <a:gd name="T3" fmla="*/ 618 h 1347"/>
              <a:gd name="T4" fmla="*/ 1062 w 1348"/>
              <a:gd name="T5" fmla="*/ 451 h 1347"/>
              <a:gd name="T6" fmla="*/ 1012 w 1348"/>
              <a:gd name="T7" fmla="*/ 585 h 1347"/>
              <a:gd name="T8" fmla="*/ 1062 w 1348"/>
              <a:gd name="T9" fmla="*/ 167 h 1347"/>
              <a:gd name="T10" fmla="*/ 837 w 1348"/>
              <a:gd name="T11" fmla="*/ 359 h 1347"/>
              <a:gd name="T12" fmla="*/ 745 w 1348"/>
              <a:gd name="T13" fmla="*/ 334 h 1347"/>
              <a:gd name="T14" fmla="*/ 552 w 1348"/>
              <a:gd name="T15" fmla="*/ 334 h 1347"/>
              <a:gd name="T16" fmla="*/ 117 w 1348"/>
              <a:gd name="T17" fmla="*/ 694 h 1347"/>
              <a:gd name="T18" fmla="*/ 59 w 1348"/>
              <a:gd name="T19" fmla="*/ 644 h 1347"/>
              <a:gd name="T20" fmla="*/ 126 w 1348"/>
              <a:gd name="T21" fmla="*/ 618 h 1347"/>
              <a:gd name="T22" fmla="*/ 0 w 1348"/>
              <a:gd name="T23" fmla="*/ 652 h 1347"/>
              <a:gd name="T24" fmla="*/ 109 w 1348"/>
              <a:gd name="T25" fmla="*/ 786 h 1347"/>
              <a:gd name="T26" fmla="*/ 259 w 1348"/>
              <a:gd name="T27" fmla="*/ 1095 h 1347"/>
              <a:gd name="T28" fmla="*/ 293 w 1348"/>
              <a:gd name="T29" fmla="*/ 1179 h 1347"/>
              <a:gd name="T30" fmla="*/ 268 w 1348"/>
              <a:gd name="T31" fmla="*/ 1304 h 1347"/>
              <a:gd name="T32" fmla="*/ 510 w 1348"/>
              <a:gd name="T33" fmla="*/ 1346 h 1347"/>
              <a:gd name="T34" fmla="*/ 527 w 1348"/>
              <a:gd name="T35" fmla="*/ 1271 h 1347"/>
              <a:gd name="T36" fmla="*/ 602 w 1348"/>
              <a:gd name="T37" fmla="*/ 1229 h 1347"/>
              <a:gd name="T38" fmla="*/ 678 w 1348"/>
              <a:gd name="T39" fmla="*/ 1237 h 1347"/>
              <a:gd name="T40" fmla="*/ 761 w 1348"/>
              <a:gd name="T41" fmla="*/ 1229 h 1347"/>
              <a:gd name="T42" fmla="*/ 820 w 1348"/>
              <a:gd name="T43" fmla="*/ 1262 h 1347"/>
              <a:gd name="T44" fmla="*/ 837 w 1348"/>
              <a:gd name="T45" fmla="*/ 1346 h 1347"/>
              <a:gd name="T46" fmla="*/ 1079 w 1348"/>
              <a:gd name="T47" fmla="*/ 1304 h 1347"/>
              <a:gd name="T48" fmla="*/ 1054 w 1348"/>
              <a:gd name="T49" fmla="*/ 1170 h 1347"/>
              <a:gd name="T50" fmla="*/ 1079 w 1348"/>
              <a:gd name="T51" fmla="*/ 1112 h 1347"/>
              <a:gd name="T52" fmla="*/ 1162 w 1348"/>
              <a:gd name="T53" fmla="*/ 1011 h 1347"/>
              <a:gd name="T54" fmla="*/ 1254 w 1348"/>
              <a:gd name="T55" fmla="*/ 953 h 1347"/>
              <a:gd name="T56" fmla="*/ 1347 w 1348"/>
              <a:gd name="T57" fmla="*/ 953 h 1347"/>
              <a:gd name="T58" fmla="*/ 1347 w 1348"/>
              <a:gd name="T59" fmla="*/ 677 h 1347"/>
              <a:gd name="T60" fmla="*/ 1271 w 1348"/>
              <a:gd name="T61" fmla="*/ 677 h 1347"/>
              <a:gd name="T62" fmla="*/ 1037 w 1348"/>
              <a:gd name="T63" fmla="*/ 844 h 1347"/>
              <a:gd name="T64" fmla="*/ 954 w 1348"/>
              <a:gd name="T65" fmla="*/ 761 h 1347"/>
              <a:gd name="T66" fmla="*/ 1037 w 1348"/>
              <a:gd name="T67" fmla="*/ 677 h 1347"/>
              <a:gd name="T68" fmla="*/ 1121 w 1348"/>
              <a:gd name="T69" fmla="*/ 761 h 1347"/>
              <a:gd name="T70" fmla="*/ 1037 w 1348"/>
              <a:gd name="T71" fmla="*/ 844 h 1347"/>
              <a:gd name="T72" fmla="*/ 410 w 1348"/>
              <a:gd name="T73" fmla="*/ 276 h 1347"/>
              <a:gd name="T74" fmla="*/ 393 w 1348"/>
              <a:gd name="T75" fmla="*/ 192 h 1347"/>
              <a:gd name="T76" fmla="*/ 586 w 1348"/>
              <a:gd name="T77" fmla="*/ 0 h 1347"/>
              <a:gd name="T78" fmla="*/ 786 w 1348"/>
              <a:gd name="T79" fmla="*/ 192 h 1347"/>
              <a:gd name="T80" fmla="*/ 770 w 1348"/>
              <a:gd name="T81" fmla="*/ 276 h 1347"/>
              <a:gd name="T82" fmla="*/ 410 w 1348"/>
              <a:gd name="T83" fmla="*/ 276 h 1347"/>
              <a:gd name="T84" fmla="*/ 410 w 1348"/>
              <a:gd name="T85" fmla="*/ 276 h 1347"/>
              <a:gd name="T86" fmla="*/ 410 w 1348"/>
              <a:gd name="T87" fmla="*/ 276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8" h="1347">
                <a:moveTo>
                  <a:pt x="1271" y="677"/>
                </a:moveTo>
                <a:cubicBezTo>
                  <a:pt x="1221" y="677"/>
                  <a:pt x="1204" y="635"/>
                  <a:pt x="1196" y="618"/>
                </a:cubicBezTo>
                <a:cubicBezTo>
                  <a:pt x="1171" y="568"/>
                  <a:pt x="1129" y="493"/>
                  <a:pt x="1062" y="451"/>
                </a:cubicBezTo>
                <a:cubicBezTo>
                  <a:pt x="1037" y="493"/>
                  <a:pt x="1029" y="518"/>
                  <a:pt x="1012" y="585"/>
                </a:cubicBezTo>
                <a:cubicBezTo>
                  <a:pt x="970" y="368"/>
                  <a:pt x="1054" y="234"/>
                  <a:pt x="1062" y="167"/>
                </a:cubicBezTo>
                <a:cubicBezTo>
                  <a:pt x="987" y="184"/>
                  <a:pt x="878" y="259"/>
                  <a:pt x="837" y="359"/>
                </a:cubicBezTo>
                <a:cubicBezTo>
                  <a:pt x="820" y="343"/>
                  <a:pt x="761" y="334"/>
                  <a:pt x="745" y="334"/>
                </a:cubicBezTo>
                <a:cubicBezTo>
                  <a:pt x="552" y="334"/>
                  <a:pt x="552" y="334"/>
                  <a:pt x="552" y="334"/>
                </a:cubicBezTo>
                <a:cubicBezTo>
                  <a:pt x="360" y="334"/>
                  <a:pt x="159" y="476"/>
                  <a:pt x="117" y="694"/>
                </a:cubicBezTo>
                <a:cubicBezTo>
                  <a:pt x="92" y="702"/>
                  <a:pt x="59" y="685"/>
                  <a:pt x="59" y="644"/>
                </a:cubicBezTo>
                <a:cubicBezTo>
                  <a:pt x="59" y="585"/>
                  <a:pt x="126" y="594"/>
                  <a:pt x="126" y="618"/>
                </a:cubicBezTo>
                <a:cubicBezTo>
                  <a:pt x="126" y="535"/>
                  <a:pt x="0" y="543"/>
                  <a:pt x="0" y="652"/>
                </a:cubicBezTo>
                <a:cubicBezTo>
                  <a:pt x="0" y="761"/>
                  <a:pt x="67" y="786"/>
                  <a:pt x="109" y="786"/>
                </a:cubicBezTo>
                <a:cubicBezTo>
                  <a:pt x="109" y="903"/>
                  <a:pt x="168" y="1011"/>
                  <a:pt x="259" y="1095"/>
                </a:cubicBezTo>
                <a:cubicBezTo>
                  <a:pt x="276" y="1103"/>
                  <a:pt x="301" y="1129"/>
                  <a:pt x="293" y="1179"/>
                </a:cubicBezTo>
                <a:cubicBezTo>
                  <a:pt x="285" y="1220"/>
                  <a:pt x="268" y="1304"/>
                  <a:pt x="268" y="1304"/>
                </a:cubicBezTo>
                <a:cubicBezTo>
                  <a:pt x="510" y="1346"/>
                  <a:pt x="510" y="1346"/>
                  <a:pt x="510" y="1346"/>
                </a:cubicBezTo>
                <a:cubicBezTo>
                  <a:pt x="510" y="1346"/>
                  <a:pt x="519" y="1312"/>
                  <a:pt x="527" y="1271"/>
                </a:cubicBezTo>
                <a:cubicBezTo>
                  <a:pt x="536" y="1237"/>
                  <a:pt x="569" y="1229"/>
                  <a:pt x="602" y="1229"/>
                </a:cubicBezTo>
                <a:cubicBezTo>
                  <a:pt x="627" y="1237"/>
                  <a:pt x="653" y="1237"/>
                  <a:pt x="678" y="1237"/>
                </a:cubicBezTo>
                <a:cubicBezTo>
                  <a:pt x="703" y="1237"/>
                  <a:pt x="736" y="1237"/>
                  <a:pt x="761" y="1229"/>
                </a:cubicBezTo>
                <a:cubicBezTo>
                  <a:pt x="778" y="1229"/>
                  <a:pt x="811" y="1229"/>
                  <a:pt x="820" y="1262"/>
                </a:cubicBezTo>
                <a:cubicBezTo>
                  <a:pt x="828" y="1296"/>
                  <a:pt x="837" y="1346"/>
                  <a:pt x="837" y="1346"/>
                </a:cubicBezTo>
                <a:cubicBezTo>
                  <a:pt x="1079" y="1304"/>
                  <a:pt x="1079" y="1304"/>
                  <a:pt x="1079" y="1304"/>
                </a:cubicBezTo>
                <a:cubicBezTo>
                  <a:pt x="1079" y="1304"/>
                  <a:pt x="1062" y="1204"/>
                  <a:pt x="1054" y="1170"/>
                </a:cubicBezTo>
                <a:cubicBezTo>
                  <a:pt x="1046" y="1145"/>
                  <a:pt x="1071" y="1120"/>
                  <a:pt x="1079" y="1112"/>
                </a:cubicBezTo>
                <a:cubicBezTo>
                  <a:pt x="1121" y="1078"/>
                  <a:pt x="1146" y="1045"/>
                  <a:pt x="1162" y="1011"/>
                </a:cubicBezTo>
                <a:cubicBezTo>
                  <a:pt x="1171" y="986"/>
                  <a:pt x="1204" y="953"/>
                  <a:pt x="1254" y="953"/>
                </a:cubicBezTo>
                <a:cubicBezTo>
                  <a:pt x="1347" y="953"/>
                  <a:pt x="1347" y="953"/>
                  <a:pt x="1347" y="953"/>
                </a:cubicBezTo>
                <a:cubicBezTo>
                  <a:pt x="1347" y="677"/>
                  <a:pt x="1347" y="677"/>
                  <a:pt x="1347" y="677"/>
                </a:cubicBezTo>
                <a:lnTo>
                  <a:pt x="1271" y="677"/>
                </a:lnTo>
                <a:close/>
                <a:moveTo>
                  <a:pt x="1037" y="844"/>
                </a:moveTo>
                <a:cubicBezTo>
                  <a:pt x="995" y="844"/>
                  <a:pt x="954" y="802"/>
                  <a:pt x="954" y="761"/>
                </a:cubicBezTo>
                <a:cubicBezTo>
                  <a:pt x="954" y="710"/>
                  <a:pt x="995" y="677"/>
                  <a:pt x="1037" y="677"/>
                </a:cubicBezTo>
                <a:cubicBezTo>
                  <a:pt x="1087" y="677"/>
                  <a:pt x="1121" y="710"/>
                  <a:pt x="1121" y="761"/>
                </a:cubicBezTo>
                <a:cubicBezTo>
                  <a:pt x="1121" y="802"/>
                  <a:pt x="1087" y="844"/>
                  <a:pt x="1037" y="844"/>
                </a:cubicBezTo>
                <a:close/>
                <a:moveTo>
                  <a:pt x="410" y="276"/>
                </a:moveTo>
                <a:cubicBezTo>
                  <a:pt x="402" y="251"/>
                  <a:pt x="393" y="226"/>
                  <a:pt x="393" y="192"/>
                </a:cubicBezTo>
                <a:cubicBezTo>
                  <a:pt x="393" y="83"/>
                  <a:pt x="477" y="0"/>
                  <a:pt x="586" y="0"/>
                </a:cubicBezTo>
                <a:cubicBezTo>
                  <a:pt x="694" y="0"/>
                  <a:pt x="786" y="83"/>
                  <a:pt x="786" y="192"/>
                </a:cubicBezTo>
                <a:cubicBezTo>
                  <a:pt x="786" y="226"/>
                  <a:pt x="778" y="251"/>
                  <a:pt x="770" y="276"/>
                </a:cubicBezTo>
                <a:lnTo>
                  <a:pt x="410" y="276"/>
                </a:lnTo>
                <a:close/>
                <a:moveTo>
                  <a:pt x="410" y="276"/>
                </a:moveTo>
                <a:lnTo>
                  <a:pt x="410" y="276"/>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sp>
        <p:nvSpPr>
          <p:cNvPr id="69" name="Title 6"/>
          <p:cNvSpPr txBox="1">
            <a:spLocks/>
          </p:cNvSpPr>
          <p:nvPr/>
        </p:nvSpPr>
        <p:spPr>
          <a:xfrm>
            <a:off x="1219359" y="587003"/>
            <a:ext cx="21948458" cy="1290386"/>
          </a:xfrm>
          <a:prstGeom prst="rect">
            <a:avLst/>
          </a:prstGeom>
        </p:spPr>
        <p:txBody>
          <a:bodyPr vert="horz" lIns="243852" tIns="121926" rIns="243852" bIns="121926" rtlCol="0" anchor="ctr">
            <a:noAutofit/>
          </a:bodyPr>
          <a:lstStyle>
            <a:lvl1pPr algn="ctr" defTabSz="1219261" rtl="0" eaLnBrk="1" latinLnBrk="0" hangingPunct="1">
              <a:spcBef>
                <a:spcPct val="0"/>
              </a:spcBef>
              <a:buNone/>
              <a:defRPr sz="7500" kern="1200">
                <a:solidFill>
                  <a:schemeClr val="bg2"/>
                </a:solidFill>
                <a:latin typeface="Source Sans Pro ExtraLight"/>
                <a:ea typeface="+mj-ea"/>
                <a:cs typeface="Source Sans Pro ExtraLight"/>
              </a:defRPr>
            </a:lvl1pPr>
          </a:lstStyle>
          <a:p>
            <a:r>
              <a:rPr lang="en-US" sz="6800" dirty="0">
                <a:latin typeface="Roboto Light"/>
                <a:cs typeface="Roboto Light"/>
              </a:rPr>
              <a:t>Six Keys for the Success</a:t>
            </a:r>
          </a:p>
        </p:txBody>
      </p:sp>
      <p:sp>
        <p:nvSpPr>
          <p:cNvPr id="65" name="TextBox 64"/>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SIX STEPS TO REACH THE EXCELLENCE</a:t>
            </a:r>
          </a:p>
        </p:txBody>
      </p:sp>
      <p:sp>
        <p:nvSpPr>
          <p:cNvPr id="2" name="Slide Number Placeholder 1"/>
          <p:cNvSpPr>
            <a:spLocks noGrp="1"/>
          </p:cNvSpPr>
          <p:nvPr>
            <p:ph type="sldNum" sz="quarter" idx="12"/>
          </p:nvPr>
        </p:nvSpPr>
        <p:spPr/>
        <p:txBody>
          <a:bodyPr/>
          <a:lstStyle/>
          <a:p>
            <a:fld id="{9E30716D-6579-E840-A866-65A32A51B07B}" type="slidenum">
              <a:rPr lang="en-US" smtClean="0"/>
              <a:pPr/>
              <a:t>41</a:t>
            </a:fld>
            <a:endParaRPr lang="en-US" dirty="0"/>
          </a:p>
        </p:txBody>
      </p:sp>
    </p:spTree>
    <p:extLst>
      <p:ext uri="{BB962C8B-B14F-4D97-AF65-F5344CB8AC3E}">
        <p14:creationId xmlns:p14="http://schemas.microsoft.com/office/powerpoint/2010/main" val="429103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52" grpId="0" animBg="1"/>
      <p:bldP spid="53" grpId="0" animBg="1"/>
      <p:bldP spid="66" grpId="0" animBg="1"/>
      <p:bldP spid="67" grpId="0" animBg="1"/>
      <p:bldP spid="68" grpId="0" animBg="1"/>
      <p:bldP spid="6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A6EF2386-A887-FA40-B8D7-D67654273E35}" type="slidenum">
              <a:rPr lang="en-US" smtClean="0">
                <a:solidFill>
                  <a:schemeClr val="bg1"/>
                </a:solidFill>
              </a:rPr>
              <a:pPr/>
              <a:t>42</a:t>
            </a:fld>
            <a:endParaRPr lang="en-US" dirty="0">
              <a:solidFill>
                <a:schemeClr val="bg1"/>
              </a:solidFill>
            </a:endParaRPr>
          </a:p>
        </p:txBody>
      </p:sp>
      <p:sp>
        <p:nvSpPr>
          <p:cNvPr id="3" name="Oval 2"/>
          <p:cNvSpPr/>
          <p:nvPr/>
        </p:nvSpPr>
        <p:spPr>
          <a:xfrm>
            <a:off x="2410564" y="3540158"/>
            <a:ext cx="3634415" cy="363394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4" name="Oval 3"/>
          <p:cNvSpPr/>
          <p:nvPr/>
        </p:nvSpPr>
        <p:spPr>
          <a:xfrm>
            <a:off x="7089626" y="4266380"/>
            <a:ext cx="2154379" cy="2154099"/>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29" name="Oval 28"/>
          <p:cNvSpPr/>
          <p:nvPr/>
        </p:nvSpPr>
        <p:spPr>
          <a:xfrm>
            <a:off x="10288646" y="3537134"/>
            <a:ext cx="3634415" cy="363394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30" name="Oval 29"/>
          <p:cNvSpPr/>
          <p:nvPr/>
        </p:nvSpPr>
        <p:spPr>
          <a:xfrm>
            <a:off x="14997421" y="4266380"/>
            <a:ext cx="2154379" cy="2154099"/>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32" name="Freeform 1"/>
          <p:cNvSpPr>
            <a:spLocks noChangeArrowheads="1"/>
          </p:cNvSpPr>
          <p:nvPr/>
        </p:nvSpPr>
        <p:spPr bwMode="auto">
          <a:xfrm rot="10800000">
            <a:off x="6339457" y="4933447"/>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243852" tIns="121926" rIns="243852" bIns="121926" anchor="ctr"/>
          <a:lstStyle/>
          <a:p>
            <a:endParaRPr lang="en-US" dirty="0">
              <a:latin typeface="Roboto Light"/>
            </a:endParaRPr>
          </a:p>
        </p:txBody>
      </p:sp>
      <p:sp>
        <p:nvSpPr>
          <p:cNvPr id="34" name="Freeform 1"/>
          <p:cNvSpPr>
            <a:spLocks noChangeArrowheads="1"/>
          </p:cNvSpPr>
          <p:nvPr/>
        </p:nvSpPr>
        <p:spPr bwMode="auto">
          <a:xfrm rot="10800000">
            <a:off x="9511390" y="4933447"/>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243852" tIns="121926" rIns="243852" bIns="121926" anchor="ctr"/>
          <a:lstStyle/>
          <a:p>
            <a:endParaRPr lang="en-US" dirty="0">
              <a:latin typeface="Roboto Light"/>
            </a:endParaRPr>
          </a:p>
        </p:txBody>
      </p:sp>
      <p:sp>
        <p:nvSpPr>
          <p:cNvPr id="36" name="Freeform 1"/>
          <p:cNvSpPr>
            <a:spLocks noChangeArrowheads="1"/>
          </p:cNvSpPr>
          <p:nvPr/>
        </p:nvSpPr>
        <p:spPr bwMode="auto">
          <a:xfrm rot="10800000">
            <a:off x="14204337" y="4933450"/>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243852" tIns="121926" rIns="243852" bIns="121926" anchor="ctr"/>
          <a:lstStyle/>
          <a:p>
            <a:endParaRPr lang="en-US" dirty="0">
              <a:latin typeface="Roboto Light"/>
            </a:endParaRPr>
          </a:p>
        </p:txBody>
      </p:sp>
      <p:sp>
        <p:nvSpPr>
          <p:cNvPr id="38" name="Oval 37"/>
          <p:cNvSpPr/>
          <p:nvPr/>
        </p:nvSpPr>
        <p:spPr>
          <a:xfrm>
            <a:off x="18210435" y="3526456"/>
            <a:ext cx="3634415" cy="363394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40" name="Freeform 1"/>
          <p:cNvSpPr>
            <a:spLocks noChangeArrowheads="1"/>
          </p:cNvSpPr>
          <p:nvPr/>
        </p:nvSpPr>
        <p:spPr bwMode="auto">
          <a:xfrm rot="10800000">
            <a:off x="17392152" y="4933450"/>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243852" tIns="121926" rIns="243852" bIns="121926" anchor="ctr"/>
          <a:lstStyle/>
          <a:p>
            <a:endParaRPr lang="en-US" dirty="0">
              <a:latin typeface="Roboto Light"/>
            </a:endParaRPr>
          </a:p>
        </p:txBody>
      </p:sp>
      <p:sp>
        <p:nvSpPr>
          <p:cNvPr id="71" name="Freeform 16"/>
          <p:cNvSpPr>
            <a:spLocks noChangeArrowheads="1"/>
          </p:cNvSpPr>
          <p:nvPr/>
        </p:nvSpPr>
        <p:spPr bwMode="auto">
          <a:xfrm>
            <a:off x="3518045" y="4243926"/>
            <a:ext cx="1380638" cy="2167973"/>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sp>
        <p:nvSpPr>
          <p:cNvPr id="73" name="Freeform 17"/>
          <p:cNvSpPr>
            <a:spLocks noChangeArrowheads="1"/>
          </p:cNvSpPr>
          <p:nvPr/>
        </p:nvSpPr>
        <p:spPr bwMode="auto">
          <a:xfrm>
            <a:off x="7779558" y="4735755"/>
            <a:ext cx="786542" cy="1096880"/>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sp>
        <p:nvSpPr>
          <p:cNvPr id="74" name="Freeform 109"/>
          <p:cNvSpPr>
            <a:spLocks noChangeArrowheads="1"/>
          </p:cNvSpPr>
          <p:nvPr/>
        </p:nvSpPr>
        <p:spPr bwMode="auto">
          <a:xfrm>
            <a:off x="11087890" y="4236103"/>
            <a:ext cx="2132760" cy="2132483"/>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sp>
        <p:nvSpPr>
          <p:cNvPr id="85" name="Freeform 260"/>
          <p:cNvSpPr>
            <a:spLocks noChangeArrowheads="1"/>
          </p:cNvSpPr>
          <p:nvPr/>
        </p:nvSpPr>
        <p:spPr bwMode="auto">
          <a:xfrm>
            <a:off x="19372637" y="4073252"/>
            <a:ext cx="1846822" cy="2462115"/>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a:extLst/>
        </p:spPr>
        <p:txBody>
          <a:bodyPr wrap="none" lIns="243852" tIns="121926" rIns="243852" bIns="121926" anchor="ctr"/>
          <a:lstStyle/>
          <a:p>
            <a:pPr>
              <a:defRPr/>
            </a:pPr>
            <a:endParaRPr lang="en-US" dirty="0">
              <a:latin typeface="Roboto Light"/>
            </a:endParaRPr>
          </a:p>
        </p:txBody>
      </p:sp>
      <p:grpSp>
        <p:nvGrpSpPr>
          <p:cNvPr id="19" name="Group 18"/>
          <p:cNvGrpSpPr/>
          <p:nvPr/>
        </p:nvGrpSpPr>
        <p:grpSpPr>
          <a:xfrm>
            <a:off x="2059147" y="9351949"/>
            <a:ext cx="4388697" cy="2558728"/>
            <a:chOff x="772079" y="3502489"/>
            <a:chExt cx="1645547" cy="959523"/>
          </a:xfrm>
        </p:grpSpPr>
        <p:sp>
          <p:nvSpPr>
            <p:cNvPr id="86" name="Title 20"/>
            <p:cNvSpPr txBox="1">
              <a:spLocks/>
            </p:cNvSpPr>
            <p:nvPr/>
          </p:nvSpPr>
          <p:spPr>
            <a:xfrm>
              <a:off x="903845" y="3502489"/>
              <a:ext cx="1362728" cy="22506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Idea</a:t>
              </a:r>
            </a:p>
          </p:txBody>
        </p:sp>
        <p:sp>
          <p:nvSpPr>
            <p:cNvPr id="87" name="Title 20"/>
            <p:cNvSpPr txBox="1">
              <a:spLocks/>
            </p:cNvSpPr>
            <p:nvPr/>
          </p:nvSpPr>
          <p:spPr>
            <a:xfrm>
              <a:off x="772079" y="3748740"/>
              <a:ext cx="1645547" cy="713272"/>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400" dirty="0">
                  <a:solidFill>
                    <a:schemeClr val="tx1"/>
                  </a:solidFill>
                  <a:latin typeface="Roboto Light"/>
                  <a:cs typeface="Roboto Light"/>
                </a:rPr>
                <a:t>Lorem ipsum dolor sit amet, consectetur adipiscing elit. Aliquam tincidunt ante nec sem congue convallis.. </a:t>
              </a:r>
              <a:endParaRPr lang="en-US" sz="2400" dirty="0">
                <a:solidFill>
                  <a:schemeClr val="tx1"/>
                </a:solidFill>
                <a:latin typeface="Roboto Light"/>
                <a:cs typeface="Roboto Light"/>
              </a:endParaRPr>
            </a:p>
          </p:txBody>
        </p:sp>
      </p:grpSp>
      <p:cxnSp>
        <p:nvCxnSpPr>
          <p:cNvPr id="9" name="Straight Connector 8"/>
          <p:cNvCxnSpPr/>
          <p:nvPr/>
        </p:nvCxnSpPr>
        <p:spPr>
          <a:xfrm>
            <a:off x="4254207" y="7282527"/>
            <a:ext cx="0" cy="1853507"/>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grpSp>
        <p:nvGrpSpPr>
          <p:cNvPr id="88" name="Group 87"/>
          <p:cNvGrpSpPr/>
          <p:nvPr/>
        </p:nvGrpSpPr>
        <p:grpSpPr>
          <a:xfrm>
            <a:off x="6119130" y="7887568"/>
            <a:ext cx="4000270" cy="2112787"/>
            <a:chOff x="809435" y="3502489"/>
            <a:chExt cx="1499906" cy="792295"/>
          </a:xfrm>
        </p:grpSpPr>
        <p:sp>
          <p:nvSpPr>
            <p:cNvPr id="89" name="Title 20"/>
            <p:cNvSpPr txBox="1">
              <a:spLocks/>
            </p:cNvSpPr>
            <p:nvPr/>
          </p:nvSpPr>
          <p:spPr>
            <a:xfrm>
              <a:off x="903845" y="3502489"/>
              <a:ext cx="1362728" cy="184666"/>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chemeClr val="tx1"/>
                  </a:solidFill>
                  <a:latin typeface="Roboto Light"/>
                  <a:cs typeface="Roboto Light"/>
                </a:rPr>
                <a:t>Money</a:t>
              </a:r>
            </a:p>
          </p:txBody>
        </p:sp>
        <p:sp>
          <p:nvSpPr>
            <p:cNvPr id="90" name="Title 20"/>
            <p:cNvSpPr txBox="1">
              <a:spLocks/>
            </p:cNvSpPr>
            <p:nvPr/>
          </p:nvSpPr>
          <p:spPr>
            <a:xfrm>
              <a:off x="809435" y="3700391"/>
              <a:ext cx="1499906" cy="594393"/>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000" dirty="0">
                  <a:solidFill>
                    <a:schemeClr val="tx1"/>
                  </a:solidFill>
                  <a:latin typeface="Roboto Light"/>
                  <a:cs typeface="Roboto Light"/>
                </a:rPr>
                <a:t>Lorem ipsum dolor sit amet, consectetur adipiscing elit. Aliquam tincidunt ante nec sem congue convallis.. </a:t>
              </a:r>
              <a:endParaRPr lang="en-US" sz="2000" dirty="0">
                <a:solidFill>
                  <a:schemeClr val="tx1"/>
                </a:solidFill>
                <a:latin typeface="Roboto Light"/>
                <a:cs typeface="Roboto Light"/>
              </a:endParaRPr>
            </a:p>
          </p:txBody>
        </p:sp>
      </p:grpSp>
      <p:cxnSp>
        <p:nvCxnSpPr>
          <p:cNvPr id="91" name="Straight Connector 90"/>
          <p:cNvCxnSpPr/>
          <p:nvPr/>
        </p:nvCxnSpPr>
        <p:spPr>
          <a:xfrm>
            <a:off x="8140665" y="6547020"/>
            <a:ext cx="0" cy="1079955"/>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9981421" y="9351949"/>
            <a:ext cx="4388697" cy="2558728"/>
            <a:chOff x="772079" y="3502489"/>
            <a:chExt cx="1645547" cy="959523"/>
          </a:xfrm>
        </p:grpSpPr>
        <p:sp>
          <p:nvSpPr>
            <p:cNvPr id="93" name="Title 20"/>
            <p:cNvSpPr txBox="1">
              <a:spLocks/>
            </p:cNvSpPr>
            <p:nvPr/>
          </p:nvSpPr>
          <p:spPr>
            <a:xfrm>
              <a:off x="903845" y="3502489"/>
              <a:ext cx="1362728" cy="23083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Time</a:t>
              </a:r>
            </a:p>
          </p:txBody>
        </p:sp>
        <p:sp>
          <p:nvSpPr>
            <p:cNvPr id="94" name="Title 20"/>
            <p:cNvSpPr txBox="1">
              <a:spLocks/>
            </p:cNvSpPr>
            <p:nvPr/>
          </p:nvSpPr>
          <p:spPr>
            <a:xfrm>
              <a:off x="772079" y="3748740"/>
              <a:ext cx="1645547" cy="713272"/>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400" dirty="0">
                  <a:solidFill>
                    <a:schemeClr val="tx1"/>
                  </a:solidFill>
                  <a:latin typeface="Roboto Light"/>
                  <a:cs typeface="Roboto Light"/>
                </a:rPr>
                <a:t>Lorem ipsum dolor sit amet, consectetur adipiscing elit. Aliquam tincidunt ante nec sem congue convallis.. </a:t>
              </a:r>
              <a:endParaRPr lang="en-US" sz="2400" dirty="0">
                <a:solidFill>
                  <a:schemeClr val="tx1"/>
                </a:solidFill>
                <a:latin typeface="Roboto Light"/>
                <a:cs typeface="Roboto Light"/>
              </a:endParaRPr>
            </a:p>
          </p:txBody>
        </p:sp>
      </p:grpSp>
      <p:cxnSp>
        <p:nvCxnSpPr>
          <p:cNvPr id="95" name="Straight Connector 94"/>
          <p:cNvCxnSpPr/>
          <p:nvPr/>
        </p:nvCxnSpPr>
        <p:spPr>
          <a:xfrm>
            <a:off x="12176481" y="7282527"/>
            <a:ext cx="0" cy="1853507"/>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grpSp>
        <p:nvGrpSpPr>
          <p:cNvPr id="96" name="Group 95"/>
          <p:cNvGrpSpPr/>
          <p:nvPr/>
        </p:nvGrpSpPr>
        <p:grpSpPr>
          <a:xfrm>
            <a:off x="14088397" y="7887568"/>
            <a:ext cx="4000270" cy="2112787"/>
            <a:chOff x="809435" y="3502489"/>
            <a:chExt cx="1499906" cy="792295"/>
          </a:xfrm>
        </p:grpSpPr>
        <p:sp>
          <p:nvSpPr>
            <p:cNvPr id="97" name="Title 20"/>
            <p:cNvSpPr txBox="1">
              <a:spLocks/>
            </p:cNvSpPr>
            <p:nvPr/>
          </p:nvSpPr>
          <p:spPr>
            <a:xfrm>
              <a:off x="903845" y="3502489"/>
              <a:ext cx="1362728" cy="184666"/>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chemeClr val="tx1"/>
                  </a:solidFill>
                  <a:latin typeface="Roboto Light"/>
                  <a:cs typeface="Roboto Light"/>
                </a:rPr>
                <a:t>Tools</a:t>
              </a:r>
            </a:p>
          </p:txBody>
        </p:sp>
        <p:sp>
          <p:nvSpPr>
            <p:cNvPr id="98" name="Title 20"/>
            <p:cNvSpPr txBox="1">
              <a:spLocks/>
            </p:cNvSpPr>
            <p:nvPr/>
          </p:nvSpPr>
          <p:spPr>
            <a:xfrm>
              <a:off x="809435" y="3700391"/>
              <a:ext cx="1499906" cy="594393"/>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000" dirty="0">
                  <a:solidFill>
                    <a:schemeClr val="tx1"/>
                  </a:solidFill>
                  <a:latin typeface="Roboto Light"/>
                  <a:cs typeface="Roboto Light"/>
                </a:rPr>
                <a:t>Lorem ipsum dolor sit amet, consectetur adipiscing elit. Aliquam tincidunt ante nec sem congue convallis.. </a:t>
              </a:r>
              <a:endParaRPr lang="en-US" sz="2000" dirty="0">
                <a:solidFill>
                  <a:schemeClr val="tx1"/>
                </a:solidFill>
                <a:latin typeface="Roboto Light"/>
                <a:cs typeface="Roboto Light"/>
              </a:endParaRPr>
            </a:p>
          </p:txBody>
        </p:sp>
      </p:grpSp>
      <p:cxnSp>
        <p:nvCxnSpPr>
          <p:cNvPr id="99" name="Straight Connector 98"/>
          <p:cNvCxnSpPr/>
          <p:nvPr/>
        </p:nvCxnSpPr>
        <p:spPr>
          <a:xfrm>
            <a:off x="16109932" y="6547020"/>
            <a:ext cx="0" cy="1079955"/>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a:off x="17807354" y="9373800"/>
            <a:ext cx="4388697" cy="2558728"/>
            <a:chOff x="772079" y="3502489"/>
            <a:chExt cx="1645547" cy="959523"/>
          </a:xfrm>
        </p:grpSpPr>
        <p:sp>
          <p:nvSpPr>
            <p:cNvPr id="101" name="Title 20"/>
            <p:cNvSpPr txBox="1">
              <a:spLocks/>
            </p:cNvSpPr>
            <p:nvPr/>
          </p:nvSpPr>
          <p:spPr>
            <a:xfrm>
              <a:off x="903845" y="3502489"/>
              <a:ext cx="1362728" cy="230832"/>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dirty="0">
                  <a:solidFill>
                    <a:schemeClr val="tx1"/>
                  </a:solidFill>
                  <a:latin typeface="Roboto Light"/>
                  <a:cs typeface="Roboto Light"/>
                </a:rPr>
                <a:t>Success</a:t>
              </a:r>
            </a:p>
          </p:txBody>
        </p:sp>
        <p:sp>
          <p:nvSpPr>
            <p:cNvPr id="102" name="Title 20"/>
            <p:cNvSpPr txBox="1">
              <a:spLocks/>
            </p:cNvSpPr>
            <p:nvPr/>
          </p:nvSpPr>
          <p:spPr>
            <a:xfrm>
              <a:off x="772079" y="3748740"/>
              <a:ext cx="1645547" cy="713272"/>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400" dirty="0">
                  <a:solidFill>
                    <a:schemeClr val="tx1"/>
                  </a:solidFill>
                  <a:latin typeface="Roboto Light"/>
                  <a:cs typeface="Roboto Light"/>
                </a:rPr>
                <a:t>Lorem ipsum dolor sit amet, consectetur adipiscing elit. Aliquam tincidunt ante nec sem congue convallis.. </a:t>
              </a:r>
              <a:endParaRPr lang="en-US" sz="2400" dirty="0">
                <a:solidFill>
                  <a:schemeClr val="tx1"/>
                </a:solidFill>
                <a:latin typeface="Roboto Light"/>
                <a:cs typeface="Roboto Light"/>
              </a:endParaRPr>
            </a:p>
          </p:txBody>
        </p:sp>
      </p:grpSp>
      <p:cxnSp>
        <p:nvCxnSpPr>
          <p:cNvPr id="103" name="Straight Connector 102"/>
          <p:cNvCxnSpPr/>
          <p:nvPr/>
        </p:nvCxnSpPr>
        <p:spPr>
          <a:xfrm>
            <a:off x="20002415" y="7282527"/>
            <a:ext cx="0" cy="1853507"/>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04" name="Group 4698"/>
          <p:cNvGrpSpPr>
            <a:grpSpLocks/>
          </p:cNvGrpSpPr>
          <p:nvPr/>
        </p:nvGrpSpPr>
        <p:grpSpPr bwMode="auto">
          <a:xfrm>
            <a:off x="15521651" y="4795163"/>
            <a:ext cx="1054236" cy="1032933"/>
            <a:chOff x="5427663" y="4046537"/>
            <a:chExt cx="395287" cy="387350"/>
          </a:xfrm>
          <a:solidFill>
            <a:schemeClr val="bg1"/>
          </a:solidFill>
        </p:grpSpPr>
        <p:sp>
          <p:nvSpPr>
            <p:cNvPr id="105"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06"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07"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08"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09"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10"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11"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12"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13"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14"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sp>
          <p:nvSpPr>
            <p:cNvPr id="115"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oboto Light"/>
              </a:endParaRPr>
            </a:p>
          </p:txBody>
        </p:sp>
      </p:grpSp>
      <p:sp>
        <p:nvSpPr>
          <p:cNvPr id="50" name="TextBox 49"/>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TIMELINE OF OUR COMPANY</a:t>
            </a:r>
          </a:p>
        </p:txBody>
      </p:sp>
    </p:spTree>
    <p:extLst>
      <p:ext uri="{BB962C8B-B14F-4D97-AF65-F5344CB8AC3E}">
        <p14:creationId xmlns:p14="http://schemas.microsoft.com/office/powerpoint/2010/main" val="208128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fade">
                                      <p:cBhvr>
                                        <p:cTn id="79" dur="500"/>
                                        <p:tgtEl>
                                          <p:spTgt spid="9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500"/>
                                        <p:tgtEl>
                                          <p:spTgt spid="9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500"/>
                                        <p:tgtEl>
                                          <p:spTgt spid="85"/>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00"/>
                                        </p:tgtEl>
                                        <p:attrNameLst>
                                          <p:attrName>style.visibility</p:attrName>
                                        </p:attrNameLst>
                                      </p:cBhvr>
                                      <p:to>
                                        <p:strVal val="visible"/>
                                      </p:to>
                                    </p:set>
                                    <p:animEffect transition="in" filter="fade">
                                      <p:cBhvr>
                                        <p:cTn id="10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9" grpId="0" animBg="1"/>
      <p:bldP spid="30" grpId="0" animBg="1"/>
      <p:bldP spid="32" grpId="0" animBg="1"/>
      <p:bldP spid="34" grpId="0" animBg="1"/>
      <p:bldP spid="36" grpId="0" animBg="1"/>
      <p:bldP spid="38" grpId="0" animBg="1"/>
      <p:bldP spid="40" grpId="0" animBg="1"/>
      <p:bldP spid="71" grpId="0" animBg="1"/>
      <p:bldP spid="73" grpId="0" animBg="1"/>
      <p:bldP spid="74" grpId="0" animBg="1"/>
      <p:bldP spid="85" grpId="0" animBg="1"/>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32716" y="10257509"/>
            <a:ext cx="18540792" cy="2221121"/>
          </a:xfrm>
          <a:prstGeom prst="rect">
            <a:avLst/>
          </a:prstGeom>
          <a:noFill/>
        </p:spPr>
        <p:txBody>
          <a:bodyPr wrap="square" rtlCol="0">
            <a:spAutoFit/>
          </a:bodyPr>
          <a:lstStyle/>
          <a:p>
            <a:pPr algn="ctr">
              <a:lnSpc>
                <a:spcPct val="80000"/>
              </a:lnSpc>
            </a:pPr>
            <a:r>
              <a:rPr lang="en-US" sz="16600" dirty="0">
                <a:solidFill>
                  <a:schemeClr val="bg1"/>
                </a:solidFill>
                <a:latin typeface="Roboto Black"/>
                <a:cs typeface="Roboto Black"/>
              </a:rPr>
              <a:t>MARKETING</a:t>
            </a:r>
            <a:endParaRPr lang="en-US" sz="23900" dirty="0">
              <a:solidFill>
                <a:schemeClr val="bg1"/>
              </a:solidFill>
              <a:latin typeface="Roboto Black"/>
              <a:cs typeface="Roboto Black"/>
            </a:endParaRPr>
          </a:p>
        </p:txBody>
      </p:sp>
      <p:sp>
        <p:nvSpPr>
          <p:cNvPr id="3" name="Oval 2"/>
          <p:cNvSpPr/>
          <p:nvPr/>
        </p:nvSpPr>
        <p:spPr>
          <a:xfrm>
            <a:off x="11020642" y="7736356"/>
            <a:ext cx="2315221" cy="231522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1584059" y="8324199"/>
            <a:ext cx="1067077" cy="1059027"/>
            <a:chOff x="12482503" y="10854962"/>
            <a:chExt cx="602337" cy="597794"/>
          </a:xfrm>
          <a:solidFill>
            <a:schemeClr val="bg1"/>
          </a:solidFill>
        </p:grpSpPr>
        <p:sp>
          <p:nvSpPr>
            <p:cNvPr id="15" name="Freeform 363"/>
            <p:cNvSpPr>
              <a:spLocks noChangeArrowheads="1"/>
            </p:cNvSpPr>
            <p:nvPr/>
          </p:nvSpPr>
          <p:spPr bwMode="auto">
            <a:xfrm>
              <a:off x="12576616" y="11236234"/>
              <a:ext cx="188232" cy="216522"/>
            </a:xfrm>
            <a:custGeom>
              <a:avLst/>
              <a:gdLst>
                <a:gd name="T0" fmla="*/ 0 w 176"/>
                <a:gd name="T1" fmla="*/ 0 h 205"/>
                <a:gd name="T2" fmla="*/ 0 w 176"/>
                <a:gd name="T3" fmla="*/ 0 h 205"/>
                <a:gd name="T4" fmla="*/ 29 w 176"/>
                <a:gd name="T5" fmla="*/ 47 h 205"/>
                <a:gd name="T6" fmla="*/ 29 w 176"/>
                <a:gd name="T7" fmla="*/ 175 h 205"/>
                <a:gd name="T8" fmla="*/ 64 w 176"/>
                <a:gd name="T9" fmla="*/ 204 h 205"/>
                <a:gd name="T10" fmla="*/ 146 w 176"/>
                <a:gd name="T11" fmla="*/ 204 h 205"/>
                <a:gd name="T12" fmla="*/ 175 w 176"/>
                <a:gd name="T13" fmla="*/ 175 h 205"/>
                <a:gd name="T14" fmla="*/ 140 w 176"/>
                <a:gd name="T15" fmla="*/ 47 h 205"/>
                <a:gd name="T16" fmla="*/ 157 w 176"/>
                <a:gd name="T17" fmla="*/ 17 h 205"/>
                <a:gd name="T18" fmla="*/ 41 w 176"/>
                <a:gd name="T19" fmla="*/ 6 h 205"/>
                <a:gd name="T20" fmla="*/ 0 w 176"/>
                <a:gd name="T2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05">
                  <a:moveTo>
                    <a:pt x="0" y="0"/>
                  </a:moveTo>
                  <a:lnTo>
                    <a:pt x="0" y="0"/>
                  </a:lnTo>
                  <a:cubicBezTo>
                    <a:pt x="29" y="47"/>
                    <a:pt x="29" y="47"/>
                    <a:pt x="29" y="47"/>
                  </a:cubicBezTo>
                  <a:cubicBezTo>
                    <a:pt x="29" y="175"/>
                    <a:pt x="29" y="175"/>
                    <a:pt x="29" y="175"/>
                  </a:cubicBezTo>
                  <a:cubicBezTo>
                    <a:pt x="29" y="192"/>
                    <a:pt x="47" y="204"/>
                    <a:pt x="64" y="204"/>
                  </a:cubicBezTo>
                  <a:cubicBezTo>
                    <a:pt x="146" y="204"/>
                    <a:pt x="146" y="204"/>
                    <a:pt x="146" y="204"/>
                  </a:cubicBezTo>
                  <a:cubicBezTo>
                    <a:pt x="163" y="204"/>
                    <a:pt x="175" y="192"/>
                    <a:pt x="175" y="175"/>
                  </a:cubicBezTo>
                  <a:cubicBezTo>
                    <a:pt x="140" y="47"/>
                    <a:pt x="140" y="47"/>
                    <a:pt x="140" y="47"/>
                  </a:cubicBezTo>
                  <a:cubicBezTo>
                    <a:pt x="157" y="17"/>
                    <a:pt x="157" y="17"/>
                    <a:pt x="157" y="17"/>
                  </a:cubicBezTo>
                  <a:cubicBezTo>
                    <a:pt x="117" y="12"/>
                    <a:pt x="76" y="6"/>
                    <a:pt x="41" y="6"/>
                  </a:cubicBezTo>
                  <a:cubicBezTo>
                    <a:pt x="23" y="6"/>
                    <a:pt x="12" y="6"/>
                    <a:pt x="0" y="0"/>
                  </a:cubicBezTo>
                </a:path>
              </a:pathLst>
            </a:custGeom>
            <a:grpFill/>
            <a:ln>
              <a:noFill/>
            </a:ln>
            <a:effectLst/>
          </p:spPr>
          <p:txBody>
            <a:bodyPr wrap="none" lIns="152366" tIns="76183" rIns="152366" bIns="76183" anchor="ctr"/>
            <a:lstStyle/>
            <a:p>
              <a:endParaRPr lang="en-US"/>
            </a:p>
          </p:txBody>
        </p:sp>
        <p:sp>
          <p:nvSpPr>
            <p:cNvPr id="16" name="Freeform 364"/>
            <p:cNvSpPr>
              <a:spLocks noChangeArrowheads="1"/>
            </p:cNvSpPr>
            <p:nvPr/>
          </p:nvSpPr>
          <p:spPr bwMode="auto">
            <a:xfrm>
              <a:off x="12670731" y="10854962"/>
              <a:ext cx="414109" cy="456581"/>
            </a:xfrm>
            <a:custGeom>
              <a:avLst/>
              <a:gdLst>
                <a:gd name="T0" fmla="*/ 0 w 386"/>
                <a:gd name="T1" fmla="*/ 309 h 427"/>
                <a:gd name="T2" fmla="*/ 0 w 386"/>
                <a:gd name="T3" fmla="*/ 309 h 427"/>
                <a:gd name="T4" fmla="*/ 385 w 386"/>
                <a:gd name="T5" fmla="*/ 426 h 427"/>
                <a:gd name="T6" fmla="*/ 385 w 386"/>
                <a:gd name="T7" fmla="*/ 0 h 427"/>
                <a:gd name="T8" fmla="*/ 0 w 386"/>
                <a:gd name="T9" fmla="*/ 117 h 427"/>
                <a:gd name="T10" fmla="*/ 0 w 386"/>
                <a:gd name="T11" fmla="*/ 309 h 427"/>
              </a:gdLst>
              <a:ahLst/>
              <a:cxnLst>
                <a:cxn ang="0">
                  <a:pos x="T0" y="T1"/>
                </a:cxn>
                <a:cxn ang="0">
                  <a:pos x="T2" y="T3"/>
                </a:cxn>
                <a:cxn ang="0">
                  <a:pos x="T4" y="T5"/>
                </a:cxn>
                <a:cxn ang="0">
                  <a:pos x="T6" y="T7"/>
                </a:cxn>
                <a:cxn ang="0">
                  <a:pos x="T8" y="T9"/>
                </a:cxn>
                <a:cxn ang="0">
                  <a:pos x="T10" y="T11"/>
                </a:cxn>
              </a:cxnLst>
              <a:rect l="0" t="0" r="r" b="b"/>
              <a:pathLst>
                <a:path w="386" h="427">
                  <a:moveTo>
                    <a:pt x="0" y="309"/>
                  </a:moveTo>
                  <a:lnTo>
                    <a:pt x="0" y="309"/>
                  </a:lnTo>
                  <a:cubicBezTo>
                    <a:pt x="152" y="327"/>
                    <a:pt x="356" y="403"/>
                    <a:pt x="385" y="426"/>
                  </a:cubicBezTo>
                  <a:cubicBezTo>
                    <a:pt x="385" y="0"/>
                    <a:pt x="385" y="0"/>
                    <a:pt x="385" y="0"/>
                  </a:cubicBezTo>
                  <a:cubicBezTo>
                    <a:pt x="350" y="29"/>
                    <a:pt x="146" y="99"/>
                    <a:pt x="0" y="117"/>
                  </a:cubicBezTo>
                  <a:lnTo>
                    <a:pt x="0" y="309"/>
                  </a:lnTo>
                </a:path>
              </a:pathLst>
            </a:custGeom>
            <a:grpFill/>
            <a:ln>
              <a:noFill/>
            </a:ln>
            <a:effectLst/>
          </p:spPr>
          <p:txBody>
            <a:bodyPr wrap="none" lIns="152366" tIns="76183" rIns="152366" bIns="76183" anchor="ctr"/>
            <a:lstStyle/>
            <a:p>
              <a:endParaRPr lang="en-US"/>
            </a:p>
          </p:txBody>
        </p:sp>
        <p:sp>
          <p:nvSpPr>
            <p:cNvPr id="17" name="Freeform 365"/>
            <p:cNvSpPr>
              <a:spLocks noChangeArrowheads="1"/>
            </p:cNvSpPr>
            <p:nvPr/>
          </p:nvSpPr>
          <p:spPr bwMode="auto">
            <a:xfrm>
              <a:off x="12482503" y="10977345"/>
              <a:ext cx="117645" cy="207108"/>
            </a:xfrm>
            <a:custGeom>
              <a:avLst/>
              <a:gdLst>
                <a:gd name="T0" fmla="*/ 110 w 111"/>
                <a:gd name="T1" fmla="*/ 192 h 193"/>
                <a:gd name="T2" fmla="*/ 110 w 111"/>
                <a:gd name="T3" fmla="*/ 192 h 193"/>
                <a:gd name="T4" fmla="*/ 110 w 111"/>
                <a:gd name="T5" fmla="*/ 0 h 193"/>
                <a:gd name="T6" fmla="*/ 0 w 111"/>
                <a:gd name="T7" fmla="*/ 99 h 193"/>
                <a:gd name="T8" fmla="*/ 110 w 111"/>
                <a:gd name="T9" fmla="*/ 192 h 193"/>
              </a:gdLst>
              <a:ahLst/>
              <a:cxnLst>
                <a:cxn ang="0">
                  <a:pos x="T0" y="T1"/>
                </a:cxn>
                <a:cxn ang="0">
                  <a:pos x="T2" y="T3"/>
                </a:cxn>
                <a:cxn ang="0">
                  <a:pos x="T4" y="T5"/>
                </a:cxn>
                <a:cxn ang="0">
                  <a:pos x="T6" y="T7"/>
                </a:cxn>
                <a:cxn ang="0">
                  <a:pos x="T8" y="T9"/>
                </a:cxn>
              </a:cxnLst>
              <a:rect l="0" t="0" r="r" b="b"/>
              <a:pathLst>
                <a:path w="111" h="193">
                  <a:moveTo>
                    <a:pt x="110" y="192"/>
                  </a:moveTo>
                  <a:lnTo>
                    <a:pt x="110" y="192"/>
                  </a:lnTo>
                  <a:cubicBezTo>
                    <a:pt x="110" y="0"/>
                    <a:pt x="110" y="0"/>
                    <a:pt x="110" y="0"/>
                  </a:cubicBezTo>
                  <a:cubicBezTo>
                    <a:pt x="17" y="6"/>
                    <a:pt x="0" y="64"/>
                    <a:pt x="0" y="99"/>
                  </a:cubicBezTo>
                  <a:cubicBezTo>
                    <a:pt x="0" y="134"/>
                    <a:pt x="17" y="186"/>
                    <a:pt x="110" y="192"/>
                  </a:cubicBezTo>
                </a:path>
              </a:pathLst>
            </a:custGeom>
            <a:grpFill/>
            <a:ln>
              <a:noFill/>
            </a:ln>
            <a:effectLst/>
          </p:spPr>
          <p:txBody>
            <a:bodyPr wrap="none" lIns="152366" tIns="76183" rIns="152366" bIns="76183" anchor="ctr"/>
            <a:lstStyle/>
            <a:p>
              <a:endParaRPr lang="en-US"/>
            </a:p>
          </p:txBody>
        </p: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14015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8384C"/>
        </a:solidFill>
        <a:effectLst/>
      </p:bgPr>
    </p:bg>
    <p:spTree>
      <p:nvGrpSpPr>
        <p:cNvPr id="1" name=""/>
        <p:cNvGrpSpPr/>
        <p:nvPr/>
      </p:nvGrpSpPr>
      <p:grpSpPr>
        <a:xfrm>
          <a:off x="0" y="0"/>
          <a:ext cx="0" cy="0"/>
          <a:chOff x="0" y="0"/>
          <a:chExt cx="0" cy="0"/>
        </a:xfrm>
      </p:grpSpPr>
      <p:grpSp>
        <p:nvGrpSpPr>
          <p:cNvPr id="226" name="Group 225"/>
          <p:cNvGrpSpPr/>
          <p:nvPr/>
        </p:nvGrpSpPr>
        <p:grpSpPr>
          <a:xfrm>
            <a:off x="10542338" y="4138353"/>
            <a:ext cx="11506546" cy="5518786"/>
            <a:chOff x="1852613" y="1597025"/>
            <a:chExt cx="7050087" cy="3381375"/>
          </a:xfrm>
        </p:grpSpPr>
        <p:sp>
          <p:nvSpPr>
            <p:cNvPr id="227" name="Freeform 1"/>
            <p:cNvSpPr>
              <a:spLocks noChangeArrowheads="1"/>
            </p:cNvSpPr>
            <p:nvPr/>
          </p:nvSpPr>
          <p:spPr bwMode="auto">
            <a:xfrm>
              <a:off x="5683250" y="2906713"/>
              <a:ext cx="3219450" cy="2071687"/>
            </a:xfrm>
            <a:custGeom>
              <a:avLst/>
              <a:gdLst>
                <a:gd name="T0" fmla="*/ 8377 w 8945"/>
                <a:gd name="T1" fmla="*/ 0 h 5753"/>
                <a:gd name="T2" fmla="*/ 8377 w 8945"/>
                <a:gd name="T3" fmla="*/ 0 h 5753"/>
                <a:gd name="T4" fmla="*/ 8944 w 8945"/>
                <a:gd name="T5" fmla="*/ 537 h 5753"/>
                <a:gd name="T6" fmla="*/ 8944 w 8945"/>
                <a:gd name="T7" fmla="*/ 5216 h 5753"/>
                <a:gd name="T8" fmla="*/ 8377 w 8945"/>
                <a:gd name="T9" fmla="*/ 5752 h 5753"/>
                <a:gd name="T10" fmla="*/ 565 w 8945"/>
                <a:gd name="T11" fmla="*/ 5752 h 5753"/>
                <a:gd name="T12" fmla="*/ 0 w 8945"/>
                <a:gd name="T13" fmla="*/ 5216 h 5753"/>
                <a:gd name="T14" fmla="*/ 0 w 8945"/>
                <a:gd name="T15" fmla="*/ 537 h 5753"/>
                <a:gd name="T16" fmla="*/ 565 w 8945"/>
                <a:gd name="T17" fmla="*/ 0 h 5753"/>
                <a:gd name="T18" fmla="*/ 8377 w 8945"/>
                <a:gd name="T19" fmla="*/ 0 h 5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45" h="5753">
                  <a:moveTo>
                    <a:pt x="8377" y="0"/>
                  </a:moveTo>
                  <a:lnTo>
                    <a:pt x="8377" y="0"/>
                  </a:lnTo>
                  <a:cubicBezTo>
                    <a:pt x="8706" y="0"/>
                    <a:pt x="8944" y="238"/>
                    <a:pt x="8944" y="537"/>
                  </a:cubicBezTo>
                  <a:cubicBezTo>
                    <a:pt x="8944" y="5216"/>
                    <a:pt x="8944" y="5216"/>
                    <a:pt x="8944" y="5216"/>
                  </a:cubicBezTo>
                  <a:cubicBezTo>
                    <a:pt x="8944" y="5515"/>
                    <a:pt x="8706" y="5752"/>
                    <a:pt x="8377" y="5752"/>
                  </a:cubicBezTo>
                  <a:cubicBezTo>
                    <a:pt x="565" y="5752"/>
                    <a:pt x="565" y="5752"/>
                    <a:pt x="565" y="5752"/>
                  </a:cubicBezTo>
                  <a:cubicBezTo>
                    <a:pt x="268" y="5752"/>
                    <a:pt x="0" y="5515"/>
                    <a:pt x="0" y="5216"/>
                  </a:cubicBezTo>
                  <a:cubicBezTo>
                    <a:pt x="0" y="537"/>
                    <a:pt x="0" y="537"/>
                    <a:pt x="0" y="537"/>
                  </a:cubicBezTo>
                  <a:cubicBezTo>
                    <a:pt x="0" y="238"/>
                    <a:pt x="268" y="0"/>
                    <a:pt x="565" y="0"/>
                  </a:cubicBezTo>
                  <a:cubicBezTo>
                    <a:pt x="8377" y="0"/>
                    <a:pt x="8377" y="0"/>
                    <a:pt x="8377" y="0"/>
                  </a:cubicBezTo>
                </a:path>
              </a:pathLst>
            </a:custGeom>
            <a:solidFill>
              <a:srgbClr val="4A577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2"/>
            <p:cNvSpPr>
              <a:spLocks noChangeArrowheads="1"/>
            </p:cNvSpPr>
            <p:nvPr/>
          </p:nvSpPr>
          <p:spPr bwMode="auto">
            <a:xfrm>
              <a:off x="5951538" y="3141663"/>
              <a:ext cx="2414587" cy="1598612"/>
            </a:xfrm>
            <a:custGeom>
              <a:avLst/>
              <a:gdLst>
                <a:gd name="T0" fmla="*/ 6708 w 6709"/>
                <a:gd name="T1" fmla="*/ 0 h 4442"/>
                <a:gd name="T2" fmla="*/ 6708 w 6709"/>
                <a:gd name="T3" fmla="*/ 4441 h 4442"/>
                <a:gd name="T4" fmla="*/ 0 w 6709"/>
                <a:gd name="T5" fmla="*/ 4441 h 4442"/>
                <a:gd name="T6" fmla="*/ 0 w 6709"/>
                <a:gd name="T7" fmla="*/ 0 h 4442"/>
                <a:gd name="T8" fmla="*/ 6708 w 6709"/>
                <a:gd name="T9" fmla="*/ 0 h 4442"/>
              </a:gdLst>
              <a:ahLst/>
              <a:cxnLst>
                <a:cxn ang="0">
                  <a:pos x="T0" y="T1"/>
                </a:cxn>
                <a:cxn ang="0">
                  <a:pos x="T2" y="T3"/>
                </a:cxn>
                <a:cxn ang="0">
                  <a:pos x="T4" y="T5"/>
                </a:cxn>
                <a:cxn ang="0">
                  <a:pos x="T6" y="T7"/>
                </a:cxn>
                <a:cxn ang="0">
                  <a:pos x="T8" y="T9"/>
                </a:cxn>
              </a:cxnLst>
              <a:rect l="0" t="0" r="r" b="b"/>
              <a:pathLst>
                <a:path w="6709" h="4442">
                  <a:moveTo>
                    <a:pt x="6708" y="0"/>
                  </a:moveTo>
                  <a:lnTo>
                    <a:pt x="6708" y="4441"/>
                  </a:lnTo>
                  <a:lnTo>
                    <a:pt x="0" y="4441"/>
                  </a:lnTo>
                  <a:lnTo>
                    <a:pt x="0" y="0"/>
                  </a:lnTo>
                  <a:lnTo>
                    <a:pt x="6708" y="0"/>
                  </a:lnTo>
                </a:path>
              </a:pathLst>
            </a:custGeom>
            <a:solidFill>
              <a:srgbClr val="D3D5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3"/>
            <p:cNvSpPr>
              <a:spLocks noChangeArrowheads="1"/>
            </p:cNvSpPr>
            <p:nvPr/>
          </p:nvSpPr>
          <p:spPr bwMode="auto">
            <a:xfrm>
              <a:off x="5951538" y="3141663"/>
              <a:ext cx="2414587" cy="1598612"/>
            </a:xfrm>
            <a:custGeom>
              <a:avLst/>
              <a:gdLst>
                <a:gd name="T0" fmla="*/ 6708 w 6709"/>
                <a:gd name="T1" fmla="*/ 0 h 4442"/>
                <a:gd name="T2" fmla="*/ 6708 w 6709"/>
                <a:gd name="T3" fmla="*/ 4441 h 4442"/>
                <a:gd name="T4" fmla="*/ 0 w 6709"/>
                <a:gd name="T5" fmla="*/ 4441 h 4442"/>
                <a:gd name="T6" fmla="*/ 0 w 6709"/>
                <a:gd name="T7" fmla="*/ 0 h 4442"/>
                <a:gd name="T8" fmla="*/ 6708 w 6709"/>
                <a:gd name="T9" fmla="*/ 0 h 4442"/>
              </a:gdLst>
              <a:ahLst/>
              <a:cxnLst>
                <a:cxn ang="0">
                  <a:pos x="T0" y="T1"/>
                </a:cxn>
                <a:cxn ang="0">
                  <a:pos x="T2" y="T3"/>
                </a:cxn>
                <a:cxn ang="0">
                  <a:pos x="T4" y="T5"/>
                </a:cxn>
                <a:cxn ang="0">
                  <a:pos x="T6" y="T7"/>
                </a:cxn>
                <a:cxn ang="0">
                  <a:pos x="T8" y="T9"/>
                </a:cxn>
              </a:cxnLst>
              <a:rect l="0" t="0" r="r" b="b"/>
              <a:pathLst>
                <a:path w="6709" h="4442">
                  <a:moveTo>
                    <a:pt x="6708" y="0"/>
                  </a:moveTo>
                  <a:lnTo>
                    <a:pt x="6708" y="4441"/>
                  </a:lnTo>
                  <a:lnTo>
                    <a:pt x="0" y="4441"/>
                  </a:lnTo>
                  <a:lnTo>
                    <a:pt x="0" y="0"/>
                  </a:lnTo>
                  <a:lnTo>
                    <a:pt x="6708" y="0"/>
                  </a:lnTo>
                </a:path>
              </a:pathLst>
            </a:custGeom>
            <a:solidFill>
              <a:srgbClr val="D3D5D8"/>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4"/>
            <p:cNvSpPr>
              <a:spLocks noChangeArrowheads="1"/>
            </p:cNvSpPr>
            <p:nvPr/>
          </p:nvSpPr>
          <p:spPr bwMode="auto">
            <a:xfrm>
              <a:off x="6016625" y="3141663"/>
              <a:ext cx="2351088" cy="1546225"/>
            </a:xfrm>
            <a:custGeom>
              <a:avLst/>
              <a:gdLst>
                <a:gd name="T0" fmla="*/ 6530 w 6531"/>
                <a:gd name="T1" fmla="*/ 0 h 4293"/>
                <a:gd name="T2" fmla="*/ 6530 w 6531"/>
                <a:gd name="T3" fmla="*/ 4292 h 4293"/>
                <a:gd name="T4" fmla="*/ 0 w 6531"/>
                <a:gd name="T5" fmla="*/ 4292 h 4293"/>
                <a:gd name="T6" fmla="*/ 0 w 6531"/>
                <a:gd name="T7" fmla="*/ 0 h 4293"/>
                <a:gd name="T8" fmla="*/ 6530 w 6531"/>
                <a:gd name="T9" fmla="*/ 0 h 4293"/>
              </a:gdLst>
              <a:ahLst/>
              <a:cxnLst>
                <a:cxn ang="0">
                  <a:pos x="T0" y="T1"/>
                </a:cxn>
                <a:cxn ang="0">
                  <a:pos x="T2" y="T3"/>
                </a:cxn>
                <a:cxn ang="0">
                  <a:pos x="T4" y="T5"/>
                </a:cxn>
                <a:cxn ang="0">
                  <a:pos x="T6" y="T7"/>
                </a:cxn>
                <a:cxn ang="0">
                  <a:pos x="T8" y="T9"/>
                </a:cxn>
              </a:cxnLst>
              <a:rect l="0" t="0" r="r" b="b"/>
              <a:pathLst>
                <a:path w="6531" h="4293">
                  <a:moveTo>
                    <a:pt x="6530" y="0"/>
                  </a:moveTo>
                  <a:lnTo>
                    <a:pt x="6530" y="4292"/>
                  </a:lnTo>
                  <a:lnTo>
                    <a:pt x="0" y="4292"/>
                  </a:lnTo>
                  <a:lnTo>
                    <a:pt x="0" y="0"/>
                  </a:lnTo>
                  <a:lnTo>
                    <a:pt x="6530"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5"/>
            <p:cNvSpPr>
              <a:spLocks noChangeArrowheads="1"/>
            </p:cNvSpPr>
            <p:nvPr/>
          </p:nvSpPr>
          <p:spPr bwMode="auto">
            <a:xfrm>
              <a:off x="6016625" y="3141663"/>
              <a:ext cx="2351088" cy="1546225"/>
            </a:xfrm>
            <a:custGeom>
              <a:avLst/>
              <a:gdLst>
                <a:gd name="T0" fmla="*/ 6530 w 6531"/>
                <a:gd name="T1" fmla="*/ 0 h 4293"/>
                <a:gd name="T2" fmla="*/ 6530 w 6531"/>
                <a:gd name="T3" fmla="*/ 4292 h 4293"/>
                <a:gd name="T4" fmla="*/ 0 w 6531"/>
                <a:gd name="T5" fmla="*/ 4292 h 4293"/>
                <a:gd name="T6" fmla="*/ 0 w 6531"/>
                <a:gd name="T7" fmla="*/ 0 h 4293"/>
                <a:gd name="T8" fmla="*/ 6530 w 6531"/>
                <a:gd name="T9" fmla="*/ 0 h 4293"/>
              </a:gdLst>
              <a:ahLst/>
              <a:cxnLst>
                <a:cxn ang="0">
                  <a:pos x="T0" y="T1"/>
                </a:cxn>
                <a:cxn ang="0">
                  <a:pos x="T2" y="T3"/>
                </a:cxn>
                <a:cxn ang="0">
                  <a:pos x="T4" y="T5"/>
                </a:cxn>
                <a:cxn ang="0">
                  <a:pos x="T6" y="T7"/>
                </a:cxn>
                <a:cxn ang="0">
                  <a:pos x="T8" y="T9"/>
                </a:cxn>
              </a:cxnLst>
              <a:rect l="0" t="0" r="r" b="b"/>
              <a:pathLst>
                <a:path w="6531" h="4293">
                  <a:moveTo>
                    <a:pt x="6530" y="0"/>
                  </a:moveTo>
                  <a:lnTo>
                    <a:pt x="6530" y="4292"/>
                  </a:lnTo>
                  <a:lnTo>
                    <a:pt x="0" y="4292"/>
                  </a:lnTo>
                  <a:lnTo>
                    <a:pt x="0" y="0"/>
                  </a:lnTo>
                  <a:lnTo>
                    <a:pt x="6530"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6"/>
            <p:cNvSpPr>
              <a:spLocks noChangeArrowheads="1"/>
            </p:cNvSpPr>
            <p:nvPr/>
          </p:nvSpPr>
          <p:spPr bwMode="auto">
            <a:xfrm>
              <a:off x="8505825" y="3817938"/>
              <a:ext cx="236538" cy="236537"/>
            </a:xfrm>
            <a:custGeom>
              <a:avLst/>
              <a:gdLst>
                <a:gd name="T0" fmla="*/ 328 w 658"/>
                <a:gd name="T1" fmla="*/ 0 h 657"/>
                <a:gd name="T2" fmla="*/ 328 w 658"/>
                <a:gd name="T3" fmla="*/ 0 h 657"/>
                <a:gd name="T4" fmla="*/ 657 w 658"/>
                <a:gd name="T5" fmla="*/ 328 h 657"/>
                <a:gd name="T6" fmla="*/ 328 w 658"/>
                <a:gd name="T7" fmla="*/ 656 h 657"/>
                <a:gd name="T8" fmla="*/ 0 w 658"/>
                <a:gd name="T9" fmla="*/ 328 h 657"/>
                <a:gd name="T10" fmla="*/ 328 w 658"/>
                <a:gd name="T11" fmla="*/ 0 h 657"/>
              </a:gdLst>
              <a:ahLst/>
              <a:cxnLst>
                <a:cxn ang="0">
                  <a:pos x="T0" y="T1"/>
                </a:cxn>
                <a:cxn ang="0">
                  <a:pos x="T2" y="T3"/>
                </a:cxn>
                <a:cxn ang="0">
                  <a:pos x="T4" y="T5"/>
                </a:cxn>
                <a:cxn ang="0">
                  <a:pos x="T6" y="T7"/>
                </a:cxn>
                <a:cxn ang="0">
                  <a:pos x="T8" y="T9"/>
                </a:cxn>
                <a:cxn ang="0">
                  <a:pos x="T10" y="T11"/>
                </a:cxn>
              </a:cxnLst>
              <a:rect l="0" t="0" r="r" b="b"/>
              <a:pathLst>
                <a:path w="658" h="657">
                  <a:moveTo>
                    <a:pt x="328" y="0"/>
                  </a:moveTo>
                  <a:lnTo>
                    <a:pt x="328" y="0"/>
                  </a:lnTo>
                  <a:cubicBezTo>
                    <a:pt x="508" y="0"/>
                    <a:pt x="657" y="149"/>
                    <a:pt x="657" y="328"/>
                  </a:cubicBezTo>
                  <a:cubicBezTo>
                    <a:pt x="657" y="507"/>
                    <a:pt x="508" y="656"/>
                    <a:pt x="328" y="656"/>
                  </a:cubicBezTo>
                  <a:cubicBezTo>
                    <a:pt x="150" y="656"/>
                    <a:pt x="0" y="507"/>
                    <a:pt x="0" y="328"/>
                  </a:cubicBezTo>
                  <a:cubicBezTo>
                    <a:pt x="0" y="149"/>
                    <a:pt x="150" y="0"/>
                    <a:pt x="328" y="0"/>
                  </a:cubicBezTo>
                </a:path>
              </a:pathLst>
            </a:custGeom>
            <a:solidFill>
              <a:srgbClr val="2933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7"/>
            <p:cNvSpPr>
              <a:spLocks noChangeArrowheads="1"/>
            </p:cNvSpPr>
            <p:nvPr/>
          </p:nvSpPr>
          <p:spPr bwMode="auto">
            <a:xfrm>
              <a:off x="6081713" y="3259138"/>
              <a:ext cx="482600" cy="1341437"/>
            </a:xfrm>
            <a:custGeom>
              <a:avLst/>
              <a:gdLst>
                <a:gd name="T0" fmla="*/ 1341 w 1342"/>
                <a:gd name="T1" fmla="*/ 0 h 3727"/>
                <a:gd name="T2" fmla="*/ 1341 w 1342"/>
                <a:gd name="T3" fmla="*/ 3726 h 3727"/>
                <a:gd name="T4" fmla="*/ 0 w 1342"/>
                <a:gd name="T5" fmla="*/ 3726 h 3727"/>
                <a:gd name="T6" fmla="*/ 0 w 1342"/>
                <a:gd name="T7" fmla="*/ 0 h 3727"/>
                <a:gd name="T8" fmla="*/ 1341 w 1342"/>
                <a:gd name="T9" fmla="*/ 0 h 3727"/>
              </a:gdLst>
              <a:ahLst/>
              <a:cxnLst>
                <a:cxn ang="0">
                  <a:pos x="T0" y="T1"/>
                </a:cxn>
                <a:cxn ang="0">
                  <a:pos x="T2" y="T3"/>
                </a:cxn>
                <a:cxn ang="0">
                  <a:pos x="T4" y="T5"/>
                </a:cxn>
                <a:cxn ang="0">
                  <a:pos x="T6" y="T7"/>
                </a:cxn>
                <a:cxn ang="0">
                  <a:pos x="T8" y="T9"/>
                </a:cxn>
              </a:cxnLst>
              <a:rect l="0" t="0" r="r" b="b"/>
              <a:pathLst>
                <a:path w="1342" h="3727">
                  <a:moveTo>
                    <a:pt x="1341" y="0"/>
                  </a:moveTo>
                  <a:lnTo>
                    <a:pt x="1341" y="3726"/>
                  </a:lnTo>
                  <a:lnTo>
                    <a:pt x="0" y="3726"/>
                  </a:lnTo>
                  <a:lnTo>
                    <a:pt x="0" y="0"/>
                  </a:lnTo>
                  <a:lnTo>
                    <a:pt x="1341" y="0"/>
                  </a:lnTo>
                </a:path>
              </a:pathLst>
            </a:custGeom>
            <a:solidFill>
              <a:srgbClr val="DBDCE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8"/>
            <p:cNvSpPr>
              <a:spLocks noChangeArrowheads="1"/>
            </p:cNvSpPr>
            <p:nvPr/>
          </p:nvSpPr>
          <p:spPr bwMode="auto">
            <a:xfrm>
              <a:off x="8108950" y="3259138"/>
              <a:ext cx="204788" cy="1331912"/>
            </a:xfrm>
            <a:custGeom>
              <a:avLst/>
              <a:gdLst>
                <a:gd name="T0" fmla="*/ 567 w 568"/>
                <a:gd name="T1" fmla="*/ 0 h 3698"/>
                <a:gd name="T2" fmla="*/ 567 w 568"/>
                <a:gd name="T3" fmla="*/ 3697 h 3698"/>
                <a:gd name="T4" fmla="*/ 0 w 568"/>
                <a:gd name="T5" fmla="*/ 3697 h 3698"/>
                <a:gd name="T6" fmla="*/ 0 w 568"/>
                <a:gd name="T7" fmla="*/ 0 h 3698"/>
                <a:gd name="T8" fmla="*/ 567 w 568"/>
                <a:gd name="T9" fmla="*/ 0 h 3698"/>
              </a:gdLst>
              <a:ahLst/>
              <a:cxnLst>
                <a:cxn ang="0">
                  <a:pos x="T0" y="T1"/>
                </a:cxn>
                <a:cxn ang="0">
                  <a:pos x="T2" y="T3"/>
                </a:cxn>
                <a:cxn ang="0">
                  <a:pos x="T4" y="T5"/>
                </a:cxn>
                <a:cxn ang="0">
                  <a:pos x="T6" y="T7"/>
                </a:cxn>
                <a:cxn ang="0">
                  <a:pos x="T8" y="T9"/>
                </a:cxn>
              </a:cxnLst>
              <a:rect l="0" t="0" r="r" b="b"/>
              <a:pathLst>
                <a:path w="568" h="3698">
                  <a:moveTo>
                    <a:pt x="567" y="0"/>
                  </a:moveTo>
                  <a:lnTo>
                    <a:pt x="567" y="3697"/>
                  </a:lnTo>
                  <a:lnTo>
                    <a:pt x="0" y="3697"/>
                  </a:lnTo>
                  <a:lnTo>
                    <a:pt x="0" y="0"/>
                  </a:lnTo>
                  <a:lnTo>
                    <a:pt x="567" y="0"/>
                  </a:lnTo>
                </a:path>
              </a:pathLst>
            </a:custGeom>
            <a:solidFill>
              <a:srgbClr val="DBDCE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9"/>
            <p:cNvSpPr>
              <a:spLocks noChangeArrowheads="1"/>
            </p:cNvSpPr>
            <p:nvPr/>
          </p:nvSpPr>
          <p:spPr bwMode="auto">
            <a:xfrm>
              <a:off x="6638925" y="3259138"/>
              <a:ext cx="1384300" cy="1331912"/>
            </a:xfrm>
            <a:custGeom>
              <a:avLst/>
              <a:gdLst>
                <a:gd name="T0" fmla="*/ 3846 w 3847"/>
                <a:gd name="T1" fmla="*/ 0 h 3698"/>
                <a:gd name="T2" fmla="*/ 3846 w 3847"/>
                <a:gd name="T3" fmla="*/ 3697 h 3698"/>
                <a:gd name="T4" fmla="*/ 0 w 3847"/>
                <a:gd name="T5" fmla="*/ 3697 h 3698"/>
                <a:gd name="T6" fmla="*/ 0 w 3847"/>
                <a:gd name="T7" fmla="*/ 0 h 3698"/>
                <a:gd name="T8" fmla="*/ 3846 w 3847"/>
                <a:gd name="T9" fmla="*/ 0 h 3698"/>
              </a:gdLst>
              <a:ahLst/>
              <a:cxnLst>
                <a:cxn ang="0">
                  <a:pos x="T0" y="T1"/>
                </a:cxn>
                <a:cxn ang="0">
                  <a:pos x="T2" y="T3"/>
                </a:cxn>
                <a:cxn ang="0">
                  <a:pos x="T4" y="T5"/>
                </a:cxn>
                <a:cxn ang="0">
                  <a:pos x="T6" y="T7"/>
                </a:cxn>
                <a:cxn ang="0">
                  <a:pos x="T8" y="T9"/>
                </a:cxn>
              </a:cxnLst>
              <a:rect l="0" t="0" r="r" b="b"/>
              <a:pathLst>
                <a:path w="3847" h="3698">
                  <a:moveTo>
                    <a:pt x="3846" y="0"/>
                  </a:moveTo>
                  <a:lnTo>
                    <a:pt x="3846" y="3697"/>
                  </a:lnTo>
                  <a:lnTo>
                    <a:pt x="0" y="3697"/>
                  </a:lnTo>
                  <a:lnTo>
                    <a:pt x="0" y="0"/>
                  </a:lnTo>
                  <a:lnTo>
                    <a:pt x="3846" y="0"/>
                  </a:lnTo>
                </a:path>
              </a:pathLst>
            </a:custGeom>
            <a:solidFill>
              <a:srgbClr val="DBDCE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10"/>
            <p:cNvSpPr>
              <a:spLocks noChangeArrowheads="1"/>
            </p:cNvSpPr>
            <p:nvPr/>
          </p:nvSpPr>
          <p:spPr bwMode="auto">
            <a:xfrm>
              <a:off x="6638925" y="3259138"/>
              <a:ext cx="1384300" cy="1331912"/>
            </a:xfrm>
            <a:custGeom>
              <a:avLst/>
              <a:gdLst>
                <a:gd name="T0" fmla="*/ 3846 w 3847"/>
                <a:gd name="T1" fmla="*/ 0 h 3698"/>
                <a:gd name="T2" fmla="*/ 3846 w 3847"/>
                <a:gd name="T3" fmla="*/ 3697 h 3698"/>
                <a:gd name="T4" fmla="*/ 0 w 3847"/>
                <a:gd name="T5" fmla="*/ 3697 h 3698"/>
                <a:gd name="T6" fmla="*/ 0 w 3847"/>
                <a:gd name="T7" fmla="*/ 0 h 3698"/>
                <a:gd name="T8" fmla="*/ 3846 w 3847"/>
                <a:gd name="T9" fmla="*/ 0 h 3698"/>
              </a:gdLst>
              <a:ahLst/>
              <a:cxnLst>
                <a:cxn ang="0">
                  <a:pos x="T0" y="T1"/>
                </a:cxn>
                <a:cxn ang="0">
                  <a:pos x="T2" y="T3"/>
                </a:cxn>
                <a:cxn ang="0">
                  <a:pos x="T4" y="T5"/>
                </a:cxn>
                <a:cxn ang="0">
                  <a:pos x="T6" y="T7"/>
                </a:cxn>
                <a:cxn ang="0">
                  <a:pos x="T8" y="T9"/>
                </a:cxn>
              </a:cxnLst>
              <a:rect l="0" t="0" r="r" b="b"/>
              <a:pathLst>
                <a:path w="3847" h="3698">
                  <a:moveTo>
                    <a:pt x="3846" y="0"/>
                  </a:moveTo>
                  <a:lnTo>
                    <a:pt x="3846" y="3697"/>
                  </a:lnTo>
                  <a:lnTo>
                    <a:pt x="0" y="3697"/>
                  </a:lnTo>
                  <a:lnTo>
                    <a:pt x="0" y="0"/>
                  </a:lnTo>
                  <a:lnTo>
                    <a:pt x="3846" y="0"/>
                  </a:lnTo>
                </a:path>
              </a:pathLst>
            </a:custGeom>
            <a:solidFill>
              <a:srgbClr val="DBDCE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11"/>
            <p:cNvSpPr>
              <a:spLocks noChangeArrowheads="1"/>
            </p:cNvSpPr>
            <p:nvPr/>
          </p:nvSpPr>
          <p:spPr bwMode="auto">
            <a:xfrm>
              <a:off x="5951538" y="2798763"/>
              <a:ext cx="2414587" cy="1620837"/>
            </a:xfrm>
            <a:custGeom>
              <a:avLst/>
              <a:gdLst>
                <a:gd name="T0" fmla="*/ 3369 w 6709"/>
                <a:gd name="T1" fmla="*/ 2742 h 4502"/>
                <a:gd name="T2" fmla="*/ 3369 w 6709"/>
                <a:gd name="T3" fmla="*/ 2742 h 4502"/>
                <a:gd name="T4" fmla="*/ 3369 w 6709"/>
                <a:gd name="T5" fmla="*/ 2861 h 4502"/>
                <a:gd name="T6" fmla="*/ 3220 w 6709"/>
                <a:gd name="T7" fmla="*/ 2861 h 4502"/>
                <a:gd name="T8" fmla="*/ 3220 w 6709"/>
                <a:gd name="T9" fmla="*/ 2890 h 4502"/>
                <a:gd name="T10" fmla="*/ 3190 w 6709"/>
                <a:gd name="T11" fmla="*/ 2890 h 4502"/>
                <a:gd name="T12" fmla="*/ 2862 w 6709"/>
                <a:gd name="T13" fmla="*/ 2413 h 4502"/>
                <a:gd name="T14" fmla="*/ 2862 w 6709"/>
                <a:gd name="T15" fmla="*/ 2413 h 4502"/>
                <a:gd name="T16" fmla="*/ 2683 w 6709"/>
                <a:gd name="T17" fmla="*/ 2026 h 4502"/>
                <a:gd name="T18" fmla="*/ 2892 w 6709"/>
                <a:gd name="T19" fmla="*/ 1788 h 4502"/>
                <a:gd name="T20" fmla="*/ 2892 w 6709"/>
                <a:gd name="T21" fmla="*/ 1788 h 4502"/>
                <a:gd name="T22" fmla="*/ 2981 w 6709"/>
                <a:gd name="T23" fmla="*/ 507 h 4502"/>
                <a:gd name="T24" fmla="*/ 2892 w 6709"/>
                <a:gd name="T25" fmla="*/ 387 h 4502"/>
                <a:gd name="T26" fmla="*/ 2862 w 6709"/>
                <a:gd name="T27" fmla="*/ 358 h 4502"/>
                <a:gd name="T28" fmla="*/ 2862 w 6709"/>
                <a:gd name="T29" fmla="*/ 358 h 4502"/>
                <a:gd name="T30" fmla="*/ 2862 w 6709"/>
                <a:gd name="T31" fmla="*/ 328 h 4502"/>
                <a:gd name="T32" fmla="*/ 2862 w 6709"/>
                <a:gd name="T33" fmla="*/ 328 h 4502"/>
                <a:gd name="T34" fmla="*/ 2832 w 6709"/>
                <a:gd name="T35" fmla="*/ 298 h 4502"/>
                <a:gd name="T36" fmla="*/ 2832 w 6709"/>
                <a:gd name="T37" fmla="*/ 298 h 4502"/>
                <a:gd name="T38" fmla="*/ 2534 w 6709"/>
                <a:gd name="T39" fmla="*/ 238 h 4502"/>
                <a:gd name="T40" fmla="*/ 1222 w 6709"/>
                <a:gd name="T41" fmla="*/ 30 h 4502"/>
                <a:gd name="T42" fmla="*/ 805 w 6709"/>
                <a:gd name="T43" fmla="*/ 178 h 4502"/>
                <a:gd name="T44" fmla="*/ 0 w 6709"/>
                <a:gd name="T45" fmla="*/ 149 h 4502"/>
                <a:gd name="T46" fmla="*/ 0 w 6709"/>
                <a:gd name="T47" fmla="*/ 1966 h 4502"/>
                <a:gd name="T48" fmla="*/ 29 w 6709"/>
                <a:gd name="T49" fmla="*/ 1966 h 4502"/>
                <a:gd name="T50" fmla="*/ 477 w 6709"/>
                <a:gd name="T51" fmla="*/ 1877 h 4502"/>
                <a:gd name="T52" fmla="*/ 566 w 6709"/>
                <a:gd name="T53" fmla="*/ 1877 h 4502"/>
                <a:gd name="T54" fmla="*/ 1103 w 6709"/>
                <a:gd name="T55" fmla="*/ 2116 h 4502"/>
                <a:gd name="T56" fmla="*/ 1103 w 6709"/>
                <a:gd name="T57" fmla="*/ 2562 h 4502"/>
                <a:gd name="T58" fmla="*/ 1013 w 6709"/>
                <a:gd name="T59" fmla="*/ 3010 h 4502"/>
                <a:gd name="T60" fmla="*/ 1073 w 6709"/>
                <a:gd name="T61" fmla="*/ 3487 h 4502"/>
                <a:gd name="T62" fmla="*/ 1043 w 6709"/>
                <a:gd name="T63" fmla="*/ 3934 h 4502"/>
                <a:gd name="T64" fmla="*/ 1103 w 6709"/>
                <a:gd name="T65" fmla="*/ 3964 h 4502"/>
                <a:gd name="T66" fmla="*/ 1103 w 6709"/>
                <a:gd name="T67" fmla="*/ 4053 h 4502"/>
                <a:gd name="T68" fmla="*/ 1490 w 6709"/>
                <a:gd name="T69" fmla="*/ 4501 h 4502"/>
                <a:gd name="T70" fmla="*/ 2146 w 6709"/>
                <a:gd name="T71" fmla="*/ 4441 h 4502"/>
                <a:gd name="T72" fmla="*/ 2295 w 6709"/>
                <a:gd name="T73" fmla="*/ 4382 h 4502"/>
                <a:gd name="T74" fmla="*/ 3100 w 6709"/>
                <a:gd name="T75" fmla="*/ 4083 h 4502"/>
                <a:gd name="T76" fmla="*/ 3100 w 6709"/>
                <a:gd name="T77" fmla="*/ 4024 h 4502"/>
                <a:gd name="T78" fmla="*/ 3220 w 6709"/>
                <a:gd name="T79" fmla="*/ 4024 h 4502"/>
                <a:gd name="T80" fmla="*/ 3220 w 6709"/>
                <a:gd name="T81" fmla="*/ 4053 h 4502"/>
                <a:gd name="T82" fmla="*/ 3339 w 6709"/>
                <a:gd name="T83" fmla="*/ 4053 h 4502"/>
                <a:gd name="T84" fmla="*/ 3339 w 6709"/>
                <a:gd name="T85" fmla="*/ 4232 h 4502"/>
                <a:gd name="T86" fmla="*/ 6708 w 6709"/>
                <a:gd name="T87" fmla="*/ 4232 h 4502"/>
                <a:gd name="T88" fmla="*/ 6708 w 6709"/>
                <a:gd name="T89" fmla="*/ 2771 h 4502"/>
                <a:gd name="T90" fmla="*/ 3369 w 6709"/>
                <a:gd name="T91" fmla="*/ 2742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09" h="4502">
                  <a:moveTo>
                    <a:pt x="3369" y="2742"/>
                  </a:moveTo>
                  <a:lnTo>
                    <a:pt x="3369" y="2742"/>
                  </a:lnTo>
                  <a:cubicBezTo>
                    <a:pt x="3369" y="2861"/>
                    <a:pt x="3369" y="2861"/>
                    <a:pt x="3369" y="2861"/>
                  </a:cubicBezTo>
                  <a:cubicBezTo>
                    <a:pt x="3220" y="2861"/>
                    <a:pt x="3220" y="2861"/>
                    <a:pt x="3220" y="2861"/>
                  </a:cubicBezTo>
                  <a:cubicBezTo>
                    <a:pt x="3220" y="2890"/>
                    <a:pt x="3220" y="2890"/>
                    <a:pt x="3220" y="2890"/>
                  </a:cubicBezTo>
                  <a:cubicBezTo>
                    <a:pt x="3190" y="2890"/>
                    <a:pt x="3190" y="2890"/>
                    <a:pt x="3190" y="2890"/>
                  </a:cubicBezTo>
                  <a:cubicBezTo>
                    <a:pt x="3130" y="2682"/>
                    <a:pt x="3011" y="2533"/>
                    <a:pt x="2862" y="2413"/>
                  </a:cubicBezTo>
                  <a:lnTo>
                    <a:pt x="2862" y="2413"/>
                  </a:lnTo>
                  <a:cubicBezTo>
                    <a:pt x="2862" y="2413"/>
                    <a:pt x="2772" y="2205"/>
                    <a:pt x="2683" y="2026"/>
                  </a:cubicBezTo>
                  <a:cubicBezTo>
                    <a:pt x="2802" y="1907"/>
                    <a:pt x="2892" y="1788"/>
                    <a:pt x="2892" y="1788"/>
                  </a:cubicBezTo>
                  <a:lnTo>
                    <a:pt x="2892" y="1788"/>
                  </a:lnTo>
                  <a:cubicBezTo>
                    <a:pt x="3309" y="1252"/>
                    <a:pt x="3160" y="775"/>
                    <a:pt x="2981" y="507"/>
                  </a:cubicBezTo>
                  <a:cubicBezTo>
                    <a:pt x="2981" y="477"/>
                    <a:pt x="2921" y="417"/>
                    <a:pt x="2892" y="387"/>
                  </a:cubicBezTo>
                  <a:cubicBezTo>
                    <a:pt x="2892" y="358"/>
                    <a:pt x="2892" y="358"/>
                    <a:pt x="2862" y="358"/>
                  </a:cubicBezTo>
                  <a:lnTo>
                    <a:pt x="2862" y="358"/>
                  </a:lnTo>
                  <a:cubicBezTo>
                    <a:pt x="2862" y="328"/>
                    <a:pt x="2862" y="328"/>
                    <a:pt x="2862" y="328"/>
                  </a:cubicBezTo>
                  <a:lnTo>
                    <a:pt x="2862" y="328"/>
                  </a:lnTo>
                  <a:cubicBezTo>
                    <a:pt x="2832" y="298"/>
                    <a:pt x="2832" y="298"/>
                    <a:pt x="2832" y="298"/>
                  </a:cubicBezTo>
                  <a:lnTo>
                    <a:pt x="2832" y="298"/>
                  </a:lnTo>
                  <a:cubicBezTo>
                    <a:pt x="2713" y="209"/>
                    <a:pt x="2534" y="238"/>
                    <a:pt x="2534" y="238"/>
                  </a:cubicBezTo>
                  <a:cubicBezTo>
                    <a:pt x="1222" y="30"/>
                    <a:pt x="1222" y="30"/>
                    <a:pt x="1222" y="30"/>
                  </a:cubicBezTo>
                  <a:cubicBezTo>
                    <a:pt x="1043" y="0"/>
                    <a:pt x="894" y="90"/>
                    <a:pt x="805" y="178"/>
                  </a:cubicBezTo>
                  <a:cubicBezTo>
                    <a:pt x="715" y="238"/>
                    <a:pt x="477" y="268"/>
                    <a:pt x="0" y="149"/>
                  </a:cubicBezTo>
                  <a:cubicBezTo>
                    <a:pt x="0" y="1966"/>
                    <a:pt x="0" y="1966"/>
                    <a:pt x="0" y="1966"/>
                  </a:cubicBezTo>
                  <a:cubicBezTo>
                    <a:pt x="29" y="1966"/>
                    <a:pt x="29" y="1966"/>
                    <a:pt x="29" y="1966"/>
                  </a:cubicBezTo>
                  <a:cubicBezTo>
                    <a:pt x="238" y="1907"/>
                    <a:pt x="387" y="1907"/>
                    <a:pt x="477" y="1877"/>
                  </a:cubicBezTo>
                  <a:cubicBezTo>
                    <a:pt x="506" y="1877"/>
                    <a:pt x="536" y="1877"/>
                    <a:pt x="566" y="1877"/>
                  </a:cubicBezTo>
                  <a:cubicBezTo>
                    <a:pt x="1103" y="2116"/>
                    <a:pt x="1103" y="2116"/>
                    <a:pt x="1103" y="2116"/>
                  </a:cubicBezTo>
                  <a:cubicBezTo>
                    <a:pt x="1043" y="2175"/>
                    <a:pt x="894" y="2413"/>
                    <a:pt x="1103" y="2562"/>
                  </a:cubicBezTo>
                  <a:cubicBezTo>
                    <a:pt x="1103" y="2562"/>
                    <a:pt x="805" y="2771"/>
                    <a:pt x="1013" y="3010"/>
                  </a:cubicBezTo>
                  <a:cubicBezTo>
                    <a:pt x="1013" y="3010"/>
                    <a:pt x="745" y="3308"/>
                    <a:pt x="1073" y="3487"/>
                  </a:cubicBezTo>
                  <a:cubicBezTo>
                    <a:pt x="1073" y="3487"/>
                    <a:pt x="805" y="3785"/>
                    <a:pt x="1043" y="3934"/>
                  </a:cubicBezTo>
                  <a:cubicBezTo>
                    <a:pt x="1103" y="3964"/>
                    <a:pt x="1103" y="3964"/>
                    <a:pt x="1103" y="3964"/>
                  </a:cubicBezTo>
                  <a:cubicBezTo>
                    <a:pt x="1103" y="4053"/>
                    <a:pt x="1103" y="4053"/>
                    <a:pt x="1103" y="4053"/>
                  </a:cubicBezTo>
                  <a:cubicBezTo>
                    <a:pt x="1073" y="4501"/>
                    <a:pt x="1490" y="4501"/>
                    <a:pt x="1490" y="4501"/>
                  </a:cubicBezTo>
                  <a:cubicBezTo>
                    <a:pt x="2146" y="4441"/>
                    <a:pt x="2146" y="4441"/>
                    <a:pt x="2146" y="4441"/>
                  </a:cubicBezTo>
                  <a:cubicBezTo>
                    <a:pt x="2206" y="4411"/>
                    <a:pt x="2266" y="4411"/>
                    <a:pt x="2295" y="4382"/>
                  </a:cubicBezTo>
                  <a:cubicBezTo>
                    <a:pt x="2921" y="4411"/>
                    <a:pt x="3100" y="4083"/>
                    <a:pt x="3100" y="4083"/>
                  </a:cubicBezTo>
                  <a:cubicBezTo>
                    <a:pt x="3100" y="4053"/>
                    <a:pt x="3100" y="4024"/>
                    <a:pt x="3100" y="4024"/>
                  </a:cubicBezTo>
                  <a:cubicBezTo>
                    <a:pt x="3220" y="4024"/>
                    <a:pt x="3220" y="4024"/>
                    <a:pt x="3220" y="4024"/>
                  </a:cubicBezTo>
                  <a:cubicBezTo>
                    <a:pt x="3220" y="4053"/>
                    <a:pt x="3220" y="4053"/>
                    <a:pt x="3220" y="4053"/>
                  </a:cubicBezTo>
                  <a:cubicBezTo>
                    <a:pt x="3339" y="4053"/>
                    <a:pt x="3339" y="4053"/>
                    <a:pt x="3339" y="4053"/>
                  </a:cubicBezTo>
                  <a:cubicBezTo>
                    <a:pt x="3339" y="4232"/>
                    <a:pt x="3339" y="4232"/>
                    <a:pt x="3339" y="4232"/>
                  </a:cubicBezTo>
                  <a:cubicBezTo>
                    <a:pt x="6708" y="4232"/>
                    <a:pt x="6708" y="4232"/>
                    <a:pt x="6708" y="4232"/>
                  </a:cubicBezTo>
                  <a:cubicBezTo>
                    <a:pt x="6708" y="2771"/>
                    <a:pt x="6708" y="2771"/>
                    <a:pt x="6708" y="2771"/>
                  </a:cubicBezTo>
                  <a:cubicBezTo>
                    <a:pt x="3369" y="2742"/>
                    <a:pt x="3369" y="2742"/>
                    <a:pt x="3369" y="2742"/>
                  </a:cubicBezTo>
                </a:path>
              </a:pathLst>
            </a:custGeom>
            <a:solidFill>
              <a:srgbClr val="D0D0D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12"/>
            <p:cNvSpPr>
              <a:spLocks noChangeArrowheads="1"/>
            </p:cNvSpPr>
            <p:nvPr/>
          </p:nvSpPr>
          <p:spPr bwMode="auto">
            <a:xfrm>
              <a:off x="4686300" y="2154238"/>
              <a:ext cx="998538" cy="2017712"/>
            </a:xfrm>
            <a:custGeom>
              <a:avLst/>
              <a:gdLst>
                <a:gd name="T0" fmla="*/ 2773 w 2774"/>
                <a:gd name="T1" fmla="*/ 1670 h 5605"/>
                <a:gd name="T2" fmla="*/ 2773 w 2774"/>
                <a:gd name="T3" fmla="*/ 1670 h 5605"/>
                <a:gd name="T4" fmla="*/ 2504 w 2774"/>
                <a:gd name="T5" fmla="*/ 1580 h 5605"/>
                <a:gd name="T6" fmla="*/ 477 w 2774"/>
                <a:gd name="T7" fmla="*/ 119 h 5605"/>
                <a:gd name="T8" fmla="*/ 299 w 2774"/>
                <a:gd name="T9" fmla="*/ 59 h 5605"/>
                <a:gd name="T10" fmla="*/ 299 w 2774"/>
                <a:gd name="T11" fmla="*/ 59 h 5605"/>
                <a:gd name="T12" fmla="*/ 269 w 2774"/>
                <a:gd name="T13" fmla="*/ 59 h 5605"/>
                <a:gd name="T14" fmla="*/ 0 w 2774"/>
                <a:gd name="T15" fmla="*/ 239 h 5605"/>
                <a:gd name="T16" fmla="*/ 90 w 2774"/>
                <a:gd name="T17" fmla="*/ 5276 h 5605"/>
                <a:gd name="T18" fmla="*/ 299 w 2774"/>
                <a:gd name="T19" fmla="*/ 5544 h 5605"/>
                <a:gd name="T20" fmla="*/ 537 w 2774"/>
                <a:gd name="T21" fmla="*/ 5454 h 5605"/>
                <a:gd name="T22" fmla="*/ 1402 w 2774"/>
                <a:gd name="T23" fmla="*/ 4918 h 5605"/>
                <a:gd name="T24" fmla="*/ 1670 w 2774"/>
                <a:gd name="T25" fmla="*/ 4740 h 5605"/>
                <a:gd name="T26" fmla="*/ 2773 w 2774"/>
                <a:gd name="T27" fmla="*/ 4202 h 5605"/>
                <a:gd name="T28" fmla="*/ 2773 w 2774"/>
                <a:gd name="T29" fmla="*/ 1670 h 5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4" h="5605">
                  <a:moveTo>
                    <a:pt x="2773" y="1670"/>
                  </a:moveTo>
                  <a:lnTo>
                    <a:pt x="2773" y="1670"/>
                  </a:lnTo>
                  <a:cubicBezTo>
                    <a:pt x="2683" y="1640"/>
                    <a:pt x="2593" y="1610"/>
                    <a:pt x="2504" y="1580"/>
                  </a:cubicBezTo>
                  <a:cubicBezTo>
                    <a:pt x="2504" y="1580"/>
                    <a:pt x="1342" y="954"/>
                    <a:pt x="477" y="119"/>
                  </a:cubicBezTo>
                  <a:cubicBezTo>
                    <a:pt x="299" y="59"/>
                    <a:pt x="299" y="59"/>
                    <a:pt x="299" y="59"/>
                  </a:cubicBezTo>
                  <a:lnTo>
                    <a:pt x="299" y="59"/>
                  </a:lnTo>
                  <a:cubicBezTo>
                    <a:pt x="269" y="59"/>
                    <a:pt x="269" y="59"/>
                    <a:pt x="269" y="59"/>
                  </a:cubicBezTo>
                  <a:cubicBezTo>
                    <a:pt x="209" y="30"/>
                    <a:pt x="0" y="0"/>
                    <a:pt x="0" y="239"/>
                  </a:cubicBezTo>
                  <a:cubicBezTo>
                    <a:pt x="90" y="5276"/>
                    <a:pt x="90" y="5276"/>
                    <a:pt x="90" y="5276"/>
                  </a:cubicBezTo>
                  <a:cubicBezTo>
                    <a:pt x="90" y="5276"/>
                    <a:pt x="90" y="5604"/>
                    <a:pt x="299" y="5544"/>
                  </a:cubicBezTo>
                  <a:cubicBezTo>
                    <a:pt x="537" y="5454"/>
                    <a:pt x="537" y="5454"/>
                    <a:pt x="537" y="5454"/>
                  </a:cubicBezTo>
                  <a:cubicBezTo>
                    <a:pt x="1402" y="4918"/>
                    <a:pt x="1402" y="4918"/>
                    <a:pt x="1402" y="4918"/>
                  </a:cubicBezTo>
                  <a:cubicBezTo>
                    <a:pt x="1491" y="4859"/>
                    <a:pt x="1581" y="4799"/>
                    <a:pt x="1670" y="4740"/>
                  </a:cubicBezTo>
                  <a:cubicBezTo>
                    <a:pt x="2027" y="4560"/>
                    <a:pt x="2384" y="4351"/>
                    <a:pt x="2773" y="4202"/>
                  </a:cubicBezTo>
                  <a:lnTo>
                    <a:pt x="2773" y="1670"/>
                  </a:lnTo>
                </a:path>
              </a:pathLst>
            </a:custGeom>
            <a:solidFill>
              <a:srgbClr val="26A5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13"/>
            <p:cNvSpPr>
              <a:spLocks noChangeArrowheads="1"/>
            </p:cNvSpPr>
            <p:nvPr/>
          </p:nvSpPr>
          <p:spPr bwMode="auto">
            <a:xfrm>
              <a:off x="6981825" y="3763963"/>
              <a:ext cx="890588" cy="407987"/>
            </a:xfrm>
            <a:custGeom>
              <a:avLst/>
              <a:gdLst>
                <a:gd name="T0" fmla="*/ 2475 w 2476"/>
                <a:gd name="T1" fmla="*/ 1133 h 1134"/>
                <a:gd name="T2" fmla="*/ 0 w 2476"/>
                <a:gd name="T3" fmla="*/ 1133 h 1134"/>
                <a:gd name="T4" fmla="*/ 0 w 2476"/>
                <a:gd name="T5" fmla="*/ 0 h 1134"/>
                <a:gd name="T6" fmla="*/ 2475 w 2476"/>
                <a:gd name="T7" fmla="*/ 30 h 1134"/>
                <a:gd name="T8" fmla="*/ 2475 w 2476"/>
                <a:gd name="T9" fmla="*/ 1133 h 1134"/>
              </a:gdLst>
              <a:ahLst/>
              <a:cxnLst>
                <a:cxn ang="0">
                  <a:pos x="T0" y="T1"/>
                </a:cxn>
                <a:cxn ang="0">
                  <a:pos x="T2" y="T3"/>
                </a:cxn>
                <a:cxn ang="0">
                  <a:pos x="T4" y="T5"/>
                </a:cxn>
                <a:cxn ang="0">
                  <a:pos x="T6" y="T7"/>
                </a:cxn>
                <a:cxn ang="0">
                  <a:pos x="T8" y="T9"/>
                </a:cxn>
              </a:cxnLst>
              <a:rect l="0" t="0" r="r" b="b"/>
              <a:pathLst>
                <a:path w="2476" h="1134">
                  <a:moveTo>
                    <a:pt x="2475" y="1133"/>
                  </a:moveTo>
                  <a:lnTo>
                    <a:pt x="0" y="1133"/>
                  </a:lnTo>
                  <a:lnTo>
                    <a:pt x="0" y="0"/>
                  </a:lnTo>
                  <a:lnTo>
                    <a:pt x="2475" y="30"/>
                  </a:lnTo>
                  <a:lnTo>
                    <a:pt x="2475" y="113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0" name="Freeform 14"/>
            <p:cNvSpPr>
              <a:spLocks noChangeArrowheads="1"/>
            </p:cNvSpPr>
            <p:nvPr/>
          </p:nvSpPr>
          <p:spPr bwMode="auto">
            <a:xfrm>
              <a:off x="6692900" y="3141663"/>
              <a:ext cx="322263" cy="536575"/>
            </a:xfrm>
            <a:custGeom>
              <a:avLst/>
              <a:gdLst>
                <a:gd name="T0" fmla="*/ 357 w 896"/>
                <a:gd name="T1" fmla="*/ 209 h 1490"/>
                <a:gd name="T2" fmla="*/ 357 w 896"/>
                <a:gd name="T3" fmla="*/ 209 h 1490"/>
                <a:gd name="T4" fmla="*/ 268 w 896"/>
                <a:gd name="T5" fmla="*/ 893 h 1490"/>
                <a:gd name="T6" fmla="*/ 506 w 896"/>
                <a:gd name="T7" fmla="*/ 1489 h 1490"/>
                <a:gd name="T8" fmla="*/ 895 w 896"/>
                <a:gd name="T9" fmla="*/ 1251 h 1490"/>
                <a:gd name="T10" fmla="*/ 566 w 896"/>
                <a:gd name="T11" fmla="*/ 566 h 1490"/>
                <a:gd name="T12" fmla="*/ 357 w 896"/>
                <a:gd name="T13" fmla="*/ 209 h 1490"/>
              </a:gdLst>
              <a:ahLst/>
              <a:cxnLst>
                <a:cxn ang="0">
                  <a:pos x="T0" y="T1"/>
                </a:cxn>
                <a:cxn ang="0">
                  <a:pos x="T2" y="T3"/>
                </a:cxn>
                <a:cxn ang="0">
                  <a:pos x="T4" y="T5"/>
                </a:cxn>
                <a:cxn ang="0">
                  <a:pos x="T6" y="T7"/>
                </a:cxn>
                <a:cxn ang="0">
                  <a:pos x="T8" y="T9"/>
                </a:cxn>
                <a:cxn ang="0">
                  <a:pos x="T10" y="T11"/>
                </a:cxn>
                <a:cxn ang="0">
                  <a:pos x="T12" y="T13"/>
                </a:cxn>
              </a:cxnLst>
              <a:rect l="0" t="0" r="r" b="b"/>
              <a:pathLst>
                <a:path w="896" h="1490">
                  <a:moveTo>
                    <a:pt x="357" y="209"/>
                  </a:moveTo>
                  <a:lnTo>
                    <a:pt x="357" y="209"/>
                  </a:lnTo>
                  <a:cubicBezTo>
                    <a:pt x="357" y="209"/>
                    <a:pt x="0" y="416"/>
                    <a:pt x="268" y="893"/>
                  </a:cubicBezTo>
                  <a:cubicBezTo>
                    <a:pt x="506" y="1489"/>
                    <a:pt x="506" y="1489"/>
                    <a:pt x="506" y="1489"/>
                  </a:cubicBezTo>
                  <a:cubicBezTo>
                    <a:pt x="895" y="1251"/>
                    <a:pt x="895" y="1251"/>
                    <a:pt x="895" y="1251"/>
                  </a:cubicBezTo>
                  <a:cubicBezTo>
                    <a:pt x="895" y="1251"/>
                    <a:pt x="566" y="625"/>
                    <a:pt x="566" y="566"/>
                  </a:cubicBezTo>
                  <a:cubicBezTo>
                    <a:pt x="566" y="566"/>
                    <a:pt x="656" y="0"/>
                    <a:pt x="357" y="209"/>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1" name="Freeform 15"/>
            <p:cNvSpPr>
              <a:spLocks noChangeArrowheads="1"/>
            </p:cNvSpPr>
            <p:nvPr/>
          </p:nvSpPr>
          <p:spPr bwMode="auto">
            <a:xfrm>
              <a:off x="6542088" y="3484563"/>
              <a:ext cx="590550" cy="922337"/>
            </a:xfrm>
            <a:custGeom>
              <a:avLst/>
              <a:gdLst>
                <a:gd name="T0" fmla="*/ 149 w 1640"/>
                <a:gd name="T1" fmla="*/ 0 h 2564"/>
                <a:gd name="T2" fmla="*/ 149 w 1640"/>
                <a:gd name="T3" fmla="*/ 0 h 2564"/>
                <a:gd name="T4" fmla="*/ 1609 w 1640"/>
                <a:gd name="T5" fmla="*/ 835 h 2564"/>
                <a:gd name="T6" fmla="*/ 1431 w 1640"/>
                <a:gd name="T7" fmla="*/ 1312 h 2564"/>
                <a:gd name="T8" fmla="*/ 1520 w 1640"/>
                <a:gd name="T9" fmla="*/ 1967 h 2564"/>
                <a:gd name="T10" fmla="*/ 0 w 1640"/>
                <a:gd name="T11" fmla="*/ 2117 h 2564"/>
                <a:gd name="T12" fmla="*/ 149 w 1640"/>
                <a:gd name="T13" fmla="*/ 0 h 2564"/>
              </a:gdLst>
              <a:ahLst/>
              <a:cxnLst>
                <a:cxn ang="0">
                  <a:pos x="T0" y="T1"/>
                </a:cxn>
                <a:cxn ang="0">
                  <a:pos x="T2" y="T3"/>
                </a:cxn>
                <a:cxn ang="0">
                  <a:pos x="T4" y="T5"/>
                </a:cxn>
                <a:cxn ang="0">
                  <a:pos x="T6" y="T7"/>
                </a:cxn>
                <a:cxn ang="0">
                  <a:pos x="T8" y="T9"/>
                </a:cxn>
                <a:cxn ang="0">
                  <a:pos x="T10" y="T11"/>
                </a:cxn>
                <a:cxn ang="0">
                  <a:pos x="T12" y="T13"/>
                </a:cxn>
              </a:cxnLst>
              <a:rect l="0" t="0" r="r" b="b"/>
              <a:pathLst>
                <a:path w="1640" h="2564">
                  <a:moveTo>
                    <a:pt x="149" y="0"/>
                  </a:moveTo>
                  <a:lnTo>
                    <a:pt x="149" y="0"/>
                  </a:lnTo>
                  <a:cubicBezTo>
                    <a:pt x="149" y="0"/>
                    <a:pt x="1520" y="0"/>
                    <a:pt x="1609" y="835"/>
                  </a:cubicBezTo>
                  <a:cubicBezTo>
                    <a:pt x="1609" y="835"/>
                    <a:pt x="1639" y="1163"/>
                    <a:pt x="1431" y="1312"/>
                  </a:cubicBezTo>
                  <a:cubicBezTo>
                    <a:pt x="1431" y="1312"/>
                    <a:pt x="1609" y="1729"/>
                    <a:pt x="1520" y="1967"/>
                  </a:cubicBezTo>
                  <a:cubicBezTo>
                    <a:pt x="1520" y="1967"/>
                    <a:pt x="1222" y="2563"/>
                    <a:pt x="0" y="2117"/>
                  </a:cubicBezTo>
                  <a:cubicBezTo>
                    <a:pt x="149" y="0"/>
                    <a:pt x="149" y="0"/>
                    <a:pt x="149" y="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2" name="Freeform 16"/>
            <p:cNvSpPr>
              <a:spLocks noChangeArrowheads="1"/>
            </p:cNvSpPr>
            <p:nvPr/>
          </p:nvSpPr>
          <p:spPr bwMode="auto">
            <a:xfrm>
              <a:off x="6672263" y="3570288"/>
              <a:ext cx="268287" cy="484187"/>
            </a:xfrm>
            <a:custGeom>
              <a:avLst/>
              <a:gdLst>
                <a:gd name="T0" fmla="*/ 357 w 746"/>
                <a:gd name="T1" fmla="*/ 1342 h 1343"/>
                <a:gd name="T2" fmla="*/ 357 w 746"/>
                <a:gd name="T3" fmla="*/ 1342 h 1343"/>
                <a:gd name="T4" fmla="*/ 745 w 746"/>
                <a:gd name="T5" fmla="*/ 686 h 1343"/>
                <a:gd name="T6" fmla="*/ 387 w 746"/>
                <a:gd name="T7" fmla="*/ 0 h 1343"/>
                <a:gd name="T8" fmla="*/ 0 w 746"/>
                <a:gd name="T9" fmla="*/ 686 h 1343"/>
                <a:gd name="T10" fmla="*/ 357 w 746"/>
                <a:gd name="T11" fmla="*/ 1342 h 1343"/>
              </a:gdLst>
              <a:ahLst/>
              <a:cxnLst>
                <a:cxn ang="0">
                  <a:pos x="T0" y="T1"/>
                </a:cxn>
                <a:cxn ang="0">
                  <a:pos x="T2" y="T3"/>
                </a:cxn>
                <a:cxn ang="0">
                  <a:pos x="T4" y="T5"/>
                </a:cxn>
                <a:cxn ang="0">
                  <a:pos x="T6" y="T7"/>
                </a:cxn>
                <a:cxn ang="0">
                  <a:pos x="T8" y="T9"/>
                </a:cxn>
                <a:cxn ang="0">
                  <a:pos x="T10" y="T11"/>
                </a:cxn>
              </a:cxnLst>
              <a:rect l="0" t="0" r="r" b="b"/>
              <a:pathLst>
                <a:path w="746" h="1343">
                  <a:moveTo>
                    <a:pt x="357" y="1342"/>
                  </a:moveTo>
                  <a:lnTo>
                    <a:pt x="357" y="1342"/>
                  </a:lnTo>
                  <a:cubicBezTo>
                    <a:pt x="565" y="1342"/>
                    <a:pt x="745" y="1044"/>
                    <a:pt x="745" y="686"/>
                  </a:cubicBezTo>
                  <a:cubicBezTo>
                    <a:pt x="745" y="328"/>
                    <a:pt x="596" y="30"/>
                    <a:pt x="387" y="0"/>
                  </a:cubicBezTo>
                  <a:cubicBezTo>
                    <a:pt x="178" y="0"/>
                    <a:pt x="0" y="298"/>
                    <a:pt x="0" y="686"/>
                  </a:cubicBezTo>
                  <a:cubicBezTo>
                    <a:pt x="0" y="1044"/>
                    <a:pt x="178" y="1342"/>
                    <a:pt x="357" y="1342"/>
                  </a:cubicBezTo>
                </a:path>
              </a:pathLst>
            </a:custGeom>
            <a:solidFill>
              <a:srgbClr val="EECB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3" name="Freeform 17"/>
            <p:cNvSpPr>
              <a:spLocks noChangeArrowheads="1"/>
            </p:cNvSpPr>
            <p:nvPr/>
          </p:nvSpPr>
          <p:spPr bwMode="auto">
            <a:xfrm>
              <a:off x="6661150" y="3624263"/>
              <a:ext cx="268288" cy="558800"/>
            </a:xfrm>
            <a:custGeom>
              <a:avLst/>
              <a:gdLst>
                <a:gd name="T0" fmla="*/ 388 w 747"/>
                <a:gd name="T1" fmla="*/ 1550 h 1551"/>
                <a:gd name="T2" fmla="*/ 388 w 747"/>
                <a:gd name="T3" fmla="*/ 1550 h 1551"/>
                <a:gd name="T4" fmla="*/ 746 w 747"/>
                <a:gd name="T5" fmla="*/ 776 h 1551"/>
                <a:gd name="T6" fmla="*/ 388 w 747"/>
                <a:gd name="T7" fmla="*/ 0 h 1551"/>
                <a:gd name="T8" fmla="*/ 0 w 747"/>
                <a:gd name="T9" fmla="*/ 776 h 1551"/>
                <a:gd name="T10" fmla="*/ 388 w 747"/>
                <a:gd name="T11" fmla="*/ 1550 h 1551"/>
              </a:gdLst>
              <a:ahLst/>
              <a:cxnLst>
                <a:cxn ang="0">
                  <a:pos x="T0" y="T1"/>
                </a:cxn>
                <a:cxn ang="0">
                  <a:pos x="T2" y="T3"/>
                </a:cxn>
                <a:cxn ang="0">
                  <a:pos x="T4" y="T5"/>
                </a:cxn>
                <a:cxn ang="0">
                  <a:pos x="T6" y="T7"/>
                </a:cxn>
                <a:cxn ang="0">
                  <a:pos x="T8" y="T9"/>
                </a:cxn>
                <a:cxn ang="0">
                  <a:pos x="T10" y="T11"/>
                </a:cxn>
              </a:cxnLst>
              <a:rect l="0" t="0" r="r" b="b"/>
              <a:pathLst>
                <a:path w="747" h="1551">
                  <a:moveTo>
                    <a:pt x="388" y="1550"/>
                  </a:moveTo>
                  <a:lnTo>
                    <a:pt x="388" y="1550"/>
                  </a:lnTo>
                  <a:cubicBezTo>
                    <a:pt x="596" y="1550"/>
                    <a:pt x="746" y="1193"/>
                    <a:pt x="746" y="776"/>
                  </a:cubicBezTo>
                  <a:cubicBezTo>
                    <a:pt x="746" y="358"/>
                    <a:pt x="596" y="0"/>
                    <a:pt x="388" y="0"/>
                  </a:cubicBezTo>
                  <a:cubicBezTo>
                    <a:pt x="179" y="0"/>
                    <a:pt x="0" y="358"/>
                    <a:pt x="0" y="776"/>
                  </a:cubicBezTo>
                  <a:cubicBezTo>
                    <a:pt x="0" y="1193"/>
                    <a:pt x="179" y="1550"/>
                    <a:pt x="388" y="1550"/>
                  </a:cubicBezTo>
                </a:path>
              </a:pathLst>
            </a:custGeom>
            <a:solidFill>
              <a:srgbClr val="EECB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4" name="Freeform 18"/>
            <p:cNvSpPr>
              <a:spLocks noChangeArrowheads="1"/>
            </p:cNvSpPr>
            <p:nvPr/>
          </p:nvSpPr>
          <p:spPr bwMode="auto">
            <a:xfrm>
              <a:off x="4706938" y="2100263"/>
              <a:ext cx="182562" cy="1909762"/>
            </a:xfrm>
            <a:custGeom>
              <a:avLst/>
              <a:gdLst>
                <a:gd name="T0" fmla="*/ 298 w 508"/>
                <a:gd name="T1" fmla="*/ 5246 h 5306"/>
                <a:gd name="T2" fmla="*/ 298 w 508"/>
                <a:gd name="T3" fmla="*/ 5246 h 5306"/>
                <a:gd name="T4" fmla="*/ 59 w 508"/>
                <a:gd name="T5" fmla="*/ 5008 h 5306"/>
                <a:gd name="T6" fmla="*/ 0 w 508"/>
                <a:gd name="T7" fmla="*/ 239 h 5306"/>
                <a:gd name="T8" fmla="*/ 268 w 508"/>
                <a:gd name="T9" fmla="*/ 60 h 5306"/>
                <a:gd name="T10" fmla="*/ 268 w 508"/>
                <a:gd name="T11" fmla="*/ 60 h 5306"/>
                <a:gd name="T12" fmla="*/ 268 w 508"/>
                <a:gd name="T13" fmla="*/ 60 h 5306"/>
                <a:gd name="T14" fmla="*/ 477 w 508"/>
                <a:gd name="T15" fmla="*/ 149 h 5306"/>
                <a:gd name="T16" fmla="*/ 507 w 508"/>
                <a:gd name="T17" fmla="*/ 5186 h 5306"/>
                <a:gd name="T18" fmla="*/ 298 w 508"/>
                <a:gd name="T19" fmla="*/ 5246 h 5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8" h="5306">
                  <a:moveTo>
                    <a:pt x="298" y="5246"/>
                  </a:moveTo>
                  <a:lnTo>
                    <a:pt x="298" y="5246"/>
                  </a:lnTo>
                  <a:cubicBezTo>
                    <a:pt x="90" y="5305"/>
                    <a:pt x="59" y="5008"/>
                    <a:pt x="59" y="5008"/>
                  </a:cubicBezTo>
                  <a:cubicBezTo>
                    <a:pt x="0" y="239"/>
                    <a:pt x="0" y="239"/>
                    <a:pt x="0" y="239"/>
                  </a:cubicBezTo>
                  <a:cubicBezTo>
                    <a:pt x="0" y="0"/>
                    <a:pt x="209" y="60"/>
                    <a:pt x="268" y="60"/>
                  </a:cubicBezTo>
                  <a:lnTo>
                    <a:pt x="268" y="60"/>
                  </a:lnTo>
                  <a:lnTo>
                    <a:pt x="268" y="60"/>
                  </a:lnTo>
                  <a:cubicBezTo>
                    <a:pt x="477" y="149"/>
                    <a:pt x="477" y="149"/>
                    <a:pt x="477" y="149"/>
                  </a:cubicBezTo>
                  <a:cubicBezTo>
                    <a:pt x="507" y="5186"/>
                    <a:pt x="507" y="5186"/>
                    <a:pt x="507" y="5186"/>
                  </a:cubicBezTo>
                  <a:lnTo>
                    <a:pt x="298" y="5246"/>
                  </a:lnTo>
                </a:path>
              </a:pathLst>
            </a:custGeom>
            <a:solidFill>
              <a:srgbClr val="E47E2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 name="Freeform 19"/>
            <p:cNvSpPr>
              <a:spLocks noChangeArrowheads="1"/>
            </p:cNvSpPr>
            <p:nvPr/>
          </p:nvSpPr>
          <p:spPr bwMode="auto">
            <a:xfrm>
              <a:off x="4878388" y="2154238"/>
              <a:ext cx="2297112" cy="2189162"/>
            </a:xfrm>
            <a:custGeom>
              <a:avLst/>
              <a:gdLst>
                <a:gd name="T0" fmla="*/ 0 w 6380"/>
                <a:gd name="T1" fmla="*/ 1908 h 6082"/>
                <a:gd name="T2" fmla="*/ 0 w 6380"/>
                <a:gd name="T3" fmla="*/ 1908 h 6082"/>
                <a:gd name="T4" fmla="*/ 0 w 6380"/>
                <a:gd name="T5" fmla="*/ 0 h 6082"/>
                <a:gd name="T6" fmla="*/ 1997 w 6380"/>
                <a:gd name="T7" fmla="*/ 1342 h 6082"/>
                <a:gd name="T8" fmla="*/ 3905 w 6380"/>
                <a:gd name="T9" fmla="*/ 1789 h 6082"/>
                <a:gd name="T10" fmla="*/ 4293 w 6380"/>
                <a:gd name="T11" fmla="*/ 1640 h 6082"/>
                <a:gd name="T12" fmla="*/ 5604 w 6380"/>
                <a:gd name="T13" fmla="*/ 1819 h 6082"/>
                <a:gd name="T14" fmla="*/ 5873 w 6380"/>
                <a:gd name="T15" fmla="*/ 1879 h 6082"/>
                <a:gd name="T16" fmla="*/ 5873 w 6380"/>
                <a:gd name="T17" fmla="*/ 1879 h 6082"/>
                <a:gd name="T18" fmla="*/ 5902 w 6380"/>
                <a:gd name="T19" fmla="*/ 1908 h 6082"/>
                <a:gd name="T20" fmla="*/ 5902 w 6380"/>
                <a:gd name="T21" fmla="*/ 1938 h 6082"/>
                <a:gd name="T22" fmla="*/ 5933 w 6380"/>
                <a:gd name="T23" fmla="*/ 1938 h 6082"/>
                <a:gd name="T24" fmla="*/ 5933 w 6380"/>
                <a:gd name="T25" fmla="*/ 1938 h 6082"/>
                <a:gd name="T26" fmla="*/ 5933 w 6380"/>
                <a:gd name="T27" fmla="*/ 1967 h 6082"/>
                <a:gd name="T28" fmla="*/ 6052 w 6380"/>
                <a:gd name="T29" fmla="*/ 2117 h 6082"/>
                <a:gd name="T30" fmla="*/ 5724 w 6380"/>
                <a:gd name="T31" fmla="*/ 3606 h 6082"/>
                <a:gd name="T32" fmla="*/ 5575 w 6380"/>
                <a:gd name="T33" fmla="*/ 3636 h 6082"/>
                <a:gd name="T34" fmla="*/ 5485 w 6380"/>
                <a:gd name="T35" fmla="*/ 5813 h 6082"/>
                <a:gd name="T36" fmla="*/ 5217 w 6380"/>
                <a:gd name="T37" fmla="*/ 6021 h 6082"/>
                <a:gd name="T38" fmla="*/ 4561 w 6380"/>
                <a:gd name="T39" fmla="*/ 6081 h 6082"/>
                <a:gd name="T40" fmla="*/ 4173 w 6380"/>
                <a:gd name="T41" fmla="*/ 5663 h 6082"/>
                <a:gd name="T42" fmla="*/ 4293 w 6380"/>
                <a:gd name="T43" fmla="*/ 3726 h 6082"/>
                <a:gd name="T44" fmla="*/ 3667 w 6380"/>
                <a:gd name="T45" fmla="*/ 3487 h 6082"/>
                <a:gd name="T46" fmla="*/ 894 w 6380"/>
                <a:gd name="T47" fmla="*/ 4531 h 6082"/>
                <a:gd name="T48" fmla="*/ 30 w 6380"/>
                <a:gd name="T49" fmla="*/ 5037 h 6082"/>
                <a:gd name="T50" fmla="*/ 0 w 6380"/>
                <a:gd name="T51" fmla="*/ 1908 h 6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80" h="6082">
                  <a:moveTo>
                    <a:pt x="0" y="1908"/>
                  </a:moveTo>
                  <a:lnTo>
                    <a:pt x="0" y="1908"/>
                  </a:lnTo>
                  <a:cubicBezTo>
                    <a:pt x="0" y="0"/>
                    <a:pt x="0" y="0"/>
                    <a:pt x="0" y="0"/>
                  </a:cubicBezTo>
                  <a:cubicBezTo>
                    <a:pt x="835" y="745"/>
                    <a:pt x="1997" y="1342"/>
                    <a:pt x="1997" y="1342"/>
                  </a:cubicBezTo>
                  <a:cubicBezTo>
                    <a:pt x="3309" y="1879"/>
                    <a:pt x="3755" y="1848"/>
                    <a:pt x="3905" y="1789"/>
                  </a:cubicBezTo>
                  <a:cubicBezTo>
                    <a:pt x="3994" y="1670"/>
                    <a:pt x="4144" y="1610"/>
                    <a:pt x="4293" y="1640"/>
                  </a:cubicBezTo>
                  <a:cubicBezTo>
                    <a:pt x="5604" y="1819"/>
                    <a:pt x="5604" y="1819"/>
                    <a:pt x="5604" y="1819"/>
                  </a:cubicBezTo>
                  <a:cubicBezTo>
                    <a:pt x="5604" y="1819"/>
                    <a:pt x="5753" y="1789"/>
                    <a:pt x="5873" y="1879"/>
                  </a:cubicBezTo>
                  <a:lnTo>
                    <a:pt x="5873" y="1879"/>
                  </a:lnTo>
                  <a:cubicBezTo>
                    <a:pt x="5873" y="1879"/>
                    <a:pt x="5873" y="1908"/>
                    <a:pt x="5902" y="1908"/>
                  </a:cubicBezTo>
                  <a:cubicBezTo>
                    <a:pt x="5902" y="1908"/>
                    <a:pt x="5902" y="1908"/>
                    <a:pt x="5902" y="1938"/>
                  </a:cubicBezTo>
                  <a:cubicBezTo>
                    <a:pt x="5933" y="1938"/>
                    <a:pt x="5933" y="1938"/>
                    <a:pt x="5933" y="1938"/>
                  </a:cubicBezTo>
                  <a:lnTo>
                    <a:pt x="5933" y="1938"/>
                  </a:lnTo>
                  <a:lnTo>
                    <a:pt x="5933" y="1967"/>
                  </a:lnTo>
                  <a:cubicBezTo>
                    <a:pt x="5992" y="1998"/>
                    <a:pt x="6021" y="2057"/>
                    <a:pt x="6052" y="2117"/>
                  </a:cubicBezTo>
                  <a:cubicBezTo>
                    <a:pt x="6230" y="2415"/>
                    <a:pt x="6379" y="3011"/>
                    <a:pt x="5724" y="3606"/>
                  </a:cubicBezTo>
                  <a:cubicBezTo>
                    <a:pt x="5575" y="3636"/>
                    <a:pt x="5575" y="3636"/>
                    <a:pt x="5575" y="3636"/>
                  </a:cubicBezTo>
                  <a:cubicBezTo>
                    <a:pt x="5485" y="5813"/>
                    <a:pt x="5485" y="5813"/>
                    <a:pt x="5485" y="5813"/>
                  </a:cubicBezTo>
                  <a:cubicBezTo>
                    <a:pt x="5485" y="5813"/>
                    <a:pt x="5456" y="5991"/>
                    <a:pt x="5217" y="6021"/>
                  </a:cubicBezTo>
                  <a:cubicBezTo>
                    <a:pt x="4561" y="6081"/>
                    <a:pt x="4561" y="6081"/>
                    <a:pt x="4561" y="6081"/>
                  </a:cubicBezTo>
                  <a:cubicBezTo>
                    <a:pt x="4561" y="6081"/>
                    <a:pt x="4173" y="6081"/>
                    <a:pt x="4173" y="5663"/>
                  </a:cubicBezTo>
                  <a:cubicBezTo>
                    <a:pt x="4293" y="3726"/>
                    <a:pt x="4293" y="3726"/>
                    <a:pt x="4293" y="3726"/>
                  </a:cubicBezTo>
                  <a:cubicBezTo>
                    <a:pt x="4293" y="3726"/>
                    <a:pt x="3696" y="3487"/>
                    <a:pt x="3667" y="3487"/>
                  </a:cubicBezTo>
                  <a:cubicBezTo>
                    <a:pt x="3667" y="3487"/>
                    <a:pt x="2623" y="3457"/>
                    <a:pt x="894" y="4531"/>
                  </a:cubicBezTo>
                  <a:cubicBezTo>
                    <a:pt x="30" y="5037"/>
                    <a:pt x="30" y="5037"/>
                    <a:pt x="30" y="5037"/>
                  </a:cubicBezTo>
                  <a:cubicBezTo>
                    <a:pt x="0" y="1908"/>
                    <a:pt x="0" y="1908"/>
                    <a:pt x="0" y="1908"/>
                  </a:cubicBezTo>
                </a:path>
              </a:pathLst>
            </a:custGeom>
            <a:solidFill>
              <a:srgbClr val="F19C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6" name="Freeform 20"/>
            <p:cNvSpPr>
              <a:spLocks noChangeArrowheads="1"/>
            </p:cNvSpPr>
            <p:nvPr/>
          </p:nvSpPr>
          <p:spPr bwMode="auto">
            <a:xfrm>
              <a:off x="4889500" y="3206750"/>
              <a:ext cx="1535113" cy="762000"/>
            </a:xfrm>
            <a:custGeom>
              <a:avLst/>
              <a:gdLst>
                <a:gd name="T0" fmla="*/ 3725 w 4264"/>
                <a:gd name="T1" fmla="*/ 0 h 2117"/>
                <a:gd name="T2" fmla="*/ 3725 w 4264"/>
                <a:gd name="T3" fmla="*/ 0 h 2117"/>
                <a:gd name="T4" fmla="*/ 0 w 4264"/>
                <a:gd name="T5" fmla="*/ 596 h 2117"/>
                <a:gd name="T6" fmla="*/ 0 w 4264"/>
                <a:gd name="T7" fmla="*/ 2116 h 2117"/>
                <a:gd name="T8" fmla="*/ 3637 w 4264"/>
                <a:gd name="T9" fmla="*/ 566 h 2117"/>
                <a:gd name="T10" fmla="*/ 4263 w 4264"/>
                <a:gd name="T11" fmla="*/ 805 h 2117"/>
                <a:gd name="T12" fmla="*/ 3725 w 4264"/>
                <a:gd name="T13" fmla="*/ 0 h 2117"/>
              </a:gdLst>
              <a:ahLst/>
              <a:cxnLst>
                <a:cxn ang="0">
                  <a:pos x="T0" y="T1"/>
                </a:cxn>
                <a:cxn ang="0">
                  <a:pos x="T2" y="T3"/>
                </a:cxn>
                <a:cxn ang="0">
                  <a:pos x="T4" y="T5"/>
                </a:cxn>
                <a:cxn ang="0">
                  <a:pos x="T6" y="T7"/>
                </a:cxn>
                <a:cxn ang="0">
                  <a:pos x="T8" y="T9"/>
                </a:cxn>
                <a:cxn ang="0">
                  <a:pos x="T10" y="T11"/>
                </a:cxn>
                <a:cxn ang="0">
                  <a:pos x="T12" y="T13"/>
                </a:cxn>
              </a:cxnLst>
              <a:rect l="0" t="0" r="r" b="b"/>
              <a:pathLst>
                <a:path w="4264" h="2117">
                  <a:moveTo>
                    <a:pt x="3725" y="0"/>
                  </a:moveTo>
                  <a:lnTo>
                    <a:pt x="3725" y="0"/>
                  </a:lnTo>
                  <a:cubicBezTo>
                    <a:pt x="3725" y="0"/>
                    <a:pt x="1371" y="31"/>
                    <a:pt x="0" y="596"/>
                  </a:cubicBezTo>
                  <a:cubicBezTo>
                    <a:pt x="0" y="2116"/>
                    <a:pt x="0" y="2116"/>
                    <a:pt x="0" y="2116"/>
                  </a:cubicBezTo>
                  <a:cubicBezTo>
                    <a:pt x="0" y="2116"/>
                    <a:pt x="2354" y="566"/>
                    <a:pt x="3637" y="566"/>
                  </a:cubicBezTo>
                  <a:cubicBezTo>
                    <a:pt x="4263" y="805"/>
                    <a:pt x="4263" y="805"/>
                    <a:pt x="4263" y="805"/>
                  </a:cubicBezTo>
                  <a:cubicBezTo>
                    <a:pt x="4263" y="805"/>
                    <a:pt x="3756" y="328"/>
                    <a:pt x="3725" y="0"/>
                  </a:cubicBezTo>
                </a:path>
              </a:pathLst>
            </a:custGeom>
            <a:solidFill>
              <a:srgbClr val="E190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7" name="Freeform 21"/>
            <p:cNvSpPr>
              <a:spLocks noChangeArrowheads="1"/>
            </p:cNvSpPr>
            <p:nvPr/>
          </p:nvSpPr>
          <p:spPr bwMode="auto">
            <a:xfrm>
              <a:off x="6467475" y="3367088"/>
              <a:ext cx="558800" cy="85725"/>
            </a:xfrm>
            <a:custGeom>
              <a:avLst/>
              <a:gdLst>
                <a:gd name="T0" fmla="*/ 1312 w 1551"/>
                <a:gd name="T1" fmla="*/ 238 h 239"/>
                <a:gd name="T2" fmla="*/ 1312 w 1551"/>
                <a:gd name="T3" fmla="*/ 238 h 239"/>
                <a:gd name="T4" fmla="*/ 0 w 1551"/>
                <a:gd name="T5" fmla="*/ 209 h 239"/>
                <a:gd name="T6" fmla="*/ 1550 w 1551"/>
                <a:gd name="T7" fmla="*/ 0 h 239"/>
                <a:gd name="T8" fmla="*/ 1312 w 1551"/>
                <a:gd name="T9" fmla="*/ 238 h 239"/>
              </a:gdLst>
              <a:ahLst/>
              <a:cxnLst>
                <a:cxn ang="0">
                  <a:pos x="T0" y="T1"/>
                </a:cxn>
                <a:cxn ang="0">
                  <a:pos x="T2" y="T3"/>
                </a:cxn>
                <a:cxn ang="0">
                  <a:pos x="T4" y="T5"/>
                </a:cxn>
                <a:cxn ang="0">
                  <a:pos x="T6" y="T7"/>
                </a:cxn>
                <a:cxn ang="0">
                  <a:pos x="T8" y="T9"/>
                </a:cxn>
              </a:cxnLst>
              <a:rect l="0" t="0" r="r" b="b"/>
              <a:pathLst>
                <a:path w="1551" h="239">
                  <a:moveTo>
                    <a:pt x="1312" y="238"/>
                  </a:moveTo>
                  <a:lnTo>
                    <a:pt x="1312" y="238"/>
                  </a:lnTo>
                  <a:cubicBezTo>
                    <a:pt x="0" y="209"/>
                    <a:pt x="0" y="209"/>
                    <a:pt x="0" y="209"/>
                  </a:cubicBezTo>
                  <a:cubicBezTo>
                    <a:pt x="0" y="209"/>
                    <a:pt x="1192" y="209"/>
                    <a:pt x="1550" y="0"/>
                  </a:cubicBezTo>
                  <a:cubicBezTo>
                    <a:pt x="1550" y="0"/>
                    <a:pt x="1461" y="149"/>
                    <a:pt x="1312" y="238"/>
                  </a:cubicBezTo>
                </a:path>
              </a:pathLst>
            </a:custGeom>
            <a:solidFill>
              <a:srgbClr val="E190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8" name="Freeform 22"/>
            <p:cNvSpPr>
              <a:spLocks noChangeArrowheads="1"/>
            </p:cNvSpPr>
            <p:nvPr/>
          </p:nvSpPr>
          <p:spPr bwMode="auto">
            <a:xfrm>
              <a:off x="6113463" y="2830513"/>
              <a:ext cx="258762" cy="590550"/>
            </a:xfrm>
            <a:custGeom>
              <a:avLst/>
              <a:gdLst>
                <a:gd name="T0" fmla="*/ 447 w 717"/>
                <a:gd name="T1" fmla="*/ 0 h 1639"/>
                <a:gd name="T2" fmla="*/ 447 w 717"/>
                <a:gd name="T3" fmla="*/ 0 h 1639"/>
                <a:gd name="T4" fmla="*/ 716 w 717"/>
                <a:gd name="T5" fmla="*/ 1638 h 1639"/>
                <a:gd name="T6" fmla="*/ 447 w 717"/>
                <a:gd name="T7" fmla="*/ 0 h 1639"/>
              </a:gdLst>
              <a:ahLst/>
              <a:cxnLst>
                <a:cxn ang="0">
                  <a:pos x="T0" y="T1"/>
                </a:cxn>
                <a:cxn ang="0">
                  <a:pos x="T2" y="T3"/>
                </a:cxn>
                <a:cxn ang="0">
                  <a:pos x="T4" y="T5"/>
                </a:cxn>
                <a:cxn ang="0">
                  <a:pos x="T6" y="T7"/>
                </a:cxn>
              </a:cxnLst>
              <a:rect l="0" t="0" r="r" b="b"/>
              <a:pathLst>
                <a:path w="717" h="1639">
                  <a:moveTo>
                    <a:pt x="447" y="0"/>
                  </a:moveTo>
                  <a:lnTo>
                    <a:pt x="447" y="0"/>
                  </a:lnTo>
                  <a:cubicBezTo>
                    <a:pt x="447" y="0"/>
                    <a:pt x="0" y="1280"/>
                    <a:pt x="716" y="1638"/>
                  </a:cubicBezTo>
                  <a:cubicBezTo>
                    <a:pt x="716" y="1638"/>
                    <a:pt x="239" y="1370"/>
                    <a:pt x="447" y="0"/>
                  </a:cubicBezTo>
                </a:path>
              </a:pathLst>
            </a:custGeom>
            <a:solidFill>
              <a:srgbClr val="E190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9" name="Freeform 23"/>
            <p:cNvSpPr>
              <a:spLocks noChangeArrowheads="1"/>
            </p:cNvSpPr>
            <p:nvPr/>
          </p:nvSpPr>
          <p:spPr bwMode="auto">
            <a:xfrm>
              <a:off x="4932363" y="2305050"/>
              <a:ext cx="1149350" cy="590550"/>
            </a:xfrm>
            <a:custGeom>
              <a:avLst/>
              <a:gdLst>
                <a:gd name="T0" fmla="*/ 149 w 3191"/>
                <a:gd name="T1" fmla="*/ 0 h 1641"/>
                <a:gd name="T2" fmla="*/ 149 w 3191"/>
                <a:gd name="T3" fmla="*/ 0 h 1641"/>
                <a:gd name="T4" fmla="*/ 3100 w 3191"/>
                <a:gd name="T5" fmla="*/ 1491 h 1641"/>
                <a:gd name="T6" fmla="*/ 3010 w 3191"/>
                <a:gd name="T7" fmla="*/ 1640 h 1641"/>
                <a:gd name="T8" fmla="*/ 149 w 3191"/>
                <a:gd name="T9" fmla="*/ 179 h 1641"/>
                <a:gd name="T10" fmla="*/ 149 w 3191"/>
                <a:gd name="T11" fmla="*/ 0 h 1641"/>
              </a:gdLst>
              <a:ahLst/>
              <a:cxnLst>
                <a:cxn ang="0">
                  <a:pos x="T0" y="T1"/>
                </a:cxn>
                <a:cxn ang="0">
                  <a:pos x="T2" y="T3"/>
                </a:cxn>
                <a:cxn ang="0">
                  <a:pos x="T4" y="T5"/>
                </a:cxn>
                <a:cxn ang="0">
                  <a:pos x="T6" y="T7"/>
                </a:cxn>
                <a:cxn ang="0">
                  <a:pos x="T8" y="T9"/>
                </a:cxn>
                <a:cxn ang="0">
                  <a:pos x="T10" y="T11"/>
                </a:cxn>
              </a:cxnLst>
              <a:rect l="0" t="0" r="r" b="b"/>
              <a:pathLst>
                <a:path w="3191" h="1641">
                  <a:moveTo>
                    <a:pt x="149" y="0"/>
                  </a:moveTo>
                  <a:lnTo>
                    <a:pt x="149" y="0"/>
                  </a:lnTo>
                  <a:cubicBezTo>
                    <a:pt x="149" y="0"/>
                    <a:pt x="1729" y="1402"/>
                    <a:pt x="3100" y="1491"/>
                  </a:cubicBezTo>
                  <a:cubicBezTo>
                    <a:pt x="3100" y="1491"/>
                    <a:pt x="3190" y="1610"/>
                    <a:pt x="3010" y="1640"/>
                  </a:cubicBezTo>
                  <a:cubicBezTo>
                    <a:pt x="3010" y="1640"/>
                    <a:pt x="1669" y="1402"/>
                    <a:pt x="149" y="179"/>
                  </a:cubicBezTo>
                  <a:cubicBezTo>
                    <a:pt x="149" y="179"/>
                    <a:pt x="0" y="0"/>
                    <a:pt x="149" y="0"/>
                  </a:cubicBezTo>
                </a:path>
              </a:pathLst>
            </a:custGeom>
            <a:solidFill>
              <a:srgbClr val="F6DD7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0" name="Freeform 24"/>
            <p:cNvSpPr>
              <a:spLocks noChangeArrowheads="1"/>
            </p:cNvSpPr>
            <p:nvPr/>
          </p:nvSpPr>
          <p:spPr bwMode="auto">
            <a:xfrm>
              <a:off x="6413500" y="2873375"/>
              <a:ext cx="547688" cy="107950"/>
            </a:xfrm>
            <a:custGeom>
              <a:avLst/>
              <a:gdLst>
                <a:gd name="T0" fmla="*/ 0 w 1521"/>
                <a:gd name="T1" fmla="*/ 119 h 299"/>
                <a:gd name="T2" fmla="*/ 0 w 1521"/>
                <a:gd name="T3" fmla="*/ 119 h 299"/>
                <a:gd name="T4" fmla="*/ 89 w 1521"/>
                <a:gd name="T5" fmla="*/ 208 h 299"/>
                <a:gd name="T6" fmla="*/ 1401 w 1521"/>
                <a:gd name="T7" fmla="*/ 298 h 299"/>
                <a:gd name="T8" fmla="*/ 1520 w 1521"/>
                <a:gd name="T9" fmla="*/ 208 h 299"/>
                <a:gd name="T10" fmla="*/ 1431 w 1521"/>
                <a:gd name="T11" fmla="*/ 89 h 299"/>
                <a:gd name="T12" fmla="*/ 119 w 1521"/>
                <a:gd name="T13" fmla="*/ 29 h 299"/>
                <a:gd name="T14" fmla="*/ 0 w 1521"/>
                <a:gd name="T15" fmla="*/ 119 h 2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1" h="299">
                  <a:moveTo>
                    <a:pt x="0" y="119"/>
                  </a:moveTo>
                  <a:lnTo>
                    <a:pt x="0" y="119"/>
                  </a:lnTo>
                  <a:cubicBezTo>
                    <a:pt x="0" y="149"/>
                    <a:pt x="30" y="208"/>
                    <a:pt x="89" y="208"/>
                  </a:cubicBezTo>
                  <a:cubicBezTo>
                    <a:pt x="1401" y="298"/>
                    <a:pt x="1401" y="298"/>
                    <a:pt x="1401" y="298"/>
                  </a:cubicBezTo>
                  <a:cubicBezTo>
                    <a:pt x="1461" y="298"/>
                    <a:pt x="1520" y="238"/>
                    <a:pt x="1520" y="208"/>
                  </a:cubicBezTo>
                  <a:cubicBezTo>
                    <a:pt x="1520" y="149"/>
                    <a:pt x="1490" y="89"/>
                    <a:pt x="1431" y="89"/>
                  </a:cubicBezTo>
                  <a:cubicBezTo>
                    <a:pt x="119" y="29"/>
                    <a:pt x="119" y="29"/>
                    <a:pt x="119" y="29"/>
                  </a:cubicBezTo>
                  <a:cubicBezTo>
                    <a:pt x="59" y="0"/>
                    <a:pt x="0" y="59"/>
                    <a:pt x="0" y="119"/>
                  </a:cubicBezTo>
                </a:path>
              </a:pathLst>
            </a:custGeom>
            <a:solidFill>
              <a:srgbClr val="EFC4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1" name="Freeform 25"/>
            <p:cNvSpPr>
              <a:spLocks noChangeArrowheads="1"/>
            </p:cNvSpPr>
            <p:nvPr/>
          </p:nvSpPr>
          <p:spPr bwMode="auto">
            <a:xfrm>
              <a:off x="6413500" y="2990850"/>
              <a:ext cx="547688" cy="96838"/>
            </a:xfrm>
            <a:custGeom>
              <a:avLst/>
              <a:gdLst>
                <a:gd name="T0" fmla="*/ 0 w 1521"/>
                <a:gd name="T1" fmla="*/ 90 h 270"/>
                <a:gd name="T2" fmla="*/ 0 w 1521"/>
                <a:gd name="T3" fmla="*/ 90 h 270"/>
                <a:gd name="T4" fmla="*/ 89 w 1521"/>
                <a:gd name="T5" fmla="*/ 209 h 270"/>
                <a:gd name="T6" fmla="*/ 1401 w 1521"/>
                <a:gd name="T7" fmla="*/ 269 h 270"/>
                <a:gd name="T8" fmla="*/ 1490 w 1521"/>
                <a:gd name="T9" fmla="*/ 179 h 270"/>
                <a:gd name="T10" fmla="*/ 1401 w 1521"/>
                <a:gd name="T11" fmla="*/ 90 h 270"/>
                <a:gd name="T12" fmla="*/ 89 w 1521"/>
                <a:gd name="T13" fmla="*/ 0 h 270"/>
                <a:gd name="T14" fmla="*/ 0 w 1521"/>
                <a:gd name="T15" fmla="*/ 9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1" h="270">
                  <a:moveTo>
                    <a:pt x="0" y="90"/>
                  </a:moveTo>
                  <a:lnTo>
                    <a:pt x="0" y="90"/>
                  </a:lnTo>
                  <a:cubicBezTo>
                    <a:pt x="0" y="150"/>
                    <a:pt x="30" y="179"/>
                    <a:pt x="89" y="209"/>
                  </a:cubicBezTo>
                  <a:cubicBezTo>
                    <a:pt x="1401" y="269"/>
                    <a:pt x="1401" y="269"/>
                    <a:pt x="1401" y="269"/>
                  </a:cubicBezTo>
                  <a:cubicBezTo>
                    <a:pt x="1461" y="269"/>
                    <a:pt x="1490" y="239"/>
                    <a:pt x="1490" y="179"/>
                  </a:cubicBezTo>
                  <a:cubicBezTo>
                    <a:pt x="1520" y="119"/>
                    <a:pt x="1461" y="90"/>
                    <a:pt x="1401" y="90"/>
                  </a:cubicBezTo>
                  <a:cubicBezTo>
                    <a:pt x="89" y="0"/>
                    <a:pt x="89" y="0"/>
                    <a:pt x="89" y="0"/>
                  </a:cubicBezTo>
                  <a:cubicBezTo>
                    <a:pt x="30" y="0"/>
                    <a:pt x="0" y="31"/>
                    <a:pt x="0" y="90"/>
                  </a:cubicBezTo>
                </a:path>
              </a:pathLst>
            </a:custGeom>
            <a:solidFill>
              <a:srgbClr val="EFC4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2" name="Freeform 26"/>
            <p:cNvSpPr>
              <a:spLocks noChangeArrowheads="1"/>
            </p:cNvSpPr>
            <p:nvPr/>
          </p:nvSpPr>
          <p:spPr bwMode="auto">
            <a:xfrm>
              <a:off x="6413500" y="3121025"/>
              <a:ext cx="547688" cy="96838"/>
            </a:xfrm>
            <a:custGeom>
              <a:avLst/>
              <a:gdLst>
                <a:gd name="T0" fmla="*/ 0 w 1521"/>
                <a:gd name="T1" fmla="*/ 90 h 270"/>
                <a:gd name="T2" fmla="*/ 0 w 1521"/>
                <a:gd name="T3" fmla="*/ 90 h 270"/>
                <a:gd name="T4" fmla="*/ 89 w 1521"/>
                <a:gd name="T5" fmla="*/ 179 h 270"/>
                <a:gd name="T6" fmla="*/ 1401 w 1521"/>
                <a:gd name="T7" fmla="*/ 269 h 270"/>
                <a:gd name="T8" fmla="*/ 1490 w 1521"/>
                <a:gd name="T9" fmla="*/ 179 h 270"/>
                <a:gd name="T10" fmla="*/ 1401 w 1521"/>
                <a:gd name="T11" fmla="*/ 60 h 270"/>
                <a:gd name="T12" fmla="*/ 89 w 1521"/>
                <a:gd name="T13" fmla="*/ 0 h 270"/>
                <a:gd name="T14" fmla="*/ 0 w 1521"/>
                <a:gd name="T15" fmla="*/ 9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1" h="270">
                  <a:moveTo>
                    <a:pt x="0" y="90"/>
                  </a:moveTo>
                  <a:lnTo>
                    <a:pt x="0" y="90"/>
                  </a:lnTo>
                  <a:cubicBezTo>
                    <a:pt x="0" y="150"/>
                    <a:pt x="30" y="179"/>
                    <a:pt x="89" y="179"/>
                  </a:cubicBezTo>
                  <a:cubicBezTo>
                    <a:pt x="1401" y="269"/>
                    <a:pt x="1401" y="269"/>
                    <a:pt x="1401" y="269"/>
                  </a:cubicBezTo>
                  <a:cubicBezTo>
                    <a:pt x="1461" y="269"/>
                    <a:pt x="1490" y="238"/>
                    <a:pt x="1490" y="179"/>
                  </a:cubicBezTo>
                  <a:cubicBezTo>
                    <a:pt x="1520" y="119"/>
                    <a:pt x="1461" y="90"/>
                    <a:pt x="1401" y="60"/>
                  </a:cubicBezTo>
                  <a:cubicBezTo>
                    <a:pt x="89" y="0"/>
                    <a:pt x="89" y="0"/>
                    <a:pt x="89" y="0"/>
                  </a:cubicBezTo>
                  <a:cubicBezTo>
                    <a:pt x="30" y="0"/>
                    <a:pt x="0" y="30"/>
                    <a:pt x="0" y="90"/>
                  </a:cubicBezTo>
                </a:path>
              </a:pathLst>
            </a:custGeom>
            <a:solidFill>
              <a:srgbClr val="EFC4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3" name="Freeform 27"/>
            <p:cNvSpPr>
              <a:spLocks noChangeArrowheads="1"/>
            </p:cNvSpPr>
            <p:nvPr/>
          </p:nvSpPr>
          <p:spPr bwMode="auto">
            <a:xfrm>
              <a:off x="6402388" y="3238500"/>
              <a:ext cx="547687" cy="96838"/>
            </a:xfrm>
            <a:custGeom>
              <a:avLst/>
              <a:gdLst>
                <a:gd name="T0" fmla="*/ 0 w 1522"/>
                <a:gd name="T1" fmla="*/ 90 h 268"/>
                <a:gd name="T2" fmla="*/ 0 w 1522"/>
                <a:gd name="T3" fmla="*/ 90 h 268"/>
                <a:gd name="T4" fmla="*/ 90 w 1522"/>
                <a:gd name="T5" fmla="*/ 178 h 268"/>
                <a:gd name="T6" fmla="*/ 1402 w 1522"/>
                <a:gd name="T7" fmla="*/ 267 h 268"/>
                <a:gd name="T8" fmla="*/ 1521 w 1522"/>
                <a:gd name="T9" fmla="*/ 178 h 268"/>
                <a:gd name="T10" fmla="*/ 1402 w 1522"/>
                <a:gd name="T11" fmla="*/ 59 h 268"/>
                <a:gd name="T12" fmla="*/ 90 w 1522"/>
                <a:gd name="T13" fmla="*/ 0 h 268"/>
                <a:gd name="T14" fmla="*/ 0 w 1522"/>
                <a:gd name="T15" fmla="*/ 90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2" h="268">
                  <a:moveTo>
                    <a:pt x="0" y="90"/>
                  </a:moveTo>
                  <a:lnTo>
                    <a:pt x="0" y="90"/>
                  </a:lnTo>
                  <a:cubicBezTo>
                    <a:pt x="0" y="148"/>
                    <a:pt x="31" y="178"/>
                    <a:pt x="90" y="178"/>
                  </a:cubicBezTo>
                  <a:cubicBezTo>
                    <a:pt x="1402" y="267"/>
                    <a:pt x="1402" y="267"/>
                    <a:pt x="1402" y="267"/>
                  </a:cubicBezTo>
                  <a:cubicBezTo>
                    <a:pt x="1462" y="267"/>
                    <a:pt x="1492" y="238"/>
                    <a:pt x="1521" y="178"/>
                  </a:cubicBezTo>
                  <a:cubicBezTo>
                    <a:pt x="1521" y="119"/>
                    <a:pt x="1462" y="59"/>
                    <a:pt x="1402" y="59"/>
                  </a:cubicBezTo>
                  <a:cubicBezTo>
                    <a:pt x="90" y="0"/>
                    <a:pt x="90" y="0"/>
                    <a:pt x="90" y="0"/>
                  </a:cubicBezTo>
                  <a:cubicBezTo>
                    <a:pt x="31" y="0"/>
                    <a:pt x="0" y="30"/>
                    <a:pt x="0" y="90"/>
                  </a:cubicBezTo>
                </a:path>
              </a:pathLst>
            </a:custGeom>
            <a:solidFill>
              <a:srgbClr val="EFC4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4" name="Freeform 28"/>
            <p:cNvSpPr>
              <a:spLocks noChangeArrowheads="1"/>
            </p:cNvSpPr>
            <p:nvPr/>
          </p:nvSpPr>
          <p:spPr bwMode="auto">
            <a:xfrm>
              <a:off x="6402388" y="3463925"/>
              <a:ext cx="558800" cy="687388"/>
            </a:xfrm>
            <a:custGeom>
              <a:avLst/>
              <a:gdLst>
                <a:gd name="T0" fmla="*/ 0 w 1552"/>
                <a:gd name="T1" fmla="*/ 30 h 1909"/>
                <a:gd name="T2" fmla="*/ 0 w 1552"/>
                <a:gd name="T3" fmla="*/ 30 h 1909"/>
                <a:gd name="T4" fmla="*/ 1193 w 1552"/>
                <a:gd name="T5" fmla="*/ 328 h 1909"/>
                <a:gd name="T6" fmla="*/ 150 w 1552"/>
                <a:gd name="T7" fmla="*/ 537 h 1909"/>
                <a:gd name="T8" fmla="*/ 1253 w 1552"/>
                <a:gd name="T9" fmla="*/ 656 h 1909"/>
                <a:gd name="T10" fmla="*/ 1193 w 1552"/>
                <a:gd name="T11" fmla="*/ 1043 h 1909"/>
                <a:gd name="T12" fmla="*/ 180 w 1552"/>
                <a:gd name="T13" fmla="*/ 1043 h 1909"/>
                <a:gd name="T14" fmla="*/ 1312 w 1552"/>
                <a:gd name="T15" fmla="*/ 1252 h 1909"/>
                <a:gd name="T16" fmla="*/ 1283 w 1552"/>
                <a:gd name="T17" fmla="*/ 1461 h 1909"/>
                <a:gd name="T18" fmla="*/ 270 w 1552"/>
                <a:gd name="T19" fmla="*/ 1491 h 1909"/>
                <a:gd name="T20" fmla="*/ 747 w 1552"/>
                <a:gd name="T21" fmla="*/ 1550 h 1909"/>
                <a:gd name="T22" fmla="*/ 985 w 1552"/>
                <a:gd name="T23" fmla="*/ 1669 h 1909"/>
                <a:gd name="T24" fmla="*/ 895 w 1552"/>
                <a:gd name="T25" fmla="*/ 1908 h 1909"/>
                <a:gd name="T26" fmla="*/ 329 w 1552"/>
                <a:gd name="T27" fmla="*/ 1818 h 1909"/>
                <a:gd name="T28" fmla="*/ 0 w 1552"/>
                <a:gd name="T29" fmla="*/ 1789 h 1909"/>
                <a:gd name="T30" fmla="*/ 0 w 1552"/>
                <a:gd name="T31" fmla="*/ 30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2" h="1909">
                  <a:moveTo>
                    <a:pt x="0" y="30"/>
                  </a:moveTo>
                  <a:lnTo>
                    <a:pt x="0" y="30"/>
                  </a:lnTo>
                  <a:cubicBezTo>
                    <a:pt x="0" y="30"/>
                    <a:pt x="1104" y="0"/>
                    <a:pt x="1193" y="328"/>
                  </a:cubicBezTo>
                  <a:cubicBezTo>
                    <a:pt x="1193" y="328"/>
                    <a:pt x="1283" y="746"/>
                    <a:pt x="150" y="537"/>
                  </a:cubicBezTo>
                  <a:cubicBezTo>
                    <a:pt x="150" y="537"/>
                    <a:pt x="1163" y="626"/>
                    <a:pt x="1253" y="656"/>
                  </a:cubicBezTo>
                  <a:cubicBezTo>
                    <a:pt x="1253" y="656"/>
                    <a:pt x="1551" y="924"/>
                    <a:pt x="1193" y="1043"/>
                  </a:cubicBezTo>
                  <a:cubicBezTo>
                    <a:pt x="1193" y="1043"/>
                    <a:pt x="1015" y="1104"/>
                    <a:pt x="180" y="1043"/>
                  </a:cubicBezTo>
                  <a:cubicBezTo>
                    <a:pt x="180" y="1043"/>
                    <a:pt x="1163" y="1104"/>
                    <a:pt x="1312" y="1252"/>
                  </a:cubicBezTo>
                  <a:cubicBezTo>
                    <a:pt x="1312" y="1252"/>
                    <a:pt x="1402" y="1372"/>
                    <a:pt x="1283" y="1461"/>
                  </a:cubicBezTo>
                  <a:cubicBezTo>
                    <a:pt x="1283" y="1461"/>
                    <a:pt x="1193" y="1581"/>
                    <a:pt x="270" y="1491"/>
                  </a:cubicBezTo>
                  <a:cubicBezTo>
                    <a:pt x="747" y="1550"/>
                    <a:pt x="747" y="1550"/>
                    <a:pt x="747" y="1550"/>
                  </a:cubicBezTo>
                  <a:cubicBezTo>
                    <a:pt x="985" y="1669"/>
                    <a:pt x="985" y="1669"/>
                    <a:pt x="985" y="1669"/>
                  </a:cubicBezTo>
                  <a:cubicBezTo>
                    <a:pt x="985" y="1669"/>
                    <a:pt x="1134" y="1878"/>
                    <a:pt x="895" y="1908"/>
                  </a:cubicBezTo>
                  <a:cubicBezTo>
                    <a:pt x="329" y="1818"/>
                    <a:pt x="329" y="1818"/>
                    <a:pt x="329" y="1818"/>
                  </a:cubicBezTo>
                  <a:cubicBezTo>
                    <a:pt x="0" y="1789"/>
                    <a:pt x="0" y="1789"/>
                    <a:pt x="0" y="1789"/>
                  </a:cubicBezTo>
                  <a:cubicBezTo>
                    <a:pt x="0" y="30"/>
                    <a:pt x="0" y="30"/>
                    <a:pt x="0" y="30"/>
                  </a:cubicBezTo>
                </a:path>
              </a:pathLst>
            </a:custGeom>
            <a:solidFill>
              <a:srgbClr val="F0D0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5" name="Freeform 29"/>
            <p:cNvSpPr>
              <a:spLocks noChangeArrowheads="1"/>
            </p:cNvSpPr>
            <p:nvPr/>
          </p:nvSpPr>
          <p:spPr bwMode="auto">
            <a:xfrm>
              <a:off x="6262688" y="3475038"/>
              <a:ext cx="322262" cy="687387"/>
            </a:xfrm>
            <a:custGeom>
              <a:avLst/>
              <a:gdLst>
                <a:gd name="T0" fmla="*/ 299 w 896"/>
                <a:gd name="T1" fmla="*/ 1401 h 1909"/>
                <a:gd name="T2" fmla="*/ 299 w 896"/>
                <a:gd name="T3" fmla="*/ 1401 h 1909"/>
                <a:gd name="T4" fmla="*/ 268 w 896"/>
                <a:gd name="T5" fmla="*/ 954 h 1909"/>
                <a:gd name="T6" fmla="*/ 358 w 896"/>
                <a:gd name="T7" fmla="*/ 477 h 1909"/>
                <a:gd name="T8" fmla="*/ 387 w 896"/>
                <a:gd name="T9" fmla="*/ 0 h 1909"/>
                <a:gd name="T10" fmla="*/ 895 w 896"/>
                <a:gd name="T11" fmla="*/ 30 h 1909"/>
                <a:gd name="T12" fmla="*/ 805 w 896"/>
                <a:gd name="T13" fmla="*/ 1729 h 1909"/>
                <a:gd name="T14" fmla="*/ 686 w 896"/>
                <a:gd name="T15" fmla="*/ 1729 h 1909"/>
                <a:gd name="T16" fmla="*/ 686 w 896"/>
                <a:gd name="T17" fmla="*/ 1788 h 1909"/>
                <a:gd name="T18" fmla="*/ 686 w 896"/>
                <a:gd name="T19" fmla="*/ 1788 h 1909"/>
                <a:gd name="T20" fmla="*/ 358 w 896"/>
                <a:gd name="T21" fmla="*/ 1729 h 1909"/>
                <a:gd name="T22" fmla="*/ 358 w 896"/>
                <a:gd name="T23" fmla="*/ 1878 h 1909"/>
                <a:gd name="T24" fmla="*/ 358 w 896"/>
                <a:gd name="T25" fmla="*/ 1878 h 1909"/>
                <a:gd name="T26" fmla="*/ 358 w 896"/>
                <a:gd name="T27" fmla="*/ 1908 h 1909"/>
                <a:gd name="T28" fmla="*/ 268 w 896"/>
                <a:gd name="T29" fmla="*/ 1848 h 1909"/>
                <a:gd name="T30" fmla="*/ 299 w 896"/>
                <a:gd name="T31" fmla="*/ 1401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6" h="1909">
                  <a:moveTo>
                    <a:pt x="299" y="1401"/>
                  </a:moveTo>
                  <a:lnTo>
                    <a:pt x="299" y="1401"/>
                  </a:lnTo>
                  <a:cubicBezTo>
                    <a:pt x="0" y="1252"/>
                    <a:pt x="268" y="954"/>
                    <a:pt x="268" y="954"/>
                  </a:cubicBezTo>
                  <a:cubicBezTo>
                    <a:pt x="60" y="685"/>
                    <a:pt x="358" y="477"/>
                    <a:pt x="358" y="477"/>
                  </a:cubicBezTo>
                  <a:cubicBezTo>
                    <a:pt x="90" y="298"/>
                    <a:pt x="387" y="0"/>
                    <a:pt x="387" y="0"/>
                  </a:cubicBezTo>
                  <a:cubicBezTo>
                    <a:pt x="895" y="30"/>
                    <a:pt x="895" y="30"/>
                    <a:pt x="895" y="30"/>
                  </a:cubicBezTo>
                  <a:cubicBezTo>
                    <a:pt x="805" y="1729"/>
                    <a:pt x="805" y="1729"/>
                    <a:pt x="805" y="1729"/>
                  </a:cubicBezTo>
                  <a:cubicBezTo>
                    <a:pt x="686" y="1729"/>
                    <a:pt x="686" y="1729"/>
                    <a:pt x="686" y="1729"/>
                  </a:cubicBezTo>
                  <a:cubicBezTo>
                    <a:pt x="686" y="1788"/>
                    <a:pt x="686" y="1788"/>
                    <a:pt x="686" y="1788"/>
                  </a:cubicBezTo>
                  <a:lnTo>
                    <a:pt x="686" y="1788"/>
                  </a:lnTo>
                  <a:cubicBezTo>
                    <a:pt x="358" y="1729"/>
                    <a:pt x="358" y="1729"/>
                    <a:pt x="358" y="1729"/>
                  </a:cubicBezTo>
                  <a:cubicBezTo>
                    <a:pt x="358" y="1878"/>
                    <a:pt x="358" y="1878"/>
                    <a:pt x="358" y="1878"/>
                  </a:cubicBezTo>
                  <a:lnTo>
                    <a:pt x="358" y="1878"/>
                  </a:lnTo>
                  <a:cubicBezTo>
                    <a:pt x="358" y="1908"/>
                    <a:pt x="358" y="1908"/>
                    <a:pt x="358" y="1908"/>
                  </a:cubicBezTo>
                  <a:cubicBezTo>
                    <a:pt x="268" y="1848"/>
                    <a:pt x="268" y="1848"/>
                    <a:pt x="268" y="1848"/>
                  </a:cubicBezTo>
                  <a:cubicBezTo>
                    <a:pt x="60" y="1699"/>
                    <a:pt x="299" y="1401"/>
                    <a:pt x="299" y="1401"/>
                  </a:cubicBezTo>
                </a:path>
              </a:pathLst>
            </a:custGeom>
            <a:solidFill>
              <a:srgbClr val="F0D0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6" name="Freeform 30"/>
            <p:cNvSpPr>
              <a:spLocks noChangeArrowheads="1"/>
            </p:cNvSpPr>
            <p:nvPr/>
          </p:nvSpPr>
          <p:spPr bwMode="auto">
            <a:xfrm>
              <a:off x="6392863" y="3463925"/>
              <a:ext cx="193675" cy="22225"/>
            </a:xfrm>
            <a:custGeom>
              <a:avLst/>
              <a:gdLst>
                <a:gd name="T0" fmla="*/ 0 w 538"/>
                <a:gd name="T1" fmla="*/ 60 h 61"/>
                <a:gd name="T2" fmla="*/ 0 w 538"/>
                <a:gd name="T3" fmla="*/ 60 h 61"/>
                <a:gd name="T4" fmla="*/ 537 w 538"/>
                <a:gd name="T5" fmla="*/ 60 h 61"/>
                <a:gd name="T6" fmla="*/ 0 w 538"/>
                <a:gd name="T7" fmla="*/ 60 h 61"/>
              </a:gdLst>
              <a:ahLst/>
              <a:cxnLst>
                <a:cxn ang="0">
                  <a:pos x="T0" y="T1"/>
                </a:cxn>
                <a:cxn ang="0">
                  <a:pos x="T2" y="T3"/>
                </a:cxn>
                <a:cxn ang="0">
                  <a:pos x="T4" y="T5"/>
                </a:cxn>
                <a:cxn ang="0">
                  <a:pos x="T6" y="T7"/>
                </a:cxn>
              </a:cxnLst>
              <a:rect l="0" t="0" r="r" b="b"/>
              <a:pathLst>
                <a:path w="538" h="61">
                  <a:moveTo>
                    <a:pt x="0" y="60"/>
                  </a:moveTo>
                  <a:lnTo>
                    <a:pt x="0" y="60"/>
                  </a:lnTo>
                  <a:cubicBezTo>
                    <a:pt x="0" y="60"/>
                    <a:pt x="299" y="0"/>
                    <a:pt x="537" y="60"/>
                  </a:cubicBezTo>
                  <a:lnTo>
                    <a:pt x="0" y="60"/>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7" name="Freeform 31"/>
            <p:cNvSpPr>
              <a:spLocks noChangeArrowheads="1"/>
            </p:cNvSpPr>
            <p:nvPr/>
          </p:nvSpPr>
          <p:spPr bwMode="auto">
            <a:xfrm>
              <a:off x="6402388" y="3646488"/>
              <a:ext cx="247650" cy="31750"/>
            </a:xfrm>
            <a:custGeom>
              <a:avLst/>
              <a:gdLst>
                <a:gd name="T0" fmla="*/ 0 w 687"/>
                <a:gd name="T1" fmla="*/ 0 h 90"/>
                <a:gd name="T2" fmla="*/ 0 w 687"/>
                <a:gd name="T3" fmla="*/ 0 h 90"/>
                <a:gd name="T4" fmla="*/ 120 w 687"/>
                <a:gd name="T5" fmla="*/ 30 h 90"/>
                <a:gd name="T6" fmla="*/ 329 w 687"/>
                <a:gd name="T7" fmla="*/ 59 h 90"/>
                <a:gd name="T8" fmla="*/ 567 w 687"/>
                <a:gd name="T9" fmla="*/ 89 h 90"/>
                <a:gd name="T10" fmla="*/ 686 w 687"/>
                <a:gd name="T11" fmla="*/ 89 h 90"/>
                <a:gd name="T12" fmla="*/ 567 w 687"/>
                <a:gd name="T13" fmla="*/ 59 h 90"/>
                <a:gd name="T14" fmla="*/ 358 w 687"/>
                <a:gd name="T15" fmla="*/ 30 h 90"/>
                <a:gd name="T16" fmla="*/ 120 w 687"/>
                <a:gd name="T17" fmla="*/ 30 h 90"/>
                <a:gd name="T18" fmla="*/ 0 w 687"/>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90">
                  <a:moveTo>
                    <a:pt x="0" y="0"/>
                  </a:moveTo>
                  <a:lnTo>
                    <a:pt x="0" y="0"/>
                  </a:lnTo>
                  <a:cubicBezTo>
                    <a:pt x="0" y="0"/>
                    <a:pt x="61" y="30"/>
                    <a:pt x="120" y="30"/>
                  </a:cubicBezTo>
                  <a:cubicBezTo>
                    <a:pt x="180" y="30"/>
                    <a:pt x="270" y="59"/>
                    <a:pt x="329" y="59"/>
                  </a:cubicBezTo>
                  <a:cubicBezTo>
                    <a:pt x="418" y="89"/>
                    <a:pt x="508" y="89"/>
                    <a:pt x="567" y="89"/>
                  </a:cubicBezTo>
                  <a:cubicBezTo>
                    <a:pt x="627" y="89"/>
                    <a:pt x="686" y="89"/>
                    <a:pt x="686" y="89"/>
                  </a:cubicBezTo>
                  <a:cubicBezTo>
                    <a:pt x="686" y="89"/>
                    <a:pt x="627" y="89"/>
                    <a:pt x="567" y="59"/>
                  </a:cubicBezTo>
                  <a:cubicBezTo>
                    <a:pt x="508" y="59"/>
                    <a:pt x="418" y="59"/>
                    <a:pt x="358" y="30"/>
                  </a:cubicBezTo>
                  <a:cubicBezTo>
                    <a:pt x="270" y="30"/>
                    <a:pt x="180" y="30"/>
                    <a:pt x="120" y="30"/>
                  </a:cubicBezTo>
                  <a:cubicBezTo>
                    <a:pt x="61"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8" name="Freeform 32"/>
            <p:cNvSpPr>
              <a:spLocks noChangeArrowheads="1"/>
            </p:cNvSpPr>
            <p:nvPr/>
          </p:nvSpPr>
          <p:spPr bwMode="auto">
            <a:xfrm>
              <a:off x="6381750" y="3817938"/>
              <a:ext cx="182563" cy="22225"/>
            </a:xfrm>
            <a:custGeom>
              <a:avLst/>
              <a:gdLst>
                <a:gd name="T0" fmla="*/ 0 w 508"/>
                <a:gd name="T1" fmla="*/ 0 h 60"/>
                <a:gd name="T2" fmla="*/ 0 w 508"/>
                <a:gd name="T3" fmla="*/ 0 h 60"/>
                <a:gd name="T4" fmla="*/ 90 w 508"/>
                <a:gd name="T5" fmla="*/ 30 h 60"/>
                <a:gd name="T6" fmla="*/ 239 w 508"/>
                <a:gd name="T7" fmla="*/ 59 h 60"/>
                <a:gd name="T8" fmla="*/ 417 w 508"/>
                <a:gd name="T9" fmla="*/ 59 h 60"/>
                <a:gd name="T10" fmla="*/ 507 w 508"/>
                <a:gd name="T11" fmla="*/ 59 h 60"/>
                <a:gd name="T12" fmla="*/ 417 w 508"/>
                <a:gd name="T13" fmla="*/ 59 h 60"/>
                <a:gd name="T14" fmla="*/ 239 w 508"/>
                <a:gd name="T15" fmla="*/ 30 h 60"/>
                <a:gd name="T16" fmla="*/ 90 w 508"/>
                <a:gd name="T17" fmla="*/ 0 h 60"/>
                <a:gd name="T18" fmla="*/ 0 w 508"/>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8" h="60">
                  <a:moveTo>
                    <a:pt x="0" y="0"/>
                  </a:moveTo>
                  <a:lnTo>
                    <a:pt x="0" y="0"/>
                  </a:lnTo>
                  <a:cubicBezTo>
                    <a:pt x="0" y="0"/>
                    <a:pt x="30" y="0"/>
                    <a:pt x="90" y="30"/>
                  </a:cubicBezTo>
                  <a:cubicBezTo>
                    <a:pt x="120" y="30"/>
                    <a:pt x="179" y="30"/>
                    <a:pt x="239" y="59"/>
                  </a:cubicBezTo>
                  <a:cubicBezTo>
                    <a:pt x="298" y="59"/>
                    <a:pt x="388" y="59"/>
                    <a:pt x="417" y="59"/>
                  </a:cubicBezTo>
                  <a:cubicBezTo>
                    <a:pt x="477" y="59"/>
                    <a:pt x="507" y="59"/>
                    <a:pt x="507" y="59"/>
                  </a:cubicBezTo>
                  <a:cubicBezTo>
                    <a:pt x="507" y="59"/>
                    <a:pt x="477" y="59"/>
                    <a:pt x="417" y="59"/>
                  </a:cubicBezTo>
                  <a:cubicBezTo>
                    <a:pt x="388" y="30"/>
                    <a:pt x="329" y="30"/>
                    <a:pt x="239" y="30"/>
                  </a:cubicBezTo>
                  <a:cubicBezTo>
                    <a:pt x="179" y="0"/>
                    <a:pt x="120" y="0"/>
                    <a:pt x="90" y="0"/>
                  </a:cubicBezTo>
                  <a:cubicBezTo>
                    <a:pt x="3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9" name="Freeform 33"/>
            <p:cNvSpPr>
              <a:spLocks noChangeArrowheads="1"/>
            </p:cNvSpPr>
            <p:nvPr/>
          </p:nvSpPr>
          <p:spPr bwMode="auto">
            <a:xfrm>
              <a:off x="6381750" y="3978275"/>
              <a:ext cx="161925" cy="31750"/>
            </a:xfrm>
            <a:custGeom>
              <a:avLst/>
              <a:gdLst>
                <a:gd name="T0" fmla="*/ 0 w 449"/>
                <a:gd name="T1" fmla="*/ 0 h 90"/>
                <a:gd name="T2" fmla="*/ 0 w 449"/>
                <a:gd name="T3" fmla="*/ 0 h 90"/>
                <a:gd name="T4" fmla="*/ 59 w 449"/>
                <a:gd name="T5" fmla="*/ 30 h 90"/>
                <a:gd name="T6" fmla="*/ 239 w 449"/>
                <a:gd name="T7" fmla="*/ 60 h 90"/>
                <a:gd name="T8" fmla="*/ 388 w 449"/>
                <a:gd name="T9" fmla="*/ 60 h 90"/>
                <a:gd name="T10" fmla="*/ 448 w 449"/>
                <a:gd name="T11" fmla="*/ 89 h 90"/>
                <a:gd name="T12" fmla="*/ 448 w 449"/>
                <a:gd name="T13" fmla="*/ 89 h 90"/>
                <a:gd name="T14" fmla="*/ 448 w 449"/>
                <a:gd name="T15" fmla="*/ 60 h 90"/>
                <a:gd name="T16" fmla="*/ 388 w 449"/>
                <a:gd name="T17" fmla="*/ 60 h 90"/>
                <a:gd name="T18" fmla="*/ 239 w 449"/>
                <a:gd name="T19" fmla="*/ 30 h 90"/>
                <a:gd name="T20" fmla="*/ 90 w 449"/>
                <a:gd name="T21" fmla="*/ 0 h 90"/>
                <a:gd name="T22" fmla="*/ 0 w 449"/>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90">
                  <a:moveTo>
                    <a:pt x="0" y="0"/>
                  </a:moveTo>
                  <a:lnTo>
                    <a:pt x="0" y="0"/>
                  </a:lnTo>
                  <a:cubicBezTo>
                    <a:pt x="0" y="0"/>
                    <a:pt x="30" y="0"/>
                    <a:pt x="59" y="30"/>
                  </a:cubicBezTo>
                  <a:cubicBezTo>
                    <a:pt x="120" y="30"/>
                    <a:pt x="179" y="30"/>
                    <a:pt x="239" y="60"/>
                  </a:cubicBezTo>
                  <a:cubicBezTo>
                    <a:pt x="298" y="60"/>
                    <a:pt x="329" y="60"/>
                    <a:pt x="388" y="60"/>
                  </a:cubicBezTo>
                  <a:cubicBezTo>
                    <a:pt x="417" y="89"/>
                    <a:pt x="417" y="89"/>
                    <a:pt x="448" y="89"/>
                  </a:cubicBezTo>
                  <a:lnTo>
                    <a:pt x="448" y="89"/>
                  </a:lnTo>
                  <a:cubicBezTo>
                    <a:pt x="448" y="89"/>
                    <a:pt x="448" y="89"/>
                    <a:pt x="448" y="60"/>
                  </a:cubicBezTo>
                  <a:cubicBezTo>
                    <a:pt x="417" y="60"/>
                    <a:pt x="417" y="60"/>
                    <a:pt x="388" y="60"/>
                  </a:cubicBezTo>
                  <a:cubicBezTo>
                    <a:pt x="358" y="60"/>
                    <a:pt x="298" y="30"/>
                    <a:pt x="239" y="30"/>
                  </a:cubicBezTo>
                  <a:cubicBezTo>
                    <a:pt x="179" y="0"/>
                    <a:pt x="120" y="0"/>
                    <a:pt x="90" y="0"/>
                  </a:cubicBezTo>
                  <a:cubicBezTo>
                    <a:pt x="3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0" name="Freeform 34"/>
            <p:cNvSpPr>
              <a:spLocks noChangeArrowheads="1"/>
            </p:cNvSpPr>
            <p:nvPr/>
          </p:nvSpPr>
          <p:spPr bwMode="auto">
            <a:xfrm>
              <a:off x="6413500" y="4097338"/>
              <a:ext cx="128588" cy="33337"/>
            </a:xfrm>
            <a:custGeom>
              <a:avLst/>
              <a:gdLst>
                <a:gd name="T0" fmla="*/ 0 w 359"/>
                <a:gd name="T1" fmla="*/ 0 h 91"/>
                <a:gd name="T2" fmla="*/ 0 w 359"/>
                <a:gd name="T3" fmla="*/ 0 h 91"/>
                <a:gd name="T4" fmla="*/ 59 w 359"/>
                <a:gd name="T5" fmla="*/ 30 h 91"/>
                <a:gd name="T6" fmla="*/ 178 w 359"/>
                <a:gd name="T7" fmla="*/ 59 h 91"/>
                <a:gd name="T8" fmla="*/ 298 w 359"/>
                <a:gd name="T9" fmla="*/ 90 h 91"/>
                <a:gd name="T10" fmla="*/ 358 w 359"/>
                <a:gd name="T11" fmla="*/ 90 h 91"/>
                <a:gd name="T12" fmla="*/ 298 w 359"/>
                <a:gd name="T13" fmla="*/ 59 h 91"/>
                <a:gd name="T14" fmla="*/ 178 w 359"/>
                <a:gd name="T15" fmla="*/ 30 h 91"/>
                <a:gd name="T16" fmla="*/ 59 w 359"/>
                <a:gd name="T17" fmla="*/ 0 h 91"/>
                <a:gd name="T18" fmla="*/ 0 w 359"/>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91">
                  <a:moveTo>
                    <a:pt x="0" y="0"/>
                  </a:moveTo>
                  <a:lnTo>
                    <a:pt x="0" y="0"/>
                  </a:lnTo>
                  <a:cubicBezTo>
                    <a:pt x="0" y="0"/>
                    <a:pt x="30" y="30"/>
                    <a:pt x="59" y="30"/>
                  </a:cubicBezTo>
                  <a:cubicBezTo>
                    <a:pt x="89" y="30"/>
                    <a:pt x="119" y="59"/>
                    <a:pt x="178" y="59"/>
                  </a:cubicBezTo>
                  <a:cubicBezTo>
                    <a:pt x="208" y="59"/>
                    <a:pt x="268" y="59"/>
                    <a:pt x="298" y="90"/>
                  </a:cubicBezTo>
                  <a:cubicBezTo>
                    <a:pt x="327" y="90"/>
                    <a:pt x="358" y="90"/>
                    <a:pt x="358" y="90"/>
                  </a:cubicBezTo>
                  <a:cubicBezTo>
                    <a:pt x="358" y="90"/>
                    <a:pt x="327" y="59"/>
                    <a:pt x="298" y="59"/>
                  </a:cubicBezTo>
                  <a:cubicBezTo>
                    <a:pt x="268" y="59"/>
                    <a:pt x="208" y="30"/>
                    <a:pt x="178" y="30"/>
                  </a:cubicBezTo>
                  <a:cubicBezTo>
                    <a:pt x="119" y="30"/>
                    <a:pt x="89" y="30"/>
                    <a:pt x="59" y="0"/>
                  </a:cubicBezTo>
                  <a:cubicBezTo>
                    <a:pt x="3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1" name="Freeform 35"/>
            <p:cNvSpPr>
              <a:spLocks noChangeArrowheads="1"/>
            </p:cNvSpPr>
            <p:nvPr/>
          </p:nvSpPr>
          <p:spPr bwMode="auto">
            <a:xfrm>
              <a:off x="6724650" y="3527425"/>
              <a:ext cx="161925" cy="128588"/>
            </a:xfrm>
            <a:custGeom>
              <a:avLst/>
              <a:gdLst>
                <a:gd name="T0" fmla="*/ 0 w 449"/>
                <a:gd name="T1" fmla="*/ 0 h 359"/>
                <a:gd name="T2" fmla="*/ 0 w 449"/>
                <a:gd name="T3" fmla="*/ 0 h 359"/>
                <a:gd name="T4" fmla="*/ 0 w 449"/>
                <a:gd name="T5" fmla="*/ 358 h 359"/>
                <a:gd name="T6" fmla="*/ 0 w 449"/>
                <a:gd name="T7" fmla="*/ 0 h 359"/>
              </a:gdLst>
              <a:ahLst/>
              <a:cxnLst>
                <a:cxn ang="0">
                  <a:pos x="T0" y="T1"/>
                </a:cxn>
                <a:cxn ang="0">
                  <a:pos x="T2" y="T3"/>
                </a:cxn>
                <a:cxn ang="0">
                  <a:pos x="T4" y="T5"/>
                </a:cxn>
                <a:cxn ang="0">
                  <a:pos x="T6" y="T7"/>
                </a:cxn>
              </a:cxnLst>
              <a:rect l="0" t="0" r="r" b="b"/>
              <a:pathLst>
                <a:path w="449" h="359">
                  <a:moveTo>
                    <a:pt x="0" y="0"/>
                  </a:moveTo>
                  <a:lnTo>
                    <a:pt x="0" y="0"/>
                  </a:lnTo>
                  <a:cubicBezTo>
                    <a:pt x="0" y="358"/>
                    <a:pt x="0" y="358"/>
                    <a:pt x="0" y="358"/>
                  </a:cubicBezTo>
                  <a:cubicBezTo>
                    <a:pt x="0" y="358"/>
                    <a:pt x="448" y="239"/>
                    <a:pt x="0" y="0"/>
                  </a:cubicBezTo>
                </a:path>
              </a:pathLst>
            </a:custGeom>
            <a:solidFill>
              <a:srgbClr val="F0E6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2" name="Freeform 36"/>
            <p:cNvSpPr>
              <a:spLocks noChangeArrowheads="1"/>
            </p:cNvSpPr>
            <p:nvPr/>
          </p:nvSpPr>
          <p:spPr bwMode="auto">
            <a:xfrm>
              <a:off x="6789738" y="3709988"/>
              <a:ext cx="182562" cy="107950"/>
            </a:xfrm>
            <a:custGeom>
              <a:avLst/>
              <a:gdLst>
                <a:gd name="T0" fmla="*/ 30 w 508"/>
                <a:gd name="T1" fmla="*/ 0 h 299"/>
                <a:gd name="T2" fmla="*/ 30 w 508"/>
                <a:gd name="T3" fmla="*/ 0 h 299"/>
                <a:gd name="T4" fmla="*/ 0 w 508"/>
                <a:gd name="T5" fmla="*/ 298 h 299"/>
                <a:gd name="T6" fmla="*/ 30 w 508"/>
                <a:gd name="T7" fmla="*/ 0 h 299"/>
              </a:gdLst>
              <a:ahLst/>
              <a:cxnLst>
                <a:cxn ang="0">
                  <a:pos x="T0" y="T1"/>
                </a:cxn>
                <a:cxn ang="0">
                  <a:pos x="T2" y="T3"/>
                </a:cxn>
                <a:cxn ang="0">
                  <a:pos x="T4" y="T5"/>
                </a:cxn>
                <a:cxn ang="0">
                  <a:pos x="T6" y="T7"/>
                </a:cxn>
              </a:cxnLst>
              <a:rect l="0" t="0" r="r" b="b"/>
              <a:pathLst>
                <a:path w="508" h="299">
                  <a:moveTo>
                    <a:pt x="30" y="0"/>
                  </a:moveTo>
                  <a:lnTo>
                    <a:pt x="30" y="0"/>
                  </a:lnTo>
                  <a:cubicBezTo>
                    <a:pt x="0" y="298"/>
                    <a:pt x="0" y="298"/>
                    <a:pt x="0" y="298"/>
                  </a:cubicBezTo>
                  <a:cubicBezTo>
                    <a:pt x="0" y="298"/>
                    <a:pt x="507" y="209"/>
                    <a:pt x="30" y="0"/>
                  </a:cubicBezTo>
                </a:path>
              </a:pathLst>
            </a:custGeom>
            <a:solidFill>
              <a:srgbClr val="F0E6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3" name="Freeform 37"/>
            <p:cNvSpPr>
              <a:spLocks noChangeArrowheads="1"/>
            </p:cNvSpPr>
            <p:nvPr/>
          </p:nvSpPr>
          <p:spPr bwMode="auto">
            <a:xfrm>
              <a:off x="6799263" y="3903663"/>
              <a:ext cx="139700" cy="85725"/>
            </a:xfrm>
            <a:custGeom>
              <a:avLst/>
              <a:gdLst>
                <a:gd name="T0" fmla="*/ 0 w 389"/>
                <a:gd name="T1" fmla="*/ 0 h 239"/>
                <a:gd name="T2" fmla="*/ 0 w 389"/>
                <a:gd name="T3" fmla="*/ 0 h 239"/>
                <a:gd name="T4" fmla="*/ 0 w 389"/>
                <a:gd name="T5" fmla="*/ 238 h 239"/>
                <a:gd name="T6" fmla="*/ 0 w 389"/>
                <a:gd name="T7" fmla="*/ 0 h 239"/>
              </a:gdLst>
              <a:ahLst/>
              <a:cxnLst>
                <a:cxn ang="0">
                  <a:pos x="T0" y="T1"/>
                </a:cxn>
                <a:cxn ang="0">
                  <a:pos x="T2" y="T3"/>
                </a:cxn>
                <a:cxn ang="0">
                  <a:pos x="T4" y="T5"/>
                </a:cxn>
                <a:cxn ang="0">
                  <a:pos x="T6" y="T7"/>
                </a:cxn>
              </a:cxnLst>
              <a:rect l="0" t="0" r="r" b="b"/>
              <a:pathLst>
                <a:path w="389" h="239">
                  <a:moveTo>
                    <a:pt x="0" y="0"/>
                  </a:moveTo>
                  <a:lnTo>
                    <a:pt x="0" y="0"/>
                  </a:lnTo>
                  <a:cubicBezTo>
                    <a:pt x="0" y="238"/>
                    <a:pt x="0" y="238"/>
                    <a:pt x="0" y="238"/>
                  </a:cubicBezTo>
                  <a:cubicBezTo>
                    <a:pt x="0" y="238"/>
                    <a:pt x="388" y="119"/>
                    <a:pt x="0" y="0"/>
                  </a:cubicBezTo>
                </a:path>
              </a:pathLst>
            </a:custGeom>
            <a:solidFill>
              <a:srgbClr val="F0E6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4" name="Freeform 38"/>
            <p:cNvSpPr>
              <a:spLocks noChangeArrowheads="1"/>
            </p:cNvSpPr>
            <p:nvPr/>
          </p:nvSpPr>
          <p:spPr bwMode="auto">
            <a:xfrm>
              <a:off x="6702425" y="4064000"/>
              <a:ext cx="107950" cy="65088"/>
            </a:xfrm>
            <a:custGeom>
              <a:avLst/>
              <a:gdLst>
                <a:gd name="T0" fmla="*/ 60 w 300"/>
                <a:gd name="T1" fmla="*/ 0 h 181"/>
                <a:gd name="T2" fmla="*/ 60 w 300"/>
                <a:gd name="T3" fmla="*/ 0 h 181"/>
                <a:gd name="T4" fmla="*/ 0 w 300"/>
                <a:gd name="T5" fmla="*/ 180 h 181"/>
                <a:gd name="T6" fmla="*/ 60 w 300"/>
                <a:gd name="T7" fmla="*/ 0 h 181"/>
              </a:gdLst>
              <a:ahLst/>
              <a:cxnLst>
                <a:cxn ang="0">
                  <a:pos x="T0" y="T1"/>
                </a:cxn>
                <a:cxn ang="0">
                  <a:pos x="T2" y="T3"/>
                </a:cxn>
                <a:cxn ang="0">
                  <a:pos x="T4" y="T5"/>
                </a:cxn>
                <a:cxn ang="0">
                  <a:pos x="T6" y="T7"/>
                </a:cxn>
              </a:cxnLst>
              <a:rect l="0" t="0" r="r" b="b"/>
              <a:pathLst>
                <a:path w="300" h="181">
                  <a:moveTo>
                    <a:pt x="60" y="0"/>
                  </a:moveTo>
                  <a:lnTo>
                    <a:pt x="60" y="0"/>
                  </a:lnTo>
                  <a:cubicBezTo>
                    <a:pt x="0" y="180"/>
                    <a:pt x="0" y="180"/>
                    <a:pt x="0" y="180"/>
                  </a:cubicBezTo>
                  <a:cubicBezTo>
                    <a:pt x="0" y="180"/>
                    <a:pt x="299" y="180"/>
                    <a:pt x="60" y="0"/>
                  </a:cubicBezTo>
                </a:path>
              </a:pathLst>
            </a:custGeom>
            <a:solidFill>
              <a:srgbClr val="F0E6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5" name="Freeform 39"/>
            <p:cNvSpPr>
              <a:spLocks noChangeArrowheads="1"/>
            </p:cNvSpPr>
            <p:nvPr/>
          </p:nvSpPr>
          <p:spPr bwMode="auto">
            <a:xfrm>
              <a:off x="6584950" y="3506788"/>
              <a:ext cx="11113" cy="139700"/>
            </a:xfrm>
            <a:custGeom>
              <a:avLst/>
              <a:gdLst>
                <a:gd name="T0" fmla="*/ 0 w 31"/>
                <a:gd name="T1" fmla="*/ 0 h 389"/>
                <a:gd name="T2" fmla="*/ 0 w 31"/>
                <a:gd name="T3" fmla="*/ 0 h 389"/>
                <a:gd name="T4" fmla="*/ 0 w 31"/>
                <a:gd name="T5" fmla="*/ 60 h 389"/>
                <a:gd name="T6" fmla="*/ 0 w 31"/>
                <a:gd name="T7" fmla="*/ 209 h 389"/>
                <a:gd name="T8" fmla="*/ 0 w 31"/>
                <a:gd name="T9" fmla="*/ 328 h 389"/>
                <a:gd name="T10" fmla="*/ 0 w 31"/>
                <a:gd name="T11" fmla="*/ 388 h 389"/>
                <a:gd name="T12" fmla="*/ 0 w 31"/>
                <a:gd name="T13" fmla="*/ 328 h 389"/>
                <a:gd name="T14" fmla="*/ 30 w 31"/>
                <a:gd name="T15" fmla="*/ 209 h 389"/>
                <a:gd name="T16" fmla="*/ 30 w 31"/>
                <a:gd name="T17" fmla="*/ 60 h 389"/>
                <a:gd name="T18" fmla="*/ 0 w 31"/>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9">
                  <a:moveTo>
                    <a:pt x="0" y="0"/>
                  </a:moveTo>
                  <a:lnTo>
                    <a:pt x="0" y="0"/>
                  </a:lnTo>
                  <a:cubicBezTo>
                    <a:pt x="0" y="0"/>
                    <a:pt x="0" y="31"/>
                    <a:pt x="0" y="60"/>
                  </a:cubicBezTo>
                  <a:cubicBezTo>
                    <a:pt x="0" y="119"/>
                    <a:pt x="0" y="150"/>
                    <a:pt x="0" y="209"/>
                  </a:cubicBezTo>
                  <a:cubicBezTo>
                    <a:pt x="0" y="239"/>
                    <a:pt x="0" y="299"/>
                    <a:pt x="0" y="328"/>
                  </a:cubicBezTo>
                  <a:cubicBezTo>
                    <a:pt x="0" y="358"/>
                    <a:pt x="0" y="388"/>
                    <a:pt x="0" y="388"/>
                  </a:cubicBezTo>
                  <a:cubicBezTo>
                    <a:pt x="0" y="388"/>
                    <a:pt x="0" y="358"/>
                    <a:pt x="0" y="328"/>
                  </a:cubicBezTo>
                  <a:cubicBezTo>
                    <a:pt x="0" y="299"/>
                    <a:pt x="30" y="239"/>
                    <a:pt x="30" y="209"/>
                  </a:cubicBezTo>
                  <a:cubicBezTo>
                    <a:pt x="30" y="150"/>
                    <a:pt x="30" y="119"/>
                    <a:pt x="30" y="60"/>
                  </a:cubicBezTo>
                  <a:cubicBezTo>
                    <a:pt x="30" y="31"/>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6" name="Freeform 40"/>
            <p:cNvSpPr>
              <a:spLocks noChangeArrowheads="1"/>
            </p:cNvSpPr>
            <p:nvPr/>
          </p:nvSpPr>
          <p:spPr bwMode="auto">
            <a:xfrm>
              <a:off x="6564313" y="3689350"/>
              <a:ext cx="11112" cy="128588"/>
            </a:xfrm>
            <a:custGeom>
              <a:avLst/>
              <a:gdLst>
                <a:gd name="T0" fmla="*/ 30 w 31"/>
                <a:gd name="T1" fmla="*/ 0 h 359"/>
                <a:gd name="T2" fmla="*/ 30 w 31"/>
                <a:gd name="T3" fmla="*/ 0 h 359"/>
                <a:gd name="T4" fmla="*/ 30 w 31"/>
                <a:gd name="T5" fmla="*/ 60 h 359"/>
                <a:gd name="T6" fmla="*/ 0 w 31"/>
                <a:gd name="T7" fmla="*/ 179 h 359"/>
                <a:gd name="T8" fmla="*/ 0 w 31"/>
                <a:gd name="T9" fmla="*/ 298 h 359"/>
                <a:gd name="T10" fmla="*/ 0 w 31"/>
                <a:gd name="T11" fmla="*/ 358 h 359"/>
                <a:gd name="T12" fmla="*/ 30 w 31"/>
                <a:gd name="T13" fmla="*/ 298 h 359"/>
                <a:gd name="T14" fmla="*/ 30 w 31"/>
                <a:gd name="T15" fmla="*/ 179 h 359"/>
                <a:gd name="T16" fmla="*/ 30 w 31"/>
                <a:gd name="T17" fmla="*/ 60 h 359"/>
                <a:gd name="T18" fmla="*/ 30 w 31"/>
                <a:gd name="T1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59">
                  <a:moveTo>
                    <a:pt x="30" y="0"/>
                  </a:moveTo>
                  <a:lnTo>
                    <a:pt x="30" y="0"/>
                  </a:lnTo>
                  <a:cubicBezTo>
                    <a:pt x="30" y="0"/>
                    <a:pt x="30" y="30"/>
                    <a:pt x="30" y="60"/>
                  </a:cubicBezTo>
                  <a:cubicBezTo>
                    <a:pt x="0" y="89"/>
                    <a:pt x="0" y="149"/>
                    <a:pt x="0" y="179"/>
                  </a:cubicBezTo>
                  <a:cubicBezTo>
                    <a:pt x="0" y="239"/>
                    <a:pt x="0" y="269"/>
                    <a:pt x="0" y="298"/>
                  </a:cubicBezTo>
                  <a:cubicBezTo>
                    <a:pt x="0" y="358"/>
                    <a:pt x="0" y="358"/>
                    <a:pt x="0" y="358"/>
                  </a:cubicBezTo>
                  <a:cubicBezTo>
                    <a:pt x="0" y="358"/>
                    <a:pt x="30" y="358"/>
                    <a:pt x="30" y="298"/>
                  </a:cubicBezTo>
                  <a:cubicBezTo>
                    <a:pt x="30" y="269"/>
                    <a:pt x="30" y="239"/>
                    <a:pt x="30" y="179"/>
                  </a:cubicBezTo>
                  <a:cubicBezTo>
                    <a:pt x="30" y="149"/>
                    <a:pt x="30" y="89"/>
                    <a:pt x="30" y="60"/>
                  </a:cubicBezTo>
                  <a:cubicBezTo>
                    <a:pt x="30" y="30"/>
                    <a:pt x="30" y="0"/>
                    <a:pt x="3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7" name="Freeform 41"/>
            <p:cNvSpPr>
              <a:spLocks noChangeArrowheads="1"/>
            </p:cNvSpPr>
            <p:nvPr/>
          </p:nvSpPr>
          <p:spPr bwMode="auto">
            <a:xfrm>
              <a:off x="6553200" y="3883025"/>
              <a:ext cx="11113" cy="96838"/>
            </a:xfrm>
            <a:custGeom>
              <a:avLst/>
              <a:gdLst>
                <a:gd name="T0" fmla="*/ 30 w 31"/>
                <a:gd name="T1" fmla="*/ 0 h 269"/>
                <a:gd name="T2" fmla="*/ 30 w 31"/>
                <a:gd name="T3" fmla="*/ 0 h 269"/>
                <a:gd name="T4" fmla="*/ 30 w 31"/>
                <a:gd name="T5" fmla="*/ 60 h 269"/>
                <a:gd name="T6" fmla="*/ 0 w 31"/>
                <a:gd name="T7" fmla="*/ 149 h 269"/>
                <a:gd name="T8" fmla="*/ 0 w 31"/>
                <a:gd name="T9" fmla="*/ 238 h 269"/>
                <a:gd name="T10" fmla="*/ 30 w 31"/>
                <a:gd name="T11" fmla="*/ 268 h 269"/>
                <a:gd name="T12" fmla="*/ 30 w 31"/>
                <a:gd name="T13" fmla="*/ 238 h 269"/>
                <a:gd name="T14" fmla="*/ 30 w 31"/>
                <a:gd name="T15" fmla="*/ 149 h 269"/>
                <a:gd name="T16" fmla="*/ 30 w 31"/>
                <a:gd name="T17" fmla="*/ 60 h 269"/>
                <a:gd name="T18" fmla="*/ 30 w 31"/>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69">
                  <a:moveTo>
                    <a:pt x="30" y="0"/>
                  </a:moveTo>
                  <a:lnTo>
                    <a:pt x="30" y="0"/>
                  </a:lnTo>
                  <a:cubicBezTo>
                    <a:pt x="30" y="0"/>
                    <a:pt x="30" y="29"/>
                    <a:pt x="30" y="60"/>
                  </a:cubicBezTo>
                  <a:cubicBezTo>
                    <a:pt x="30" y="60"/>
                    <a:pt x="0" y="89"/>
                    <a:pt x="0" y="149"/>
                  </a:cubicBezTo>
                  <a:cubicBezTo>
                    <a:pt x="0" y="179"/>
                    <a:pt x="0" y="209"/>
                    <a:pt x="0" y="238"/>
                  </a:cubicBezTo>
                  <a:lnTo>
                    <a:pt x="30" y="268"/>
                  </a:lnTo>
                  <a:lnTo>
                    <a:pt x="30" y="238"/>
                  </a:lnTo>
                  <a:cubicBezTo>
                    <a:pt x="30" y="209"/>
                    <a:pt x="30" y="179"/>
                    <a:pt x="30" y="149"/>
                  </a:cubicBezTo>
                  <a:cubicBezTo>
                    <a:pt x="30" y="89"/>
                    <a:pt x="30" y="60"/>
                    <a:pt x="30" y="60"/>
                  </a:cubicBezTo>
                  <a:cubicBezTo>
                    <a:pt x="30" y="29"/>
                    <a:pt x="30" y="0"/>
                    <a:pt x="3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8" name="Freeform 42"/>
            <p:cNvSpPr>
              <a:spLocks noChangeArrowheads="1"/>
            </p:cNvSpPr>
            <p:nvPr/>
          </p:nvSpPr>
          <p:spPr bwMode="auto">
            <a:xfrm>
              <a:off x="6542088" y="4032250"/>
              <a:ext cx="11112" cy="74613"/>
            </a:xfrm>
            <a:custGeom>
              <a:avLst/>
              <a:gdLst>
                <a:gd name="T0" fmla="*/ 29 w 30"/>
                <a:gd name="T1" fmla="*/ 0 h 209"/>
                <a:gd name="T2" fmla="*/ 29 w 30"/>
                <a:gd name="T3" fmla="*/ 0 h 209"/>
                <a:gd name="T4" fmla="*/ 29 w 30"/>
                <a:gd name="T5" fmla="*/ 29 h 209"/>
                <a:gd name="T6" fmla="*/ 0 w 30"/>
                <a:gd name="T7" fmla="*/ 88 h 209"/>
                <a:gd name="T8" fmla="*/ 0 w 30"/>
                <a:gd name="T9" fmla="*/ 178 h 209"/>
                <a:gd name="T10" fmla="*/ 29 w 30"/>
                <a:gd name="T11" fmla="*/ 208 h 209"/>
                <a:gd name="T12" fmla="*/ 29 w 30"/>
                <a:gd name="T13" fmla="*/ 178 h 209"/>
                <a:gd name="T14" fmla="*/ 29 w 30"/>
                <a:gd name="T15" fmla="*/ 88 h 209"/>
                <a:gd name="T16" fmla="*/ 29 w 30"/>
                <a:gd name="T17" fmla="*/ 29 h 209"/>
                <a:gd name="T18" fmla="*/ 29 w 30"/>
                <a:gd name="T1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9">
                  <a:moveTo>
                    <a:pt x="29" y="0"/>
                  </a:moveTo>
                  <a:lnTo>
                    <a:pt x="29" y="0"/>
                  </a:lnTo>
                  <a:cubicBezTo>
                    <a:pt x="29" y="0"/>
                    <a:pt x="29" y="0"/>
                    <a:pt x="29" y="29"/>
                  </a:cubicBezTo>
                  <a:cubicBezTo>
                    <a:pt x="0" y="29"/>
                    <a:pt x="0" y="59"/>
                    <a:pt x="0" y="88"/>
                  </a:cubicBezTo>
                  <a:cubicBezTo>
                    <a:pt x="0" y="119"/>
                    <a:pt x="0" y="148"/>
                    <a:pt x="0" y="178"/>
                  </a:cubicBezTo>
                  <a:cubicBezTo>
                    <a:pt x="0" y="208"/>
                    <a:pt x="29" y="208"/>
                    <a:pt x="29" y="208"/>
                  </a:cubicBezTo>
                  <a:cubicBezTo>
                    <a:pt x="29" y="208"/>
                    <a:pt x="29" y="208"/>
                    <a:pt x="29" y="178"/>
                  </a:cubicBezTo>
                  <a:cubicBezTo>
                    <a:pt x="29" y="148"/>
                    <a:pt x="29" y="119"/>
                    <a:pt x="29" y="88"/>
                  </a:cubicBezTo>
                  <a:cubicBezTo>
                    <a:pt x="29" y="59"/>
                    <a:pt x="29" y="29"/>
                    <a:pt x="29" y="29"/>
                  </a:cubicBezTo>
                  <a:cubicBezTo>
                    <a:pt x="29" y="0"/>
                    <a:pt x="29" y="0"/>
                    <a:pt x="29"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9" name="Freeform 43"/>
            <p:cNvSpPr>
              <a:spLocks noChangeArrowheads="1"/>
            </p:cNvSpPr>
            <p:nvPr/>
          </p:nvSpPr>
          <p:spPr bwMode="auto">
            <a:xfrm>
              <a:off x="6564313" y="3517900"/>
              <a:ext cx="22225" cy="107950"/>
            </a:xfrm>
            <a:custGeom>
              <a:avLst/>
              <a:gdLst>
                <a:gd name="T0" fmla="*/ 30 w 61"/>
                <a:gd name="T1" fmla="*/ 0 h 298"/>
                <a:gd name="T2" fmla="*/ 30 w 61"/>
                <a:gd name="T3" fmla="*/ 0 h 298"/>
                <a:gd name="T4" fmla="*/ 30 w 61"/>
                <a:gd name="T5" fmla="*/ 59 h 298"/>
                <a:gd name="T6" fmla="*/ 30 w 61"/>
                <a:gd name="T7" fmla="*/ 148 h 298"/>
                <a:gd name="T8" fmla="*/ 30 w 61"/>
                <a:gd name="T9" fmla="*/ 268 h 298"/>
                <a:gd name="T10" fmla="*/ 30 w 61"/>
                <a:gd name="T11" fmla="*/ 297 h 298"/>
                <a:gd name="T12" fmla="*/ 30 w 61"/>
                <a:gd name="T13" fmla="*/ 268 h 298"/>
                <a:gd name="T14" fmla="*/ 30 w 61"/>
                <a:gd name="T15" fmla="*/ 148 h 298"/>
                <a:gd name="T16" fmla="*/ 30 w 61"/>
                <a:gd name="T17" fmla="*/ 59 h 298"/>
                <a:gd name="T18" fmla="*/ 30 w 61"/>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98">
                  <a:moveTo>
                    <a:pt x="30" y="0"/>
                  </a:moveTo>
                  <a:lnTo>
                    <a:pt x="30" y="0"/>
                  </a:lnTo>
                  <a:cubicBezTo>
                    <a:pt x="30" y="0"/>
                    <a:pt x="30" y="29"/>
                    <a:pt x="30" y="59"/>
                  </a:cubicBezTo>
                  <a:cubicBezTo>
                    <a:pt x="30" y="88"/>
                    <a:pt x="30" y="119"/>
                    <a:pt x="30" y="148"/>
                  </a:cubicBezTo>
                  <a:cubicBezTo>
                    <a:pt x="0" y="178"/>
                    <a:pt x="30" y="238"/>
                    <a:pt x="30" y="268"/>
                  </a:cubicBezTo>
                  <a:cubicBezTo>
                    <a:pt x="30" y="297"/>
                    <a:pt x="30" y="297"/>
                    <a:pt x="30" y="297"/>
                  </a:cubicBezTo>
                  <a:cubicBezTo>
                    <a:pt x="30" y="297"/>
                    <a:pt x="30" y="297"/>
                    <a:pt x="30" y="268"/>
                  </a:cubicBezTo>
                  <a:cubicBezTo>
                    <a:pt x="30" y="238"/>
                    <a:pt x="30" y="208"/>
                    <a:pt x="30" y="148"/>
                  </a:cubicBezTo>
                  <a:cubicBezTo>
                    <a:pt x="60" y="119"/>
                    <a:pt x="30" y="88"/>
                    <a:pt x="30" y="59"/>
                  </a:cubicBezTo>
                  <a:cubicBezTo>
                    <a:pt x="30" y="29"/>
                    <a:pt x="30" y="0"/>
                    <a:pt x="3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0" name="Freeform 44"/>
            <p:cNvSpPr>
              <a:spLocks noChangeArrowheads="1"/>
            </p:cNvSpPr>
            <p:nvPr/>
          </p:nvSpPr>
          <p:spPr bwMode="auto">
            <a:xfrm>
              <a:off x="6553200" y="3709988"/>
              <a:ext cx="11113" cy="85725"/>
            </a:xfrm>
            <a:custGeom>
              <a:avLst/>
              <a:gdLst>
                <a:gd name="T0" fmla="*/ 30 w 31"/>
                <a:gd name="T1" fmla="*/ 0 h 239"/>
                <a:gd name="T2" fmla="*/ 30 w 31"/>
                <a:gd name="T3" fmla="*/ 0 h 239"/>
                <a:gd name="T4" fmla="*/ 0 w 31"/>
                <a:gd name="T5" fmla="*/ 29 h 239"/>
                <a:gd name="T6" fmla="*/ 0 w 31"/>
                <a:gd name="T7" fmla="*/ 119 h 239"/>
                <a:gd name="T8" fmla="*/ 0 w 31"/>
                <a:gd name="T9" fmla="*/ 209 h 239"/>
                <a:gd name="T10" fmla="*/ 0 w 31"/>
                <a:gd name="T11" fmla="*/ 238 h 239"/>
                <a:gd name="T12" fmla="*/ 30 w 31"/>
                <a:gd name="T13" fmla="*/ 209 h 239"/>
                <a:gd name="T14" fmla="*/ 30 w 31"/>
                <a:gd name="T15" fmla="*/ 119 h 239"/>
                <a:gd name="T16" fmla="*/ 30 w 31"/>
                <a:gd name="T17" fmla="*/ 29 h 239"/>
                <a:gd name="T18" fmla="*/ 30 w 31"/>
                <a:gd name="T1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39">
                  <a:moveTo>
                    <a:pt x="30" y="0"/>
                  </a:moveTo>
                  <a:lnTo>
                    <a:pt x="30" y="0"/>
                  </a:lnTo>
                  <a:cubicBezTo>
                    <a:pt x="30" y="0"/>
                    <a:pt x="30" y="0"/>
                    <a:pt x="0" y="29"/>
                  </a:cubicBezTo>
                  <a:cubicBezTo>
                    <a:pt x="0" y="60"/>
                    <a:pt x="0" y="89"/>
                    <a:pt x="0" y="119"/>
                  </a:cubicBezTo>
                  <a:cubicBezTo>
                    <a:pt x="0" y="149"/>
                    <a:pt x="0" y="179"/>
                    <a:pt x="0" y="209"/>
                  </a:cubicBezTo>
                  <a:cubicBezTo>
                    <a:pt x="0" y="238"/>
                    <a:pt x="0" y="238"/>
                    <a:pt x="0" y="238"/>
                  </a:cubicBezTo>
                  <a:cubicBezTo>
                    <a:pt x="0" y="238"/>
                    <a:pt x="0" y="238"/>
                    <a:pt x="30" y="209"/>
                  </a:cubicBezTo>
                  <a:cubicBezTo>
                    <a:pt x="30" y="179"/>
                    <a:pt x="30" y="149"/>
                    <a:pt x="30" y="119"/>
                  </a:cubicBezTo>
                  <a:cubicBezTo>
                    <a:pt x="30" y="89"/>
                    <a:pt x="30" y="60"/>
                    <a:pt x="30" y="29"/>
                  </a:cubicBezTo>
                  <a:cubicBezTo>
                    <a:pt x="30" y="0"/>
                    <a:pt x="30" y="0"/>
                    <a:pt x="3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1" name="Freeform 45"/>
            <p:cNvSpPr>
              <a:spLocks noChangeArrowheads="1"/>
            </p:cNvSpPr>
            <p:nvPr/>
          </p:nvSpPr>
          <p:spPr bwMode="auto">
            <a:xfrm>
              <a:off x="6542088" y="3883025"/>
              <a:ext cx="11112" cy="96838"/>
            </a:xfrm>
            <a:custGeom>
              <a:avLst/>
              <a:gdLst>
                <a:gd name="T0" fmla="*/ 0 w 30"/>
                <a:gd name="T1" fmla="*/ 0 h 269"/>
                <a:gd name="T2" fmla="*/ 0 w 30"/>
                <a:gd name="T3" fmla="*/ 0 h 269"/>
                <a:gd name="T4" fmla="*/ 0 w 30"/>
                <a:gd name="T5" fmla="*/ 29 h 269"/>
                <a:gd name="T6" fmla="*/ 0 w 30"/>
                <a:gd name="T7" fmla="*/ 119 h 269"/>
                <a:gd name="T8" fmla="*/ 0 w 30"/>
                <a:gd name="T9" fmla="*/ 209 h 269"/>
                <a:gd name="T10" fmla="*/ 0 w 30"/>
                <a:gd name="T11" fmla="*/ 268 h 269"/>
                <a:gd name="T12" fmla="*/ 0 w 30"/>
                <a:gd name="T13" fmla="*/ 209 h 269"/>
                <a:gd name="T14" fmla="*/ 29 w 30"/>
                <a:gd name="T15" fmla="*/ 119 h 269"/>
                <a:gd name="T16" fmla="*/ 0 w 30"/>
                <a:gd name="T17" fmla="*/ 29 h 269"/>
                <a:gd name="T18" fmla="*/ 0 w 30"/>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69">
                  <a:moveTo>
                    <a:pt x="0" y="0"/>
                  </a:moveTo>
                  <a:lnTo>
                    <a:pt x="0" y="0"/>
                  </a:lnTo>
                  <a:lnTo>
                    <a:pt x="0" y="29"/>
                  </a:lnTo>
                  <a:cubicBezTo>
                    <a:pt x="0" y="60"/>
                    <a:pt x="0" y="89"/>
                    <a:pt x="0" y="119"/>
                  </a:cubicBezTo>
                  <a:cubicBezTo>
                    <a:pt x="0" y="179"/>
                    <a:pt x="0" y="209"/>
                    <a:pt x="0" y="209"/>
                  </a:cubicBezTo>
                  <a:cubicBezTo>
                    <a:pt x="0" y="238"/>
                    <a:pt x="0" y="268"/>
                    <a:pt x="0" y="268"/>
                  </a:cubicBezTo>
                  <a:cubicBezTo>
                    <a:pt x="0" y="268"/>
                    <a:pt x="0" y="238"/>
                    <a:pt x="0" y="209"/>
                  </a:cubicBezTo>
                  <a:cubicBezTo>
                    <a:pt x="0" y="209"/>
                    <a:pt x="0" y="179"/>
                    <a:pt x="29" y="119"/>
                  </a:cubicBezTo>
                  <a:cubicBezTo>
                    <a:pt x="29" y="89"/>
                    <a:pt x="29" y="60"/>
                    <a:pt x="0" y="29"/>
                  </a:cubicBezTo>
                  <a:lnTo>
                    <a:pt x="0" y="0"/>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2" name="Freeform 46"/>
            <p:cNvSpPr>
              <a:spLocks noChangeArrowheads="1"/>
            </p:cNvSpPr>
            <p:nvPr/>
          </p:nvSpPr>
          <p:spPr bwMode="auto">
            <a:xfrm>
              <a:off x="6530975" y="4021138"/>
              <a:ext cx="11113" cy="85725"/>
            </a:xfrm>
            <a:custGeom>
              <a:avLst/>
              <a:gdLst>
                <a:gd name="T0" fmla="*/ 31 w 32"/>
                <a:gd name="T1" fmla="*/ 0 h 240"/>
                <a:gd name="T2" fmla="*/ 31 w 32"/>
                <a:gd name="T3" fmla="*/ 0 h 240"/>
                <a:gd name="T4" fmla="*/ 0 w 32"/>
                <a:gd name="T5" fmla="*/ 60 h 240"/>
                <a:gd name="T6" fmla="*/ 0 w 32"/>
                <a:gd name="T7" fmla="*/ 119 h 240"/>
                <a:gd name="T8" fmla="*/ 0 w 32"/>
                <a:gd name="T9" fmla="*/ 209 h 240"/>
                <a:gd name="T10" fmla="*/ 0 w 32"/>
                <a:gd name="T11" fmla="*/ 239 h 240"/>
                <a:gd name="T12" fmla="*/ 31 w 32"/>
                <a:gd name="T13" fmla="*/ 209 h 240"/>
                <a:gd name="T14" fmla="*/ 31 w 32"/>
                <a:gd name="T15" fmla="*/ 119 h 240"/>
                <a:gd name="T16" fmla="*/ 31 w 32"/>
                <a:gd name="T17" fmla="*/ 60 h 240"/>
                <a:gd name="T18" fmla="*/ 31 w 32"/>
                <a:gd name="T1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40">
                  <a:moveTo>
                    <a:pt x="31" y="0"/>
                  </a:moveTo>
                  <a:lnTo>
                    <a:pt x="31" y="0"/>
                  </a:lnTo>
                  <a:cubicBezTo>
                    <a:pt x="31" y="0"/>
                    <a:pt x="0" y="31"/>
                    <a:pt x="0" y="60"/>
                  </a:cubicBezTo>
                  <a:cubicBezTo>
                    <a:pt x="0" y="60"/>
                    <a:pt x="0" y="90"/>
                    <a:pt x="0" y="119"/>
                  </a:cubicBezTo>
                  <a:cubicBezTo>
                    <a:pt x="0" y="150"/>
                    <a:pt x="0" y="179"/>
                    <a:pt x="0" y="209"/>
                  </a:cubicBezTo>
                  <a:lnTo>
                    <a:pt x="0" y="239"/>
                  </a:lnTo>
                  <a:cubicBezTo>
                    <a:pt x="0" y="239"/>
                    <a:pt x="0" y="239"/>
                    <a:pt x="31" y="209"/>
                  </a:cubicBezTo>
                  <a:cubicBezTo>
                    <a:pt x="31" y="179"/>
                    <a:pt x="31" y="150"/>
                    <a:pt x="31" y="119"/>
                  </a:cubicBezTo>
                  <a:cubicBezTo>
                    <a:pt x="31" y="90"/>
                    <a:pt x="31" y="60"/>
                    <a:pt x="31" y="60"/>
                  </a:cubicBezTo>
                  <a:cubicBezTo>
                    <a:pt x="31" y="31"/>
                    <a:pt x="31" y="0"/>
                    <a:pt x="31"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3" name="Freeform 47"/>
            <p:cNvSpPr>
              <a:spLocks noChangeArrowheads="1"/>
            </p:cNvSpPr>
            <p:nvPr/>
          </p:nvSpPr>
          <p:spPr bwMode="auto">
            <a:xfrm>
              <a:off x="7132638" y="3752850"/>
              <a:ext cx="1052512" cy="450850"/>
            </a:xfrm>
            <a:custGeom>
              <a:avLst/>
              <a:gdLst>
                <a:gd name="T0" fmla="*/ 0 w 2923"/>
                <a:gd name="T1" fmla="*/ 1192 h 1254"/>
                <a:gd name="T2" fmla="*/ 2893 w 2923"/>
                <a:gd name="T3" fmla="*/ 1253 h 1254"/>
                <a:gd name="T4" fmla="*/ 2922 w 2923"/>
                <a:gd name="T5" fmla="*/ 60 h 1254"/>
                <a:gd name="T6" fmla="*/ 30 w 2923"/>
                <a:gd name="T7" fmla="*/ 0 h 1254"/>
                <a:gd name="T8" fmla="*/ 0 w 2923"/>
                <a:gd name="T9" fmla="*/ 1192 h 1254"/>
              </a:gdLst>
              <a:ahLst/>
              <a:cxnLst>
                <a:cxn ang="0">
                  <a:pos x="T0" y="T1"/>
                </a:cxn>
                <a:cxn ang="0">
                  <a:pos x="T2" y="T3"/>
                </a:cxn>
                <a:cxn ang="0">
                  <a:pos x="T4" y="T5"/>
                </a:cxn>
                <a:cxn ang="0">
                  <a:pos x="T6" y="T7"/>
                </a:cxn>
                <a:cxn ang="0">
                  <a:pos x="T8" y="T9"/>
                </a:cxn>
              </a:cxnLst>
              <a:rect l="0" t="0" r="r" b="b"/>
              <a:pathLst>
                <a:path w="2923" h="1254">
                  <a:moveTo>
                    <a:pt x="0" y="1192"/>
                  </a:moveTo>
                  <a:lnTo>
                    <a:pt x="2893" y="1253"/>
                  </a:lnTo>
                  <a:lnTo>
                    <a:pt x="2922" y="60"/>
                  </a:lnTo>
                  <a:lnTo>
                    <a:pt x="30" y="0"/>
                  </a:lnTo>
                  <a:lnTo>
                    <a:pt x="0" y="1192"/>
                  </a:lnTo>
                </a:path>
              </a:pathLst>
            </a:custGeom>
            <a:solidFill>
              <a:srgbClr val="FAFAF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4" name="Freeform 48"/>
            <p:cNvSpPr>
              <a:spLocks noChangeArrowheads="1"/>
            </p:cNvSpPr>
            <p:nvPr/>
          </p:nvSpPr>
          <p:spPr bwMode="auto">
            <a:xfrm>
              <a:off x="7175500" y="3709988"/>
              <a:ext cx="1192213" cy="547687"/>
            </a:xfrm>
            <a:custGeom>
              <a:avLst/>
              <a:gdLst>
                <a:gd name="T0" fmla="*/ 3310 w 3311"/>
                <a:gd name="T1" fmla="*/ 1520 h 1521"/>
                <a:gd name="T2" fmla="*/ 0 w 3311"/>
                <a:gd name="T3" fmla="*/ 1491 h 1521"/>
                <a:gd name="T4" fmla="*/ 31 w 3311"/>
                <a:gd name="T5" fmla="*/ 0 h 1521"/>
                <a:gd name="T6" fmla="*/ 3310 w 3311"/>
                <a:gd name="T7" fmla="*/ 29 h 1521"/>
                <a:gd name="T8" fmla="*/ 3310 w 3311"/>
                <a:gd name="T9" fmla="*/ 1520 h 1521"/>
              </a:gdLst>
              <a:ahLst/>
              <a:cxnLst>
                <a:cxn ang="0">
                  <a:pos x="T0" y="T1"/>
                </a:cxn>
                <a:cxn ang="0">
                  <a:pos x="T2" y="T3"/>
                </a:cxn>
                <a:cxn ang="0">
                  <a:pos x="T4" y="T5"/>
                </a:cxn>
                <a:cxn ang="0">
                  <a:pos x="T6" y="T7"/>
                </a:cxn>
                <a:cxn ang="0">
                  <a:pos x="T8" y="T9"/>
                </a:cxn>
              </a:cxnLst>
              <a:rect l="0" t="0" r="r" b="b"/>
              <a:pathLst>
                <a:path w="3311" h="1521">
                  <a:moveTo>
                    <a:pt x="3310" y="1520"/>
                  </a:moveTo>
                  <a:lnTo>
                    <a:pt x="0" y="1491"/>
                  </a:lnTo>
                  <a:lnTo>
                    <a:pt x="31" y="0"/>
                  </a:lnTo>
                  <a:lnTo>
                    <a:pt x="3310" y="29"/>
                  </a:lnTo>
                  <a:lnTo>
                    <a:pt x="3310" y="1520"/>
                  </a:lnTo>
                </a:path>
              </a:pathLst>
            </a:custGeom>
            <a:solidFill>
              <a:srgbClr val="EDBC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5" name="Freeform 49"/>
            <p:cNvSpPr>
              <a:spLocks noChangeArrowheads="1"/>
            </p:cNvSpPr>
            <p:nvPr/>
          </p:nvSpPr>
          <p:spPr bwMode="auto">
            <a:xfrm>
              <a:off x="7466013" y="4149725"/>
              <a:ext cx="65087" cy="65088"/>
            </a:xfrm>
            <a:custGeom>
              <a:avLst/>
              <a:gdLst>
                <a:gd name="T0" fmla="*/ 30 w 181"/>
                <a:gd name="T1" fmla="*/ 119 h 180"/>
                <a:gd name="T2" fmla="*/ 30 w 181"/>
                <a:gd name="T3" fmla="*/ 119 h 180"/>
                <a:gd name="T4" fmla="*/ 120 w 181"/>
                <a:gd name="T5" fmla="*/ 150 h 180"/>
                <a:gd name="T6" fmla="*/ 149 w 181"/>
                <a:gd name="T7" fmla="*/ 60 h 180"/>
                <a:gd name="T8" fmla="*/ 60 w 181"/>
                <a:gd name="T9" fmla="*/ 0 h 180"/>
                <a:gd name="T10" fmla="*/ 30 w 181"/>
                <a:gd name="T11" fmla="*/ 119 h 180"/>
              </a:gdLst>
              <a:ahLst/>
              <a:cxnLst>
                <a:cxn ang="0">
                  <a:pos x="T0" y="T1"/>
                </a:cxn>
                <a:cxn ang="0">
                  <a:pos x="T2" y="T3"/>
                </a:cxn>
                <a:cxn ang="0">
                  <a:pos x="T4" y="T5"/>
                </a:cxn>
                <a:cxn ang="0">
                  <a:pos x="T6" y="T7"/>
                </a:cxn>
                <a:cxn ang="0">
                  <a:pos x="T8" y="T9"/>
                </a:cxn>
                <a:cxn ang="0">
                  <a:pos x="T10" y="T11"/>
                </a:cxn>
              </a:cxnLst>
              <a:rect l="0" t="0" r="r" b="b"/>
              <a:pathLst>
                <a:path w="181" h="180">
                  <a:moveTo>
                    <a:pt x="30" y="119"/>
                  </a:moveTo>
                  <a:lnTo>
                    <a:pt x="30" y="119"/>
                  </a:lnTo>
                  <a:cubicBezTo>
                    <a:pt x="30" y="150"/>
                    <a:pt x="90" y="179"/>
                    <a:pt x="120" y="150"/>
                  </a:cubicBezTo>
                  <a:cubicBezTo>
                    <a:pt x="149" y="119"/>
                    <a:pt x="180" y="89"/>
                    <a:pt x="149" y="60"/>
                  </a:cubicBezTo>
                  <a:cubicBezTo>
                    <a:pt x="149" y="0"/>
                    <a:pt x="90" y="0"/>
                    <a:pt x="60" y="0"/>
                  </a:cubicBezTo>
                  <a:cubicBezTo>
                    <a:pt x="30" y="30"/>
                    <a:pt x="0" y="89"/>
                    <a:pt x="30" y="119"/>
                  </a:cubicBezTo>
                </a:path>
              </a:pathLst>
            </a:custGeom>
            <a:solidFill>
              <a:srgbClr val="FAFAF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6" name="Freeform 50"/>
            <p:cNvSpPr>
              <a:spLocks noChangeArrowheads="1"/>
            </p:cNvSpPr>
            <p:nvPr/>
          </p:nvSpPr>
          <p:spPr bwMode="auto">
            <a:xfrm>
              <a:off x="7292975" y="4149725"/>
              <a:ext cx="65088" cy="65088"/>
            </a:xfrm>
            <a:custGeom>
              <a:avLst/>
              <a:gdLst>
                <a:gd name="T0" fmla="*/ 30 w 181"/>
                <a:gd name="T1" fmla="*/ 119 h 180"/>
                <a:gd name="T2" fmla="*/ 30 w 181"/>
                <a:gd name="T3" fmla="*/ 119 h 180"/>
                <a:gd name="T4" fmla="*/ 120 w 181"/>
                <a:gd name="T5" fmla="*/ 179 h 180"/>
                <a:gd name="T6" fmla="*/ 149 w 181"/>
                <a:gd name="T7" fmla="*/ 60 h 180"/>
                <a:gd name="T8" fmla="*/ 60 w 181"/>
                <a:gd name="T9" fmla="*/ 30 h 180"/>
                <a:gd name="T10" fmla="*/ 30 w 181"/>
                <a:gd name="T11" fmla="*/ 119 h 180"/>
              </a:gdLst>
              <a:ahLst/>
              <a:cxnLst>
                <a:cxn ang="0">
                  <a:pos x="T0" y="T1"/>
                </a:cxn>
                <a:cxn ang="0">
                  <a:pos x="T2" y="T3"/>
                </a:cxn>
                <a:cxn ang="0">
                  <a:pos x="T4" y="T5"/>
                </a:cxn>
                <a:cxn ang="0">
                  <a:pos x="T6" y="T7"/>
                </a:cxn>
                <a:cxn ang="0">
                  <a:pos x="T8" y="T9"/>
                </a:cxn>
                <a:cxn ang="0">
                  <a:pos x="T10" y="T11"/>
                </a:cxn>
              </a:cxnLst>
              <a:rect l="0" t="0" r="r" b="b"/>
              <a:pathLst>
                <a:path w="181" h="180">
                  <a:moveTo>
                    <a:pt x="30" y="119"/>
                  </a:moveTo>
                  <a:lnTo>
                    <a:pt x="30" y="119"/>
                  </a:lnTo>
                  <a:cubicBezTo>
                    <a:pt x="30" y="179"/>
                    <a:pt x="90" y="179"/>
                    <a:pt x="120" y="179"/>
                  </a:cubicBezTo>
                  <a:cubicBezTo>
                    <a:pt x="149" y="150"/>
                    <a:pt x="180" y="119"/>
                    <a:pt x="149" y="60"/>
                  </a:cubicBezTo>
                  <a:cubicBezTo>
                    <a:pt x="149" y="30"/>
                    <a:pt x="90" y="0"/>
                    <a:pt x="60" y="30"/>
                  </a:cubicBezTo>
                  <a:cubicBezTo>
                    <a:pt x="30" y="60"/>
                    <a:pt x="0" y="89"/>
                    <a:pt x="30" y="119"/>
                  </a:cubicBezTo>
                </a:path>
              </a:pathLst>
            </a:custGeom>
            <a:solidFill>
              <a:srgbClr val="FAFAF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7" name="Freeform 51"/>
            <p:cNvSpPr>
              <a:spLocks noChangeArrowheads="1"/>
            </p:cNvSpPr>
            <p:nvPr/>
          </p:nvSpPr>
          <p:spPr bwMode="auto">
            <a:xfrm>
              <a:off x="7380288" y="4149725"/>
              <a:ext cx="65087" cy="65088"/>
            </a:xfrm>
            <a:custGeom>
              <a:avLst/>
              <a:gdLst>
                <a:gd name="T0" fmla="*/ 29 w 180"/>
                <a:gd name="T1" fmla="*/ 119 h 180"/>
                <a:gd name="T2" fmla="*/ 29 w 180"/>
                <a:gd name="T3" fmla="*/ 119 h 180"/>
                <a:gd name="T4" fmla="*/ 119 w 180"/>
                <a:gd name="T5" fmla="*/ 150 h 180"/>
                <a:gd name="T6" fmla="*/ 149 w 180"/>
                <a:gd name="T7" fmla="*/ 60 h 180"/>
                <a:gd name="T8" fmla="*/ 60 w 180"/>
                <a:gd name="T9" fmla="*/ 30 h 180"/>
                <a:gd name="T10" fmla="*/ 29 w 180"/>
                <a:gd name="T11" fmla="*/ 119 h 180"/>
              </a:gdLst>
              <a:ahLst/>
              <a:cxnLst>
                <a:cxn ang="0">
                  <a:pos x="T0" y="T1"/>
                </a:cxn>
                <a:cxn ang="0">
                  <a:pos x="T2" y="T3"/>
                </a:cxn>
                <a:cxn ang="0">
                  <a:pos x="T4" y="T5"/>
                </a:cxn>
                <a:cxn ang="0">
                  <a:pos x="T6" y="T7"/>
                </a:cxn>
                <a:cxn ang="0">
                  <a:pos x="T8" y="T9"/>
                </a:cxn>
                <a:cxn ang="0">
                  <a:pos x="T10" y="T11"/>
                </a:cxn>
              </a:cxnLst>
              <a:rect l="0" t="0" r="r" b="b"/>
              <a:pathLst>
                <a:path w="180" h="180">
                  <a:moveTo>
                    <a:pt x="29" y="119"/>
                  </a:moveTo>
                  <a:lnTo>
                    <a:pt x="29" y="119"/>
                  </a:lnTo>
                  <a:cubicBezTo>
                    <a:pt x="29" y="150"/>
                    <a:pt x="90" y="179"/>
                    <a:pt x="119" y="150"/>
                  </a:cubicBezTo>
                  <a:cubicBezTo>
                    <a:pt x="149" y="150"/>
                    <a:pt x="179" y="89"/>
                    <a:pt x="149" y="60"/>
                  </a:cubicBezTo>
                  <a:cubicBezTo>
                    <a:pt x="149" y="30"/>
                    <a:pt x="90" y="0"/>
                    <a:pt x="60" y="30"/>
                  </a:cubicBezTo>
                  <a:cubicBezTo>
                    <a:pt x="29" y="30"/>
                    <a:pt x="0" y="89"/>
                    <a:pt x="29" y="119"/>
                  </a:cubicBezTo>
                </a:path>
              </a:pathLst>
            </a:custGeom>
            <a:solidFill>
              <a:srgbClr val="FAFAF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8" name="Freeform 52"/>
            <p:cNvSpPr>
              <a:spLocks noChangeArrowheads="1"/>
            </p:cNvSpPr>
            <p:nvPr/>
          </p:nvSpPr>
          <p:spPr bwMode="auto">
            <a:xfrm>
              <a:off x="3128963" y="2133600"/>
              <a:ext cx="676275" cy="355600"/>
            </a:xfrm>
            <a:custGeom>
              <a:avLst/>
              <a:gdLst>
                <a:gd name="T0" fmla="*/ 1879 w 1880"/>
                <a:gd name="T1" fmla="*/ 686 h 986"/>
                <a:gd name="T2" fmla="*/ 1879 w 1880"/>
                <a:gd name="T3" fmla="*/ 686 h 986"/>
                <a:gd name="T4" fmla="*/ 1580 w 1880"/>
                <a:gd name="T5" fmla="*/ 985 h 986"/>
                <a:gd name="T6" fmla="*/ 299 w 1880"/>
                <a:gd name="T7" fmla="*/ 985 h 986"/>
                <a:gd name="T8" fmla="*/ 0 w 1880"/>
                <a:gd name="T9" fmla="*/ 686 h 986"/>
                <a:gd name="T10" fmla="*/ 0 w 1880"/>
                <a:gd name="T11" fmla="*/ 299 h 986"/>
                <a:gd name="T12" fmla="*/ 299 w 1880"/>
                <a:gd name="T13" fmla="*/ 0 h 986"/>
                <a:gd name="T14" fmla="*/ 1580 w 1880"/>
                <a:gd name="T15" fmla="*/ 0 h 986"/>
                <a:gd name="T16" fmla="*/ 1879 w 1880"/>
                <a:gd name="T17" fmla="*/ 299 h 986"/>
                <a:gd name="T18" fmla="*/ 1879 w 1880"/>
                <a:gd name="T19" fmla="*/ 68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0" h="986">
                  <a:moveTo>
                    <a:pt x="1879" y="686"/>
                  </a:moveTo>
                  <a:lnTo>
                    <a:pt x="1879" y="686"/>
                  </a:lnTo>
                  <a:cubicBezTo>
                    <a:pt x="1879" y="865"/>
                    <a:pt x="1730" y="985"/>
                    <a:pt x="1580" y="985"/>
                  </a:cubicBezTo>
                  <a:cubicBezTo>
                    <a:pt x="299" y="985"/>
                    <a:pt x="299" y="985"/>
                    <a:pt x="299" y="985"/>
                  </a:cubicBezTo>
                  <a:cubicBezTo>
                    <a:pt x="149" y="985"/>
                    <a:pt x="0" y="865"/>
                    <a:pt x="0" y="686"/>
                  </a:cubicBezTo>
                  <a:cubicBezTo>
                    <a:pt x="0" y="299"/>
                    <a:pt x="0" y="299"/>
                    <a:pt x="0" y="299"/>
                  </a:cubicBezTo>
                  <a:cubicBezTo>
                    <a:pt x="0" y="119"/>
                    <a:pt x="149" y="0"/>
                    <a:pt x="299" y="0"/>
                  </a:cubicBezTo>
                  <a:cubicBezTo>
                    <a:pt x="1580" y="0"/>
                    <a:pt x="1580" y="0"/>
                    <a:pt x="1580" y="0"/>
                  </a:cubicBezTo>
                  <a:cubicBezTo>
                    <a:pt x="1730" y="0"/>
                    <a:pt x="1879" y="119"/>
                    <a:pt x="1879" y="299"/>
                  </a:cubicBezTo>
                  <a:lnTo>
                    <a:pt x="1879" y="686"/>
                  </a:lnTo>
                </a:path>
              </a:pathLst>
            </a:custGeom>
            <a:solidFill>
              <a:srgbClr val="E2514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9" name="Freeform 53"/>
            <p:cNvSpPr>
              <a:spLocks noChangeArrowheads="1"/>
            </p:cNvSpPr>
            <p:nvPr/>
          </p:nvSpPr>
          <p:spPr bwMode="auto">
            <a:xfrm>
              <a:off x="3128963" y="2316163"/>
              <a:ext cx="676275" cy="171450"/>
            </a:xfrm>
            <a:custGeom>
              <a:avLst/>
              <a:gdLst>
                <a:gd name="T0" fmla="*/ 0 w 1880"/>
                <a:gd name="T1" fmla="*/ 0 h 478"/>
                <a:gd name="T2" fmla="*/ 0 w 1880"/>
                <a:gd name="T3" fmla="*/ 0 h 478"/>
                <a:gd name="T4" fmla="*/ 0 w 1880"/>
                <a:gd name="T5" fmla="*/ 178 h 478"/>
                <a:gd name="T6" fmla="*/ 299 w 1880"/>
                <a:gd name="T7" fmla="*/ 477 h 478"/>
                <a:gd name="T8" fmla="*/ 1580 w 1880"/>
                <a:gd name="T9" fmla="*/ 477 h 478"/>
                <a:gd name="T10" fmla="*/ 1879 w 1880"/>
                <a:gd name="T11" fmla="*/ 178 h 478"/>
                <a:gd name="T12" fmla="*/ 1879 w 1880"/>
                <a:gd name="T13" fmla="*/ 0 h 478"/>
                <a:gd name="T14" fmla="*/ 0 w 1880"/>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0" h="478">
                  <a:moveTo>
                    <a:pt x="0" y="0"/>
                  </a:moveTo>
                  <a:lnTo>
                    <a:pt x="0" y="0"/>
                  </a:lnTo>
                  <a:cubicBezTo>
                    <a:pt x="0" y="178"/>
                    <a:pt x="0" y="178"/>
                    <a:pt x="0" y="178"/>
                  </a:cubicBezTo>
                  <a:cubicBezTo>
                    <a:pt x="0" y="357"/>
                    <a:pt x="149" y="477"/>
                    <a:pt x="299" y="477"/>
                  </a:cubicBezTo>
                  <a:cubicBezTo>
                    <a:pt x="1580" y="477"/>
                    <a:pt x="1580" y="477"/>
                    <a:pt x="1580" y="477"/>
                  </a:cubicBezTo>
                  <a:cubicBezTo>
                    <a:pt x="1730" y="477"/>
                    <a:pt x="1879" y="357"/>
                    <a:pt x="1879" y="178"/>
                  </a:cubicBezTo>
                  <a:cubicBezTo>
                    <a:pt x="1879" y="0"/>
                    <a:pt x="1879" y="0"/>
                    <a:pt x="1879" y="0"/>
                  </a:cubicBezTo>
                  <a:lnTo>
                    <a:pt x="0" y="0"/>
                  </a:lnTo>
                </a:path>
              </a:pathLst>
            </a:custGeom>
            <a:solidFill>
              <a:srgbClr val="EA5D5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0" name="Freeform 54"/>
            <p:cNvSpPr>
              <a:spLocks noChangeArrowheads="1"/>
            </p:cNvSpPr>
            <p:nvPr/>
          </p:nvSpPr>
          <p:spPr bwMode="auto">
            <a:xfrm>
              <a:off x="3354388" y="2208213"/>
              <a:ext cx="247650" cy="204787"/>
            </a:xfrm>
            <a:custGeom>
              <a:avLst/>
              <a:gdLst>
                <a:gd name="T0" fmla="*/ 0 w 687"/>
                <a:gd name="T1" fmla="*/ 0 h 568"/>
                <a:gd name="T2" fmla="*/ 0 w 687"/>
                <a:gd name="T3" fmla="*/ 567 h 568"/>
                <a:gd name="T4" fmla="*/ 686 w 687"/>
                <a:gd name="T5" fmla="*/ 299 h 568"/>
                <a:gd name="T6" fmla="*/ 0 w 687"/>
                <a:gd name="T7" fmla="*/ 0 h 568"/>
              </a:gdLst>
              <a:ahLst/>
              <a:cxnLst>
                <a:cxn ang="0">
                  <a:pos x="T0" y="T1"/>
                </a:cxn>
                <a:cxn ang="0">
                  <a:pos x="T2" y="T3"/>
                </a:cxn>
                <a:cxn ang="0">
                  <a:pos x="T4" y="T5"/>
                </a:cxn>
                <a:cxn ang="0">
                  <a:pos x="T6" y="T7"/>
                </a:cxn>
              </a:cxnLst>
              <a:rect l="0" t="0" r="r" b="b"/>
              <a:pathLst>
                <a:path w="687" h="568">
                  <a:moveTo>
                    <a:pt x="0" y="0"/>
                  </a:moveTo>
                  <a:lnTo>
                    <a:pt x="0" y="567"/>
                  </a:lnTo>
                  <a:lnTo>
                    <a:pt x="686" y="299"/>
                  </a:lnTo>
                  <a:lnTo>
                    <a:pt x="0"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1" name="Freeform 55"/>
            <p:cNvSpPr>
              <a:spLocks noChangeArrowheads="1"/>
            </p:cNvSpPr>
            <p:nvPr/>
          </p:nvSpPr>
          <p:spPr bwMode="auto">
            <a:xfrm>
              <a:off x="3354388" y="2208213"/>
              <a:ext cx="247650" cy="107950"/>
            </a:xfrm>
            <a:custGeom>
              <a:avLst/>
              <a:gdLst>
                <a:gd name="T0" fmla="*/ 686 w 687"/>
                <a:gd name="T1" fmla="*/ 299 h 300"/>
                <a:gd name="T2" fmla="*/ 686 w 687"/>
                <a:gd name="T3" fmla="*/ 299 h 300"/>
                <a:gd name="T4" fmla="*/ 0 w 687"/>
                <a:gd name="T5" fmla="*/ 0 h 300"/>
                <a:gd name="T6" fmla="*/ 0 w 687"/>
                <a:gd name="T7" fmla="*/ 299 h 300"/>
                <a:gd name="T8" fmla="*/ 686 w 687"/>
                <a:gd name="T9" fmla="*/ 299 h 300"/>
              </a:gdLst>
              <a:ahLst/>
              <a:cxnLst>
                <a:cxn ang="0">
                  <a:pos x="T0" y="T1"/>
                </a:cxn>
                <a:cxn ang="0">
                  <a:pos x="T2" y="T3"/>
                </a:cxn>
                <a:cxn ang="0">
                  <a:pos x="T4" y="T5"/>
                </a:cxn>
                <a:cxn ang="0">
                  <a:pos x="T6" y="T7"/>
                </a:cxn>
                <a:cxn ang="0">
                  <a:pos x="T8" y="T9"/>
                </a:cxn>
              </a:cxnLst>
              <a:rect l="0" t="0" r="r" b="b"/>
              <a:pathLst>
                <a:path w="687" h="300">
                  <a:moveTo>
                    <a:pt x="686" y="299"/>
                  </a:moveTo>
                  <a:lnTo>
                    <a:pt x="686" y="299"/>
                  </a:lnTo>
                  <a:lnTo>
                    <a:pt x="0" y="0"/>
                  </a:lnTo>
                  <a:lnTo>
                    <a:pt x="0" y="299"/>
                  </a:lnTo>
                  <a:lnTo>
                    <a:pt x="686" y="299"/>
                  </a:lnTo>
                </a:path>
              </a:pathLst>
            </a:custGeom>
            <a:solidFill>
              <a:srgbClr val="D3D5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2" name="Freeform 56"/>
            <p:cNvSpPr>
              <a:spLocks noChangeArrowheads="1"/>
            </p:cNvSpPr>
            <p:nvPr/>
          </p:nvSpPr>
          <p:spPr bwMode="auto">
            <a:xfrm>
              <a:off x="5308600" y="1617663"/>
              <a:ext cx="644525" cy="527050"/>
            </a:xfrm>
            <a:custGeom>
              <a:avLst/>
              <a:gdLst>
                <a:gd name="T0" fmla="*/ 1520 w 1789"/>
                <a:gd name="T1" fmla="*/ 0 h 1463"/>
                <a:gd name="T2" fmla="*/ 1520 w 1789"/>
                <a:gd name="T3" fmla="*/ 0 h 1463"/>
                <a:gd name="T4" fmla="*/ 297 w 1789"/>
                <a:gd name="T5" fmla="*/ 0 h 1463"/>
                <a:gd name="T6" fmla="*/ 0 w 1789"/>
                <a:gd name="T7" fmla="*/ 269 h 1463"/>
                <a:gd name="T8" fmla="*/ 0 w 1789"/>
                <a:gd name="T9" fmla="*/ 865 h 1463"/>
                <a:gd name="T10" fmla="*/ 267 w 1789"/>
                <a:gd name="T11" fmla="*/ 1133 h 1463"/>
                <a:gd name="T12" fmla="*/ 119 w 1789"/>
                <a:gd name="T13" fmla="*/ 1462 h 1463"/>
                <a:gd name="T14" fmla="*/ 566 w 1789"/>
                <a:gd name="T15" fmla="*/ 1133 h 1463"/>
                <a:gd name="T16" fmla="*/ 1520 w 1789"/>
                <a:gd name="T17" fmla="*/ 1133 h 1463"/>
                <a:gd name="T18" fmla="*/ 1788 w 1789"/>
                <a:gd name="T19" fmla="*/ 865 h 1463"/>
                <a:gd name="T20" fmla="*/ 1788 w 1789"/>
                <a:gd name="T21" fmla="*/ 269 h 1463"/>
                <a:gd name="T22" fmla="*/ 1520 w 1789"/>
                <a:gd name="T23" fmla="*/ 0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9" h="1463">
                  <a:moveTo>
                    <a:pt x="1520" y="0"/>
                  </a:moveTo>
                  <a:lnTo>
                    <a:pt x="1520" y="0"/>
                  </a:lnTo>
                  <a:cubicBezTo>
                    <a:pt x="297" y="0"/>
                    <a:pt x="297" y="0"/>
                    <a:pt x="297" y="0"/>
                  </a:cubicBezTo>
                  <a:cubicBezTo>
                    <a:pt x="149" y="0"/>
                    <a:pt x="0" y="119"/>
                    <a:pt x="0" y="269"/>
                  </a:cubicBezTo>
                  <a:cubicBezTo>
                    <a:pt x="0" y="865"/>
                    <a:pt x="0" y="865"/>
                    <a:pt x="0" y="865"/>
                  </a:cubicBezTo>
                  <a:cubicBezTo>
                    <a:pt x="0" y="985"/>
                    <a:pt x="119" y="1133"/>
                    <a:pt x="267" y="1133"/>
                  </a:cubicBezTo>
                  <a:cubicBezTo>
                    <a:pt x="119" y="1462"/>
                    <a:pt x="119" y="1462"/>
                    <a:pt x="119" y="1462"/>
                  </a:cubicBezTo>
                  <a:cubicBezTo>
                    <a:pt x="566" y="1133"/>
                    <a:pt x="566" y="1133"/>
                    <a:pt x="566" y="1133"/>
                  </a:cubicBezTo>
                  <a:cubicBezTo>
                    <a:pt x="1520" y="1133"/>
                    <a:pt x="1520" y="1133"/>
                    <a:pt x="1520" y="1133"/>
                  </a:cubicBezTo>
                  <a:cubicBezTo>
                    <a:pt x="1668" y="1133"/>
                    <a:pt x="1788" y="1014"/>
                    <a:pt x="1788" y="865"/>
                  </a:cubicBezTo>
                  <a:cubicBezTo>
                    <a:pt x="1788" y="269"/>
                    <a:pt x="1788" y="269"/>
                    <a:pt x="1788" y="269"/>
                  </a:cubicBezTo>
                  <a:cubicBezTo>
                    <a:pt x="1788" y="119"/>
                    <a:pt x="1668" y="0"/>
                    <a:pt x="1520" y="0"/>
                  </a:cubicBezTo>
                </a:path>
              </a:pathLst>
            </a:custGeom>
            <a:solidFill>
              <a:srgbClr val="EDF0F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3" name="Freeform 57"/>
            <p:cNvSpPr>
              <a:spLocks noChangeArrowheads="1"/>
            </p:cNvSpPr>
            <p:nvPr/>
          </p:nvSpPr>
          <p:spPr bwMode="auto">
            <a:xfrm>
              <a:off x="5597525" y="1703388"/>
              <a:ext cx="354013" cy="322262"/>
            </a:xfrm>
            <a:custGeom>
              <a:avLst/>
              <a:gdLst>
                <a:gd name="T0" fmla="*/ 984 w 985"/>
                <a:gd name="T1" fmla="*/ 0 h 895"/>
                <a:gd name="T2" fmla="*/ 984 w 985"/>
                <a:gd name="T3" fmla="*/ 0 h 895"/>
                <a:gd name="T4" fmla="*/ 685 w 985"/>
                <a:gd name="T5" fmla="*/ 0 h 895"/>
                <a:gd name="T6" fmla="*/ 358 w 985"/>
                <a:gd name="T7" fmla="*/ 0 h 895"/>
                <a:gd name="T8" fmla="*/ 268 w 985"/>
                <a:gd name="T9" fmla="*/ 0 h 895"/>
                <a:gd name="T10" fmla="*/ 0 w 985"/>
                <a:gd name="T11" fmla="*/ 269 h 895"/>
                <a:gd name="T12" fmla="*/ 0 w 985"/>
                <a:gd name="T13" fmla="*/ 417 h 895"/>
                <a:gd name="T14" fmla="*/ 0 w 985"/>
                <a:gd name="T15" fmla="*/ 477 h 895"/>
                <a:gd name="T16" fmla="*/ 0 w 985"/>
                <a:gd name="T17" fmla="*/ 894 h 895"/>
                <a:gd name="T18" fmla="*/ 239 w 985"/>
                <a:gd name="T19" fmla="*/ 865 h 895"/>
                <a:gd name="T20" fmla="*/ 387 w 985"/>
                <a:gd name="T21" fmla="*/ 775 h 895"/>
                <a:gd name="T22" fmla="*/ 685 w 985"/>
                <a:gd name="T23" fmla="*/ 775 h 895"/>
                <a:gd name="T24" fmla="*/ 984 w 985"/>
                <a:gd name="T25" fmla="*/ 477 h 895"/>
                <a:gd name="T26" fmla="*/ 984 w 985"/>
                <a:gd name="T27" fmla="*/ 357 h 895"/>
                <a:gd name="T28" fmla="*/ 984 w 985"/>
                <a:gd name="T29" fmla="*/ 328 h 895"/>
                <a:gd name="T30" fmla="*/ 984 w 985"/>
                <a:gd name="T3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5" h="895">
                  <a:moveTo>
                    <a:pt x="984" y="0"/>
                  </a:moveTo>
                  <a:lnTo>
                    <a:pt x="984" y="0"/>
                  </a:lnTo>
                  <a:cubicBezTo>
                    <a:pt x="685" y="0"/>
                    <a:pt x="685" y="0"/>
                    <a:pt x="685" y="0"/>
                  </a:cubicBezTo>
                  <a:cubicBezTo>
                    <a:pt x="358" y="0"/>
                    <a:pt x="358" y="0"/>
                    <a:pt x="358" y="0"/>
                  </a:cubicBezTo>
                  <a:cubicBezTo>
                    <a:pt x="268" y="0"/>
                    <a:pt x="268" y="0"/>
                    <a:pt x="268" y="0"/>
                  </a:cubicBezTo>
                  <a:cubicBezTo>
                    <a:pt x="119" y="0"/>
                    <a:pt x="0" y="119"/>
                    <a:pt x="0" y="269"/>
                  </a:cubicBezTo>
                  <a:cubicBezTo>
                    <a:pt x="0" y="417"/>
                    <a:pt x="0" y="417"/>
                    <a:pt x="0" y="417"/>
                  </a:cubicBezTo>
                  <a:cubicBezTo>
                    <a:pt x="0" y="477"/>
                    <a:pt x="0" y="477"/>
                    <a:pt x="0" y="477"/>
                  </a:cubicBezTo>
                  <a:cubicBezTo>
                    <a:pt x="0" y="894"/>
                    <a:pt x="0" y="894"/>
                    <a:pt x="0" y="894"/>
                  </a:cubicBezTo>
                  <a:cubicBezTo>
                    <a:pt x="239" y="865"/>
                    <a:pt x="239" y="865"/>
                    <a:pt x="239" y="865"/>
                  </a:cubicBezTo>
                  <a:cubicBezTo>
                    <a:pt x="387" y="775"/>
                    <a:pt x="387" y="775"/>
                    <a:pt x="387" y="775"/>
                  </a:cubicBezTo>
                  <a:cubicBezTo>
                    <a:pt x="685" y="775"/>
                    <a:pt x="685" y="775"/>
                    <a:pt x="685" y="775"/>
                  </a:cubicBezTo>
                  <a:cubicBezTo>
                    <a:pt x="835" y="775"/>
                    <a:pt x="984" y="626"/>
                    <a:pt x="984" y="477"/>
                  </a:cubicBezTo>
                  <a:cubicBezTo>
                    <a:pt x="984" y="357"/>
                    <a:pt x="984" y="357"/>
                    <a:pt x="984" y="357"/>
                  </a:cubicBezTo>
                  <a:cubicBezTo>
                    <a:pt x="984" y="328"/>
                    <a:pt x="984" y="328"/>
                    <a:pt x="984" y="328"/>
                  </a:cubicBezTo>
                  <a:lnTo>
                    <a:pt x="984" y="0"/>
                  </a:lnTo>
                </a:path>
              </a:pathLst>
            </a:custGeom>
            <a:solidFill>
              <a:srgbClr val="D3D5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4" name="Freeform 58"/>
            <p:cNvSpPr>
              <a:spLocks noChangeArrowheads="1"/>
            </p:cNvSpPr>
            <p:nvPr/>
          </p:nvSpPr>
          <p:spPr bwMode="auto">
            <a:xfrm>
              <a:off x="5629275" y="1735138"/>
              <a:ext cx="644525" cy="527050"/>
            </a:xfrm>
            <a:custGeom>
              <a:avLst/>
              <a:gdLst>
                <a:gd name="T0" fmla="*/ 1521 w 1790"/>
                <a:gd name="T1" fmla="*/ 0 h 1462"/>
                <a:gd name="T2" fmla="*/ 1521 w 1790"/>
                <a:gd name="T3" fmla="*/ 0 h 1462"/>
                <a:gd name="T4" fmla="*/ 298 w 1790"/>
                <a:gd name="T5" fmla="*/ 0 h 1462"/>
                <a:gd name="T6" fmla="*/ 0 w 1790"/>
                <a:gd name="T7" fmla="*/ 299 h 1462"/>
                <a:gd name="T8" fmla="*/ 0 w 1790"/>
                <a:gd name="T9" fmla="*/ 865 h 1462"/>
                <a:gd name="T10" fmla="*/ 298 w 1790"/>
                <a:gd name="T11" fmla="*/ 1134 h 1462"/>
                <a:gd name="T12" fmla="*/ 418 w 1790"/>
                <a:gd name="T13" fmla="*/ 1134 h 1462"/>
                <a:gd name="T14" fmla="*/ 865 w 1790"/>
                <a:gd name="T15" fmla="*/ 1461 h 1462"/>
                <a:gd name="T16" fmla="*/ 715 w 1790"/>
                <a:gd name="T17" fmla="*/ 1134 h 1462"/>
                <a:gd name="T18" fmla="*/ 1521 w 1790"/>
                <a:gd name="T19" fmla="*/ 1134 h 1462"/>
                <a:gd name="T20" fmla="*/ 1789 w 1790"/>
                <a:gd name="T21" fmla="*/ 865 h 1462"/>
                <a:gd name="T22" fmla="*/ 1789 w 1790"/>
                <a:gd name="T23" fmla="*/ 299 h 1462"/>
                <a:gd name="T24" fmla="*/ 1521 w 1790"/>
                <a:gd name="T25"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1462">
                  <a:moveTo>
                    <a:pt x="1521" y="0"/>
                  </a:moveTo>
                  <a:lnTo>
                    <a:pt x="1521" y="0"/>
                  </a:lnTo>
                  <a:cubicBezTo>
                    <a:pt x="298" y="0"/>
                    <a:pt x="298" y="0"/>
                    <a:pt x="298" y="0"/>
                  </a:cubicBezTo>
                  <a:cubicBezTo>
                    <a:pt x="150" y="0"/>
                    <a:pt x="0" y="149"/>
                    <a:pt x="0" y="299"/>
                  </a:cubicBezTo>
                  <a:cubicBezTo>
                    <a:pt x="0" y="865"/>
                    <a:pt x="0" y="865"/>
                    <a:pt x="0" y="865"/>
                  </a:cubicBezTo>
                  <a:cubicBezTo>
                    <a:pt x="0" y="1014"/>
                    <a:pt x="150" y="1134"/>
                    <a:pt x="298" y="1134"/>
                  </a:cubicBezTo>
                  <a:cubicBezTo>
                    <a:pt x="418" y="1134"/>
                    <a:pt x="418" y="1134"/>
                    <a:pt x="418" y="1134"/>
                  </a:cubicBezTo>
                  <a:cubicBezTo>
                    <a:pt x="865" y="1461"/>
                    <a:pt x="865" y="1461"/>
                    <a:pt x="865" y="1461"/>
                  </a:cubicBezTo>
                  <a:cubicBezTo>
                    <a:pt x="715" y="1134"/>
                    <a:pt x="715" y="1134"/>
                    <a:pt x="715" y="1134"/>
                  </a:cubicBezTo>
                  <a:cubicBezTo>
                    <a:pt x="1521" y="1134"/>
                    <a:pt x="1521" y="1134"/>
                    <a:pt x="1521" y="1134"/>
                  </a:cubicBezTo>
                  <a:cubicBezTo>
                    <a:pt x="1669" y="1134"/>
                    <a:pt x="1789" y="1014"/>
                    <a:pt x="1789" y="865"/>
                  </a:cubicBezTo>
                  <a:cubicBezTo>
                    <a:pt x="1789" y="299"/>
                    <a:pt x="1789" y="299"/>
                    <a:pt x="1789" y="299"/>
                  </a:cubicBezTo>
                  <a:cubicBezTo>
                    <a:pt x="1789" y="149"/>
                    <a:pt x="1669" y="0"/>
                    <a:pt x="1521"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5" name="Freeform 59"/>
            <p:cNvSpPr>
              <a:spLocks noChangeArrowheads="1"/>
            </p:cNvSpPr>
            <p:nvPr/>
          </p:nvSpPr>
          <p:spPr bwMode="auto">
            <a:xfrm>
              <a:off x="5802313" y="1971675"/>
              <a:ext cx="85725" cy="85725"/>
            </a:xfrm>
            <a:custGeom>
              <a:avLst/>
              <a:gdLst>
                <a:gd name="T0" fmla="*/ 238 w 239"/>
                <a:gd name="T1" fmla="*/ 119 h 239"/>
                <a:gd name="T2" fmla="*/ 238 w 239"/>
                <a:gd name="T3" fmla="*/ 119 h 239"/>
                <a:gd name="T4" fmla="*/ 119 w 239"/>
                <a:gd name="T5" fmla="*/ 238 h 239"/>
                <a:gd name="T6" fmla="*/ 0 w 239"/>
                <a:gd name="T7" fmla="*/ 119 h 239"/>
                <a:gd name="T8" fmla="*/ 119 w 239"/>
                <a:gd name="T9" fmla="*/ 0 h 239"/>
                <a:gd name="T10" fmla="*/ 238 w 239"/>
                <a:gd name="T11" fmla="*/ 119 h 239"/>
              </a:gdLst>
              <a:ahLst/>
              <a:cxnLst>
                <a:cxn ang="0">
                  <a:pos x="T0" y="T1"/>
                </a:cxn>
                <a:cxn ang="0">
                  <a:pos x="T2" y="T3"/>
                </a:cxn>
                <a:cxn ang="0">
                  <a:pos x="T4" y="T5"/>
                </a:cxn>
                <a:cxn ang="0">
                  <a:pos x="T6" y="T7"/>
                </a:cxn>
                <a:cxn ang="0">
                  <a:pos x="T8" y="T9"/>
                </a:cxn>
                <a:cxn ang="0">
                  <a:pos x="T10" y="T11"/>
                </a:cxn>
              </a:cxnLst>
              <a:rect l="0" t="0" r="r" b="b"/>
              <a:pathLst>
                <a:path w="239" h="239">
                  <a:moveTo>
                    <a:pt x="238" y="119"/>
                  </a:moveTo>
                  <a:lnTo>
                    <a:pt x="238" y="119"/>
                  </a:lnTo>
                  <a:cubicBezTo>
                    <a:pt x="238" y="178"/>
                    <a:pt x="179" y="238"/>
                    <a:pt x="119" y="238"/>
                  </a:cubicBezTo>
                  <a:cubicBezTo>
                    <a:pt x="60" y="238"/>
                    <a:pt x="0" y="178"/>
                    <a:pt x="0" y="119"/>
                  </a:cubicBezTo>
                  <a:cubicBezTo>
                    <a:pt x="0" y="59"/>
                    <a:pt x="60" y="0"/>
                    <a:pt x="119" y="0"/>
                  </a:cubicBezTo>
                  <a:cubicBezTo>
                    <a:pt x="179" y="0"/>
                    <a:pt x="238" y="59"/>
                    <a:pt x="238" y="119"/>
                  </a:cubicBezTo>
                </a:path>
              </a:pathLst>
            </a:custGeom>
            <a:solidFill>
              <a:srgbClr val="BDC3C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6" name="Freeform 60"/>
            <p:cNvSpPr>
              <a:spLocks noChangeArrowheads="1"/>
            </p:cNvSpPr>
            <p:nvPr/>
          </p:nvSpPr>
          <p:spPr bwMode="auto">
            <a:xfrm>
              <a:off x="5930900" y="1971675"/>
              <a:ext cx="85725" cy="85725"/>
            </a:xfrm>
            <a:custGeom>
              <a:avLst/>
              <a:gdLst>
                <a:gd name="T0" fmla="*/ 238 w 239"/>
                <a:gd name="T1" fmla="*/ 119 h 239"/>
                <a:gd name="T2" fmla="*/ 238 w 239"/>
                <a:gd name="T3" fmla="*/ 119 h 239"/>
                <a:gd name="T4" fmla="*/ 119 w 239"/>
                <a:gd name="T5" fmla="*/ 238 h 239"/>
                <a:gd name="T6" fmla="*/ 0 w 239"/>
                <a:gd name="T7" fmla="*/ 119 h 239"/>
                <a:gd name="T8" fmla="*/ 119 w 239"/>
                <a:gd name="T9" fmla="*/ 0 h 239"/>
                <a:gd name="T10" fmla="*/ 238 w 239"/>
                <a:gd name="T11" fmla="*/ 119 h 239"/>
              </a:gdLst>
              <a:ahLst/>
              <a:cxnLst>
                <a:cxn ang="0">
                  <a:pos x="T0" y="T1"/>
                </a:cxn>
                <a:cxn ang="0">
                  <a:pos x="T2" y="T3"/>
                </a:cxn>
                <a:cxn ang="0">
                  <a:pos x="T4" y="T5"/>
                </a:cxn>
                <a:cxn ang="0">
                  <a:pos x="T6" y="T7"/>
                </a:cxn>
                <a:cxn ang="0">
                  <a:pos x="T8" y="T9"/>
                </a:cxn>
                <a:cxn ang="0">
                  <a:pos x="T10" y="T11"/>
                </a:cxn>
              </a:cxnLst>
              <a:rect l="0" t="0" r="r" b="b"/>
              <a:pathLst>
                <a:path w="239" h="239">
                  <a:moveTo>
                    <a:pt x="238" y="119"/>
                  </a:moveTo>
                  <a:lnTo>
                    <a:pt x="238" y="119"/>
                  </a:lnTo>
                  <a:cubicBezTo>
                    <a:pt x="238" y="178"/>
                    <a:pt x="179" y="238"/>
                    <a:pt x="119" y="238"/>
                  </a:cubicBezTo>
                  <a:cubicBezTo>
                    <a:pt x="60" y="238"/>
                    <a:pt x="0" y="178"/>
                    <a:pt x="0" y="119"/>
                  </a:cubicBezTo>
                  <a:cubicBezTo>
                    <a:pt x="0" y="59"/>
                    <a:pt x="60" y="0"/>
                    <a:pt x="119" y="0"/>
                  </a:cubicBezTo>
                  <a:cubicBezTo>
                    <a:pt x="179" y="0"/>
                    <a:pt x="238" y="59"/>
                    <a:pt x="238" y="119"/>
                  </a:cubicBezTo>
                </a:path>
              </a:pathLst>
            </a:custGeom>
            <a:solidFill>
              <a:srgbClr val="BDC3C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7" name="Freeform 61"/>
            <p:cNvSpPr>
              <a:spLocks noChangeArrowheads="1"/>
            </p:cNvSpPr>
            <p:nvPr/>
          </p:nvSpPr>
          <p:spPr bwMode="auto">
            <a:xfrm>
              <a:off x="6059488" y="1971675"/>
              <a:ext cx="85725" cy="85725"/>
            </a:xfrm>
            <a:custGeom>
              <a:avLst/>
              <a:gdLst>
                <a:gd name="T0" fmla="*/ 239 w 240"/>
                <a:gd name="T1" fmla="*/ 119 h 239"/>
                <a:gd name="T2" fmla="*/ 239 w 240"/>
                <a:gd name="T3" fmla="*/ 119 h 239"/>
                <a:gd name="T4" fmla="*/ 120 w 240"/>
                <a:gd name="T5" fmla="*/ 238 h 239"/>
                <a:gd name="T6" fmla="*/ 0 w 240"/>
                <a:gd name="T7" fmla="*/ 119 h 239"/>
                <a:gd name="T8" fmla="*/ 120 w 240"/>
                <a:gd name="T9" fmla="*/ 0 h 239"/>
                <a:gd name="T10" fmla="*/ 239 w 240"/>
                <a:gd name="T11" fmla="*/ 119 h 239"/>
              </a:gdLst>
              <a:ahLst/>
              <a:cxnLst>
                <a:cxn ang="0">
                  <a:pos x="T0" y="T1"/>
                </a:cxn>
                <a:cxn ang="0">
                  <a:pos x="T2" y="T3"/>
                </a:cxn>
                <a:cxn ang="0">
                  <a:pos x="T4" y="T5"/>
                </a:cxn>
                <a:cxn ang="0">
                  <a:pos x="T6" y="T7"/>
                </a:cxn>
                <a:cxn ang="0">
                  <a:pos x="T8" y="T9"/>
                </a:cxn>
                <a:cxn ang="0">
                  <a:pos x="T10" y="T11"/>
                </a:cxn>
              </a:cxnLst>
              <a:rect l="0" t="0" r="r" b="b"/>
              <a:pathLst>
                <a:path w="240" h="239">
                  <a:moveTo>
                    <a:pt x="239" y="119"/>
                  </a:moveTo>
                  <a:lnTo>
                    <a:pt x="239" y="119"/>
                  </a:lnTo>
                  <a:cubicBezTo>
                    <a:pt x="239" y="178"/>
                    <a:pt x="180" y="238"/>
                    <a:pt x="120" y="238"/>
                  </a:cubicBezTo>
                  <a:cubicBezTo>
                    <a:pt x="61" y="238"/>
                    <a:pt x="0" y="178"/>
                    <a:pt x="0" y="119"/>
                  </a:cubicBezTo>
                  <a:cubicBezTo>
                    <a:pt x="0" y="59"/>
                    <a:pt x="61" y="0"/>
                    <a:pt x="120" y="0"/>
                  </a:cubicBezTo>
                  <a:cubicBezTo>
                    <a:pt x="180" y="0"/>
                    <a:pt x="239" y="59"/>
                    <a:pt x="239" y="119"/>
                  </a:cubicBezTo>
                </a:path>
              </a:pathLst>
            </a:custGeom>
            <a:solidFill>
              <a:srgbClr val="BDC3C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8" name="Freeform 62"/>
            <p:cNvSpPr>
              <a:spLocks noChangeArrowheads="1"/>
            </p:cNvSpPr>
            <p:nvPr/>
          </p:nvSpPr>
          <p:spPr bwMode="auto">
            <a:xfrm>
              <a:off x="1852613" y="2724150"/>
              <a:ext cx="730250" cy="601663"/>
            </a:xfrm>
            <a:custGeom>
              <a:avLst/>
              <a:gdLst>
                <a:gd name="T0" fmla="*/ 1998 w 2028"/>
                <a:gd name="T1" fmla="*/ 835 h 1670"/>
                <a:gd name="T2" fmla="*/ 1998 w 2028"/>
                <a:gd name="T3" fmla="*/ 835 h 1670"/>
                <a:gd name="T4" fmla="*/ 1968 w 2028"/>
                <a:gd name="T5" fmla="*/ 924 h 1670"/>
                <a:gd name="T6" fmla="*/ 508 w 2028"/>
                <a:gd name="T7" fmla="*/ 1639 h 1670"/>
                <a:gd name="T8" fmla="*/ 418 w 2028"/>
                <a:gd name="T9" fmla="*/ 1609 h 1670"/>
                <a:gd name="T10" fmla="*/ 31 w 2028"/>
                <a:gd name="T11" fmla="*/ 864 h 1670"/>
                <a:gd name="T12" fmla="*/ 60 w 2028"/>
                <a:gd name="T13" fmla="*/ 745 h 1670"/>
                <a:gd name="T14" fmla="*/ 1521 w 2028"/>
                <a:gd name="T15" fmla="*/ 30 h 1670"/>
                <a:gd name="T16" fmla="*/ 1610 w 2028"/>
                <a:gd name="T17" fmla="*/ 60 h 1670"/>
                <a:gd name="T18" fmla="*/ 1998 w 2028"/>
                <a:gd name="T19" fmla="*/ 83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8" h="1670">
                  <a:moveTo>
                    <a:pt x="1998" y="835"/>
                  </a:moveTo>
                  <a:lnTo>
                    <a:pt x="1998" y="835"/>
                  </a:lnTo>
                  <a:cubicBezTo>
                    <a:pt x="2027" y="864"/>
                    <a:pt x="1998" y="924"/>
                    <a:pt x="1968" y="924"/>
                  </a:cubicBezTo>
                  <a:cubicBezTo>
                    <a:pt x="508" y="1639"/>
                    <a:pt x="508" y="1639"/>
                    <a:pt x="508" y="1639"/>
                  </a:cubicBezTo>
                  <a:cubicBezTo>
                    <a:pt x="477" y="1669"/>
                    <a:pt x="418" y="1669"/>
                    <a:pt x="418" y="1609"/>
                  </a:cubicBezTo>
                  <a:cubicBezTo>
                    <a:pt x="31" y="864"/>
                    <a:pt x="31" y="864"/>
                    <a:pt x="31" y="864"/>
                  </a:cubicBezTo>
                  <a:cubicBezTo>
                    <a:pt x="0" y="805"/>
                    <a:pt x="31" y="776"/>
                    <a:pt x="60" y="745"/>
                  </a:cubicBezTo>
                  <a:cubicBezTo>
                    <a:pt x="1521" y="30"/>
                    <a:pt x="1521" y="30"/>
                    <a:pt x="1521" y="30"/>
                  </a:cubicBezTo>
                  <a:cubicBezTo>
                    <a:pt x="1550" y="0"/>
                    <a:pt x="1610" y="30"/>
                    <a:pt x="1610" y="60"/>
                  </a:cubicBezTo>
                  <a:lnTo>
                    <a:pt x="1998" y="835"/>
                  </a:lnTo>
                </a:path>
              </a:pathLst>
            </a:custGeom>
            <a:solidFill>
              <a:srgbClr val="F7DA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9" name="Freeform 63"/>
            <p:cNvSpPr>
              <a:spLocks noChangeArrowheads="1"/>
            </p:cNvSpPr>
            <p:nvPr/>
          </p:nvSpPr>
          <p:spPr bwMode="auto">
            <a:xfrm>
              <a:off x="1992313" y="3003550"/>
              <a:ext cx="590550" cy="322263"/>
            </a:xfrm>
            <a:custGeom>
              <a:avLst/>
              <a:gdLst>
                <a:gd name="T0" fmla="*/ 120 w 1640"/>
                <a:gd name="T1" fmla="*/ 863 h 894"/>
                <a:gd name="T2" fmla="*/ 120 w 1640"/>
                <a:gd name="T3" fmla="*/ 863 h 894"/>
                <a:gd name="T4" fmla="*/ 1580 w 1640"/>
                <a:gd name="T5" fmla="*/ 148 h 894"/>
                <a:gd name="T6" fmla="*/ 1610 w 1640"/>
                <a:gd name="T7" fmla="*/ 29 h 894"/>
                <a:gd name="T8" fmla="*/ 597 w 1640"/>
                <a:gd name="T9" fmla="*/ 0 h 894"/>
                <a:gd name="T10" fmla="*/ 0 w 1640"/>
                <a:gd name="T11" fmla="*/ 803 h 894"/>
                <a:gd name="T12" fmla="*/ 0 w 1640"/>
                <a:gd name="T13" fmla="*/ 833 h 894"/>
                <a:gd name="T14" fmla="*/ 120 w 1640"/>
                <a:gd name="T15" fmla="*/ 863 h 8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0" h="894">
                  <a:moveTo>
                    <a:pt x="120" y="863"/>
                  </a:moveTo>
                  <a:lnTo>
                    <a:pt x="120" y="863"/>
                  </a:lnTo>
                  <a:cubicBezTo>
                    <a:pt x="1580" y="148"/>
                    <a:pt x="1580" y="148"/>
                    <a:pt x="1580" y="148"/>
                  </a:cubicBezTo>
                  <a:cubicBezTo>
                    <a:pt x="1610" y="148"/>
                    <a:pt x="1639" y="88"/>
                    <a:pt x="1610" y="29"/>
                  </a:cubicBezTo>
                  <a:cubicBezTo>
                    <a:pt x="597" y="0"/>
                    <a:pt x="597" y="0"/>
                    <a:pt x="597" y="0"/>
                  </a:cubicBezTo>
                  <a:cubicBezTo>
                    <a:pt x="0" y="803"/>
                    <a:pt x="0" y="803"/>
                    <a:pt x="0" y="803"/>
                  </a:cubicBezTo>
                  <a:cubicBezTo>
                    <a:pt x="0" y="833"/>
                    <a:pt x="0" y="833"/>
                    <a:pt x="0" y="833"/>
                  </a:cubicBezTo>
                  <a:cubicBezTo>
                    <a:pt x="30" y="863"/>
                    <a:pt x="89" y="893"/>
                    <a:pt x="120" y="863"/>
                  </a:cubicBezTo>
                </a:path>
              </a:pathLst>
            </a:custGeom>
            <a:solidFill>
              <a:srgbClr val="F9C6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0" name="Freeform 64"/>
            <p:cNvSpPr>
              <a:spLocks noChangeArrowheads="1"/>
            </p:cNvSpPr>
            <p:nvPr/>
          </p:nvSpPr>
          <p:spPr bwMode="auto">
            <a:xfrm>
              <a:off x="1852613" y="2724150"/>
              <a:ext cx="590550" cy="311150"/>
            </a:xfrm>
            <a:custGeom>
              <a:avLst/>
              <a:gdLst>
                <a:gd name="T0" fmla="*/ 1581 w 1641"/>
                <a:gd name="T1" fmla="*/ 0 h 865"/>
                <a:gd name="T2" fmla="*/ 1581 w 1641"/>
                <a:gd name="T3" fmla="*/ 0 h 865"/>
                <a:gd name="T4" fmla="*/ 627 w 1641"/>
                <a:gd name="T5" fmla="*/ 0 h 865"/>
                <a:gd name="T6" fmla="*/ 567 w 1641"/>
                <a:gd name="T7" fmla="*/ 30 h 865"/>
                <a:gd name="T8" fmla="*/ 0 w 1641"/>
                <a:gd name="T9" fmla="*/ 776 h 865"/>
                <a:gd name="T10" fmla="*/ 31 w 1641"/>
                <a:gd name="T11" fmla="*/ 864 h 865"/>
                <a:gd name="T12" fmla="*/ 60 w 1641"/>
                <a:gd name="T13" fmla="*/ 864 h 865"/>
                <a:gd name="T14" fmla="*/ 119 w 1641"/>
                <a:gd name="T15" fmla="*/ 864 h 865"/>
                <a:gd name="T16" fmla="*/ 1521 w 1641"/>
                <a:gd name="T17" fmla="*/ 149 h 865"/>
                <a:gd name="T18" fmla="*/ 1550 w 1641"/>
                <a:gd name="T19" fmla="*/ 179 h 865"/>
                <a:gd name="T20" fmla="*/ 1640 w 1641"/>
                <a:gd name="T21" fmla="*/ 90 h 865"/>
                <a:gd name="T22" fmla="*/ 1581 w 1641"/>
                <a:gd name="T23"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1" h="865">
                  <a:moveTo>
                    <a:pt x="1581" y="0"/>
                  </a:moveTo>
                  <a:lnTo>
                    <a:pt x="1581" y="0"/>
                  </a:lnTo>
                  <a:cubicBezTo>
                    <a:pt x="627" y="0"/>
                    <a:pt x="627" y="0"/>
                    <a:pt x="627" y="0"/>
                  </a:cubicBezTo>
                  <a:cubicBezTo>
                    <a:pt x="596" y="0"/>
                    <a:pt x="596" y="0"/>
                    <a:pt x="567" y="30"/>
                  </a:cubicBezTo>
                  <a:cubicBezTo>
                    <a:pt x="0" y="776"/>
                    <a:pt x="0" y="776"/>
                    <a:pt x="0" y="776"/>
                  </a:cubicBezTo>
                  <a:cubicBezTo>
                    <a:pt x="31" y="864"/>
                    <a:pt x="31" y="864"/>
                    <a:pt x="31" y="864"/>
                  </a:cubicBezTo>
                  <a:cubicBezTo>
                    <a:pt x="60" y="864"/>
                    <a:pt x="60" y="864"/>
                    <a:pt x="60" y="864"/>
                  </a:cubicBezTo>
                  <a:cubicBezTo>
                    <a:pt x="90" y="864"/>
                    <a:pt x="90" y="864"/>
                    <a:pt x="119" y="864"/>
                  </a:cubicBezTo>
                  <a:cubicBezTo>
                    <a:pt x="1521" y="149"/>
                    <a:pt x="1521" y="149"/>
                    <a:pt x="1521" y="149"/>
                  </a:cubicBezTo>
                  <a:cubicBezTo>
                    <a:pt x="1550" y="179"/>
                    <a:pt x="1550" y="179"/>
                    <a:pt x="1550" y="179"/>
                  </a:cubicBezTo>
                  <a:cubicBezTo>
                    <a:pt x="1640" y="90"/>
                    <a:pt x="1640" y="90"/>
                    <a:pt x="1640" y="90"/>
                  </a:cubicBezTo>
                  <a:lnTo>
                    <a:pt x="1581" y="0"/>
                  </a:lnTo>
                </a:path>
              </a:pathLst>
            </a:custGeom>
            <a:solidFill>
              <a:srgbClr val="F9A1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1" name="Freeform 65"/>
            <p:cNvSpPr>
              <a:spLocks noChangeArrowheads="1"/>
            </p:cNvSpPr>
            <p:nvPr/>
          </p:nvSpPr>
          <p:spPr bwMode="auto">
            <a:xfrm>
              <a:off x="1863725" y="2755900"/>
              <a:ext cx="579438" cy="311150"/>
            </a:xfrm>
            <a:custGeom>
              <a:avLst/>
              <a:gdLst>
                <a:gd name="T0" fmla="*/ 0 w 1610"/>
                <a:gd name="T1" fmla="*/ 774 h 865"/>
                <a:gd name="T2" fmla="*/ 1042 w 1610"/>
                <a:gd name="T3" fmla="*/ 864 h 865"/>
                <a:gd name="T4" fmla="*/ 1609 w 1610"/>
                <a:gd name="T5" fmla="*/ 0 h 865"/>
                <a:gd name="T6" fmla="*/ 0 w 1610"/>
                <a:gd name="T7" fmla="*/ 774 h 865"/>
              </a:gdLst>
              <a:ahLst/>
              <a:cxnLst>
                <a:cxn ang="0">
                  <a:pos x="T0" y="T1"/>
                </a:cxn>
                <a:cxn ang="0">
                  <a:pos x="T2" y="T3"/>
                </a:cxn>
                <a:cxn ang="0">
                  <a:pos x="T4" y="T5"/>
                </a:cxn>
                <a:cxn ang="0">
                  <a:pos x="T6" y="T7"/>
                </a:cxn>
              </a:cxnLst>
              <a:rect l="0" t="0" r="r" b="b"/>
              <a:pathLst>
                <a:path w="1610" h="865">
                  <a:moveTo>
                    <a:pt x="0" y="774"/>
                  </a:moveTo>
                  <a:lnTo>
                    <a:pt x="1042" y="864"/>
                  </a:lnTo>
                  <a:lnTo>
                    <a:pt x="1609" y="0"/>
                  </a:lnTo>
                  <a:lnTo>
                    <a:pt x="0" y="774"/>
                  </a:lnTo>
                </a:path>
              </a:pathLst>
            </a:custGeom>
            <a:solidFill>
              <a:srgbClr val="F9A1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2" name="Freeform 66"/>
            <p:cNvSpPr>
              <a:spLocks noChangeArrowheads="1"/>
            </p:cNvSpPr>
            <p:nvPr/>
          </p:nvSpPr>
          <p:spPr bwMode="auto">
            <a:xfrm>
              <a:off x="2120900" y="2508250"/>
              <a:ext cx="268288" cy="558800"/>
            </a:xfrm>
            <a:custGeom>
              <a:avLst/>
              <a:gdLst>
                <a:gd name="T0" fmla="*/ 327 w 746"/>
                <a:gd name="T1" fmla="*/ 1550 h 1551"/>
                <a:gd name="T2" fmla="*/ 745 w 746"/>
                <a:gd name="T3" fmla="*/ 895 h 1551"/>
                <a:gd name="T4" fmla="*/ 716 w 746"/>
                <a:gd name="T5" fmla="*/ 387 h 1551"/>
                <a:gd name="T6" fmla="*/ 268 w 746"/>
                <a:gd name="T7" fmla="*/ 0 h 1551"/>
                <a:gd name="T8" fmla="*/ 0 w 746"/>
                <a:gd name="T9" fmla="*/ 29 h 1551"/>
                <a:gd name="T10" fmla="*/ 89 w 746"/>
                <a:gd name="T11" fmla="*/ 1520 h 1551"/>
                <a:gd name="T12" fmla="*/ 327 w 746"/>
                <a:gd name="T13" fmla="*/ 1550 h 1551"/>
              </a:gdLst>
              <a:ahLst/>
              <a:cxnLst>
                <a:cxn ang="0">
                  <a:pos x="T0" y="T1"/>
                </a:cxn>
                <a:cxn ang="0">
                  <a:pos x="T2" y="T3"/>
                </a:cxn>
                <a:cxn ang="0">
                  <a:pos x="T4" y="T5"/>
                </a:cxn>
                <a:cxn ang="0">
                  <a:pos x="T6" y="T7"/>
                </a:cxn>
                <a:cxn ang="0">
                  <a:pos x="T8" y="T9"/>
                </a:cxn>
                <a:cxn ang="0">
                  <a:pos x="T10" y="T11"/>
                </a:cxn>
                <a:cxn ang="0">
                  <a:pos x="T12" y="T13"/>
                </a:cxn>
              </a:cxnLst>
              <a:rect l="0" t="0" r="r" b="b"/>
              <a:pathLst>
                <a:path w="746" h="1551">
                  <a:moveTo>
                    <a:pt x="327" y="1550"/>
                  </a:moveTo>
                  <a:lnTo>
                    <a:pt x="745" y="895"/>
                  </a:lnTo>
                  <a:lnTo>
                    <a:pt x="716" y="387"/>
                  </a:lnTo>
                  <a:lnTo>
                    <a:pt x="268" y="0"/>
                  </a:lnTo>
                  <a:lnTo>
                    <a:pt x="0" y="29"/>
                  </a:lnTo>
                  <a:lnTo>
                    <a:pt x="89" y="1520"/>
                  </a:lnTo>
                  <a:lnTo>
                    <a:pt x="327" y="1550"/>
                  </a:lnTo>
                </a:path>
              </a:pathLst>
            </a:custGeom>
            <a:solidFill>
              <a:srgbClr val="F6F6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3" name="Freeform 67"/>
            <p:cNvSpPr>
              <a:spLocks noChangeArrowheads="1"/>
            </p:cNvSpPr>
            <p:nvPr/>
          </p:nvSpPr>
          <p:spPr bwMode="auto">
            <a:xfrm>
              <a:off x="1873250" y="2508250"/>
              <a:ext cx="515938" cy="558800"/>
            </a:xfrm>
            <a:custGeom>
              <a:avLst/>
              <a:gdLst>
                <a:gd name="T0" fmla="*/ 1013 w 1432"/>
                <a:gd name="T1" fmla="*/ 1550 h 1551"/>
                <a:gd name="T2" fmla="*/ 1013 w 1432"/>
                <a:gd name="T3" fmla="*/ 1550 h 1551"/>
                <a:gd name="T4" fmla="*/ 1431 w 1432"/>
                <a:gd name="T5" fmla="*/ 895 h 1551"/>
                <a:gd name="T6" fmla="*/ 1402 w 1432"/>
                <a:gd name="T7" fmla="*/ 387 h 1551"/>
                <a:gd name="T8" fmla="*/ 954 w 1432"/>
                <a:gd name="T9" fmla="*/ 0 h 1551"/>
                <a:gd name="T10" fmla="*/ 59 w 1432"/>
                <a:gd name="T11" fmla="*/ 60 h 1551"/>
                <a:gd name="T12" fmla="*/ 0 w 1432"/>
                <a:gd name="T13" fmla="*/ 149 h 1551"/>
                <a:gd name="T14" fmla="*/ 59 w 1432"/>
                <a:gd name="T15" fmla="*/ 1460 h 1551"/>
                <a:gd name="T16" fmla="*/ 1013 w 1432"/>
                <a:gd name="T17" fmla="*/ 155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2" h="1551">
                  <a:moveTo>
                    <a:pt x="1013" y="1550"/>
                  </a:moveTo>
                  <a:lnTo>
                    <a:pt x="1013" y="1550"/>
                  </a:lnTo>
                  <a:cubicBezTo>
                    <a:pt x="1431" y="895"/>
                    <a:pt x="1431" y="895"/>
                    <a:pt x="1431" y="895"/>
                  </a:cubicBezTo>
                  <a:cubicBezTo>
                    <a:pt x="1402" y="387"/>
                    <a:pt x="1402" y="387"/>
                    <a:pt x="1402" y="387"/>
                  </a:cubicBezTo>
                  <a:cubicBezTo>
                    <a:pt x="954" y="0"/>
                    <a:pt x="954" y="0"/>
                    <a:pt x="954" y="0"/>
                  </a:cubicBezTo>
                  <a:cubicBezTo>
                    <a:pt x="59" y="60"/>
                    <a:pt x="59" y="60"/>
                    <a:pt x="59" y="60"/>
                  </a:cubicBezTo>
                  <a:cubicBezTo>
                    <a:pt x="30" y="60"/>
                    <a:pt x="0" y="89"/>
                    <a:pt x="0" y="149"/>
                  </a:cubicBezTo>
                  <a:cubicBezTo>
                    <a:pt x="59" y="1460"/>
                    <a:pt x="59" y="1460"/>
                    <a:pt x="59" y="1460"/>
                  </a:cubicBezTo>
                  <a:lnTo>
                    <a:pt x="1013" y="1550"/>
                  </a:lnTo>
                </a:path>
              </a:pathLst>
            </a:custGeom>
            <a:solidFill>
              <a:srgbClr val="F3F3F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4" name="Freeform 68"/>
            <p:cNvSpPr>
              <a:spLocks noChangeArrowheads="1"/>
            </p:cNvSpPr>
            <p:nvPr/>
          </p:nvSpPr>
          <p:spPr bwMode="auto">
            <a:xfrm>
              <a:off x="2141538" y="2584450"/>
              <a:ext cx="150812" cy="42863"/>
            </a:xfrm>
            <a:custGeom>
              <a:avLst/>
              <a:gdLst>
                <a:gd name="T0" fmla="*/ 418 w 419"/>
                <a:gd name="T1" fmla="*/ 89 h 120"/>
                <a:gd name="T2" fmla="*/ 0 w 419"/>
                <a:gd name="T3" fmla="*/ 119 h 120"/>
                <a:gd name="T4" fmla="*/ 0 w 419"/>
                <a:gd name="T5" fmla="*/ 29 h 120"/>
                <a:gd name="T6" fmla="*/ 418 w 419"/>
                <a:gd name="T7" fmla="*/ 0 h 120"/>
                <a:gd name="T8" fmla="*/ 418 w 419"/>
                <a:gd name="T9" fmla="*/ 89 h 120"/>
              </a:gdLst>
              <a:ahLst/>
              <a:cxnLst>
                <a:cxn ang="0">
                  <a:pos x="T0" y="T1"/>
                </a:cxn>
                <a:cxn ang="0">
                  <a:pos x="T2" y="T3"/>
                </a:cxn>
                <a:cxn ang="0">
                  <a:pos x="T4" y="T5"/>
                </a:cxn>
                <a:cxn ang="0">
                  <a:pos x="T6" y="T7"/>
                </a:cxn>
                <a:cxn ang="0">
                  <a:pos x="T8" y="T9"/>
                </a:cxn>
              </a:cxnLst>
              <a:rect l="0" t="0" r="r" b="b"/>
              <a:pathLst>
                <a:path w="419" h="120">
                  <a:moveTo>
                    <a:pt x="418" y="89"/>
                  </a:moveTo>
                  <a:lnTo>
                    <a:pt x="0" y="119"/>
                  </a:lnTo>
                  <a:lnTo>
                    <a:pt x="0" y="29"/>
                  </a:lnTo>
                  <a:lnTo>
                    <a:pt x="418" y="0"/>
                  </a:lnTo>
                  <a:lnTo>
                    <a:pt x="418" y="89"/>
                  </a:lnTo>
                </a:path>
              </a:pathLst>
            </a:custGeom>
            <a:solidFill>
              <a:srgbClr val="EBEB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5" name="Freeform 69"/>
            <p:cNvSpPr>
              <a:spLocks noChangeArrowheads="1"/>
            </p:cNvSpPr>
            <p:nvPr/>
          </p:nvSpPr>
          <p:spPr bwMode="auto">
            <a:xfrm>
              <a:off x="2141538" y="2638425"/>
              <a:ext cx="193675" cy="31750"/>
            </a:xfrm>
            <a:custGeom>
              <a:avLst/>
              <a:gdLst>
                <a:gd name="T0" fmla="*/ 537 w 538"/>
                <a:gd name="T1" fmla="*/ 60 h 90"/>
                <a:gd name="T2" fmla="*/ 0 w 538"/>
                <a:gd name="T3" fmla="*/ 89 h 90"/>
                <a:gd name="T4" fmla="*/ 0 w 538"/>
                <a:gd name="T5" fmla="*/ 29 h 90"/>
                <a:gd name="T6" fmla="*/ 537 w 538"/>
                <a:gd name="T7" fmla="*/ 0 h 90"/>
                <a:gd name="T8" fmla="*/ 537 w 538"/>
                <a:gd name="T9" fmla="*/ 60 h 90"/>
              </a:gdLst>
              <a:ahLst/>
              <a:cxnLst>
                <a:cxn ang="0">
                  <a:pos x="T0" y="T1"/>
                </a:cxn>
                <a:cxn ang="0">
                  <a:pos x="T2" y="T3"/>
                </a:cxn>
                <a:cxn ang="0">
                  <a:pos x="T4" y="T5"/>
                </a:cxn>
                <a:cxn ang="0">
                  <a:pos x="T6" y="T7"/>
                </a:cxn>
                <a:cxn ang="0">
                  <a:pos x="T8" y="T9"/>
                </a:cxn>
              </a:cxnLst>
              <a:rect l="0" t="0" r="r" b="b"/>
              <a:pathLst>
                <a:path w="538" h="90">
                  <a:moveTo>
                    <a:pt x="537" y="60"/>
                  </a:moveTo>
                  <a:lnTo>
                    <a:pt x="0" y="89"/>
                  </a:lnTo>
                  <a:lnTo>
                    <a:pt x="0" y="29"/>
                  </a:lnTo>
                  <a:lnTo>
                    <a:pt x="537" y="0"/>
                  </a:lnTo>
                  <a:lnTo>
                    <a:pt x="537" y="60"/>
                  </a:lnTo>
                </a:path>
              </a:pathLst>
            </a:custGeom>
            <a:solidFill>
              <a:srgbClr val="EBEB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6" name="Freeform 70"/>
            <p:cNvSpPr>
              <a:spLocks noChangeArrowheads="1"/>
            </p:cNvSpPr>
            <p:nvPr/>
          </p:nvSpPr>
          <p:spPr bwMode="auto">
            <a:xfrm>
              <a:off x="2152650" y="2681288"/>
              <a:ext cx="182563" cy="42862"/>
            </a:xfrm>
            <a:custGeom>
              <a:avLst/>
              <a:gdLst>
                <a:gd name="T0" fmla="*/ 507 w 508"/>
                <a:gd name="T1" fmla="*/ 89 h 120"/>
                <a:gd name="T2" fmla="*/ 0 w 508"/>
                <a:gd name="T3" fmla="*/ 119 h 120"/>
                <a:gd name="T4" fmla="*/ 0 w 508"/>
                <a:gd name="T5" fmla="*/ 29 h 120"/>
                <a:gd name="T6" fmla="*/ 507 w 508"/>
                <a:gd name="T7" fmla="*/ 0 h 120"/>
                <a:gd name="T8" fmla="*/ 507 w 508"/>
                <a:gd name="T9" fmla="*/ 89 h 120"/>
              </a:gdLst>
              <a:ahLst/>
              <a:cxnLst>
                <a:cxn ang="0">
                  <a:pos x="T0" y="T1"/>
                </a:cxn>
                <a:cxn ang="0">
                  <a:pos x="T2" y="T3"/>
                </a:cxn>
                <a:cxn ang="0">
                  <a:pos x="T4" y="T5"/>
                </a:cxn>
                <a:cxn ang="0">
                  <a:pos x="T6" y="T7"/>
                </a:cxn>
                <a:cxn ang="0">
                  <a:pos x="T8" y="T9"/>
                </a:cxn>
              </a:cxnLst>
              <a:rect l="0" t="0" r="r" b="b"/>
              <a:pathLst>
                <a:path w="508" h="120">
                  <a:moveTo>
                    <a:pt x="507" y="89"/>
                  </a:moveTo>
                  <a:lnTo>
                    <a:pt x="0" y="119"/>
                  </a:lnTo>
                  <a:lnTo>
                    <a:pt x="0" y="29"/>
                  </a:lnTo>
                  <a:lnTo>
                    <a:pt x="507" y="0"/>
                  </a:lnTo>
                  <a:lnTo>
                    <a:pt x="507" y="89"/>
                  </a:lnTo>
                </a:path>
              </a:pathLst>
            </a:custGeom>
            <a:solidFill>
              <a:srgbClr val="EBEB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7" name="Freeform 71"/>
            <p:cNvSpPr>
              <a:spLocks noChangeArrowheads="1"/>
            </p:cNvSpPr>
            <p:nvPr/>
          </p:nvSpPr>
          <p:spPr bwMode="auto">
            <a:xfrm>
              <a:off x="2152650" y="2733675"/>
              <a:ext cx="193675" cy="31750"/>
            </a:xfrm>
            <a:custGeom>
              <a:avLst/>
              <a:gdLst>
                <a:gd name="T0" fmla="*/ 537 w 538"/>
                <a:gd name="T1" fmla="*/ 60 h 90"/>
                <a:gd name="T2" fmla="*/ 0 w 538"/>
                <a:gd name="T3" fmla="*/ 89 h 90"/>
                <a:gd name="T4" fmla="*/ 0 w 538"/>
                <a:gd name="T5" fmla="*/ 30 h 90"/>
                <a:gd name="T6" fmla="*/ 507 w 538"/>
                <a:gd name="T7" fmla="*/ 0 h 90"/>
                <a:gd name="T8" fmla="*/ 537 w 538"/>
                <a:gd name="T9" fmla="*/ 60 h 90"/>
              </a:gdLst>
              <a:ahLst/>
              <a:cxnLst>
                <a:cxn ang="0">
                  <a:pos x="T0" y="T1"/>
                </a:cxn>
                <a:cxn ang="0">
                  <a:pos x="T2" y="T3"/>
                </a:cxn>
                <a:cxn ang="0">
                  <a:pos x="T4" y="T5"/>
                </a:cxn>
                <a:cxn ang="0">
                  <a:pos x="T6" y="T7"/>
                </a:cxn>
                <a:cxn ang="0">
                  <a:pos x="T8" y="T9"/>
                </a:cxn>
              </a:cxnLst>
              <a:rect l="0" t="0" r="r" b="b"/>
              <a:pathLst>
                <a:path w="538" h="90">
                  <a:moveTo>
                    <a:pt x="537" y="60"/>
                  </a:moveTo>
                  <a:lnTo>
                    <a:pt x="0" y="89"/>
                  </a:lnTo>
                  <a:lnTo>
                    <a:pt x="0" y="30"/>
                  </a:lnTo>
                  <a:lnTo>
                    <a:pt x="507" y="0"/>
                  </a:lnTo>
                  <a:lnTo>
                    <a:pt x="537" y="60"/>
                  </a:lnTo>
                </a:path>
              </a:pathLst>
            </a:custGeom>
            <a:solidFill>
              <a:srgbClr val="EBEB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8" name="Freeform 72"/>
            <p:cNvSpPr>
              <a:spLocks noChangeArrowheads="1"/>
            </p:cNvSpPr>
            <p:nvPr/>
          </p:nvSpPr>
          <p:spPr bwMode="auto">
            <a:xfrm>
              <a:off x="2152650" y="2776538"/>
              <a:ext cx="193675" cy="42862"/>
            </a:xfrm>
            <a:custGeom>
              <a:avLst/>
              <a:gdLst>
                <a:gd name="T0" fmla="*/ 537 w 538"/>
                <a:gd name="T1" fmla="*/ 90 h 120"/>
                <a:gd name="T2" fmla="*/ 0 w 538"/>
                <a:gd name="T3" fmla="*/ 119 h 120"/>
                <a:gd name="T4" fmla="*/ 0 w 538"/>
                <a:gd name="T5" fmla="*/ 30 h 120"/>
                <a:gd name="T6" fmla="*/ 537 w 538"/>
                <a:gd name="T7" fmla="*/ 0 h 120"/>
                <a:gd name="T8" fmla="*/ 537 w 538"/>
                <a:gd name="T9" fmla="*/ 90 h 120"/>
              </a:gdLst>
              <a:ahLst/>
              <a:cxnLst>
                <a:cxn ang="0">
                  <a:pos x="T0" y="T1"/>
                </a:cxn>
                <a:cxn ang="0">
                  <a:pos x="T2" y="T3"/>
                </a:cxn>
                <a:cxn ang="0">
                  <a:pos x="T4" y="T5"/>
                </a:cxn>
                <a:cxn ang="0">
                  <a:pos x="T6" y="T7"/>
                </a:cxn>
                <a:cxn ang="0">
                  <a:pos x="T8" y="T9"/>
                </a:cxn>
              </a:cxnLst>
              <a:rect l="0" t="0" r="r" b="b"/>
              <a:pathLst>
                <a:path w="538" h="120">
                  <a:moveTo>
                    <a:pt x="537" y="90"/>
                  </a:moveTo>
                  <a:lnTo>
                    <a:pt x="0" y="119"/>
                  </a:lnTo>
                  <a:lnTo>
                    <a:pt x="0" y="30"/>
                  </a:lnTo>
                  <a:lnTo>
                    <a:pt x="537" y="0"/>
                  </a:lnTo>
                  <a:lnTo>
                    <a:pt x="537" y="90"/>
                  </a:lnTo>
                </a:path>
              </a:pathLst>
            </a:custGeom>
            <a:solidFill>
              <a:srgbClr val="EBEB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9" name="Freeform 73"/>
            <p:cNvSpPr>
              <a:spLocks noChangeArrowheads="1"/>
            </p:cNvSpPr>
            <p:nvPr/>
          </p:nvSpPr>
          <p:spPr bwMode="auto">
            <a:xfrm>
              <a:off x="2152650" y="2830513"/>
              <a:ext cx="193675" cy="42862"/>
            </a:xfrm>
            <a:custGeom>
              <a:avLst/>
              <a:gdLst>
                <a:gd name="T0" fmla="*/ 537 w 538"/>
                <a:gd name="T1" fmla="*/ 88 h 120"/>
                <a:gd name="T2" fmla="*/ 30 w 538"/>
                <a:gd name="T3" fmla="*/ 119 h 120"/>
                <a:gd name="T4" fmla="*/ 0 w 538"/>
                <a:gd name="T5" fmla="*/ 29 h 120"/>
                <a:gd name="T6" fmla="*/ 537 w 538"/>
                <a:gd name="T7" fmla="*/ 0 h 120"/>
                <a:gd name="T8" fmla="*/ 537 w 538"/>
                <a:gd name="T9" fmla="*/ 88 h 120"/>
              </a:gdLst>
              <a:ahLst/>
              <a:cxnLst>
                <a:cxn ang="0">
                  <a:pos x="T0" y="T1"/>
                </a:cxn>
                <a:cxn ang="0">
                  <a:pos x="T2" y="T3"/>
                </a:cxn>
                <a:cxn ang="0">
                  <a:pos x="T4" y="T5"/>
                </a:cxn>
                <a:cxn ang="0">
                  <a:pos x="T6" y="T7"/>
                </a:cxn>
                <a:cxn ang="0">
                  <a:pos x="T8" y="T9"/>
                </a:cxn>
              </a:cxnLst>
              <a:rect l="0" t="0" r="r" b="b"/>
              <a:pathLst>
                <a:path w="538" h="120">
                  <a:moveTo>
                    <a:pt x="537" y="88"/>
                  </a:moveTo>
                  <a:lnTo>
                    <a:pt x="30" y="119"/>
                  </a:lnTo>
                  <a:lnTo>
                    <a:pt x="0" y="29"/>
                  </a:lnTo>
                  <a:lnTo>
                    <a:pt x="537" y="0"/>
                  </a:lnTo>
                  <a:lnTo>
                    <a:pt x="537" y="88"/>
                  </a:lnTo>
                </a:path>
              </a:pathLst>
            </a:custGeom>
            <a:solidFill>
              <a:srgbClr val="EBEB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0" name="Freeform 74"/>
            <p:cNvSpPr>
              <a:spLocks noChangeArrowheads="1"/>
            </p:cNvSpPr>
            <p:nvPr/>
          </p:nvSpPr>
          <p:spPr bwMode="auto">
            <a:xfrm>
              <a:off x="2163763" y="2981325"/>
              <a:ext cx="128587" cy="31750"/>
            </a:xfrm>
            <a:custGeom>
              <a:avLst/>
              <a:gdLst>
                <a:gd name="T0" fmla="*/ 358 w 359"/>
                <a:gd name="T1" fmla="*/ 0 h 90"/>
                <a:gd name="T2" fmla="*/ 0 w 359"/>
                <a:gd name="T3" fmla="*/ 0 h 90"/>
                <a:gd name="T4" fmla="*/ 0 w 359"/>
                <a:gd name="T5" fmla="*/ 89 h 90"/>
                <a:gd name="T6" fmla="*/ 298 w 359"/>
                <a:gd name="T7" fmla="*/ 89 h 90"/>
                <a:gd name="T8" fmla="*/ 358 w 359"/>
                <a:gd name="T9" fmla="*/ 0 h 90"/>
              </a:gdLst>
              <a:ahLst/>
              <a:cxnLst>
                <a:cxn ang="0">
                  <a:pos x="T0" y="T1"/>
                </a:cxn>
                <a:cxn ang="0">
                  <a:pos x="T2" y="T3"/>
                </a:cxn>
                <a:cxn ang="0">
                  <a:pos x="T4" y="T5"/>
                </a:cxn>
                <a:cxn ang="0">
                  <a:pos x="T6" y="T7"/>
                </a:cxn>
                <a:cxn ang="0">
                  <a:pos x="T8" y="T9"/>
                </a:cxn>
              </a:cxnLst>
              <a:rect l="0" t="0" r="r" b="b"/>
              <a:pathLst>
                <a:path w="359" h="90">
                  <a:moveTo>
                    <a:pt x="358" y="0"/>
                  </a:moveTo>
                  <a:lnTo>
                    <a:pt x="0" y="0"/>
                  </a:lnTo>
                  <a:lnTo>
                    <a:pt x="0" y="89"/>
                  </a:lnTo>
                  <a:lnTo>
                    <a:pt x="298" y="89"/>
                  </a:lnTo>
                  <a:lnTo>
                    <a:pt x="358"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1" name="Freeform 75"/>
            <p:cNvSpPr>
              <a:spLocks noChangeArrowheads="1"/>
            </p:cNvSpPr>
            <p:nvPr/>
          </p:nvSpPr>
          <p:spPr bwMode="auto">
            <a:xfrm>
              <a:off x="2163763" y="2927350"/>
              <a:ext cx="161925" cy="42863"/>
            </a:xfrm>
            <a:custGeom>
              <a:avLst/>
              <a:gdLst>
                <a:gd name="T0" fmla="*/ 447 w 448"/>
                <a:gd name="T1" fmla="*/ 0 h 120"/>
                <a:gd name="T2" fmla="*/ 0 w 448"/>
                <a:gd name="T3" fmla="*/ 29 h 120"/>
                <a:gd name="T4" fmla="*/ 0 w 448"/>
                <a:gd name="T5" fmla="*/ 119 h 120"/>
                <a:gd name="T6" fmla="*/ 388 w 448"/>
                <a:gd name="T7" fmla="*/ 89 h 120"/>
                <a:gd name="T8" fmla="*/ 447 w 448"/>
                <a:gd name="T9" fmla="*/ 0 h 120"/>
              </a:gdLst>
              <a:ahLst/>
              <a:cxnLst>
                <a:cxn ang="0">
                  <a:pos x="T0" y="T1"/>
                </a:cxn>
                <a:cxn ang="0">
                  <a:pos x="T2" y="T3"/>
                </a:cxn>
                <a:cxn ang="0">
                  <a:pos x="T4" y="T5"/>
                </a:cxn>
                <a:cxn ang="0">
                  <a:pos x="T6" y="T7"/>
                </a:cxn>
                <a:cxn ang="0">
                  <a:pos x="T8" y="T9"/>
                </a:cxn>
              </a:cxnLst>
              <a:rect l="0" t="0" r="r" b="b"/>
              <a:pathLst>
                <a:path w="448" h="120">
                  <a:moveTo>
                    <a:pt x="447" y="0"/>
                  </a:moveTo>
                  <a:lnTo>
                    <a:pt x="0" y="29"/>
                  </a:lnTo>
                  <a:lnTo>
                    <a:pt x="0" y="119"/>
                  </a:lnTo>
                  <a:lnTo>
                    <a:pt x="388" y="89"/>
                  </a:lnTo>
                  <a:lnTo>
                    <a:pt x="447"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2" name="Freeform 76"/>
            <p:cNvSpPr>
              <a:spLocks noChangeArrowheads="1"/>
            </p:cNvSpPr>
            <p:nvPr/>
          </p:nvSpPr>
          <p:spPr bwMode="auto">
            <a:xfrm>
              <a:off x="2163763" y="2884488"/>
              <a:ext cx="182562" cy="33337"/>
            </a:xfrm>
            <a:custGeom>
              <a:avLst/>
              <a:gdLst>
                <a:gd name="T0" fmla="*/ 507 w 508"/>
                <a:gd name="T1" fmla="*/ 30 h 91"/>
                <a:gd name="T2" fmla="*/ 507 w 508"/>
                <a:gd name="T3" fmla="*/ 0 h 91"/>
                <a:gd name="T4" fmla="*/ 0 w 508"/>
                <a:gd name="T5" fmla="*/ 30 h 91"/>
                <a:gd name="T6" fmla="*/ 0 w 508"/>
                <a:gd name="T7" fmla="*/ 90 h 91"/>
                <a:gd name="T8" fmla="*/ 477 w 508"/>
                <a:gd name="T9" fmla="*/ 60 h 91"/>
                <a:gd name="T10" fmla="*/ 507 w 508"/>
                <a:gd name="T11" fmla="*/ 30 h 91"/>
              </a:gdLst>
              <a:ahLst/>
              <a:cxnLst>
                <a:cxn ang="0">
                  <a:pos x="T0" y="T1"/>
                </a:cxn>
                <a:cxn ang="0">
                  <a:pos x="T2" y="T3"/>
                </a:cxn>
                <a:cxn ang="0">
                  <a:pos x="T4" y="T5"/>
                </a:cxn>
                <a:cxn ang="0">
                  <a:pos x="T6" y="T7"/>
                </a:cxn>
                <a:cxn ang="0">
                  <a:pos x="T8" y="T9"/>
                </a:cxn>
                <a:cxn ang="0">
                  <a:pos x="T10" y="T11"/>
                </a:cxn>
              </a:cxnLst>
              <a:rect l="0" t="0" r="r" b="b"/>
              <a:pathLst>
                <a:path w="508" h="91">
                  <a:moveTo>
                    <a:pt x="507" y="30"/>
                  </a:moveTo>
                  <a:lnTo>
                    <a:pt x="507" y="0"/>
                  </a:lnTo>
                  <a:lnTo>
                    <a:pt x="0" y="30"/>
                  </a:lnTo>
                  <a:lnTo>
                    <a:pt x="0" y="90"/>
                  </a:lnTo>
                  <a:lnTo>
                    <a:pt x="477" y="60"/>
                  </a:lnTo>
                  <a:lnTo>
                    <a:pt x="507" y="3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3" name="Freeform 77"/>
            <p:cNvSpPr>
              <a:spLocks noChangeArrowheads="1"/>
            </p:cNvSpPr>
            <p:nvPr/>
          </p:nvSpPr>
          <p:spPr bwMode="auto">
            <a:xfrm>
              <a:off x="1916113" y="2593975"/>
              <a:ext cx="193675" cy="42863"/>
            </a:xfrm>
            <a:custGeom>
              <a:avLst/>
              <a:gdLst>
                <a:gd name="T0" fmla="*/ 537 w 538"/>
                <a:gd name="T1" fmla="*/ 90 h 121"/>
                <a:gd name="T2" fmla="*/ 30 w 538"/>
                <a:gd name="T3" fmla="*/ 120 h 121"/>
                <a:gd name="T4" fmla="*/ 0 w 538"/>
                <a:gd name="T5" fmla="*/ 30 h 121"/>
                <a:gd name="T6" fmla="*/ 537 w 538"/>
                <a:gd name="T7" fmla="*/ 0 h 121"/>
                <a:gd name="T8" fmla="*/ 537 w 538"/>
                <a:gd name="T9" fmla="*/ 90 h 121"/>
              </a:gdLst>
              <a:ahLst/>
              <a:cxnLst>
                <a:cxn ang="0">
                  <a:pos x="T0" y="T1"/>
                </a:cxn>
                <a:cxn ang="0">
                  <a:pos x="T2" y="T3"/>
                </a:cxn>
                <a:cxn ang="0">
                  <a:pos x="T4" y="T5"/>
                </a:cxn>
                <a:cxn ang="0">
                  <a:pos x="T6" y="T7"/>
                </a:cxn>
                <a:cxn ang="0">
                  <a:pos x="T8" y="T9"/>
                </a:cxn>
              </a:cxnLst>
              <a:rect l="0" t="0" r="r" b="b"/>
              <a:pathLst>
                <a:path w="538" h="121">
                  <a:moveTo>
                    <a:pt x="537" y="90"/>
                  </a:moveTo>
                  <a:lnTo>
                    <a:pt x="30" y="120"/>
                  </a:lnTo>
                  <a:lnTo>
                    <a:pt x="0" y="30"/>
                  </a:lnTo>
                  <a:lnTo>
                    <a:pt x="537" y="0"/>
                  </a:lnTo>
                  <a:lnTo>
                    <a:pt x="537" y="9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4" name="Freeform 78"/>
            <p:cNvSpPr>
              <a:spLocks noChangeArrowheads="1"/>
            </p:cNvSpPr>
            <p:nvPr/>
          </p:nvSpPr>
          <p:spPr bwMode="auto">
            <a:xfrm>
              <a:off x="1927225" y="2647950"/>
              <a:ext cx="182563" cy="33338"/>
            </a:xfrm>
            <a:custGeom>
              <a:avLst/>
              <a:gdLst>
                <a:gd name="T0" fmla="*/ 507 w 508"/>
                <a:gd name="T1" fmla="*/ 60 h 91"/>
                <a:gd name="T2" fmla="*/ 0 w 508"/>
                <a:gd name="T3" fmla="*/ 90 h 91"/>
                <a:gd name="T4" fmla="*/ 0 w 508"/>
                <a:gd name="T5" fmla="*/ 31 h 91"/>
                <a:gd name="T6" fmla="*/ 507 w 508"/>
                <a:gd name="T7" fmla="*/ 0 h 91"/>
                <a:gd name="T8" fmla="*/ 507 w 508"/>
                <a:gd name="T9" fmla="*/ 60 h 91"/>
              </a:gdLst>
              <a:ahLst/>
              <a:cxnLst>
                <a:cxn ang="0">
                  <a:pos x="T0" y="T1"/>
                </a:cxn>
                <a:cxn ang="0">
                  <a:pos x="T2" y="T3"/>
                </a:cxn>
                <a:cxn ang="0">
                  <a:pos x="T4" y="T5"/>
                </a:cxn>
                <a:cxn ang="0">
                  <a:pos x="T6" y="T7"/>
                </a:cxn>
                <a:cxn ang="0">
                  <a:pos x="T8" y="T9"/>
                </a:cxn>
              </a:cxnLst>
              <a:rect l="0" t="0" r="r" b="b"/>
              <a:pathLst>
                <a:path w="508" h="91">
                  <a:moveTo>
                    <a:pt x="507" y="60"/>
                  </a:moveTo>
                  <a:lnTo>
                    <a:pt x="0" y="90"/>
                  </a:lnTo>
                  <a:lnTo>
                    <a:pt x="0" y="31"/>
                  </a:lnTo>
                  <a:lnTo>
                    <a:pt x="507" y="0"/>
                  </a:lnTo>
                  <a:lnTo>
                    <a:pt x="507" y="6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5" name="Freeform 79"/>
            <p:cNvSpPr>
              <a:spLocks noChangeArrowheads="1"/>
            </p:cNvSpPr>
            <p:nvPr/>
          </p:nvSpPr>
          <p:spPr bwMode="auto">
            <a:xfrm>
              <a:off x="1927225" y="2690813"/>
              <a:ext cx="193675" cy="42862"/>
            </a:xfrm>
            <a:custGeom>
              <a:avLst/>
              <a:gdLst>
                <a:gd name="T0" fmla="*/ 537 w 538"/>
                <a:gd name="T1" fmla="*/ 90 h 121"/>
                <a:gd name="T2" fmla="*/ 0 w 538"/>
                <a:gd name="T3" fmla="*/ 120 h 121"/>
                <a:gd name="T4" fmla="*/ 0 w 538"/>
                <a:gd name="T5" fmla="*/ 31 h 121"/>
                <a:gd name="T6" fmla="*/ 507 w 538"/>
                <a:gd name="T7" fmla="*/ 0 h 121"/>
                <a:gd name="T8" fmla="*/ 537 w 538"/>
                <a:gd name="T9" fmla="*/ 90 h 121"/>
              </a:gdLst>
              <a:ahLst/>
              <a:cxnLst>
                <a:cxn ang="0">
                  <a:pos x="T0" y="T1"/>
                </a:cxn>
                <a:cxn ang="0">
                  <a:pos x="T2" y="T3"/>
                </a:cxn>
                <a:cxn ang="0">
                  <a:pos x="T4" y="T5"/>
                </a:cxn>
                <a:cxn ang="0">
                  <a:pos x="T6" y="T7"/>
                </a:cxn>
                <a:cxn ang="0">
                  <a:pos x="T8" y="T9"/>
                </a:cxn>
              </a:cxnLst>
              <a:rect l="0" t="0" r="r" b="b"/>
              <a:pathLst>
                <a:path w="538" h="121">
                  <a:moveTo>
                    <a:pt x="537" y="90"/>
                  </a:moveTo>
                  <a:lnTo>
                    <a:pt x="0" y="120"/>
                  </a:lnTo>
                  <a:lnTo>
                    <a:pt x="0" y="31"/>
                  </a:lnTo>
                  <a:lnTo>
                    <a:pt x="507" y="0"/>
                  </a:lnTo>
                  <a:lnTo>
                    <a:pt x="537" y="9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6" name="Freeform 80"/>
            <p:cNvSpPr>
              <a:spLocks noChangeArrowheads="1"/>
            </p:cNvSpPr>
            <p:nvPr/>
          </p:nvSpPr>
          <p:spPr bwMode="auto">
            <a:xfrm>
              <a:off x="1927225" y="2744788"/>
              <a:ext cx="193675" cy="31750"/>
            </a:xfrm>
            <a:custGeom>
              <a:avLst/>
              <a:gdLst>
                <a:gd name="T0" fmla="*/ 537 w 538"/>
                <a:gd name="T1" fmla="*/ 59 h 90"/>
                <a:gd name="T2" fmla="*/ 0 w 538"/>
                <a:gd name="T3" fmla="*/ 89 h 90"/>
                <a:gd name="T4" fmla="*/ 0 w 538"/>
                <a:gd name="T5" fmla="*/ 30 h 90"/>
                <a:gd name="T6" fmla="*/ 537 w 538"/>
                <a:gd name="T7" fmla="*/ 0 h 90"/>
                <a:gd name="T8" fmla="*/ 537 w 538"/>
                <a:gd name="T9" fmla="*/ 59 h 90"/>
              </a:gdLst>
              <a:ahLst/>
              <a:cxnLst>
                <a:cxn ang="0">
                  <a:pos x="T0" y="T1"/>
                </a:cxn>
                <a:cxn ang="0">
                  <a:pos x="T2" y="T3"/>
                </a:cxn>
                <a:cxn ang="0">
                  <a:pos x="T4" y="T5"/>
                </a:cxn>
                <a:cxn ang="0">
                  <a:pos x="T6" y="T7"/>
                </a:cxn>
                <a:cxn ang="0">
                  <a:pos x="T8" y="T9"/>
                </a:cxn>
              </a:cxnLst>
              <a:rect l="0" t="0" r="r" b="b"/>
              <a:pathLst>
                <a:path w="538" h="90">
                  <a:moveTo>
                    <a:pt x="537" y="59"/>
                  </a:moveTo>
                  <a:lnTo>
                    <a:pt x="0" y="89"/>
                  </a:lnTo>
                  <a:lnTo>
                    <a:pt x="0" y="30"/>
                  </a:lnTo>
                  <a:lnTo>
                    <a:pt x="537" y="0"/>
                  </a:lnTo>
                  <a:lnTo>
                    <a:pt x="537" y="59"/>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 name="Freeform 81"/>
            <p:cNvSpPr>
              <a:spLocks noChangeArrowheads="1"/>
            </p:cNvSpPr>
            <p:nvPr/>
          </p:nvSpPr>
          <p:spPr bwMode="auto">
            <a:xfrm>
              <a:off x="1927225" y="2787650"/>
              <a:ext cx="193675" cy="42863"/>
            </a:xfrm>
            <a:custGeom>
              <a:avLst/>
              <a:gdLst>
                <a:gd name="T0" fmla="*/ 537 w 538"/>
                <a:gd name="T1" fmla="*/ 89 h 121"/>
                <a:gd name="T2" fmla="*/ 30 w 538"/>
                <a:gd name="T3" fmla="*/ 120 h 121"/>
                <a:gd name="T4" fmla="*/ 0 w 538"/>
                <a:gd name="T5" fmla="*/ 30 h 121"/>
                <a:gd name="T6" fmla="*/ 537 w 538"/>
                <a:gd name="T7" fmla="*/ 0 h 121"/>
                <a:gd name="T8" fmla="*/ 537 w 538"/>
                <a:gd name="T9" fmla="*/ 89 h 121"/>
              </a:gdLst>
              <a:ahLst/>
              <a:cxnLst>
                <a:cxn ang="0">
                  <a:pos x="T0" y="T1"/>
                </a:cxn>
                <a:cxn ang="0">
                  <a:pos x="T2" y="T3"/>
                </a:cxn>
                <a:cxn ang="0">
                  <a:pos x="T4" y="T5"/>
                </a:cxn>
                <a:cxn ang="0">
                  <a:pos x="T6" y="T7"/>
                </a:cxn>
                <a:cxn ang="0">
                  <a:pos x="T8" y="T9"/>
                </a:cxn>
              </a:cxnLst>
              <a:rect l="0" t="0" r="r" b="b"/>
              <a:pathLst>
                <a:path w="538" h="121">
                  <a:moveTo>
                    <a:pt x="537" y="89"/>
                  </a:moveTo>
                  <a:lnTo>
                    <a:pt x="30" y="120"/>
                  </a:lnTo>
                  <a:lnTo>
                    <a:pt x="0" y="30"/>
                  </a:lnTo>
                  <a:lnTo>
                    <a:pt x="537" y="0"/>
                  </a:lnTo>
                  <a:lnTo>
                    <a:pt x="537" y="89"/>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8" name="Freeform 82"/>
            <p:cNvSpPr>
              <a:spLocks noChangeArrowheads="1"/>
            </p:cNvSpPr>
            <p:nvPr/>
          </p:nvSpPr>
          <p:spPr bwMode="auto">
            <a:xfrm>
              <a:off x="1938338" y="2841625"/>
              <a:ext cx="182562" cy="42863"/>
            </a:xfrm>
            <a:custGeom>
              <a:avLst/>
              <a:gdLst>
                <a:gd name="T0" fmla="*/ 507 w 508"/>
                <a:gd name="T1" fmla="*/ 90 h 120"/>
                <a:gd name="T2" fmla="*/ 0 w 508"/>
                <a:gd name="T3" fmla="*/ 119 h 120"/>
                <a:gd name="T4" fmla="*/ 0 w 508"/>
                <a:gd name="T5" fmla="*/ 30 h 120"/>
                <a:gd name="T6" fmla="*/ 507 w 508"/>
                <a:gd name="T7" fmla="*/ 0 h 120"/>
                <a:gd name="T8" fmla="*/ 507 w 508"/>
                <a:gd name="T9" fmla="*/ 90 h 120"/>
              </a:gdLst>
              <a:ahLst/>
              <a:cxnLst>
                <a:cxn ang="0">
                  <a:pos x="T0" y="T1"/>
                </a:cxn>
                <a:cxn ang="0">
                  <a:pos x="T2" y="T3"/>
                </a:cxn>
                <a:cxn ang="0">
                  <a:pos x="T4" y="T5"/>
                </a:cxn>
                <a:cxn ang="0">
                  <a:pos x="T6" y="T7"/>
                </a:cxn>
                <a:cxn ang="0">
                  <a:pos x="T8" y="T9"/>
                </a:cxn>
              </a:cxnLst>
              <a:rect l="0" t="0" r="r" b="b"/>
              <a:pathLst>
                <a:path w="508" h="120">
                  <a:moveTo>
                    <a:pt x="507" y="90"/>
                  </a:moveTo>
                  <a:lnTo>
                    <a:pt x="0" y="119"/>
                  </a:lnTo>
                  <a:lnTo>
                    <a:pt x="0" y="30"/>
                  </a:lnTo>
                  <a:lnTo>
                    <a:pt x="507" y="0"/>
                  </a:lnTo>
                  <a:lnTo>
                    <a:pt x="507" y="9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9" name="Freeform 83"/>
            <p:cNvSpPr>
              <a:spLocks noChangeArrowheads="1"/>
            </p:cNvSpPr>
            <p:nvPr/>
          </p:nvSpPr>
          <p:spPr bwMode="auto">
            <a:xfrm>
              <a:off x="1938338" y="2895600"/>
              <a:ext cx="193675" cy="33338"/>
            </a:xfrm>
            <a:custGeom>
              <a:avLst/>
              <a:gdLst>
                <a:gd name="T0" fmla="*/ 537 w 538"/>
                <a:gd name="T1" fmla="*/ 60 h 91"/>
                <a:gd name="T2" fmla="*/ 0 w 538"/>
                <a:gd name="T3" fmla="*/ 90 h 91"/>
                <a:gd name="T4" fmla="*/ 0 w 538"/>
                <a:gd name="T5" fmla="*/ 30 h 91"/>
                <a:gd name="T6" fmla="*/ 537 w 538"/>
                <a:gd name="T7" fmla="*/ 0 h 91"/>
                <a:gd name="T8" fmla="*/ 537 w 538"/>
                <a:gd name="T9" fmla="*/ 60 h 91"/>
              </a:gdLst>
              <a:ahLst/>
              <a:cxnLst>
                <a:cxn ang="0">
                  <a:pos x="T0" y="T1"/>
                </a:cxn>
                <a:cxn ang="0">
                  <a:pos x="T2" y="T3"/>
                </a:cxn>
                <a:cxn ang="0">
                  <a:pos x="T4" y="T5"/>
                </a:cxn>
                <a:cxn ang="0">
                  <a:pos x="T6" y="T7"/>
                </a:cxn>
                <a:cxn ang="0">
                  <a:pos x="T8" y="T9"/>
                </a:cxn>
              </a:cxnLst>
              <a:rect l="0" t="0" r="r" b="b"/>
              <a:pathLst>
                <a:path w="538" h="91">
                  <a:moveTo>
                    <a:pt x="537" y="60"/>
                  </a:moveTo>
                  <a:lnTo>
                    <a:pt x="0" y="90"/>
                  </a:lnTo>
                  <a:lnTo>
                    <a:pt x="0" y="30"/>
                  </a:lnTo>
                  <a:lnTo>
                    <a:pt x="537" y="0"/>
                  </a:lnTo>
                  <a:lnTo>
                    <a:pt x="537" y="6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0" name="Freeform 84"/>
            <p:cNvSpPr>
              <a:spLocks noChangeArrowheads="1"/>
            </p:cNvSpPr>
            <p:nvPr/>
          </p:nvSpPr>
          <p:spPr bwMode="auto">
            <a:xfrm>
              <a:off x="1938338" y="2938463"/>
              <a:ext cx="193675" cy="42862"/>
            </a:xfrm>
            <a:custGeom>
              <a:avLst/>
              <a:gdLst>
                <a:gd name="T0" fmla="*/ 537 w 538"/>
                <a:gd name="T1" fmla="*/ 90 h 121"/>
                <a:gd name="T2" fmla="*/ 0 w 538"/>
                <a:gd name="T3" fmla="*/ 120 h 121"/>
                <a:gd name="T4" fmla="*/ 0 w 538"/>
                <a:gd name="T5" fmla="*/ 30 h 121"/>
                <a:gd name="T6" fmla="*/ 537 w 538"/>
                <a:gd name="T7" fmla="*/ 0 h 121"/>
                <a:gd name="T8" fmla="*/ 537 w 538"/>
                <a:gd name="T9" fmla="*/ 90 h 121"/>
              </a:gdLst>
              <a:ahLst/>
              <a:cxnLst>
                <a:cxn ang="0">
                  <a:pos x="T0" y="T1"/>
                </a:cxn>
                <a:cxn ang="0">
                  <a:pos x="T2" y="T3"/>
                </a:cxn>
                <a:cxn ang="0">
                  <a:pos x="T4" y="T5"/>
                </a:cxn>
                <a:cxn ang="0">
                  <a:pos x="T6" y="T7"/>
                </a:cxn>
                <a:cxn ang="0">
                  <a:pos x="T8" y="T9"/>
                </a:cxn>
              </a:cxnLst>
              <a:rect l="0" t="0" r="r" b="b"/>
              <a:pathLst>
                <a:path w="538" h="121">
                  <a:moveTo>
                    <a:pt x="537" y="90"/>
                  </a:moveTo>
                  <a:lnTo>
                    <a:pt x="0" y="120"/>
                  </a:lnTo>
                  <a:lnTo>
                    <a:pt x="0" y="30"/>
                  </a:lnTo>
                  <a:lnTo>
                    <a:pt x="537" y="0"/>
                  </a:lnTo>
                  <a:lnTo>
                    <a:pt x="537" y="9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1" name="Freeform 85"/>
            <p:cNvSpPr>
              <a:spLocks noChangeArrowheads="1"/>
            </p:cNvSpPr>
            <p:nvPr/>
          </p:nvSpPr>
          <p:spPr bwMode="auto">
            <a:xfrm>
              <a:off x="1949450" y="2981325"/>
              <a:ext cx="182563" cy="42863"/>
            </a:xfrm>
            <a:custGeom>
              <a:avLst/>
              <a:gdLst>
                <a:gd name="T0" fmla="*/ 507 w 508"/>
                <a:gd name="T1" fmla="*/ 89 h 120"/>
                <a:gd name="T2" fmla="*/ 0 w 508"/>
                <a:gd name="T3" fmla="*/ 119 h 120"/>
                <a:gd name="T4" fmla="*/ 0 w 508"/>
                <a:gd name="T5" fmla="*/ 29 h 120"/>
                <a:gd name="T6" fmla="*/ 507 w 508"/>
                <a:gd name="T7" fmla="*/ 0 h 120"/>
                <a:gd name="T8" fmla="*/ 507 w 508"/>
                <a:gd name="T9" fmla="*/ 89 h 120"/>
              </a:gdLst>
              <a:ahLst/>
              <a:cxnLst>
                <a:cxn ang="0">
                  <a:pos x="T0" y="T1"/>
                </a:cxn>
                <a:cxn ang="0">
                  <a:pos x="T2" y="T3"/>
                </a:cxn>
                <a:cxn ang="0">
                  <a:pos x="T4" y="T5"/>
                </a:cxn>
                <a:cxn ang="0">
                  <a:pos x="T6" y="T7"/>
                </a:cxn>
                <a:cxn ang="0">
                  <a:pos x="T8" y="T9"/>
                </a:cxn>
              </a:cxnLst>
              <a:rect l="0" t="0" r="r" b="b"/>
              <a:pathLst>
                <a:path w="508" h="120">
                  <a:moveTo>
                    <a:pt x="507" y="89"/>
                  </a:moveTo>
                  <a:lnTo>
                    <a:pt x="0" y="119"/>
                  </a:lnTo>
                  <a:lnTo>
                    <a:pt x="0" y="29"/>
                  </a:lnTo>
                  <a:lnTo>
                    <a:pt x="507" y="0"/>
                  </a:lnTo>
                  <a:lnTo>
                    <a:pt x="507" y="89"/>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2" name="Freeform 86"/>
            <p:cNvSpPr>
              <a:spLocks noChangeArrowheads="1"/>
            </p:cNvSpPr>
            <p:nvPr/>
          </p:nvSpPr>
          <p:spPr bwMode="auto">
            <a:xfrm>
              <a:off x="2227263" y="2562225"/>
              <a:ext cx="150812" cy="139700"/>
            </a:xfrm>
            <a:custGeom>
              <a:avLst/>
              <a:gdLst>
                <a:gd name="T0" fmla="*/ 29 w 419"/>
                <a:gd name="T1" fmla="*/ 0 h 389"/>
                <a:gd name="T2" fmla="*/ 29 w 419"/>
                <a:gd name="T3" fmla="*/ 0 h 389"/>
                <a:gd name="T4" fmla="*/ 29 w 419"/>
                <a:gd name="T5" fmla="*/ 238 h 389"/>
                <a:gd name="T6" fmla="*/ 149 w 419"/>
                <a:gd name="T7" fmla="*/ 357 h 389"/>
                <a:gd name="T8" fmla="*/ 418 w 419"/>
                <a:gd name="T9" fmla="*/ 238 h 389"/>
                <a:gd name="T10" fmla="*/ 29 w 419"/>
                <a:gd name="T11" fmla="*/ 0 h 389"/>
              </a:gdLst>
              <a:ahLst/>
              <a:cxnLst>
                <a:cxn ang="0">
                  <a:pos x="T0" y="T1"/>
                </a:cxn>
                <a:cxn ang="0">
                  <a:pos x="T2" y="T3"/>
                </a:cxn>
                <a:cxn ang="0">
                  <a:pos x="T4" y="T5"/>
                </a:cxn>
                <a:cxn ang="0">
                  <a:pos x="T6" y="T7"/>
                </a:cxn>
                <a:cxn ang="0">
                  <a:pos x="T8" y="T9"/>
                </a:cxn>
                <a:cxn ang="0">
                  <a:pos x="T10" y="T11"/>
                </a:cxn>
              </a:cxnLst>
              <a:rect l="0" t="0" r="r" b="b"/>
              <a:pathLst>
                <a:path w="419" h="389">
                  <a:moveTo>
                    <a:pt x="29" y="0"/>
                  </a:moveTo>
                  <a:lnTo>
                    <a:pt x="29" y="0"/>
                  </a:lnTo>
                  <a:cubicBezTo>
                    <a:pt x="29" y="238"/>
                    <a:pt x="29" y="238"/>
                    <a:pt x="29" y="238"/>
                  </a:cubicBezTo>
                  <a:cubicBezTo>
                    <a:pt x="29" y="238"/>
                    <a:pt x="0" y="388"/>
                    <a:pt x="149" y="357"/>
                  </a:cubicBezTo>
                  <a:cubicBezTo>
                    <a:pt x="418" y="238"/>
                    <a:pt x="418" y="238"/>
                    <a:pt x="418" y="238"/>
                  </a:cubicBezTo>
                  <a:lnTo>
                    <a:pt x="29"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3" name="Freeform 87"/>
            <p:cNvSpPr>
              <a:spLocks noChangeArrowheads="1"/>
            </p:cNvSpPr>
            <p:nvPr/>
          </p:nvSpPr>
          <p:spPr bwMode="auto">
            <a:xfrm>
              <a:off x="2195513" y="2508250"/>
              <a:ext cx="182562" cy="161925"/>
            </a:xfrm>
            <a:custGeom>
              <a:avLst/>
              <a:gdLst>
                <a:gd name="T0" fmla="*/ 60 w 509"/>
                <a:gd name="T1" fmla="*/ 0 h 448"/>
                <a:gd name="T2" fmla="*/ 60 w 509"/>
                <a:gd name="T3" fmla="*/ 0 h 448"/>
                <a:gd name="T4" fmla="*/ 31 w 509"/>
                <a:gd name="T5" fmla="*/ 298 h 448"/>
                <a:gd name="T6" fmla="*/ 179 w 509"/>
                <a:gd name="T7" fmla="*/ 447 h 448"/>
                <a:gd name="T8" fmla="*/ 508 w 509"/>
                <a:gd name="T9" fmla="*/ 387 h 448"/>
                <a:gd name="T10" fmla="*/ 60 w 509"/>
                <a:gd name="T11" fmla="*/ 0 h 448"/>
              </a:gdLst>
              <a:ahLst/>
              <a:cxnLst>
                <a:cxn ang="0">
                  <a:pos x="T0" y="T1"/>
                </a:cxn>
                <a:cxn ang="0">
                  <a:pos x="T2" y="T3"/>
                </a:cxn>
                <a:cxn ang="0">
                  <a:pos x="T4" y="T5"/>
                </a:cxn>
                <a:cxn ang="0">
                  <a:pos x="T6" y="T7"/>
                </a:cxn>
                <a:cxn ang="0">
                  <a:pos x="T8" y="T9"/>
                </a:cxn>
                <a:cxn ang="0">
                  <a:pos x="T10" y="T11"/>
                </a:cxn>
              </a:cxnLst>
              <a:rect l="0" t="0" r="r" b="b"/>
              <a:pathLst>
                <a:path w="509" h="448">
                  <a:moveTo>
                    <a:pt x="60" y="0"/>
                  </a:moveTo>
                  <a:lnTo>
                    <a:pt x="60" y="0"/>
                  </a:lnTo>
                  <a:cubicBezTo>
                    <a:pt x="31" y="298"/>
                    <a:pt x="31" y="298"/>
                    <a:pt x="31" y="298"/>
                  </a:cubicBezTo>
                  <a:cubicBezTo>
                    <a:pt x="31" y="298"/>
                    <a:pt x="0" y="447"/>
                    <a:pt x="179" y="447"/>
                  </a:cubicBezTo>
                  <a:cubicBezTo>
                    <a:pt x="508" y="387"/>
                    <a:pt x="508" y="387"/>
                    <a:pt x="508" y="387"/>
                  </a:cubicBezTo>
                  <a:lnTo>
                    <a:pt x="60" y="0"/>
                  </a:lnTo>
                </a:path>
              </a:pathLst>
            </a:custGeom>
            <a:solidFill>
              <a:srgbClr val="E6E6E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4" name="Freeform 88"/>
            <p:cNvSpPr>
              <a:spLocks noChangeArrowheads="1"/>
            </p:cNvSpPr>
            <p:nvPr/>
          </p:nvSpPr>
          <p:spPr bwMode="auto">
            <a:xfrm>
              <a:off x="3665538" y="2938463"/>
              <a:ext cx="901700" cy="311150"/>
            </a:xfrm>
            <a:custGeom>
              <a:avLst/>
              <a:gdLst>
                <a:gd name="T0" fmla="*/ 2505 w 2506"/>
                <a:gd name="T1" fmla="*/ 299 h 866"/>
                <a:gd name="T2" fmla="*/ 1103 w 2506"/>
                <a:gd name="T3" fmla="*/ 239 h 866"/>
                <a:gd name="T4" fmla="*/ 1432 w 2506"/>
                <a:gd name="T5" fmla="*/ 865 h 866"/>
                <a:gd name="T6" fmla="*/ 0 w 2506"/>
                <a:gd name="T7" fmla="*/ 567 h 866"/>
                <a:gd name="T8" fmla="*/ 984 w 2506"/>
                <a:gd name="T9" fmla="*/ 567 h 866"/>
                <a:gd name="T10" fmla="*/ 746 w 2506"/>
                <a:gd name="T11" fmla="*/ 0 h 866"/>
                <a:gd name="T12" fmla="*/ 2505 w 2506"/>
                <a:gd name="T13" fmla="*/ 299 h 866"/>
              </a:gdLst>
              <a:ahLst/>
              <a:cxnLst>
                <a:cxn ang="0">
                  <a:pos x="T0" y="T1"/>
                </a:cxn>
                <a:cxn ang="0">
                  <a:pos x="T2" y="T3"/>
                </a:cxn>
                <a:cxn ang="0">
                  <a:pos x="T4" y="T5"/>
                </a:cxn>
                <a:cxn ang="0">
                  <a:pos x="T6" y="T7"/>
                </a:cxn>
                <a:cxn ang="0">
                  <a:pos x="T8" y="T9"/>
                </a:cxn>
                <a:cxn ang="0">
                  <a:pos x="T10" y="T11"/>
                </a:cxn>
                <a:cxn ang="0">
                  <a:pos x="T12" y="T13"/>
                </a:cxn>
              </a:cxnLst>
              <a:rect l="0" t="0" r="r" b="b"/>
              <a:pathLst>
                <a:path w="2506" h="866">
                  <a:moveTo>
                    <a:pt x="2505" y="299"/>
                  </a:moveTo>
                  <a:lnTo>
                    <a:pt x="1103" y="239"/>
                  </a:lnTo>
                  <a:lnTo>
                    <a:pt x="1432" y="865"/>
                  </a:lnTo>
                  <a:lnTo>
                    <a:pt x="0" y="567"/>
                  </a:lnTo>
                  <a:lnTo>
                    <a:pt x="984" y="567"/>
                  </a:lnTo>
                  <a:lnTo>
                    <a:pt x="746" y="0"/>
                  </a:lnTo>
                  <a:lnTo>
                    <a:pt x="2505" y="299"/>
                  </a:lnTo>
                </a:path>
              </a:pathLst>
            </a:custGeom>
            <a:solidFill>
              <a:srgbClr val="4EC3C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5" name="Freeform 89"/>
            <p:cNvSpPr>
              <a:spLocks noChangeArrowheads="1"/>
            </p:cNvSpPr>
            <p:nvPr/>
          </p:nvSpPr>
          <p:spPr bwMode="auto">
            <a:xfrm>
              <a:off x="3709988" y="2444750"/>
              <a:ext cx="869950" cy="387350"/>
            </a:xfrm>
            <a:custGeom>
              <a:avLst/>
              <a:gdLst>
                <a:gd name="T0" fmla="*/ 2414 w 2415"/>
                <a:gd name="T1" fmla="*/ 954 h 1075"/>
                <a:gd name="T2" fmla="*/ 1132 w 2415"/>
                <a:gd name="T3" fmla="*/ 358 h 1075"/>
                <a:gd name="T4" fmla="*/ 1222 w 2415"/>
                <a:gd name="T5" fmla="*/ 1074 h 1075"/>
                <a:gd name="T6" fmla="*/ 0 w 2415"/>
                <a:gd name="T7" fmla="*/ 268 h 1075"/>
                <a:gd name="T8" fmla="*/ 894 w 2415"/>
                <a:gd name="T9" fmla="*/ 626 h 1075"/>
                <a:gd name="T10" fmla="*/ 894 w 2415"/>
                <a:gd name="T11" fmla="*/ 0 h 1075"/>
                <a:gd name="T12" fmla="*/ 2414 w 2415"/>
                <a:gd name="T13" fmla="*/ 954 h 1075"/>
              </a:gdLst>
              <a:ahLst/>
              <a:cxnLst>
                <a:cxn ang="0">
                  <a:pos x="T0" y="T1"/>
                </a:cxn>
                <a:cxn ang="0">
                  <a:pos x="T2" y="T3"/>
                </a:cxn>
                <a:cxn ang="0">
                  <a:pos x="T4" y="T5"/>
                </a:cxn>
                <a:cxn ang="0">
                  <a:pos x="T6" y="T7"/>
                </a:cxn>
                <a:cxn ang="0">
                  <a:pos x="T8" y="T9"/>
                </a:cxn>
                <a:cxn ang="0">
                  <a:pos x="T10" y="T11"/>
                </a:cxn>
                <a:cxn ang="0">
                  <a:pos x="T12" y="T13"/>
                </a:cxn>
              </a:cxnLst>
              <a:rect l="0" t="0" r="r" b="b"/>
              <a:pathLst>
                <a:path w="2415" h="1075">
                  <a:moveTo>
                    <a:pt x="2414" y="954"/>
                  </a:moveTo>
                  <a:lnTo>
                    <a:pt x="1132" y="358"/>
                  </a:lnTo>
                  <a:lnTo>
                    <a:pt x="1222" y="1074"/>
                  </a:lnTo>
                  <a:lnTo>
                    <a:pt x="0" y="268"/>
                  </a:lnTo>
                  <a:lnTo>
                    <a:pt x="894" y="626"/>
                  </a:lnTo>
                  <a:lnTo>
                    <a:pt x="894" y="0"/>
                  </a:lnTo>
                  <a:lnTo>
                    <a:pt x="2414" y="954"/>
                  </a:lnTo>
                </a:path>
              </a:pathLst>
            </a:custGeom>
            <a:solidFill>
              <a:srgbClr val="4EC3C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6" name="Freeform 90"/>
            <p:cNvSpPr>
              <a:spLocks noChangeArrowheads="1"/>
            </p:cNvSpPr>
            <p:nvPr/>
          </p:nvSpPr>
          <p:spPr bwMode="auto">
            <a:xfrm>
              <a:off x="3730625" y="3378200"/>
              <a:ext cx="804863" cy="407988"/>
            </a:xfrm>
            <a:custGeom>
              <a:avLst/>
              <a:gdLst>
                <a:gd name="T0" fmla="*/ 2236 w 2237"/>
                <a:gd name="T1" fmla="*/ 0 h 1135"/>
                <a:gd name="T2" fmla="*/ 924 w 2237"/>
                <a:gd name="T3" fmla="*/ 448 h 1135"/>
                <a:gd name="T4" fmla="*/ 1431 w 2237"/>
                <a:gd name="T5" fmla="*/ 895 h 1135"/>
                <a:gd name="T6" fmla="*/ 0 w 2237"/>
                <a:gd name="T7" fmla="*/ 1134 h 1135"/>
                <a:gd name="T8" fmla="*/ 924 w 2237"/>
                <a:gd name="T9" fmla="*/ 776 h 1135"/>
                <a:gd name="T10" fmla="*/ 506 w 2237"/>
                <a:gd name="T11" fmla="*/ 329 h 1135"/>
                <a:gd name="T12" fmla="*/ 2236 w 2237"/>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2237" h="1135">
                  <a:moveTo>
                    <a:pt x="2236" y="0"/>
                  </a:moveTo>
                  <a:lnTo>
                    <a:pt x="924" y="448"/>
                  </a:lnTo>
                  <a:lnTo>
                    <a:pt x="1431" y="895"/>
                  </a:lnTo>
                  <a:lnTo>
                    <a:pt x="0" y="1134"/>
                  </a:lnTo>
                  <a:lnTo>
                    <a:pt x="924" y="776"/>
                  </a:lnTo>
                  <a:lnTo>
                    <a:pt x="506" y="329"/>
                  </a:lnTo>
                  <a:lnTo>
                    <a:pt x="2236" y="0"/>
                  </a:lnTo>
                </a:path>
              </a:pathLst>
            </a:custGeom>
            <a:solidFill>
              <a:srgbClr val="4EC3C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7" name="Freeform 91"/>
            <p:cNvSpPr>
              <a:spLocks noChangeArrowheads="1"/>
            </p:cNvSpPr>
            <p:nvPr/>
          </p:nvSpPr>
          <p:spPr bwMode="auto">
            <a:xfrm>
              <a:off x="4589463" y="4235450"/>
              <a:ext cx="504825" cy="407988"/>
            </a:xfrm>
            <a:custGeom>
              <a:avLst/>
              <a:gdLst>
                <a:gd name="T0" fmla="*/ 1163 w 1403"/>
                <a:gd name="T1" fmla="*/ 0 h 1135"/>
                <a:gd name="T2" fmla="*/ 1163 w 1403"/>
                <a:gd name="T3" fmla="*/ 0 h 1135"/>
                <a:gd name="T4" fmla="*/ 209 w 1403"/>
                <a:gd name="T5" fmla="*/ 0 h 1135"/>
                <a:gd name="T6" fmla="*/ 0 w 1403"/>
                <a:gd name="T7" fmla="*/ 209 h 1135"/>
                <a:gd name="T8" fmla="*/ 0 w 1403"/>
                <a:gd name="T9" fmla="*/ 657 h 1135"/>
                <a:gd name="T10" fmla="*/ 209 w 1403"/>
                <a:gd name="T11" fmla="*/ 895 h 1135"/>
                <a:gd name="T12" fmla="*/ 60 w 1403"/>
                <a:gd name="T13" fmla="*/ 1134 h 1135"/>
                <a:gd name="T14" fmla="*/ 418 w 1403"/>
                <a:gd name="T15" fmla="*/ 895 h 1135"/>
                <a:gd name="T16" fmla="*/ 1163 w 1403"/>
                <a:gd name="T17" fmla="*/ 895 h 1135"/>
                <a:gd name="T18" fmla="*/ 1402 w 1403"/>
                <a:gd name="T19" fmla="*/ 657 h 1135"/>
                <a:gd name="T20" fmla="*/ 1402 w 1403"/>
                <a:gd name="T21" fmla="*/ 209 h 1135"/>
                <a:gd name="T22" fmla="*/ 1163 w 1403"/>
                <a:gd name="T2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3" h="1135">
                  <a:moveTo>
                    <a:pt x="1163" y="0"/>
                  </a:moveTo>
                  <a:lnTo>
                    <a:pt x="1163" y="0"/>
                  </a:lnTo>
                  <a:cubicBezTo>
                    <a:pt x="209" y="0"/>
                    <a:pt x="209" y="0"/>
                    <a:pt x="209" y="0"/>
                  </a:cubicBezTo>
                  <a:cubicBezTo>
                    <a:pt x="90" y="0"/>
                    <a:pt x="0" y="90"/>
                    <a:pt x="0" y="209"/>
                  </a:cubicBezTo>
                  <a:cubicBezTo>
                    <a:pt x="0" y="657"/>
                    <a:pt x="0" y="657"/>
                    <a:pt x="0" y="657"/>
                  </a:cubicBezTo>
                  <a:cubicBezTo>
                    <a:pt x="0" y="776"/>
                    <a:pt x="90" y="865"/>
                    <a:pt x="209" y="895"/>
                  </a:cubicBezTo>
                  <a:cubicBezTo>
                    <a:pt x="60" y="1134"/>
                    <a:pt x="60" y="1134"/>
                    <a:pt x="60" y="1134"/>
                  </a:cubicBezTo>
                  <a:cubicBezTo>
                    <a:pt x="418" y="895"/>
                    <a:pt x="418" y="895"/>
                    <a:pt x="418" y="895"/>
                  </a:cubicBezTo>
                  <a:cubicBezTo>
                    <a:pt x="1163" y="895"/>
                    <a:pt x="1163" y="895"/>
                    <a:pt x="1163" y="895"/>
                  </a:cubicBezTo>
                  <a:cubicBezTo>
                    <a:pt x="1282" y="895"/>
                    <a:pt x="1402" y="776"/>
                    <a:pt x="1402" y="657"/>
                  </a:cubicBezTo>
                  <a:cubicBezTo>
                    <a:pt x="1402" y="209"/>
                    <a:pt x="1402" y="209"/>
                    <a:pt x="1402" y="209"/>
                  </a:cubicBezTo>
                  <a:cubicBezTo>
                    <a:pt x="1402" y="90"/>
                    <a:pt x="1282" y="0"/>
                    <a:pt x="1163" y="0"/>
                  </a:cubicBezTo>
                </a:path>
              </a:pathLst>
            </a:custGeom>
            <a:solidFill>
              <a:srgbClr val="EDF0F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8" name="Freeform 92"/>
            <p:cNvSpPr>
              <a:spLocks noChangeArrowheads="1"/>
            </p:cNvSpPr>
            <p:nvPr/>
          </p:nvSpPr>
          <p:spPr bwMode="auto">
            <a:xfrm>
              <a:off x="4803775" y="4311650"/>
              <a:ext cx="290513" cy="247650"/>
            </a:xfrm>
            <a:custGeom>
              <a:avLst/>
              <a:gdLst>
                <a:gd name="T0" fmla="*/ 806 w 807"/>
                <a:gd name="T1" fmla="*/ 0 h 687"/>
                <a:gd name="T2" fmla="*/ 806 w 807"/>
                <a:gd name="T3" fmla="*/ 0 h 687"/>
                <a:gd name="T4" fmla="*/ 567 w 807"/>
                <a:gd name="T5" fmla="*/ 0 h 687"/>
                <a:gd name="T6" fmla="*/ 299 w 807"/>
                <a:gd name="T7" fmla="*/ 0 h 687"/>
                <a:gd name="T8" fmla="*/ 209 w 807"/>
                <a:gd name="T9" fmla="*/ 0 h 687"/>
                <a:gd name="T10" fmla="*/ 0 w 807"/>
                <a:gd name="T11" fmla="*/ 209 h 687"/>
                <a:gd name="T12" fmla="*/ 0 w 807"/>
                <a:gd name="T13" fmla="*/ 299 h 687"/>
                <a:gd name="T14" fmla="*/ 0 w 807"/>
                <a:gd name="T15" fmla="*/ 358 h 687"/>
                <a:gd name="T16" fmla="*/ 0 w 807"/>
                <a:gd name="T17" fmla="*/ 686 h 687"/>
                <a:gd name="T18" fmla="*/ 180 w 807"/>
                <a:gd name="T19" fmla="*/ 656 h 687"/>
                <a:gd name="T20" fmla="*/ 329 w 807"/>
                <a:gd name="T21" fmla="*/ 567 h 687"/>
                <a:gd name="T22" fmla="*/ 567 w 807"/>
                <a:gd name="T23" fmla="*/ 567 h 687"/>
                <a:gd name="T24" fmla="*/ 776 w 807"/>
                <a:gd name="T25" fmla="*/ 358 h 687"/>
                <a:gd name="T26" fmla="*/ 776 w 807"/>
                <a:gd name="T27" fmla="*/ 239 h 687"/>
                <a:gd name="T28" fmla="*/ 806 w 807"/>
                <a:gd name="T29" fmla="*/ 239 h 687"/>
                <a:gd name="T30" fmla="*/ 806 w 807"/>
                <a:gd name="T31"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7" h="687">
                  <a:moveTo>
                    <a:pt x="806" y="0"/>
                  </a:moveTo>
                  <a:lnTo>
                    <a:pt x="806" y="0"/>
                  </a:lnTo>
                  <a:cubicBezTo>
                    <a:pt x="567" y="0"/>
                    <a:pt x="567" y="0"/>
                    <a:pt x="567" y="0"/>
                  </a:cubicBezTo>
                  <a:cubicBezTo>
                    <a:pt x="299" y="0"/>
                    <a:pt x="299" y="0"/>
                    <a:pt x="299" y="0"/>
                  </a:cubicBezTo>
                  <a:cubicBezTo>
                    <a:pt x="209" y="0"/>
                    <a:pt x="209" y="0"/>
                    <a:pt x="209" y="0"/>
                  </a:cubicBezTo>
                  <a:cubicBezTo>
                    <a:pt x="120" y="0"/>
                    <a:pt x="0" y="90"/>
                    <a:pt x="0" y="209"/>
                  </a:cubicBezTo>
                  <a:cubicBezTo>
                    <a:pt x="0" y="299"/>
                    <a:pt x="0" y="299"/>
                    <a:pt x="0" y="299"/>
                  </a:cubicBezTo>
                  <a:cubicBezTo>
                    <a:pt x="0" y="358"/>
                    <a:pt x="0" y="358"/>
                    <a:pt x="0" y="358"/>
                  </a:cubicBezTo>
                  <a:cubicBezTo>
                    <a:pt x="0" y="686"/>
                    <a:pt x="0" y="686"/>
                    <a:pt x="0" y="686"/>
                  </a:cubicBezTo>
                  <a:cubicBezTo>
                    <a:pt x="180" y="656"/>
                    <a:pt x="180" y="656"/>
                    <a:pt x="180" y="656"/>
                  </a:cubicBezTo>
                  <a:cubicBezTo>
                    <a:pt x="329" y="567"/>
                    <a:pt x="329" y="567"/>
                    <a:pt x="329" y="567"/>
                  </a:cubicBezTo>
                  <a:cubicBezTo>
                    <a:pt x="567" y="567"/>
                    <a:pt x="567" y="567"/>
                    <a:pt x="567" y="567"/>
                  </a:cubicBezTo>
                  <a:cubicBezTo>
                    <a:pt x="686" y="567"/>
                    <a:pt x="776" y="477"/>
                    <a:pt x="776" y="358"/>
                  </a:cubicBezTo>
                  <a:cubicBezTo>
                    <a:pt x="776" y="239"/>
                    <a:pt x="776" y="239"/>
                    <a:pt x="776" y="239"/>
                  </a:cubicBezTo>
                  <a:cubicBezTo>
                    <a:pt x="806" y="239"/>
                    <a:pt x="806" y="239"/>
                    <a:pt x="806" y="239"/>
                  </a:cubicBezTo>
                  <a:lnTo>
                    <a:pt x="806" y="0"/>
                  </a:lnTo>
                </a:path>
              </a:pathLst>
            </a:custGeom>
            <a:solidFill>
              <a:srgbClr val="D3D5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9" name="Freeform 93"/>
            <p:cNvSpPr>
              <a:spLocks noChangeArrowheads="1"/>
            </p:cNvSpPr>
            <p:nvPr/>
          </p:nvSpPr>
          <p:spPr bwMode="auto">
            <a:xfrm>
              <a:off x="4835525" y="4332288"/>
              <a:ext cx="504825" cy="407987"/>
            </a:xfrm>
            <a:custGeom>
              <a:avLst/>
              <a:gdLst>
                <a:gd name="T0" fmla="*/ 1193 w 1403"/>
                <a:gd name="T1" fmla="*/ 0 h 1134"/>
                <a:gd name="T2" fmla="*/ 1193 w 1403"/>
                <a:gd name="T3" fmla="*/ 0 h 1134"/>
                <a:gd name="T4" fmla="*/ 209 w 1403"/>
                <a:gd name="T5" fmla="*/ 0 h 1134"/>
                <a:gd name="T6" fmla="*/ 0 w 1403"/>
                <a:gd name="T7" fmla="*/ 208 h 1134"/>
                <a:gd name="T8" fmla="*/ 0 w 1403"/>
                <a:gd name="T9" fmla="*/ 656 h 1134"/>
                <a:gd name="T10" fmla="*/ 209 w 1403"/>
                <a:gd name="T11" fmla="*/ 865 h 1134"/>
                <a:gd name="T12" fmla="*/ 328 w 1403"/>
                <a:gd name="T13" fmla="*/ 865 h 1134"/>
                <a:gd name="T14" fmla="*/ 686 w 1403"/>
                <a:gd name="T15" fmla="*/ 1133 h 1134"/>
                <a:gd name="T16" fmla="*/ 567 w 1403"/>
                <a:gd name="T17" fmla="*/ 865 h 1134"/>
                <a:gd name="T18" fmla="*/ 1193 w 1403"/>
                <a:gd name="T19" fmla="*/ 865 h 1134"/>
                <a:gd name="T20" fmla="*/ 1402 w 1403"/>
                <a:gd name="T21" fmla="*/ 656 h 1134"/>
                <a:gd name="T22" fmla="*/ 1402 w 1403"/>
                <a:gd name="T23" fmla="*/ 208 h 1134"/>
                <a:gd name="T24" fmla="*/ 1193 w 1403"/>
                <a:gd name="T25"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3" h="1134">
                  <a:moveTo>
                    <a:pt x="1193" y="0"/>
                  </a:moveTo>
                  <a:lnTo>
                    <a:pt x="1193" y="0"/>
                  </a:lnTo>
                  <a:cubicBezTo>
                    <a:pt x="209" y="0"/>
                    <a:pt x="209" y="0"/>
                    <a:pt x="209" y="0"/>
                  </a:cubicBezTo>
                  <a:cubicBezTo>
                    <a:pt x="90" y="0"/>
                    <a:pt x="0" y="89"/>
                    <a:pt x="0" y="208"/>
                  </a:cubicBezTo>
                  <a:cubicBezTo>
                    <a:pt x="0" y="656"/>
                    <a:pt x="0" y="656"/>
                    <a:pt x="0" y="656"/>
                  </a:cubicBezTo>
                  <a:cubicBezTo>
                    <a:pt x="0" y="775"/>
                    <a:pt x="90" y="865"/>
                    <a:pt x="209" y="865"/>
                  </a:cubicBezTo>
                  <a:cubicBezTo>
                    <a:pt x="328" y="865"/>
                    <a:pt x="328" y="865"/>
                    <a:pt x="328" y="865"/>
                  </a:cubicBezTo>
                  <a:cubicBezTo>
                    <a:pt x="686" y="1133"/>
                    <a:pt x="686" y="1133"/>
                    <a:pt x="686" y="1133"/>
                  </a:cubicBezTo>
                  <a:cubicBezTo>
                    <a:pt x="567" y="865"/>
                    <a:pt x="567" y="865"/>
                    <a:pt x="567" y="865"/>
                  </a:cubicBezTo>
                  <a:cubicBezTo>
                    <a:pt x="1193" y="865"/>
                    <a:pt x="1193" y="865"/>
                    <a:pt x="1193" y="865"/>
                  </a:cubicBezTo>
                  <a:cubicBezTo>
                    <a:pt x="1312" y="865"/>
                    <a:pt x="1402" y="775"/>
                    <a:pt x="1402" y="656"/>
                  </a:cubicBezTo>
                  <a:cubicBezTo>
                    <a:pt x="1402" y="208"/>
                    <a:pt x="1402" y="208"/>
                    <a:pt x="1402" y="208"/>
                  </a:cubicBezTo>
                  <a:cubicBezTo>
                    <a:pt x="1402" y="89"/>
                    <a:pt x="1312" y="0"/>
                    <a:pt x="1193"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0" name="Freeform 94"/>
            <p:cNvSpPr>
              <a:spLocks noChangeArrowheads="1"/>
            </p:cNvSpPr>
            <p:nvPr/>
          </p:nvSpPr>
          <p:spPr bwMode="auto">
            <a:xfrm>
              <a:off x="4975225" y="4514850"/>
              <a:ext cx="65088" cy="65088"/>
            </a:xfrm>
            <a:custGeom>
              <a:avLst/>
              <a:gdLst>
                <a:gd name="T0" fmla="*/ 180 w 181"/>
                <a:gd name="T1" fmla="*/ 89 h 179"/>
                <a:gd name="T2" fmla="*/ 180 w 181"/>
                <a:gd name="T3" fmla="*/ 89 h 179"/>
                <a:gd name="T4" fmla="*/ 90 w 181"/>
                <a:gd name="T5" fmla="*/ 178 h 179"/>
                <a:gd name="T6" fmla="*/ 0 w 181"/>
                <a:gd name="T7" fmla="*/ 89 h 179"/>
                <a:gd name="T8" fmla="*/ 90 w 181"/>
                <a:gd name="T9" fmla="*/ 0 h 179"/>
                <a:gd name="T10" fmla="*/ 180 w 181"/>
                <a:gd name="T11" fmla="*/ 89 h 179"/>
              </a:gdLst>
              <a:ahLst/>
              <a:cxnLst>
                <a:cxn ang="0">
                  <a:pos x="T0" y="T1"/>
                </a:cxn>
                <a:cxn ang="0">
                  <a:pos x="T2" y="T3"/>
                </a:cxn>
                <a:cxn ang="0">
                  <a:pos x="T4" y="T5"/>
                </a:cxn>
                <a:cxn ang="0">
                  <a:pos x="T6" y="T7"/>
                </a:cxn>
                <a:cxn ang="0">
                  <a:pos x="T8" y="T9"/>
                </a:cxn>
                <a:cxn ang="0">
                  <a:pos x="T10" y="T11"/>
                </a:cxn>
              </a:cxnLst>
              <a:rect l="0" t="0" r="r" b="b"/>
              <a:pathLst>
                <a:path w="181" h="179">
                  <a:moveTo>
                    <a:pt x="180" y="89"/>
                  </a:moveTo>
                  <a:lnTo>
                    <a:pt x="180" y="89"/>
                  </a:lnTo>
                  <a:cubicBezTo>
                    <a:pt x="180" y="149"/>
                    <a:pt x="120" y="178"/>
                    <a:pt x="90" y="178"/>
                  </a:cubicBezTo>
                  <a:cubicBezTo>
                    <a:pt x="30" y="178"/>
                    <a:pt x="0" y="149"/>
                    <a:pt x="0" y="89"/>
                  </a:cubicBezTo>
                  <a:cubicBezTo>
                    <a:pt x="0" y="29"/>
                    <a:pt x="30" y="0"/>
                    <a:pt x="90" y="0"/>
                  </a:cubicBezTo>
                  <a:cubicBezTo>
                    <a:pt x="120" y="0"/>
                    <a:pt x="180" y="29"/>
                    <a:pt x="180" y="89"/>
                  </a:cubicBezTo>
                </a:path>
              </a:pathLst>
            </a:custGeom>
            <a:solidFill>
              <a:srgbClr val="BDC3C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1" name="Freeform 95"/>
            <p:cNvSpPr>
              <a:spLocks noChangeArrowheads="1"/>
            </p:cNvSpPr>
            <p:nvPr/>
          </p:nvSpPr>
          <p:spPr bwMode="auto">
            <a:xfrm>
              <a:off x="5072063" y="4514850"/>
              <a:ext cx="65087" cy="65088"/>
            </a:xfrm>
            <a:custGeom>
              <a:avLst/>
              <a:gdLst>
                <a:gd name="T0" fmla="*/ 180 w 181"/>
                <a:gd name="T1" fmla="*/ 89 h 179"/>
                <a:gd name="T2" fmla="*/ 180 w 181"/>
                <a:gd name="T3" fmla="*/ 89 h 179"/>
                <a:gd name="T4" fmla="*/ 90 w 181"/>
                <a:gd name="T5" fmla="*/ 178 h 179"/>
                <a:gd name="T6" fmla="*/ 0 w 181"/>
                <a:gd name="T7" fmla="*/ 89 h 179"/>
                <a:gd name="T8" fmla="*/ 90 w 181"/>
                <a:gd name="T9" fmla="*/ 0 h 179"/>
                <a:gd name="T10" fmla="*/ 180 w 181"/>
                <a:gd name="T11" fmla="*/ 89 h 179"/>
              </a:gdLst>
              <a:ahLst/>
              <a:cxnLst>
                <a:cxn ang="0">
                  <a:pos x="T0" y="T1"/>
                </a:cxn>
                <a:cxn ang="0">
                  <a:pos x="T2" y="T3"/>
                </a:cxn>
                <a:cxn ang="0">
                  <a:pos x="T4" y="T5"/>
                </a:cxn>
                <a:cxn ang="0">
                  <a:pos x="T6" y="T7"/>
                </a:cxn>
                <a:cxn ang="0">
                  <a:pos x="T8" y="T9"/>
                </a:cxn>
                <a:cxn ang="0">
                  <a:pos x="T10" y="T11"/>
                </a:cxn>
              </a:cxnLst>
              <a:rect l="0" t="0" r="r" b="b"/>
              <a:pathLst>
                <a:path w="181" h="179">
                  <a:moveTo>
                    <a:pt x="180" y="89"/>
                  </a:moveTo>
                  <a:lnTo>
                    <a:pt x="180" y="89"/>
                  </a:lnTo>
                  <a:cubicBezTo>
                    <a:pt x="180" y="149"/>
                    <a:pt x="150" y="178"/>
                    <a:pt x="90" y="178"/>
                  </a:cubicBezTo>
                  <a:cubicBezTo>
                    <a:pt x="31" y="178"/>
                    <a:pt x="0" y="149"/>
                    <a:pt x="0" y="89"/>
                  </a:cubicBezTo>
                  <a:cubicBezTo>
                    <a:pt x="0" y="29"/>
                    <a:pt x="31" y="0"/>
                    <a:pt x="90" y="0"/>
                  </a:cubicBezTo>
                  <a:cubicBezTo>
                    <a:pt x="150" y="0"/>
                    <a:pt x="180" y="29"/>
                    <a:pt x="180" y="89"/>
                  </a:cubicBezTo>
                </a:path>
              </a:pathLst>
            </a:custGeom>
            <a:solidFill>
              <a:srgbClr val="BDC3C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2" name="Freeform 96"/>
            <p:cNvSpPr>
              <a:spLocks noChangeArrowheads="1"/>
            </p:cNvSpPr>
            <p:nvPr/>
          </p:nvSpPr>
          <p:spPr bwMode="auto">
            <a:xfrm>
              <a:off x="5168900" y="4514850"/>
              <a:ext cx="65088" cy="65088"/>
            </a:xfrm>
            <a:custGeom>
              <a:avLst/>
              <a:gdLst>
                <a:gd name="T0" fmla="*/ 179 w 180"/>
                <a:gd name="T1" fmla="*/ 89 h 179"/>
                <a:gd name="T2" fmla="*/ 179 w 180"/>
                <a:gd name="T3" fmla="*/ 89 h 179"/>
                <a:gd name="T4" fmla="*/ 89 w 180"/>
                <a:gd name="T5" fmla="*/ 178 h 179"/>
                <a:gd name="T6" fmla="*/ 0 w 180"/>
                <a:gd name="T7" fmla="*/ 89 h 179"/>
                <a:gd name="T8" fmla="*/ 89 w 180"/>
                <a:gd name="T9" fmla="*/ 0 h 179"/>
                <a:gd name="T10" fmla="*/ 179 w 180"/>
                <a:gd name="T11" fmla="*/ 89 h 179"/>
              </a:gdLst>
              <a:ahLst/>
              <a:cxnLst>
                <a:cxn ang="0">
                  <a:pos x="T0" y="T1"/>
                </a:cxn>
                <a:cxn ang="0">
                  <a:pos x="T2" y="T3"/>
                </a:cxn>
                <a:cxn ang="0">
                  <a:pos x="T4" y="T5"/>
                </a:cxn>
                <a:cxn ang="0">
                  <a:pos x="T6" y="T7"/>
                </a:cxn>
                <a:cxn ang="0">
                  <a:pos x="T8" y="T9"/>
                </a:cxn>
                <a:cxn ang="0">
                  <a:pos x="T10" y="T11"/>
                </a:cxn>
              </a:cxnLst>
              <a:rect l="0" t="0" r="r" b="b"/>
              <a:pathLst>
                <a:path w="180" h="179">
                  <a:moveTo>
                    <a:pt x="179" y="89"/>
                  </a:moveTo>
                  <a:lnTo>
                    <a:pt x="179" y="89"/>
                  </a:lnTo>
                  <a:cubicBezTo>
                    <a:pt x="179" y="149"/>
                    <a:pt x="149" y="178"/>
                    <a:pt x="89" y="178"/>
                  </a:cubicBezTo>
                  <a:cubicBezTo>
                    <a:pt x="60" y="178"/>
                    <a:pt x="0" y="149"/>
                    <a:pt x="0" y="89"/>
                  </a:cubicBezTo>
                  <a:cubicBezTo>
                    <a:pt x="0" y="29"/>
                    <a:pt x="60" y="0"/>
                    <a:pt x="89" y="0"/>
                  </a:cubicBezTo>
                  <a:cubicBezTo>
                    <a:pt x="149" y="0"/>
                    <a:pt x="179" y="29"/>
                    <a:pt x="179" y="89"/>
                  </a:cubicBezTo>
                </a:path>
              </a:pathLst>
            </a:custGeom>
            <a:solidFill>
              <a:srgbClr val="BDC3C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3" name="Freeform 97"/>
            <p:cNvSpPr>
              <a:spLocks noChangeArrowheads="1"/>
            </p:cNvSpPr>
            <p:nvPr/>
          </p:nvSpPr>
          <p:spPr bwMode="auto">
            <a:xfrm>
              <a:off x="3065463" y="2981325"/>
              <a:ext cx="654050" cy="471488"/>
            </a:xfrm>
            <a:custGeom>
              <a:avLst/>
              <a:gdLst>
                <a:gd name="T0" fmla="*/ 1818 w 1819"/>
                <a:gd name="T1" fmla="*/ 29 h 1311"/>
                <a:gd name="T2" fmla="*/ 1818 w 1819"/>
                <a:gd name="T3" fmla="*/ 29 h 1311"/>
                <a:gd name="T4" fmla="*/ 1818 w 1819"/>
                <a:gd name="T5" fmla="*/ 0 h 1311"/>
                <a:gd name="T6" fmla="*/ 1729 w 1819"/>
                <a:gd name="T7" fmla="*/ 0 h 1311"/>
                <a:gd name="T8" fmla="*/ 1699 w 1819"/>
                <a:gd name="T9" fmla="*/ 0 h 1311"/>
                <a:gd name="T10" fmla="*/ 745 w 1819"/>
                <a:gd name="T11" fmla="*/ 0 h 1311"/>
                <a:gd name="T12" fmla="*/ 745 w 1819"/>
                <a:gd name="T13" fmla="*/ 0 h 1311"/>
                <a:gd name="T14" fmla="*/ 566 w 1819"/>
                <a:gd name="T15" fmla="*/ 923 h 1311"/>
                <a:gd name="T16" fmla="*/ 297 w 1819"/>
                <a:gd name="T17" fmla="*/ 834 h 1311"/>
                <a:gd name="T18" fmla="*/ 0 w 1819"/>
                <a:gd name="T19" fmla="*/ 1072 h 1311"/>
                <a:gd name="T20" fmla="*/ 297 w 1819"/>
                <a:gd name="T21" fmla="*/ 1281 h 1311"/>
                <a:gd name="T22" fmla="*/ 596 w 1819"/>
                <a:gd name="T23" fmla="*/ 1072 h 1311"/>
                <a:gd name="T24" fmla="*/ 596 w 1819"/>
                <a:gd name="T25" fmla="*/ 1042 h 1311"/>
                <a:gd name="T26" fmla="*/ 745 w 1819"/>
                <a:gd name="T27" fmla="*/ 298 h 1311"/>
                <a:gd name="T28" fmla="*/ 1669 w 1819"/>
                <a:gd name="T29" fmla="*/ 298 h 1311"/>
                <a:gd name="T30" fmla="*/ 1550 w 1819"/>
                <a:gd name="T31" fmla="*/ 953 h 1311"/>
                <a:gd name="T32" fmla="*/ 1281 w 1819"/>
                <a:gd name="T33" fmla="*/ 834 h 1311"/>
                <a:gd name="T34" fmla="*/ 983 w 1819"/>
                <a:gd name="T35" fmla="*/ 1072 h 1311"/>
                <a:gd name="T36" fmla="*/ 1281 w 1819"/>
                <a:gd name="T37" fmla="*/ 1310 h 1311"/>
                <a:gd name="T38" fmla="*/ 1609 w 1819"/>
                <a:gd name="T39" fmla="*/ 1072 h 1311"/>
                <a:gd name="T40" fmla="*/ 1609 w 1819"/>
                <a:gd name="T41" fmla="*/ 1072 h 1311"/>
                <a:gd name="T42" fmla="*/ 1818 w 1819"/>
                <a:gd name="T43" fmla="*/ 29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9" h="1311">
                  <a:moveTo>
                    <a:pt x="1818" y="29"/>
                  </a:moveTo>
                  <a:lnTo>
                    <a:pt x="1818" y="29"/>
                  </a:lnTo>
                  <a:cubicBezTo>
                    <a:pt x="1818" y="0"/>
                    <a:pt x="1818" y="0"/>
                    <a:pt x="1818" y="0"/>
                  </a:cubicBezTo>
                  <a:cubicBezTo>
                    <a:pt x="1729" y="0"/>
                    <a:pt x="1729" y="0"/>
                    <a:pt x="1729" y="0"/>
                  </a:cubicBezTo>
                  <a:cubicBezTo>
                    <a:pt x="1699" y="0"/>
                    <a:pt x="1699" y="0"/>
                    <a:pt x="1699" y="0"/>
                  </a:cubicBezTo>
                  <a:cubicBezTo>
                    <a:pt x="745" y="0"/>
                    <a:pt x="745" y="0"/>
                    <a:pt x="745" y="0"/>
                  </a:cubicBezTo>
                  <a:lnTo>
                    <a:pt x="745" y="0"/>
                  </a:lnTo>
                  <a:cubicBezTo>
                    <a:pt x="566" y="923"/>
                    <a:pt x="566" y="923"/>
                    <a:pt x="566" y="923"/>
                  </a:cubicBezTo>
                  <a:cubicBezTo>
                    <a:pt x="506" y="863"/>
                    <a:pt x="417" y="834"/>
                    <a:pt x="297" y="834"/>
                  </a:cubicBezTo>
                  <a:cubicBezTo>
                    <a:pt x="119" y="834"/>
                    <a:pt x="0" y="923"/>
                    <a:pt x="0" y="1072"/>
                  </a:cubicBezTo>
                  <a:cubicBezTo>
                    <a:pt x="0" y="1191"/>
                    <a:pt x="119" y="1281"/>
                    <a:pt x="297" y="1281"/>
                  </a:cubicBezTo>
                  <a:cubicBezTo>
                    <a:pt x="477" y="1281"/>
                    <a:pt x="596" y="1191"/>
                    <a:pt x="596" y="1072"/>
                  </a:cubicBezTo>
                  <a:cubicBezTo>
                    <a:pt x="596" y="1042"/>
                    <a:pt x="596" y="1042"/>
                    <a:pt x="596" y="1042"/>
                  </a:cubicBezTo>
                  <a:cubicBezTo>
                    <a:pt x="745" y="298"/>
                    <a:pt x="745" y="298"/>
                    <a:pt x="745" y="298"/>
                  </a:cubicBezTo>
                  <a:cubicBezTo>
                    <a:pt x="1669" y="298"/>
                    <a:pt x="1669" y="298"/>
                    <a:pt x="1669" y="298"/>
                  </a:cubicBezTo>
                  <a:cubicBezTo>
                    <a:pt x="1550" y="953"/>
                    <a:pt x="1550" y="953"/>
                    <a:pt x="1550" y="953"/>
                  </a:cubicBezTo>
                  <a:cubicBezTo>
                    <a:pt x="1490" y="893"/>
                    <a:pt x="1400" y="834"/>
                    <a:pt x="1281" y="834"/>
                  </a:cubicBezTo>
                  <a:cubicBezTo>
                    <a:pt x="1132" y="834"/>
                    <a:pt x="983" y="953"/>
                    <a:pt x="983" y="1072"/>
                  </a:cubicBezTo>
                  <a:cubicBezTo>
                    <a:pt x="983" y="1221"/>
                    <a:pt x="1132" y="1310"/>
                    <a:pt x="1281" y="1310"/>
                  </a:cubicBezTo>
                  <a:cubicBezTo>
                    <a:pt x="1460" y="1310"/>
                    <a:pt x="1609" y="1221"/>
                    <a:pt x="1609" y="1072"/>
                  </a:cubicBezTo>
                  <a:lnTo>
                    <a:pt x="1609" y="1072"/>
                  </a:lnTo>
                  <a:lnTo>
                    <a:pt x="1818" y="2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4" name="Freeform 98"/>
            <p:cNvSpPr>
              <a:spLocks noChangeArrowheads="1"/>
            </p:cNvSpPr>
            <p:nvPr/>
          </p:nvSpPr>
          <p:spPr bwMode="auto">
            <a:xfrm>
              <a:off x="2098675" y="3883025"/>
              <a:ext cx="482600" cy="536575"/>
            </a:xfrm>
            <a:custGeom>
              <a:avLst/>
              <a:gdLst>
                <a:gd name="T0" fmla="*/ 119 w 1342"/>
                <a:gd name="T1" fmla="*/ 328 h 1492"/>
                <a:gd name="T2" fmla="*/ 119 w 1342"/>
                <a:gd name="T3" fmla="*/ 328 h 1492"/>
                <a:gd name="T4" fmla="*/ 358 w 1342"/>
                <a:gd name="T5" fmla="*/ 89 h 1492"/>
                <a:gd name="T6" fmla="*/ 745 w 1342"/>
                <a:gd name="T7" fmla="*/ 60 h 1492"/>
                <a:gd name="T8" fmla="*/ 1133 w 1342"/>
                <a:gd name="T9" fmla="*/ 0 h 1492"/>
                <a:gd name="T10" fmla="*/ 1222 w 1342"/>
                <a:gd name="T11" fmla="*/ 357 h 1492"/>
                <a:gd name="T12" fmla="*/ 1073 w 1342"/>
                <a:gd name="T13" fmla="*/ 357 h 1492"/>
                <a:gd name="T14" fmla="*/ 1341 w 1342"/>
                <a:gd name="T15" fmla="*/ 983 h 1492"/>
                <a:gd name="T16" fmla="*/ 1312 w 1342"/>
                <a:gd name="T17" fmla="*/ 1043 h 1492"/>
                <a:gd name="T18" fmla="*/ 1103 w 1342"/>
                <a:gd name="T19" fmla="*/ 1192 h 1492"/>
                <a:gd name="T20" fmla="*/ 238 w 1342"/>
                <a:gd name="T21" fmla="*/ 1163 h 1492"/>
                <a:gd name="T22" fmla="*/ 0 w 1342"/>
                <a:gd name="T23" fmla="*/ 626 h 1492"/>
                <a:gd name="T24" fmla="*/ 119 w 1342"/>
                <a:gd name="T25" fmla="*/ 328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2" h="1492">
                  <a:moveTo>
                    <a:pt x="119" y="328"/>
                  </a:moveTo>
                  <a:lnTo>
                    <a:pt x="119" y="328"/>
                  </a:lnTo>
                  <a:cubicBezTo>
                    <a:pt x="179" y="238"/>
                    <a:pt x="268" y="149"/>
                    <a:pt x="358" y="89"/>
                  </a:cubicBezTo>
                  <a:cubicBezTo>
                    <a:pt x="507" y="60"/>
                    <a:pt x="626" y="60"/>
                    <a:pt x="745" y="60"/>
                  </a:cubicBezTo>
                  <a:cubicBezTo>
                    <a:pt x="1133" y="0"/>
                    <a:pt x="1133" y="0"/>
                    <a:pt x="1133" y="0"/>
                  </a:cubicBezTo>
                  <a:cubicBezTo>
                    <a:pt x="1222" y="357"/>
                    <a:pt x="1222" y="357"/>
                    <a:pt x="1222" y="357"/>
                  </a:cubicBezTo>
                  <a:cubicBezTo>
                    <a:pt x="1073" y="357"/>
                    <a:pt x="1073" y="357"/>
                    <a:pt x="1073" y="357"/>
                  </a:cubicBezTo>
                  <a:cubicBezTo>
                    <a:pt x="1341" y="983"/>
                    <a:pt x="1341" y="983"/>
                    <a:pt x="1341" y="983"/>
                  </a:cubicBezTo>
                  <a:cubicBezTo>
                    <a:pt x="1312" y="1043"/>
                    <a:pt x="1312" y="1043"/>
                    <a:pt x="1312" y="1043"/>
                  </a:cubicBezTo>
                  <a:cubicBezTo>
                    <a:pt x="1103" y="1192"/>
                    <a:pt x="1103" y="1192"/>
                    <a:pt x="1103" y="1192"/>
                  </a:cubicBezTo>
                  <a:cubicBezTo>
                    <a:pt x="1103" y="1192"/>
                    <a:pt x="418" y="1491"/>
                    <a:pt x="238" y="1163"/>
                  </a:cubicBezTo>
                  <a:cubicBezTo>
                    <a:pt x="0" y="626"/>
                    <a:pt x="0" y="626"/>
                    <a:pt x="0" y="626"/>
                  </a:cubicBezTo>
                  <a:cubicBezTo>
                    <a:pt x="60" y="537"/>
                    <a:pt x="90" y="387"/>
                    <a:pt x="119" y="32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5" name="Freeform 99"/>
            <p:cNvSpPr>
              <a:spLocks noChangeArrowheads="1"/>
            </p:cNvSpPr>
            <p:nvPr/>
          </p:nvSpPr>
          <p:spPr bwMode="auto">
            <a:xfrm>
              <a:off x="2506663" y="4064000"/>
              <a:ext cx="31750" cy="76200"/>
            </a:xfrm>
            <a:custGeom>
              <a:avLst/>
              <a:gdLst>
                <a:gd name="T0" fmla="*/ 89 w 90"/>
                <a:gd name="T1" fmla="*/ 209 h 210"/>
                <a:gd name="T2" fmla="*/ 89 w 90"/>
                <a:gd name="T3" fmla="*/ 209 h 210"/>
                <a:gd name="T4" fmla="*/ 89 w 90"/>
                <a:gd name="T5" fmla="*/ 209 h 210"/>
                <a:gd name="T6" fmla="*/ 89 w 90"/>
                <a:gd name="T7" fmla="*/ 209 h 210"/>
                <a:gd name="T8" fmla="*/ 89 w 90"/>
                <a:gd name="T9" fmla="*/ 209 h 210"/>
                <a:gd name="T10" fmla="*/ 89 w 90"/>
                <a:gd name="T11" fmla="*/ 209 h 210"/>
                <a:gd name="T12" fmla="*/ 0 w 90"/>
                <a:gd name="T13" fmla="*/ 0 h 210"/>
                <a:gd name="T14" fmla="*/ 0 w 90"/>
                <a:gd name="T15" fmla="*/ 0 h 210"/>
                <a:gd name="T16" fmla="*/ 0 w 90"/>
                <a:gd name="T17" fmla="*/ 0 h 210"/>
                <a:gd name="T18" fmla="*/ 0 w 90"/>
                <a:gd name="T19" fmla="*/ 0 h 210"/>
                <a:gd name="T20" fmla="*/ 0 w 90"/>
                <a:gd name="T21" fmla="*/ 0 h 210"/>
                <a:gd name="T22" fmla="*/ 0 w 90"/>
                <a:gd name="T23" fmla="*/ 0 h 210"/>
                <a:gd name="T24" fmla="*/ 89 w 90"/>
                <a:gd name="T25"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210">
                  <a:moveTo>
                    <a:pt x="89" y="209"/>
                  </a:moveTo>
                  <a:lnTo>
                    <a:pt x="89" y="209"/>
                  </a:lnTo>
                  <a:lnTo>
                    <a:pt x="89" y="209"/>
                  </a:lnTo>
                  <a:lnTo>
                    <a:pt x="89" y="209"/>
                  </a:lnTo>
                  <a:lnTo>
                    <a:pt x="89" y="209"/>
                  </a:lnTo>
                  <a:lnTo>
                    <a:pt x="89" y="209"/>
                  </a:lnTo>
                  <a:lnTo>
                    <a:pt x="0" y="0"/>
                  </a:lnTo>
                  <a:lnTo>
                    <a:pt x="0" y="0"/>
                  </a:lnTo>
                  <a:lnTo>
                    <a:pt x="0" y="0"/>
                  </a:lnTo>
                  <a:lnTo>
                    <a:pt x="0" y="0"/>
                  </a:lnTo>
                  <a:lnTo>
                    <a:pt x="0" y="0"/>
                  </a:lnTo>
                  <a:lnTo>
                    <a:pt x="0" y="0"/>
                  </a:lnTo>
                  <a:lnTo>
                    <a:pt x="89" y="209"/>
                  </a:lnTo>
                </a:path>
              </a:pathLst>
            </a:custGeom>
            <a:solidFill>
              <a:srgbClr val="FCEA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6" name="Freeform 100"/>
            <p:cNvSpPr>
              <a:spLocks noChangeArrowheads="1"/>
            </p:cNvSpPr>
            <p:nvPr/>
          </p:nvSpPr>
          <p:spPr bwMode="auto">
            <a:xfrm>
              <a:off x="2227263" y="3903663"/>
              <a:ext cx="322262" cy="344487"/>
            </a:xfrm>
            <a:custGeom>
              <a:avLst/>
              <a:gdLst>
                <a:gd name="T0" fmla="*/ 596 w 896"/>
                <a:gd name="T1" fmla="*/ 0 h 955"/>
                <a:gd name="T2" fmla="*/ 596 w 896"/>
                <a:gd name="T3" fmla="*/ 0 h 955"/>
                <a:gd name="T4" fmla="*/ 238 w 896"/>
                <a:gd name="T5" fmla="*/ 626 h 955"/>
                <a:gd name="T6" fmla="*/ 596 w 896"/>
                <a:gd name="T7" fmla="*/ 954 h 955"/>
                <a:gd name="T8" fmla="*/ 895 w 896"/>
                <a:gd name="T9" fmla="*/ 804 h 955"/>
                <a:gd name="T10" fmla="*/ 686 w 896"/>
                <a:gd name="T11" fmla="*/ 923 h 955"/>
                <a:gd name="T12" fmla="*/ 656 w 896"/>
                <a:gd name="T13" fmla="*/ 923 h 955"/>
                <a:gd name="T14" fmla="*/ 626 w 896"/>
                <a:gd name="T15" fmla="*/ 835 h 955"/>
                <a:gd name="T16" fmla="*/ 715 w 896"/>
                <a:gd name="T17" fmla="*/ 745 h 955"/>
                <a:gd name="T18" fmla="*/ 864 w 896"/>
                <a:gd name="T19" fmla="*/ 655 h 955"/>
                <a:gd name="T20" fmla="*/ 864 w 896"/>
                <a:gd name="T21" fmla="*/ 655 h 955"/>
                <a:gd name="T22" fmla="*/ 447 w 896"/>
                <a:gd name="T23" fmla="*/ 804 h 955"/>
                <a:gd name="T24" fmla="*/ 447 w 896"/>
                <a:gd name="T25" fmla="*/ 804 h 955"/>
                <a:gd name="T26" fmla="*/ 387 w 896"/>
                <a:gd name="T27" fmla="*/ 685 h 955"/>
                <a:gd name="T28" fmla="*/ 775 w 896"/>
                <a:gd name="T29" fmla="*/ 446 h 955"/>
                <a:gd name="T30" fmla="*/ 775 w 896"/>
                <a:gd name="T31" fmla="*/ 446 h 955"/>
                <a:gd name="T32" fmla="*/ 418 w 896"/>
                <a:gd name="T33" fmla="*/ 595 h 955"/>
                <a:gd name="T34" fmla="*/ 418 w 896"/>
                <a:gd name="T35" fmla="*/ 595 h 955"/>
                <a:gd name="T36" fmla="*/ 328 w 896"/>
                <a:gd name="T37" fmla="*/ 446 h 955"/>
                <a:gd name="T38" fmla="*/ 566 w 896"/>
                <a:gd name="T39" fmla="*/ 297 h 955"/>
                <a:gd name="T40" fmla="*/ 387 w 896"/>
                <a:gd name="T41" fmla="*/ 358 h 955"/>
                <a:gd name="T42" fmla="*/ 298 w 896"/>
                <a:gd name="T43" fmla="*/ 268 h 955"/>
                <a:gd name="T44" fmla="*/ 596 w 896"/>
                <a:gd name="T45" fmla="*/ 29 h 955"/>
                <a:gd name="T46" fmla="*/ 596 w 896"/>
                <a:gd name="T47"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6" h="955">
                  <a:moveTo>
                    <a:pt x="596" y="0"/>
                  </a:moveTo>
                  <a:lnTo>
                    <a:pt x="596" y="0"/>
                  </a:lnTo>
                  <a:cubicBezTo>
                    <a:pt x="596" y="0"/>
                    <a:pt x="0" y="208"/>
                    <a:pt x="238" y="626"/>
                  </a:cubicBezTo>
                  <a:cubicBezTo>
                    <a:pt x="238" y="626"/>
                    <a:pt x="358" y="954"/>
                    <a:pt x="596" y="954"/>
                  </a:cubicBezTo>
                  <a:cubicBezTo>
                    <a:pt x="686" y="954"/>
                    <a:pt x="775" y="894"/>
                    <a:pt x="895" y="804"/>
                  </a:cubicBezTo>
                  <a:cubicBezTo>
                    <a:pt x="686" y="923"/>
                    <a:pt x="686" y="923"/>
                    <a:pt x="686" y="923"/>
                  </a:cubicBezTo>
                  <a:cubicBezTo>
                    <a:pt x="686" y="923"/>
                    <a:pt x="686" y="923"/>
                    <a:pt x="656" y="923"/>
                  </a:cubicBezTo>
                  <a:cubicBezTo>
                    <a:pt x="596" y="923"/>
                    <a:pt x="626" y="835"/>
                    <a:pt x="626" y="835"/>
                  </a:cubicBezTo>
                  <a:cubicBezTo>
                    <a:pt x="715" y="745"/>
                    <a:pt x="715" y="745"/>
                    <a:pt x="715" y="745"/>
                  </a:cubicBezTo>
                  <a:cubicBezTo>
                    <a:pt x="864" y="655"/>
                    <a:pt x="864" y="655"/>
                    <a:pt x="864" y="655"/>
                  </a:cubicBezTo>
                  <a:lnTo>
                    <a:pt x="864" y="655"/>
                  </a:lnTo>
                  <a:cubicBezTo>
                    <a:pt x="596" y="774"/>
                    <a:pt x="506" y="804"/>
                    <a:pt x="447" y="804"/>
                  </a:cubicBezTo>
                  <a:lnTo>
                    <a:pt x="447" y="804"/>
                  </a:lnTo>
                  <a:cubicBezTo>
                    <a:pt x="358" y="774"/>
                    <a:pt x="387" y="685"/>
                    <a:pt x="387" y="685"/>
                  </a:cubicBezTo>
                  <a:cubicBezTo>
                    <a:pt x="418" y="626"/>
                    <a:pt x="656" y="506"/>
                    <a:pt x="775" y="446"/>
                  </a:cubicBezTo>
                  <a:lnTo>
                    <a:pt x="775" y="446"/>
                  </a:lnTo>
                  <a:cubicBezTo>
                    <a:pt x="477" y="595"/>
                    <a:pt x="418" y="595"/>
                    <a:pt x="418" y="595"/>
                  </a:cubicBezTo>
                  <a:lnTo>
                    <a:pt x="418" y="595"/>
                  </a:lnTo>
                  <a:cubicBezTo>
                    <a:pt x="238" y="595"/>
                    <a:pt x="328" y="446"/>
                    <a:pt x="328" y="446"/>
                  </a:cubicBezTo>
                  <a:cubicBezTo>
                    <a:pt x="328" y="417"/>
                    <a:pt x="447" y="358"/>
                    <a:pt x="566" y="297"/>
                  </a:cubicBezTo>
                  <a:cubicBezTo>
                    <a:pt x="506" y="327"/>
                    <a:pt x="447" y="358"/>
                    <a:pt x="387" y="358"/>
                  </a:cubicBezTo>
                  <a:cubicBezTo>
                    <a:pt x="298" y="358"/>
                    <a:pt x="298" y="268"/>
                    <a:pt x="298" y="268"/>
                  </a:cubicBezTo>
                  <a:cubicBezTo>
                    <a:pt x="268" y="178"/>
                    <a:pt x="447" y="89"/>
                    <a:pt x="596" y="29"/>
                  </a:cubicBezTo>
                  <a:cubicBezTo>
                    <a:pt x="596" y="0"/>
                    <a:pt x="596" y="0"/>
                    <a:pt x="596" y="0"/>
                  </a:cubicBezTo>
                </a:path>
              </a:pathLst>
            </a:custGeom>
            <a:solidFill>
              <a:srgbClr val="FACFA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7" name="Freeform 101"/>
            <p:cNvSpPr>
              <a:spLocks noChangeArrowheads="1"/>
            </p:cNvSpPr>
            <p:nvPr/>
          </p:nvSpPr>
          <p:spPr bwMode="auto">
            <a:xfrm>
              <a:off x="2420938" y="3883025"/>
              <a:ext cx="247650" cy="376238"/>
            </a:xfrm>
            <a:custGeom>
              <a:avLst/>
              <a:gdLst>
                <a:gd name="T0" fmla="*/ 238 w 686"/>
                <a:gd name="T1" fmla="*/ 0 h 1044"/>
                <a:gd name="T2" fmla="*/ 238 w 686"/>
                <a:gd name="T3" fmla="*/ 0 h 1044"/>
                <a:gd name="T4" fmla="*/ 327 w 686"/>
                <a:gd name="T5" fmla="*/ 209 h 1044"/>
                <a:gd name="T6" fmla="*/ 446 w 686"/>
                <a:gd name="T7" fmla="*/ 387 h 1044"/>
                <a:gd name="T8" fmla="*/ 507 w 686"/>
                <a:gd name="T9" fmla="*/ 596 h 1044"/>
                <a:gd name="T10" fmla="*/ 596 w 686"/>
                <a:gd name="T11" fmla="*/ 805 h 1044"/>
                <a:gd name="T12" fmla="*/ 417 w 686"/>
                <a:gd name="T13" fmla="*/ 1043 h 1044"/>
                <a:gd name="T14" fmla="*/ 0 w 686"/>
                <a:gd name="T15" fmla="*/ 89 h 1044"/>
                <a:gd name="T16" fmla="*/ 238 w 686"/>
                <a:gd name="T17"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044">
                  <a:moveTo>
                    <a:pt x="238" y="0"/>
                  </a:moveTo>
                  <a:lnTo>
                    <a:pt x="238" y="0"/>
                  </a:lnTo>
                  <a:cubicBezTo>
                    <a:pt x="238" y="0"/>
                    <a:pt x="417" y="89"/>
                    <a:pt x="327" y="209"/>
                  </a:cubicBezTo>
                  <a:cubicBezTo>
                    <a:pt x="327" y="209"/>
                    <a:pt x="507" y="238"/>
                    <a:pt x="446" y="387"/>
                  </a:cubicBezTo>
                  <a:cubicBezTo>
                    <a:pt x="446" y="387"/>
                    <a:pt x="626" y="477"/>
                    <a:pt x="507" y="596"/>
                  </a:cubicBezTo>
                  <a:cubicBezTo>
                    <a:pt x="507" y="596"/>
                    <a:pt x="685" y="715"/>
                    <a:pt x="596" y="805"/>
                  </a:cubicBezTo>
                  <a:cubicBezTo>
                    <a:pt x="417" y="1043"/>
                    <a:pt x="417" y="1043"/>
                    <a:pt x="417" y="1043"/>
                  </a:cubicBezTo>
                  <a:cubicBezTo>
                    <a:pt x="0" y="89"/>
                    <a:pt x="0" y="89"/>
                    <a:pt x="0" y="89"/>
                  </a:cubicBezTo>
                  <a:cubicBezTo>
                    <a:pt x="238" y="0"/>
                    <a:pt x="238" y="0"/>
                    <a:pt x="238" y="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8" name="Freeform 102"/>
            <p:cNvSpPr>
              <a:spLocks noChangeArrowheads="1"/>
            </p:cNvSpPr>
            <p:nvPr/>
          </p:nvSpPr>
          <p:spPr bwMode="auto">
            <a:xfrm>
              <a:off x="2312988" y="3883025"/>
              <a:ext cx="301625" cy="365125"/>
            </a:xfrm>
            <a:custGeom>
              <a:avLst/>
              <a:gdLst>
                <a:gd name="T0" fmla="*/ 537 w 836"/>
                <a:gd name="T1" fmla="*/ 0 h 1015"/>
                <a:gd name="T2" fmla="*/ 537 w 836"/>
                <a:gd name="T3" fmla="*/ 0 h 1015"/>
                <a:gd name="T4" fmla="*/ 60 w 836"/>
                <a:gd name="T5" fmla="*/ 328 h 1015"/>
                <a:gd name="T6" fmla="*/ 567 w 836"/>
                <a:gd name="T7" fmla="*/ 268 h 1015"/>
                <a:gd name="T8" fmla="*/ 90 w 836"/>
                <a:gd name="T9" fmla="*/ 506 h 1015"/>
                <a:gd name="T10" fmla="*/ 180 w 836"/>
                <a:gd name="T11" fmla="*/ 655 h 1015"/>
                <a:gd name="T12" fmla="*/ 626 w 836"/>
                <a:gd name="T13" fmla="*/ 477 h 1015"/>
                <a:gd name="T14" fmla="*/ 149 w 836"/>
                <a:gd name="T15" fmla="*/ 745 h 1015"/>
                <a:gd name="T16" fmla="*/ 209 w 836"/>
                <a:gd name="T17" fmla="*/ 864 h 1015"/>
                <a:gd name="T18" fmla="*/ 657 w 836"/>
                <a:gd name="T19" fmla="*/ 686 h 1015"/>
                <a:gd name="T20" fmla="*/ 477 w 836"/>
                <a:gd name="T21" fmla="*/ 805 h 1015"/>
                <a:gd name="T22" fmla="*/ 388 w 836"/>
                <a:gd name="T23" fmla="*/ 895 h 1015"/>
                <a:gd name="T24" fmla="*/ 448 w 836"/>
                <a:gd name="T25" fmla="*/ 983 h 1015"/>
                <a:gd name="T26" fmla="*/ 686 w 836"/>
                <a:gd name="T27" fmla="*/ 864 h 1015"/>
                <a:gd name="T28" fmla="*/ 835 w 836"/>
                <a:gd name="T29" fmla="*/ 775 h 1015"/>
                <a:gd name="T30" fmla="*/ 537 w 836"/>
                <a:gd name="T31" fmla="*/ 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6" h="1015">
                  <a:moveTo>
                    <a:pt x="537" y="0"/>
                  </a:moveTo>
                  <a:lnTo>
                    <a:pt x="537" y="0"/>
                  </a:lnTo>
                  <a:cubicBezTo>
                    <a:pt x="537" y="0"/>
                    <a:pt x="30" y="179"/>
                    <a:pt x="60" y="328"/>
                  </a:cubicBezTo>
                  <a:cubicBezTo>
                    <a:pt x="60" y="328"/>
                    <a:pt x="90" y="537"/>
                    <a:pt x="567" y="268"/>
                  </a:cubicBezTo>
                  <a:cubicBezTo>
                    <a:pt x="567" y="268"/>
                    <a:pt x="120" y="477"/>
                    <a:pt x="90" y="506"/>
                  </a:cubicBezTo>
                  <a:cubicBezTo>
                    <a:pt x="90" y="506"/>
                    <a:pt x="0" y="655"/>
                    <a:pt x="180" y="655"/>
                  </a:cubicBezTo>
                  <a:cubicBezTo>
                    <a:pt x="180" y="655"/>
                    <a:pt x="268" y="655"/>
                    <a:pt x="626" y="477"/>
                  </a:cubicBezTo>
                  <a:cubicBezTo>
                    <a:pt x="626" y="477"/>
                    <a:pt x="180" y="686"/>
                    <a:pt x="149" y="745"/>
                  </a:cubicBezTo>
                  <a:cubicBezTo>
                    <a:pt x="149" y="745"/>
                    <a:pt x="120" y="834"/>
                    <a:pt x="209" y="864"/>
                  </a:cubicBezTo>
                  <a:cubicBezTo>
                    <a:pt x="209" y="864"/>
                    <a:pt x="268" y="895"/>
                    <a:pt x="657" y="686"/>
                  </a:cubicBezTo>
                  <a:cubicBezTo>
                    <a:pt x="477" y="805"/>
                    <a:pt x="477" y="805"/>
                    <a:pt x="477" y="805"/>
                  </a:cubicBezTo>
                  <a:cubicBezTo>
                    <a:pt x="388" y="895"/>
                    <a:pt x="388" y="895"/>
                    <a:pt x="388" y="895"/>
                  </a:cubicBezTo>
                  <a:cubicBezTo>
                    <a:pt x="388" y="895"/>
                    <a:pt x="328" y="1014"/>
                    <a:pt x="448" y="983"/>
                  </a:cubicBezTo>
                  <a:cubicBezTo>
                    <a:pt x="686" y="864"/>
                    <a:pt x="686" y="864"/>
                    <a:pt x="686" y="864"/>
                  </a:cubicBezTo>
                  <a:cubicBezTo>
                    <a:pt x="835" y="775"/>
                    <a:pt x="835" y="775"/>
                    <a:pt x="835" y="775"/>
                  </a:cubicBezTo>
                  <a:cubicBezTo>
                    <a:pt x="537" y="0"/>
                    <a:pt x="537" y="0"/>
                    <a:pt x="537" y="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9" name="Freeform 103"/>
            <p:cNvSpPr>
              <a:spLocks noChangeArrowheads="1"/>
            </p:cNvSpPr>
            <p:nvPr/>
          </p:nvSpPr>
          <p:spPr bwMode="auto">
            <a:xfrm>
              <a:off x="2432050" y="3883025"/>
              <a:ext cx="76200" cy="31750"/>
            </a:xfrm>
            <a:custGeom>
              <a:avLst/>
              <a:gdLst>
                <a:gd name="T0" fmla="*/ 209 w 210"/>
                <a:gd name="T1" fmla="*/ 0 h 90"/>
                <a:gd name="T2" fmla="*/ 209 w 210"/>
                <a:gd name="T3" fmla="*/ 0 h 90"/>
                <a:gd name="T4" fmla="*/ 0 w 210"/>
                <a:gd name="T5" fmla="*/ 89 h 90"/>
                <a:gd name="T6" fmla="*/ 209 w 210"/>
                <a:gd name="T7" fmla="*/ 0 h 90"/>
              </a:gdLst>
              <a:ahLst/>
              <a:cxnLst>
                <a:cxn ang="0">
                  <a:pos x="T0" y="T1"/>
                </a:cxn>
                <a:cxn ang="0">
                  <a:pos x="T2" y="T3"/>
                </a:cxn>
                <a:cxn ang="0">
                  <a:pos x="T4" y="T5"/>
                </a:cxn>
                <a:cxn ang="0">
                  <a:pos x="T6" y="T7"/>
                </a:cxn>
              </a:cxnLst>
              <a:rect l="0" t="0" r="r" b="b"/>
              <a:pathLst>
                <a:path w="210" h="90">
                  <a:moveTo>
                    <a:pt x="209" y="0"/>
                  </a:moveTo>
                  <a:lnTo>
                    <a:pt x="209" y="0"/>
                  </a:lnTo>
                  <a:cubicBezTo>
                    <a:pt x="209" y="0"/>
                    <a:pt x="90" y="29"/>
                    <a:pt x="0" y="89"/>
                  </a:cubicBezTo>
                  <a:lnTo>
                    <a:pt x="209" y="0"/>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0" name="Freeform 104"/>
            <p:cNvSpPr>
              <a:spLocks noChangeArrowheads="1"/>
            </p:cNvSpPr>
            <p:nvPr/>
          </p:nvSpPr>
          <p:spPr bwMode="auto">
            <a:xfrm>
              <a:off x="2432050" y="3957638"/>
              <a:ext cx="96838" cy="53975"/>
            </a:xfrm>
            <a:custGeom>
              <a:avLst/>
              <a:gdLst>
                <a:gd name="T0" fmla="*/ 269 w 270"/>
                <a:gd name="T1" fmla="*/ 0 h 149"/>
                <a:gd name="T2" fmla="*/ 269 w 270"/>
                <a:gd name="T3" fmla="*/ 0 h 149"/>
                <a:gd name="T4" fmla="*/ 239 w 270"/>
                <a:gd name="T5" fmla="*/ 29 h 149"/>
                <a:gd name="T6" fmla="*/ 149 w 270"/>
                <a:gd name="T7" fmla="*/ 89 h 149"/>
                <a:gd name="T8" fmla="*/ 30 w 270"/>
                <a:gd name="T9" fmla="*/ 148 h 149"/>
                <a:gd name="T10" fmla="*/ 0 w 270"/>
                <a:gd name="T11" fmla="*/ 148 h 149"/>
                <a:gd name="T12" fmla="*/ 30 w 270"/>
                <a:gd name="T13" fmla="*/ 119 h 149"/>
                <a:gd name="T14" fmla="*/ 149 w 270"/>
                <a:gd name="T15" fmla="*/ 89 h 149"/>
                <a:gd name="T16" fmla="*/ 239 w 270"/>
                <a:gd name="T17" fmla="*/ 29 h 149"/>
                <a:gd name="T18" fmla="*/ 269 w 270"/>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49">
                  <a:moveTo>
                    <a:pt x="269" y="0"/>
                  </a:moveTo>
                  <a:lnTo>
                    <a:pt x="269" y="0"/>
                  </a:lnTo>
                  <a:cubicBezTo>
                    <a:pt x="269" y="0"/>
                    <a:pt x="269" y="29"/>
                    <a:pt x="239" y="29"/>
                  </a:cubicBezTo>
                  <a:cubicBezTo>
                    <a:pt x="209" y="59"/>
                    <a:pt x="179" y="59"/>
                    <a:pt x="149" y="89"/>
                  </a:cubicBezTo>
                  <a:cubicBezTo>
                    <a:pt x="120" y="119"/>
                    <a:pt x="60" y="119"/>
                    <a:pt x="30" y="148"/>
                  </a:cubicBezTo>
                  <a:lnTo>
                    <a:pt x="0" y="148"/>
                  </a:lnTo>
                  <a:cubicBezTo>
                    <a:pt x="0" y="148"/>
                    <a:pt x="30" y="148"/>
                    <a:pt x="30" y="119"/>
                  </a:cubicBezTo>
                  <a:cubicBezTo>
                    <a:pt x="60" y="119"/>
                    <a:pt x="90" y="89"/>
                    <a:pt x="149" y="89"/>
                  </a:cubicBezTo>
                  <a:cubicBezTo>
                    <a:pt x="179" y="59"/>
                    <a:pt x="209" y="29"/>
                    <a:pt x="239" y="29"/>
                  </a:cubicBezTo>
                  <a:cubicBezTo>
                    <a:pt x="269" y="29"/>
                    <a:pt x="269" y="0"/>
                    <a:pt x="269"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1" name="Freeform 105"/>
            <p:cNvSpPr>
              <a:spLocks noChangeArrowheads="1"/>
            </p:cNvSpPr>
            <p:nvPr/>
          </p:nvSpPr>
          <p:spPr bwMode="auto">
            <a:xfrm>
              <a:off x="2495550" y="4032250"/>
              <a:ext cx="76200" cy="42863"/>
            </a:xfrm>
            <a:custGeom>
              <a:avLst/>
              <a:gdLst>
                <a:gd name="T0" fmla="*/ 209 w 210"/>
                <a:gd name="T1" fmla="*/ 0 h 120"/>
                <a:gd name="T2" fmla="*/ 209 w 210"/>
                <a:gd name="T3" fmla="*/ 0 h 120"/>
                <a:gd name="T4" fmla="*/ 179 w 210"/>
                <a:gd name="T5" fmla="*/ 29 h 120"/>
                <a:gd name="T6" fmla="*/ 119 w 210"/>
                <a:gd name="T7" fmla="*/ 59 h 120"/>
                <a:gd name="T8" fmla="*/ 30 w 210"/>
                <a:gd name="T9" fmla="*/ 88 h 120"/>
                <a:gd name="T10" fmla="*/ 0 w 210"/>
                <a:gd name="T11" fmla="*/ 119 h 120"/>
                <a:gd name="T12" fmla="*/ 30 w 210"/>
                <a:gd name="T13" fmla="*/ 88 h 120"/>
                <a:gd name="T14" fmla="*/ 90 w 210"/>
                <a:gd name="T15" fmla="*/ 59 h 120"/>
                <a:gd name="T16" fmla="*/ 179 w 210"/>
                <a:gd name="T17" fmla="*/ 0 h 120"/>
                <a:gd name="T18" fmla="*/ 209 w 210"/>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20">
                  <a:moveTo>
                    <a:pt x="209" y="0"/>
                  </a:moveTo>
                  <a:lnTo>
                    <a:pt x="209" y="0"/>
                  </a:lnTo>
                  <a:cubicBezTo>
                    <a:pt x="209" y="0"/>
                    <a:pt x="209" y="0"/>
                    <a:pt x="179" y="29"/>
                  </a:cubicBezTo>
                  <a:cubicBezTo>
                    <a:pt x="150" y="29"/>
                    <a:pt x="150" y="59"/>
                    <a:pt x="119" y="59"/>
                  </a:cubicBezTo>
                  <a:cubicBezTo>
                    <a:pt x="90" y="88"/>
                    <a:pt x="60" y="88"/>
                    <a:pt x="30" y="88"/>
                  </a:cubicBezTo>
                  <a:cubicBezTo>
                    <a:pt x="0" y="119"/>
                    <a:pt x="0" y="119"/>
                    <a:pt x="0" y="119"/>
                  </a:cubicBezTo>
                  <a:cubicBezTo>
                    <a:pt x="0" y="119"/>
                    <a:pt x="0" y="119"/>
                    <a:pt x="30" y="88"/>
                  </a:cubicBezTo>
                  <a:cubicBezTo>
                    <a:pt x="60" y="88"/>
                    <a:pt x="90" y="59"/>
                    <a:pt x="90" y="59"/>
                  </a:cubicBezTo>
                  <a:cubicBezTo>
                    <a:pt x="119" y="29"/>
                    <a:pt x="150" y="29"/>
                    <a:pt x="179" y="0"/>
                  </a:cubicBezTo>
                  <a:cubicBezTo>
                    <a:pt x="209" y="0"/>
                    <a:pt x="209" y="0"/>
                    <a:pt x="209"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2" name="Freeform 106"/>
            <p:cNvSpPr>
              <a:spLocks noChangeArrowheads="1"/>
            </p:cNvSpPr>
            <p:nvPr/>
          </p:nvSpPr>
          <p:spPr bwMode="auto">
            <a:xfrm>
              <a:off x="2528888" y="4106863"/>
              <a:ext cx="76200" cy="31750"/>
            </a:xfrm>
            <a:custGeom>
              <a:avLst/>
              <a:gdLst>
                <a:gd name="T0" fmla="*/ 209 w 210"/>
                <a:gd name="T1" fmla="*/ 0 h 90"/>
                <a:gd name="T2" fmla="*/ 209 w 210"/>
                <a:gd name="T3" fmla="*/ 0 h 90"/>
                <a:gd name="T4" fmla="*/ 179 w 210"/>
                <a:gd name="T5" fmla="*/ 0 h 90"/>
                <a:gd name="T6" fmla="*/ 119 w 210"/>
                <a:gd name="T7" fmla="*/ 60 h 90"/>
                <a:gd name="T8" fmla="*/ 29 w 210"/>
                <a:gd name="T9" fmla="*/ 89 h 90"/>
                <a:gd name="T10" fmla="*/ 29 w 210"/>
                <a:gd name="T11" fmla="*/ 89 h 90"/>
                <a:gd name="T12" fmla="*/ 0 w 210"/>
                <a:gd name="T13" fmla="*/ 89 h 90"/>
                <a:gd name="T14" fmla="*/ 29 w 210"/>
                <a:gd name="T15" fmla="*/ 89 h 90"/>
                <a:gd name="T16" fmla="*/ 29 w 210"/>
                <a:gd name="T17" fmla="*/ 89 h 90"/>
                <a:gd name="T18" fmla="*/ 89 w 210"/>
                <a:gd name="T19" fmla="*/ 29 h 90"/>
                <a:gd name="T20" fmla="*/ 179 w 210"/>
                <a:gd name="T21" fmla="*/ 0 h 90"/>
                <a:gd name="T22" fmla="*/ 209 w 210"/>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0">
                  <a:moveTo>
                    <a:pt x="209" y="0"/>
                  </a:moveTo>
                  <a:lnTo>
                    <a:pt x="209" y="0"/>
                  </a:lnTo>
                  <a:lnTo>
                    <a:pt x="179" y="0"/>
                  </a:lnTo>
                  <a:cubicBezTo>
                    <a:pt x="148" y="29"/>
                    <a:pt x="119" y="29"/>
                    <a:pt x="119" y="60"/>
                  </a:cubicBezTo>
                  <a:cubicBezTo>
                    <a:pt x="89" y="60"/>
                    <a:pt x="60" y="89"/>
                    <a:pt x="29" y="89"/>
                  </a:cubicBezTo>
                  <a:lnTo>
                    <a:pt x="29" y="89"/>
                  </a:lnTo>
                  <a:cubicBezTo>
                    <a:pt x="0" y="89"/>
                    <a:pt x="0" y="89"/>
                    <a:pt x="0" y="89"/>
                  </a:cubicBezTo>
                  <a:cubicBezTo>
                    <a:pt x="0" y="89"/>
                    <a:pt x="0" y="89"/>
                    <a:pt x="29" y="89"/>
                  </a:cubicBezTo>
                  <a:lnTo>
                    <a:pt x="29" y="89"/>
                  </a:lnTo>
                  <a:cubicBezTo>
                    <a:pt x="60" y="60"/>
                    <a:pt x="89" y="60"/>
                    <a:pt x="89" y="29"/>
                  </a:cubicBezTo>
                  <a:cubicBezTo>
                    <a:pt x="119" y="29"/>
                    <a:pt x="148" y="0"/>
                    <a:pt x="179" y="0"/>
                  </a:cubicBezTo>
                  <a:lnTo>
                    <a:pt x="209" y="0"/>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3" name="Freeform 107"/>
            <p:cNvSpPr>
              <a:spLocks noChangeArrowheads="1"/>
            </p:cNvSpPr>
            <p:nvPr/>
          </p:nvSpPr>
          <p:spPr bwMode="auto">
            <a:xfrm>
              <a:off x="2549525" y="4160838"/>
              <a:ext cx="53975" cy="31750"/>
            </a:xfrm>
            <a:custGeom>
              <a:avLst/>
              <a:gdLst>
                <a:gd name="T0" fmla="*/ 149 w 150"/>
                <a:gd name="T1" fmla="*/ 0 h 90"/>
                <a:gd name="T2" fmla="*/ 149 w 150"/>
                <a:gd name="T3" fmla="*/ 0 h 90"/>
                <a:gd name="T4" fmla="*/ 149 w 150"/>
                <a:gd name="T5" fmla="*/ 30 h 90"/>
                <a:gd name="T6" fmla="*/ 88 w 150"/>
                <a:gd name="T7" fmla="*/ 59 h 90"/>
                <a:gd name="T8" fmla="*/ 29 w 150"/>
                <a:gd name="T9" fmla="*/ 89 h 90"/>
                <a:gd name="T10" fmla="*/ 0 w 150"/>
                <a:gd name="T11" fmla="*/ 89 h 90"/>
                <a:gd name="T12" fmla="*/ 29 w 150"/>
                <a:gd name="T13" fmla="*/ 89 h 90"/>
                <a:gd name="T14" fmla="*/ 88 w 150"/>
                <a:gd name="T15" fmla="*/ 30 h 90"/>
                <a:gd name="T16" fmla="*/ 119 w 150"/>
                <a:gd name="T17" fmla="*/ 30 h 90"/>
                <a:gd name="T18" fmla="*/ 149 w 15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90">
                  <a:moveTo>
                    <a:pt x="149" y="0"/>
                  </a:moveTo>
                  <a:lnTo>
                    <a:pt x="149" y="0"/>
                  </a:lnTo>
                  <a:cubicBezTo>
                    <a:pt x="149" y="0"/>
                    <a:pt x="149" y="0"/>
                    <a:pt x="149" y="30"/>
                  </a:cubicBezTo>
                  <a:cubicBezTo>
                    <a:pt x="119" y="30"/>
                    <a:pt x="119" y="30"/>
                    <a:pt x="88" y="59"/>
                  </a:cubicBezTo>
                  <a:cubicBezTo>
                    <a:pt x="59" y="59"/>
                    <a:pt x="59" y="89"/>
                    <a:pt x="29" y="89"/>
                  </a:cubicBezTo>
                  <a:lnTo>
                    <a:pt x="0" y="89"/>
                  </a:lnTo>
                  <a:lnTo>
                    <a:pt x="29" y="89"/>
                  </a:lnTo>
                  <a:cubicBezTo>
                    <a:pt x="59" y="59"/>
                    <a:pt x="59" y="59"/>
                    <a:pt x="88" y="30"/>
                  </a:cubicBezTo>
                  <a:lnTo>
                    <a:pt x="119" y="30"/>
                  </a:lnTo>
                  <a:cubicBezTo>
                    <a:pt x="149" y="0"/>
                    <a:pt x="149" y="0"/>
                    <a:pt x="149"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4" name="Freeform 108"/>
            <p:cNvSpPr>
              <a:spLocks noChangeArrowheads="1"/>
            </p:cNvSpPr>
            <p:nvPr/>
          </p:nvSpPr>
          <p:spPr bwMode="auto">
            <a:xfrm>
              <a:off x="2324100" y="3967163"/>
              <a:ext cx="65088" cy="53975"/>
            </a:xfrm>
            <a:custGeom>
              <a:avLst/>
              <a:gdLst>
                <a:gd name="T0" fmla="*/ 119 w 180"/>
                <a:gd name="T1" fmla="*/ 0 h 150"/>
                <a:gd name="T2" fmla="*/ 119 w 180"/>
                <a:gd name="T3" fmla="*/ 0 h 150"/>
                <a:gd name="T4" fmla="*/ 179 w 180"/>
                <a:gd name="T5" fmla="*/ 149 h 150"/>
                <a:gd name="T6" fmla="*/ 179 w 180"/>
                <a:gd name="T7" fmla="*/ 149 h 150"/>
                <a:gd name="T8" fmla="*/ 119 w 180"/>
                <a:gd name="T9" fmla="*/ 0 h 150"/>
              </a:gdLst>
              <a:ahLst/>
              <a:cxnLst>
                <a:cxn ang="0">
                  <a:pos x="T0" y="T1"/>
                </a:cxn>
                <a:cxn ang="0">
                  <a:pos x="T2" y="T3"/>
                </a:cxn>
                <a:cxn ang="0">
                  <a:pos x="T4" y="T5"/>
                </a:cxn>
                <a:cxn ang="0">
                  <a:pos x="T6" y="T7"/>
                </a:cxn>
                <a:cxn ang="0">
                  <a:pos x="T8" y="T9"/>
                </a:cxn>
              </a:cxnLst>
              <a:rect l="0" t="0" r="r" b="b"/>
              <a:pathLst>
                <a:path w="180" h="150">
                  <a:moveTo>
                    <a:pt x="119" y="0"/>
                  </a:moveTo>
                  <a:lnTo>
                    <a:pt x="119" y="0"/>
                  </a:lnTo>
                  <a:cubicBezTo>
                    <a:pt x="0" y="119"/>
                    <a:pt x="119" y="149"/>
                    <a:pt x="179" y="149"/>
                  </a:cubicBezTo>
                  <a:lnTo>
                    <a:pt x="179" y="149"/>
                  </a:lnTo>
                  <a:cubicBezTo>
                    <a:pt x="119" y="0"/>
                    <a:pt x="119" y="0"/>
                    <a:pt x="119" y="0"/>
                  </a:cubicBezTo>
                </a:path>
              </a:pathLst>
            </a:custGeom>
            <a:solidFill>
              <a:srgbClr val="E9BEA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5" name="Freeform 109"/>
            <p:cNvSpPr>
              <a:spLocks noChangeArrowheads="1"/>
            </p:cNvSpPr>
            <p:nvPr/>
          </p:nvSpPr>
          <p:spPr bwMode="auto">
            <a:xfrm>
              <a:off x="2324100" y="4054475"/>
              <a:ext cx="65088" cy="53975"/>
            </a:xfrm>
            <a:custGeom>
              <a:avLst/>
              <a:gdLst>
                <a:gd name="T0" fmla="*/ 119 w 180"/>
                <a:gd name="T1" fmla="*/ 0 h 150"/>
                <a:gd name="T2" fmla="*/ 119 w 180"/>
                <a:gd name="T3" fmla="*/ 0 h 150"/>
                <a:gd name="T4" fmla="*/ 119 w 180"/>
                <a:gd name="T5" fmla="*/ 149 h 150"/>
                <a:gd name="T6" fmla="*/ 179 w 180"/>
                <a:gd name="T7" fmla="*/ 149 h 150"/>
                <a:gd name="T8" fmla="*/ 119 w 180"/>
                <a:gd name="T9" fmla="*/ 0 h 150"/>
              </a:gdLst>
              <a:ahLst/>
              <a:cxnLst>
                <a:cxn ang="0">
                  <a:pos x="T0" y="T1"/>
                </a:cxn>
                <a:cxn ang="0">
                  <a:pos x="T2" y="T3"/>
                </a:cxn>
                <a:cxn ang="0">
                  <a:pos x="T4" y="T5"/>
                </a:cxn>
                <a:cxn ang="0">
                  <a:pos x="T6" y="T7"/>
                </a:cxn>
                <a:cxn ang="0">
                  <a:pos x="T8" y="T9"/>
                </a:cxn>
              </a:cxnLst>
              <a:rect l="0" t="0" r="r" b="b"/>
              <a:pathLst>
                <a:path w="180" h="150">
                  <a:moveTo>
                    <a:pt x="119" y="0"/>
                  </a:moveTo>
                  <a:lnTo>
                    <a:pt x="119" y="0"/>
                  </a:lnTo>
                  <a:cubicBezTo>
                    <a:pt x="0" y="119"/>
                    <a:pt x="60" y="149"/>
                    <a:pt x="119" y="149"/>
                  </a:cubicBezTo>
                  <a:cubicBezTo>
                    <a:pt x="150" y="149"/>
                    <a:pt x="179" y="149"/>
                    <a:pt x="179" y="149"/>
                  </a:cubicBezTo>
                  <a:cubicBezTo>
                    <a:pt x="119" y="0"/>
                    <a:pt x="119" y="0"/>
                    <a:pt x="119" y="0"/>
                  </a:cubicBezTo>
                </a:path>
              </a:pathLst>
            </a:custGeom>
            <a:solidFill>
              <a:srgbClr val="E9BEA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6" name="Freeform 110"/>
            <p:cNvSpPr>
              <a:spLocks noChangeArrowheads="1"/>
            </p:cNvSpPr>
            <p:nvPr/>
          </p:nvSpPr>
          <p:spPr bwMode="auto">
            <a:xfrm>
              <a:off x="2357438" y="4140200"/>
              <a:ext cx="53975" cy="42863"/>
            </a:xfrm>
            <a:custGeom>
              <a:avLst/>
              <a:gdLst>
                <a:gd name="T0" fmla="*/ 119 w 149"/>
                <a:gd name="T1" fmla="*/ 0 h 120"/>
                <a:gd name="T2" fmla="*/ 119 w 149"/>
                <a:gd name="T3" fmla="*/ 0 h 120"/>
                <a:gd name="T4" fmla="*/ 148 w 149"/>
                <a:gd name="T5" fmla="*/ 119 h 120"/>
                <a:gd name="T6" fmla="*/ 148 w 149"/>
                <a:gd name="T7" fmla="*/ 119 h 120"/>
                <a:gd name="T8" fmla="*/ 119 w 149"/>
                <a:gd name="T9" fmla="*/ 0 h 120"/>
              </a:gdLst>
              <a:ahLst/>
              <a:cxnLst>
                <a:cxn ang="0">
                  <a:pos x="T0" y="T1"/>
                </a:cxn>
                <a:cxn ang="0">
                  <a:pos x="T2" y="T3"/>
                </a:cxn>
                <a:cxn ang="0">
                  <a:pos x="T4" y="T5"/>
                </a:cxn>
                <a:cxn ang="0">
                  <a:pos x="T6" y="T7"/>
                </a:cxn>
                <a:cxn ang="0">
                  <a:pos x="T8" y="T9"/>
                </a:cxn>
              </a:cxnLst>
              <a:rect l="0" t="0" r="r" b="b"/>
              <a:pathLst>
                <a:path w="149" h="120">
                  <a:moveTo>
                    <a:pt x="119" y="0"/>
                  </a:moveTo>
                  <a:lnTo>
                    <a:pt x="119" y="0"/>
                  </a:lnTo>
                  <a:cubicBezTo>
                    <a:pt x="0" y="90"/>
                    <a:pt x="119" y="119"/>
                    <a:pt x="148" y="119"/>
                  </a:cubicBezTo>
                  <a:lnTo>
                    <a:pt x="148" y="119"/>
                  </a:lnTo>
                  <a:cubicBezTo>
                    <a:pt x="119" y="0"/>
                    <a:pt x="119" y="0"/>
                    <a:pt x="119" y="0"/>
                  </a:cubicBezTo>
                </a:path>
              </a:pathLst>
            </a:custGeom>
            <a:solidFill>
              <a:srgbClr val="E9BEA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7" name="Freeform 111"/>
            <p:cNvSpPr>
              <a:spLocks noChangeArrowheads="1"/>
            </p:cNvSpPr>
            <p:nvPr/>
          </p:nvSpPr>
          <p:spPr bwMode="auto">
            <a:xfrm>
              <a:off x="2443163" y="4203700"/>
              <a:ext cx="42862" cy="22225"/>
            </a:xfrm>
            <a:custGeom>
              <a:avLst/>
              <a:gdLst>
                <a:gd name="T0" fmla="*/ 60 w 120"/>
                <a:gd name="T1" fmla="*/ 0 h 60"/>
                <a:gd name="T2" fmla="*/ 60 w 120"/>
                <a:gd name="T3" fmla="*/ 0 h 60"/>
                <a:gd name="T4" fmla="*/ 60 w 120"/>
                <a:gd name="T5" fmla="*/ 59 h 60"/>
                <a:gd name="T6" fmla="*/ 119 w 120"/>
                <a:gd name="T7" fmla="*/ 59 h 60"/>
                <a:gd name="T8" fmla="*/ 60 w 120"/>
                <a:gd name="T9" fmla="*/ 0 h 60"/>
              </a:gdLst>
              <a:ahLst/>
              <a:cxnLst>
                <a:cxn ang="0">
                  <a:pos x="T0" y="T1"/>
                </a:cxn>
                <a:cxn ang="0">
                  <a:pos x="T2" y="T3"/>
                </a:cxn>
                <a:cxn ang="0">
                  <a:pos x="T4" y="T5"/>
                </a:cxn>
                <a:cxn ang="0">
                  <a:pos x="T6" y="T7"/>
                </a:cxn>
                <a:cxn ang="0">
                  <a:pos x="T8" y="T9"/>
                </a:cxn>
              </a:cxnLst>
              <a:rect l="0" t="0" r="r" b="b"/>
              <a:pathLst>
                <a:path w="120" h="60">
                  <a:moveTo>
                    <a:pt x="60" y="0"/>
                  </a:moveTo>
                  <a:lnTo>
                    <a:pt x="60" y="0"/>
                  </a:lnTo>
                  <a:cubicBezTo>
                    <a:pt x="0" y="59"/>
                    <a:pt x="30" y="59"/>
                    <a:pt x="60" y="59"/>
                  </a:cubicBezTo>
                  <a:cubicBezTo>
                    <a:pt x="90" y="59"/>
                    <a:pt x="119" y="59"/>
                    <a:pt x="119" y="59"/>
                  </a:cubicBezTo>
                  <a:cubicBezTo>
                    <a:pt x="60" y="0"/>
                    <a:pt x="60" y="0"/>
                    <a:pt x="60" y="0"/>
                  </a:cubicBezTo>
                </a:path>
              </a:pathLst>
            </a:custGeom>
            <a:solidFill>
              <a:srgbClr val="E9BEA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8" name="Freeform 112"/>
            <p:cNvSpPr>
              <a:spLocks noChangeArrowheads="1"/>
            </p:cNvSpPr>
            <p:nvPr/>
          </p:nvSpPr>
          <p:spPr bwMode="auto">
            <a:xfrm>
              <a:off x="2432050" y="3935413"/>
              <a:ext cx="22225" cy="53975"/>
            </a:xfrm>
            <a:custGeom>
              <a:avLst/>
              <a:gdLst>
                <a:gd name="T0" fmla="*/ 0 w 61"/>
                <a:gd name="T1" fmla="*/ 0 h 150"/>
                <a:gd name="T2" fmla="*/ 0 w 61"/>
                <a:gd name="T3" fmla="*/ 0 h 150"/>
                <a:gd name="T4" fmla="*/ 0 w 61"/>
                <a:gd name="T5" fmla="*/ 0 h 150"/>
                <a:gd name="T6" fmla="*/ 30 w 61"/>
                <a:gd name="T7" fmla="*/ 60 h 150"/>
                <a:gd name="T8" fmla="*/ 60 w 61"/>
                <a:gd name="T9" fmla="*/ 119 h 150"/>
                <a:gd name="T10" fmla="*/ 60 w 61"/>
                <a:gd name="T11" fmla="*/ 149 h 150"/>
                <a:gd name="T12" fmla="*/ 30 w 61"/>
                <a:gd name="T13" fmla="*/ 119 h 150"/>
                <a:gd name="T14" fmla="*/ 30 w 61"/>
                <a:gd name="T15" fmla="*/ 60 h 150"/>
                <a:gd name="T16" fmla="*/ 0 w 61"/>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50">
                  <a:moveTo>
                    <a:pt x="0" y="0"/>
                  </a:moveTo>
                  <a:lnTo>
                    <a:pt x="0" y="0"/>
                  </a:lnTo>
                  <a:lnTo>
                    <a:pt x="0" y="0"/>
                  </a:lnTo>
                  <a:cubicBezTo>
                    <a:pt x="0" y="30"/>
                    <a:pt x="30" y="30"/>
                    <a:pt x="30" y="60"/>
                  </a:cubicBezTo>
                  <a:cubicBezTo>
                    <a:pt x="30" y="89"/>
                    <a:pt x="30" y="89"/>
                    <a:pt x="60" y="119"/>
                  </a:cubicBezTo>
                  <a:lnTo>
                    <a:pt x="60" y="149"/>
                  </a:lnTo>
                  <a:cubicBezTo>
                    <a:pt x="60" y="149"/>
                    <a:pt x="60" y="149"/>
                    <a:pt x="30" y="119"/>
                  </a:cubicBezTo>
                  <a:cubicBezTo>
                    <a:pt x="30" y="119"/>
                    <a:pt x="30" y="89"/>
                    <a:pt x="30" y="60"/>
                  </a:cubicBezTo>
                  <a:cubicBezTo>
                    <a:pt x="0" y="60"/>
                    <a:pt x="0" y="3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9" name="Freeform 113"/>
            <p:cNvSpPr>
              <a:spLocks noChangeArrowheads="1"/>
            </p:cNvSpPr>
            <p:nvPr/>
          </p:nvSpPr>
          <p:spPr bwMode="auto">
            <a:xfrm>
              <a:off x="2463800" y="4010025"/>
              <a:ext cx="22225" cy="53975"/>
            </a:xfrm>
            <a:custGeom>
              <a:avLst/>
              <a:gdLst>
                <a:gd name="T0" fmla="*/ 0 w 60"/>
                <a:gd name="T1" fmla="*/ 0 h 150"/>
                <a:gd name="T2" fmla="*/ 0 w 60"/>
                <a:gd name="T3" fmla="*/ 0 h 150"/>
                <a:gd name="T4" fmla="*/ 30 w 60"/>
                <a:gd name="T5" fmla="*/ 30 h 150"/>
                <a:gd name="T6" fmla="*/ 30 w 60"/>
                <a:gd name="T7" fmla="*/ 61 h 150"/>
                <a:gd name="T8" fmla="*/ 59 w 60"/>
                <a:gd name="T9" fmla="*/ 120 h 150"/>
                <a:gd name="T10" fmla="*/ 59 w 60"/>
                <a:gd name="T11" fmla="*/ 149 h 150"/>
                <a:gd name="T12" fmla="*/ 59 w 60"/>
                <a:gd name="T13" fmla="*/ 120 h 150"/>
                <a:gd name="T14" fmla="*/ 30 w 60"/>
                <a:gd name="T15" fmla="*/ 61 h 150"/>
                <a:gd name="T16" fmla="*/ 0 w 60"/>
                <a:gd name="T17" fmla="*/ 30 h 150"/>
                <a:gd name="T18" fmla="*/ 0 w 6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50">
                  <a:moveTo>
                    <a:pt x="0" y="0"/>
                  </a:moveTo>
                  <a:lnTo>
                    <a:pt x="0" y="0"/>
                  </a:lnTo>
                  <a:cubicBezTo>
                    <a:pt x="0" y="0"/>
                    <a:pt x="0" y="0"/>
                    <a:pt x="30" y="30"/>
                  </a:cubicBezTo>
                  <a:lnTo>
                    <a:pt x="30" y="61"/>
                  </a:lnTo>
                  <a:cubicBezTo>
                    <a:pt x="59" y="90"/>
                    <a:pt x="59" y="120"/>
                    <a:pt x="59" y="120"/>
                  </a:cubicBezTo>
                  <a:cubicBezTo>
                    <a:pt x="59" y="149"/>
                    <a:pt x="59" y="149"/>
                    <a:pt x="59" y="149"/>
                  </a:cubicBezTo>
                  <a:cubicBezTo>
                    <a:pt x="59" y="149"/>
                    <a:pt x="59" y="149"/>
                    <a:pt x="59" y="120"/>
                  </a:cubicBezTo>
                  <a:cubicBezTo>
                    <a:pt x="59" y="120"/>
                    <a:pt x="30" y="90"/>
                    <a:pt x="30" y="61"/>
                  </a:cubicBezTo>
                  <a:lnTo>
                    <a:pt x="0" y="30"/>
                  </a:lnTo>
                  <a:cubicBezTo>
                    <a:pt x="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0" name="Freeform 114"/>
            <p:cNvSpPr>
              <a:spLocks noChangeArrowheads="1"/>
            </p:cNvSpPr>
            <p:nvPr/>
          </p:nvSpPr>
          <p:spPr bwMode="auto">
            <a:xfrm>
              <a:off x="2506663" y="4097338"/>
              <a:ext cx="11112" cy="33337"/>
            </a:xfrm>
            <a:custGeom>
              <a:avLst/>
              <a:gdLst>
                <a:gd name="T0" fmla="*/ 0 w 31"/>
                <a:gd name="T1" fmla="*/ 0 h 91"/>
                <a:gd name="T2" fmla="*/ 0 w 31"/>
                <a:gd name="T3" fmla="*/ 0 h 91"/>
                <a:gd name="T4" fmla="*/ 0 w 31"/>
                <a:gd name="T5" fmla="*/ 0 h 91"/>
                <a:gd name="T6" fmla="*/ 30 w 31"/>
                <a:gd name="T7" fmla="*/ 30 h 91"/>
                <a:gd name="T8" fmla="*/ 30 w 31"/>
                <a:gd name="T9" fmla="*/ 90 h 91"/>
                <a:gd name="T10" fmla="*/ 30 w 31"/>
                <a:gd name="T11" fmla="*/ 90 h 91"/>
                <a:gd name="T12" fmla="*/ 30 w 31"/>
                <a:gd name="T13" fmla="*/ 90 h 91"/>
                <a:gd name="T14" fmla="*/ 0 w 31"/>
                <a:gd name="T15" fmla="*/ 59 h 91"/>
                <a:gd name="T16" fmla="*/ 0 w 3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1">
                  <a:moveTo>
                    <a:pt x="0" y="0"/>
                  </a:moveTo>
                  <a:lnTo>
                    <a:pt x="0" y="0"/>
                  </a:lnTo>
                  <a:lnTo>
                    <a:pt x="0" y="0"/>
                  </a:lnTo>
                  <a:cubicBezTo>
                    <a:pt x="0" y="0"/>
                    <a:pt x="0" y="30"/>
                    <a:pt x="30" y="30"/>
                  </a:cubicBezTo>
                  <a:cubicBezTo>
                    <a:pt x="30" y="59"/>
                    <a:pt x="30" y="59"/>
                    <a:pt x="30" y="90"/>
                  </a:cubicBezTo>
                  <a:lnTo>
                    <a:pt x="30" y="90"/>
                  </a:lnTo>
                  <a:lnTo>
                    <a:pt x="30" y="90"/>
                  </a:lnTo>
                  <a:cubicBezTo>
                    <a:pt x="30" y="59"/>
                    <a:pt x="0" y="59"/>
                    <a:pt x="0" y="59"/>
                  </a:cubicBezTo>
                  <a:cubicBezTo>
                    <a:pt x="0" y="30"/>
                    <a:pt x="0" y="3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1" name="Freeform 115"/>
            <p:cNvSpPr>
              <a:spLocks noChangeArrowheads="1"/>
            </p:cNvSpPr>
            <p:nvPr/>
          </p:nvSpPr>
          <p:spPr bwMode="auto">
            <a:xfrm>
              <a:off x="2528888" y="4149725"/>
              <a:ext cx="22225" cy="42863"/>
            </a:xfrm>
            <a:custGeom>
              <a:avLst/>
              <a:gdLst>
                <a:gd name="T0" fmla="*/ 0 w 61"/>
                <a:gd name="T1" fmla="*/ 0 h 120"/>
                <a:gd name="T2" fmla="*/ 0 w 61"/>
                <a:gd name="T3" fmla="*/ 0 h 120"/>
                <a:gd name="T4" fmla="*/ 29 w 61"/>
                <a:gd name="T5" fmla="*/ 30 h 120"/>
                <a:gd name="T6" fmla="*/ 29 w 61"/>
                <a:gd name="T7" fmla="*/ 60 h 120"/>
                <a:gd name="T8" fmla="*/ 60 w 61"/>
                <a:gd name="T9" fmla="*/ 89 h 120"/>
                <a:gd name="T10" fmla="*/ 60 w 61"/>
                <a:gd name="T11" fmla="*/ 119 h 120"/>
                <a:gd name="T12" fmla="*/ 29 w 61"/>
                <a:gd name="T13" fmla="*/ 89 h 120"/>
                <a:gd name="T14" fmla="*/ 29 w 61"/>
                <a:gd name="T15" fmla="*/ 60 h 120"/>
                <a:gd name="T16" fmla="*/ 0 w 61"/>
                <a:gd name="T17" fmla="*/ 30 h 120"/>
                <a:gd name="T18" fmla="*/ 0 w 61"/>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20">
                  <a:moveTo>
                    <a:pt x="0" y="0"/>
                  </a:moveTo>
                  <a:lnTo>
                    <a:pt x="0" y="0"/>
                  </a:lnTo>
                  <a:cubicBezTo>
                    <a:pt x="0" y="0"/>
                    <a:pt x="0" y="0"/>
                    <a:pt x="29" y="30"/>
                  </a:cubicBezTo>
                  <a:cubicBezTo>
                    <a:pt x="29" y="30"/>
                    <a:pt x="29" y="30"/>
                    <a:pt x="29" y="60"/>
                  </a:cubicBezTo>
                  <a:lnTo>
                    <a:pt x="60" y="89"/>
                  </a:lnTo>
                  <a:lnTo>
                    <a:pt x="60" y="119"/>
                  </a:lnTo>
                  <a:cubicBezTo>
                    <a:pt x="60" y="119"/>
                    <a:pt x="60" y="89"/>
                    <a:pt x="29" y="89"/>
                  </a:cubicBezTo>
                  <a:lnTo>
                    <a:pt x="29" y="60"/>
                  </a:lnTo>
                  <a:cubicBezTo>
                    <a:pt x="29" y="60"/>
                    <a:pt x="29" y="30"/>
                    <a:pt x="0" y="30"/>
                  </a:cubicBezTo>
                  <a:lnTo>
                    <a:pt x="0" y="0"/>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2" name="Freeform 116"/>
            <p:cNvSpPr>
              <a:spLocks noChangeArrowheads="1"/>
            </p:cNvSpPr>
            <p:nvPr/>
          </p:nvSpPr>
          <p:spPr bwMode="auto">
            <a:xfrm>
              <a:off x="2432050" y="3935413"/>
              <a:ext cx="22225" cy="42862"/>
            </a:xfrm>
            <a:custGeom>
              <a:avLst/>
              <a:gdLst>
                <a:gd name="T0" fmla="*/ 0 w 61"/>
                <a:gd name="T1" fmla="*/ 0 h 120"/>
                <a:gd name="T2" fmla="*/ 0 w 61"/>
                <a:gd name="T3" fmla="*/ 0 h 120"/>
                <a:gd name="T4" fmla="*/ 30 w 61"/>
                <a:gd name="T5" fmla="*/ 0 h 120"/>
                <a:gd name="T6" fmla="*/ 30 w 61"/>
                <a:gd name="T7" fmla="*/ 60 h 120"/>
                <a:gd name="T8" fmla="*/ 60 w 61"/>
                <a:gd name="T9" fmla="*/ 89 h 120"/>
                <a:gd name="T10" fmla="*/ 60 w 61"/>
                <a:gd name="T11" fmla="*/ 119 h 120"/>
                <a:gd name="T12" fmla="*/ 60 w 61"/>
                <a:gd name="T13" fmla="*/ 89 h 120"/>
                <a:gd name="T14" fmla="*/ 30 w 61"/>
                <a:gd name="T15" fmla="*/ 60 h 120"/>
                <a:gd name="T16" fmla="*/ 0 w 6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0">
                  <a:moveTo>
                    <a:pt x="0" y="0"/>
                  </a:moveTo>
                  <a:lnTo>
                    <a:pt x="0" y="0"/>
                  </a:lnTo>
                  <a:cubicBezTo>
                    <a:pt x="0" y="0"/>
                    <a:pt x="0" y="0"/>
                    <a:pt x="30" y="0"/>
                  </a:cubicBezTo>
                  <a:cubicBezTo>
                    <a:pt x="30" y="30"/>
                    <a:pt x="30" y="30"/>
                    <a:pt x="30" y="60"/>
                  </a:cubicBezTo>
                  <a:cubicBezTo>
                    <a:pt x="60" y="60"/>
                    <a:pt x="60" y="89"/>
                    <a:pt x="60" y="89"/>
                  </a:cubicBezTo>
                  <a:cubicBezTo>
                    <a:pt x="60" y="119"/>
                    <a:pt x="60" y="119"/>
                    <a:pt x="60" y="119"/>
                  </a:cubicBezTo>
                  <a:cubicBezTo>
                    <a:pt x="60" y="119"/>
                    <a:pt x="60" y="119"/>
                    <a:pt x="60" y="89"/>
                  </a:cubicBezTo>
                  <a:cubicBezTo>
                    <a:pt x="60" y="89"/>
                    <a:pt x="30" y="89"/>
                    <a:pt x="30" y="60"/>
                  </a:cubicBezTo>
                  <a:cubicBezTo>
                    <a:pt x="30" y="30"/>
                    <a:pt x="30" y="3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3" name="Freeform 117"/>
            <p:cNvSpPr>
              <a:spLocks noChangeArrowheads="1"/>
            </p:cNvSpPr>
            <p:nvPr/>
          </p:nvSpPr>
          <p:spPr bwMode="auto">
            <a:xfrm>
              <a:off x="2474913" y="4010025"/>
              <a:ext cx="22225" cy="42863"/>
            </a:xfrm>
            <a:custGeom>
              <a:avLst/>
              <a:gdLst>
                <a:gd name="T0" fmla="*/ 0 w 60"/>
                <a:gd name="T1" fmla="*/ 0 h 121"/>
                <a:gd name="T2" fmla="*/ 0 w 60"/>
                <a:gd name="T3" fmla="*/ 0 h 121"/>
                <a:gd name="T4" fmla="*/ 0 w 60"/>
                <a:gd name="T5" fmla="*/ 30 h 121"/>
                <a:gd name="T6" fmla="*/ 29 w 60"/>
                <a:gd name="T7" fmla="*/ 61 h 121"/>
                <a:gd name="T8" fmla="*/ 29 w 60"/>
                <a:gd name="T9" fmla="*/ 90 h 121"/>
                <a:gd name="T10" fmla="*/ 59 w 60"/>
                <a:gd name="T11" fmla="*/ 120 h 121"/>
                <a:gd name="T12" fmla="*/ 29 w 60"/>
                <a:gd name="T13" fmla="*/ 90 h 121"/>
                <a:gd name="T14" fmla="*/ 29 w 60"/>
                <a:gd name="T15" fmla="*/ 61 h 121"/>
                <a:gd name="T16" fmla="*/ 0 w 60"/>
                <a:gd name="T17" fmla="*/ 30 h 121"/>
                <a:gd name="T18" fmla="*/ 0 w 60"/>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21">
                  <a:moveTo>
                    <a:pt x="0" y="0"/>
                  </a:moveTo>
                  <a:lnTo>
                    <a:pt x="0" y="0"/>
                  </a:lnTo>
                  <a:cubicBezTo>
                    <a:pt x="0" y="0"/>
                    <a:pt x="0" y="0"/>
                    <a:pt x="0" y="30"/>
                  </a:cubicBezTo>
                  <a:cubicBezTo>
                    <a:pt x="0" y="30"/>
                    <a:pt x="29" y="30"/>
                    <a:pt x="29" y="61"/>
                  </a:cubicBezTo>
                  <a:lnTo>
                    <a:pt x="29" y="90"/>
                  </a:lnTo>
                  <a:cubicBezTo>
                    <a:pt x="59" y="120"/>
                    <a:pt x="59" y="120"/>
                    <a:pt x="59" y="120"/>
                  </a:cubicBezTo>
                  <a:cubicBezTo>
                    <a:pt x="59" y="120"/>
                    <a:pt x="29" y="120"/>
                    <a:pt x="29" y="90"/>
                  </a:cubicBezTo>
                  <a:cubicBezTo>
                    <a:pt x="29" y="90"/>
                    <a:pt x="29" y="90"/>
                    <a:pt x="29" y="61"/>
                  </a:cubicBezTo>
                  <a:cubicBezTo>
                    <a:pt x="0" y="61"/>
                    <a:pt x="0" y="30"/>
                    <a:pt x="0" y="30"/>
                  </a:cubicBezTo>
                  <a:cubicBezTo>
                    <a:pt x="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4" name="Freeform 118"/>
            <p:cNvSpPr>
              <a:spLocks noChangeArrowheads="1"/>
            </p:cNvSpPr>
            <p:nvPr/>
          </p:nvSpPr>
          <p:spPr bwMode="auto">
            <a:xfrm>
              <a:off x="2506663" y="4086225"/>
              <a:ext cx="22225" cy="42863"/>
            </a:xfrm>
            <a:custGeom>
              <a:avLst/>
              <a:gdLst>
                <a:gd name="T0" fmla="*/ 0 w 61"/>
                <a:gd name="T1" fmla="*/ 0 h 121"/>
                <a:gd name="T2" fmla="*/ 0 w 61"/>
                <a:gd name="T3" fmla="*/ 0 h 121"/>
                <a:gd name="T4" fmla="*/ 30 w 61"/>
                <a:gd name="T5" fmla="*/ 30 h 121"/>
                <a:gd name="T6" fmla="*/ 30 w 61"/>
                <a:gd name="T7" fmla="*/ 60 h 121"/>
                <a:gd name="T8" fmla="*/ 60 w 61"/>
                <a:gd name="T9" fmla="*/ 89 h 121"/>
                <a:gd name="T10" fmla="*/ 60 w 61"/>
                <a:gd name="T11" fmla="*/ 120 h 121"/>
                <a:gd name="T12" fmla="*/ 60 w 61"/>
                <a:gd name="T13" fmla="*/ 120 h 121"/>
                <a:gd name="T14" fmla="*/ 30 w 61"/>
                <a:gd name="T15" fmla="*/ 60 h 121"/>
                <a:gd name="T16" fmla="*/ 0 w 61"/>
                <a:gd name="T17" fmla="*/ 30 h 121"/>
                <a:gd name="T18" fmla="*/ 0 w 61"/>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21">
                  <a:moveTo>
                    <a:pt x="0" y="0"/>
                  </a:moveTo>
                  <a:lnTo>
                    <a:pt x="0" y="0"/>
                  </a:lnTo>
                  <a:cubicBezTo>
                    <a:pt x="0" y="0"/>
                    <a:pt x="0" y="0"/>
                    <a:pt x="30" y="30"/>
                  </a:cubicBezTo>
                  <a:lnTo>
                    <a:pt x="30" y="60"/>
                  </a:lnTo>
                  <a:cubicBezTo>
                    <a:pt x="60" y="89"/>
                    <a:pt x="60" y="89"/>
                    <a:pt x="60" y="89"/>
                  </a:cubicBezTo>
                  <a:cubicBezTo>
                    <a:pt x="60" y="120"/>
                    <a:pt x="60" y="120"/>
                    <a:pt x="60" y="120"/>
                  </a:cubicBezTo>
                  <a:lnTo>
                    <a:pt x="60" y="120"/>
                  </a:lnTo>
                  <a:cubicBezTo>
                    <a:pt x="30" y="89"/>
                    <a:pt x="30" y="89"/>
                    <a:pt x="30" y="60"/>
                  </a:cubicBezTo>
                  <a:cubicBezTo>
                    <a:pt x="30" y="60"/>
                    <a:pt x="30" y="30"/>
                    <a:pt x="0" y="30"/>
                  </a:cubicBezTo>
                  <a:lnTo>
                    <a:pt x="0" y="0"/>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5" name="Freeform 119"/>
            <p:cNvSpPr>
              <a:spLocks noChangeArrowheads="1"/>
            </p:cNvSpPr>
            <p:nvPr/>
          </p:nvSpPr>
          <p:spPr bwMode="auto">
            <a:xfrm>
              <a:off x="2538413" y="4149725"/>
              <a:ext cx="11112" cy="31750"/>
            </a:xfrm>
            <a:custGeom>
              <a:avLst/>
              <a:gdLst>
                <a:gd name="T0" fmla="*/ 0 w 32"/>
                <a:gd name="T1" fmla="*/ 0 h 90"/>
                <a:gd name="T2" fmla="*/ 0 w 32"/>
                <a:gd name="T3" fmla="*/ 0 h 90"/>
                <a:gd name="T4" fmla="*/ 0 w 32"/>
                <a:gd name="T5" fmla="*/ 30 h 90"/>
                <a:gd name="T6" fmla="*/ 31 w 32"/>
                <a:gd name="T7" fmla="*/ 60 h 90"/>
                <a:gd name="T8" fmla="*/ 31 w 32"/>
                <a:gd name="T9" fmla="*/ 89 h 90"/>
                <a:gd name="T10" fmla="*/ 31 w 32"/>
                <a:gd name="T11" fmla="*/ 89 h 90"/>
                <a:gd name="T12" fmla="*/ 31 w 32"/>
                <a:gd name="T13" fmla="*/ 89 h 90"/>
                <a:gd name="T14" fmla="*/ 0 w 32"/>
                <a:gd name="T15" fmla="*/ 60 h 90"/>
                <a:gd name="T16" fmla="*/ 0 w 32"/>
                <a:gd name="T17" fmla="*/ 30 h 90"/>
                <a:gd name="T18" fmla="*/ 0 w 3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90">
                  <a:moveTo>
                    <a:pt x="0" y="0"/>
                  </a:moveTo>
                  <a:lnTo>
                    <a:pt x="0" y="0"/>
                  </a:lnTo>
                  <a:cubicBezTo>
                    <a:pt x="0" y="0"/>
                    <a:pt x="0" y="0"/>
                    <a:pt x="0" y="30"/>
                  </a:cubicBezTo>
                  <a:cubicBezTo>
                    <a:pt x="0" y="30"/>
                    <a:pt x="31" y="30"/>
                    <a:pt x="31" y="60"/>
                  </a:cubicBezTo>
                  <a:cubicBezTo>
                    <a:pt x="31" y="60"/>
                    <a:pt x="31" y="60"/>
                    <a:pt x="31" y="89"/>
                  </a:cubicBezTo>
                  <a:lnTo>
                    <a:pt x="31" y="89"/>
                  </a:lnTo>
                  <a:lnTo>
                    <a:pt x="31" y="89"/>
                  </a:lnTo>
                  <a:cubicBezTo>
                    <a:pt x="31" y="89"/>
                    <a:pt x="31" y="60"/>
                    <a:pt x="0" y="60"/>
                  </a:cubicBezTo>
                  <a:cubicBezTo>
                    <a:pt x="0" y="30"/>
                    <a:pt x="0" y="30"/>
                    <a:pt x="0" y="30"/>
                  </a:cubicBezTo>
                  <a:cubicBezTo>
                    <a:pt x="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6" name="Freeform 120"/>
            <p:cNvSpPr>
              <a:spLocks noChangeArrowheads="1"/>
            </p:cNvSpPr>
            <p:nvPr/>
          </p:nvSpPr>
          <p:spPr bwMode="auto">
            <a:xfrm>
              <a:off x="2066925" y="3689350"/>
              <a:ext cx="268288" cy="396875"/>
            </a:xfrm>
            <a:custGeom>
              <a:avLst/>
              <a:gdLst>
                <a:gd name="T0" fmla="*/ 746 w 747"/>
                <a:gd name="T1" fmla="*/ 746 h 1104"/>
                <a:gd name="T2" fmla="*/ 746 w 747"/>
                <a:gd name="T3" fmla="*/ 746 h 1104"/>
                <a:gd name="T4" fmla="*/ 477 w 747"/>
                <a:gd name="T5" fmla="*/ 269 h 1104"/>
                <a:gd name="T6" fmla="*/ 299 w 747"/>
                <a:gd name="T7" fmla="*/ 60 h 1104"/>
                <a:gd name="T8" fmla="*/ 120 w 747"/>
                <a:gd name="T9" fmla="*/ 30 h 1104"/>
                <a:gd name="T10" fmla="*/ 31 w 747"/>
                <a:gd name="T11" fmla="*/ 89 h 1104"/>
                <a:gd name="T12" fmla="*/ 120 w 747"/>
                <a:gd name="T13" fmla="*/ 269 h 1104"/>
                <a:gd name="T14" fmla="*/ 209 w 747"/>
                <a:gd name="T15" fmla="*/ 746 h 1104"/>
                <a:gd name="T16" fmla="*/ 120 w 747"/>
                <a:gd name="T17" fmla="*/ 1103 h 1104"/>
                <a:gd name="T18" fmla="*/ 358 w 747"/>
                <a:gd name="T19" fmla="*/ 1074 h 1104"/>
                <a:gd name="T20" fmla="*/ 597 w 747"/>
                <a:gd name="T21" fmla="*/ 924 h 1104"/>
                <a:gd name="T22" fmla="*/ 746 w 747"/>
                <a:gd name="T23" fmla="*/ 74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7" h="1104">
                  <a:moveTo>
                    <a:pt x="746" y="746"/>
                  </a:moveTo>
                  <a:lnTo>
                    <a:pt x="746" y="746"/>
                  </a:lnTo>
                  <a:cubicBezTo>
                    <a:pt x="746" y="746"/>
                    <a:pt x="537" y="656"/>
                    <a:pt x="477" y="269"/>
                  </a:cubicBezTo>
                  <a:cubicBezTo>
                    <a:pt x="477" y="269"/>
                    <a:pt x="448" y="120"/>
                    <a:pt x="299" y="60"/>
                  </a:cubicBezTo>
                  <a:cubicBezTo>
                    <a:pt x="299" y="60"/>
                    <a:pt x="209" y="0"/>
                    <a:pt x="120" y="30"/>
                  </a:cubicBezTo>
                  <a:cubicBezTo>
                    <a:pt x="120" y="30"/>
                    <a:pt x="31" y="30"/>
                    <a:pt x="31" y="89"/>
                  </a:cubicBezTo>
                  <a:cubicBezTo>
                    <a:pt x="31" y="89"/>
                    <a:pt x="0" y="149"/>
                    <a:pt x="120" y="269"/>
                  </a:cubicBezTo>
                  <a:cubicBezTo>
                    <a:pt x="120" y="269"/>
                    <a:pt x="269" y="537"/>
                    <a:pt x="209" y="746"/>
                  </a:cubicBezTo>
                  <a:cubicBezTo>
                    <a:pt x="209" y="746"/>
                    <a:pt x="180" y="1014"/>
                    <a:pt x="120" y="1103"/>
                  </a:cubicBezTo>
                  <a:cubicBezTo>
                    <a:pt x="358" y="1074"/>
                    <a:pt x="358" y="1074"/>
                    <a:pt x="358" y="1074"/>
                  </a:cubicBezTo>
                  <a:cubicBezTo>
                    <a:pt x="597" y="924"/>
                    <a:pt x="597" y="924"/>
                    <a:pt x="597" y="924"/>
                  </a:cubicBezTo>
                  <a:cubicBezTo>
                    <a:pt x="746" y="746"/>
                    <a:pt x="746" y="746"/>
                    <a:pt x="746" y="74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7" name="Freeform 121"/>
            <p:cNvSpPr>
              <a:spLocks noChangeArrowheads="1"/>
            </p:cNvSpPr>
            <p:nvPr/>
          </p:nvSpPr>
          <p:spPr bwMode="auto">
            <a:xfrm>
              <a:off x="1895475" y="4106863"/>
              <a:ext cx="365125" cy="322262"/>
            </a:xfrm>
            <a:custGeom>
              <a:avLst/>
              <a:gdLst>
                <a:gd name="T0" fmla="*/ 1014 w 1015"/>
                <a:gd name="T1" fmla="*/ 685 h 895"/>
                <a:gd name="T2" fmla="*/ 1014 w 1015"/>
                <a:gd name="T3" fmla="*/ 685 h 895"/>
                <a:gd name="T4" fmla="*/ 835 w 1015"/>
                <a:gd name="T5" fmla="*/ 656 h 895"/>
                <a:gd name="T6" fmla="*/ 328 w 1015"/>
                <a:gd name="T7" fmla="*/ 894 h 895"/>
                <a:gd name="T8" fmla="*/ 0 w 1015"/>
                <a:gd name="T9" fmla="*/ 208 h 895"/>
                <a:gd name="T10" fmla="*/ 567 w 1015"/>
                <a:gd name="T11" fmla="*/ 0 h 895"/>
                <a:gd name="T12" fmla="*/ 746 w 1015"/>
                <a:gd name="T13" fmla="*/ 119 h 895"/>
                <a:gd name="T14" fmla="*/ 895 w 1015"/>
                <a:gd name="T15" fmla="*/ 388 h 895"/>
                <a:gd name="T16" fmla="*/ 1014 w 1015"/>
                <a:gd name="T17" fmla="*/ 68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895">
                  <a:moveTo>
                    <a:pt x="1014" y="685"/>
                  </a:moveTo>
                  <a:lnTo>
                    <a:pt x="1014" y="685"/>
                  </a:lnTo>
                  <a:cubicBezTo>
                    <a:pt x="1014" y="685"/>
                    <a:pt x="895" y="656"/>
                    <a:pt x="835" y="656"/>
                  </a:cubicBezTo>
                  <a:cubicBezTo>
                    <a:pt x="328" y="894"/>
                    <a:pt x="328" y="894"/>
                    <a:pt x="328" y="894"/>
                  </a:cubicBezTo>
                  <a:cubicBezTo>
                    <a:pt x="0" y="208"/>
                    <a:pt x="0" y="208"/>
                    <a:pt x="0" y="208"/>
                  </a:cubicBezTo>
                  <a:cubicBezTo>
                    <a:pt x="567" y="0"/>
                    <a:pt x="567" y="0"/>
                    <a:pt x="567" y="0"/>
                  </a:cubicBezTo>
                  <a:cubicBezTo>
                    <a:pt x="746" y="119"/>
                    <a:pt x="746" y="119"/>
                    <a:pt x="746" y="119"/>
                  </a:cubicBezTo>
                  <a:cubicBezTo>
                    <a:pt x="895" y="388"/>
                    <a:pt x="895" y="388"/>
                    <a:pt x="895" y="388"/>
                  </a:cubicBezTo>
                  <a:cubicBezTo>
                    <a:pt x="1014" y="685"/>
                    <a:pt x="1014" y="685"/>
                    <a:pt x="1014" y="685"/>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8" name="Freeform 122"/>
            <p:cNvSpPr>
              <a:spLocks noChangeArrowheads="1"/>
            </p:cNvSpPr>
            <p:nvPr/>
          </p:nvSpPr>
          <p:spPr bwMode="auto">
            <a:xfrm>
              <a:off x="2152650" y="4064000"/>
              <a:ext cx="150813" cy="247650"/>
            </a:xfrm>
            <a:custGeom>
              <a:avLst/>
              <a:gdLst>
                <a:gd name="T0" fmla="*/ 150 w 419"/>
                <a:gd name="T1" fmla="*/ 0 h 687"/>
                <a:gd name="T2" fmla="*/ 150 w 419"/>
                <a:gd name="T3" fmla="*/ 0 h 687"/>
                <a:gd name="T4" fmla="*/ 119 w 419"/>
                <a:gd name="T5" fmla="*/ 31 h 687"/>
                <a:gd name="T6" fmla="*/ 0 w 419"/>
                <a:gd name="T7" fmla="*/ 60 h 687"/>
                <a:gd name="T8" fmla="*/ 0 w 419"/>
                <a:gd name="T9" fmla="*/ 60 h 687"/>
                <a:gd name="T10" fmla="*/ 0 w 419"/>
                <a:gd name="T11" fmla="*/ 90 h 687"/>
                <a:gd name="T12" fmla="*/ 0 w 419"/>
                <a:gd name="T13" fmla="*/ 149 h 687"/>
                <a:gd name="T14" fmla="*/ 0 w 419"/>
                <a:gd name="T15" fmla="*/ 209 h 687"/>
                <a:gd name="T16" fmla="*/ 30 w 419"/>
                <a:gd name="T17" fmla="*/ 239 h 687"/>
                <a:gd name="T18" fmla="*/ 179 w 419"/>
                <a:gd name="T19" fmla="*/ 508 h 687"/>
                <a:gd name="T20" fmla="*/ 238 w 419"/>
                <a:gd name="T21" fmla="*/ 686 h 687"/>
                <a:gd name="T22" fmla="*/ 269 w 419"/>
                <a:gd name="T23" fmla="*/ 686 h 687"/>
                <a:gd name="T24" fmla="*/ 298 w 419"/>
                <a:gd name="T25" fmla="*/ 657 h 687"/>
                <a:gd name="T26" fmla="*/ 358 w 419"/>
                <a:gd name="T27" fmla="*/ 627 h 687"/>
                <a:gd name="T28" fmla="*/ 418 w 419"/>
                <a:gd name="T29" fmla="*/ 537 h 687"/>
                <a:gd name="T30" fmla="*/ 418 w 419"/>
                <a:gd name="T31" fmla="*/ 477 h 687"/>
                <a:gd name="T32" fmla="*/ 418 w 419"/>
                <a:gd name="T33" fmla="*/ 389 h 687"/>
                <a:gd name="T34" fmla="*/ 388 w 419"/>
                <a:gd name="T35" fmla="*/ 328 h 687"/>
                <a:gd name="T36" fmla="*/ 358 w 419"/>
                <a:gd name="T37" fmla="*/ 269 h 687"/>
                <a:gd name="T38" fmla="*/ 358 w 419"/>
                <a:gd name="T39" fmla="*/ 209 h 687"/>
                <a:gd name="T40" fmla="*/ 328 w 419"/>
                <a:gd name="T41" fmla="*/ 149 h 687"/>
                <a:gd name="T42" fmla="*/ 328 w 419"/>
                <a:gd name="T43" fmla="*/ 120 h 687"/>
                <a:gd name="T44" fmla="*/ 269 w 419"/>
                <a:gd name="T45" fmla="*/ 60 h 687"/>
                <a:gd name="T46" fmla="*/ 209 w 419"/>
                <a:gd name="T47" fmla="*/ 31 h 687"/>
                <a:gd name="T48" fmla="*/ 179 w 419"/>
                <a:gd name="T49" fmla="*/ 31 h 687"/>
                <a:gd name="T50" fmla="*/ 150 w 419"/>
                <a:gd name="T51" fmla="*/ 31 h 687"/>
                <a:gd name="T52" fmla="*/ 150 w 419"/>
                <a:gd name="T5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687">
                  <a:moveTo>
                    <a:pt x="150" y="0"/>
                  </a:moveTo>
                  <a:lnTo>
                    <a:pt x="150" y="0"/>
                  </a:lnTo>
                  <a:cubicBezTo>
                    <a:pt x="119" y="31"/>
                    <a:pt x="119" y="31"/>
                    <a:pt x="119" y="31"/>
                  </a:cubicBezTo>
                  <a:cubicBezTo>
                    <a:pt x="0" y="60"/>
                    <a:pt x="0" y="60"/>
                    <a:pt x="0" y="60"/>
                  </a:cubicBezTo>
                  <a:lnTo>
                    <a:pt x="0" y="60"/>
                  </a:lnTo>
                  <a:cubicBezTo>
                    <a:pt x="0" y="90"/>
                    <a:pt x="0" y="90"/>
                    <a:pt x="0" y="90"/>
                  </a:cubicBezTo>
                  <a:cubicBezTo>
                    <a:pt x="0" y="120"/>
                    <a:pt x="0" y="120"/>
                    <a:pt x="0" y="149"/>
                  </a:cubicBezTo>
                  <a:cubicBezTo>
                    <a:pt x="0" y="180"/>
                    <a:pt x="0" y="209"/>
                    <a:pt x="0" y="209"/>
                  </a:cubicBezTo>
                  <a:cubicBezTo>
                    <a:pt x="30" y="239"/>
                    <a:pt x="30" y="239"/>
                    <a:pt x="30" y="239"/>
                  </a:cubicBezTo>
                  <a:cubicBezTo>
                    <a:pt x="179" y="508"/>
                    <a:pt x="179" y="508"/>
                    <a:pt x="179" y="508"/>
                  </a:cubicBezTo>
                  <a:cubicBezTo>
                    <a:pt x="238" y="686"/>
                    <a:pt x="238" y="686"/>
                    <a:pt x="238" y="686"/>
                  </a:cubicBezTo>
                  <a:cubicBezTo>
                    <a:pt x="238" y="686"/>
                    <a:pt x="238" y="686"/>
                    <a:pt x="269" y="686"/>
                  </a:cubicBezTo>
                  <a:cubicBezTo>
                    <a:pt x="269" y="686"/>
                    <a:pt x="298" y="686"/>
                    <a:pt x="298" y="657"/>
                  </a:cubicBezTo>
                  <a:cubicBezTo>
                    <a:pt x="328" y="657"/>
                    <a:pt x="328" y="627"/>
                    <a:pt x="358" y="627"/>
                  </a:cubicBezTo>
                  <a:cubicBezTo>
                    <a:pt x="388" y="597"/>
                    <a:pt x="388" y="567"/>
                    <a:pt x="418" y="537"/>
                  </a:cubicBezTo>
                  <a:cubicBezTo>
                    <a:pt x="418" y="537"/>
                    <a:pt x="418" y="508"/>
                    <a:pt x="418" y="477"/>
                  </a:cubicBezTo>
                  <a:cubicBezTo>
                    <a:pt x="418" y="448"/>
                    <a:pt x="418" y="418"/>
                    <a:pt x="418" y="389"/>
                  </a:cubicBezTo>
                  <a:cubicBezTo>
                    <a:pt x="418" y="358"/>
                    <a:pt x="418" y="328"/>
                    <a:pt x="388" y="328"/>
                  </a:cubicBezTo>
                  <a:cubicBezTo>
                    <a:pt x="388" y="299"/>
                    <a:pt x="388" y="269"/>
                    <a:pt x="358" y="269"/>
                  </a:cubicBezTo>
                  <a:cubicBezTo>
                    <a:pt x="358" y="239"/>
                    <a:pt x="358" y="209"/>
                    <a:pt x="358" y="209"/>
                  </a:cubicBezTo>
                  <a:cubicBezTo>
                    <a:pt x="358" y="180"/>
                    <a:pt x="358" y="180"/>
                    <a:pt x="328" y="149"/>
                  </a:cubicBezTo>
                  <a:cubicBezTo>
                    <a:pt x="328" y="149"/>
                    <a:pt x="328" y="149"/>
                    <a:pt x="328" y="120"/>
                  </a:cubicBezTo>
                  <a:cubicBezTo>
                    <a:pt x="298" y="120"/>
                    <a:pt x="298" y="90"/>
                    <a:pt x="269" y="60"/>
                  </a:cubicBezTo>
                  <a:cubicBezTo>
                    <a:pt x="238" y="60"/>
                    <a:pt x="238" y="60"/>
                    <a:pt x="209" y="31"/>
                  </a:cubicBezTo>
                  <a:lnTo>
                    <a:pt x="179" y="31"/>
                  </a:lnTo>
                  <a:lnTo>
                    <a:pt x="150" y="31"/>
                  </a:lnTo>
                  <a:cubicBezTo>
                    <a:pt x="150" y="31"/>
                    <a:pt x="150" y="31"/>
                    <a:pt x="150" y="0"/>
                  </a:cubicBezTo>
                </a:path>
              </a:pathLst>
            </a:custGeom>
            <a:solidFill>
              <a:srgbClr val="F2C6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9" name="Freeform 123"/>
            <p:cNvSpPr>
              <a:spLocks noChangeArrowheads="1"/>
            </p:cNvSpPr>
            <p:nvPr/>
          </p:nvSpPr>
          <p:spPr bwMode="auto">
            <a:xfrm>
              <a:off x="2152650" y="4064000"/>
              <a:ext cx="53975" cy="22225"/>
            </a:xfrm>
            <a:custGeom>
              <a:avLst/>
              <a:gdLst>
                <a:gd name="T0" fmla="*/ 89 w 151"/>
                <a:gd name="T1" fmla="*/ 0 h 61"/>
                <a:gd name="T2" fmla="*/ 89 w 151"/>
                <a:gd name="T3" fmla="*/ 0 h 61"/>
                <a:gd name="T4" fmla="*/ 89 w 151"/>
                <a:gd name="T5" fmla="*/ 0 h 61"/>
                <a:gd name="T6" fmla="*/ 60 w 151"/>
                <a:gd name="T7" fmla="*/ 31 h 61"/>
                <a:gd name="T8" fmla="*/ 0 w 151"/>
                <a:gd name="T9" fmla="*/ 31 h 61"/>
                <a:gd name="T10" fmla="*/ 0 w 151"/>
                <a:gd name="T11" fmla="*/ 60 h 61"/>
                <a:gd name="T12" fmla="*/ 119 w 151"/>
                <a:gd name="T13" fmla="*/ 31 h 61"/>
                <a:gd name="T14" fmla="*/ 150 w 151"/>
                <a:gd name="T15" fmla="*/ 0 h 61"/>
                <a:gd name="T16" fmla="*/ 89 w 15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1">
                  <a:moveTo>
                    <a:pt x="89" y="0"/>
                  </a:moveTo>
                  <a:lnTo>
                    <a:pt x="89" y="0"/>
                  </a:lnTo>
                  <a:lnTo>
                    <a:pt x="89" y="0"/>
                  </a:lnTo>
                  <a:cubicBezTo>
                    <a:pt x="60" y="0"/>
                    <a:pt x="60" y="0"/>
                    <a:pt x="60" y="31"/>
                  </a:cubicBezTo>
                  <a:cubicBezTo>
                    <a:pt x="30" y="31"/>
                    <a:pt x="30" y="31"/>
                    <a:pt x="0" y="31"/>
                  </a:cubicBezTo>
                  <a:cubicBezTo>
                    <a:pt x="0" y="31"/>
                    <a:pt x="0" y="31"/>
                    <a:pt x="0" y="60"/>
                  </a:cubicBezTo>
                  <a:cubicBezTo>
                    <a:pt x="119" y="31"/>
                    <a:pt x="119" y="31"/>
                    <a:pt x="119" y="31"/>
                  </a:cubicBezTo>
                  <a:cubicBezTo>
                    <a:pt x="150" y="0"/>
                    <a:pt x="150" y="0"/>
                    <a:pt x="150" y="0"/>
                  </a:cubicBezTo>
                  <a:cubicBezTo>
                    <a:pt x="119" y="0"/>
                    <a:pt x="119" y="0"/>
                    <a:pt x="89" y="0"/>
                  </a:cubicBezTo>
                </a:path>
              </a:pathLst>
            </a:custGeom>
            <a:solidFill>
              <a:srgbClr val="F2C6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0" name="Freeform 124"/>
            <p:cNvSpPr>
              <a:spLocks noChangeArrowheads="1"/>
            </p:cNvSpPr>
            <p:nvPr/>
          </p:nvSpPr>
          <p:spPr bwMode="auto">
            <a:xfrm>
              <a:off x="2141538" y="4140200"/>
              <a:ext cx="96837" cy="171450"/>
            </a:xfrm>
            <a:custGeom>
              <a:avLst/>
              <a:gdLst>
                <a:gd name="T0" fmla="*/ 90 w 269"/>
                <a:gd name="T1" fmla="*/ 299 h 478"/>
                <a:gd name="T2" fmla="*/ 90 w 269"/>
                <a:gd name="T3" fmla="*/ 299 h 478"/>
                <a:gd name="T4" fmla="*/ 90 w 269"/>
                <a:gd name="T5" fmla="*/ 299 h 478"/>
                <a:gd name="T6" fmla="*/ 90 w 269"/>
                <a:gd name="T7" fmla="*/ 299 h 478"/>
                <a:gd name="T8" fmla="*/ 90 w 269"/>
                <a:gd name="T9" fmla="*/ 299 h 478"/>
                <a:gd name="T10" fmla="*/ 60 w 269"/>
                <a:gd name="T11" fmla="*/ 268 h 478"/>
                <a:gd name="T12" fmla="*/ 60 w 269"/>
                <a:gd name="T13" fmla="*/ 268 h 478"/>
                <a:gd name="T14" fmla="*/ 60 w 269"/>
                <a:gd name="T15" fmla="*/ 268 h 478"/>
                <a:gd name="T16" fmla="*/ 60 w 269"/>
                <a:gd name="T17" fmla="*/ 268 h 478"/>
                <a:gd name="T18" fmla="*/ 90 w 269"/>
                <a:gd name="T19" fmla="*/ 299 h 478"/>
                <a:gd name="T20" fmla="*/ 90 w 269"/>
                <a:gd name="T21" fmla="*/ 299 h 478"/>
                <a:gd name="T22" fmla="*/ 60 w 269"/>
                <a:gd name="T23" fmla="*/ 268 h 478"/>
                <a:gd name="T24" fmla="*/ 60 w 269"/>
                <a:gd name="T25" fmla="*/ 268 h 478"/>
                <a:gd name="T26" fmla="*/ 30 w 269"/>
                <a:gd name="T27" fmla="*/ 0 h 478"/>
                <a:gd name="T28" fmla="*/ 30 w 269"/>
                <a:gd name="T29" fmla="*/ 0 h 478"/>
                <a:gd name="T30" fmla="*/ 30 w 269"/>
                <a:gd name="T31" fmla="*/ 30 h 478"/>
                <a:gd name="T32" fmla="*/ 30 w 269"/>
                <a:gd name="T33" fmla="*/ 60 h 478"/>
                <a:gd name="T34" fmla="*/ 30 w 269"/>
                <a:gd name="T35" fmla="*/ 60 h 478"/>
                <a:gd name="T36" fmla="*/ 0 w 269"/>
                <a:gd name="T37" fmla="*/ 60 h 478"/>
                <a:gd name="T38" fmla="*/ 0 w 269"/>
                <a:gd name="T39" fmla="*/ 90 h 478"/>
                <a:gd name="T40" fmla="*/ 0 w 269"/>
                <a:gd name="T41" fmla="*/ 90 h 478"/>
                <a:gd name="T42" fmla="*/ 90 w 269"/>
                <a:gd name="T43" fmla="*/ 299 h 478"/>
                <a:gd name="T44" fmla="*/ 90 w 269"/>
                <a:gd name="T45" fmla="*/ 299 h 478"/>
                <a:gd name="T46" fmla="*/ 119 w 269"/>
                <a:gd name="T47" fmla="*/ 328 h 478"/>
                <a:gd name="T48" fmla="*/ 149 w 269"/>
                <a:gd name="T49" fmla="*/ 328 h 478"/>
                <a:gd name="T50" fmla="*/ 149 w 269"/>
                <a:gd name="T51" fmla="*/ 328 h 478"/>
                <a:gd name="T52" fmla="*/ 180 w 269"/>
                <a:gd name="T53" fmla="*/ 358 h 478"/>
                <a:gd name="T54" fmla="*/ 180 w 269"/>
                <a:gd name="T55" fmla="*/ 358 h 478"/>
                <a:gd name="T56" fmla="*/ 209 w 269"/>
                <a:gd name="T57" fmla="*/ 388 h 478"/>
                <a:gd name="T58" fmla="*/ 209 w 269"/>
                <a:gd name="T59" fmla="*/ 418 h 478"/>
                <a:gd name="T60" fmla="*/ 239 w 269"/>
                <a:gd name="T61" fmla="*/ 448 h 478"/>
                <a:gd name="T62" fmla="*/ 239 w 269"/>
                <a:gd name="T63" fmla="*/ 477 h 478"/>
                <a:gd name="T64" fmla="*/ 268 w 269"/>
                <a:gd name="T65" fmla="*/ 477 h 478"/>
                <a:gd name="T66" fmla="*/ 209 w 269"/>
                <a:gd name="T67" fmla="*/ 299 h 478"/>
                <a:gd name="T68" fmla="*/ 60 w 269"/>
                <a:gd name="T69" fmla="*/ 30 h 478"/>
                <a:gd name="T70" fmla="*/ 30 w 269"/>
                <a:gd name="T71" fmla="*/ 0 h 478"/>
                <a:gd name="T72" fmla="*/ 90 w 269"/>
                <a:gd name="T73" fmla="*/ 2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478">
                  <a:moveTo>
                    <a:pt x="90" y="299"/>
                  </a:moveTo>
                  <a:lnTo>
                    <a:pt x="90" y="299"/>
                  </a:lnTo>
                  <a:lnTo>
                    <a:pt x="90" y="299"/>
                  </a:lnTo>
                  <a:lnTo>
                    <a:pt x="90" y="299"/>
                  </a:lnTo>
                  <a:lnTo>
                    <a:pt x="90" y="299"/>
                  </a:lnTo>
                  <a:lnTo>
                    <a:pt x="60" y="268"/>
                  </a:lnTo>
                  <a:lnTo>
                    <a:pt x="60" y="268"/>
                  </a:lnTo>
                  <a:lnTo>
                    <a:pt x="60" y="268"/>
                  </a:lnTo>
                  <a:lnTo>
                    <a:pt x="60" y="268"/>
                  </a:lnTo>
                  <a:cubicBezTo>
                    <a:pt x="60" y="268"/>
                    <a:pt x="60" y="299"/>
                    <a:pt x="90" y="299"/>
                  </a:cubicBezTo>
                  <a:lnTo>
                    <a:pt x="90" y="299"/>
                  </a:lnTo>
                  <a:cubicBezTo>
                    <a:pt x="60" y="268"/>
                    <a:pt x="60" y="268"/>
                    <a:pt x="60" y="268"/>
                  </a:cubicBezTo>
                  <a:lnTo>
                    <a:pt x="60" y="268"/>
                  </a:lnTo>
                  <a:lnTo>
                    <a:pt x="30" y="0"/>
                  </a:lnTo>
                  <a:lnTo>
                    <a:pt x="30" y="0"/>
                  </a:lnTo>
                  <a:cubicBezTo>
                    <a:pt x="30" y="30"/>
                    <a:pt x="30" y="30"/>
                    <a:pt x="30" y="30"/>
                  </a:cubicBezTo>
                  <a:lnTo>
                    <a:pt x="30" y="60"/>
                  </a:lnTo>
                  <a:lnTo>
                    <a:pt x="30" y="60"/>
                  </a:lnTo>
                  <a:cubicBezTo>
                    <a:pt x="0" y="60"/>
                    <a:pt x="0" y="60"/>
                    <a:pt x="0" y="60"/>
                  </a:cubicBezTo>
                  <a:lnTo>
                    <a:pt x="0" y="90"/>
                  </a:lnTo>
                  <a:lnTo>
                    <a:pt x="0" y="90"/>
                  </a:lnTo>
                  <a:cubicBezTo>
                    <a:pt x="90" y="299"/>
                    <a:pt x="90" y="299"/>
                    <a:pt x="90" y="299"/>
                  </a:cubicBezTo>
                  <a:lnTo>
                    <a:pt x="90" y="299"/>
                  </a:lnTo>
                  <a:cubicBezTo>
                    <a:pt x="119" y="328"/>
                    <a:pt x="119" y="328"/>
                    <a:pt x="119" y="328"/>
                  </a:cubicBezTo>
                  <a:lnTo>
                    <a:pt x="149" y="328"/>
                  </a:lnTo>
                  <a:lnTo>
                    <a:pt x="149" y="328"/>
                  </a:lnTo>
                  <a:cubicBezTo>
                    <a:pt x="149" y="358"/>
                    <a:pt x="180" y="358"/>
                    <a:pt x="180" y="358"/>
                  </a:cubicBezTo>
                  <a:lnTo>
                    <a:pt x="180" y="358"/>
                  </a:lnTo>
                  <a:lnTo>
                    <a:pt x="209" y="388"/>
                  </a:lnTo>
                  <a:cubicBezTo>
                    <a:pt x="209" y="388"/>
                    <a:pt x="209" y="388"/>
                    <a:pt x="209" y="418"/>
                  </a:cubicBezTo>
                  <a:cubicBezTo>
                    <a:pt x="239" y="418"/>
                    <a:pt x="239" y="418"/>
                    <a:pt x="239" y="448"/>
                  </a:cubicBezTo>
                  <a:lnTo>
                    <a:pt x="239" y="477"/>
                  </a:lnTo>
                  <a:cubicBezTo>
                    <a:pt x="268" y="477"/>
                    <a:pt x="268" y="477"/>
                    <a:pt x="268" y="477"/>
                  </a:cubicBezTo>
                  <a:cubicBezTo>
                    <a:pt x="209" y="299"/>
                    <a:pt x="209" y="299"/>
                    <a:pt x="209" y="299"/>
                  </a:cubicBezTo>
                  <a:cubicBezTo>
                    <a:pt x="60" y="30"/>
                    <a:pt x="60" y="30"/>
                    <a:pt x="60" y="30"/>
                  </a:cubicBezTo>
                  <a:cubicBezTo>
                    <a:pt x="30" y="0"/>
                    <a:pt x="30" y="0"/>
                    <a:pt x="30" y="0"/>
                  </a:cubicBezTo>
                  <a:lnTo>
                    <a:pt x="90" y="299"/>
                  </a:lnTo>
                </a:path>
              </a:pathLst>
            </a:custGeom>
            <a:solidFill>
              <a:srgbClr val="F2C6A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1" name="Freeform 125"/>
            <p:cNvSpPr>
              <a:spLocks noChangeArrowheads="1"/>
            </p:cNvSpPr>
            <p:nvPr/>
          </p:nvSpPr>
          <p:spPr bwMode="auto">
            <a:xfrm>
              <a:off x="2066925" y="1682750"/>
              <a:ext cx="633413" cy="407988"/>
            </a:xfrm>
            <a:custGeom>
              <a:avLst/>
              <a:gdLst>
                <a:gd name="T0" fmla="*/ 1760 w 1761"/>
                <a:gd name="T1" fmla="*/ 656 h 1134"/>
                <a:gd name="T2" fmla="*/ 1760 w 1761"/>
                <a:gd name="T3" fmla="*/ 656 h 1134"/>
                <a:gd name="T4" fmla="*/ 1462 w 1761"/>
                <a:gd name="T5" fmla="*/ 269 h 1134"/>
                <a:gd name="T6" fmla="*/ 985 w 1761"/>
                <a:gd name="T7" fmla="*/ 0 h 1134"/>
                <a:gd name="T8" fmla="*/ 508 w 1761"/>
                <a:gd name="T9" fmla="*/ 269 h 1134"/>
                <a:gd name="T10" fmla="*/ 448 w 1761"/>
                <a:gd name="T11" fmla="*/ 269 h 1134"/>
                <a:gd name="T12" fmla="*/ 0 w 1761"/>
                <a:gd name="T13" fmla="*/ 656 h 1134"/>
                <a:gd name="T14" fmla="*/ 269 w 1761"/>
                <a:gd name="T15" fmla="*/ 1014 h 1134"/>
                <a:gd name="T16" fmla="*/ 269 w 1761"/>
                <a:gd name="T17" fmla="*/ 1014 h 1134"/>
                <a:gd name="T18" fmla="*/ 269 w 1761"/>
                <a:gd name="T19" fmla="*/ 1014 h 1134"/>
                <a:gd name="T20" fmla="*/ 328 w 1761"/>
                <a:gd name="T21" fmla="*/ 1014 h 1134"/>
                <a:gd name="T22" fmla="*/ 1223 w 1761"/>
                <a:gd name="T23" fmla="*/ 1074 h 1134"/>
                <a:gd name="T24" fmla="*/ 1223 w 1761"/>
                <a:gd name="T25" fmla="*/ 1074 h 1134"/>
                <a:gd name="T26" fmla="*/ 1760 w 1761"/>
                <a:gd name="T27" fmla="*/ 65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1" h="1134">
                  <a:moveTo>
                    <a:pt x="1760" y="656"/>
                  </a:moveTo>
                  <a:lnTo>
                    <a:pt x="1760" y="656"/>
                  </a:lnTo>
                  <a:cubicBezTo>
                    <a:pt x="1760" y="477"/>
                    <a:pt x="1640" y="329"/>
                    <a:pt x="1462" y="269"/>
                  </a:cubicBezTo>
                  <a:cubicBezTo>
                    <a:pt x="1402" y="120"/>
                    <a:pt x="1193" y="0"/>
                    <a:pt x="985" y="0"/>
                  </a:cubicBezTo>
                  <a:cubicBezTo>
                    <a:pt x="776" y="0"/>
                    <a:pt x="567" y="120"/>
                    <a:pt x="508" y="269"/>
                  </a:cubicBezTo>
                  <a:cubicBezTo>
                    <a:pt x="508" y="269"/>
                    <a:pt x="477" y="269"/>
                    <a:pt x="448" y="269"/>
                  </a:cubicBezTo>
                  <a:cubicBezTo>
                    <a:pt x="209" y="269"/>
                    <a:pt x="0" y="448"/>
                    <a:pt x="0" y="656"/>
                  </a:cubicBezTo>
                  <a:cubicBezTo>
                    <a:pt x="0" y="806"/>
                    <a:pt x="120" y="925"/>
                    <a:pt x="269" y="1014"/>
                  </a:cubicBezTo>
                  <a:lnTo>
                    <a:pt x="269" y="1014"/>
                  </a:lnTo>
                  <a:lnTo>
                    <a:pt x="269" y="1014"/>
                  </a:lnTo>
                  <a:cubicBezTo>
                    <a:pt x="299" y="1014"/>
                    <a:pt x="299" y="1014"/>
                    <a:pt x="328" y="1014"/>
                  </a:cubicBezTo>
                  <a:cubicBezTo>
                    <a:pt x="448" y="1044"/>
                    <a:pt x="776" y="1133"/>
                    <a:pt x="1223" y="1074"/>
                  </a:cubicBezTo>
                  <a:lnTo>
                    <a:pt x="1223" y="1074"/>
                  </a:lnTo>
                  <a:cubicBezTo>
                    <a:pt x="1521" y="1044"/>
                    <a:pt x="1760" y="865"/>
                    <a:pt x="1760" y="656"/>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2" name="Freeform 126"/>
            <p:cNvSpPr>
              <a:spLocks noChangeArrowheads="1"/>
            </p:cNvSpPr>
            <p:nvPr/>
          </p:nvSpPr>
          <p:spPr bwMode="auto">
            <a:xfrm>
              <a:off x="2443163" y="1597025"/>
              <a:ext cx="407987" cy="419100"/>
            </a:xfrm>
            <a:custGeom>
              <a:avLst/>
              <a:gdLst>
                <a:gd name="T0" fmla="*/ 954 w 1134"/>
                <a:gd name="T1" fmla="*/ 626 h 1164"/>
                <a:gd name="T2" fmla="*/ 1133 w 1134"/>
                <a:gd name="T3" fmla="*/ 477 h 1164"/>
                <a:gd name="T4" fmla="*/ 895 w 1134"/>
                <a:gd name="T5" fmla="*/ 417 h 1164"/>
                <a:gd name="T6" fmla="*/ 954 w 1134"/>
                <a:gd name="T7" fmla="*/ 119 h 1164"/>
                <a:gd name="T8" fmla="*/ 716 w 1134"/>
                <a:gd name="T9" fmla="*/ 238 h 1164"/>
                <a:gd name="T10" fmla="*/ 626 w 1134"/>
                <a:gd name="T11" fmla="*/ 0 h 1164"/>
                <a:gd name="T12" fmla="*/ 507 w 1134"/>
                <a:gd name="T13" fmla="*/ 209 h 1164"/>
                <a:gd name="T14" fmla="*/ 268 w 1134"/>
                <a:gd name="T15" fmla="*/ 59 h 1164"/>
                <a:gd name="T16" fmla="*/ 299 w 1134"/>
                <a:gd name="T17" fmla="*/ 328 h 1164"/>
                <a:gd name="T18" fmla="*/ 30 w 1134"/>
                <a:gd name="T19" fmla="*/ 328 h 1164"/>
                <a:gd name="T20" fmla="*/ 179 w 1134"/>
                <a:gd name="T21" fmla="*/ 536 h 1164"/>
                <a:gd name="T22" fmla="*/ 0 w 1134"/>
                <a:gd name="T23" fmla="*/ 686 h 1164"/>
                <a:gd name="T24" fmla="*/ 209 w 1134"/>
                <a:gd name="T25" fmla="*/ 745 h 1164"/>
                <a:gd name="T26" fmla="*/ 149 w 1134"/>
                <a:gd name="T27" fmla="*/ 1013 h 1164"/>
                <a:gd name="T28" fmla="*/ 418 w 1134"/>
                <a:gd name="T29" fmla="*/ 924 h 1164"/>
                <a:gd name="T30" fmla="*/ 507 w 1134"/>
                <a:gd name="T31" fmla="*/ 1163 h 1164"/>
                <a:gd name="T32" fmla="*/ 626 w 1134"/>
                <a:gd name="T33" fmla="*/ 954 h 1164"/>
                <a:gd name="T34" fmla="*/ 835 w 1134"/>
                <a:gd name="T35" fmla="*/ 1103 h 1164"/>
                <a:gd name="T36" fmla="*/ 805 w 1134"/>
                <a:gd name="T37" fmla="*/ 835 h 1164"/>
                <a:gd name="T38" fmla="*/ 1103 w 1134"/>
                <a:gd name="T39" fmla="*/ 805 h 1164"/>
                <a:gd name="T40" fmla="*/ 954 w 1134"/>
                <a:gd name="T41" fmla="*/ 626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4" h="1164">
                  <a:moveTo>
                    <a:pt x="954" y="626"/>
                  </a:moveTo>
                  <a:lnTo>
                    <a:pt x="1133" y="477"/>
                  </a:lnTo>
                  <a:lnTo>
                    <a:pt x="895" y="417"/>
                  </a:lnTo>
                  <a:lnTo>
                    <a:pt x="954" y="119"/>
                  </a:lnTo>
                  <a:lnTo>
                    <a:pt x="716" y="238"/>
                  </a:lnTo>
                  <a:lnTo>
                    <a:pt x="626" y="0"/>
                  </a:lnTo>
                  <a:lnTo>
                    <a:pt x="507" y="209"/>
                  </a:lnTo>
                  <a:lnTo>
                    <a:pt x="268" y="59"/>
                  </a:lnTo>
                  <a:lnTo>
                    <a:pt x="299" y="328"/>
                  </a:lnTo>
                  <a:lnTo>
                    <a:pt x="30" y="328"/>
                  </a:lnTo>
                  <a:lnTo>
                    <a:pt x="179" y="536"/>
                  </a:lnTo>
                  <a:lnTo>
                    <a:pt x="0" y="686"/>
                  </a:lnTo>
                  <a:lnTo>
                    <a:pt x="209" y="745"/>
                  </a:lnTo>
                  <a:lnTo>
                    <a:pt x="149" y="1013"/>
                  </a:lnTo>
                  <a:lnTo>
                    <a:pt x="418" y="924"/>
                  </a:lnTo>
                  <a:lnTo>
                    <a:pt x="507" y="1163"/>
                  </a:lnTo>
                  <a:lnTo>
                    <a:pt x="626" y="954"/>
                  </a:lnTo>
                  <a:lnTo>
                    <a:pt x="835" y="1103"/>
                  </a:lnTo>
                  <a:lnTo>
                    <a:pt x="805" y="835"/>
                  </a:lnTo>
                  <a:lnTo>
                    <a:pt x="1103" y="805"/>
                  </a:lnTo>
                  <a:lnTo>
                    <a:pt x="954" y="626"/>
                  </a:lnTo>
                </a:path>
              </a:pathLst>
            </a:custGeom>
            <a:solidFill>
              <a:srgbClr val="F3793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3" name="Freeform 127"/>
            <p:cNvSpPr>
              <a:spLocks noChangeArrowheads="1"/>
            </p:cNvSpPr>
            <p:nvPr/>
          </p:nvSpPr>
          <p:spPr bwMode="auto">
            <a:xfrm>
              <a:off x="2528888" y="1682750"/>
              <a:ext cx="225425" cy="225425"/>
            </a:xfrm>
            <a:custGeom>
              <a:avLst/>
              <a:gdLst>
                <a:gd name="T0" fmla="*/ 625 w 626"/>
                <a:gd name="T1" fmla="*/ 358 h 627"/>
                <a:gd name="T2" fmla="*/ 625 w 626"/>
                <a:gd name="T3" fmla="*/ 358 h 627"/>
                <a:gd name="T4" fmla="*/ 268 w 626"/>
                <a:gd name="T5" fmla="*/ 626 h 627"/>
                <a:gd name="T6" fmla="*/ 29 w 626"/>
                <a:gd name="T7" fmla="*/ 269 h 627"/>
                <a:gd name="T8" fmla="*/ 357 w 626"/>
                <a:gd name="T9" fmla="*/ 0 h 627"/>
                <a:gd name="T10" fmla="*/ 625 w 626"/>
                <a:gd name="T11" fmla="*/ 358 h 627"/>
              </a:gdLst>
              <a:ahLst/>
              <a:cxnLst>
                <a:cxn ang="0">
                  <a:pos x="T0" y="T1"/>
                </a:cxn>
                <a:cxn ang="0">
                  <a:pos x="T2" y="T3"/>
                </a:cxn>
                <a:cxn ang="0">
                  <a:pos x="T4" y="T5"/>
                </a:cxn>
                <a:cxn ang="0">
                  <a:pos x="T6" y="T7"/>
                </a:cxn>
                <a:cxn ang="0">
                  <a:pos x="T8" y="T9"/>
                </a:cxn>
                <a:cxn ang="0">
                  <a:pos x="T10" y="T11"/>
                </a:cxn>
              </a:cxnLst>
              <a:rect l="0" t="0" r="r" b="b"/>
              <a:pathLst>
                <a:path w="626" h="627">
                  <a:moveTo>
                    <a:pt x="625" y="358"/>
                  </a:moveTo>
                  <a:lnTo>
                    <a:pt x="625" y="358"/>
                  </a:lnTo>
                  <a:cubicBezTo>
                    <a:pt x="596" y="537"/>
                    <a:pt x="447" y="626"/>
                    <a:pt x="268" y="626"/>
                  </a:cubicBezTo>
                  <a:cubicBezTo>
                    <a:pt x="119" y="597"/>
                    <a:pt x="0" y="448"/>
                    <a:pt x="29" y="269"/>
                  </a:cubicBezTo>
                  <a:cubicBezTo>
                    <a:pt x="29" y="120"/>
                    <a:pt x="209" y="0"/>
                    <a:pt x="357" y="0"/>
                  </a:cubicBezTo>
                  <a:cubicBezTo>
                    <a:pt x="537" y="30"/>
                    <a:pt x="625" y="179"/>
                    <a:pt x="625" y="358"/>
                  </a:cubicBezTo>
                </a:path>
              </a:pathLst>
            </a:custGeom>
            <a:solidFill>
              <a:srgbClr val="F9C6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4" name="Freeform 128"/>
            <p:cNvSpPr>
              <a:spLocks noChangeArrowheads="1"/>
            </p:cNvSpPr>
            <p:nvPr/>
          </p:nvSpPr>
          <p:spPr bwMode="auto">
            <a:xfrm>
              <a:off x="3300413" y="3700463"/>
              <a:ext cx="687387" cy="547687"/>
            </a:xfrm>
            <a:custGeom>
              <a:avLst/>
              <a:gdLst>
                <a:gd name="T0" fmla="*/ 835 w 1909"/>
                <a:gd name="T1" fmla="*/ 328 h 1522"/>
                <a:gd name="T2" fmla="*/ 835 w 1909"/>
                <a:gd name="T3" fmla="*/ 328 h 1522"/>
                <a:gd name="T4" fmla="*/ 835 w 1909"/>
                <a:gd name="T5" fmla="*/ 328 h 1522"/>
                <a:gd name="T6" fmla="*/ 865 w 1909"/>
                <a:gd name="T7" fmla="*/ 179 h 1522"/>
                <a:gd name="T8" fmla="*/ 358 w 1909"/>
                <a:gd name="T9" fmla="*/ 268 h 1522"/>
                <a:gd name="T10" fmla="*/ 448 w 1909"/>
                <a:gd name="T11" fmla="*/ 745 h 1522"/>
                <a:gd name="T12" fmla="*/ 448 w 1909"/>
                <a:gd name="T13" fmla="*/ 745 h 1522"/>
                <a:gd name="T14" fmla="*/ 388 w 1909"/>
                <a:gd name="T15" fmla="*/ 775 h 1522"/>
                <a:gd name="T16" fmla="*/ 299 w 1909"/>
                <a:gd name="T17" fmla="*/ 775 h 1522"/>
                <a:gd name="T18" fmla="*/ 239 w 1909"/>
                <a:gd name="T19" fmla="*/ 745 h 1522"/>
                <a:gd name="T20" fmla="*/ 149 w 1909"/>
                <a:gd name="T21" fmla="*/ 745 h 1522"/>
                <a:gd name="T22" fmla="*/ 119 w 1909"/>
                <a:gd name="T23" fmla="*/ 745 h 1522"/>
                <a:gd name="T24" fmla="*/ 60 w 1909"/>
                <a:gd name="T25" fmla="*/ 775 h 1522"/>
                <a:gd name="T26" fmla="*/ 0 w 1909"/>
                <a:gd name="T27" fmla="*/ 1013 h 1522"/>
                <a:gd name="T28" fmla="*/ 239 w 1909"/>
                <a:gd name="T29" fmla="*/ 1193 h 1522"/>
                <a:gd name="T30" fmla="*/ 328 w 1909"/>
                <a:gd name="T31" fmla="*/ 1103 h 1522"/>
                <a:gd name="T32" fmla="*/ 507 w 1909"/>
                <a:gd name="T33" fmla="*/ 1013 h 1522"/>
                <a:gd name="T34" fmla="*/ 626 w 1909"/>
                <a:gd name="T35" fmla="*/ 1521 h 1522"/>
                <a:gd name="T36" fmla="*/ 1134 w 1909"/>
                <a:gd name="T37" fmla="*/ 1402 h 1522"/>
                <a:gd name="T38" fmla="*/ 1014 w 1909"/>
                <a:gd name="T39" fmla="*/ 1133 h 1522"/>
                <a:gd name="T40" fmla="*/ 1193 w 1909"/>
                <a:gd name="T41" fmla="*/ 984 h 1522"/>
                <a:gd name="T42" fmla="*/ 1402 w 1909"/>
                <a:gd name="T43" fmla="*/ 1073 h 1522"/>
                <a:gd name="T44" fmla="*/ 1402 w 1909"/>
                <a:gd name="T45" fmla="*/ 1073 h 1522"/>
                <a:gd name="T46" fmla="*/ 1372 w 1909"/>
                <a:gd name="T47" fmla="*/ 1162 h 1522"/>
                <a:gd name="T48" fmla="*/ 1372 w 1909"/>
                <a:gd name="T49" fmla="*/ 1193 h 1522"/>
                <a:gd name="T50" fmla="*/ 1342 w 1909"/>
                <a:gd name="T51" fmla="*/ 1193 h 1522"/>
                <a:gd name="T52" fmla="*/ 1342 w 1909"/>
                <a:gd name="T53" fmla="*/ 1193 h 1522"/>
                <a:gd name="T54" fmla="*/ 1372 w 1909"/>
                <a:gd name="T55" fmla="*/ 1341 h 1522"/>
                <a:gd name="T56" fmla="*/ 1908 w 1909"/>
                <a:gd name="T57" fmla="*/ 1252 h 1522"/>
                <a:gd name="T58" fmla="*/ 1640 w 1909"/>
                <a:gd name="T59" fmla="*/ 0 h 1522"/>
                <a:gd name="T60" fmla="*/ 1134 w 1909"/>
                <a:gd name="T61" fmla="*/ 119 h 1522"/>
                <a:gd name="T62" fmla="*/ 1193 w 1909"/>
                <a:gd name="T63" fmla="*/ 239 h 1522"/>
                <a:gd name="T64" fmla="*/ 1134 w 1909"/>
                <a:gd name="T65" fmla="*/ 567 h 1522"/>
                <a:gd name="T66" fmla="*/ 925 w 1909"/>
                <a:gd name="T67" fmla="*/ 567 h 1522"/>
                <a:gd name="T68" fmla="*/ 835 w 1909"/>
                <a:gd name="T69" fmla="*/ 328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9" h="1522">
                  <a:moveTo>
                    <a:pt x="835" y="328"/>
                  </a:moveTo>
                  <a:lnTo>
                    <a:pt x="835" y="328"/>
                  </a:lnTo>
                  <a:lnTo>
                    <a:pt x="835" y="328"/>
                  </a:lnTo>
                  <a:cubicBezTo>
                    <a:pt x="865" y="239"/>
                    <a:pt x="865" y="179"/>
                    <a:pt x="865" y="179"/>
                  </a:cubicBezTo>
                  <a:cubicBezTo>
                    <a:pt x="358" y="268"/>
                    <a:pt x="358" y="268"/>
                    <a:pt x="358" y="268"/>
                  </a:cubicBezTo>
                  <a:cubicBezTo>
                    <a:pt x="448" y="745"/>
                    <a:pt x="448" y="745"/>
                    <a:pt x="448" y="745"/>
                  </a:cubicBezTo>
                  <a:lnTo>
                    <a:pt x="448" y="745"/>
                  </a:lnTo>
                  <a:cubicBezTo>
                    <a:pt x="448" y="775"/>
                    <a:pt x="418" y="775"/>
                    <a:pt x="388" y="775"/>
                  </a:cubicBezTo>
                  <a:cubicBezTo>
                    <a:pt x="328" y="775"/>
                    <a:pt x="299" y="775"/>
                    <a:pt x="299" y="775"/>
                  </a:cubicBezTo>
                  <a:cubicBezTo>
                    <a:pt x="268" y="745"/>
                    <a:pt x="239" y="745"/>
                    <a:pt x="239" y="745"/>
                  </a:cubicBezTo>
                  <a:cubicBezTo>
                    <a:pt x="209" y="745"/>
                    <a:pt x="180" y="745"/>
                    <a:pt x="149" y="745"/>
                  </a:cubicBezTo>
                  <a:cubicBezTo>
                    <a:pt x="149" y="745"/>
                    <a:pt x="149" y="745"/>
                    <a:pt x="119" y="745"/>
                  </a:cubicBezTo>
                  <a:cubicBezTo>
                    <a:pt x="119" y="745"/>
                    <a:pt x="90" y="775"/>
                    <a:pt x="60" y="775"/>
                  </a:cubicBezTo>
                  <a:cubicBezTo>
                    <a:pt x="0" y="835"/>
                    <a:pt x="0" y="925"/>
                    <a:pt x="0" y="1013"/>
                  </a:cubicBezTo>
                  <a:cubicBezTo>
                    <a:pt x="30" y="1133"/>
                    <a:pt x="149" y="1193"/>
                    <a:pt x="239" y="1193"/>
                  </a:cubicBezTo>
                  <a:cubicBezTo>
                    <a:pt x="268" y="1162"/>
                    <a:pt x="328" y="1162"/>
                    <a:pt x="328" y="1103"/>
                  </a:cubicBezTo>
                  <a:cubicBezTo>
                    <a:pt x="507" y="925"/>
                    <a:pt x="507" y="1013"/>
                    <a:pt x="507" y="1013"/>
                  </a:cubicBezTo>
                  <a:cubicBezTo>
                    <a:pt x="626" y="1521"/>
                    <a:pt x="626" y="1521"/>
                    <a:pt x="626" y="1521"/>
                  </a:cubicBezTo>
                  <a:cubicBezTo>
                    <a:pt x="1134" y="1402"/>
                    <a:pt x="1134" y="1402"/>
                    <a:pt x="1134" y="1402"/>
                  </a:cubicBezTo>
                  <a:cubicBezTo>
                    <a:pt x="1134" y="1312"/>
                    <a:pt x="1014" y="1133"/>
                    <a:pt x="1014" y="1133"/>
                  </a:cubicBezTo>
                  <a:cubicBezTo>
                    <a:pt x="984" y="984"/>
                    <a:pt x="1193" y="984"/>
                    <a:pt x="1193" y="984"/>
                  </a:cubicBezTo>
                  <a:cubicBezTo>
                    <a:pt x="1342" y="954"/>
                    <a:pt x="1372" y="1013"/>
                    <a:pt x="1402" y="1073"/>
                  </a:cubicBezTo>
                  <a:lnTo>
                    <a:pt x="1402" y="1073"/>
                  </a:lnTo>
                  <a:cubicBezTo>
                    <a:pt x="1402" y="1103"/>
                    <a:pt x="1402" y="1133"/>
                    <a:pt x="1372" y="1162"/>
                  </a:cubicBezTo>
                  <a:lnTo>
                    <a:pt x="1372" y="1193"/>
                  </a:lnTo>
                  <a:cubicBezTo>
                    <a:pt x="1342" y="1193"/>
                    <a:pt x="1342" y="1193"/>
                    <a:pt x="1342" y="1193"/>
                  </a:cubicBezTo>
                  <a:lnTo>
                    <a:pt x="1342" y="1193"/>
                  </a:lnTo>
                  <a:cubicBezTo>
                    <a:pt x="1342" y="1282"/>
                    <a:pt x="1372" y="1341"/>
                    <a:pt x="1372" y="1341"/>
                  </a:cubicBezTo>
                  <a:cubicBezTo>
                    <a:pt x="1908" y="1252"/>
                    <a:pt x="1908" y="1252"/>
                    <a:pt x="1908" y="1252"/>
                  </a:cubicBezTo>
                  <a:cubicBezTo>
                    <a:pt x="1640" y="0"/>
                    <a:pt x="1640" y="0"/>
                    <a:pt x="1640" y="0"/>
                  </a:cubicBezTo>
                  <a:cubicBezTo>
                    <a:pt x="1134" y="119"/>
                    <a:pt x="1134" y="119"/>
                    <a:pt x="1134" y="119"/>
                  </a:cubicBezTo>
                  <a:cubicBezTo>
                    <a:pt x="1103" y="149"/>
                    <a:pt x="1193" y="239"/>
                    <a:pt x="1193" y="239"/>
                  </a:cubicBezTo>
                  <a:cubicBezTo>
                    <a:pt x="1431" y="448"/>
                    <a:pt x="1134" y="567"/>
                    <a:pt x="1134" y="567"/>
                  </a:cubicBezTo>
                  <a:cubicBezTo>
                    <a:pt x="1014" y="596"/>
                    <a:pt x="954" y="596"/>
                    <a:pt x="925" y="567"/>
                  </a:cubicBezTo>
                  <a:cubicBezTo>
                    <a:pt x="865" y="536"/>
                    <a:pt x="805" y="448"/>
                    <a:pt x="835" y="328"/>
                  </a:cubicBezTo>
                </a:path>
              </a:pathLst>
            </a:custGeom>
            <a:solidFill>
              <a:srgbClr val="F7DA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77" name="TextBox 376"/>
          <p:cNvSpPr txBox="1"/>
          <p:nvPr/>
        </p:nvSpPr>
        <p:spPr>
          <a:xfrm>
            <a:off x="1775136" y="968500"/>
            <a:ext cx="17284548" cy="923330"/>
          </a:xfrm>
          <a:prstGeom prst="rect">
            <a:avLst/>
          </a:prstGeom>
          <a:noFill/>
        </p:spPr>
        <p:txBody>
          <a:bodyPr wrap="square" rtlCol="0">
            <a:spAutoFit/>
          </a:bodyPr>
          <a:lstStyle/>
          <a:p>
            <a:r>
              <a:rPr lang="en-US" sz="5400" dirty="0">
                <a:solidFill>
                  <a:schemeClr val="bg1"/>
                </a:solidFill>
                <a:latin typeface="Roboto Black"/>
                <a:cs typeface="Roboto Black"/>
              </a:rPr>
              <a:t>CONTENT MARKETING SOLUTION</a:t>
            </a:r>
          </a:p>
        </p:txBody>
      </p:sp>
      <p:sp>
        <p:nvSpPr>
          <p:cNvPr id="379" name="Title 20"/>
          <p:cNvSpPr txBox="1">
            <a:spLocks/>
          </p:cNvSpPr>
          <p:nvPr/>
        </p:nvSpPr>
        <p:spPr>
          <a:xfrm>
            <a:off x="2057356" y="3897198"/>
            <a:ext cx="7243806" cy="2215990"/>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800" dirty="0">
                <a:solidFill>
                  <a:schemeClr val="bg1"/>
                </a:solidFill>
                <a:latin typeface="Roboto Light"/>
                <a:cs typeface="Roboto Light"/>
              </a:rPr>
              <a:t>Write here your awesome Title to captive your great audience.</a:t>
            </a:r>
          </a:p>
        </p:txBody>
      </p:sp>
      <p:sp>
        <p:nvSpPr>
          <p:cNvPr id="380" name="Title 20"/>
          <p:cNvSpPr txBox="1">
            <a:spLocks/>
          </p:cNvSpPr>
          <p:nvPr/>
        </p:nvSpPr>
        <p:spPr>
          <a:xfrm>
            <a:off x="2057356" y="6234244"/>
            <a:ext cx="7243806" cy="3991863"/>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800" dirty="0">
                <a:solidFill>
                  <a:schemeClr val="bg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pt-BR" sz="2800" dirty="0" err="1">
                <a:solidFill>
                  <a:schemeClr val="bg1"/>
                </a:solidFill>
                <a:latin typeface="Roboto Light"/>
                <a:cs typeface="Roboto Light"/>
              </a:rPr>
              <a:t>Pellentesque</a:t>
            </a:r>
            <a:r>
              <a:rPr lang="pt-BR" sz="2800" dirty="0">
                <a:solidFill>
                  <a:schemeClr val="bg1"/>
                </a:solidFill>
                <a:latin typeface="Roboto Light"/>
                <a:cs typeface="Roboto Light"/>
              </a:rPr>
              <a:t>‹</a:t>
            </a:r>
          </a:p>
        </p:txBody>
      </p:sp>
      <p:sp>
        <p:nvSpPr>
          <p:cNvPr id="2" name="Slide Number Placeholder 1"/>
          <p:cNvSpPr>
            <a:spLocks noGrp="1"/>
          </p:cNvSpPr>
          <p:nvPr>
            <p:ph type="sldNum" sz="quarter" idx="12"/>
          </p:nvPr>
        </p:nvSpPr>
        <p:spPr/>
        <p:txBody>
          <a:bodyPr/>
          <a:lstStyle/>
          <a:p>
            <a:fld id="{9E30716D-6579-E840-A866-65A32A51B07B}" type="slidenum">
              <a:rPr lang="en-US" smtClean="0"/>
              <a:t>44</a:t>
            </a:fld>
            <a:endParaRPr lang="en-US"/>
          </a:p>
        </p:txBody>
      </p:sp>
    </p:spTree>
    <p:extLst>
      <p:ext uri="{BB962C8B-B14F-4D97-AF65-F5344CB8AC3E}">
        <p14:creationId xmlns:p14="http://schemas.microsoft.com/office/powerpoint/2010/main" val="246079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Effect transition="in" filter="fade">
                                      <p:cBhvr>
                                        <p:cTn id="11" dur="500"/>
                                        <p:tgtEl>
                                          <p:spTgt spid="2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9"/>
                                        </p:tgtEl>
                                        <p:attrNameLst>
                                          <p:attrName>style.visibility</p:attrName>
                                        </p:attrNameLst>
                                      </p:cBhvr>
                                      <p:to>
                                        <p:strVal val="visible"/>
                                      </p:to>
                                    </p:set>
                                    <p:animEffect transition="in" filter="fade">
                                      <p:cBhvr>
                                        <p:cTn id="15" dur="500"/>
                                        <p:tgtEl>
                                          <p:spTgt spid="3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0"/>
                                        </p:tgtEl>
                                        <p:attrNameLst>
                                          <p:attrName>style.visibility</p:attrName>
                                        </p:attrNameLst>
                                      </p:cBhvr>
                                      <p:to>
                                        <p:strVal val="visible"/>
                                      </p:to>
                                    </p:set>
                                    <p:animEffect transition="in" filter="fade">
                                      <p:cBhvr>
                                        <p:cTn id="19"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p:bldP spid="379" grpId="0"/>
      <p:bldP spid="38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0197886" y="3456555"/>
            <a:ext cx="4015587" cy="4015064"/>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6" tIns="121922" rIns="243846" bIns="121922" rtlCol="0" anchor="ctr"/>
          <a:lstStyle/>
          <a:p>
            <a:pPr algn="ctr"/>
            <a:endParaRPr lang="en-US" dirty="0"/>
          </a:p>
        </p:txBody>
      </p:sp>
      <p:sp>
        <p:nvSpPr>
          <p:cNvPr id="9" name="Freeform 16"/>
          <p:cNvSpPr>
            <a:spLocks/>
          </p:cNvSpPr>
          <p:nvPr/>
        </p:nvSpPr>
        <p:spPr bwMode="auto">
          <a:xfrm>
            <a:off x="11374628" y="4827842"/>
            <a:ext cx="1662094" cy="135051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243846" tIns="121922" rIns="243846" bIns="121922" numCol="1" anchor="t" anchorCtr="0" compatLnSpc="1">
            <a:prstTxWarp prst="textNoShape">
              <a:avLst/>
            </a:prstTxWarp>
          </a:bodyPr>
          <a:lstStyle/>
          <a:p>
            <a:endParaRPr lang="en-US" dirty="0"/>
          </a:p>
        </p:txBody>
      </p:sp>
      <p:sp>
        <p:nvSpPr>
          <p:cNvPr id="10" name="Oval 9"/>
          <p:cNvSpPr/>
          <p:nvPr/>
        </p:nvSpPr>
        <p:spPr>
          <a:xfrm>
            <a:off x="16563762" y="3456555"/>
            <a:ext cx="4015587" cy="4015064"/>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6" tIns="121922" rIns="243846" bIns="121922" rtlCol="0" anchor="ctr"/>
          <a:lstStyle/>
          <a:p>
            <a:pPr algn="ctr"/>
            <a:endParaRPr lang="en-US" dirty="0"/>
          </a:p>
        </p:txBody>
      </p:sp>
      <p:sp>
        <p:nvSpPr>
          <p:cNvPr id="12" name="Oval 11"/>
          <p:cNvSpPr/>
          <p:nvPr/>
        </p:nvSpPr>
        <p:spPr>
          <a:xfrm>
            <a:off x="3747030" y="3456555"/>
            <a:ext cx="4015587" cy="4015064"/>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6" tIns="121922" rIns="243846" bIns="121922" rtlCol="0" anchor="ctr"/>
          <a:lstStyle/>
          <a:p>
            <a:pPr algn="ctr"/>
            <a:endParaRPr lang="en-US" dirty="0">
              <a:solidFill>
                <a:schemeClr val="accent1"/>
              </a:solidFill>
            </a:endParaRPr>
          </a:p>
        </p:txBody>
      </p:sp>
      <p:sp>
        <p:nvSpPr>
          <p:cNvPr id="15" name="Freeform 11"/>
          <p:cNvSpPr>
            <a:spLocks/>
          </p:cNvSpPr>
          <p:nvPr/>
        </p:nvSpPr>
        <p:spPr bwMode="auto">
          <a:xfrm>
            <a:off x="5294947" y="4752584"/>
            <a:ext cx="864385" cy="1553130"/>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243846" tIns="121922" rIns="243846" bIns="121922" numCol="1" anchor="t" anchorCtr="0" compatLnSpc="1">
            <a:prstTxWarp prst="textNoShape">
              <a:avLst/>
            </a:prstTxWarp>
          </a:bodyPr>
          <a:lstStyle/>
          <a:p>
            <a:endParaRPr lang="en-US" dirty="0"/>
          </a:p>
        </p:txBody>
      </p:sp>
      <p:sp>
        <p:nvSpPr>
          <p:cNvPr id="16" name="Freeform 15"/>
          <p:cNvSpPr>
            <a:spLocks/>
          </p:cNvSpPr>
          <p:nvPr/>
        </p:nvSpPr>
        <p:spPr bwMode="auto">
          <a:xfrm>
            <a:off x="17760637" y="4820503"/>
            <a:ext cx="1817595" cy="1483272"/>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243846" tIns="121922" rIns="243846" bIns="121922" numCol="1" anchor="t" anchorCtr="0" compatLnSpc="1">
            <a:prstTxWarp prst="textNoShape">
              <a:avLst/>
            </a:prstTxWarp>
          </a:bodyPr>
          <a:lstStyle/>
          <a:p>
            <a:endParaRPr lang="en-US" dirty="0"/>
          </a:p>
        </p:txBody>
      </p:sp>
      <p:sp>
        <p:nvSpPr>
          <p:cNvPr id="24" name="TextBox 23"/>
          <p:cNvSpPr txBox="1"/>
          <p:nvPr/>
        </p:nvSpPr>
        <p:spPr>
          <a:xfrm>
            <a:off x="2654194" y="7917661"/>
            <a:ext cx="5964811" cy="3462487"/>
          </a:xfrm>
          <a:prstGeom prst="rect">
            <a:avLst/>
          </a:prstGeom>
          <a:noFill/>
        </p:spPr>
        <p:txBody>
          <a:bodyPr wrap="square" rtlCol="0">
            <a:spAutoFit/>
          </a:bodyPr>
          <a:lstStyle/>
          <a:p>
            <a:pPr algn="ctr"/>
            <a:r>
              <a:rPr lang="en-US" sz="3200" dirty="0">
                <a:latin typeface="Roboto Regular"/>
                <a:cs typeface="Roboto Regular"/>
              </a:rPr>
              <a:t>SOCIAL MEDIA ONE</a:t>
            </a:r>
          </a:p>
          <a:p>
            <a:pPr algn="ctr"/>
            <a:r>
              <a:rPr lang="en-US" dirty="0">
                <a:latin typeface="Roboto Regular"/>
                <a:cs typeface="Roboto Regular"/>
              </a:rPr>
              <a:t>85K LIKES</a:t>
            </a:r>
            <a:endParaRPr lang="en-US" sz="3200" dirty="0">
              <a:latin typeface="Roboto Regular"/>
              <a:cs typeface="Roboto Regular"/>
            </a:endParaRPr>
          </a:p>
          <a:p>
            <a:pPr algn="ctr"/>
            <a:r>
              <a:rPr lang="en-US" sz="3200" dirty="0">
                <a:latin typeface="Roboto Regular"/>
                <a:cs typeface="Roboto Regular"/>
              </a:rPr>
              <a:t>—</a:t>
            </a:r>
          </a:p>
          <a:p>
            <a:pPr algn="ctr"/>
            <a:r>
              <a:rPr lang="en-US" sz="2800" dirty="0">
                <a:latin typeface="Roboto Light"/>
                <a:cs typeface="Roboto Light"/>
              </a:rPr>
              <a:t>This social media has growth a 95% in the last year. </a:t>
            </a:r>
            <a:r>
              <a:rPr lang="en-US" sz="2800" dirty="0" err="1">
                <a:latin typeface="Roboto Light"/>
                <a:cs typeface="Roboto Light"/>
              </a:rPr>
              <a:t>Lorem</a:t>
            </a:r>
            <a:r>
              <a:rPr lang="en-US" sz="2800" dirty="0">
                <a:latin typeface="Roboto Light"/>
                <a:cs typeface="Roboto Light"/>
              </a:rPr>
              <a:t> </a:t>
            </a:r>
            <a:r>
              <a:rPr lang="en-US" sz="2800" dirty="0" err="1">
                <a:latin typeface="Roboto Light"/>
                <a:cs typeface="Roboto Light"/>
              </a:rPr>
              <a:t>ipsum</a:t>
            </a:r>
            <a:r>
              <a:rPr lang="en-US" sz="2800" dirty="0">
                <a:latin typeface="Roboto Light"/>
                <a:cs typeface="Roboto Light"/>
              </a:rPr>
              <a:t> dolor sit </a:t>
            </a:r>
            <a:r>
              <a:rPr lang="en-US" sz="2800" dirty="0" err="1">
                <a:latin typeface="Roboto Light"/>
                <a:cs typeface="Roboto Light"/>
              </a:rPr>
              <a:t>amet</a:t>
            </a:r>
            <a:r>
              <a:rPr lang="en-US" sz="2800" dirty="0">
                <a:latin typeface="Roboto Light"/>
                <a:cs typeface="Roboto Light"/>
              </a:rPr>
              <a:t>, </a:t>
            </a:r>
            <a:r>
              <a:rPr lang="en-US" sz="2800" dirty="0" err="1">
                <a:latin typeface="Roboto Light"/>
                <a:cs typeface="Roboto Light"/>
              </a:rPr>
              <a:t>consectetur</a:t>
            </a:r>
            <a:r>
              <a:rPr lang="en-US" sz="2800" dirty="0">
                <a:latin typeface="Roboto Light"/>
                <a:cs typeface="Roboto Light"/>
              </a:rPr>
              <a:t> </a:t>
            </a:r>
            <a:r>
              <a:rPr lang="en-US" sz="2800" dirty="0" err="1">
                <a:latin typeface="Roboto Light"/>
                <a:cs typeface="Roboto Light"/>
              </a:rPr>
              <a:t>adipiscing</a:t>
            </a:r>
            <a:r>
              <a:rPr lang="en-US" sz="2800" dirty="0">
                <a:latin typeface="Roboto Light"/>
                <a:cs typeface="Roboto Light"/>
              </a:rPr>
              <a:t> </a:t>
            </a:r>
            <a:r>
              <a:rPr lang="en-US" sz="2800" dirty="0" err="1">
                <a:latin typeface="Roboto Light"/>
                <a:cs typeface="Roboto Light"/>
              </a:rPr>
              <a:t>elit</a:t>
            </a:r>
            <a:r>
              <a:rPr lang="en-US" sz="2800" dirty="0">
                <a:latin typeface="Roboto Light"/>
                <a:cs typeface="Roboto Light"/>
              </a:rPr>
              <a:t>. </a:t>
            </a:r>
            <a:r>
              <a:rPr lang="en-US" sz="2800" dirty="0" err="1">
                <a:latin typeface="Roboto Light"/>
                <a:cs typeface="Roboto Light"/>
              </a:rPr>
              <a:t>Aliquam</a:t>
            </a:r>
            <a:r>
              <a:rPr lang="en-US" sz="2800" dirty="0">
                <a:latin typeface="Roboto Light"/>
                <a:cs typeface="Roboto Light"/>
              </a:rPr>
              <a:t> </a:t>
            </a:r>
            <a:r>
              <a:rPr lang="en-US" sz="2800" dirty="0" err="1">
                <a:latin typeface="Roboto Light"/>
                <a:cs typeface="Roboto Light"/>
              </a:rPr>
              <a:t>tincidunt</a:t>
            </a:r>
            <a:r>
              <a:rPr lang="en-US" sz="2800" dirty="0">
                <a:latin typeface="Roboto Light"/>
                <a:cs typeface="Roboto Light"/>
              </a:rPr>
              <a:t> ante</a:t>
            </a:r>
          </a:p>
        </p:txBody>
      </p:sp>
      <p:sp>
        <p:nvSpPr>
          <p:cNvPr id="25" name="TextBox 24"/>
          <p:cNvSpPr txBox="1"/>
          <p:nvPr/>
        </p:nvSpPr>
        <p:spPr>
          <a:xfrm>
            <a:off x="9212769" y="7917661"/>
            <a:ext cx="5964811" cy="3609380"/>
          </a:xfrm>
          <a:prstGeom prst="rect">
            <a:avLst/>
          </a:prstGeom>
          <a:noFill/>
        </p:spPr>
        <p:txBody>
          <a:bodyPr wrap="square" rtlCol="0">
            <a:spAutoFit/>
          </a:bodyPr>
          <a:lstStyle/>
          <a:p>
            <a:pPr algn="ctr"/>
            <a:r>
              <a:rPr lang="en-US" sz="3200" dirty="0">
                <a:latin typeface="Roboto Regular"/>
                <a:cs typeface="Roboto Regular"/>
              </a:rPr>
              <a:t>SOCIAL MEDIA ONE</a:t>
            </a:r>
          </a:p>
          <a:p>
            <a:pPr algn="ctr"/>
            <a:r>
              <a:rPr lang="en-US" sz="4400" dirty="0">
                <a:latin typeface="Roboto Regular"/>
                <a:cs typeface="Roboto Regular"/>
              </a:rPr>
              <a:t>85K FOLLOWERS</a:t>
            </a:r>
            <a:endParaRPr lang="en-US" sz="2800" dirty="0">
              <a:latin typeface="Roboto Regular"/>
              <a:cs typeface="Roboto Regular"/>
            </a:endParaRPr>
          </a:p>
          <a:p>
            <a:pPr algn="ctr"/>
            <a:r>
              <a:rPr lang="en-US" sz="3200" dirty="0">
                <a:latin typeface="Roboto Regular"/>
                <a:cs typeface="Roboto Regular"/>
              </a:rPr>
              <a:t>—</a:t>
            </a:r>
          </a:p>
          <a:p>
            <a:pPr algn="ctr"/>
            <a:r>
              <a:rPr lang="en-US" sz="2800" dirty="0">
                <a:latin typeface="Roboto Light"/>
                <a:cs typeface="Roboto Light"/>
              </a:rPr>
              <a:t>This social media has growth a 95% in the last year. </a:t>
            </a:r>
            <a:r>
              <a:rPr lang="en-US" sz="2800" dirty="0" err="1">
                <a:latin typeface="Roboto Light"/>
                <a:cs typeface="Roboto Light"/>
              </a:rPr>
              <a:t>Lorem</a:t>
            </a:r>
            <a:r>
              <a:rPr lang="en-US" sz="2800" dirty="0">
                <a:latin typeface="Roboto Light"/>
                <a:cs typeface="Roboto Light"/>
              </a:rPr>
              <a:t> </a:t>
            </a:r>
            <a:r>
              <a:rPr lang="en-US" sz="2800" dirty="0" err="1">
                <a:latin typeface="Roboto Light"/>
                <a:cs typeface="Roboto Light"/>
              </a:rPr>
              <a:t>ipsum</a:t>
            </a:r>
            <a:r>
              <a:rPr lang="en-US" sz="2800" dirty="0">
                <a:latin typeface="Roboto Light"/>
                <a:cs typeface="Roboto Light"/>
              </a:rPr>
              <a:t> dolor sit </a:t>
            </a:r>
            <a:r>
              <a:rPr lang="en-US" sz="2800" dirty="0" err="1">
                <a:latin typeface="Roboto Light"/>
                <a:cs typeface="Roboto Light"/>
              </a:rPr>
              <a:t>amet</a:t>
            </a:r>
            <a:r>
              <a:rPr lang="en-US" sz="2800" dirty="0">
                <a:latin typeface="Roboto Light"/>
                <a:cs typeface="Roboto Light"/>
              </a:rPr>
              <a:t>, </a:t>
            </a:r>
            <a:r>
              <a:rPr lang="en-US" sz="2800" dirty="0" err="1">
                <a:latin typeface="Roboto Light"/>
                <a:cs typeface="Roboto Light"/>
              </a:rPr>
              <a:t>consectetur</a:t>
            </a:r>
            <a:r>
              <a:rPr lang="en-US" sz="2800" dirty="0">
                <a:latin typeface="Roboto Light"/>
                <a:cs typeface="Roboto Light"/>
              </a:rPr>
              <a:t> </a:t>
            </a:r>
            <a:r>
              <a:rPr lang="en-US" sz="2800" dirty="0" err="1">
                <a:latin typeface="Roboto Light"/>
                <a:cs typeface="Roboto Light"/>
              </a:rPr>
              <a:t>adipiscing</a:t>
            </a:r>
            <a:r>
              <a:rPr lang="en-US" sz="2800" dirty="0">
                <a:latin typeface="Roboto Light"/>
                <a:cs typeface="Roboto Light"/>
              </a:rPr>
              <a:t> </a:t>
            </a:r>
            <a:r>
              <a:rPr lang="en-US" sz="2800" dirty="0" err="1">
                <a:latin typeface="Roboto Light"/>
                <a:cs typeface="Roboto Light"/>
              </a:rPr>
              <a:t>elit</a:t>
            </a:r>
            <a:r>
              <a:rPr lang="en-US" sz="2800" dirty="0">
                <a:latin typeface="Roboto Light"/>
                <a:cs typeface="Roboto Light"/>
              </a:rPr>
              <a:t>. </a:t>
            </a:r>
            <a:r>
              <a:rPr lang="en-US" sz="2800" dirty="0" err="1">
                <a:latin typeface="Roboto Light"/>
                <a:cs typeface="Roboto Light"/>
              </a:rPr>
              <a:t>Aliquam</a:t>
            </a:r>
            <a:r>
              <a:rPr lang="en-US" sz="2800" dirty="0">
                <a:latin typeface="Roboto Light"/>
                <a:cs typeface="Roboto Light"/>
              </a:rPr>
              <a:t> </a:t>
            </a:r>
            <a:r>
              <a:rPr lang="en-US" sz="2800" dirty="0" err="1">
                <a:latin typeface="Roboto Light"/>
                <a:cs typeface="Roboto Light"/>
              </a:rPr>
              <a:t>tincidunt</a:t>
            </a:r>
            <a:r>
              <a:rPr lang="en-US" sz="2800" dirty="0">
                <a:latin typeface="Roboto Light"/>
                <a:cs typeface="Roboto Light"/>
              </a:rPr>
              <a:t> ante</a:t>
            </a:r>
          </a:p>
        </p:txBody>
      </p:sp>
      <p:sp>
        <p:nvSpPr>
          <p:cNvPr id="26" name="TextBox 25"/>
          <p:cNvSpPr txBox="1"/>
          <p:nvPr/>
        </p:nvSpPr>
        <p:spPr>
          <a:xfrm>
            <a:off x="15665673" y="7917661"/>
            <a:ext cx="5964811" cy="3609380"/>
          </a:xfrm>
          <a:prstGeom prst="rect">
            <a:avLst/>
          </a:prstGeom>
          <a:noFill/>
        </p:spPr>
        <p:txBody>
          <a:bodyPr wrap="square" rtlCol="0">
            <a:spAutoFit/>
          </a:bodyPr>
          <a:lstStyle/>
          <a:p>
            <a:pPr algn="ctr"/>
            <a:r>
              <a:rPr lang="en-US" sz="3200" dirty="0">
                <a:latin typeface="Roboto Regular"/>
                <a:cs typeface="Roboto Regular"/>
              </a:rPr>
              <a:t>SOCIAL MEDIA ONE</a:t>
            </a:r>
          </a:p>
          <a:p>
            <a:pPr algn="ctr"/>
            <a:r>
              <a:rPr lang="en-US" sz="4400" dirty="0">
                <a:latin typeface="Roboto Regular"/>
                <a:cs typeface="Roboto Regular"/>
              </a:rPr>
              <a:t>90K PLAYS</a:t>
            </a:r>
            <a:endParaRPr lang="en-US" sz="2800" dirty="0">
              <a:latin typeface="Roboto Regular"/>
              <a:cs typeface="Roboto Regular"/>
            </a:endParaRPr>
          </a:p>
          <a:p>
            <a:pPr algn="ctr"/>
            <a:r>
              <a:rPr lang="en-US" sz="3200" dirty="0">
                <a:latin typeface="Roboto Regular"/>
                <a:cs typeface="Roboto Regular"/>
              </a:rPr>
              <a:t>—</a:t>
            </a:r>
          </a:p>
          <a:p>
            <a:pPr algn="ctr"/>
            <a:r>
              <a:rPr lang="en-US" sz="2800" dirty="0">
                <a:latin typeface="Roboto Light"/>
                <a:cs typeface="Roboto Light"/>
              </a:rPr>
              <a:t>This social media has growth a 95% in the last year. </a:t>
            </a:r>
            <a:r>
              <a:rPr lang="en-US" sz="2800" dirty="0" err="1">
                <a:latin typeface="Roboto Light"/>
                <a:cs typeface="Roboto Light"/>
              </a:rPr>
              <a:t>Lorem</a:t>
            </a:r>
            <a:r>
              <a:rPr lang="en-US" sz="2800" dirty="0">
                <a:latin typeface="Roboto Light"/>
                <a:cs typeface="Roboto Light"/>
              </a:rPr>
              <a:t> </a:t>
            </a:r>
            <a:r>
              <a:rPr lang="en-US" sz="2800" dirty="0" err="1">
                <a:latin typeface="Roboto Light"/>
                <a:cs typeface="Roboto Light"/>
              </a:rPr>
              <a:t>ipsum</a:t>
            </a:r>
            <a:r>
              <a:rPr lang="en-US" sz="2800" dirty="0">
                <a:latin typeface="Roboto Light"/>
                <a:cs typeface="Roboto Light"/>
              </a:rPr>
              <a:t> dolor sit </a:t>
            </a:r>
            <a:r>
              <a:rPr lang="en-US" sz="2800" dirty="0" err="1">
                <a:latin typeface="Roboto Light"/>
                <a:cs typeface="Roboto Light"/>
              </a:rPr>
              <a:t>amet</a:t>
            </a:r>
            <a:r>
              <a:rPr lang="en-US" sz="2800" dirty="0">
                <a:latin typeface="Roboto Light"/>
                <a:cs typeface="Roboto Light"/>
              </a:rPr>
              <a:t>, </a:t>
            </a:r>
            <a:r>
              <a:rPr lang="en-US" sz="2800" dirty="0" err="1">
                <a:latin typeface="Roboto Light"/>
                <a:cs typeface="Roboto Light"/>
              </a:rPr>
              <a:t>consectetur</a:t>
            </a:r>
            <a:r>
              <a:rPr lang="en-US" sz="2800" dirty="0">
                <a:latin typeface="Roboto Light"/>
                <a:cs typeface="Roboto Light"/>
              </a:rPr>
              <a:t> </a:t>
            </a:r>
            <a:r>
              <a:rPr lang="en-US" sz="2800" dirty="0" err="1">
                <a:latin typeface="Roboto Light"/>
                <a:cs typeface="Roboto Light"/>
              </a:rPr>
              <a:t>adipiscing</a:t>
            </a:r>
            <a:r>
              <a:rPr lang="en-US" sz="2800" dirty="0">
                <a:latin typeface="Roboto Light"/>
                <a:cs typeface="Roboto Light"/>
              </a:rPr>
              <a:t> </a:t>
            </a:r>
            <a:r>
              <a:rPr lang="en-US" sz="2800" dirty="0" err="1">
                <a:latin typeface="Roboto Light"/>
                <a:cs typeface="Roboto Light"/>
              </a:rPr>
              <a:t>elit</a:t>
            </a:r>
            <a:r>
              <a:rPr lang="en-US" sz="2800" dirty="0">
                <a:latin typeface="Roboto Light"/>
                <a:cs typeface="Roboto Light"/>
              </a:rPr>
              <a:t>. </a:t>
            </a:r>
            <a:r>
              <a:rPr lang="en-US" sz="2800" dirty="0" err="1">
                <a:latin typeface="Roboto Light"/>
                <a:cs typeface="Roboto Light"/>
              </a:rPr>
              <a:t>Aliquam</a:t>
            </a:r>
            <a:r>
              <a:rPr lang="en-US" sz="2800" dirty="0">
                <a:latin typeface="Roboto Light"/>
                <a:cs typeface="Roboto Light"/>
              </a:rPr>
              <a:t> </a:t>
            </a:r>
            <a:r>
              <a:rPr lang="en-US" sz="2800" dirty="0" err="1">
                <a:latin typeface="Roboto Light"/>
                <a:cs typeface="Roboto Light"/>
              </a:rPr>
              <a:t>tincidunt</a:t>
            </a:r>
            <a:r>
              <a:rPr lang="en-US" sz="2800" dirty="0">
                <a:latin typeface="Roboto Light"/>
                <a:cs typeface="Roboto Light"/>
              </a:rPr>
              <a:t> ante</a:t>
            </a:r>
          </a:p>
        </p:txBody>
      </p:sp>
      <p:sp>
        <p:nvSpPr>
          <p:cNvPr id="2" name="Slide Number Placeholder 1"/>
          <p:cNvSpPr>
            <a:spLocks noGrp="1"/>
          </p:cNvSpPr>
          <p:nvPr>
            <p:ph type="sldNum" sz="quarter" idx="12"/>
          </p:nvPr>
        </p:nvSpPr>
        <p:spPr>
          <a:prstGeom prst="rect">
            <a:avLst/>
          </a:prstGeom>
        </p:spPr>
        <p:txBody>
          <a:bodyPr/>
          <a:lstStyle/>
          <a:p>
            <a:fld id="{010B77E7-8D76-A248-9E9F-68FC055C9F4B}" type="slidenum">
              <a:rPr lang="en-US" smtClean="0"/>
              <a:pPr/>
              <a:t>45</a:t>
            </a:fld>
            <a:endParaRPr lang="en-US" dirty="0"/>
          </a:p>
        </p:txBody>
      </p:sp>
      <p:sp>
        <p:nvSpPr>
          <p:cNvPr id="17" name="TextBox 16"/>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SOCIAL MEDIA ANALYTICS</a:t>
            </a:r>
          </a:p>
        </p:txBody>
      </p:sp>
    </p:spTree>
    <p:extLst>
      <p:ext uri="{BB962C8B-B14F-4D97-AF65-F5344CB8AC3E}">
        <p14:creationId xmlns:p14="http://schemas.microsoft.com/office/powerpoint/2010/main" val="40545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5" grpId="0" animBg="1"/>
      <p:bldP spid="16" grpId="0" animBg="1"/>
      <p:bldP spid="24" grpId="0"/>
      <p:bldP spid="25" grpId="0"/>
      <p:bldP spid="2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45" name="Group 444"/>
          <p:cNvGrpSpPr/>
          <p:nvPr/>
        </p:nvGrpSpPr>
        <p:grpSpPr>
          <a:xfrm>
            <a:off x="5147312" y="3046409"/>
            <a:ext cx="14966696" cy="7049744"/>
            <a:chOff x="4949758" y="3099293"/>
            <a:chExt cx="14966696" cy="7049744"/>
          </a:xfrm>
          <a:solidFill>
            <a:schemeClr val="bg1">
              <a:lumMod val="85000"/>
            </a:schemeClr>
          </a:solidFill>
        </p:grpSpPr>
        <p:sp>
          <p:nvSpPr>
            <p:cNvPr id="446" name="Freeform 2"/>
            <p:cNvSpPr>
              <a:spLocks noChangeArrowheads="1"/>
            </p:cNvSpPr>
            <p:nvPr/>
          </p:nvSpPr>
          <p:spPr bwMode="auto">
            <a:xfrm>
              <a:off x="15093202" y="3225964"/>
              <a:ext cx="1695446" cy="6806145"/>
            </a:xfrm>
            <a:custGeom>
              <a:avLst/>
              <a:gdLst>
                <a:gd name="T0" fmla="*/ 51 w 1533"/>
                <a:gd name="T1" fmla="*/ 6161 h 6162"/>
                <a:gd name="T2" fmla="*/ 25 w 1533"/>
                <a:gd name="T3" fmla="*/ 6084 h 6162"/>
                <a:gd name="T4" fmla="*/ 249 w 1533"/>
                <a:gd name="T5" fmla="*/ 5946 h 6162"/>
                <a:gd name="T6" fmla="*/ 77 w 1533"/>
                <a:gd name="T7" fmla="*/ 6153 h 6162"/>
                <a:gd name="T8" fmla="*/ 456 w 1533"/>
                <a:gd name="T9" fmla="*/ 5774 h 6162"/>
                <a:gd name="T10" fmla="*/ 430 w 1533"/>
                <a:gd name="T11" fmla="*/ 5765 h 6162"/>
                <a:gd name="T12" fmla="*/ 568 w 1533"/>
                <a:gd name="T13" fmla="*/ 5542 h 6162"/>
                <a:gd name="T14" fmla="*/ 636 w 1533"/>
                <a:gd name="T15" fmla="*/ 5602 h 6162"/>
                <a:gd name="T16" fmla="*/ 456 w 1533"/>
                <a:gd name="T17" fmla="*/ 5774 h 6162"/>
                <a:gd name="T18" fmla="*/ 809 w 1533"/>
                <a:gd name="T19" fmla="*/ 5335 h 6162"/>
                <a:gd name="T20" fmla="*/ 774 w 1533"/>
                <a:gd name="T21" fmla="*/ 5266 h 6162"/>
                <a:gd name="T22" fmla="*/ 946 w 1533"/>
                <a:gd name="T23" fmla="*/ 5077 h 6162"/>
                <a:gd name="T24" fmla="*/ 843 w 1533"/>
                <a:gd name="T25" fmla="*/ 5318 h 6162"/>
                <a:gd name="T26" fmla="*/ 1093 w 1533"/>
                <a:gd name="T27" fmla="*/ 4853 h 6162"/>
                <a:gd name="T28" fmla="*/ 1067 w 1533"/>
                <a:gd name="T29" fmla="*/ 4853 h 6162"/>
                <a:gd name="T30" fmla="*/ 1136 w 1533"/>
                <a:gd name="T31" fmla="*/ 4595 h 6162"/>
                <a:gd name="T32" fmla="*/ 1222 w 1533"/>
                <a:gd name="T33" fmla="*/ 4629 h 6162"/>
                <a:gd name="T34" fmla="*/ 1093 w 1533"/>
                <a:gd name="T35" fmla="*/ 4853 h 6162"/>
                <a:gd name="T36" fmla="*/ 1299 w 1533"/>
                <a:gd name="T37" fmla="*/ 4337 h 6162"/>
                <a:gd name="T38" fmla="*/ 1256 w 1533"/>
                <a:gd name="T39" fmla="*/ 4277 h 6162"/>
                <a:gd name="T40" fmla="*/ 1377 w 1533"/>
                <a:gd name="T41" fmla="*/ 4044 h 6162"/>
                <a:gd name="T42" fmla="*/ 1342 w 1533"/>
                <a:gd name="T43" fmla="*/ 4302 h 6162"/>
                <a:gd name="T44" fmla="*/ 1437 w 1533"/>
                <a:gd name="T45" fmla="*/ 3795 h 6162"/>
                <a:gd name="T46" fmla="*/ 1428 w 1533"/>
                <a:gd name="T47" fmla="*/ 3795 h 6162"/>
                <a:gd name="T48" fmla="*/ 1420 w 1533"/>
                <a:gd name="T49" fmla="*/ 3528 h 6162"/>
                <a:gd name="T50" fmla="*/ 1506 w 1533"/>
                <a:gd name="T51" fmla="*/ 3536 h 6162"/>
                <a:gd name="T52" fmla="*/ 1437 w 1533"/>
                <a:gd name="T53" fmla="*/ 3795 h 6162"/>
                <a:gd name="T54" fmla="*/ 1489 w 1533"/>
                <a:gd name="T55" fmla="*/ 3235 h 6162"/>
                <a:gd name="T56" fmla="*/ 1446 w 1533"/>
                <a:gd name="T57" fmla="*/ 3192 h 6162"/>
                <a:gd name="T58" fmla="*/ 1446 w 1533"/>
                <a:gd name="T59" fmla="*/ 2978 h 6162"/>
                <a:gd name="T60" fmla="*/ 1489 w 1533"/>
                <a:gd name="T61" fmla="*/ 2935 h 6162"/>
                <a:gd name="T62" fmla="*/ 1532 w 1533"/>
                <a:gd name="T63" fmla="*/ 3081 h 6162"/>
                <a:gd name="T64" fmla="*/ 1489 w 1533"/>
                <a:gd name="T65" fmla="*/ 3235 h 6162"/>
                <a:gd name="T66" fmla="*/ 1471 w 1533"/>
                <a:gd name="T67" fmla="*/ 2677 h 6162"/>
                <a:gd name="T68" fmla="*/ 1394 w 1533"/>
                <a:gd name="T69" fmla="*/ 2427 h 6162"/>
                <a:gd name="T70" fmla="*/ 1480 w 1533"/>
                <a:gd name="T71" fmla="*/ 2410 h 6162"/>
                <a:gd name="T72" fmla="*/ 1471 w 1533"/>
                <a:gd name="T73" fmla="*/ 2677 h 6162"/>
                <a:gd name="T74" fmla="*/ 1368 w 1533"/>
                <a:gd name="T75" fmla="*/ 2126 h 6162"/>
                <a:gd name="T76" fmla="*/ 1265 w 1533"/>
                <a:gd name="T77" fmla="*/ 1885 h 6162"/>
                <a:gd name="T78" fmla="*/ 1342 w 1533"/>
                <a:gd name="T79" fmla="*/ 1859 h 6162"/>
                <a:gd name="T80" fmla="*/ 1377 w 1533"/>
                <a:gd name="T81" fmla="*/ 2126 h 6162"/>
                <a:gd name="T82" fmla="*/ 1187 w 1533"/>
                <a:gd name="T83" fmla="*/ 1593 h 6162"/>
                <a:gd name="T84" fmla="*/ 1144 w 1533"/>
                <a:gd name="T85" fmla="*/ 1567 h 6162"/>
                <a:gd name="T86" fmla="*/ 1075 w 1533"/>
                <a:gd name="T87" fmla="*/ 1317 h 6162"/>
                <a:gd name="T88" fmla="*/ 1222 w 1533"/>
                <a:gd name="T89" fmla="*/ 1532 h 6162"/>
                <a:gd name="T90" fmla="*/ 1187 w 1533"/>
                <a:gd name="T91" fmla="*/ 1593 h 6162"/>
                <a:gd name="T92" fmla="*/ 929 w 1533"/>
                <a:gd name="T93" fmla="*/ 1093 h 6162"/>
                <a:gd name="T94" fmla="*/ 774 w 1533"/>
                <a:gd name="T95" fmla="*/ 895 h 6162"/>
                <a:gd name="T96" fmla="*/ 852 w 1533"/>
                <a:gd name="T97" fmla="*/ 844 h 6162"/>
                <a:gd name="T98" fmla="*/ 955 w 1533"/>
                <a:gd name="T99" fmla="*/ 1093 h 6162"/>
                <a:gd name="T100" fmla="*/ 611 w 1533"/>
                <a:gd name="T101" fmla="*/ 637 h 6162"/>
                <a:gd name="T102" fmla="*/ 576 w 1533"/>
                <a:gd name="T103" fmla="*/ 620 h 6162"/>
                <a:gd name="T104" fmla="*/ 439 w 1533"/>
                <a:gd name="T105" fmla="*/ 396 h 6162"/>
                <a:gd name="T106" fmla="*/ 636 w 1533"/>
                <a:gd name="T107" fmla="*/ 568 h 6162"/>
                <a:gd name="T108" fmla="*/ 611 w 1533"/>
                <a:gd name="T109" fmla="*/ 637 h 6162"/>
                <a:gd name="T110" fmla="*/ 223 w 1533"/>
                <a:gd name="T111" fmla="*/ 233 h 6162"/>
                <a:gd name="T112" fmla="*/ 34 w 1533"/>
                <a:gd name="T113" fmla="*/ 78 h 6162"/>
                <a:gd name="T114" fmla="*/ 86 w 1533"/>
                <a:gd name="T115" fmla="*/ 9 h 6162"/>
                <a:gd name="T116" fmla="*/ 258 w 1533"/>
                <a:gd name="T117" fmla="*/ 215 h 6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3" h="6162">
                  <a:moveTo>
                    <a:pt x="51" y="6161"/>
                  </a:moveTo>
                  <a:lnTo>
                    <a:pt x="51" y="6161"/>
                  </a:lnTo>
                  <a:cubicBezTo>
                    <a:pt x="34" y="6161"/>
                    <a:pt x="25" y="6153"/>
                    <a:pt x="17" y="6144"/>
                  </a:cubicBezTo>
                  <a:cubicBezTo>
                    <a:pt x="0" y="6127"/>
                    <a:pt x="8" y="6101"/>
                    <a:pt x="25" y="6084"/>
                  </a:cubicBezTo>
                  <a:cubicBezTo>
                    <a:pt x="77" y="6041"/>
                    <a:pt x="129" y="5989"/>
                    <a:pt x="180" y="5946"/>
                  </a:cubicBezTo>
                  <a:cubicBezTo>
                    <a:pt x="198" y="5929"/>
                    <a:pt x="232" y="5929"/>
                    <a:pt x="249" y="5946"/>
                  </a:cubicBezTo>
                  <a:cubicBezTo>
                    <a:pt x="258" y="5964"/>
                    <a:pt x="258" y="5989"/>
                    <a:pt x="241" y="6006"/>
                  </a:cubicBezTo>
                  <a:cubicBezTo>
                    <a:pt x="189" y="6058"/>
                    <a:pt x="137" y="6110"/>
                    <a:pt x="77" y="6153"/>
                  </a:cubicBezTo>
                  <a:cubicBezTo>
                    <a:pt x="68" y="6161"/>
                    <a:pt x="60" y="6161"/>
                    <a:pt x="51" y="6161"/>
                  </a:cubicBezTo>
                  <a:close/>
                  <a:moveTo>
                    <a:pt x="456" y="5774"/>
                  </a:moveTo>
                  <a:lnTo>
                    <a:pt x="456" y="5774"/>
                  </a:lnTo>
                  <a:cubicBezTo>
                    <a:pt x="447" y="5774"/>
                    <a:pt x="439" y="5774"/>
                    <a:pt x="430" y="5765"/>
                  </a:cubicBezTo>
                  <a:cubicBezTo>
                    <a:pt x="413" y="5748"/>
                    <a:pt x="413" y="5723"/>
                    <a:pt x="421" y="5705"/>
                  </a:cubicBezTo>
                  <a:cubicBezTo>
                    <a:pt x="473" y="5654"/>
                    <a:pt x="525" y="5602"/>
                    <a:pt x="568" y="5542"/>
                  </a:cubicBezTo>
                  <a:cubicBezTo>
                    <a:pt x="585" y="5525"/>
                    <a:pt x="611" y="5525"/>
                    <a:pt x="628" y="5533"/>
                  </a:cubicBezTo>
                  <a:cubicBezTo>
                    <a:pt x="645" y="5550"/>
                    <a:pt x="645" y="5576"/>
                    <a:pt x="636" y="5602"/>
                  </a:cubicBezTo>
                  <a:cubicBezTo>
                    <a:pt x="585" y="5654"/>
                    <a:pt x="542" y="5714"/>
                    <a:pt x="490" y="5765"/>
                  </a:cubicBezTo>
                  <a:cubicBezTo>
                    <a:pt x="482" y="5774"/>
                    <a:pt x="473" y="5774"/>
                    <a:pt x="456" y="5774"/>
                  </a:cubicBezTo>
                  <a:close/>
                  <a:moveTo>
                    <a:pt x="809" y="5335"/>
                  </a:moveTo>
                  <a:lnTo>
                    <a:pt x="809" y="5335"/>
                  </a:lnTo>
                  <a:cubicBezTo>
                    <a:pt x="800" y="5335"/>
                    <a:pt x="791" y="5335"/>
                    <a:pt x="783" y="5327"/>
                  </a:cubicBezTo>
                  <a:cubicBezTo>
                    <a:pt x="766" y="5318"/>
                    <a:pt x="757" y="5292"/>
                    <a:pt x="774" y="5266"/>
                  </a:cubicBezTo>
                  <a:cubicBezTo>
                    <a:pt x="809" y="5215"/>
                    <a:pt x="852" y="5154"/>
                    <a:pt x="886" y="5094"/>
                  </a:cubicBezTo>
                  <a:cubicBezTo>
                    <a:pt x="895" y="5068"/>
                    <a:pt x="929" y="5068"/>
                    <a:pt x="946" y="5077"/>
                  </a:cubicBezTo>
                  <a:cubicBezTo>
                    <a:pt x="964" y="5086"/>
                    <a:pt x="972" y="5120"/>
                    <a:pt x="964" y="5137"/>
                  </a:cubicBezTo>
                  <a:cubicBezTo>
                    <a:pt x="921" y="5197"/>
                    <a:pt x="886" y="5258"/>
                    <a:pt x="843" y="5318"/>
                  </a:cubicBezTo>
                  <a:cubicBezTo>
                    <a:pt x="834" y="5335"/>
                    <a:pt x="817" y="5335"/>
                    <a:pt x="809" y="5335"/>
                  </a:cubicBezTo>
                  <a:close/>
                  <a:moveTo>
                    <a:pt x="1093" y="4853"/>
                  </a:moveTo>
                  <a:lnTo>
                    <a:pt x="1093" y="4853"/>
                  </a:lnTo>
                  <a:cubicBezTo>
                    <a:pt x="1084" y="4853"/>
                    <a:pt x="1075" y="4853"/>
                    <a:pt x="1067" y="4853"/>
                  </a:cubicBezTo>
                  <a:cubicBezTo>
                    <a:pt x="1050" y="4836"/>
                    <a:pt x="1041" y="4810"/>
                    <a:pt x="1050" y="4793"/>
                  </a:cubicBezTo>
                  <a:cubicBezTo>
                    <a:pt x="1084" y="4733"/>
                    <a:pt x="1110" y="4664"/>
                    <a:pt x="1136" y="4595"/>
                  </a:cubicBezTo>
                  <a:cubicBezTo>
                    <a:pt x="1153" y="4578"/>
                    <a:pt x="1179" y="4569"/>
                    <a:pt x="1196" y="4578"/>
                  </a:cubicBezTo>
                  <a:cubicBezTo>
                    <a:pt x="1222" y="4586"/>
                    <a:pt x="1230" y="4612"/>
                    <a:pt x="1222" y="4629"/>
                  </a:cubicBezTo>
                  <a:cubicBezTo>
                    <a:pt x="1187" y="4698"/>
                    <a:pt x="1162" y="4767"/>
                    <a:pt x="1127" y="4827"/>
                  </a:cubicBezTo>
                  <a:cubicBezTo>
                    <a:pt x="1118" y="4845"/>
                    <a:pt x="1110" y="4853"/>
                    <a:pt x="1093" y="4853"/>
                  </a:cubicBezTo>
                  <a:close/>
                  <a:moveTo>
                    <a:pt x="1299" y="4337"/>
                  </a:moveTo>
                  <a:lnTo>
                    <a:pt x="1299" y="4337"/>
                  </a:lnTo>
                  <a:lnTo>
                    <a:pt x="1291" y="4337"/>
                  </a:lnTo>
                  <a:cubicBezTo>
                    <a:pt x="1265" y="4328"/>
                    <a:pt x="1248" y="4302"/>
                    <a:pt x="1256" y="4277"/>
                  </a:cubicBezTo>
                  <a:cubicBezTo>
                    <a:pt x="1282" y="4208"/>
                    <a:pt x="1299" y="4139"/>
                    <a:pt x="1316" y="4070"/>
                  </a:cubicBezTo>
                  <a:cubicBezTo>
                    <a:pt x="1325" y="4053"/>
                    <a:pt x="1351" y="4036"/>
                    <a:pt x="1377" y="4044"/>
                  </a:cubicBezTo>
                  <a:cubicBezTo>
                    <a:pt x="1394" y="4053"/>
                    <a:pt x="1411" y="4070"/>
                    <a:pt x="1403" y="4096"/>
                  </a:cubicBezTo>
                  <a:cubicBezTo>
                    <a:pt x="1385" y="4165"/>
                    <a:pt x="1368" y="4233"/>
                    <a:pt x="1342" y="4302"/>
                  </a:cubicBezTo>
                  <a:cubicBezTo>
                    <a:pt x="1334" y="4328"/>
                    <a:pt x="1316" y="4337"/>
                    <a:pt x="1299" y="4337"/>
                  </a:cubicBezTo>
                  <a:close/>
                  <a:moveTo>
                    <a:pt x="1437" y="3795"/>
                  </a:moveTo>
                  <a:lnTo>
                    <a:pt x="1437" y="3795"/>
                  </a:lnTo>
                  <a:lnTo>
                    <a:pt x="1428" y="3795"/>
                  </a:lnTo>
                  <a:cubicBezTo>
                    <a:pt x="1403" y="3786"/>
                    <a:pt x="1385" y="3760"/>
                    <a:pt x="1394" y="3743"/>
                  </a:cubicBezTo>
                  <a:cubicBezTo>
                    <a:pt x="1403" y="3674"/>
                    <a:pt x="1411" y="3597"/>
                    <a:pt x="1420" y="3528"/>
                  </a:cubicBezTo>
                  <a:cubicBezTo>
                    <a:pt x="1428" y="3502"/>
                    <a:pt x="1446" y="3485"/>
                    <a:pt x="1471" y="3493"/>
                  </a:cubicBezTo>
                  <a:cubicBezTo>
                    <a:pt x="1497" y="3493"/>
                    <a:pt x="1514" y="3519"/>
                    <a:pt x="1506" y="3536"/>
                  </a:cubicBezTo>
                  <a:cubicBezTo>
                    <a:pt x="1497" y="3614"/>
                    <a:pt x="1489" y="3683"/>
                    <a:pt x="1480" y="3751"/>
                  </a:cubicBezTo>
                  <a:cubicBezTo>
                    <a:pt x="1471" y="3777"/>
                    <a:pt x="1454" y="3795"/>
                    <a:pt x="1437" y="3795"/>
                  </a:cubicBezTo>
                  <a:close/>
                  <a:moveTo>
                    <a:pt x="1489" y="3235"/>
                  </a:moveTo>
                  <a:lnTo>
                    <a:pt x="1489" y="3235"/>
                  </a:lnTo>
                  <a:lnTo>
                    <a:pt x="1489" y="3235"/>
                  </a:lnTo>
                  <a:cubicBezTo>
                    <a:pt x="1463" y="3235"/>
                    <a:pt x="1446" y="3209"/>
                    <a:pt x="1446" y="3192"/>
                  </a:cubicBezTo>
                  <a:cubicBezTo>
                    <a:pt x="1446" y="3149"/>
                    <a:pt x="1446" y="3115"/>
                    <a:pt x="1446" y="3081"/>
                  </a:cubicBezTo>
                  <a:cubicBezTo>
                    <a:pt x="1446" y="3047"/>
                    <a:pt x="1446" y="3012"/>
                    <a:pt x="1446" y="2978"/>
                  </a:cubicBezTo>
                  <a:cubicBezTo>
                    <a:pt x="1446" y="2952"/>
                    <a:pt x="1463" y="2935"/>
                    <a:pt x="1489" y="2935"/>
                  </a:cubicBezTo>
                  <a:lnTo>
                    <a:pt x="1489" y="2935"/>
                  </a:lnTo>
                  <a:cubicBezTo>
                    <a:pt x="1514" y="2935"/>
                    <a:pt x="1532" y="2952"/>
                    <a:pt x="1532" y="2978"/>
                  </a:cubicBezTo>
                  <a:cubicBezTo>
                    <a:pt x="1532" y="3012"/>
                    <a:pt x="1532" y="3047"/>
                    <a:pt x="1532" y="3081"/>
                  </a:cubicBezTo>
                  <a:cubicBezTo>
                    <a:pt x="1532" y="3115"/>
                    <a:pt x="1532" y="3158"/>
                    <a:pt x="1532" y="3192"/>
                  </a:cubicBezTo>
                  <a:cubicBezTo>
                    <a:pt x="1532" y="3218"/>
                    <a:pt x="1514" y="3235"/>
                    <a:pt x="1489" y="3235"/>
                  </a:cubicBezTo>
                  <a:close/>
                  <a:moveTo>
                    <a:pt x="1471" y="2677"/>
                  </a:moveTo>
                  <a:lnTo>
                    <a:pt x="1471" y="2677"/>
                  </a:lnTo>
                  <a:cubicBezTo>
                    <a:pt x="1446" y="2677"/>
                    <a:pt x="1428" y="2660"/>
                    <a:pt x="1420" y="2634"/>
                  </a:cubicBezTo>
                  <a:cubicBezTo>
                    <a:pt x="1420" y="2565"/>
                    <a:pt x="1403" y="2496"/>
                    <a:pt x="1394" y="2427"/>
                  </a:cubicBezTo>
                  <a:cubicBezTo>
                    <a:pt x="1394" y="2401"/>
                    <a:pt x="1403" y="2375"/>
                    <a:pt x="1428" y="2375"/>
                  </a:cubicBezTo>
                  <a:cubicBezTo>
                    <a:pt x="1454" y="2367"/>
                    <a:pt x="1480" y="2384"/>
                    <a:pt x="1480" y="2410"/>
                  </a:cubicBezTo>
                  <a:cubicBezTo>
                    <a:pt x="1489" y="2479"/>
                    <a:pt x="1506" y="2556"/>
                    <a:pt x="1514" y="2625"/>
                  </a:cubicBezTo>
                  <a:cubicBezTo>
                    <a:pt x="1514" y="2651"/>
                    <a:pt x="1497" y="2668"/>
                    <a:pt x="1471" y="2677"/>
                  </a:cubicBezTo>
                  <a:close/>
                  <a:moveTo>
                    <a:pt x="1368" y="2126"/>
                  </a:moveTo>
                  <a:lnTo>
                    <a:pt x="1368" y="2126"/>
                  </a:lnTo>
                  <a:cubicBezTo>
                    <a:pt x="1342" y="2126"/>
                    <a:pt x="1325" y="2109"/>
                    <a:pt x="1325" y="2092"/>
                  </a:cubicBezTo>
                  <a:cubicBezTo>
                    <a:pt x="1308" y="2023"/>
                    <a:pt x="1282" y="1954"/>
                    <a:pt x="1265" y="1885"/>
                  </a:cubicBezTo>
                  <a:cubicBezTo>
                    <a:pt x="1256" y="1868"/>
                    <a:pt x="1265" y="1842"/>
                    <a:pt x="1291" y="1833"/>
                  </a:cubicBezTo>
                  <a:cubicBezTo>
                    <a:pt x="1316" y="1825"/>
                    <a:pt x="1342" y="1842"/>
                    <a:pt x="1342" y="1859"/>
                  </a:cubicBezTo>
                  <a:cubicBezTo>
                    <a:pt x="1368" y="1928"/>
                    <a:pt x="1385" y="1997"/>
                    <a:pt x="1403" y="2074"/>
                  </a:cubicBezTo>
                  <a:cubicBezTo>
                    <a:pt x="1411" y="2092"/>
                    <a:pt x="1403" y="2117"/>
                    <a:pt x="1377" y="2126"/>
                  </a:cubicBezTo>
                  <a:cubicBezTo>
                    <a:pt x="1368" y="2126"/>
                    <a:pt x="1368" y="2126"/>
                    <a:pt x="1368" y="2126"/>
                  </a:cubicBezTo>
                  <a:close/>
                  <a:moveTo>
                    <a:pt x="1187" y="1593"/>
                  </a:moveTo>
                  <a:lnTo>
                    <a:pt x="1187" y="1593"/>
                  </a:lnTo>
                  <a:cubicBezTo>
                    <a:pt x="1170" y="1593"/>
                    <a:pt x="1153" y="1584"/>
                    <a:pt x="1144" y="1567"/>
                  </a:cubicBezTo>
                  <a:cubicBezTo>
                    <a:pt x="1118" y="1506"/>
                    <a:pt x="1084" y="1437"/>
                    <a:pt x="1058" y="1377"/>
                  </a:cubicBezTo>
                  <a:cubicBezTo>
                    <a:pt x="1041" y="1352"/>
                    <a:pt x="1058" y="1326"/>
                    <a:pt x="1075" y="1317"/>
                  </a:cubicBezTo>
                  <a:cubicBezTo>
                    <a:pt x="1101" y="1308"/>
                    <a:pt x="1127" y="1317"/>
                    <a:pt x="1136" y="1334"/>
                  </a:cubicBezTo>
                  <a:cubicBezTo>
                    <a:pt x="1170" y="1403"/>
                    <a:pt x="1196" y="1472"/>
                    <a:pt x="1222" y="1532"/>
                  </a:cubicBezTo>
                  <a:cubicBezTo>
                    <a:pt x="1230" y="1558"/>
                    <a:pt x="1222" y="1584"/>
                    <a:pt x="1205" y="1593"/>
                  </a:cubicBezTo>
                  <a:cubicBezTo>
                    <a:pt x="1196" y="1593"/>
                    <a:pt x="1187" y="1593"/>
                    <a:pt x="1187" y="1593"/>
                  </a:cubicBezTo>
                  <a:close/>
                  <a:moveTo>
                    <a:pt x="929" y="1093"/>
                  </a:moveTo>
                  <a:lnTo>
                    <a:pt x="929" y="1093"/>
                  </a:lnTo>
                  <a:cubicBezTo>
                    <a:pt x="912" y="1093"/>
                    <a:pt x="903" y="1085"/>
                    <a:pt x="895" y="1076"/>
                  </a:cubicBezTo>
                  <a:cubicBezTo>
                    <a:pt x="860" y="1016"/>
                    <a:pt x="817" y="955"/>
                    <a:pt x="774" y="895"/>
                  </a:cubicBezTo>
                  <a:cubicBezTo>
                    <a:pt x="766" y="878"/>
                    <a:pt x="766" y="852"/>
                    <a:pt x="791" y="835"/>
                  </a:cubicBezTo>
                  <a:cubicBezTo>
                    <a:pt x="809" y="818"/>
                    <a:pt x="834" y="826"/>
                    <a:pt x="852" y="844"/>
                  </a:cubicBezTo>
                  <a:cubicBezTo>
                    <a:pt x="886" y="904"/>
                    <a:pt x="929" y="964"/>
                    <a:pt x="964" y="1033"/>
                  </a:cubicBezTo>
                  <a:cubicBezTo>
                    <a:pt x="981" y="1050"/>
                    <a:pt x="972" y="1076"/>
                    <a:pt x="955" y="1093"/>
                  </a:cubicBezTo>
                  <a:cubicBezTo>
                    <a:pt x="946" y="1093"/>
                    <a:pt x="938" y="1093"/>
                    <a:pt x="929" y="1093"/>
                  </a:cubicBezTo>
                  <a:close/>
                  <a:moveTo>
                    <a:pt x="611" y="637"/>
                  </a:moveTo>
                  <a:lnTo>
                    <a:pt x="611" y="637"/>
                  </a:lnTo>
                  <a:cubicBezTo>
                    <a:pt x="593" y="637"/>
                    <a:pt x="585" y="629"/>
                    <a:pt x="576" y="620"/>
                  </a:cubicBezTo>
                  <a:cubicBezTo>
                    <a:pt x="525" y="568"/>
                    <a:pt x="482" y="517"/>
                    <a:pt x="430" y="456"/>
                  </a:cubicBezTo>
                  <a:cubicBezTo>
                    <a:pt x="421" y="439"/>
                    <a:pt x="421" y="413"/>
                    <a:pt x="439" y="396"/>
                  </a:cubicBezTo>
                  <a:cubicBezTo>
                    <a:pt x="456" y="379"/>
                    <a:pt x="482" y="388"/>
                    <a:pt x="499" y="405"/>
                  </a:cubicBezTo>
                  <a:cubicBezTo>
                    <a:pt x="550" y="456"/>
                    <a:pt x="593" y="508"/>
                    <a:pt x="636" y="568"/>
                  </a:cubicBezTo>
                  <a:cubicBezTo>
                    <a:pt x="654" y="585"/>
                    <a:pt x="654" y="611"/>
                    <a:pt x="636" y="629"/>
                  </a:cubicBezTo>
                  <a:cubicBezTo>
                    <a:pt x="628" y="637"/>
                    <a:pt x="619" y="637"/>
                    <a:pt x="611" y="637"/>
                  </a:cubicBezTo>
                  <a:close/>
                  <a:moveTo>
                    <a:pt x="223" y="233"/>
                  </a:moveTo>
                  <a:lnTo>
                    <a:pt x="223" y="233"/>
                  </a:lnTo>
                  <a:cubicBezTo>
                    <a:pt x="215" y="233"/>
                    <a:pt x="198" y="224"/>
                    <a:pt x="189" y="215"/>
                  </a:cubicBezTo>
                  <a:cubicBezTo>
                    <a:pt x="137" y="172"/>
                    <a:pt x="86" y="121"/>
                    <a:pt x="34" y="78"/>
                  </a:cubicBezTo>
                  <a:cubicBezTo>
                    <a:pt x="17" y="60"/>
                    <a:pt x="8" y="35"/>
                    <a:pt x="25" y="17"/>
                  </a:cubicBezTo>
                  <a:cubicBezTo>
                    <a:pt x="43" y="0"/>
                    <a:pt x="68" y="0"/>
                    <a:pt x="86" y="9"/>
                  </a:cubicBezTo>
                  <a:cubicBezTo>
                    <a:pt x="146" y="60"/>
                    <a:pt x="198" y="103"/>
                    <a:pt x="249" y="155"/>
                  </a:cubicBezTo>
                  <a:cubicBezTo>
                    <a:pt x="266" y="172"/>
                    <a:pt x="275" y="198"/>
                    <a:pt x="258" y="215"/>
                  </a:cubicBezTo>
                  <a:cubicBezTo>
                    <a:pt x="249" y="224"/>
                    <a:pt x="232" y="233"/>
                    <a:pt x="223" y="23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7" name="Freeform 3"/>
            <p:cNvSpPr>
              <a:spLocks noChangeArrowheads="1"/>
            </p:cNvSpPr>
            <p:nvPr/>
          </p:nvSpPr>
          <p:spPr bwMode="auto">
            <a:xfrm>
              <a:off x="8019100" y="3308789"/>
              <a:ext cx="1807503" cy="6806142"/>
            </a:xfrm>
            <a:custGeom>
              <a:avLst/>
              <a:gdLst>
                <a:gd name="T0" fmla="*/ 1584 w 1636"/>
                <a:gd name="T1" fmla="*/ 6161 h 6162"/>
                <a:gd name="T2" fmla="*/ 1386 w 1636"/>
                <a:gd name="T3" fmla="*/ 6014 h 6162"/>
                <a:gd name="T4" fmla="*/ 1446 w 1636"/>
                <a:gd name="T5" fmla="*/ 5946 h 6162"/>
                <a:gd name="T6" fmla="*/ 1618 w 1636"/>
                <a:gd name="T7" fmla="*/ 6144 h 6162"/>
                <a:gd name="T8" fmla="*/ 1162 w 1636"/>
                <a:gd name="T9" fmla="*/ 5791 h 6162"/>
                <a:gd name="T10" fmla="*/ 1136 w 1636"/>
                <a:gd name="T11" fmla="*/ 5773 h 6162"/>
                <a:gd name="T12" fmla="*/ 990 w 1636"/>
                <a:gd name="T13" fmla="*/ 5558 h 6162"/>
                <a:gd name="T14" fmla="*/ 1196 w 1636"/>
                <a:gd name="T15" fmla="*/ 5713 h 6162"/>
                <a:gd name="T16" fmla="*/ 1162 w 1636"/>
                <a:gd name="T17" fmla="*/ 5791 h 6162"/>
                <a:gd name="T18" fmla="*/ 800 w 1636"/>
                <a:gd name="T19" fmla="*/ 5360 h 6162"/>
                <a:gd name="T20" fmla="*/ 646 w 1636"/>
                <a:gd name="T21" fmla="*/ 5171 h 6162"/>
                <a:gd name="T22" fmla="*/ 714 w 1636"/>
                <a:gd name="T23" fmla="*/ 5119 h 6162"/>
                <a:gd name="T24" fmla="*/ 826 w 1636"/>
                <a:gd name="T25" fmla="*/ 5352 h 6162"/>
                <a:gd name="T26" fmla="*/ 499 w 1636"/>
                <a:gd name="T27" fmla="*/ 4887 h 6162"/>
                <a:gd name="T28" fmla="*/ 465 w 1636"/>
                <a:gd name="T29" fmla="*/ 4870 h 6162"/>
                <a:gd name="T30" fmla="*/ 387 w 1636"/>
                <a:gd name="T31" fmla="*/ 4612 h 6162"/>
                <a:gd name="T32" fmla="*/ 542 w 1636"/>
                <a:gd name="T33" fmla="*/ 4827 h 6162"/>
                <a:gd name="T34" fmla="*/ 499 w 1636"/>
                <a:gd name="T35" fmla="*/ 4887 h 6162"/>
                <a:gd name="T36" fmla="*/ 275 w 1636"/>
                <a:gd name="T37" fmla="*/ 4379 h 6162"/>
                <a:gd name="T38" fmla="*/ 164 w 1636"/>
                <a:gd name="T39" fmla="*/ 4138 h 6162"/>
                <a:gd name="T40" fmla="*/ 249 w 1636"/>
                <a:gd name="T41" fmla="*/ 4121 h 6162"/>
                <a:gd name="T42" fmla="*/ 292 w 1636"/>
                <a:gd name="T43" fmla="*/ 4379 h 6162"/>
                <a:gd name="T44" fmla="*/ 120 w 1636"/>
                <a:gd name="T45" fmla="*/ 3837 h 6162"/>
                <a:gd name="T46" fmla="*/ 77 w 1636"/>
                <a:gd name="T47" fmla="*/ 3803 h 6162"/>
                <a:gd name="T48" fmla="*/ 77 w 1636"/>
                <a:gd name="T49" fmla="*/ 3545 h 6162"/>
                <a:gd name="T50" fmla="*/ 164 w 1636"/>
                <a:gd name="T51" fmla="*/ 3786 h 6162"/>
                <a:gd name="T52" fmla="*/ 120 w 1636"/>
                <a:gd name="T53" fmla="*/ 3837 h 6162"/>
                <a:gd name="T54" fmla="*/ 51 w 1636"/>
                <a:gd name="T55" fmla="*/ 3286 h 6162"/>
                <a:gd name="T56" fmla="*/ 0 w 1636"/>
                <a:gd name="T57" fmla="*/ 3028 h 6162"/>
                <a:gd name="T58" fmla="*/ 43 w 1636"/>
                <a:gd name="T59" fmla="*/ 2986 h 6162"/>
                <a:gd name="T60" fmla="*/ 95 w 1636"/>
                <a:gd name="T61" fmla="*/ 3235 h 6162"/>
                <a:gd name="T62" fmla="*/ 51 w 1636"/>
                <a:gd name="T63" fmla="*/ 2728 h 6162"/>
                <a:gd name="T64" fmla="*/ 51 w 1636"/>
                <a:gd name="T65" fmla="*/ 2728 h 6162"/>
                <a:gd name="T66" fmla="*/ 34 w 1636"/>
                <a:gd name="T67" fmla="*/ 2461 h 6162"/>
                <a:gd name="T68" fmla="*/ 120 w 1636"/>
                <a:gd name="T69" fmla="*/ 2470 h 6162"/>
                <a:gd name="T70" fmla="*/ 51 w 1636"/>
                <a:gd name="T71" fmla="*/ 2728 h 6162"/>
                <a:gd name="T72" fmla="*/ 138 w 1636"/>
                <a:gd name="T73" fmla="*/ 2169 h 6162"/>
                <a:gd name="T74" fmla="*/ 95 w 1636"/>
                <a:gd name="T75" fmla="*/ 2117 h 6162"/>
                <a:gd name="T76" fmla="*/ 206 w 1636"/>
                <a:gd name="T77" fmla="*/ 1876 h 6162"/>
                <a:gd name="T78" fmla="*/ 181 w 1636"/>
                <a:gd name="T79" fmla="*/ 2134 h 6162"/>
                <a:gd name="T80" fmla="*/ 301 w 1636"/>
                <a:gd name="T81" fmla="*/ 1635 h 6162"/>
                <a:gd name="T82" fmla="*/ 284 w 1636"/>
                <a:gd name="T83" fmla="*/ 1635 h 6162"/>
                <a:gd name="T84" fmla="*/ 344 w 1636"/>
                <a:gd name="T85" fmla="*/ 1377 h 6162"/>
                <a:gd name="T86" fmla="*/ 422 w 1636"/>
                <a:gd name="T87" fmla="*/ 1411 h 6162"/>
                <a:gd name="T88" fmla="*/ 301 w 1636"/>
                <a:gd name="T89" fmla="*/ 1635 h 6162"/>
                <a:gd name="T90" fmla="*/ 542 w 1636"/>
                <a:gd name="T91" fmla="*/ 1127 h 6162"/>
                <a:gd name="T92" fmla="*/ 499 w 1636"/>
                <a:gd name="T93" fmla="*/ 1067 h 6162"/>
                <a:gd name="T94" fmla="*/ 671 w 1636"/>
                <a:gd name="T95" fmla="*/ 860 h 6162"/>
                <a:gd name="T96" fmla="*/ 577 w 1636"/>
                <a:gd name="T97" fmla="*/ 1101 h 6162"/>
                <a:gd name="T98" fmla="*/ 852 w 1636"/>
                <a:gd name="T99" fmla="*/ 662 h 6162"/>
                <a:gd name="T100" fmla="*/ 826 w 1636"/>
                <a:gd name="T101" fmla="*/ 654 h 6162"/>
                <a:gd name="T102" fmla="*/ 955 w 1636"/>
                <a:gd name="T103" fmla="*/ 421 h 6162"/>
                <a:gd name="T104" fmla="*/ 1015 w 1636"/>
                <a:gd name="T105" fmla="*/ 473 h 6162"/>
                <a:gd name="T106" fmla="*/ 852 w 1636"/>
                <a:gd name="T107" fmla="*/ 662 h 6162"/>
                <a:gd name="T108" fmla="*/ 1222 w 1636"/>
                <a:gd name="T109" fmla="*/ 241 h 6162"/>
                <a:gd name="T110" fmla="*/ 1188 w 1636"/>
                <a:gd name="T111" fmla="*/ 163 h 6162"/>
                <a:gd name="T112" fmla="*/ 1411 w 1636"/>
                <a:gd name="T113" fmla="*/ 17 h 6162"/>
                <a:gd name="T114" fmla="*/ 1248 w 1636"/>
                <a:gd name="T115" fmla="*/ 223 h 6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6" h="6162">
                  <a:moveTo>
                    <a:pt x="1584" y="6161"/>
                  </a:moveTo>
                  <a:lnTo>
                    <a:pt x="1584" y="6161"/>
                  </a:lnTo>
                  <a:cubicBezTo>
                    <a:pt x="1575" y="6161"/>
                    <a:pt x="1566" y="6161"/>
                    <a:pt x="1558" y="6152"/>
                  </a:cubicBezTo>
                  <a:cubicBezTo>
                    <a:pt x="1497" y="6109"/>
                    <a:pt x="1446" y="6066"/>
                    <a:pt x="1386" y="6014"/>
                  </a:cubicBezTo>
                  <a:cubicBezTo>
                    <a:pt x="1369" y="5997"/>
                    <a:pt x="1369" y="5971"/>
                    <a:pt x="1386" y="5954"/>
                  </a:cubicBezTo>
                  <a:cubicBezTo>
                    <a:pt x="1394" y="5937"/>
                    <a:pt x="1429" y="5937"/>
                    <a:pt x="1446" y="5946"/>
                  </a:cubicBezTo>
                  <a:cubicBezTo>
                    <a:pt x="1497" y="5997"/>
                    <a:pt x="1558" y="6040"/>
                    <a:pt x="1609" y="6083"/>
                  </a:cubicBezTo>
                  <a:cubicBezTo>
                    <a:pt x="1627" y="6101"/>
                    <a:pt x="1635" y="6126"/>
                    <a:pt x="1618" y="6144"/>
                  </a:cubicBezTo>
                  <a:cubicBezTo>
                    <a:pt x="1609" y="6152"/>
                    <a:pt x="1601" y="6161"/>
                    <a:pt x="1584" y="6161"/>
                  </a:cubicBezTo>
                  <a:close/>
                  <a:moveTo>
                    <a:pt x="1162" y="5791"/>
                  </a:moveTo>
                  <a:lnTo>
                    <a:pt x="1162" y="5791"/>
                  </a:lnTo>
                  <a:cubicBezTo>
                    <a:pt x="1153" y="5791"/>
                    <a:pt x="1145" y="5791"/>
                    <a:pt x="1136" y="5773"/>
                  </a:cubicBezTo>
                  <a:cubicBezTo>
                    <a:pt x="1084" y="5722"/>
                    <a:pt x="1033" y="5670"/>
                    <a:pt x="981" y="5619"/>
                  </a:cubicBezTo>
                  <a:cubicBezTo>
                    <a:pt x="972" y="5601"/>
                    <a:pt x="972" y="5576"/>
                    <a:pt x="990" y="5558"/>
                  </a:cubicBezTo>
                  <a:cubicBezTo>
                    <a:pt x="1007" y="5541"/>
                    <a:pt x="1033" y="5541"/>
                    <a:pt x="1050" y="5558"/>
                  </a:cubicBezTo>
                  <a:cubicBezTo>
                    <a:pt x="1093" y="5610"/>
                    <a:pt x="1145" y="5670"/>
                    <a:pt x="1196" y="5713"/>
                  </a:cubicBezTo>
                  <a:cubicBezTo>
                    <a:pt x="1213" y="5730"/>
                    <a:pt x="1213" y="5765"/>
                    <a:pt x="1196" y="5782"/>
                  </a:cubicBezTo>
                  <a:cubicBezTo>
                    <a:pt x="1188" y="5791"/>
                    <a:pt x="1179" y="5791"/>
                    <a:pt x="1162" y="5791"/>
                  </a:cubicBezTo>
                  <a:close/>
                  <a:moveTo>
                    <a:pt x="800" y="5360"/>
                  </a:moveTo>
                  <a:lnTo>
                    <a:pt x="800" y="5360"/>
                  </a:lnTo>
                  <a:cubicBezTo>
                    <a:pt x="792" y="5360"/>
                    <a:pt x="774" y="5360"/>
                    <a:pt x="766" y="5343"/>
                  </a:cubicBezTo>
                  <a:cubicBezTo>
                    <a:pt x="723" y="5291"/>
                    <a:pt x="680" y="5231"/>
                    <a:pt x="646" y="5171"/>
                  </a:cubicBezTo>
                  <a:cubicBezTo>
                    <a:pt x="628" y="5145"/>
                    <a:pt x="637" y="5119"/>
                    <a:pt x="654" y="5111"/>
                  </a:cubicBezTo>
                  <a:cubicBezTo>
                    <a:pt x="671" y="5094"/>
                    <a:pt x="706" y="5102"/>
                    <a:pt x="714" y="5119"/>
                  </a:cubicBezTo>
                  <a:cubicBezTo>
                    <a:pt x="757" y="5180"/>
                    <a:pt x="792" y="5240"/>
                    <a:pt x="835" y="5291"/>
                  </a:cubicBezTo>
                  <a:cubicBezTo>
                    <a:pt x="852" y="5317"/>
                    <a:pt x="843" y="5343"/>
                    <a:pt x="826" y="5352"/>
                  </a:cubicBezTo>
                  <a:cubicBezTo>
                    <a:pt x="818" y="5360"/>
                    <a:pt x="809" y="5360"/>
                    <a:pt x="800" y="5360"/>
                  </a:cubicBezTo>
                  <a:close/>
                  <a:moveTo>
                    <a:pt x="499" y="4887"/>
                  </a:moveTo>
                  <a:lnTo>
                    <a:pt x="499" y="4887"/>
                  </a:lnTo>
                  <a:cubicBezTo>
                    <a:pt x="490" y="4887"/>
                    <a:pt x="473" y="4878"/>
                    <a:pt x="465" y="4870"/>
                  </a:cubicBezTo>
                  <a:cubicBezTo>
                    <a:pt x="430" y="4801"/>
                    <a:pt x="396" y="4741"/>
                    <a:pt x="370" y="4672"/>
                  </a:cubicBezTo>
                  <a:cubicBezTo>
                    <a:pt x="353" y="4646"/>
                    <a:pt x="370" y="4620"/>
                    <a:pt x="387" y="4612"/>
                  </a:cubicBezTo>
                  <a:cubicBezTo>
                    <a:pt x="413" y="4603"/>
                    <a:pt x="439" y="4612"/>
                    <a:pt x="447" y="4637"/>
                  </a:cubicBezTo>
                  <a:cubicBezTo>
                    <a:pt x="473" y="4698"/>
                    <a:pt x="508" y="4767"/>
                    <a:pt x="542" y="4827"/>
                  </a:cubicBezTo>
                  <a:cubicBezTo>
                    <a:pt x="551" y="4844"/>
                    <a:pt x="542" y="4870"/>
                    <a:pt x="525" y="4887"/>
                  </a:cubicBezTo>
                  <a:cubicBezTo>
                    <a:pt x="516" y="4887"/>
                    <a:pt x="508" y="4887"/>
                    <a:pt x="499" y="4887"/>
                  </a:cubicBezTo>
                  <a:close/>
                  <a:moveTo>
                    <a:pt x="275" y="4379"/>
                  </a:moveTo>
                  <a:lnTo>
                    <a:pt x="275" y="4379"/>
                  </a:lnTo>
                  <a:cubicBezTo>
                    <a:pt x="258" y="4379"/>
                    <a:pt x="241" y="4371"/>
                    <a:pt x="232" y="4353"/>
                  </a:cubicBezTo>
                  <a:cubicBezTo>
                    <a:pt x="206" y="4285"/>
                    <a:pt x="189" y="4216"/>
                    <a:pt x="164" y="4138"/>
                  </a:cubicBezTo>
                  <a:cubicBezTo>
                    <a:pt x="155" y="4121"/>
                    <a:pt x="172" y="4095"/>
                    <a:pt x="198" y="4087"/>
                  </a:cubicBezTo>
                  <a:cubicBezTo>
                    <a:pt x="215" y="4078"/>
                    <a:pt x="241" y="4095"/>
                    <a:pt x="249" y="4121"/>
                  </a:cubicBezTo>
                  <a:cubicBezTo>
                    <a:pt x="267" y="4181"/>
                    <a:pt x="292" y="4250"/>
                    <a:pt x="318" y="4319"/>
                  </a:cubicBezTo>
                  <a:cubicBezTo>
                    <a:pt x="327" y="4345"/>
                    <a:pt x="310" y="4371"/>
                    <a:pt x="292" y="4379"/>
                  </a:cubicBezTo>
                  <a:cubicBezTo>
                    <a:pt x="284" y="4379"/>
                    <a:pt x="284" y="4379"/>
                    <a:pt x="275" y="4379"/>
                  </a:cubicBezTo>
                  <a:close/>
                  <a:moveTo>
                    <a:pt x="120" y="3837"/>
                  </a:moveTo>
                  <a:lnTo>
                    <a:pt x="120" y="3837"/>
                  </a:lnTo>
                  <a:cubicBezTo>
                    <a:pt x="103" y="3837"/>
                    <a:pt x="86" y="3829"/>
                    <a:pt x="77" y="3803"/>
                  </a:cubicBezTo>
                  <a:cubicBezTo>
                    <a:pt x="69" y="3734"/>
                    <a:pt x="51" y="3665"/>
                    <a:pt x="43" y="3588"/>
                  </a:cubicBezTo>
                  <a:cubicBezTo>
                    <a:pt x="34" y="3570"/>
                    <a:pt x="51" y="3545"/>
                    <a:pt x="77" y="3545"/>
                  </a:cubicBezTo>
                  <a:cubicBezTo>
                    <a:pt x="103" y="3536"/>
                    <a:pt x="120" y="3553"/>
                    <a:pt x="129" y="3579"/>
                  </a:cubicBezTo>
                  <a:cubicBezTo>
                    <a:pt x="138" y="3648"/>
                    <a:pt x="155" y="3717"/>
                    <a:pt x="164" y="3786"/>
                  </a:cubicBezTo>
                  <a:cubicBezTo>
                    <a:pt x="172" y="3811"/>
                    <a:pt x="155" y="3837"/>
                    <a:pt x="129" y="3837"/>
                  </a:cubicBezTo>
                  <a:cubicBezTo>
                    <a:pt x="129" y="3837"/>
                    <a:pt x="129" y="3837"/>
                    <a:pt x="120" y="3837"/>
                  </a:cubicBezTo>
                  <a:close/>
                  <a:moveTo>
                    <a:pt x="51" y="3286"/>
                  </a:moveTo>
                  <a:lnTo>
                    <a:pt x="51" y="3286"/>
                  </a:lnTo>
                  <a:cubicBezTo>
                    <a:pt x="26" y="3286"/>
                    <a:pt x="8" y="3269"/>
                    <a:pt x="8" y="3243"/>
                  </a:cubicBezTo>
                  <a:cubicBezTo>
                    <a:pt x="0" y="3174"/>
                    <a:pt x="0" y="3097"/>
                    <a:pt x="0" y="3028"/>
                  </a:cubicBezTo>
                  <a:cubicBezTo>
                    <a:pt x="0" y="3003"/>
                    <a:pt x="17" y="2986"/>
                    <a:pt x="43" y="2986"/>
                  </a:cubicBezTo>
                  <a:lnTo>
                    <a:pt x="43" y="2986"/>
                  </a:lnTo>
                  <a:cubicBezTo>
                    <a:pt x="69" y="2986"/>
                    <a:pt x="86" y="3003"/>
                    <a:pt x="86" y="3028"/>
                  </a:cubicBezTo>
                  <a:cubicBezTo>
                    <a:pt x="86" y="3097"/>
                    <a:pt x="86" y="3166"/>
                    <a:pt x="95" y="3235"/>
                  </a:cubicBezTo>
                  <a:cubicBezTo>
                    <a:pt x="95" y="3260"/>
                    <a:pt x="77" y="3286"/>
                    <a:pt x="51" y="3286"/>
                  </a:cubicBezTo>
                  <a:close/>
                  <a:moveTo>
                    <a:pt x="51" y="2728"/>
                  </a:moveTo>
                  <a:lnTo>
                    <a:pt x="51" y="2728"/>
                  </a:lnTo>
                  <a:lnTo>
                    <a:pt x="51" y="2728"/>
                  </a:lnTo>
                  <a:cubicBezTo>
                    <a:pt x="26" y="2719"/>
                    <a:pt x="8" y="2702"/>
                    <a:pt x="8" y="2676"/>
                  </a:cubicBezTo>
                  <a:cubicBezTo>
                    <a:pt x="17" y="2607"/>
                    <a:pt x="26" y="2530"/>
                    <a:pt x="34" y="2461"/>
                  </a:cubicBezTo>
                  <a:cubicBezTo>
                    <a:pt x="34" y="2435"/>
                    <a:pt x="60" y="2418"/>
                    <a:pt x="86" y="2427"/>
                  </a:cubicBezTo>
                  <a:cubicBezTo>
                    <a:pt x="103" y="2427"/>
                    <a:pt x="120" y="2453"/>
                    <a:pt x="120" y="2470"/>
                  </a:cubicBezTo>
                  <a:cubicBezTo>
                    <a:pt x="112" y="2538"/>
                    <a:pt x="103" y="2616"/>
                    <a:pt x="95" y="2685"/>
                  </a:cubicBezTo>
                  <a:cubicBezTo>
                    <a:pt x="95" y="2711"/>
                    <a:pt x="77" y="2728"/>
                    <a:pt x="51" y="2728"/>
                  </a:cubicBezTo>
                  <a:close/>
                  <a:moveTo>
                    <a:pt x="138" y="2169"/>
                  </a:moveTo>
                  <a:lnTo>
                    <a:pt x="138" y="2169"/>
                  </a:lnTo>
                  <a:lnTo>
                    <a:pt x="129" y="2169"/>
                  </a:lnTo>
                  <a:cubicBezTo>
                    <a:pt x="103" y="2169"/>
                    <a:pt x="95" y="2143"/>
                    <a:pt x="95" y="2117"/>
                  </a:cubicBezTo>
                  <a:cubicBezTo>
                    <a:pt x="112" y="2048"/>
                    <a:pt x="129" y="1979"/>
                    <a:pt x="155" y="1910"/>
                  </a:cubicBezTo>
                  <a:cubicBezTo>
                    <a:pt x="155" y="1884"/>
                    <a:pt x="181" y="1867"/>
                    <a:pt x="206" y="1876"/>
                  </a:cubicBezTo>
                  <a:cubicBezTo>
                    <a:pt x="224" y="1884"/>
                    <a:pt x="241" y="1910"/>
                    <a:pt x="232" y="1928"/>
                  </a:cubicBezTo>
                  <a:cubicBezTo>
                    <a:pt x="215" y="1996"/>
                    <a:pt x="198" y="2065"/>
                    <a:pt x="181" y="2134"/>
                  </a:cubicBezTo>
                  <a:cubicBezTo>
                    <a:pt x="181" y="2160"/>
                    <a:pt x="155" y="2169"/>
                    <a:pt x="138" y="2169"/>
                  </a:cubicBezTo>
                  <a:close/>
                  <a:moveTo>
                    <a:pt x="301" y="1635"/>
                  </a:moveTo>
                  <a:lnTo>
                    <a:pt x="301" y="1635"/>
                  </a:lnTo>
                  <a:cubicBezTo>
                    <a:pt x="301" y="1635"/>
                    <a:pt x="292" y="1635"/>
                    <a:pt x="284" y="1635"/>
                  </a:cubicBezTo>
                  <a:cubicBezTo>
                    <a:pt x="267" y="1626"/>
                    <a:pt x="249" y="1600"/>
                    <a:pt x="258" y="1575"/>
                  </a:cubicBezTo>
                  <a:cubicBezTo>
                    <a:pt x="284" y="1506"/>
                    <a:pt x="318" y="1437"/>
                    <a:pt x="344" y="1377"/>
                  </a:cubicBezTo>
                  <a:cubicBezTo>
                    <a:pt x="353" y="1351"/>
                    <a:pt x="379" y="1342"/>
                    <a:pt x="404" y="1351"/>
                  </a:cubicBezTo>
                  <a:cubicBezTo>
                    <a:pt x="422" y="1359"/>
                    <a:pt x="439" y="1385"/>
                    <a:pt x="422" y="1411"/>
                  </a:cubicBezTo>
                  <a:cubicBezTo>
                    <a:pt x="396" y="1471"/>
                    <a:pt x="370" y="1540"/>
                    <a:pt x="344" y="1609"/>
                  </a:cubicBezTo>
                  <a:cubicBezTo>
                    <a:pt x="336" y="1626"/>
                    <a:pt x="318" y="1635"/>
                    <a:pt x="301" y="1635"/>
                  </a:cubicBezTo>
                  <a:close/>
                  <a:moveTo>
                    <a:pt x="542" y="1127"/>
                  </a:moveTo>
                  <a:lnTo>
                    <a:pt x="542" y="1127"/>
                  </a:lnTo>
                  <a:cubicBezTo>
                    <a:pt x="533" y="1127"/>
                    <a:pt x="525" y="1127"/>
                    <a:pt x="516" y="1118"/>
                  </a:cubicBezTo>
                  <a:cubicBezTo>
                    <a:pt x="499" y="1110"/>
                    <a:pt x="490" y="1084"/>
                    <a:pt x="499" y="1067"/>
                  </a:cubicBezTo>
                  <a:cubicBezTo>
                    <a:pt x="533" y="998"/>
                    <a:pt x="577" y="938"/>
                    <a:pt x="611" y="877"/>
                  </a:cubicBezTo>
                  <a:cubicBezTo>
                    <a:pt x="628" y="852"/>
                    <a:pt x="654" y="852"/>
                    <a:pt x="671" y="860"/>
                  </a:cubicBezTo>
                  <a:cubicBezTo>
                    <a:pt x="697" y="877"/>
                    <a:pt x="697" y="903"/>
                    <a:pt x="688" y="920"/>
                  </a:cubicBezTo>
                  <a:cubicBezTo>
                    <a:pt x="646" y="981"/>
                    <a:pt x="611" y="1041"/>
                    <a:pt x="577" y="1101"/>
                  </a:cubicBezTo>
                  <a:cubicBezTo>
                    <a:pt x="568" y="1118"/>
                    <a:pt x="559" y="1127"/>
                    <a:pt x="542" y="1127"/>
                  </a:cubicBezTo>
                  <a:close/>
                  <a:moveTo>
                    <a:pt x="852" y="662"/>
                  </a:moveTo>
                  <a:lnTo>
                    <a:pt x="852" y="662"/>
                  </a:lnTo>
                  <a:cubicBezTo>
                    <a:pt x="843" y="662"/>
                    <a:pt x="826" y="654"/>
                    <a:pt x="826" y="654"/>
                  </a:cubicBezTo>
                  <a:cubicBezTo>
                    <a:pt x="800" y="637"/>
                    <a:pt x="800" y="611"/>
                    <a:pt x="818" y="594"/>
                  </a:cubicBezTo>
                  <a:cubicBezTo>
                    <a:pt x="861" y="533"/>
                    <a:pt x="904" y="473"/>
                    <a:pt x="955" y="421"/>
                  </a:cubicBezTo>
                  <a:cubicBezTo>
                    <a:pt x="964" y="404"/>
                    <a:pt x="998" y="396"/>
                    <a:pt x="1015" y="413"/>
                  </a:cubicBezTo>
                  <a:cubicBezTo>
                    <a:pt x="1033" y="430"/>
                    <a:pt x="1033" y="456"/>
                    <a:pt x="1015" y="473"/>
                  </a:cubicBezTo>
                  <a:cubicBezTo>
                    <a:pt x="972" y="533"/>
                    <a:pt x="929" y="585"/>
                    <a:pt x="887" y="645"/>
                  </a:cubicBezTo>
                  <a:cubicBezTo>
                    <a:pt x="878" y="654"/>
                    <a:pt x="861" y="662"/>
                    <a:pt x="852" y="662"/>
                  </a:cubicBezTo>
                  <a:close/>
                  <a:moveTo>
                    <a:pt x="1222" y="241"/>
                  </a:moveTo>
                  <a:lnTo>
                    <a:pt x="1222" y="241"/>
                  </a:lnTo>
                  <a:cubicBezTo>
                    <a:pt x="1205" y="241"/>
                    <a:pt x="1196" y="232"/>
                    <a:pt x="1188" y="223"/>
                  </a:cubicBezTo>
                  <a:cubicBezTo>
                    <a:pt x="1170" y="206"/>
                    <a:pt x="1170" y="180"/>
                    <a:pt x="1188" y="163"/>
                  </a:cubicBezTo>
                  <a:cubicBezTo>
                    <a:pt x="1239" y="112"/>
                    <a:pt x="1291" y="69"/>
                    <a:pt x="1351" y="17"/>
                  </a:cubicBezTo>
                  <a:cubicBezTo>
                    <a:pt x="1369" y="0"/>
                    <a:pt x="1394" y="0"/>
                    <a:pt x="1411" y="17"/>
                  </a:cubicBezTo>
                  <a:cubicBezTo>
                    <a:pt x="1429" y="43"/>
                    <a:pt x="1429" y="69"/>
                    <a:pt x="1403" y="86"/>
                  </a:cubicBezTo>
                  <a:cubicBezTo>
                    <a:pt x="1351" y="129"/>
                    <a:pt x="1300" y="180"/>
                    <a:pt x="1248" y="223"/>
                  </a:cubicBezTo>
                  <a:cubicBezTo>
                    <a:pt x="1239" y="232"/>
                    <a:pt x="1231" y="241"/>
                    <a:pt x="1222" y="24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8" name="Freeform 4"/>
            <p:cNvSpPr>
              <a:spLocks noChangeArrowheads="1"/>
            </p:cNvSpPr>
            <p:nvPr/>
          </p:nvSpPr>
          <p:spPr bwMode="auto">
            <a:xfrm>
              <a:off x="17051735" y="3138268"/>
              <a:ext cx="1227737" cy="6742808"/>
            </a:xfrm>
            <a:custGeom>
              <a:avLst/>
              <a:gdLst>
                <a:gd name="T0" fmla="*/ 198 w 1111"/>
                <a:gd name="T1" fmla="*/ 6101 h 6102"/>
                <a:gd name="T2" fmla="*/ 163 w 1111"/>
                <a:gd name="T3" fmla="*/ 6032 h 6102"/>
                <a:gd name="T4" fmla="*/ 335 w 1111"/>
                <a:gd name="T5" fmla="*/ 5834 h 6102"/>
                <a:gd name="T6" fmla="*/ 232 w 1111"/>
                <a:gd name="T7" fmla="*/ 6075 h 6102"/>
                <a:gd name="T8" fmla="*/ 482 w 1111"/>
                <a:gd name="T9" fmla="*/ 5610 h 6102"/>
                <a:gd name="T10" fmla="*/ 456 w 1111"/>
                <a:gd name="T11" fmla="*/ 5610 h 6102"/>
                <a:gd name="T12" fmla="*/ 533 w 1111"/>
                <a:gd name="T13" fmla="*/ 5361 h 6102"/>
                <a:gd name="T14" fmla="*/ 611 w 1111"/>
                <a:gd name="T15" fmla="*/ 5395 h 6102"/>
                <a:gd name="T16" fmla="*/ 482 w 1111"/>
                <a:gd name="T17" fmla="*/ 5610 h 6102"/>
                <a:gd name="T18" fmla="*/ 714 w 1111"/>
                <a:gd name="T19" fmla="*/ 5102 h 6102"/>
                <a:gd name="T20" fmla="*/ 671 w 1111"/>
                <a:gd name="T21" fmla="*/ 5042 h 6102"/>
                <a:gd name="T22" fmla="*/ 800 w 1111"/>
                <a:gd name="T23" fmla="*/ 4810 h 6102"/>
                <a:gd name="T24" fmla="*/ 748 w 1111"/>
                <a:gd name="T25" fmla="*/ 5077 h 6102"/>
                <a:gd name="T26" fmla="*/ 886 w 1111"/>
                <a:gd name="T27" fmla="*/ 4569 h 6102"/>
                <a:gd name="T28" fmla="*/ 869 w 1111"/>
                <a:gd name="T29" fmla="*/ 4569 h 6102"/>
                <a:gd name="T30" fmla="*/ 895 w 1111"/>
                <a:gd name="T31" fmla="*/ 4302 h 6102"/>
                <a:gd name="T32" fmla="*/ 981 w 1111"/>
                <a:gd name="T33" fmla="*/ 4328 h 6102"/>
                <a:gd name="T34" fmla="*/ 886 w 1111"/>
                <a:gd name="T35" fmla="*/ 4569 h 6102"/>
                <a:gd name="T36" fmla="*/ 998 w 1111"/>
                <a:gd name="T37" fmla="*/ 4018 h 6102"/>
                <a:gd name="T38" fmla="*/ 955 w 1111"/>
                <a:gd name="T39" fmla="*/ 3966 h 6102"/>
                <a:gd name="T40" fmla="*/ 1032 w 1111"/>
                <a:gd name="T41" fmla="*/ 3717 h 6102"/>
                <a:gd name="T42" fmla="*/ 1041 w 1111"/>
                <a:gd name="T43" fmla="*/ 3984 h 6102"/>
                <a:gd name="T44" fmla="*/ 1058 w 1111"/>
                <a:gd name="T45" fmla="*/ 3459 h 6102"/>
                <a:gd name="T46" fmla="*/ 1058 w 1111"/>
                <a:gd name="T47" fmla="*/ 3459 h 6102"/>
                <a:gd name="T48" fmla="*/ 1024 w 1111"/>
                <a:gd name="T49" fmla="*/ 3200 h 6102"/>
                <a:gd name="T50" fmla="*/ 1067 w 1111"/>
                <a:gd name="T51" fmla="*/ 3158 h 6102"/>
                <a:gd name="T52" fmla="*/ 1101 w 1111"/>
                <a:gd name="T53" fmla="*/ 3415 h 6102"/>
                <a:gd name="T54" fmla="*/ 1058 w 1111"/>
                <a:gd name="T55" fmla="*/ 2900 h 6102"/>
                <a:gd name="T56" fmla="*/ 1015 w 1111"/>
                <a:gd name="T57" fmla="*/ 2857 h 6102"/>
                <a:gd name="T58" fmla="*/ 1032 w 1111"/>
                <a:gd name="T59" fmla="*/ 2599 h 6102"/>
                <a:gd name="T60" fmla="*/ 1101 w 1111"/>
                <a:gd name="T61" fmla="*/ 2857 h 6102"/>
                <a:gd name="T62" fmla="*/ 998 w 1111"/>
                <a:gd name="T63" fmla="*/ 2341 h 6102"/>
                <a:gd name="T64" fmla="*/ 955 w 1111"/>
                <a:gd name="T65" fmla="*/ 2306 h 6102"/>
                <a:gd name="T66" fmla="*/ 946 w 1111"/>
                <a:gd name="T67" fmla="*/ 2039 h 6102"/>
                <a:gd name="T68" fmla="*/ 1041 w 1111"/>
                <a:gd name="T69" fmla="*/ 2289 h 6102"/>
                <a:gd name="T70" fmla="*/ 878 w 1111"/>
                <a:gd name="T71" fmla="*/ 1790 h 6102"/>
                <a:gd name="T72" fmla="*/ 835 w 1111"/>
                <a:gd name="T73" fmla="*/ 1764 h 6102"/>
                <a:gd name="T74" fmla="*/ 800 w 1111"/>
                <a:gd name="T75" fmla="*/ 1497 h 6102"/>
                <a:gd name="T76" fmla="*/ 921 w 1111"/>
                <a:gd name="T77" fmla="*/ 1738 h 6102"/>
                <a:gd name="T78" fmla="*/ 878 w 1111"/>
                <a:gd name="T79" fmla="*/ 1790 h 6102"/>
                <a:gd name="T80" fmla="*/ 697 w 1111"/>
                <a:gd name="T81" fmla="*/ 1265 h 6102"/>
                <a:gd name="T82" fmla="*/ 576 w 1111"/>
                <a:gd name="T83" fmla="*/ 1032 h 6102"/>
                <a:gd name="T84" fmla="*/ 654 w 1111"/>
                <a:gd name="T85" fmla="*/ 998 h 6102"/>
                <a:gd name="T86" fmla="*/ 714 w 1111"/>
                <a:gd name="T87" fmla="*/ 1256 h 6102"/>
                <a:gd name="T88" fmla="*/ 464 w 1111"/>
                <a:gd name="T89" fmla="*/ 749 h 6102"/>
                <a:gd name="T90" fmla="*/ 421 w 1111"/>
                <a:gd name="T91" fmla="*/ 731 h 6102"/>
                <a:gd name="T92" fmla="*/ 335 w 1111"/>
                <a:gd name="T93" fmla="*/ 482 h 6102"/>
                <a:gd name="T94" fmla="*/ 499 w 1111"/>
                <a:gd name="T95" fmla="*/ 688 h 6102"/>
                <a:gd name="T96" fmla="*/ 464 w 1111"/>
                <a:gd name="T97" fmla="*/ 749 h 6102"/>
                <a:gd name="T98" fmla="*/ 172 w 1111"/>
                <a:gd name="T99" fmla="*/ 267 h 6102"/>
                <a:gd name="T100" fmla="*/ 17 w 1111"/>
                <a:gd name="T101" fmla="*/ 77 h 6102"/>
                <a:gd name="T102" fmla="*/ 86 w 1111"/>
                <a:gd name="T103" fmla="*/ 26 h 6102"/>
                <a:gd name="T104" fmla="*/ 198 w 1111"/>
                <a:gd name="T105" fmla="*/ 258 h 6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1" h="6102">
                  <a:moveTo>
                    <a:pt x="198" y="6101"/>
                  </a:moveTo>
                  <a:lnTo>
                    <a:pt x="198" y="6101"/>
                  </a:lnTo>
                  <a:cubicBezTo>
                    <a:pt x="189" y="6101"/>
                    <a:pt x="180" y="6092"/>
                    <a:pt x="172" y="6092"/>
                  </a:cubicBezTo>
                  <a:cubicBezTo>
                    <a:pt x="155" y="6075"/>
                    <a:pt x="146" y="6049"/>
                    <a:pt x="163" y="6032"/>
                  </a:cubicBezTo>
                  <a:cubicBezTo>
                    <a:pt x="198" y="5972"/>
                    <a:pt x="241" y="5911"/>
                    <a:pt x="275" y="5851"/>
                  </a:cubicBezTo>
                  <a:cubicBezTo>
                    <a:pt x="284" y="5825"/>
                    <a:pt x="309" y="5825"/>
                    <a:pt x="335" y="5834"/>
                  </a:cubicBezTo>
                  <a:cubicBezTo>
                    <a:pt x="353" y="5842"/>
                    <a:pt x="361" y="5877"/>
                    <a:pt x="353" y="5894"/>
                  </a:cubicBezTo>
                  <a:cubicBezTo>
                    <a:pt x="309" y="5954"/>
                    <a:pt x="275" y="6015"/>
                    <a:pt x="232" y="6075"/>
                  </a:cubicBezTo>
                  <a:cubicBezTo>
                    <a:pt x="223" y="6092"/>
                    <a:pt x="206" y="6101"/>
                    <a:pt x="198" y="6101"/>
                  </a:cubicBezTo>
                  <a:close/>
                  <a:moveTo>
                    <a:pt x="482" y="5610"/>
                  </a:moveTo>
                  <a:lnTo>
                    <a:pt x="482" y="5610"/>
                  </a:lnTo>
                  <a:cubicBezTo>
                    <a:pt x="473" y="5610"/>
                    <a:pt x="464" y="5610"/>
                    <a:pt x="456" y="5610"/>
                  </a:cubicBezTo>
                  <a:cubicBezTo>
                    <a:pt x="439" y="5593"/>
                    <a:pt x="430" y="5567"/>
                    <a:pt x="439" y="5550"/>
                  </a:cubicBezTo>
                  <a:cubicBezTo>
                    <a:pt x="473" y="5490"/>
                    <a:pt x="507" y="5421"/>
                    <a:pt x="533" y="5361"/>
                  </a:cubicBezTo>
                  <a:cubicBezTo>
                    <a:pt x="542" y="5335"/>
                    <a:pt x="568" y="5326"/>
                    <a:pt x="594" y="5335"/>
                  </a:cubicBezTo>
                  <a:cubicBezTo>
                    <a:pt x="611" y="5343"/>
                    <a:pt x="628" y="5369"/>
                    <a:pt x="611" y="5395"/>
                  </a:cubicBezTo>
                  <a:cubicBezTo>
                    <a:pt x="585" y="5455"/>
                    <a:pt x="550" y="5524"/>
                    <a:pt x="516" y="5593"/>
                  </a:cubicBezTo>
                  <a:cubicBezTo>
                    <a:pt x="507" y="5602"/>
                    <a:pt x="499" y="5610"/>
                    <a:pt x="482" y="5610"/>
                  </a:cubicBezTo>
                  <a:close/>
                  <a:moveTo>
                    <a:pt x="714" y="5102"/>
                  </a:moveTo>
                  <a:lnTo>
                    <a:pt x="714" y="5102"/>
                  </a:lnTo>
                  <a:cubicBezTo>
                    <a:pt x="705" y="5102"/>
                    <a:pt x="697" y="5102"/>
                    <a:pt x="697" y="5094"/>
                  </a:cubicBezTo>
                  <a:cubicBezTo>
                    <a:pt x="671" y="5085"/>
                    <a:pt x="662" y="5068"/>
                    <a:pt x="671" y="5042"/>
                  </a:cubicBezTo>
                  <a:cubicBezTo>
                    <a:pt x="697" y="4973"/>
                    <a:pt x="723" y="4904"/>
                    <a:pt x="740" y="4844"/>
                  </a:cubicBezTo>
                  <a:cubicBezTo>
                    <a:pt x="748" y="4818"/>
                    <a:pt x="774" y="4810"/>
                    <a:pt x="800" y="4810"/>
                  </a:cubicBezTo>
                  <a:cubicBezTo>
                    <a:pt x="817" y="4818"/>
                    <a:pt x="835" y="4844"/>
                    <a:pt x="826" y="4870"/>
                  </a:cubicBezTo>
                  <a:cubicBezTo>
                    <a:pt x="800" y="4939"/>
                    <a:pt x="774" y="5008"/>
                    <a:pt x="748" y="5077"/>
                  </a:cubicBezTo>
                  <a:cubicBezTo>
                    <a:pt x="740" y="5094"/>
                    <a:pt x="731" y="5102"/>
                    <a:pt x="714" y="5102"/>
                  </a:cubicBezTo>
                  <a:close/>
                  <a:moveTo>
                    <a:pt x="886" y="4569"/>
                  </a:moveTo>
                  <a:lnTo>
                    <a:pt x="886" y="4569"/>
                  </a:lnTo>
                  <a:cubicBezTo>
                    <a:pt x="878" y="4569"/>
                    <a:pt x="878" y="4569"/>
                    <a:pt x="869" y="4569"/>
                  </a:cubicBezTo>
                  <a:cubicBezTo>
                    <a:pt x="852" y="4560"/>
                    <a:pt x="835" y="4534"/>
                    <a:pt x="843" y="4508"/>
                  </a:cubicBezTo>
                  <a:cubicBezTo>
                    <a:pt x="860" y="4448"/>
                    <a:pt x="878" y="4371"/>
                    <a:pt x="895" y="4302"/>
                  </a:cubicBezTo>
                  <a:cubicBezTo>
                    <a:pt x="895" y="4285"/>
                    <a:pt x="921" y="4267"/>
                    <a:pt x="946" y="4267"/>
                  </a:cubicBezTo>
                  <a:cubicBezTo>
                    <a:pt x="972" y="4276"/>
                    <a:pt x="981" y="4302"/>
                    <a:pt x="981" y="4328"/>
                  </a:cubicBezTo>
                  <a:cubicBezTo>
                    <a:pt x="964" y="4397"/>
                    <a:pt x="946" y="4465"/>
                    <a:pt x="929" y="4534"/>
                  </a:cubicBezTo>
                  <a:cubicBezTo>
                    <a:pt x="921" y="4551"/>
                    <a:pt x="903" y="4569"/>
                    <a:pt x="886" y="4569"/>
                  </a:cubicBezTo>
                  <a:close/>
                  <a:moveTo>
                    <a:pt x="998" y="4018"/>
                  </a:moveTo>
                  <a:lnTo>
                    <a:pt x="998" y="4018"/>
                  </a:lnTo>
                  <a:lnTo>
                    <a:pt x="998" y="4018"/>
                  </a:lnTo>
                  <a:cubicBezTo>
                    <a:pt x="972" y="4018"/>
                    <a:pt x="955" y="3992"/>
                    <a:pt x="955" y="3966"/>
                  </a:cubicBezTo>
                  <a:cubicBezTo>
                    <a:pt x="972" y="3897"/>
                    <a:pt x="981" y="3828"/>
                    <a:pt x="989" y="3760"/>
                  </a:cubicBezTo>
                  <a:cubicBezTo>
                    <a:pt x="989" y="3734"/>
                    <a:pt x="1007" y="3717"/>
                    <a:pt x="1032" y="3717"/>
                  </a:cubicBezTo>
                  <a:cubicBezTo>
                    <a:pt x="1058" y="3717"/>
                    <a:pt x="1076" y="3743"/>
                    <a:pt x="1076" y="3768"/>
                  </a:cubicBezTo>
                  <a:cubicBezTo>
                    <a:pt x="1067" y="3837"/>
                    <a:pt x="1058" y="3915"/>
                    <a:pt x="1041" y="3984"/>
                  </a:cubicBezTo>
                  <a:cubicBezTo>
                    <a:pt x="1041" y="4001"/>
                    <a:pt x="1024" y="4018"/>
                    <a:pt x="998" y="4018"/>
                  </a:cubicBezTo>
                  <a:close/>
                  <a:moveTo>
                    <a:pt x="1058" y="3459"/>
                  </a:moveTo>
                  <a:lnTo>
                    <a:pt x="1058" y="3459"/>
                  </a:lnTo>
                  <a:lnTo>
                    <a:pt x="1058" y="3459"/>
                  </a:lnTo>
                  <a:cubicBezTo>
                    <a:pt x="1032" y="3459"/>
                    <a:pt x="1015" y="3441"/>
                    <a:pt x="1015" y="3415"/>
                  </a:cubicBezTo>
                  <a:cubicBezTo>
                    <a:pt x="1015" y="3347"/>
                    <a:pt x="1024" y="3269"/>
                    <a:pt x="1024" y="3200"/>
                  </a:cubicBezTo>
                  <a:cubicBezTo>
                    <a:pt x="1024" y="3174"/>
                    <a:pt x="1041" y="3158"/>
                    <a:pt x="1067" y="3158"/>
                  </a:cubicBezTo>
                  <a:lnTo>
                    <a:pt x="1067" y="3158"/>
                  </a:lnTo>
                  <a:cubicBezTo>
                    <a:pt x="1084" y="3158"/>
                    <a:pt x="1110" y="3174"/>
                    <a:pt x="1110" y="3200"/>
                  </a:cubicBezTo>
                  <a:cubicBezTo>
                    <a:pt x="1110" y="3269"/>
                    <a:pt x="1101" y="3347"/>
                    <a:pt x="1101" y="3415"/>
                  </a:cubicBezTo>
                  <a:cubicBezTo>
                    <a:pt x="1101" y="3441"/>
                    <a:pt x="1084" y="3459"/>
                    <a:pt x="1058" y="3459"/>
                  </a:cubicBezTo>
                  <a:close/>
                  <a:moveTo>
                    <a:pt x="1058" y="2900"/>
                  </a:moveTo>
                  <a:lnTo>
                    <a:pt x="1058" y="2900"/>
                  </a:lnTo>
                  <a:cubicBezTo>
                    <a:pt x="1032" y="2900"/>
                    <a:pt x="1015" y="2883"/>
                    <a:pt x="1015" y="2857"/>
                  </a:cubicBezTo>
                  <a:cubicBezTo>
                    <a:pt x="1007" y="2788"/>
                    <a:pt x="1007" y="2711"/>
                    <a:pt x="998" y="2642"/>
                  </a:cubicBezTo>
                  <a:cubicBezTo>
                    <a:pt x="989" y="2625"/>
                    <a:pt x="1015" y="2599"/>
                    <a:pt x="1032" y="2599"/>
                  </a:cubicBezTo>
                  <a:cubicBezTo>
                    <a:pt x="1058" y="2590"/>
                    <a:pt x="1084" y="2616"/>
                    <a:pt x="1084" y="2633"/>
                  </a:cubicBezTo>
                  <a:cubicBezTo>
                    <a:pt x="1093" y="2711"/>
                    <a:pt x="1093" y="2780"/>
                    <a:pt x="1101" y="2857"/>
                  </a:cubicBezTo>
                  <a:cubicBezTo>
                    <a:pt x="1101" y="2874"/>
                    <a:pt x="1084" y="2900"/>
                    <a:pt x="1058" y="2900"/>
                  </a:cubicBezTo>
                  <a:close/>
                  <a:moveTo>
                    <a:pt x="998" y="2341"/>
                  </a:moveTo>
                  <a:lnTo>
                    <a:pt x="998" y="2341"/>
                  </a:lnTo>
                  <a:cubicBezTo>
                    <a:pt x="972" y="2341"/>
                    <a:pt x="955" y="2324"/>
                    <a:pt x="955" y="2306"/>
                  </a:cubicBezTo>
                  <a:cubicBezTo>
                    <a:pt x="938" y="2237"/>
                    <a:pt x="929" y="2169"/>
                    <a:pt x="912" y="2091"/>
                  </a:cubicBezTo>
                  <a:cubicBezTo>
                    <a:pt x="912" y="2074"/>
                    <a:pt x="921" y="2048"/>
                    <a:pt x="946" y="2039"/>
                  </a:cubicBezTo>
                  <a:cubicBezTo>
                    <a:pt x="972" y="2039"/>
                    <a:pt x="989" y="2057"/>
                    <a:pt x="998" y="2074"/>
                  </a:cubicBezTo>
                  <a:cubicBezTo>
                    <a:pt x="1015" y="2151"/>
                    <a:pt x="1024" y="2220"/>
                    <a:pt x="1041" y="2289"/>
                  </a:cubicBezTo>
                  <a:cubicBezTo>
                    <a:pt x="1041" y="2315"/>
                    <a:pt x="1024" y="2341"/>
                    <a:pt x="998" y="2341"/>
                  </a:cubicBezTo>
                  <a:close/>
                  <a:moveTo>
                    <a:pt x="878" y="1790"/>
                  </a:moveTo>
                  <a:lnTo>
                    <a:pt x="878" y="1790"/>
                  </a:lnTo>
                  <a:cubicBezTo>
                    <a:pt x="852" y="1790"/>
                    <a:pt x="835" y="1781"/>
                    <a:pt x="835" y="1764"/>
                  </a:cubicBezTo>
                  <a:cubicBezTo>
                    <a:pt x="817" y="1695"/>
                    <a:pt x="791" y="1626"/>
                    <a:pt x="774" y="1557"/>
                  </a:cubicBezTo>
                  <a:cubicBezTo>
                    <a:pt x="766" y="1532"/>
                    <a:pt x="774" y="1506"/>
                    <a:pt x="800" y="1497"/>
                  </a:cubicBezTo>
                  <a:cubicBezTo>
                    <a:pt x="826" y="1497"/>
                    <a:pt x="843" y="1506"/>
                    <a:pt x="852" y="1532"/>
                  </a:cubicBezTo>
                  <a:cubicBezTo>
                    <a:pt x="878" y="1601"/>
                    <a:pt x="895" y="1670"/>
                    <a:pt x="921" y="1738"/>
                  </a:cubicBezTo>
                  <a:cubicBezTo>
                    <a:pt x="921" y="1764"/>
                    <a:pt x="912" y="1781"/>
                    <a:pt x="886" y="1790"/>
                  </a:cubicBezTo>
                  <a:lnTo>
                    <a:pt x="878" y="1790"/>
                  </a:lnTo>
                  <a:close/>
                  <a:moveTo>
                    <a:pt x="697" y="1265"/>
                  </a:moveTo>
                  <a:lnTo>
                    <a:pt x="697" y="1265"/>
                  </a:lnTo>
                  <a:cubicBezTo>
                    <a:pt x="680" y="1265"/>
                    <a:pt x="662" y="1248"/>
                    <a:pt x="654" y="1231"/>
                  </a:cubicBezTo>
                  <a:cubicBezTo>
                    <a:pt x="628" y="1170"/>
                    <a:pt x="602" y="1101"/>
                    <a:pt x="576" y="1032"/>
                  </a:cubicBezTo>
                  <a:cubicBezTo>
                    <a:pt x="568" y="1015"/>
                    <a:pt x="576" y="990"/>
                    <a:pt x="594" y="981"/>
                  </a:cubicBezTo>
                  <a:cubicBezTo>
                    <a:pt x="619" y="972"/>
                    <a:pt x="645" y="981"/>
                    <a:pt x="654" y="998"/>
                  </a:cubicBezTo>
                  <a:cubicBezTo>
                    <a:pt x="680" y="1067"/>
                    <a:pt x="714" y="1136"/>
                    <a:pt x="740" y="1205"/>
                  </a:cubicBezTo>
                  <a:cubicBezTo>
                    <a:pt x="748" y="1222"/>
                    <a:pt x="731" y="1248"/>
                    <a:pt x="714" y="1256"/>
                  </a:cubicBezTo>
                  <a:cubicBezTo>
                    <a:pt x="705" y="1256"/>
                    <a:pt x="705" y="1265"/>
                    <a:pt x="697" y="1265"/>
                  </a:cubicBezTo>
                  <a:close/>
                  <a:moveTo>
                    <a:pt x="464" y="749"/>
                  </a:moveTo>
                  <a:lnTo>
                    <a:pt x="464" y="749"/>
                  </a:lnTo>
                  <a:cubicBezTo>
                    <a:pt x="447" y="749"/>
                    <a:pt x="430" y="740"/>
                    <a:pt x="421" y="731"/>
                  </a:cubicBezTo>
                  <a:cubicBezTo>
                    <a:pt x="387" y="662"/>
                    <a:pt x="353" y="602"/>
                    <a:pt x="318" y="542"/>
                  </a:cubicBezTo>
                  <a:cubicBezTo>
                    <a:pt x="309" y="516"/>
                    <a:pt x="318" y="490"/>
                    <a:pt x="335" y="482"/>
                  </a:cubicBezTo>
                  <a:cubicBezTo>
                    <a:pt x="361" y="465"/>
                    <a:pt x="387" y="473"/>
                    <a:pt x="396" y="499"/>
                  </a:cubicBezTo>
                  <a:cubicBezTo>
                    <a:pt x="430" y="559"/>
                    <a:pt x="464" y="619"/>
                    <a:pt x="499" y="688"/>
                  </a:cubicBezTo>
                  <a:cubicBezTo>
                    <a:pt x="516" y="706"/>
                    <a:pt x="507" y="731"/>
                    <a:pt x="482" y="749"/>
                  </a:cubicBezTo>
                  <a:cubicBezTo>
                    <a:pt x="473" y="749"/>
                    <a:pt x="473" y="749"/>
                    <a:pt x="464" y="749"/>
                  </a:cubicBezTo>
                  <a:close/>
                  <a:moveTo>
                    <a:pt x="172" y="267"/>
                  </a:moveTo>
                  <a:lnTo>
                    <a:pt x="172" y="267"/>
                  </a:lnTo>
                  <a:cubicBezTo>
                    <a:pt x="163" y="267"/>
                    <a:pt x="146" y="258"/>
                    <a:pt x="137" y="249"/>
                  </a:cubicBezTo>
                  <a:cubicBezTo>
                    <a:pt x="103" y="189"/>
                    <a:pt x="60" y="129"/>
                    <a:pt x="17" y="77"/>
                  </a:cubicBezTo>
                  <a:cubicBezTo>
                    <a:pt x="0" y="52"/>
                    <a:pt x="8" y="26"/>
                    <a:pt x="25" y="17"/>
                  </a:cubicBezTo>
                  <a:cubicBezTo>
                    <a:pt x="43" y="0"/>
                    <a:pt x="77" y="0"/>
                    <a:pt x="86" y="26"/>
                  </a:cubicBezTo>
                  <a:cubicBezTo>
                    <a:pt x="129" y="77"/>
                    <a:pt x="172" y="137"/>
                    <a:pt x="215" y="198"/>
                  </a:cubicBezTo>
                  <a:cubicBezTo>
                    <a:pt x="223" y="224"/>
                    <a:pt x="223" y="249"/>
                    <a:pt x="198" y="258"/>
                  </a:cubicBezTo>
                  <a:cubicBezTo>
                    <a:pt x="189" y="267"/>
                    <a:pt x="180" y="267"/>
                    <a:pt x="172" y="2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9" name="Freeform 5"/>
            <p:cNvSpPr>
              <a:spLocks noChangeArrowheads="1"/>
            </p:cNvSpPr>
            <p:nvPr/>
          </p:nvSpPr>
          <p:spPr bwMode="auto">
            <a:xfrm>
              <a:off x="6528276" y="3376996"/>
              <a:ext cx="1227737" cy="6733064"/>
            </a:xfrm>
            <a:custGeom>
              <a:avLst/>
              <a:gdLst>
                <a:gd name="T0" fmla="*/ 1058 w 1111"/>
                <a:gd name="T1" fmla="*/ 6092 h 6093"/>
                <a:gd name="T2" fmla="*/ 903 w 1111"/>
                <a:gd name="T3" fmla="*/ 5903 h 6093"/>
                <a:gd name="T4" fmla="*/ 972 w 1111"/>
                <a:gd name="T5" fmla="*/ 5851 h 6093"/>
                <a:gd name="T6" fmla="*/ 1084 w 1111"/>
                <a:gd name="T7" fmla="*/ 6084 h 6093"/>
                <a:gd name="T8" fmla="*/ 757 w 1111"/>
                <a:gd name="T9" fmla="*/ 5627 h 6093"/>
                <a:gd name="T10" fmla="*/ 714 w 1111"/>
                <a:gd name="T11" fmla="*/ 5602 h 6093"/>
                <a:gd name="T12" fmla="*/ 628 w 1111"/>
                <a:gd name="T13" fmla="*/ 5352 h 6093"/>
                <a:gd name="T14" fmla="*/ 792 w 1111"/>
                <a:gd name="T15" fmla="*/ 5559 h 6093"/>
                <a:gd name="T16" fmla="*/ 757 w 1111"/>
                <a:gd name="T17" fmla="*/ 5627 h 6093"/>
                <a:gd name="T18" fmla="*/ 499 w 1111"/>
                <a:gd name="T19" fmla="*/ 5128 h 6093"/>
                <a:gd name="T20" fmla="*/ 378 w 1111"/>
                <a:gd name="T21" fmla="*/ 4896 h 6093"/>
                <a:gd name="T22" fmla="*/ 456 w 1111"/>
                <a:gd name="T23" fmla="*/ 4870 h 6093"/>
                <a:gd name="T24" fmla="*/ 516 w 1111"/>
                <a:gd name="T25" fmla="*/ 5120 h 6093"/>
                <a:gd name="T26" fmla="*/ 301 w 1111"/>
                <a:gd name="T27" fmla="*/ 4603 h 6093"/>
                <a:gd name="T28" fmla="*/ 258 w 1111"/>
                <a:gd name="T29" fmla="*/ 4569 h 6093"/>
                <a:gd name="T30" fmla="*/ 223 w 1111"/>
                <a:gd name="T31" fmla="*/ 4311 h 6093"/>
                <a:gd name="T32" fmla="*/ 344 w 1111"/>
                <a:gd name="T33" fmla="*/ 4543 h 6093"/>
                <a:gd name="T34" fmla="*/ 301 w 1111"/>
                <a:gd name="T35" fmla="*/ 4603 h 6093"/>
                <a:gd name="T36" fmla="*/ 154 w 1111"/>
                <a:gd name="T37" fmla="*/ 4061 h 6093"/>
                <a:gd name="T38" fmla="*/ 77 w 1111"/>
                <a:gd name="T39" fmla="*/ 3811 h 6093"/>
                <a:gd name="T40" fmla="*/ 163 w 1111"/>
                <a:gd name="T41" fmla="*/ 3794 h 6093"/>
                <a:gd name="T42" fmla="*/ 163 w 1111"/>
                <a:gd name="T43" fmla="*/ 4061 h 6093"/>
                <a:gd name="T44" fmla="*/ 69 w 1111"/>
                <a:gd name="T45" fmla="*/ 3502 h 6093"/>
                <a:gd name="T46" fmla="*/ 25 w 1111"/>
                <a:gd name="T47" fmla="*/ 3467 h 6093"/>
                <a:gd name="T48" fmla="*/ 51 w 1111"/>
                <a:gd name="T49" fmla="*/ 3200 h 6093"/>
                <a:gd name="T50" fmla="*/ 112 w 1111"/>
                <a:gd name="T51" fmla="*/ 3459 h 6093"/>
                <a:gd name="T52" fmla="*/ 69 w 1111"/>
                <a:gd name="T53" fmla="*/ 3502 h 6093"/>
                <a:gd name="T54" fmla="*/ 43 w 1111"/>
                <a:gd name="T55" fmla="*/ 2943 h 6093"/>
                <a:gd name="T56" fmla="*/ 0 w 1111"/>
                <a:gd name="T57" fmla="*/ 2900 h 6093"/>
                <a:gd name="T58" fmla="*/ 51 w 1111"/>
                <a:gd name="T59" fmla="*/ 2642 h 6093"/>
                <a:gd name="T60" fmla="*/ 86 w 1111"/>
                <a:gd name="T61" fmla="*/ 2900 h 6093"/>
                <a:gd name="T62" fmla="*/ 77 w 1111"/>
                <a:gd name="T63" fmla="*/ 2384 h 6093"/>
                <a:gd name="T64" fmla="*/ 77 w 1111"/>
                <a:gd name="T65" fmla="*/ 2384 h 6093"/>
                <a:gd name="T66" fmla="*/ 69 w 1111"/>
                <a:gd name="T67" fmla="*/ 2117 h 6093"/>
                <a:gd name="T68" fmla="*/ 154 w 1111"/>
                <a:gd name="T69" fmla="*/ 2134 h 6093"/>
                <a:gd name="T70" fmla="*/ 77 w 1111"/>
                <a:gd name="T71" fmla="*/ 2384 h 6093"/>
                <a:gd name="T72" fmla="*/ 172 w 1111"/>
                <a:gd name="T73" fmla="*/ 1833 h 6093"/>
                <a:gd name="T74" fmla="*/ 129 w 1111"/>
                <a:gd name="T75" fmla="*/ 1781 h 6093"/>
                <a:gd name="T76" fmla="*/ 232 w 1111"/>
                <a:gd name="T77" fmla="*/ 1532 h 6093"/>
                <a:gd name="T78" fmla="*/ 215 w 1111"/>
                <a:gd name="T79" fmla="*/ 1799 h 6093"/>
                <a:gd name="T80" fmla="*/ 327 w 1111"/>
                <a:gd name="T81" fmla="*/ 1291 h 6093"/>
                <a:gd name="T82" fmla="*/ 310 w 1111"/>
                <a:gd name="T83" fmla="*/ 1291 h 6093"/>
                <a:gd name="T84" fmla="*/ 353 w 1111"/>
                <a:gd name="T85" fmla="*/ 1033 h 6093"/>
                <a:gd name="T86" fmla="*/ 438 w 1111"/>
                <a:gd name="T87" fmla="*/ 1058 h 6093"/>
                <a:gd name="T88" fmla="*/ 327 w 1111"/>
                <a:gd name="T89" fmla="*/ 1291 h 6093"/>
                <a:gd name="T90" fmla="*/ 533 w 1111"/>
                <a:gd name="T91" fmla="*/ 766 h 6093"/>
                <a:gd name="T92" fmla="*/ 490 w 1111"/>
                <a:gd name="T93" fmla="*/ 706 h 6093"/>
                <a:gd name="T94" fmla="*/ 645 w 1111"/>
                <a:gd name="T95" fmla="*/ 491 h 6093"/>
                <a:gd name="T96" fmla="*/ 568 w 1111"/>
                <a:gd name="T97" fmla="*/ 749 h 6093"/>
                <a:gd name="T98" fmla="*/ 792 w 1111"/>
                <a:gd name="T99" fmla="*/ 275 h 6093"/>
                <a:gd name="T100" fmla="*/ 774 w 1111"/>
                <a:gd name="T101" fmla="*/ 267 h 6093"/>
                <a:gd name="T102" fmla="*/ 869 w 1111"/>
                <a:gd name="T103" fmla="*/ 26 h 6093"/>
                <a:gd name="T104" fmla="*/ 946 w 1111"/>
                <a:gd name="T105" fmla="*/ 69 h 6093"/>
                <a:gd name="T106" fmla="*/ 792 w 1111"/>
                <a:gd name="T107" fmla="*/ 275 h 6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1" h="6093">
                  <a:moveTo>
                    <a:pt x="1058" y="6092"/>
                  </a:moveTo>
                  <a:lnTo>
                    <a:pt x="1058" y="6092"/>
                  </a:lnTo>
                  <a:cubicBezTo>
                    <a:pt x="1050" y="6092"/>
                    <a:pt x="1033" y="6092"/>
                    <a:pt x="1024" y="6075"/>
                  </a:cubicBezTo>
                  <a:cubicBezTo>
                    <a:pt x="981" y="6023"/>
                    <a:pt x="946" y="5963"/>
                    <a:pt x="903" y="5903"/>
                  </a:cubicBezTo>
                  <a:cubicBezTo>
                    <a:pt x="886" y="5877"/>
                    <a:pt x="895" y="5851"/>
                    <a:pt x="912" y="5843"/>
                  </a:cubicBezTo>
                  <a:cubicBezTo>
                    <a:pt x="938" y="5826"/>
                    <a:pt x="964" y="5834"/>
                    <a:pt x="972" y="5851"/>
                  </a:cubicBezTo>
                  <a:cubicBezTo>
                    <a:pt x="1015" y="5911"/>
                    <a:pt x="1058" y="5972"/>
                    <a:pt x="1101" y="6023"/>
                  </a:cubicBezTo>
                  <a:cubicBezTo>
                    <a:pt x="1110" y="6049"/>
                    <a:pt x="1110" y="6075"/>
                    <a:pt x="1084" y="6084"/>
                  </a:cubicBezTo>
                  <a:cubicBezTo>
                    <a:pt x="1084" y="6092"/>
                    <a:pt x="1076" y="6092"/>
                    <a:pt x="1058" y="6092"/>
                  </a:cubicBezTo>
                  <a:close/>
                  <a:moveTo>
                    <a:pt x="757" y="5627"/>
                  </a:moveTo>
                  <a:lnTo>
                    <a:pt x="757" y="5627"/>
                  </a:lnTo>
                  <a:cubicBezTo>
                    <a:pt x="740" y="5627"/>
                    <a:pt x="723" y="5619"/>
                    <a:pt x="714" y="5602"/>
                  </a:cubicBezTo>
                  <a:cubicBezTo>
                    <a:pt x="679" y="5541"/>
                    <a:pt x="645" y="5481"/>
                    <a:pt x="611" y="5412"/>
                  </a:cubicBezTo>
                  <a:cubicBezTo>
                    <a:pt x="602" y="5395"/>
                    <a:pt x="611" y="5369"/>
                    <a:pt x="628" y="5352"/>
                  </a:cubicBezTo>
                  <a:cubicBezTo>
                    <a:pt x="654" y="5344"/>
                    <a:pt x="679" y="5352"/>
                    <a:pt x="688" y="5369"/>
                  </a:cubicBezTo>
                  <a:cubicBezTo>
                    <a:pt x="723" y="5438"/>
                    <a:pt x="757" y="5498"/>
                    <a:pt x="792" y="5559"/>
                  </a:cubicBezTo>
                  <a:cubicBezTo>
                    <a:pt x="809" y="5585"/>
                    <a:pt x="800" y="5610"/>
                    <a:pt x="774" y="5619"/>
                  </a:cubicBezTo>
                  <a:cubicBezTo>
                    <a:pt x="774" y="5627"/>
                    <a:pt x="766" y="5627"/>
                    <a:pt x="757" y="5627"/>
                  </a:cubicBezTo>
                  <a:close/>
                  <a:moveTo>
                    <a:pt x="499" y="5128"/>
                  </a:moveTo>
                  <a:lnTo>
                    <a:pt x="499" y="5128"/>
                  </a:lnTo>
                  <a:cubicBezTo>
                    <a:pt x="482" y="5128"/>
                    <a:pt x="464" y="5120"/>
                    <a:pt x="456" y="5103"/>
                  </a:cubicBezTo>
                  <a:cubicBezTo>
                    <a:pt x="430" y="5034"/>
                    <a:pt x="404" y="4965"/>
                    <a:pt x="378" y="4896"/>
                  </a:cubicBezTo>
                  <a:cubicBezTo>
                    <a:pt x="370" y="4879"/>
                    <a:pt x="378" y="4853"/>
                    <a:pt x="404" y="4844"/>
                  </a:cubicBezTo>
                  <a:cubicBezTo>
                    <a:pt x="421" y="4836"/>
                    <a:pt x="447" y="4844"/>
                    <a:pt x="456" y="4870"/>
                  </a:cubicBezTo>
                  <a:cubicBezTo>
                    <a:pt x="482" y="4930"/>
                    <a:pt x="507" y="4999"/>
                    <a:pt x="542" y="5068"/>
                  </a:cubicBezTo>
                  <a:cubicBezTo>
                    <a:pt x="550" y="5085"/>
                    <a:pt x="542" y="5111"/>
                    <a:pt x="516" y="5120"/>
                  </a:cubicBezTo>
                  <a:cubicBezTo>
                    <a:pt x="507" y="5128"/>
                    <a:pt x="507" y="5128"/>
                    <a:pt x="499" y="5128"/>
                  </a:cubicBezTo>
                  <a:close/>
                  <a:moveTo>
                    <a:pt x="301" y="4603"/>
                  </a:moveTo>
                  <a:lnTo>
                    <a:pt x="301" y="4603"/>
                  </a:lnTo>
                  <a:cubicBezTo>
                    <a:pt x="284" y="4603"/>
                    <a:pt x="266" y="4595"/>
                    <a:pt x="258" y="4569"/>
                  </a:cubicBezTo>
                  <a:cubicBezTo>
                    <a:pt x="232" y="4500"/>
                    <a:pt x="215" y="4431"/>
                    <a:pt x="197" y="4362"/>
                  </a:cubicBezTo>
                  <a:cubicBezTo>
                    <a:pt x="189" y="4336"/>
                    <a:pt x="206" y="4319"/>
                    <a:pt x="223" y="4311"/>
                  </a:cubicBezTo>
                  <a:cubicBezTo>
                    <a:pt x="249" y="4302"/>
                    <a:pt x="275" y="4319"/>
                    <a:pt x="275" y="4336"/>
                  </a:cubicBezTo>
                  <a:cubicBezTo>
                    <a:pt x="301" y="4405"/>
                    <a:pt x="318" y="4474"/>
                    <a:pt x="344" y="4543"/>
                  </a:cubicBezTo>
                  <a:cubicBezTo>
                    <a:pt x="344" y="4569"/>
                    <a:pt x="335" y="4595"/>
                    <a:pt x="310" y="4603"/>
                  </a:cubicBezTo>
                  <a:lnTo>
                    <a:pt x="301" y="4603"/>
                  </a:lnTo>
                  <a:close/>
                  <a:moveTo>
                    <a:pt x="154" y="4061"/>
                  </a:moveTo>
                  <a:lnTo>
                    <a:pt x="154" y="4061"/>
                  </a:lnTo>
                  <a:cubicBezTo>
                    <a:pt x="137" y="4061"/>
                    <a:pt x="120" y="4044"/>
                    <a:pt x="112" y="4027"/>
                  </a:cubicBezTo>
                  <a:cubicBezTo>
                    <a:pt x="94" y="3958"/>
                    <a:pt x="86" y="3880"/>
                    <a:pt x="77" y="3811"/>
                  </a:cubicBezTo>
                  <a:cubicBezTo>
                    <a:pt x="69" y="3786"/>
                    <a:pt x="86" y="3769"/>
                    <a:pt x="112" y="3760"/>
                  </a:cubicBezTo>
                  <a:cubicBezTo>
                    <a:pt x="137" y="3760"/>
                    <a:pt x="154" y="3777"/>
                    <a:pt x="163" y="3794"/>
                  </a:cubicBezTo>
                  <a:cubicBezTo>
                    <a:pt x="172" y="3863"/>
                    <a:pt x="180" y="3941"/>
                    <a:pt x="197" y="4010"/>
                  </a:cubicBezTo>
                  <a:cubicBezTo>
                    <a:pt x="206" y="4035"/>
                    <a:pt x="189" y="4052"/>
                    <a:pt x="163" y="4061"/>
                  </a:cubicBezTo>
                  <a:lnTo>
                    <a:pt x="154" y="4061"/>
                  </a:lnTo>
                  <a:close/>
                  <a:moveTo>
                    <a:pt x="69" y="3502"/>
                  </a:moveTo>
                  <a:lnTo>
                    <a:pt x="69" y="3502"/>
                  </a:lnTo>
                  <a:cubicBezTo>
                    <a:pt x="51" y="3502"/>
                    <a:pt x="34" y="3485"/>
                    <a:pt x="25" y="3467"/>
                  </a:cubicBezTo>
                  <a:cubicBezTo>
                    <a:pt x="17" y="3398"/>
                    <a:pt x="17" y="3321"/>
                    <a:pt x="8" y="3252"/>
                  </a:cubicBezTo>
                  <a:cubicBezTo>
                    <a:pt x="8" y="3226"/>
                    <a:pt x="25" y="3200"/>
                    <a:pt x="51" y="3200"/>
                  </a:cubicBezTo>
                  <a:cubicBezTo>
                    <a:pt x="77" y="3200"/>
                    <a:pt x="94" y="3218"/>
                    <a:pt x="94" y="3244"/>
                  </a:cubicBezTo>
                  <a:cubicBezTo>
                    <a:pt x="103" y="3312"/>
                    <a:pt x="112" y="3390"/>
                    <a:pt x="112" y="3459"/>
                  </a:cubicBezTo>
                  <a:cubicBezTo>
                    <a:pt x="120" y="3485"/>
                    <a:pt x="103" y="3502"/>
                    <a:pt x="77" y="3502"/>
                  </a:cubicBezTo>
                  <a:lnTo>
                    <a:pt x="69" y="3502"/>
                  </a:lnTo>
                  <a:close/>
                  <a:moveTo>
                    <a:pt x="43" y="2943"/>
                  </a:moveTo>
                  <a:lnTo>
                    <a:pt x="43" y="2943"/>
                  </a:lnTo>
                  <a:lnTo>
                    <a:pt x="43" y="2943"/>
                  </a:lnTo>
                  <a:cubicBezTo>
                    <a:pt x="25" y="2943"/>
                    <a:pt x="0" y="2926"/>
                    <a:pt x="0" y="2900"/>
                  </a:cubicBezTo>
                  <a:cubicBezTo>
                    <a:pt x="0" y="2832"/>
                    <a:pt x="8" y="2754"/>
                    <a:pt x="8" y="2685"/>
                  </a:cubicBezTo>
                  <a:cubicBezTo>
                    <a:pt x="8" y="2659"/>
                    <a:pt x="34" y="2642"/>
                    <a:pt x="51" y="2642"/>
                  </a:cubicBezTo>
                  <a:cubicBezTo>
                    <a:pt x="77" y="2642"/>
                    <a:pt x="94" y="2668"/>
                    <a:pt x="94" y="2685"/>
                  </a:cubicBezTo>
                  <a:cubicBezTo>
                    <a:pt x="94" y="2763"/>
                    <a:pt x="86" y="2832"/>
                    <a:pt x="86" y="2900"/>
                  </a:cubicBezTo>
                  <a:cubicBezTo>
                    <a:pt x="86" y="2926"/>
                    <a:pt x="69" y="2943"/>
                    <a:pt x="43" y="2943"/>
                  </a:cubicBezTo>
                  <a:close/>
                  <a:moveTo>
                    <a:pt x="77" y="2384"/>
                  </a:moveTo>
                  <a:lnTo>
                    <a:pt x="77" y="2384"/>
                  </a:lnTo>
                  <a:lnTo>
                    <a:pt x="77" y="2384"/>
                  </a:lnTo>
                  <a:cubicBezTo>
                    <a:pt x="51" y="2384"/>
                    <a:pt x="34" y="2358"/>
                    <a:pt x="34" y="2341"/>
                  </a:cubicBezTo>
                  <a:cubicBezTo>
                    <a:pt x="43" y="2263"/>
                    <a:pt x="51" y="2195"/>
                    <a:pt x="69" y="2117"/>
                  </a:cubicBezTo>
                  <a:cubicBezTo>
                    <a:pt x="69" y="2100"/>
                    <a:pt x="94" y="2083"/>
                    <a:pt x="112" y="2083"/>
                  </a:cubicBezTo>
                  <a:cubicBezTo>
                    <a:pt x="137" y="2091"/>
                    <a:pt x="154" y="2109"/>
                    <a:pt x="154" y="2134"/>
                  </a:cubicBezTo>
                  <a:cubicBezTo>
                    <a:pt x="137" y="2203"/>
                    <a:pt x="129" y="2272"/>
                    <a:pt x="120" y="2350"/>
                  </a:cubicBezTo>
                  <a:cubicBezTo>
                    <a:pt x="120" y="2367"/>
                    <a:pt x="103" y="2384"/>
                    <a:pt x="77" y="2384"/>
                  </a:cubicBezTo>
                  <a:close/>
                  <a:moveTo>
                    <a:pt x="172" y="1833"/>
                  </a:moveTo>
                  <a:lnTo>
                    <a:pt x="172" y="1833"/>
                  </a:lnTo>
                  <a:lnTo>
                    <a:pt x="163" y="1833"/>
                  </a:lnTo>
                  <a:cubicBezTo>
                    <a:pt x="137" y="1824"/>
                    <a:pt x="120" y="1799"/>
                    <a:pt x="129" y="1781"/>
                  </a:cubicBezTo>
                  <a:cubicBezTo>
                    <a:pt x="146" y="1704"/>
                    <a:pt x="163" y="1635"/>
                    <a:pt x="180" y="1566"/>
                  </a:cubicBezTo>
                  <a:cubicBezTo>
                    <a:pt x="189" y="1540"/>
                    <a:pt x="215" y="1532"/>
                    <a:pt x="232" y="1532"/>
                  </a:cubicBezTo>
                  <a:cubicBezTo>
                    <a:pt x="258" y="1540"/>
                    <a:pt x="275" y="1566"/>
                    <a:pt x="266" y="1592"/>
                  </a:cubicBezTo>
                  <a:cubicBezTo>
                    <a:pt x="249" y="1661"/>
                    <a:pt x="232" y="1730"/>
                    <a:pt x="215" y="1799"/>
                  </a:cubicBezTo>
                  <a:cubicBezTo>
                    <a:pt x="206" y="1816"/>
                    <a:pt x="189" y="1833"/>
                    <a:pt x="172" y="1833"/>
                  </a:cubicBezTo>
                  <a:close/>
                  <a:moveTo>
                    <a:pt x="327" y="1291"/>
                  </a:moveTo>
                  <a:lnTo>
                    <a:pt x="327" y="1291"/>
                  </a:lnTo>
                  <a:cubicBezTo>
                    <a:pt x="318" y="1291"/>
                    <a:pt x="318" y="1291"/>
                    <a:pt x="310" y="1291"/>
                  </a:cubicBezTo>
                  <a:cubicBezTo>
                    <a:pt x="284" y="1282"/>
                    <a:pt x="275" y="1256"/>
                    <a:pt x="284" y="1231"/>
                  </a:cubicBezTo>
                  <a:cubicBezTo>
                    <a:pt x="301" y="1162"/>
                    <a:pt x="327" y="1093"/>
                    <a:pt x="353" y="1033"/>
                  </a:cubicBezTo>
                  <a:cubicBezTo>
                    <a:pt x="361" y="1007"/>
                    <a:pt x="387" y="998"/>
                    <a:pt x="413" y="1007"/>
                  </a:cubicBezTo>
                  <a:cubicBezTo>
                    <a:pt x="438" y="1016"/>
                    <a:pt x="447" y="1041"/>
                    <a:pt x="438" y="1058"/>
                  </a:cubicBezTo>
                  <a:cubicBezTo>
                    <a:pt x="413" y="1127"/>
                    <a:pt x="387" y="1196"/>
                    <a:pt x="361" y="1265"/>
                  </a:cubicBezTo>
                  <a:cubicBezTo>
                    <a:pt x="361" y="1282"/>
                    <a:pt x="344" y="1291"/>
                    <a:pt x="327" y="1291"/>
                  </a:cubicBezTo>
                  <a:close/>
                  <a:moveTo>
                    <a:pt x="533" y="766"/>
                  </a:moveTo>
                  <a:lnTo>
                    <a:pt x="533" y="766"/>
                  </a:lnTo>
                  <a:cubicBezTo>
                    <a:pt x="525" y="766"/>
                    <a:pt x="516" y="766"/>
                    <a:pt x="516" y="766"/>
                  </a:cubicBezTo>
                  <a:cubicBezTo>
                    <a:pt x="490" y="757"/>
                    <a:pt x="482" y="732"/>
                    <a:pt x="490" y="706"/>
                  </a:cubicBezTo>
                  <a:cubicBezTo>
                    <a:pt x="525" y="645"/>
                    <a:pt x="550" y="577"/>
                    <a:pt x="585" y="516"/>
                  </a:cubicBezTo>
                  <a:cubicBezTo>
                    <a:pt x="602" y="491"/>
                    <a:pt x="628" y="482"/>
                    <a:pt x="645" y="491"/>
                  </a:cubicBezTo>
                  <a:cubicBezTo>
                    <a:pt x="671" y="508"/>
                    <a:pt x="679" y="534"/>
                    <a:pt x="662" y="551"/>
                  </a:cubicBezTo>
                  <a:cubicBezTo>
                    <a:pt x="636" y="611"/>
                    <a:pt x="602" y="680"/>
                    <a:pt x="568" y="749"/>
                  </a:cubicBezTo>
                  <a:cubicBezTo>
                    <a:pt x="568" y="757"/>
                    <a:pt x="550" y="766"/>
                    <a:pt x="533" y="766"/>
                  </a:cubicBezTo>
                  <a:close/>
                  <a:moveTo>
                    <a:pt x="792" y="275"/>
                  </a:moveTo>
                  <a:lnTo>
                    <a:pt x="792" y="275"/>
                  </a:lnTo>
                  <a:cubicBezTo>
                    <a:pt x="783" y="275"/>
                    <a:pt x="783" y="275"/>
                    <a:pt x="774" y="267"/>
                  </a:cubicBezTo>
                  <a:cubicBezTo>
                    <a:pt x="748" y="258"/>
                    <a:pt x="748" y="232"/>
                    <a:pt x="757" y="206"/>
                  </a:cubicBezTo>
                  <a:cubicBezTo>
                    <a:pt x="792" y="146"/>
                    <a:pt x="835" y="86"/>
                    <a:pt x="869" y="26"/>
                  </a:cubicBezTo>
                  <a:cubicBezTo>
                    <a:pt x="886" y="0"/>
                    <a:pt x="912" y="0"/>
                    <a:pt x="929" y="9"/>
                  </a:cubicBezTo>
                  <a:cubicBezTo>
                    <a:pt x="955" y="26"/>
                    <a:pt x="955" y="52"/>
                    <a:pt x="946" y="69"/>
                  </a:cubicBezTo>
                  <a:cubicBezTo>
                    <a:pt x="903" y="129"/>
                    <a:pt x="869" y="189"/>
                    <a:pt x="835" y="250"/>
                  </a:cubicBezTo>
                  <a:cubicBezTo>
                    <a:pt x="826" y="267"/>
                    <a:pt x="809" y="275"/>
                    <a:pt x="792" y="27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0" name="Freeform 6"/>
            <p:cNvSpPr>
              <a:spLocks noChangeArrowheads="1"/>
            </p:cNvSpPr>
            <p:nvPr/>
          </p:nvSpPr>
          <p:spPr bwMode="auto">
            <a:xfrm>
              <a:off x="18937189" y="3099293"/>
              <a:ext cx="979265" cy="6932817"/>
            </a:xfrm>
            <a:custGeom>
              <a:avLst/>
              <a:gdLst>
                <a:gd name="T0" fmla="*/ 138 w 887"/>
                <a:gd name="T1" fmla="*/ 6273 h 6274"/>
                <a:gd name="T2" fmla="*/ 103 w 887"/>
                <a:gd name="T3" fmla="*/ 6213 h 6274"/>
                <a:gd name="T4" fmla="*/ 249 w 887"/>
                <a:gd name="T5" fmla="*/ 5998 h 6274"/>
                <a:gd name="T6" fmla="*/ 181 w 887"/>
                <a:gd name="T7" fmla="*/ 6248 h 6274"/>
                <a:gd name="T8" fmla="*/ 370 w 887"/>
                <a:gd name="T9" fmla="*/ 5757 h 6274"/>
                <a:gd name="T10" fmla="*/ 353 w 887"/>
                <a:gd name="T11" fmla="*/ 5757 h 6274"/>
                <a:gd name="T12" fmla="*/ 404 w 887"/>
                <a:gd name="T13" fmla="*/ 5499 h 6274"/>
                <a:gd name="T14" fmla="*/ 490 w 887"/>
                <a:gd name="T15" fmla="*/ 5525 h 6274"/>
                <a:gd name="T16" fmla="*/ 370 w 887"/>
                <a:gd name="T17" fmla="*/ 5757 h 6274"/>
                <a:gd name="T18" fmla="*/ 559 w 887"/>
                <a:gd name="T19" fmla="*/ 5232 h 6274"/>
                <a:gd name="T20" fmla="*/ 516 w 887"/>
                <a:gd name="T21" fmla="*/ 5172 h 6274"/>
                <a:gd name="T22" fmla="*/ 628 w 887"/>
                <a:gd name="T23" fmla="*/ 4931 h 6274"/>
                <a:gd name="T24" fmla="*/ 602 w 887"/>
                <a:gd name="T25" fmla="*/ 5198 h 6274"/>
                <a:gd name="T26" fmla="*/ 697 w 887"/>
                <a:gd name="T27" fmla="*/ 4681 h 6274"/>
                <a:gd name="T28" fmla="*/ 688 w 887"/>
                <a:gd name="T29" fmla="*/ 4681 h 6274"/>
                <a:gd name="T30" fmla="*/ 697 w 887"/>
                <a:gd name="T31" fmla="*/ 4414 h 6274"/>
                <a:gd name="T32" fmla="*/ 783 w 887"/>
                <a:gd name="T33" fmla="*/ 4432 h 6274"/>
                <a:gd name="T34" fmla="*/ 697 w 887"/>
                <a:gd name="T35" fmla="*/ 4681 h 6274"/>
                <a:gd name="T36" fmla="*/ 792 w 887"/>
                <a:gd name="T37" fmla="*/ 4122 h 6274"/>
                <a:gd name="T38" fmla="*/ 749 w 887"/>
                <a:gd name="T39" fmla="*/ 4079 h 6274"/>
                <a:gd name="T40" fmla="*/ 818 w 887"/>
                <a:gd name="T41" fmla="*/ 3821 h 6274"/>
                <a:gd name="T42" fmla="*/ 835 w 887"/>
                <a:gd name="T43" fmla="*/ 4087 h 6274"/>
                <a:gd name="T44" fmla="*/ 843 w 887"/>
                <a:gd name="T45" fmla="*/ 3562 h 6274"/>
                <a:gd name="T46" fmla="*/ 835 w 887"/>
                <a:gd name="T47" fmla="*/ 3562 h 6274"/>
                <a:gd name="T48" fmla="*/ 800 w 887"/>
                <a:gd name="T49" fmla="*/ 3304 h 6274"/>
                <a:gd name="T50" fmla="*/ 843 w 887"/>
                <a:gd name="T51" fmla="*/ 3261 h 6274"/>
                <a:gd name="T52" fmla="*/ 886 w 887"/>
                <a:gd name="T53" fmla="*/ 3519 h 6274"/>
                <a:gd name="T54" fmla="*/ 843 w 887"/>
                <a:gd name="T55" fmla="*/ 3004 h 6274"/>
                <a:gd name="T56" fmla="*/ 800 w 887"/>
                <a:gd name="T57" fmla="*/ 2961 h 6274"/>
                <a:gd name="T58" fmla="*/ 826 w 887"/>
                <a:gd name="T59" fmla="*/ 2694 h 6274"/>
                <a:gd name="T60" fmla="*/ 886 w 887"/>
                <a:gd name="T61" fmla="*/ 2952 h 6274"/>
                <a:gd name="T62" fmla="*/ 792 w 887"/>
                <a:gd name="T63" fmla="*/ 2436 h 6274"/>
                <a:gd name="T64" fmla="*/ 749 w 887"/>
                <a:gd name="T65" fmla="*/ 2402 h 6274"/>
                <a:gd name="T66" fmla="*/ 757 w 887"/>
                <a:gd name="T67" fmla="*/ 2135 h 6274"/>
                <a:gd name="T68" fmla="*/ 835 w 887"/>
                <a:gd name="T69" fmla="*/ 2393 h 6274"/>
                <a:gd name="T70" fmla="*/ 792 w 887"/>
                <a:gd name="T71" fmla="*/ 2436 h 6274"/>
                <a:gd name="T72" fmla="*/ 706 w 887"/>
                <a:gd name="T73" fmla="*/ 1885 h 6274"/>
                <a:gd name="T74" fmla="*/ 611 w 887"/>
                <a:gd name="T75" fmla="*/ 1636 h 6274"/>
                <a:gd name="T76" fmla="*/ 697 w 887"/>
                <a:gd name="T77" fmla="*/ 1618 h 6274"/>
                <a:gd name="T78" fmla="*/ 714 w 887"/>
                <a:gd name="T79" fmla="*/ 1885 h 6274"/>
                <a:gd name="T80" fmla="*/ 568 w 887"/>
                <a:gd name="T81" fmla="*/ 1334 h 6274"/>
                <a:gd name="T82" fmla="*/ 525 w 887"/>
                <a:gd name="T83" fmla="*/ 1308 h 6274"/>
                <a:gd name="T84" fmla="*/ 482 w 887"/>
                <a:gd name="T85" fmla="*/ 1042 h 6274"/>
                <a:gd name="T86" fmla="*/ 602 w 887"/>
                <a:gd name="T87" fmla="*/ 1283 h 6274"/>
                <a:gd name="T88" fmla="*/ 568 w 887"/>
                <a:gd name="T89" fmla="*/ 1334 h 6274"/>
                <a:gd name="T90" fmla="*/ 379 w 887"/>
                <a:gd name="T91" fmla="*/ 801 h 6274"/>
                <a:gd name="T92" fmla="*/ 258 w 887"/>
                <a:gd name="T93" fmla="*/ 577 h 6274"/>
                <a:gd name="T94" fmla="*/ 336 w 887"/>
                <a:gd name="T95" fmla="*/ 543 h 6274"/>
                <a:gd name="T96" fmla="*/ 396 w 887"/>
                <a:gd name="T97" fmla="*/ 801 h 6274"/>
                <a:gd name="T98" fmla="*/ 155 w 887"/>
                <a:gd name="T99" fmla="*/ 284 h 6274"/>
                <a:gd name="T100" fmla="*/ 112 w 887"/>
                <a:gd name="T101" fmla="*/ 267 h 6274"/>
                <a:gd name="T102" fmla="*/ 34 w 887"/>
                <a:gd name="T103" fmla="*/ 18 h 6274"/>
                <a:gd name="T104" fmla="*/ 189 w 887"/>
                <a:gd name="T105" fmla="*/ 224 h 6274"/>
                <a:gd name="T106" fmla="*/ 155 w 887"/>
                <a:gd name="T107" fmla="*/ 284 h 6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7" h="6274">
                  <a:moveTo>
                    <a:pt x="138" y="6273"/>
                  </a:moveTo>
                  <a:lnTo>
                    <a:pt x="138" y="6273"/>
                  </a:lnTo>
                  <a:cubicBezTo>
                    <a:pt x="129" y="6273"/>
                    <a:pt x="129" y="6273"/>
                    <a:pt x="120" y="6273"/>
                  </a:cubicBezTo>
                  <a:cubicBezTo>
                    <a:pt x="95" y="6256"/>
                    <a:pt x="86" y="6230"/>
                    <a:pt x="103" y="6213"/>
                  </a:cubicBezTo>
                  <a:cubicBezTo>
                    <a:pt x="129" y="6144"/>
                    <a:pt x="163" y="6084"/>
                    <a:pt x="198" y="6015"/>
                  </a:cubicBezTo>
                  <a:cubicBezTo>
                    <a:pt x="206" y="5998"/>
                    <a:pt x="232" y="5989"/>
                    <a:pt x="249" y="5998"/>
                  </a:cubicBezTo>
                  <a:cubicBezTo>
                    <a:pt x="275" y="6007"/>
                    <a:pt x="284" y="6032"/>
                    <a:pt x="275" y="6050"/>
                  </a:cubicBezTo>
                  <a:cubicBezTo>
                    <a:pt x="241" y="6118"/>
                    <a:pt x="206" y="6187"/>
                    <a:pt x="181" y="6248"/>
                  </a:cubicBezTo>
                  <a:cubicBezTo>
                    <a:pt x="172" y="6265"/>
                    <a:pt x="155" y="6273"/>
                    <a:pt x="138" y="6273"/>
                  </a:cubicBezTo>
                  <a:close/>
                  <a:moveTo>
                    <a:pt x="370" y="5757"/>
                  </a:moveTo>
                  <a:lnTo>
                    <a:pt x="370" y="5757"/>
                  </a:lnTo>
                  <a:cubicBezTo>
                    <a:pt x="361" y="5757"/>
                    <a:pt x="361" y="5757"/>
                    <a:pt x="353" y="5757"/>
                  </a:cubicBezTo>
                  <a:cubicBezTo>
                    <a:pt x="336" y="5748"/>
                    <a:pt x="318" y="5722"/>
                    <a:pt x="327" y="5697"/>
                  </a:cubicBezTo>
                  <a:cubicBezTo>
                    <a:pt x="353" y="5637"/>
                    <a:pt x="379" y="5568"/>
                    <a:pt x="404" y="5499"/>
                  </a:cubicBezTo>
                  <a:cubicBezTo>
                    <a:pt x="413" y="5473"/>
                    <a:pt x="439" y="5464"/>
                    <a:pt x="465" y="5473"/>
                  </a:cubicBezTo>
                  <a:cubicBezTo>
                    <a:pt x="482" y="5481"/>
                    <a:pt x="499" y="5507"/>
                    <a:pt x="490" y="5525"/>
                  </a:cubicBezTo>
                  <a:cubicBezTo>
                    <a:pt x="465" y="5594"/>
                    <a:pt x="439" y="5662"/>
                    <a:pt x="413" y="5731"/>
                  </a:cubicBezTo>
                  <a:cubicBezTo>
                    <a:pt x="404" y="5748"/>
                    <a:pt x="387" y="5757"/>
                    <a:pt x="370" y="5757"/>
                  </a:cubicBezTo>
                  <a:close/>
                  <a:moveTo>
                    <a:pt x="559" y="5232"/>
                  </a:moveTo>
                  <a:lnTo>
                    <a:pt x="559" y="5232"/>
                  </a:lnTo>
                  <a:cubicBezTo>
                    <a:pt x="551" y="5232"/>
                    <a:pt x="551" y="5223"/>
                    <a:pt x="542" y="5223"/>
                  </a:cubicBezTo>
                  <a:cubicBezTo>
                    <a:pt x="525" y="5215"/>
                    <a:pt x="508" y="5198"/>
                    <a:pt x="516" y="5172"/>
                  </a:cubicBezTo>
                  <a:cubicBezTo>
                    <a:pt x="533" y="5103"/>
                    <a:pt x="559" y="5034"/>
                    <a:pt x="577" y="4965"/>
                  </a:cubicBezTo>
                  <a:cubicBezTo>
                    <a:pt x="577" y="4939"/>
                    <a:pt x="602" y="4931"/>
                    <a:pt x="628" y="4931"/>
                  </a:cubicBezTo>
                  <a:cubicBezTo>
                    <a:pt x="654" y="4939"/>
                    <a:pt x="663" y="4965"/>
                    <a:pt x="663" y="4991"/>
                  </a:cubicBezTo>
                  <a:cubicBezTo>
                    <a:pt x="637" y="5060"/>
                    <a:pt x="620" y="5129"/>
                    <a:pt x="602" y="5198"/>
                  </a:cubicBezTo>
                  <a:cubicBezTo>
                    <a:pt x="594" y="5215"/>
                    <a:pt x="577" y="5232"/>
                    <a:pt x="559" y="5232"/>
                  </a:cubicBezTo>
                  <a:close/>
                  <a:moveTo>
                    <a:pt x="697" y="4681"/>
                  </a:moveTo>
                  <a:lnTo>
                    <a:pt x="697" y="4681"/>
                  </a:lnTo>
                  <a:lnTo>
                    <a:pt x="688" y="4681"/>
                  </a:lnTo>
                  <a:cubicBezTo>
                    <a:pt x="663" y="4673"/>
                    <a:pt x="654" y="4655"/>
                    <a:pt x="654" y="4630"/>
                  </a:cubicBezTo>
                  <a:cubicBezTo>
                    <a:pt x="671" y="4561"/>
                    <a:pt x="688" y="4483"/>
                    <a:pt x="697" y="4414"/>
                  </a:cubicBezTo>
                  <a:cubicBezTo>
                    <a:pt x="697" y="4397"/>
                    <a:pt x="723" y="4380"/>
                    <a:pt x="749" y="4380"/>
                  </a:cubicBezTo>
                  <a:cubicBezTo>
                    <a:pt x="774" y="4389"/>
                    <a:pt x="783" y="4406"/>
                    <a:pt x="783" y="4432"/>
                  </a:cubicBezTo>
                  <a:cubicBezTo>
                    <a:pt x="766" y="4500"/>
                    <a:pt x="757" y="4578"/>
                    <a:pt x="740" y="4647"/>
                  </a:cubicBezTo>
                  <a:cubicBezTo>
                    <a:pt x="740" y="4664"/>
                    <a:pt x="714" y="4681"/>
                    <a:pt x="697" y="4681"/>
                  </a:cubicBezTo>
                  <a:close/>
                  <a:moveTo>
                    <a:pt x="792" y="4122"/>
                  </a:moveTo>
                  <a:lnTo>
                    <a:pt x="792" y="4122"/>
                  </a:lnTo>
                  <a:cubicBezTo>
                    <a:pt x="792" y="4122"/>
                    <a:pt x="792" y="4122"/>
                    <a:pt x="783" y="4122"/>
                  </a:cubicBezTo>
                  <a:cubicBezTo>
                    <a:pt x="766" y="4122"/>
                    <a:pt x="749" y="4104"/>
                    <a:pt x="749" y="4079"/>
                  </a:cubicBezTo>
                  <a:cubicBezTo>
                    <a:pt x="757" y="4010"/>
                    <a:pt x="766" y="3932"/>
                    <a:pt x="774" y="3863"/>
                  </a:cubicBezTo>
                  <a:cubicBezTo>
                    <a:pt x="774" y="3838"/>
                    <a:pt x="800" y="3821"/>
                    <a:pt x="818" y="3821"/>
                  </a:cubicBezTo>
                  <a:cubicBezTo>
                    <a:pt x="843" y="3829"/>
                    <a:pt x="861" y="3846"/>
                    <a:pt x="861" y="3872"/>
                  </a:cubicBezTo>
                  <a:cubicBezTo>
                    <a:pt x="852" y="3941"/>
                    <a:pt x="843" y="4019"/>
                    <a:pt x="835" y="4087"/>
                  </a:cubicBezTo>
                  <a:cubicBezTo>
                    <a:pt x="835" y="4113"/>
                    <a:pt x="818" y="4122"/>
                    <a:pt x="792" y="4122"/>
                  </a:cubicBezTo>
                  <a:close/>
                  <a:moveTo>
                    <a:pt x="843" y="3562"/>
                  </a:moveTo>
                  <a:lnTo>
                    <a:pt x="843" y="3562"/>
                  </a:lnTo>
                  <a:lnTo>
                    <a:pt x="835" y="3562"/>
                  </a:lnTo>
                  <a:cubicBezTo>
                    <a:pt x="818" y="3562"/>
                    <a:pt x="792" y="3545"/>
                    <a:pt x="800" y="3519"/>
                  </a:cubicBezTo>
                  <a:cubicBezTo>
                    <a:pt x="800" y="3450"/>
                    <a:pt x="800" y="3373"/>
                    <a:pt x="800" y="3304"/>
                  </a:cubicBezTo>
                  <a:cubicBezTo>
                    <a:pt x="800" y="3278"/>
                    <a:pt x="826" y="3261"/>
                    <a:pt x="843" y="3261"/>
                  </a:cubicBezTo>
                  <a:lnTo>
                    <a:pt x="843" y="3261"/>
                  </a:lnTo>
                  <a:cubicBezTo>
                    <a:pt x="869" y="3261"/>
                    <a:pt x="886" y="3278"/>
                    <a:pt x="886" y="3304"/>
                  </a:cubicBezTo>
                  <a:cubicBezTo>
                    <a:pt x="886" y="3373"/>
                    <a:pt x="886" y="3450"/>
                    <a:pt x="886" y="3519"/>
                  </a:cubicBezTo>
                  <a:cubicBezTo>
                    <a:pt x="886" y="3545"/>
                    <a:pt x="861" y="3562"/>
                    <a:pt x="843" y="3562"/>
                  </a:cubicBezTo>
                  <a:close/>
                  <a:moveTo>
                    <a:pt x="843" y="3004"/>
                  </a:moveTo>
                  <a:lnTo>
                    <a:pt x="843" y="3004"/>
                  </a:lnTo>
                  <a:cubicBezTo>
                    <a:pt x="818" y="3004"/>
                    <a:pt x="800" y="2987"/>
                    <a:pt x="800" y="2961"/>
                  </a:cubicBezTo>
                  <a:cubicBezTo>
                    <a:pt x="792" y="2883"/>
                    <a:pt x="792" y="2815"/>
                    <a:pt x="783" y="2746"/>
                  </a:cubicBezTo>
                  <a:cubicBezTo>
                    <a:pt x="783" y="2720"/>
                    <a:pt x="800" y="2703"/>
                    <a:pt x="826" y="2694"/>
                  </a:cubicBezTo>
                  <a:cubicBezTo>
                    <a:pt x="852" y="2694"/>
                    <a:pt x="869" y="2711"/>
                    <a:pt x="869" y="2737"/>
                  </a:cubicBezTo>
                  <a:cubicBezTo>
                    <a:pt x="878" y="2806"/>
                    <a:pt x="878" y="2883"/>
                    <a:pt x="886" y="2952"/>
                  </a:cubicBezTo>
                  <a:cubicBezTo>
                    <a:pt x="886" y="2978"/>
                    <a:pt x="869" y="3004"/>
                    <a:pt x="843" y="3004"/>
                  </a:cubicBezTo>
                  <a:close/>
                  <a:moveTo>
                    <a:pt x="792" y="2436"/>
                  </a:moveTo>
                  <a:lnTo>
                    <a:pt x="792" y="2436"/>
                  </a:lnTo>
                  <a:cubicBezTo>
                    <a:pt x="774" y="2436"/>
                    <a:pt x="757" y="2419"/>
                    <a:pt x="749" y="2402"/>
                  </a:cubicBezTo>
                  <a:cubicBezTo>
                    <a:pt x="740" y="2333"/>
                    <a:pt x="731" y="2255"/>
                    <a:pt x="723" y="2186"/>
                  </a:cubicBezTo>
                  <a:cubicBezTo>
                    <a:pt x="723" y="2161"/>
                    <a:pt x="731" y="2143"/>
                    <a:pt x="757" y="2135"/>
                  </a:cubicBezTo>
                  <a:cubicBezTo>
                    <a:pt x="783" y="2135"/>
                    <a:pt x="809" y="2152"/>
                    <a:pt x="809" y="2178"/>
                  </a:cubicBezTo>
                  <a:cubicBezTo>
                    <a:pt x="818" y="2246"/>
                    <a:pt x="826" y="2315"/>
                    <a:pt x="835" y="2393"/>
                  </a:cubicBezTo>
                  <a:cubicBezTo>
                    <a:pt x="843" y="2410"/>
                    <a:pt x="826" y="2436"/>
                    <a:pt x="800" y="2436"/>
                  </a:cubicBezTo>
                  <a:cubicBezTo>
                    <a:pt x="800" y="2436"/>
                    <a:pt x="800" y="2436"/>
                    <a:pt x="792" y="2436"/>
                  </a:cubicBezTo>
                  <a:close/>
                  <a:moveTo>
                    <a:pt x="706" y="1885"/>
                  </a:moveTo>
                  <a:lnTo>
                    <a:pt x="706" y="1885"/>
                  </a:lnTo>
                  <a:cubicBezTo>
                    <a:pt x="680" y="1885"/>
                    <a:pt x="663" y="1868"/>
                    <a:pt x="663" y="1851"/>
                  </a:cubicBezTo>
                  <a:cubicBezTo>
                    <a:pt x="645" y="1782"/>
                    <a:pt x="628" y="1705"/>
                    <a:pt x="611" y="1636"/>
                  </a:cubicBezTo>
                  <a:cubicBezTo>
                    <a:pt x="611" y="1618"/>
                    <a:pt x="620" y="1592"/>
                    <a:pt x="645" y="1584"/>
                  </a:cubicBezTo>
                  <a:cubicBezTo>
                    <a:pt x="671" y="1584"/>
                    <a:pt x="688" y="1592"/>
                    <a:pt x="697" y="1618"/>
                  </a:cubicBezTo>
                  <a:cubicBezTo>
                    <a:pt x="714" y="1687"/>
                    <a:pt x="731" y="1756"/>
                    <a:pt x="749" y="1833"/>
                  </a:cubicBezTo>
                  <a:cubicBezTo>
                    <a:pt x="749" y="1851"/>
                    <a:pt x="740" y="1877"/>
                    <a:pt x="714" y="1885"/>
                  </a:cubicBezTo>
                  <a:cubicBezTo>
                    <a:pt x="706" y="1885"/>
                    <a:pt x="706" y="1885"/>
                    <a:pt x="706" y="1885"/>
                  </a:cubicBezTo>
                  <a:close/>
                  <a:moveTo>
                    <a:pt x="568" y="1334"/>
                  </a:moveTo>
                  <a:lnTo>
                    <a:pt x="568" y="1334"/>
                  </a:lnTo>
                  <a:cubicBezTo>
                    <a:pt x="542" y="1334"/>
                    <a:pt x="525" y="1326"/>
                    <a:pt x="525" y="1308"/>
                  </a:cubicBezTo>
                  <a:cubicBezTo>
                    <a:pt x="499" y="1240"/>
                    <a:pt x="482" y="1171"/>
                    <a:pt x="456" y="1102"/>
                  </a:cubicBezTo>
                  <a:cubicBezTo>
                    <a:pt x="447" y="1076"/>
                    <a:pt x="465" y="1050"/>
                    <a:pt x="482" y="1042"/>
                  </a:cubicBezTo>
                  <a:cubicBezTo>
                    <a:pt x="508" y="1042"/>
                    <a:pt x="533" y="1050"/>
                    <a:pt x="542" y="1076"/>
                  </a:cubicBezTo>
                  <a:cubicBezTo>
                    <a:pt x="559" y="1136"/>
                    <a:pt x="585" y="1214"/>
                    <a:pt x="602" y="1283"/>
                  </a:cubicBezTo>
                  <a:cubicBezTo>
                    <a:pt x="611" y="1300"/>
                    <a:pt x="602" y="1326"/>
                    <a:pt x="577" y="1334"/>
                  </a:cubicBezTo>
                  <a:lnTo>
                    <a:pt x="568" y="1334"/>
                  </a:lnTo>
                  <a:close/>
                  <a:moveTo>
                    <a:pt x="379" y="801"/>
                  </a:moveTo>
                  <a:lnTo>
                    <a:pt x="379" y="801"/>
                  </a:lnTo>
                  <a:cubicBezTo>
                    <a:pt x="361" y="801"/>
                    <a:pt x="344" y="792"/>
                    <a:pt x="336" y="775"/>
                  </a:cubicBezTo>
                  <a:cubicBezTo>
                    <a:pt x="310" y="706"/>
                    <a:pt x="284" y="646"/>
                    <a:pt x="258" y="577"/>
                  </a:cubicBezTo>
                  <a:cubicBezTo>
                    <a:pt x="249" y="551"/>
                    <a:pt x="258" y="525"/>
                    <a:pt x="284" y="517"/>
                  </a:cubicBezTo>
                  <a:cubicBezTo>
                    <a:pt x="301" y="508"/>
                    <a:pt x="327" y="517"/>
                    <a:pt x="336" y="543"/>
                  </a:cubicBezTo>
                  <a:cubicBezTo>
                    <a:pt x="370" y="611"/>
                    <a:pt x="396" y="680"/>
                    <a:pt x="422" y="741"/>
                  </a:cubicBezTo>
                  <a:cubicBezTo>
                    <a:pt x="430" y="766"/>
                    <a:pt x="422" y="792"/>
                    <a:pt x="396" y="801"/>
                  </a:cubicBezTo>
                  <a:cubicBezTo>
                    <a:pt x="387" y="801"/>
                    <a:pt x="387" y="801"/>
                    <a:pt x="379" y="801"/>
                  </a:cubicBezTo>
                  <a:close/>
                  <a:moveTo>
                    <a:pt x="155" y="284"/>
                  </a:moveTo>
                  <a:lnTo>
                    <a:pt x="155" y="284"/>
                  </a:lnTo>
                  <a:cubicBezTo>
                    <a:pt x="138" y="284"/>
                    <a:pt x="120" y="276"/>
                    <a:pt x="112" y="267"/>
                  </a:cubicBezTo>
                  <a:cubicBezTo>
                    <a:pt x="77" y="198"/>
                    <a:pt x="51" y="138"/>
                    <a:pt x="17" y="69"/>
                  </a:cubicBezTo>
                  <a:cubicBezTo>
                    <a:pt x="0" y="52"/>
                    <a:pt x="8" y="26"/>
                    <a:pt x="34" y="18"/>
                  </a:cubicBezTo>
                  <a:cubicBezTo>
                    <a:pt x="51" y="0"/>
                    <a:pt x="77" y="9"/>
                    <a:pt x="95" y="35"/>
                  </a:cubicBezTo>
                  <a:cubicBezTo>
                    <a:pt x="120" y="95"/>
                    <a:pt x="155" y="164"/>
                    <a:pt x="189" y="224"/>
                  </a:cubicBezTo>
                  <a:cubicBezTo>
                    <a:pt x="198" y="250"/>
                    <a:pt x="189" y="276"/>
                    <a:pt x="172" y="284"/>
                  </a:cubicBezTo>
                  <a:cubicBezTo>
                    <a:pt x="163" y="284"/>
                    <a:pt x="155" y="284"/>
                    <a:pt x="155" y="28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1" name="Freeform 7"/>
            <p:cNvSpPr>
              <a:spLocks noChangeArrowheads="1"/>
            </p:cNvSpPr>
            <p:nvPr/>
          </p:nvSpPr>
          <p:spPr bwMode="auto">
            <a:xfrm>
              <a:off x="4949758" y="3216220"/>
              <a:ext cx="940292" cy="6932817"/>
            </a:xfrm>
            <a:custGeom>
              <a:avLst/>
              <a:gdLst>
                <a:gd name="T0" fmla="*/ 800 w 853"/>
                <a:gd name="T1" fmla="*/ 6273 h 6274"/>
                <a:gd name="T2" fmla="*/ 662 w 853"/>
                <a:gd name="T3" fmla="*/ 6057 h 6274"/>
                <a:gd name="T4" fmla="*/ 740 w 853"/>
                <a:gd name="T5" fmla="*/ 6014 h 6274"/>
                <a:gd name="T6" fmla="*/ 826 w 853"/>
                <a:gd name="T7" fmla="*/ 6273 h 6274"/>
                <a:gd name="T8" fmla="*/ 559 w 853"/>
                <a:gd name="T9" fmla="*/ 5765 h 6274"/>
                <a:gd name="T10" fmla="*/ 525 w 853"/>
                <a:gd name="T11" fmla="*/ 5739 h 6274"/>
                <a:gd name="T12" fmla="*/ 465 w 853"/>
                <a:gd name="T13" fmla="*/ 5481 h 6274"/>
                <a:gd name="T14" fmla="*/ 602 w 853"/>
                <a:gd name="T15" fmla="*/ 5705 h 6274"/>
                <a:gd name="T16" fmla="*/ 559 w 853"/>
                <a:gd name="T17" fmla="*/ 5765 h 6274"/>
                <a:gd name="T18" fmla="*/ 370 w 853"/>
                <a:gd name="T19" fmla="*/ 5231 h 6274"/>
                <a:gd name="T20" fmla="*/ 258 w 853"/>
                <a:gd name="T21" fmla="*/ 4999 h 6274"/>
                <a:gd name="T22" fmla="*/ 344 w 853"/>
                <a:gd name="T23" fmla="*/ 4973 h 6274"/>
                <a:gd name="T24" fmla="*/ 378 w 853"/>
                <a:gd name="T25" fmla="*/ 5231 h 6274"/>
                <a:gd name="T26" fmla="*/ 215 w 853"/>
                <a:gd name="T27" fmla="*/ 4689 h 6274"/>
                <a:gd name="T28" fmla="*/ 172 w 853"/>
                <a:gd name="T29" fmla="*/ 4655 h 6274"/>
                <a:gd name="T30" fmla="*/ 163 w 853"/>
                <a:gd name="T31" fmla="*/ 4396 h 6274"/>
                <a:gd name="T32" fmla="*/ 258 w 853"/>
                <a:gd name="T33" fmla="*/ 4637 h 6274"/>
                <a:gd name="T34" fmla="*/ 215 w 853"/>
                <a:gd name="T35" fmla="*/ 4689 h 6274"/>
                <a:gd name="T36" fmla="*/ 112 w 853"/>
                <a:gd name="T37" fmla="*/ 4138 h 6274"/>
                <a:gd name="T38" fmla="*/ 43 w 853"/>
                <a:gd name="T39" fmla="*/ 3880 h 6274"/>
                <a:gd name="T40" fmla="*/ 129 w 853"/>
                <a:gd name="T41" fmla="*/ 3872 h 6274"/>
                <a:gd name="T42" fmla="*/ 120 w 853"/>
                <a:gd name="T43" fmla="*/ 4138 h 6274"/>
                <a:gd name="T44" fmla="*/ 52 w 853"/>
                <a:gd name="T45" fmla="*/ 3579 h 6274"/>
                <a:gd name="T46" fmla="*/ 8 w 853"/>
                <a:gd name="T47" fmla="*/ 3536 h 6274"/>
                <a:gd name="T48" fmla="*/ 43 w 853"/>
                <a:gd name="T49" fmla="*/ 3269 h 6274"/>
                <a:gd name="T50" fmla="*/ 95 w 853"/>
                <a:gd name="T51" fmla="*/ 3527 h 6274"/>
                <a:gd name="T52" fmla="*/ 52 w 853"/>
                <a:gd name="T53" fmla="*/ 3579 h 6274"/>
                <a:gd name="T54" fmla="*/ 43 w 853"/>
                <a:gd name="T55" fmla="*/ 3012 h 6274"/>
                <a:gd name="T56" fmla="*/ 0 w 853"/>
                <a:gd name="T57" fmla="*/ 2969 h 6274"/>
                <a:gd name="T58" fmla="*/ 52 w 853"/>
                <a:gd name="T59" fmla="*/ 2711 h 6274"/>
                <a:gd name="T60" fmla="*/ 86 w 853"/>
                <a:gd name="T61" fmla="*/ 2969 h 6274"/>
                <a:gd name="T62" fmla="*/ 77 w 853"/>
                <a:gd name="T63" fmla="*/ 2452 h 6274"/>
                <a:gd name="T64" fmla="*/ 77 w 853"/>
                <a:gd name="T65" fmla="*/ 2452 h 6274"/>
                <a:gd name="T66" fmla="*/ 60 w 853"/>
                <a:gd name="T67" fmla="*/ 2186 h 6274"/>
                <a:gd name="T68" fmla="*/ 146 w 853"/>
                <a:gd name="T69" fmla="*/ 2194 h 6274"/>
                <a:gd name="T70" fmla="*/ 77 w 853"/>
                <a:gd name="T71" fmla="*/ 2452 h 6274"/>
                <a:gd name="T72" fmla="*/ 163 w 853"/>
                <a:gd name="T73" fmla="*/ 1893 h 6274"/>
                <a:gd name="T74" fmla="*/ 120 w 853"/>
                <a:gd name="T75" fmla="*/ 1841 h 6274"/>
                <a:gd name="T76" fmla="*/ 215 w 853"/>
                <a:gd name="T77" fmla="*/ 1592 h 6274"/>
                <a:gd name="T78" fmla="*/ 206 w 853"/>
                <a:gd name="T79" fmla="*/ 1859 h 6274"/>
                <a:gd name="T80" fmla="*/ 293 w 853"/>
                <a:gd name="T81" fmla="*/ 1342 h 6274"/>
                <a:gd name="T82" fmla="*/ 284 w 853"/>
                <a:gd name="T83" fmla="*/ 1342 h 6274"/>
                <a:gd name="T84" fmla="*/ 310 w 853"/>
                <a:gd name="T85" fmla="*/ 1084 h 6274"/>
                <a:gd name="T86" fmla="*/ 396 w 853"/>
                <a:gd name="T87" fmla="*/ 1110 h 6274"/>
                <a:gd name="T88" fmla="*/ 293 w 853"/>
                <a:gd name="T89" fmla="*/ 1342 h 6274"/>
                <a:gd name="T90" fmla="*/ 465 w 853"/>
                <a:gd name="T91" fmla="*/ 809 h 6274"/>
                <a:gd name="T92" fmla="*/ 430 w 853"/>
                <a:gd name="T93" fmla="*/ 748 h 6274"/>
                <a:gd name="T94" fmla="*/ 559 w 853"/>
                <a:gd name="T95" fmla="*/ 525 h 6274"/>
                <a:gd name="T96" fmla="*/ 508 w 853"/>
                <a:gd name="T97" fmla="*/ 783 h 6274"/>
                <a:gd name="T98" fmla="*/ 688 w 853"/>
                <a:gd name="T99" fmla="*/ 292 h 6274"/>
                <a:gd name="T100" fmla="*/ 671 w 853"/>
                <a:gd name="T101" fmla="*/ 284 h 6274"/>
                <a:gd name="T102" fmla="*/ 740 w 853"/>
                <a:gd name="T103" fmla="*/ 34 h 6274"/>
                <a:gd name="T104" fmla="*/ 818 w 853"/>
                <a:gd name="T105" fmla="*/ 68 h 6274"/>
                <a:gd name="T106" fmla="*/ 688 w 853"/>
                <a:gd name="T107" fmla="*/ 292 h 6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6274">
                  <a:moveTo>
                    <a:pt x="800" y="6273"/>
                  </a:moveTo>
                  <a:lnTo>
                    <a:pt x="800" y="6273"/>
                  </a:lnTo>
                  <a:cubicBezTo>
                    <a:pt x="783" y="6273"/>
                    <a:pt x="774" y="6264"/>
                    <a:pt x="766" y="6247"/>
                  </a:cubicBezTo>
                  <a:cubicBezTo>
                    <a:pt x="731" y="6187"/>
                    <a:pt x="697" y="6118"/>
                    <a:pt x="662" y="6057"/>
                  </a:cubicBezTo>
                  <a:cubicBezTo>
                    <a:pt x="654" y="6032"/>
                    <a:pt x="662" y="6006"/>
                    <a:pt x="688" y="5997"/>
                  </a:cubicBezTo>
                  <a:cubicBezTo>
                    <a:pt x="706" y="5989"/>
                    <a:pt x="731" y="5997"/>
                    <a:pt x="740" y="6014"/>
                  </a:cubicBezTo>
                  <a:cubicBezTo>
                    <a:pt x="774" y="6083"/>
                    <a:pt x="809" y="6144"/>
                    <a:pt x="843" y="6212"/>
                  </a:cubicBezTo>
                  <a:cubicBezTo>
                    <a:pt x="852" y="6230"/>
                    <a:pt x="843" y="6255"/>
                    <a:pt x="826" y="6273"/>
                  </a:cubicBezTo>
                  <a:cubicBezTo>
                    <a:pt x="818" y="6273"/>
                    <a:pt x="809" y="6273"/>
                    <a:pt x="800" y="6273"/>
                  </a:cubicBezTo>
                  <a:close/>
                  <a:moveTo>
                    <a:pt x="559" y="5765"/>
                  </a:moveTo>
                  <a:lnTo>
                    <a:pt x="559" y="5765"/>
                  </a:lnTo>
                  <a:cubicBezTo>
                    <a:pt x="542" y="5765"/>
                    <a:pt x="534" y="5756"/>
                    <a:pt x="525" y="5739"/>
                  </a:cubicBezTo>
                  <a:cubicBezTo>
                    <a:pt x="490" y="5670"/>
                    <a:pt x="465" y="5601"/>
                    <a:pt x="439" y="5533"/>
                  </a:cubicBezTo>
                  <a:cubicBezTo>
                    <a:pt x="430" y="5515"/>
                    <a:pt x="447" y="5490"/>
                    <a:pt x="465" y="5481"/>
                  </a:cubicBezTo>
                  <a:cubicBezTo>
                    <a:pt x="490" y="5472"/>
                    <a:pt x="516" y="5481"/>
                    <a:pt x="525" y="5507"/>
                  </a:cubicBezTo>
                  <a:cubicBezTo>
                    <a:pt x="551" y="5567"/>
                    <a:pt x="577" y="5636"/>
                    <a:pt x="602" y="5705"/>
                  </a:cubicBezTo>
                  <a:cubicBezTo>
                    <a:pt x="611" y="5722"/>
                    <a:pt x="602" y="5748"/>
                    <a:pt x="577" y="5756"/>
                  </a:cubicBezTo>
                  <a:cubicBezTo>
                    <a:pt x="577" y="5765"/>
                    <a:pt x="568" y="5765"/>
                    <a:pt x="559" y="5765"/>
                  </a:cubicBezTo>
                  <a:close/>
                  <a:moveTo>
                    <a:pt x="370" y="5231"/>
                  </a:moveTo>
                  <a:lnTo>
                    <a:pt x="370" y="5231"/>
                  </a:lnTo>
                  <a:cubicBezTo>
                    <a:pt x="344" y="5231"/>
                    <a:pt x="336" y="5223"/>
                    <a:pt x="327" y="5205"/>
                  </a:cubicBezTo>
                  <a:cubicBezTo>
                    <a:pt x="301" y="5136"/>
                    <a:pt x="284" y="5068"/>
                    <a:pt x="258" y="4999"/>
                  </a:cubicBezTo>
                  <a:cubicBezTo>
                    <a:pt x="258" y="4973"/>
                    <a:pt x="267" y="4947"/>
                    <a:pt x="293" y="4939"/>
                  </a:cubicBezTo>
                  <a:cubicBezTo>
                    <a:pt x="318" y="4939"/>
                    <a:pt x="336" y="4947"/>
                    <a:pt x="344" y="4973"/>
                  </a:cubicBezTo>
                  <a:cubicBezTo>
                    <a:pt x="361" y="5042"/>
                    <a:pt x="387" y="5111"/>
                    <a:pt x="404" y="5180"/>
                  </a:cubicBezTo>
                  <a:cubicBezTo>
                    <a:pt x="413" y="5197"/>
                    <a:pt x="404" y="5223"/>
                    <a:pt x="378" y="5231"/>
                  </a:cubicBezTo>
                  <a:lnTo>
                    <a:pt x="370" y="5231"/>
                  </a:lnTo>
                  <a:close/>
                  <a:moveTo>
                    <a:pt x="215" y="4689"/>
                  </a:moveTo>
                  <a:lnTo>
                    <a:pt x="215" y="4689"/>
                  </a:lnTo>
                  <a:cubicBezTo>
                    <a:pt x="198" y="4689"/>
                    <a:pt x="180" y="4680"/>
                    <a:pt x="172" y="4655"/>
                  </a:cubicBezTo>
                  <a:cubicBezTo>
                    <a:pt x="155" y="4586"/>
                    <a:pt x="146" y="4517"/>
                    <a:pt x="129" y="4448"/>
                  </a:cubicBezTo>
                  <a:cubicBezTo>
                    <a:pt x="120" y="4422"/>
                    <a:pt x="137" y="4396"/>
                    <a:pt x="163" y="4396"/>
                  </a:cubicBezTo>
                  <a:cubicBezTo>
                    <a:pt x="189" y="4388"/>
                    <a:pt x="206" y="4405"/>
                    <a:pt x="215" y="4431"/>
                  </a:cubicBezTo>
                  <a:cubicBezTo>
                    <a:pt x="224" y="4500"/>
                    <a:pt x="241" y="4569"/>
                    <a:pt x="258" y="4637"/>
                  </a:cubicBezTo>
                  <a:cubicBezTo>
                    <a:pt x="267" y="4663"/>
                    <a:pt x="249" y="4680"/>
                    <a:pt x="224" y="4689"/>
                  </a:cubicBezTo>
                  <a:cubicBezTo>
                    <a:pt x="224" y="4689"/>
                    <a:pt x="224" y="4689"/>
                    <a:pt x="215" y="4689"/>
                  </a:cubicBezTo>
                  <a:close/>
                  <a:moveTo>
                    <a:pt x="112" y="4138"/>
                  </a:moveTo>
                  <a:lnTo>
                    <a:pt x="112" y="4138"/>
                  </a:lnTo>
                  <a:cubicBezTo>
                    <a:pt x="95" y="4138"/>
                    <a:pt x="69" y="4121"/>
                    <a:pt x="69" y="4104"/>
                  </a:cubicBezTo>
                  <a:cubicBezTo>
                    <a:pt x="60" y="4026"/>
                    <a:pt x="52" y="3957"/>
                    <a:pt x="43" y="3880"/>
                  </a:cubicBezTo>
                  <a:cubicBezTo>
                    <a:pt x="43" y="3863"/>
                    <a:pt x="60" y="3837"/>
                    <a:pt x="77" y="3837"/>
                  </a:cubicBezTo>
                  <a:cubicBezTo>
                    <a:pt x="103" y="3828"/>
                    <a:pt x="129" y="3846"/>
                    <a:pt x="129" y="3872"/>
                  </a:cubicBezTo>
                  <a:cubicBezTo>
                    <a:pt x="137" y="3949"/>
                    <a:pt x="146" y="4018"/>
                    <a:pt x="155" y="4087"/>
                  </a:cubicBezTo>
                  <a:cubicBezTo>
                    <a:pt x="155" y="4113"/>
                    <a:pt x="146" y="4130"/>
                    <a:pt x="120" y="4138"/>
                  </a:cubicBezTo>
                  <a:lnTo>
                    <a:pt x="112" y="4138"/>
                  </a:lnTo>
                  <a:close/>
                  <a:moveTo>
                    <a:pt x="52" y="3579"/>
                  </a:moveTo>
                  <a:lnTo>
                    <a:pt x="52" y="3579"/>
                  </a:lnTo>
                  <a:cubicBezTo>
                    <a:pt x="34" y="3579"/>
                    <a:pt x="17" y="3562"/>
                    <a:pt x="8" y="3536"/>
                  </a:cubicBezTo>
                  <a:cubicBezTo>
                    <a:pt x="8" y="3467"/>
                    <a:pt x="0" y="3390"/>
                    <a:pt x="0" y="3321"/>
                  </a:cubicBezTo>
                  <a:cubicBezTo>
                    <a:pt x="0" y="3295"/>
                    <a:pt x="17" y="3278"/>
                    <a:pt x="43" y="3269"/>
                  </a:cubicBezTo>
                  <a:cubicBezTo>
                    <a:pt x="69" y="3269"/>
                    <a:pt x="86" y="3295"/>
                    <a:pt x="86" y="3312"/>
                  </a:cubicBezTo>
                  <a:cubicBezTo>
                    <a:pt x="95" y="3390"/>
                    <a:pt x="95" y="3458"/>
                    <a:pt x="95" y="3527"/>
                  </a:cubicBezTo>
                  <a:cubicBezTo>
                    <a:pt x="103" y="3553"/>
                    <a:pt x="86" y="3579"/>
                    <a:pt x="60" y="3579"/>
                  </a:cubicBezTo>
                  <a:cubicBezTo>
                    <a:pt x="60" y="3579"/>
                    <a:pt x="60" y="3579"/>
                    <a:pt x="52" y="3579"/>
                  </a:cubicBezTo>
                  <a:close/>
                  <a:moveTo>
                    <a:pt x="43" y="3012"/>
                  </a:moveTo>
                  <a:lnTo>
                    <a:pt x="43" y="3012"/>
                  </a:lnTo>
                  <a:lnTo>
                    <a:pt x="43" y="3012"/>
                  </a:lnTo>
                  <a:cubicBezTo>
                    <a:pt x="17" y="3012"/>
                    <a:pt x="0" y="2995"/>
                    <a:pt x="0" y="2969"/>
                  </a:cubicBezTo>
                  <a:cubicBezTo>
                    <a:pt x="0" y="2900"/>
                    <a:pt x="8" y="2822"/>
                    <a:pt x="8" y="2754"/>
                  </a:cubicBezTo>
                  <a:cubicBezTo>
                    <a:pt x="8" y="2728"/>
                    <a:pt x="34" y="2711"/>
                    <a:pt x="52" y="2711"/>
                  </a:cubicBezTo>
                  <a:cubicBezTo>
                    <a:pt x="77" y="2711"/>
                    <a:pt x="95" y="2728"/>
                    <a:pt x="95" y="2754"/>
                  </a:cubicBezTo>
                  <a:cubicBezTo>
                    <a:pt x="95" y="2831"/>
                    <a:pt x="86" y="2900"/>
                    <a:pt x="86" y="2969"/>
                  </a:cubicBezTo>
                  <a:cubicBezTo>
                    <a:pt x="86" y="2995"/>
                    <a:pt x="69" y="3012"/>
                    <a:pt x="43" y="3012"/>
                  </a:cubicBezTo>
                  <a:close/>
                  <a:moveTo>
                    <a:pt x="77" y="2452"/>
                  </a:moveTo>
                  <a:lnTo>
                    <a:pt x="77" y="2452"/>
                  </a:lnTo>
                  <a:lnTo>
                    <a:pt x="77" y="2452"/>
                  </a:lnTo>
                  <a:cubicBezTo>
                    <a:pt x="52" y="2452"/>
                    <a:pt x="34" y="2427"/>
                    <a:pt x="34" y="2401"/>
                  </a:cubicBezTo>
                  <a:cubicBezTo>
                    <a:pt x="43" y="2332"/>
                    <a:pt x="52" y="2255"/>
                    <a:pt x="60" y="2186"/>
                  </a:cubicBezTo>
                  <a:cubicBezTo>
                    <a:pt x="69" y="2160"/>
                    <a:pt x="86" y="2142"/>
                    <a:pt x="112" y="2151"/>
                  </a:cubicBezTo>
                  <a:cubicBezTo>
                    <a:pt x="137" y="2151"/>
                    <a:pt x="155" y="2177"/>
                    <a:pt x="146" y="2194"/>
                  </a:cubicBezTo>
                  <a:cubicBezTo>
                    <a:pt x="137" y="2272"/>
                    <a:pt x="129" y="2341"/>
                    <a:pt x="120" y="2409"/>
                  </a:cubicBezTo>
                  <a:cubicBezTo>
                    <a:pt x="120" y="2435"/>
                    <a:pt x="103" y="2452"/>
                    <a:pt x="77" y="2452"/>
                  </a:cubicBezTo>
                  <a:close/>
                  <a:moveTo>
                    <a:pt x="163" y="1893"/>
                  </a:moveTo>
                  <a:lnTo>
                    <a:pt x="163" y="1893"/>
                  </a:lnTo>
                  <a:lnTo>
                    <a:pt x="155" y="1893"/>
                  </a:lnTo>
                  <a:cubicBezTo>
                    <a:pt x="129" y="1884"/>
                    <a:pt x="112" y="1867"/>
                    <a:pt x="120" y="1841"/>
                  </a:cubicBezTo>
                  <a:cubicBezTo>
                    <a:pt x="137" y="1773"/>
                    <a:pt x="146" y="1695"/>
                    <a:pt x="163" y="1626"/>
                  </a:cubicBezTo>
                  <a:cubicBezTo>
                    <a:pt x="172" y="1601"/>
                    <a:pt x="189" y="1592"/>
                    <a:pt x="215" y="1592"/>
                  </a:cubicBezTo>
                  <a:cubicBezTo>
                    <a:pt x="241" y="1601"/>
                    <a:pt x="258" y="1626"/>
                    <a:pt x="249" y="1643"/>
                  </a:cubicBezTo>
                  <a:cubicBezTo>
                    <a:pt x="232" y="1712"/>
                    <a:pt x="215" y="1790"/>
                    <a:pt x="206" y="1859"/>
                  </a:cubicBezTo>
                  <a:cubicBezTo>
                    <a:pt x="198" y="1876"/>
                    <a:pt x="180" y="1893"/>
                    <a:pt x="163" y="1893"/>
                  </a:cubicBezTo>
                  <a:close/>
                  <a:moveTo>
                    <a:pt x="293" y="1342"/>
                  </a:moveTo>
                  <a:lnTo>
                    <a:pt x="293" y="1342"/>
                  </a:lnTo>
                  <a:cubicBezTo>
                    <a:pt x="284" y="1342"/>
                    <a:pt x="284" y="1342"/>
                    <a:pt x="284" y="1342"/>
                  </a:cubicBezTo>
                  <a:cubicBezTo>
                    <a:pt x="258" y="1334"/>
                    <a:pt x="241" y="1316"/>
                    <a:pt x="249" y="1291"/>
                  </a:cubicBezTo>
                  <a:cubicBezTo>
                    <a:pt x="267" y="1222"/>
                    <a:pt x="293" y="1153"/>
                    <a:pt x="310" y="1084"/>
                  </a:cubicBezTo>
                  <a:cubicBezTo>
                    <a:pt x="318" y="1058"/>
                    <a:pt x="344" y="1041"/>
                    <a:pt x="370" y="1050"/>
                  </a:cubicBezTo>
                  <a:cubicBezTo>
                    <a:pt x="387" y="1058"/>
                    <a:pt x="404" y="1084"/>
                    <a:pt x="396" y="1110"/>
                  </a:cubicBezTo>
                  <a:cubicBezTo>
                    <a:pt x="370" y="1170"/>
                    <a:pt x="353" y="1247"/>
                    <a:pt x="336" y="1316"/>
                  </a:cubicBezTo>
                  <a:cubicBezTo>
                    <a:pt x="327" y="1334"/>
                    <a:pt x="310" y="1342"/>
                    <a:pt x="293" y="1342"/>
                  </a:cubicBezTo>
                  <a:close/>
                  <a:moveTo>
                    <a:pt x="465" y="809"/>
                  </a:moveTo>
                  <a:lnTo>
                    <a:pt x="465" y="809"/>
                  </a:lnTo>
                  <a:lnTo>
                    <a:pt x="456" y="809"/>
                  </a:lnTo>
                  <a:cubicBezTo>
                    <a:pt x="430" y="800"/>
                    <a:pt x="421" y="774"/>
                    <a:pt x="430" y="748"/>
                  </a:cubicBezTo>
                  <a:cubicBezTo>
                    <a:pt x="447" y="680"/>
                    <a:pt x="482" y="611"/>
                    <a:pt x="508" y="550"/>
                  </a:cubicBezTo>
                  <a:cubicBezTo>
                    <a:pt x="516" y="525"/>
                    <a:pt x="542" y="516"/>
                    <a:pt x="559" y="525"/>
                  </a:cubicBezTo>
                  <a:cubicBezTo>
                    <a:pt x="585" y="533"/>
                    <a:pt x="594" y="559"/>
                    <a:pt x="585" y="576"/>
                  </a:cubicBezTo>
                  <a:cubicBezTo>
                    <a:pt x="559" y="645"/>
                    <a:pt x="534" y="714"/>
                    <a:pt x="508" y="783"/>
                  </a:cubicBezTo>
                  <a:cubicBezTo>
                    <a:pt x="499" y="800"/>
                    <a:pt x="482" y="809"/>
                    <a:pt x="465" y="809"/>
                  </a:cubicBezTo>
                  <a:close/>
                  <a:moveTo>
                    <a:pt x="688" y="292"/>
                  </a:moveTo>
                  <a:lnTo>
                    <a:pt x="688" y="292"/>
                  </a:lnTo>
                  <a:cubicBezTo>
                    <a:pt x="680" y="292"/>
                    <a:pt x="671" y="284"/>
                    <a:pt x="671" y="284"/>
                  </a:cubicBezTo>
                  <a:cubicBezTo>
                    <a:pt x="645" y="275"/>
                    <a:pt x="637" y="249"/>
                    <a:pt x="645" y="223"/>
                  </a:cubicBezTo>
                  <a:cubicBezTo>
                    <a:pt x="680" y="163"/>
                    <a:pt x="714" y="94"/>
                    <a:pt x="740" y="34"/>
                  </a:cubicBezTo>
                  <a:cubicBezTo>
                    <a:pt x="757" y="8"/>
                    <a:pt x="783" y="0"/>
                    <a:pt x="800" y="8"/>
                  </a:cubicBezTo>
                  <a:cubicBezTo>
                    <a:pt x="826" y="25"/>
                    <a:pt x="835" y="51"/>
                    <a:pt x="818" y="68"/>
                  </a:cubicBezTo>
                  <a:cubicBezTo>
                    <a:pt x="792" y="137"/>
                    <a:pt x="757" y="198"/>
                    <a:pt x="723" y="266"/>
                  </a:cubicBezTo>
                  <a:cubicBezTo>
                    <a:pt x="723" y="284"/>
                    <a:pt x="706" y="292"/>
                    <a:pt x="688" y="292"/>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52" name="Group 451"/>
          <p:cNvGrpSpPr/>
          <p:nvPr/>
        </p:nvGrpSpPr>
        <p:grpSpPr>
          <a:xfrm>
            <a:off x="10378424" y="3659912"/>
            <a:ext cx="4441138" cy="5758694"/>
            <a:chOff x="10718172" y="4638836"/>
            <a:chExt cx="3366534" cy="4365286"/>
          </a:xfrm>
        </p:grpSpPr>
        <p:sp>
          <p:nvSpPr>
            <p:cNvPr id="453" name="Freeform 117"/>
            <p:cNvSpPr>
              <a:spLocks noChangeArrowheads="1"/>
            </p:cNvSpPr>
            <p:nvPr/>
          </p:nvSpPr>
          <p:spPr bwMode="auto">
            <a:xfrm>
              <a:off x="12403874" y="7805617"/>
              <a:ext cx="350782" cy="711308"/>
            </a:xfrm>
            <a:custGeom>
              <a:avLst/>
              <a:gdLst>
                <a:gd name="T0" fmla="*/ 317 w 318"/>
                <a:gd name="T1" fmla="*/ 309 h 646"/>
                <a:gd name="T2" fmla="*/ 0 w 318"/>
                <a:gd name="T3" fmla="*/ 0 h 646"/>
                <a:gd name="T4" fmla="*/ 179 w 318"/>
                <a:gd name="T5" fmla="*/ 645 h 646"/>
                <a:gd name="T6" fmla="*/ 317 w 318"/>
                <a:gd name="T7" fmla="*/ 309 h 646"/>
              </a:gdLst>
              <a:ahLst/>
              <a:cxnLst>
                <a:cxn ang="0">
                  <a:pos x="T0" y="T1"/>
                </a:cxn>
                <a:cxn ang="0">
                  <a:pos x="T2" y="T3"/>
                </a:cxn>
                <a:cxn ang="0">
                  <a:pos x="T4" y="T5"/>
                </a:cxn>
                <a:cxn ang="0">
                  <a:pos x="T6" y="T7"/>
                </a:cxn>
              </a:cxnLst>
              <a:rect l="0" t="0" r="r" b="b"/>
              <a:pathLst>
                <a:path w="318" h="646">
                  <a:moveTo>
                    <a:pt x="317" y="309"/>
                  </a:moveTo>
                  <a:lnTo>
                    <a:pt x="0" y="0"/>
                  </a:lnTo>
                  <a:lnTo>
                    <a:pt x="179" y="645"/>
                  </a:lnTo>
                  <a:lnTo>
                    <a:pt x="317" y="30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4" name="Freeform 118"/>
            <p:cNvSpPr>
              <a:spLocks noChangeArrowheads="1"/>
            </p:cNvSpPr>
            <p:nvPr/>
          </p:nvSpPr>
          <p:spPr bwMode="auto">
            <a:xfrm>
              <a:off x="12053092" y="7805617"/>
              <a:ext cx="355655" cy="725925"/>
            </a:xfrm>
            <a:custGeom>
              <a:avLst/>
              <a:gdLst>
                <a:gd name="T0" fmla="*/ 0 w 320"/>
                <a:gd name="T1" fmla="*/ 309 h 655"/>
                <a:gd name="T2" fmla="*/ 138 w 320"/>
                <a:gd name="T3" fmla="*/ 654 h 655"/>
                <a:gd name="T4" fmla="*/ 319 w 320"/>
                <a:gd name="T5" fmla="*/ 0 h 655"/>
                <a:gd name="T6" fmla="*/ 0 w 320"/>
                <a:gd name="T7" fmla="*/ 309 h 655"/>
              </a:gdLst>
              <a:ahLst/>
              <a:cxnLst>
                <a:cxn ang="0">
                  <a:pos x="T0" y="T1"/>
                </a:cxn>
                <a:cxn ang="0">
                  <a:pos x="T2" y="T3"/>
                </a:cxn>
                <a:cxn ang="0">
                  <a:pos x="T4" y="T5"/>
                </a:cxn>
                <a:cxn ang="0">
                  <a:pos x="T6" y="T7"/>
                </a:cxn>
              </a:cxnLst>
              <a:rect l="0" t="0" r="r" b="b"/>
              <a:pathLst>
                <a:path w="320" h="655">
                  <a:moveTo>
                    <a:pt x="0" y="309"/>
                  </a:moveTo>
                  <a:lnTo>
                    <a:pt x="138" y="654"/>
                  </a:lnTo>
                  <a:lnTo>
                    <a:pt x="319" y="0"/>
                  </a:lnTo>
                  <a:lnTo>
                    <a:pt x="0" y="309"/>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5" name="Freeform 119"/>
            <p:cNvSpPr>
              <a:spLocks noChangeArrowheads="1"/>
            </p:cNvSpPr>
            <p:nvPr/>
          </p:nvSpPr>
          <p:spPr bwMode="auto">
            <a:xfrm>
              <a:off x="11965397" y="7674075"/>
              <a:ext cx="438477" cy="477453"/>
            </a:xfrm>
            <a:custGeom>
              <a:avLst/>
              <a:gdLst>
                <a:gd name="T0" fmla="*/ 0 w 397"/>
                <a:gd name="T1" fmla="*/ 0 h 431"/>
                <a:gd name="T2" fmla="*/ 0 w 397"/>
                <a:gd name="T3" fmla="*/ 0 h 431"/>
                <a:gd name="T4" fmla="*/ 0 w 397"/>
                <a:gd name="T5" fmla="*/ 0 h 431"/>
                <a:gd name="T6" fmla="*/ 0 w 397"/>
                <a:gd name="T7" fmla="*/ 224 h 431"/>
                <a:gd name="T8" fmla="*/ 77 w 397"/>
                <a:gd name="T9" fmla="*/ 430 h 431"/>
                <a:gd name="T10" fmla="*/ 396 w 397"/>
                <a:gd name="T11" fmla="*/ 121 h 431"/>
                <a:gd name="T12" fmla="*/ 0 w 39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97" h="431">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6" name="Freeform 120"/>
            <p:cNvSpPr>
              <a:spLocks noChangeArrowheads="1"/>
            </p:cNvSpPr>
            <p:nvPr/>
          </p:nvSpPr>
          <p:spPr bwMode="auto">
            <a:xfrm>
              <a:off x="12403874" y="7674075"/>
              <a:ext cx="438477" cy="477453"/>
            </a:xfrm>
            <a:custGeom>
              <a:avLst/>
              <a:gdLst>
                <a:gd name="T0" fmla="*/ 395 w 396"/>
                <a:gd name="T1" fmla="*/ 224 h 431"/>
                <a:gd name="T2" fmla="*/ 395 w 396"/>
                <a:gd name="T3" fmla="*/ 224 h 431"/>
                <a:gd name="T4" fmla="*/ 395 w 396"/>
                <a:gd name="T5" fmla="*/ 224 h 431"/>
                <a:gd name="T6" fmla="*/ 395 w 396"/>
                <a:gd name="T7" fmla="*/ 0 h 431"/>
                <a:gd name="T8" fmla="*/ 395 w 396"/>
                <a:gd name="T9" fmla="*/ 0 h 431"/>
                <a:gd name="T10" fmla="*/ 0 w 396"/>
                <a:gd name="T11" fmla="*/ 121 h 431"/>
                <a:gd name="T12" fmla="*/ 317 w 396"/>
                <a:gd name="T13" fmla="*/ 430 h 431"/>
                <a:gd name="T14" fmla="*/ 395 w 396"/>
                <a:gd name="T15" fmla="*/ 224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31">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7" name="Freeform 121"/>
            <p:cNvSpPr>
              <a:spLocks noChangeArrowheads="1"/>
            </p:cNvSpPr>
            <p:nvPr/>
          </p:nvSpPr>
          <p:spPr bwMode="auto">
            <a:xfrm>
              <a:off x="11604871" y="7674075"/>
              <a:ext cx="2479835" cy="1330047"/>
            </a:xfrm>
            <a:custGeom>
              <a:avLst/>
              <a:gdLst>
                <a:gd name="T0" fmla="*/ 1548 w 2246"/>
                <a:gd name="T1" fmla="*/ 0 h 1206"/>
                <a:gd name="T2" fmla="*/ 1548 w 2246"/>
                <a:gd name="T3" fmla="*/ 0 h 1206"/>
                <a:gd name="T4" fmla="*/ 1118 w 2246"/>
                <a:gd name="T5" fmla="*/ 0 h 1206"/>
                <a:gd name="T6" fmla="*/ 1118 w 2246"/>
                <a:gd name="T7" fmla="*/ 224 h 1206"/>
                <a:gd name="T8" fmla="*/ 902 w 2246"/>
                <a:gd name="T9" fmla="*/ 766 h 1206"/>
                <a:gd name="T10" fmla="*/ 723 w 2246"/>
                <a:gd name="T11" fmla="*/ 121 h 1206"/>
                <a:gd name="T12" fmla="*/ 542 w 2246"/>
                <a:gd name="T13" fmla="*/ 775 h 1206"/>
                <a:gd name="T14" fmla="*/ 327 w 2246"/>
                <a:gd name="T15" fmla="*/ 224 h 1206"/>
                <a:gd name="T16" fmla="*/ 0 w 2246"/>
                <a:gd name="T17" fmla="*/ 551 h 1206"/>
                <a:gd name="T18" fmla="*/ 654 w 2246"/>
                <a:gd name="T19" fmla="*/ 1205 h 1206"/>
                <a:gd name="T20" fmla="*/ 714 w 2246"/>
                <a:gd name="T21" fmla="*/ 1205 h 1206"/>
                <a:gd name="T22" fmla="*/ 1341 w 2246"/>
                <a:gd name="T23" fmla="*/ 1205 h 1206"/>
                <a:gd name="T24" fmla="*/ 2245 w 2246"/>
                <a:gd name="T25" fmla="*/ 1205 h 1206"/>
                <a:gd name="T26" fmla="*/ 2245 w 2246"/>
                <a:gd name="T27" fmla="*/ 697 h 1206"/>
                <a:gd name="T28" fmla="*/ 2245 w 2246"/>
                <a:gd name="T29" fmla="*/ 697 h 1206"/>
                <a:gd name="T30" fmla="*/ 1548 w 2246"/>
                <a:gd name="T3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6" h="120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8" name="Freeform 122"/>
            <p:cNvSpPr>
              <a:spLocks noChangeArrowheads="1"/>
            </p:cNvSpPr>
            <p:nvPr/>
          </p:nvSpPr>
          <p:spPr bwMode="auto">
            <a:xfrm>
              <a:off x="11707184" y="7674075"/>
              <a:ext cx="258213" cy="248469"/>
            </a:xfrm>
            <a:custGeom>
              <a:avLst/>
              <a:gdLst>
                <a:gd name="T0" fmla="*/ 233 w 234"/>
                <a:gd name="T1" fmla="*/ 0 h 225"/>
                <a:gd name="T2" fmla="*/ 0 w 234"/>
                <a:gd name="T3" fmla="*/ 0 h 225"/>
                <a:gd name="T4" fmla="*/ 233 w 234"/>
                <a:gd name="T5" fmla="*/ 224 h 225"/>
                <a:gd name="T6" fmla="*/ 233 w 234"/>
                <a:gd name="T7" fmla="*/ 0 h 225"/>
              </a:gdLst>
              <a:ahLst/>
              <a:cxnLst>
                <a:cxn ang="0">
                  <a:pos x="T0" y="T1"/>
                </a:cxn>
                <a:cxn ang="0">
                  <a:pos x="T2" y="T3"/>
                </a:cxn>
                <a:cxn ang="0">
                  <a:pos x="T4" y="T5"/>
                </a:cxn>
                <a:cxn ang="0">
                  <a:pos x="T6" y="T7"/>
                </a:cxn>
              </a:cxnLst>
              <a:rect l="0" t="0" r="r" b="b"/>
              <a:pathLst>
                <a:path w="234" h="225">
                  <a:moveTo>
                    <a:pt x="233" y="0"/>
                  </a:moveTo>
                  <a:lnTo>
                    <a:pt x="0" y="0"/>
                  </a:lnTo>
                  <a:lnTo>
                    <a:pt x="233" y="224"/>
                  </a:lnTo>
                  <a:lnTo>
                    <a:pt x="233" y="0"/>
                  </a:lnTo>
                </a:path>
              </a:pathLst>
            </a:custGeom>
            <a:solidFill>
              <a:srgbClr val="2E323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9" name="Freeform 123"/>
            <p:cNvSpPr>
              <a:spLocks noChangeArrowheads="1"/>
            </p:cNvSpPr>
            <p:nvPr/>
          </p:nvSpPr>
          <p:spPr bwMode="auto">
            <a:xfrm>
              <a:off x="10718172" y="7674075"/>
              <a:ext cx="1607751" cy="1330047"/>
            </a:xfrm>
            <a:custGeom>
              <a:avLst/>
              <a:gdLst>
                <a:gd name="T0" fmla="*/ 801 w 1456"/>
                <a:gd name="T1" fmla="*/ 551 h 1206"/>
                <a:gd name="T2" fmla="*/ 801 w 1456"/>
                <a:gd name="T3" fmla="*/ 551 h 1206"/>
                <a:gd name="T4" fmla="*/ 1128 w 1456"/>
                <a:gd name="T5" fmla="*/ 224 h 1206"/>
                <a:gd name="T6" fmla="*/ 895 w 1456"/>
                <a:gd name="T7" fmla="*/ 0 h 1206"/>
                <a:gd name="T8" fmla="*/ 697 w 1456"/>
                <a:gd name="T9" fmla="*/ 0 h 1206"/>
                <a:gd name="T10" fmla="*/ 697 w 1456"/>
                <a:gd name="T11" fmla="*/ 0 h 1206"/>
                <a:gd name="T12" fmla="*/ 0 w 1456"/>
                <a:gd name="T13" fmla="*/ 697 h 1206"/>
                <a:gd name="T14" fmla="*/ 0 w 1456"/>
                <a:gd name="T15" fmla="*/ 1205 h 1206"/>
                <a:gd name="T16" fmla="*/ 904 w 1456"/>
                <a:gd name="T17" fmla="*/ 1205 h 1206"/>
                <a:gd name="T18" fmla="*/ 1455 w 1456"/>
                <a:gd name="T19" fmla="*/ 1205 h 1206"/>
                <a:gd name="T20" fmla="*/ 801 w 1456"/>
                <a:gd name="T21" fmla="*/ 55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6" h="120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0" name="Freeform 124"/>
            <p:cNvSpPr>
              <a:spLocks noChangeArrowheads="1"/>
            </p:cNvSpPr>
            <p:nvPr/>
          </p:nvSpPr>
          <p:spPr bwMode="auto">
            <a:xfrm>
              <a:off x="12204125" y="7805617"/>
              <a:ext cx="399502" cy="399502"/>
            </a:xfrm>
            <a:custGeom>
              <a:avLst/>
              <a:gdLst>
                <a:gd name="T0" fmla="*/ 360 w 361"/>
                <a:gd name="T1" fmla="*/ 180 h 362"/>
                <a:gd name="T2" fmla="*/ 181 w 361"/>
                <a:gd name="T3" fmla="*/ 361 h 362"/>
                <a:gd name="T4" fmla="*/ 0 w 361"/>
                <a:gd name="T5" fmla="*/ 180 h 362"/>
                <a:gd name="T6" fmla="*/ 181 w 361"/>
                <a:gd name="T7" fmla="*/ 0 h 362"/>
                <a:gd name="T8" fmla="*/ 360 w 361"/>
                <a:gd name="T9" fmla="*/ 180 h 362"/>
              </a:gdLst>
              <a:ahLst/>
              <a:cxnLst>
                <a:cxn ang="0">
                  <a:pos x="T0" y="T1"/>
                </a:cxn>
                <a:cxn ang="0">
                  <a:pos x="T2" y="T3"/>
                </a:cxn>
                <a:cxn ang="0">
                  <a:pos x="T4" y="T5"/>
                </a:cxn>
                <a:cxn ang="0">
                  <a:pos x="T6" y="T7"/>
                </a:cxn>
                <a:cxn ang="0">
                  <a:pos x="T8" y="T9"/>
                </a:cxn>
              </a:cxnLst>
              <a:rect l="0" t="0" r="r" b="b"/>
              <a:pathLst>
                <a:path w="361" h="362">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1" name="Freeform 125"/>
            <p:cNvSpPr>
              <a:spLocks noChangeArrowheads="1"/>
            </p:cNvSpPr>
            <p:nvPr/>
          </p:nvSpPr>
          <p:spPr bwMode="auto">
            <a:xfrm>
              <a:off x="11483073" y="5184496"/>
              <a:ext cx="925675" cy="1846479"/>
            </a:xfrm>
            <a:custGeom>
              <a:avLst/>
              <a:gdLst>
                <a:gd name="T0" fmla="*/ 327 w 836"/>
                <a:gd name="T1" fmla="*/ 835 h 1670"/>
                <a:gd name="T2" fmla="*/ 327 w 836"/>
                <a:gd name="T3" fmla="*/ 835 h 1670"/>
                <a:gd name="T4" fmla="*/ 835 w 836"/>
                <a:gd name="T5" fmla="*/ 327 h 1670"/>
                <a:gd name="T6" fmla="*/ 835 w 836"/>
                <a:gd name="T7" fmla="*/ 0 h 1670"/>
                <a:gd name="T8" fmla="*/ 0 w 836"/>
                <a:gd name="T9" fmla="*/ 835 h 1670"/>
                <a:gd name="T10" fmla="*/ 835 w 836"/>
                <a:gd name="T11" fmla="*/ 1669 h 1670"/>
                <a:gd name="T12" fmla="*/ 835 w 836"/>
                <a:gd name="T13" fmla="*/ 1350 h 1670"/>
                <a:gd name="T14" fmla="*/ 327 w 836"/>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1670">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2" name="Freeform 126"/>
            <p:cNvSpPr>
              <a:spLocks noChangeArrowheads="1"/>
            </p:cNvSpPr>
            <p:nvPr/>
          </p:nvSpPr>
          <p:spPr bwMode="auto">
            <a:xfrm>
              <a:off x="12403874" y="5793494"/>
              <a:ext cx="311806" cy="628483"/>
            </a:xfrm>
            <a:custGeom>
              <a:avLst/>
              <a:gdLst>
                <a:gd name="T0" fmla="*/ 283 w 284"/>
                <a:gd name="T1" fmla="*/ 284 h 569"/>
                <a:gd name="T2" fmla="*/ 283 w 284"/>
                <a:gd name="T3" fmla="*/ 284 h 569"/>
                <a:gd name="T4" fmla="*/ 0 w 284"/>
                <a:gd name="T5" fmla="*/ 0 h 569"/>
                <a:gd name="T6" fmla="*/ 0 w 284"/>
                <a:gd name="T7" fmla="*/ 568 h 569"/>
                <a:gd name="T8" fmla="*/ 283 w 284"/>
                <a:gd name="T9" fmla="*/ 284 h 569"/>
              </a:gdLst>
              <a:ahLst/>
              <a:cxnLst>
                <a:cxn ang="0">
                  <a:pos x="T0" y="T1"/>
                </a:cxn>
                <a:cxn ang="0">
                  <a:pos x="T2" y="T3"/>
                </a:cxn>
                <a:cxn ang="0">
                  <a:pos x="T4" y="T5"/>
                </a:cxn>
                <a:cxn ang="0">
                  <a:pos x="T6" y="T7"/>
                </a:cxn>
                <a:cxn ang="0">
                  <a:pos x="T8" y="T9"/>
                </a:cxn>
              </a:cxnLst>
              <a:rect l="0" t="0" r="r" b="b"/>
              <a:pathLst>
                <a:path w="284" h="569">
                  <a:moveTo>
                    <a:pt x="283" y="284"/>
                  </a:moveTo>
                  <a:lnTo>
                    <a:pt x="283" y="284"/>
                  </a:lnTo>
                  <a:cubicBezTo>
                    <a:pt x="283" y="129"/>
                    <a:pt x="154" y="0"/>
                    <a:pt x="0" y="0"/>
                  </a:cubicBezTo>
                  <a:cubicBezTo>
                    <a:pt x="0" y="568"/>
                    <a:pt x="0" y="568"/>
                    <a:pt x="0" y="568"/>
                  </a:cubicBezTo>
                  <a:cubicBezTo>
                    <a:pt x="154" y="568"/>
                    <a:pt x="283" y="439"/>
                    <a:pt x="283" y="284"/>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3" name="Freeform 127"/>
            <p:cNvSpPr>
              <a:spLocks noChangeArrowheads="1"/>
            </p:cNvSpPr>
            <p:nvPr/>
          </p:nvSpPr>
          <p:spPr bwMode="auto">
            <a:xfrm>
              <a:off x="12092068" y="5793494"/>
              <a:ext cx="316680" cy="628483"/>
            </a:xfrm>
            <a:custGeom>
              <a:avLst/>
              <a:gdLst>
                <a:gd name="T0" fmla="*/ 0 w 285"/>
                <a:gd name="T1" fmla="*/ 284 h 569"/>
                <a:gd name="T2" fmla="*/ 0 w 285"/>
                <a:gd name="T3" fmla="*/ 284 h 569"/>
                <a:gd name="T4" fmla="*/ 284 w 285"/>
                <a:gd name="T5" fmla="*/ 568 h 569"/>
                <a:gd name="T6" fmla="*/ 284 w 285"/>
                <a:gd name="T7" fmla="*/ 0 h 569"/>
                <a:gd name="T8" fmla="*/ 0 w 285"/>
                <a:gd name="T9" fmla="*/ 284 h 569"/>
              </a:gdLst>
              <a:ahLst/>
              <a:cxnLst>
                <a:cxn ang="0">
                  <a:pos x="T0" y="T1"/>
                </a:cxn>
                <a:cxn ang="0">
                  <a:pos x="T2" y="T3"/>
                </a:cxn>
                <a:cxn ang="0">
                  <a:pos x="T4" y="T5"/>
                </a:cxn>
                <a:cxn ang="0">
                  <a:pos x="T6" y="T7"/>
                </a:cxn>
                <a:cxn ang="0">
                  <a:pos x="T8" y="T9"/>
                </a:cxn>
              </a:cxnLst>
              <a:rect l="0" t="0" r="r" b="b"/>
              <a:pathLst>
                <a:path w="285" h="569">
                  <a:moveTo>
                    <a:pt x="0" y="284"/>
                  </a:moveTo>
                  <a:lnTo>
                    <a:pt x="0" y="284"/>
                  </a:lnTo>
                  <a:cubicBezTo>
                    <a:pt x="0" y="439"/>
                    <a:pt x="129" y="568"/>
                    <a:pt x="284" y="568"/>
                  </a:cubicBezTo>
                  <a:cubicBezTo>
                    <a:pt x="284" y="0"/>
                    <a:pt x="284" y="0"/>
                    <a:pt x="284" y="0"/>
                  </a:cubicBezTo>
                  <a:cubicBezTo>
                    <a:pt x="129" y="0"/>
                    <a:pt x="0" y="129"/>
                    <a:pt x="0" y="284"/>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4" name="Freeform 128"/>
            <p:cNvSpPr>
              <a:spLocks noChangeArrowheads="1"/>
            </p:cNvSpPr>
            <p:nvPr/>
          </p:nvSpPr>
          <p:spPr bwMode="auto">
            <a:xfrm>
              <a:off x="12403874" y="5184496"/>
              <a:ext cx="920804" cy="1846479"/>
            </a:xfrm>
            <a:custGeom>
              <a:avLst/>
              <a:gdLst>
                <a:gd name="T0" fmla="*/ 834 w 835"/>
                <a:gd name="T1" fmla="*/ 835 h 1670"/>
                <a:gd name="T2" fmla="*/ 834 w 835"/>
                <a:gd name="T3" fmla="*/ 835 h 1670"/>
                <a:gd name="T4" fmla="*/ 0 w 835"/>
                <a:gd name="T5" fmla="*/ 0 h 1670"/>
                <a:gd name="T6" fmla="*/ 0 w 835"/>
                <a:gd name="T7" fmla="*/ 327 h 1670"/>
                <a:gd name="T8" fmla="*/ 515 w 835"/>
                <a:gd name="T9" fmla="*/ 835 h 1670"/>
                <a:gd name="T10" fmla="*/ 0 w 835"/>
                <a:gd name="T11" fmla="*/ 1350 h 1670"/>
                <a:gd name="T12" fmla="*/ 0 w 835"/>
                <a:gd name="T13" fmla="*/ 1669 h 1670"/>
                <a:gd name="T14" fmla="*/ 834 w 835"/>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1670">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5" name="Freeform 129"/>
            <p:cNvSpPr>
              <a:spLocks noChangeArrowheads="1"/>
            </p:cNvSpPr>
            <p:nvPr/>
          </p:nvSpPr>
          <p:spPr bwMode="auto">
            <a:xfrm>
              <a:off x="10937412" y="4638836"/>
              <a:ext cx="1466462" cy="2928056"/>
            </a:xfrm>
            <a:custGeom>
              <a:avLst/>
              <a:gdLst>
                <a:gd name="T0" fmla="*/ 267 w 1327"/>
                <a:gd name="T1" fmla="*/ 1325 h 2650"/>
                <a:gd name="T2" fmla="*/ 267 w 1327"/>
                <a:gd name="T3" fmla="*/ 1325 h 2650"/>
                <a:gd name="T4" fmla="*/ 1326 w 1327"/>
                <a:gd name="T5" fmla="*/ 266 h 2650"/>
                <a:gd name="T6" fmla="*/ 1326 w 1327"/>
                <a:gd name="T7" fmla="*/ 0 h 2650"/>
                <a:gd name="T8" fmla="*/ 0 w 1327"/>
                <a:gd name="T9" fmla="*/ 1325 h 2650"/>
                <a:gd name="T10" fmla="*/ 1326 w 1327"/>
                <a:gd name="T11" fmla="*/ 2649 h 2650"/>
                <a:gd name="T12" fmla="*/ 1326 w 1327"/>
                <a:gd name="T13" fmla="*/ 2383 h 2650"/>
                <a:gd name="T14" fmla="*/ 267 w 1327"/>
                <a:gd name="T15" fmla="*/ 1325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2650">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6" name="Freeform 130"/>
            <p:cNvSpPr>
              <a:spLocks noChangeArrowheads="1"/>
            </p:cNvSpPr>
            <p:nvPr/>
          </p:nvSpPr>
          <p:spPr bwMode="auto">
            <a:xfrm>
              <a:off x="12403874" y="4638836"/>
              <a:ext cx="1461591" cy="2928056"/>
            </a:xfrm>
            <a:custGeom>
              <a:avLst/>
              <a:gdLst>
                <a:gd name="T0" fmla="*/ 0 w 1325"/>
                <a:gd name="T1" fmla="*/ 0 h 2650"/>
                <a:gd name="T2" fmla="*/ 0 w 1325"/>
                <a:gd name="T3" fmla="*/ 0 h 2650"/>
                <a:gd name="T4" fmla="*/ 0 w 1325"/>
                <a:gd name="T5" fmla="*/ 266 h 2650"/>
                <a:gd name="T6" fmla="*/ 1057 w 1325"/>
                <a:gd name="T7" fmla="*/ 1325 h 2650"/>
                <a:gd name="T8" fmla="*/ 0 w 1325"/>
                <a:gd name="T9" fmla="*/ 2383 h 2650"/>
                <a:gd name="T10" fmla="*/ 0 w 1325"/>
                <a:gd name="T11" fmla="*/ 2649 h 2650"/>
                <a:gd name="T12" fmla="*/ 1324 w 1325"/>
                <a:gd name="T13" fmla="*/ 1325 h 2650"/>
                <a:gd name="T14" fmla="*/ 0 w 1325"/>
                <a:gd name="T15" fmla="*/ 0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5" h="2650">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7" name="Freeform 131"/>
            <p:cNvSpPr>
              <a:spLocks noChangeArrowheads="1"/>
            </p:cNvSpPr>
            <p:nvPr/>
          </p:nvSpPr>
          <p:spPr bwMode="auto">
            <a:xfrm>
              <a:off x="12403874" y="4936027"/>
              <a:ext cx="1169273" cy="2338546"/>
            </a:xfrm>
            <a:custGeom>
              <a:avLst/>
              <a:gdLst>
                <a:gd name="T0" fmla="*/ 834 w 1058"/>
                <a:gd name="T1" fmla="*/ 1059 h 2118"/>
                <a:gd name="T2" fmla="*/ 834 w 1058"/>
                <a:gd name="T3" fmla="*/ 1059 h 2118"/>
                <a:gd name="T4" fmla="*/ 0 w 1058"/>
                <a:gd name="T5" fmla="*/ 1893 h 2118"/>
                <a:gd name="T6" fmla="*/ 0 w 1058"/>
                <a:gd name="T7" fmla="*/ 2117 h 2118"/>
                <a:gd name="T8" fmla="*/ 1057 w 1058"/>
                <a:gd name="T9" fmla="*/ 1059 h 2118"/>
                <a:gd name="T10" fmla="*/ 0 w 1058"/>
                <a:gd name="T11" fmla="*/ 0 h 2118"/>
                <a:gd name="T12" fmla="*/ 0 w 1058"/>
                <a:gd name="T13" fmla="*/ 224 h 2118"/>
                <a:gd name="T14" fmla="*/ 834 w 1058"/>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8" h="2118">
                  <a:moveTo>
                    <a:pt x="834" y="1059"/>
                  </a:moveTo>
                  <a:lnTo>
                    <a:pt x="834" y="1059"/>
                  </a:lnTo>
                  <a:cubicBezTo>
                    <a:pt x="834" y="1524"/>
                    <a:pt x="464" y="1893"/>
                    <a:pt x="0" y="1893"/>
                  </a:cubicBezTo>
                  <a:cubicBezTo>
                    <a:pt x="0" y="2117"/>
                    <a:pt x="0" y="2117"/>
                    <a:pt x="0" y="2117"/>
                  </a:cubicBezTo>
                  <a:cubicBezTo>
                    <a:pt x="584" y="2117"/>
                    <a:pt x="1057" y="1643"/>
                    <a:pt x="1057" y="1059"/>
                  </a:cubicBezTo>
                  <a:cubicBezTo>
                    <a:pt x="1057" y="474"/>
                    <a:pt x="584" y="0"/>
                    <a:pt x="0" y="0"/>
                  </a:cubicBezTo>
                  <a:cubicBezTo>
                    <a:pt x="0" y="224"/>
                    <a:pt x="0" y="224"/>
                    <a:pt x="0" y="224"/>
                  </a:cubicBezTo>
                  <a:cubicBezTo>
                    <a:pt x="464" y="224"/>
                    <a:pt x="834" y="603"/>
                    <a:pt x="834" y="1059"/>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8" name="Freeform 132"/>
            <p:cNvSpPr>
              <a:spLocks noChangeArrowheads="1"/>
            </p:cNvSpPr>
            <p:nvPr/>
          </p:nvSpPr>
          <p:spPr bwMode="auto">
            <a:xfrm>
              <a:off x="11234601" y="4936027"/>
              <a:ext cx="1169273" cy="2338546"/>
            </a:xfrm>
            <a:custGeom>
              <a:avLst/>
              <a:gdLst>
                <a:gd name="T0" fmla="*/ 0 w 1060"/>
                <a:gd name="T1" fmla="*/ 1059 h 2118"/>
                <a:gd name="T2" fmla="*/ 0 w 1060"/>
                <a:gd name="T3" fmla="*/ 1059 h 2118"/>
                <a:gd name="T4" fmla="*/ 1059 w 1060"/>
                <a:gd name="T5" fmla="*/ 2117 h 2118"/>
                <a:gd name="T6" fmla="*/ 1059 w 1060"/>
                <a:gd name="T7" fmla="*/ 1893 h 2118"/>
                <a:gd name="T8" fmla="*/ 224 w 1060"/>
                <a:gd name="T9" fmla="*/ 1059 h 2118"/>
                <a:gd name="T10" fmla="*/ 1059 w 1060"/>
                <a:gd name="T11" fmla="*/ 224 h 2118"/>
                <a:gd name="T12" fmla="*/ 1059 w 1060"/>
                <a:gd name="T13" fmla="*/ 0 h 2118"/>
                <a:gd name="T14" fmla="*/ 0 w 1060"/>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2118">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9" name="Freeform 133"/>
            <p:cNvSpPr>
              <a:spLocks noChangeArrowheads="1"/>
            </p:cNvSpPr>
            <p:nvPr/>
          </p:nvSpPr>
          <p:spPr bwMode="auto">
            <a:xfrm>
              <a:off x="12403874" y="5545022"/>
              <a:ext cx="570022" cy="1130297"/>
            </a:xfrm>
            <a:custGeom>
              <a:avLst/>
              <a:gdLst>
                <a:gd name="T0" fmla="*/ 283 w 516"/>
                <a:gd name="T1" fmla="*/ 508 h 1024"/>
                <a:gd name="T2" fmla="*/ 283 w 516"/>
                <a:gd name="T3" fmla="*/ 508 h 1024"/>
                <a:gd name="T4" fmla="*/ 0 w 516"/>
                <a:gd name="T5" fmla="*/ 792 h 1024"/>
                <a:gd name="T6" fmla="*/ 0 w 516"/>
                <a:gd name="T7" fmla="*/ 1023 h 1024"/>
                <a:gd name="T8" fmla="*/ 515 w 516"/>
                <a:gd name="T9" fmla="*/ 508 h 1024"/>
                <a:gd name="T10" fmla="*/ 0 w 516"/>
                <a:gd name="T11" fmla="*/ 0 h 1024"/>
                <a:gd name="T12" fmla="*/ 0 w 516"/>
                <a:gd name="T13" fmla="*/ 224 h 1024"/>
                <a:gd name="T14" fmla="*/ 283 w 516"/>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1024">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0" name="Freeform 134"/>
            <p:cNvSpPr>
              <a:spLocks noChangeArrowheads="1"/>
            </p:cNvSpPr>
            <p:nvPr/>
          </p:nvSpPr>
          <p:spPr bwMode="auto">
            <a:xfrm>
              <a:off x="11843599" y="5545022"/>
              <a:ext cx="560275" cy="1130297"/>
            </a:xfrm>
            <a:custGeom>
              <a:avLst/>
              <a:gdLst>
                <a:gd name="T0" fmla="*/ 0 w 509"/>
                <a:gd name="T1" fmla="*/ 508 h 1024"/>
                <a:gd name="T2" fmla="*/ 0 w 509"/>
                <a:gd name="T3" fmla="*/ 508 h 1024"/>
                <a:gd name="T4" fmla="*/ 508 w 509"/>
                <a:gd name="T5" fmla="*/ 1023 h 1024"/>
                <a:gd name="T6" fmla="*/ 508 w 509"/>
                <a:gd name="T7" fmla="*/ 792 h 1024"/>
                <a:gd name="T8" fmla="*/ 224 w 509"/>
                <a:gd name="T9" fmla="*/ 508 h 1024"/>
                <a:gd name="T10" fmla="*/ 508 w 509"/>
                <a:gd name="T11" fmla="*/ 224 h 1024"/>
                <a:gd name="T12" fmla="*/ 508 w 509"/>
                <a:gd name="T13" fmla="*/ 0 h 1024"/>
                <a:gd name="T14" fmla="*/ 0 w 509"/>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1024">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6" name="Group 5"/>
          <p:cNvGrpSpPr/>
          <p:nvPr/>
        </p:nvGrpSpPr>
        <p:grpSpPr>
          <a:xfrm rot="20700000">
            <a:off x="2847320" y="4659409"/>
            <a:ext cx="3044980" cy="3040110"/>
            <a:chOff x="5851074" y="4746019"/>
            <a:chExt cx="3044980" cy="3040110"/>
          </a:xfrm>
        </p:grpSpPr>
        <p:sp>
          <p:nvSpPr>
            <p:cNvPr id="471" name="Freeform 8"/>
            <p:cNvSpPr>
              <a:spLocks noChangeArrowheads="1"/>
            </p:cNvSpPr>
            <p:nvPr/>
          </p:nvSpPr>
          <p:spPr bwMode="auto">
            <a:xfrm>
              <a:off x="6299295" y="5364761"/>
              <a:ext cx="297189" cy="628483"/>
            </a:xfrm>
            <a:custGeom>
              <a:avLst/>
              <a:gdLst>
                <a:gd name="T0" fmla="*/ 267 w 268"/>
                <a:gd name="T1" fmla="*/ 456 h 569"/>
                <a:gd name="T2" fmla="*/ 267 w 268"/>
                <a:gd name="T3" fmla="*/ 456 h 569"/>
                <a:gd name="T4" fmla="*/ 155 w 268"/>
                <a:gd name="T5" fmla="*/ 568 h 569"/>
                <a:gd name="T6" fmla="*/ 155 w 268"/>
                <a:gd name="T7" fmla="*/ 0 h 569"/>
                <a:gd name="T8" fmla="*/ 267 w 268"/>
                <a:gd name="T9" fmla="*/ 112 h 569"/>
                <a:gd name="T10" fmla="*/ 267 w 268"/>
                <a:gd name="T11" fmla="*/ 456 h 569"/>
              </a:gdLst>
              <a:ahLst/>
              <a:cxnLst>
                <a:cxn ang="0">
                  <a:pos x="T0" y="T1"/>
                </a:cxn>
                <a:cxn ang="0">
                  <a:pos x="T2" y="T3"/>
                </a:cxn>
                <a:cxn ang="0">
                  <a:pos x="T4" y="T5"/>
                </a:cxn>
                <a:cxn ang="0">
                  <a:pos x="T6" y="T7"/>
                </a:cxn>
                <a:cxn ang="0">
                  <a:pos x="T8" y="T9"/>
                </a:cxn>
                <a:cxn ang="0">
                  <a:pos x="T10" y="T11"/>
                </a:cxn>
              </a:cxnLst>
              <a:rect l="0" t="0" r="r" b="b"/>
              <a:pathLst>
                <a:path w="268" h="569">
                  <a:moveTo>
                    <a:pt x="267" y="456"/>
                  </a:moveTo>
                  <a:lnTo>
                    <a:pt x="267" y="456"/>
                  </a:lnTo>
                  <a:cubicBezTo>
                    <a:pt x="155" y="568"/>
                    <a:pt x="155" y="568"/>
                    <a:pt x="155" y="568"/>
                  </a:cubicBezTo>
                  <a:cubicBezTo>
                    <a:pt x="0" y="413"/>
                    <a:pt x="0" y="155"/>
                    <a:pt x="155" y="0"/>
                  </a:cubicBezTo>
                  <a:cubicBezTo>
                    <a:pt x="267" y="112"/>
                    <a:pt x="267" y="112"/>
                    <a:pt x="267" y="112"/>
                  </a:cubicBezTo>
                  <a:cubicBezTo>
                    <a:pt x="172" y="206"/>
                    <a:pt x="172" y="361"/>
                    <a:pt x="267" y="456"/>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2" name="Freeform 9"/>
            <p:cNvSpPr>
              <a:spLocks noChangeArrowheads="1"/>
            </p:cNvSpPr>
            <p:nvPr/>
          </p:nvSpPr>
          <p:spPr bwMode="auto">
            <a:xfrm>
              <a:off x="6469813" y="5194240"/>
              <a:ext cx="628486" cy="297192"/>
            </a:xfrm>
            <a:custGeom>
              <a:avLst/>
              <a:gdLst>
                <a:gd name="T0" fmla="*/ 568 w 569"/>
                <a:gd name="T1" fmla="*/ 155 h 268"/>
                <a:gd name="T2" fmla="*/ 568 w 569"/>
                <a:gd name="T3" fmla="*/ 155 h 268"/>
                <a:gd name="T4" fmla="*/ 456 w 569"/>
                <a:gd name="T5" fmla="*/ 267 h 268"/>
                <a:gd name="T6" fmla="*/ 112 w 569"/>
                <a:gd name="T7" fmla="*/ 267 h 268"/>
                <a:gd name="T8" fmla="*/ 0 w 569"/>
                <a:gd name="T9" fmla="*/ 155 h 268"/>
                <a:gd name="T10" fmla="*/ 568 w 569"/>
                <a:gd name="T11" fmla="*/ 155 h 268"/>
              </a:gdLst>
              <a:ahLst/>
              <a:cxnLst>
                <a:cxn ang="0">
                  <a:pos x="T0" y="T1"/>
                </a:cxn>
                <a:cxn ang="0">
                  <a:pos x="T2" y="T3"/>
                </a:cxn>
                <a:cxn ang="0">
                  <a:pos x="T4" y="T5"/>
                </a:cxn>
                <a:cxn ang="0">
                  <a:pos x="T6" y="T7"/>
                </a:cxn>
                <a:cxn ang="0">
                  <a:pos x="T8" y="T9"/>
                </a:cxn>
                <a:cxn ang="0">
                  <a:pos x="T10" y="T11"/>
                </a:cxn>
              </a:cxnLst>
              <a:rect l="0" t="0" r="r" b="b"/>
              <a:pathLst>
                <a:path w="569" h="268">
                  <a:moveTo>
                    <a:pt x="568" y="155"/>
                  </a:moveTo>
                  <a:lnTo>
                    <a:pt x="568" y="155"/>
                  </a:lnTo>
                  <a:cubicBezTo>
                    <a:pt x="456" y="267"/>
                    <a:pt x="456" y="267"/>
                    <a:pt x="456" y="267"/>
                  </a:cubicBezTo>
                  <a:cubicBezTo>
                    <a:pt x="362" y="163"/>
                    <a:pt x="206" y="163"/>
                    <a:pt x="112" y="267"/>
                  </a:cubicBezTo>
                  <a:cubicBezTo>
                    <a:pt x="0" y="155"/>
                    <a:pt x="0" y="155"/>
                    <a:pt x="0" y="155"/>
                  </a:cubicBezTo>
                  <a:cubicBezTo>
                    <a:pt x="155" y="0"/>
                    <a:pt x="413" y="0"/>
                    <a:pt x="568" y="155"/>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3" name="Freeform 10"/>
            <p:cNvSpPr>
              <a:spLocks noChangeArrowheads="1"/>
            </p:cNvSpPr>
            <p:nvPr/>
          </p:nvSpPr>
          <p:spPr bwMode="auto">
            <a:xfrm>
              <a:off x="5851074" y="5077313"/>
              <a:ext cx="457965" cy="1198505"/>
            </a:xfrm>
            <a:custGeom>
              <a:avLst/>
              <a:gdLst>
                <a:gd name="T0" fmla="*/ 413 w 414"/>
                <a:gd name="T1" fmla="*/ 973 h 1086"/>
                <a:gd name="T2" fmla="*/ 413 w 414"/>
                <a:gd name="T3" fmla="*/ 973 h 1086"/>
                <a:gd name="T4" fmla="*/ 301 w 414"/>
                <a:gd name="T5" fmla="*/ 1085 h 1086"/>
                <a:gd name="T6" fmla="*/ 301 w 414"/>
                <a:gd name="T7" fmla="*/ 0 h 1086"/>
                <a:gd name="T8" fmla="*/ 413 w 414"/>
                <a:gd name="T9" fmla="*/ 112 h 1086"/>
                <a:gd name="T10" fmla="*/ 413 w 414"/>
                <a:gd name="T11" fmla="*/ 973 h 1086"/>
              </a:gdLst>
              <a:ahLst/>
              <a:cxnLst>
                <a:cxn ang="0">
                  <a:pos x="T0" y="T1"/>
                </a:cxn>
                <a:cxn ang="0">
                  <a:pos x="T2" y="T3"/>
                </a:cxn>
                <a:cxn ang="0">
                  <a:pos x="T4" y="T5"/>
                </a:cxn>
                <a:cxn ang="0">
                  <a:pos x="T6" y="T7"/>
                </a:cxn>
                <a:cxn ang="0">
                  <a:pos x="T8" y="T9"/>
                </a:cxn>
                <a:cxn ang="0">
                  <a:pos x="T10" y="T11"/>
                </a:cxn>
              </a:cxnLst>
              <a:rect l="0" t="0" r="r" b="b"/>
              <a:pathLst>
                <a:path w="414" h="1086">
                  <a:moveTo>
                    <a:pt x="413" y="973"/>
                  </a:moveTo>
                  <a:lnTo>
                    <a:pt x="413" y="973"/>
                  </a:lnTo>
                  <a:cubicBezTo>
                    <a:pt x="301" y="1085"/>
                    <a:pt x="301" y="1085"/>
                    <a:pt x="301" y="1085"/>
                  </a:cubicBezTo>
                  <a:cubicBezTo>
                    <a:pt x="0" y="784"/>
                    <a:pt x="0" y="302"/>
                    <a:pt x="301" y="0"/>
                  </a:cubicBezTo>
                  <a:cubicBezTo>
                    <a:pt x="413" y="112"/>
                    <a:pt x="413" y="112"/>
                    <a:pt x="413" y="112"/>
                  </a:cubicBezTo>
                  <a:cubicBezTo>
                    <a:pt x="172" y="345"/>
                    <a:pt x="172" y="732"/>
                    <a:pt x="413" y="973"/>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4" name="Freeform 11"/>
            <p:cNvSpPr>
              <a:spLocks noChangeArrowheads="1"/>
            </p:cNvSpPr>
            <p:nvPr/>
          </p:nvSpPr>
          <p:spPr bwMode="auto">
            <a:xfrm>
              <a:off x="6187238" y="4746019"/>
              <a:ext cx="1198505" cy="457965"/>
            </a:xfrm>
            <a:custGeom>
              <a:avLst/>
              <a:gdLst>
                <a:gd name="T0" fmla="*/ 1084 w 1085"/>
                <a:gd name="T1" fmla="*/ 301 h 414"/>
                <a:gd name="T2" fmla="*/ 1084 w 1085"/>
                <a:gd name="T3" fmla="*/ 301 h 414"/>
                <a:gd name="T4" fmla="*/ 972 w 1085"/>
                <a:gd name="T5" fmla="*/ 413 h 414"/>
                <a:gd name="T6" fmla="*/ 112 w 1085"/>
                <a:gd name="T7" fmla="*/ 413 h 414"/>
                <a:gd name="T8" fmla="*/ 0 w 1085"/>
                <a:gd name="T9" fmla="*/ 301 h 414"/>
                <a:gd name="T10" fmla="*/ 1084 w 1085"/>
                <a:gd name="T11" fmla="*/ 301 h 414"/>
              </a:gdLst>
              <a:ahLst/>
              <a:cxnLst>
                <a:cxn ang="0">
                  <a:pos x="T0" y="T1"/>
                </a:cxn>
                <a:cxn ang="0">
                  <a:pos x="T2" y="T3"/>
                </a:cxn>
                <a:cxn ang="0">
                  <a:pos x="T4" y="T5"/>
                </a:cxn>
                <a:cxn ang="0">
                  <a:pos x="T6" y="T7"/>
                </a:cxn>
                <a:cxn ang="0">
                  <a:pos x="T8" y="T9"/>
                </a:cxn>
                <a:cxn ang="0">
                  <a:pos x="T10" y="T11"/>
                </a:cxn>
              </a:cxnLst>
              <a:rect l="0" t="0" r="r" b="b"/>
              <a:pathLst>
                <a:path w="1085" h="414">
                  <a:moveTo>
                    <a:pt x="1084" y="301"/>
                  </a:moveTo>
                  <a:lnTo>
                    <a:pt x="1084" y="301"/>
                  </a:lnTo>
                  <a:cubicBezTo>
                    <a:pt x="972" y="413"/>
                    <a:pt x="972" y="413"/>
                    <a:pt x="972" y="413"/>
                  </a:cubicBezTo>
                  <a:cubicBezTo>
                    <a:pt x="731" y="172"/>
                    <a:pt x="344" y="172"/>
                    <a:pt x="112" y="413"/>
                  </a:cubicBezTo>
                  <a:cubicBezTo>
                    <a:pt x="0" y="301"/>
                    <a:pt x="0" y="301"/>
                    <a:pt x="0" y="301"/>
                  </a:cubicBezTo>
                  <a:cubicBezTo>
                    <a:pt x="301" y="0"/>
                    <a:pt x="783" y="0"/>
                    <a:pt x="1084" y="301"/>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5" name="Freeform 12"/>
            <p:cNvSpPr>
              <a:spLocks noChangeArrowheads="1"/>
            </p:cNvSpPr>
            <p:nvPr/>
          </p:nvSpPr>
          <p:spPr bwMode="auto">
            <a:xfrm>
              <a:off x="7088555" y="5457327"/>
              <a:ext cx="1305688" cy="1607751"/>
            </a:xfrm>
            <a:custGeom>
              <a:avLst/>
              <a:gdLst>
                <a:gd name="T0" fmla="*/ 1180 w 1181"/>
                <a:gd name="T1" fmla="*/ 1083 h 1454"/>
                <a:gd name="T2" fmla="*/ 1180 w 1181"/>
                <a:gd name="T3" fmla="*/ 1083 h 1454"/>
                <a:gd name="T4" fmla="*/ 1068 w 1181"/>
                <a:gd name="T5" fmla="*/ 964 h 1454"/>
                <a:gd name="T6" fmla="*/ 663 w 1181"/>
                <a:gd name="T7" fmla="*/ 0 h 1454"/>
                <a:gd name="T8" fmla="*/ 0 w 1181"/>
                <a:gd name="T9" fmla="*/ 654 h 1454"/>
                <a:gd name="T10" fmla="*/ 809 w 1181"/>
                <a:gd name="T11" fmla="*/ 1453 h 1454"/>
                <a:gd name="T12" fmla="*/ 1180 w 1181"/>
                <a:gd name="T13" fmla="*/ 1083 h 1454"/>
              </a:gdLst>
              <a:ahLst/>
              <a:cxnLst>
                <a:cxn ang="0">
                  <a:pos x="T0" y="T1"/>
                </a:cxn>
                <a:cxn ang="0">
                  <a:pos x="T2" y="T3"/>
                </a:cxn>
                <a:cxn ang="0">
                  <a:pos x="T4" y="T5"/>
                </a:cxn>
                <a:cxn ang="0">
                  <a:pos x="T6" y="T7"/>
                </a:cxn>
                <a:cxn ang="0">
                  <a:pos x="T8" y="T9"/>
                </a:cxn>
                <a:cxn ang="0">
                  <a:pos x="T10" y="T11"/>
                </a:cxn>
                <a:cxn ang="0">
                  <a:pos x="T12" y="T13"/>
                </a:cxn>
              </a:cxnLst>
              <a:rect l="0" t="0" r="r" b="b"/>
              <a:pathLst>
                <a:path w="1181" h="1454">
                  <a:moveTo>
                    <a:pt x="1180" y="1083"/>
                  </a:moveTo>
                  <a:lnTo>
                    <a:pt x="1180" y="1083"/>
                  </a:lnTo>
                  <a:cubicBezTo>
                    <a:pt x="1145" y="1050"/>
                    <a:pt x="1102" y="1007"/>
                    <a:pt x="1068" y="964"/>
                  </a:cubicBezTo>
                  <a:cubicBezTo>
                    <a:pt x="775" y="585"/>
                    <a:pt x="758" y="361"/>
                    <a:pt x="663" y="0"/>
                  </a:cubicBezTo>
                  <a:cubicBezTo>
                    <a:pt x="0" y="654"/>
                    <a:pt x="0" y="654"/>
                    <a:pt x="0" y="654"/>
                  </a:cubicBezTo>
                  <a:cubicBezTo>
                    <a:pt x="809" y="1453"/>
                    <a:pt x="809" y="1453"/>
                    <a:pt x="809" y="1453"/>
                  </a:cubicBezTo>
                  <a:lnTo>
                    <a:pt x="1180" y="108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6" name="Freeform 13"/>
            <p:cNvSpPr>
              <a:spLocks noChangeArrowheads="1"/>
            </p:cNvSpPr>
            <p:nvPr/>
          </p:nvSpPr>
          <p:spPr bwMode="auto">
            <a:xfrm>
              <a:off x="6669565" y="5564510"/>
              <a:ext cx="1407998" cy="1710063"/>
            </a:xfrm>
            <a:custGeom>
              <a:avLst/>
              <a:gdLst>
                <a:gd name="T0" fmla="*/ 1067 w 1274"/>
                <a:gd name="T1" fmla="*/ 0 h 1550"/>
                <a:gd name="T2" fmla="*/ 1067 w 1274"/>
                <a:gd name="T3" fmla="*/ 0 h 1550"/>
                <a:gd name="T4" fmla="*/ 0 w 1274"/>
                <a:gd name="T5" fmla="*/ 1067 h 1550"/>
                <a:gd name="T6" fmla="*/ 998 w 1274"/>
                <a:gd name="T7" fmla="*/ 1549 h 1550"/>
                <a:gd name="T8" fmla="*/ 1273 w 1274"/>
                <a:gd name="T9" fmla="*/ 1273 h 1550"/>
                <a:gd name="T10" fmla="*/ 680 w 1274"/>
                <a:gd name="T11" fmla="*/ 680 h 1550"/>
                <a:gd name="T12" fmla="*/ 1119 w 1274"/>
                <a:gd name="T13" fmla="*/ 241 h 1550"/>
                <a:gd name="T14" fmla="*/ 1067 w 1274"/>
                <a:gd name="T15" fmla="*/ 0 h 1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4" h="1550">
                  <a:moveTo>
                    <a:pt x="1067" y="0"/>
                  </a:moveTo>
                  <a:lnTo>
                    <a:pt x="1067" y="0"/>
                  </a:lnTo>
                  <a:cubicBezTo>
                    <a:pt x="0" y="1067"/>
                    <a:pt x="0" y="1067"/>
                    <a:pt x="0" y="1067"/>
                  </a:cubicBezTo>
                  <a:cubicBezTo>
                    <a:pt x="774" y="1342"/>
                    <a:pt x="998" y="1549"/>
                    <a:pt x="998" y="1549"/>
                  </a:cubicBezTo>
                  <a:cubicBezTo>
                    <a:pt x="1273" y="1273"/>
                    <a:pt x="1273" y="1273"/>
                    <a:pt x="1273" y="1273"/>
                  </a:cubicBezTo>
                  <a:cubicBezTo>
                    <a:pt x="680" y="680"/>
                    <a:pt x="680" y="680"/>
                    <a:pt x="680" y="680"/>
                  </a:cubicBezTo>
                  <a:cubicBezTo>
                    <a:pt x="1119" y="241"/>
                    <a:pt x="1119" y="241"/>
                    <a:pt x="1119" y="241"/>
                  </a:cubicBezTo>
                  <a:cubicBezTo>
                    <a:pt x="1119" y="241"/>
                    <a:pt x="1084" y="130"/>
                    <a:pt x="1067" y="0"/>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7" name="Freeform 14"/>
            <p:cNvSpPr>
              <a:spLocks noChangeArrowheads="1"/>
            </p:cNvSpPr>
            <p:nvPr/>
          </p:nvSpPr>
          <p:spPr bwMode="auto">
            <a:xfrm>
              <a:off x="8077563" y="6655832"/>
              <a:ext cx="818491" cy="818491"/>
            </a:xfrm>
            <a:custGeom>
              <a:avLst/>
              <a:gdLst>
                <a:gd name="T0" fmla="*/ 646 w 742"/>
                <a:gd name="T1" fmla="*/ 560 h 741"/>
                <a:gd name="T2" fmla="*/ 741 w 742"/>
                <a:gd name="T3" fmla="*/ 465 h 741"/>
                <a:gd name="T4" fmla="*/ 285 w 742"/>
                <a:gd name="T5" fmla="*/ 0 h 741"/>
                <a:gd name="T6" fmla="*/ 190 w 742"/>
                <a:gd name="T7" fmla="*/ 95 h 741"/>
                <a:gd name="T8" fmla="*/ 190 w 742"/>
                <a:gd name="T9" fmla="*/ 95 h 741"/>
                <a:gd name="T10" fmla="*/ 181 w 742"/>
                <a:gd name="T11" fmla="*/ 95 h 741"/>
                <a:gd name="T12" fmla="*/ 95 w 742"/>
                <a:gd name="T13" fmla="*/ 189 h 741"/>
                <a:gd name="T14" fmla="*/ 95 w 742"/>
                <a:gd name="T15" fmla="*/ 189 h 741"/>
                <a:gd name="T16" fmla="*/ 0 w 742"/>
                <a:gd name="T17" fmla="*/ 284 h 741"/>
                <a:gd name="T18" fmla="*/ 457 w 742"/>
                <a:gd name="T19" fmla="*/ 740 h 741"/>
                <a:gd name="T20" fmla="*/ 551 w 742"/>
                <a:gd name="T21" fmla="*/ 645 h 741"/>
                <a:gd name="T22" fmla="*/ 646 w 742"/>
                <a:gd name="T23" fmla="*/ 56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741">
                  <a:moveTo>
                    <a:pt x="646" y="560"/>
                  </a:moveTo>
                  <a:lnTo>
                    <a:pt x="741" y="465"/>
                  </a:lnTo>
                  <a:lnTo>
                    <a:pt x="285" y="0"/>
                  </a:lnTo>
                  <a:lnTo>
                    <a:pt x="190" y="95"/>
                  </a:lnTo>
                  <a:lnTo>
                    <a:pt x="190" y="95"/>
                  </a:lnTo>
                  <a:lnTo>
                    <a:pt x="181" y="95"/>
                  </a:lnTo>
                  <a:lnTo>
                    <a:pt x="95" y="189"/>
                  </a:lnTo>
                  <a:lnTo>
                    <a:pt x="95" y="189"/>
                  </a:lnTo>
                  <a:lnTo>
                    <a:pt x="0" y="284"/>
                  </a:lnTo>
                  <a:lnTo>
                    <a:pt x="457" y="740"/>
                  </a:lnTo>
                  <a:lnTo>
                    <a:pt x="551" y="645"/>
                  </a:lnTo>
                  <a:lnTo>
                    <a:pt x="646" y="560"/>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8" name="Freeform 15"/>
            <p:cNvSpPr>
              <a:spLocks noChangeArrowheads="1"/>
            </p:cNvSpPr>
            <p:nvPr/>
          </p:nvSpPr>
          <p:spPr bwMode="auto">
            <a:xfrm>
              <a:off x="7760887" y="6967638"/>
              <a:ext cx="828235" cy="818491"/>
            </a:xfrm>
            <a:custGeom>
              <a:avLst/>
              <a:gdLst>
                <a:gd name="T0" fmla="*/ 646 w 750"/>
                <a:gd name="T1" fmla="*/ 551 h 741"/>
                <a:gd name="T2" fmla="*/ 749 w 750"/>
                <a:gd name="T3" fmla="*/ 456 h 741"/>
                <a:gd name="T4" fmla="*/ 284 w 750"/>
                <a:gd name="T5" fmla="*/ 0 h 741"/>
                <a:gd name="T6" fmla="*/ 190 w 750"/>
                <a:gd name="T7" fmla="*/ 95 h 741"/>
                <a:gd name="T8" fmla="*/ 190 w 750"/>
                <a:gd name="T9" fmla="*/ 95 h 741"/>
                <a:gd name="T10" fmla="*/ 190 w 750"/>
                <a:gd name="T11" fmla="*/ 95 h 741"/>
                <a:gd name="T12" fmla="*/ 95 w 750"/>
                <a:gd name="T13" fmla="*/ 189 h 741"/>
                <a:gd name="T14" fmla="*/ 95 w 750"/>
                <a:gd name="T15" fmla="*/ 189 h 741"/>
                <a:gd name="T16" fmla="*/ 0 w 750"/>
                <a:gd name="T17" fmla="*/ 284 h 741"/>
                <a:gd name="T18" fmla="*/ 465 w 750"/>
                <a:gd name="T19" fmla="*/ 740 h 741"/>
                <a:gd name="T20" fmla="*/ 560 w 750"/>
                <a:gd name="T21" fmla="*/ 646 h 741"/>
                <a:gd name="T22" fmla="*/ 646 w 750"/>
                <a:gd name="T23" fmla="*/ 55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741">
                  <a:moveTo>
                    <a:pt x="646" y="551"/>
                  </a:moveTo>
                  <a:lnTo>
                    <a:pt x="749" y="456"/>
                  </a:lnTo>
                  <a:lnTo>
                    <a:pt x="284" y="0"/>
                  </a:lnTo>
                  <a:lnTo>
                    <a:pt x="190" y="95"/>
                  </a:lnTo>
                  <a:lnTo>
                    <a:pt x="190" y="95"/>
                  </a:lnTo>
                  <a:lnTo>
                    <a:pt x="190" y="95"/>
                  </a:lnTo>
                  <a:lnTo>
                    <a:pt x="95" y="189"/>
                  </a:lnTo>
                  <a:lnTo>
                    <a:pt x="95" y="189"/>
                  </a:lnTo>
                  <a:lnTo>
                    <a:pt x="0" y="284"/>
                  </a:lnTo>
                  <a:lnTo>
                    <a:pt x="465" y="740"/>
                  </a:lnTo>
                  <a:lnTo>
                    <a:pt x="560" y="646"/>
                  </a:lnTo>
                  <a:lnTo>
                    <a:pt x="646" y="551"/>
                  </a:ln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9" name="Freeform 16"/>
            <p:cNvSpPr>
              <a:spLocks noChangeArrowheads="1"/>
            </p:cNvSpPr>
            <p:nvPr/>
          </p:nvSpPr>
          <p:spPr bwMode="auto">
            <a:xfrm>
              <a:off x="6469813" y="6007861"/>
              <a:ext cx="789259" cy="789259"/>
            </a:xfrm>
            <a:custGeom>
              <a:avLst/>
              <a:gdLst>
                <a:gd name="T0" fmla="*/ 585 w 715"/>
                <a:gd name="T1" fmla="*/ 0 h 714"/>
                <a:gd name="T2" fmla="*/ 585 w 715"/>
                <a:gd name="T3" fmla="*/ 0 h 714"/>
                <a:gd name="T4" fmla="*/ 26 w 715"/>
                <a:gd name="T5" fmla="*/ 551 h 714"/>
                <a:gd name="T6" fmla="*/ 26 w 715"/>
                <a:gd name="T7" fmla="*/ 653 h 714"/>
                <a:gd name="T8" fmla="*/ 60 w 715"/>
                <a:gd name="T9" fmla="*/ 687 h 714"/>
                <a:gd name="T10" fmla="*/ 164 w 715"/>
                <a:gd name="T11" fmla="*/ 687 h 714"/>
                <a:gd name="T12" fmla="*/ 714 w 715"/>
                <a:gd name="T13" fmla="*/ 129 h 714"/>
                <a:gd name="T14" fmla="*/ 585 w 715"/>
                <a:gd name="T15" fmla="*/ 0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714">
                  <a:moveTo>
                    <a:pt x="585" y="0"/>
                  </a:moveTo>
                  <a:lnTo>
                    <a:pt x="585" y="0"/>
                  </a:lnTo>
                  <a:cubicBezTo>
                    <a:pt x="26" y="551"/>
                    <a:pt x="26" y="551"/>
                    <a:pt x="26" y="551"/>
                  </a:cubicBezTo>
                  <a:cubicBezTo>
                    <a:pt x="0" y="575"/>
                    <a:pt x="0" y="619"/>
                    <a:pt x="26" y="653"/>
                  </a:cubicBezTo>
                  <a:cubicBezTo>
                    <a:pt x="60" y="687"/>
                    <a:pt x="60" y="687"/>
                    <a:pt x="60" y="687"/>
                  </a:cubicBezTo>
                  <a:cubicBezTo>
                    <a:pt x="95" y="713"/>
                    <a:pt x="138" y="713"/>
                    <a:pt x="164" y="687"/>
                  </a:cubicBezTo>
                  <a:cubicBezTo>
                    <a:pt x="714" y="129"/>
                    <a:pt x="714" y="129"/>
                    <a:pt x="714" y="129"/>
                  </a:cubicBezTo>
                  <a:lnTo>
                    <a:pt x="585" y="0"/>
                  </a:ln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0" name="Freeform 17"/>
            <p:cNvSpPr>
              <a:spLocks noChangeArrowheads="1"/>
            </p:cNvSpPr>
            <p:nvPr/>
          </p:nvSpPr>
          <p:spPr bwMode="auto">
            <a:xfrm>
              <a:off x="7117787" y="5364761"/>
              <a:ext cx="789259" cy="789259"/>
            </a:xfrm>
            <a:custGeom>
              <a:avLst/>
              <a:gdLst>
                <a:gd name="T0" fmla="*/ 129 w 716"/>
                <a:gd name="T1" fmla="*/ 714 h 715"/>
                <a:gd name="T2" fmla="*/ 129 w 716"/>
                <a:gd name="T3" fmla="*/ 714 h 715"/>
                <a:gd name="T4" fmla="*/ 689 w 716"/>
                <a:gd name="T5" fmla="*/ 155 h 715"/>
                <a:gd name="T6" fmla="*/ 689 w 716"/>
                <a:gd name="T7" fmla="*/ 60 h 715"/>
                <a:gd name="T8" fmla="*/ 654 w 716"/>
                <a:gd name="T9" fmla="*/ 25 h 715"/>
                <a:gd name="T10" fmla="*/ 551 w 716"/>
                <a:gd name="T11" fmla="*/ 25 h 715"/>
                <a:gd name="T12" fmla="*/ 0 w 716"/>
                <a:gd name="T13" fmla="*/ 585 h 715"/>
                <a:gd name="T14" fmla="*/ 129 w 716"/>
                <a:gd name="T15" fmla="*/ 714 h 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715">
                  <a:moveTo>
                    <a:pt x="129" y="714"/>
                  </a:moveTo>
                  <a:lnTo>
                    <a:pt x="129" y="714"/>
                  </a:lnTo>
                  <a:cubicBezTo>
                    <a:pt x="689" y="155"/>
                    <a:pt x="689" y="155"/>
                    <a:pt x="689" y="155"/>
                  </a:cubicBezTo>
                  <a:cubicBezTo>
                    <a:pt x="715" y="129"/>
                    <a:pt x="715" y="86"/>
                    <a:pt x="689" y="60"/>
                  </a:cubicBezTo>
                  <a:cubicBezTo>
                    <a:pt x="654" y="25"/>
                    <a:pt x="654" y="25"/>
                    <a:pt x="654" y="25"/>
                  </a:cubicBezTo>
                  <a:cubicBezTo>
                    <a:pt x="628" y="0"/>
                    <a:pt x="585" y="0"/>
                    <a:pt x="551" y="25"/>
                  </a:cubicBezTo>
                  <a:cubicBezTo>
                    <a:pt x="0" y="585"/>
                    <a:pt x="0" y="585"/>
                    <a:pt x="0" y="585"/>
                  </a:cubicBezTo>
                  <a:lnTo>
                    <a:pt x="129" y="714"/>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85" name="Group 484"/>
          <p:cNvGrpSpPr/>
          <p:nvPr/>
        </p:nvGrpSpPr>
        <p:grpSpPr>
          <a:xfrm>
            <a:off x="18969247" y="3518949"/>
            <a:ext cx="1354409" cy="1159529"/>
            <a:chOff x="20798282" y="5004235"/>
            <a:chExt cx="1354409" cy="1159529"/>
          </a:xfrm>
        </p:grpSpPr>
        <p:sp>
          <p:nvSpPr>
            <p:cNvPr id="486" name="Freeform 18"/>
            <p:cNvSpPr>
              <a:spLocks noChangeArrowheads="1"/>
            </p:cNvSpPr>
            <p:nvPr/>
          </p:nvSpPr>
          <p:spPr bwMode="auto">
            <a:xfrm>
              <a:off x="20798282" y="5194240"/>
              <a:ext cx="677202" cy="969524"/>
            </a:xfrm>
            <a:custGeom>
              <a:avLst/>
              <a:gdLst>
                <a:gd name="T0" fmla="*/ 0 w 612"/>
                <a:gd name="T1" fmla="*/ 0 h 879"/>
                <a:gd name="T2" fmla="*/ 0 w 612"/>
                <a:gd name="T3" fmla="*/ 878 h 879"/>
                <a:gd name="T4" fmla="*/ 611 w 612"/>
                <a:gd name="T5" fmla="*/ 878 h 879"/>
                <a:gd name="T6" fmla="*/ 611 w 612"/>
                <a:gd name="T7" fmla="*/ 0 h 879"/>
                <a:gd name="T8" fmla="*/ 0 w 612"/>
                <a:gd name="T9" fmla="*/ 0 h 879"/>
              </a:gdLst>
              <a:ahLst/>
              <a:cxnLst>
                <a:cxn ang="0">
                  <a:pos x="T0" y="T1"/>
                </a:cxn>
                <a:cxn ang="0">
                  <a:pos x="T2" y="T3"/>
                </a:cxn>
                <a:cxn ang="0">
                  <a:pos x="T4" y="T5"/>
                </a:cxn>
                <a:cxn ang="0">
                  <a:pos x="T6" y="T7"/>
                </a:cxn>
                <a:cxn ang="0">
                  <a:pos x="T8" y="T9"/>
                </a:cxn>
              </a:cxnLst>
              <a:rect l="0" t="0" r="r" b="b"/>
              <a:pathLst>
                <a:path w="612" h="879">
                  <a:moveTo>
                    <a:pt x="0" y="0"/>
                  </a:moveTo>
                  <a:lnTo>
                    <a:pt x="0" y="878"/>
                  </a:lnTo>
                  <a:lnTo>
                    <a:pt x="611" y="878"/>
                  </a:lnTo>
                  <a:lnTo>
                    <a:pt x="611" y="0"/>
                  </a:lnTo>
                  <a:lnTo>
                    <a:pt x="0"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7" name="Freeform 19"/>
            <p:cNvSpPr>
              <a:spLocks noChangeArrowheads="1"/>
            </p:cNvSpPr>
            <p:nvPr/>
          </p:nvSpPr>
          <p:spPr bwMode="auto">
            <a:xfrm>
              <a:off x="21475485" y="5194240"/>
              <a:ext cx="677206" cy="969524"/>
            </a:xfrm>
            <a:custGeom>
              <a:avLst/>
              <a:gdLst>
                <a:gd name="T0" fmla="*/ 611 w 612"/>
                <a:gd name="T1" fmla="*/ 0 h 879"/>
                <a:gd name="T2" fmla="*/ 0 w 612"/>
                <a:gd name="T3" fmla="*/ 0 h 879"/>
                <a:gd name="T4" fmla="*/ 0 w 612"/>
                <a:gd name="T5" fmla="*/ 878 h 879"/>
                <a:gd name="T6" fmla="*/ 611 w 612"/>
                <a:gd name="T7" fmla="*/ 878 h 879"/>
                <a:gd name="T8" fmla="*/ 611 w 612"/>
                <a:gd name="T9" fmla="*/ 0 h 879"/>
              </a:gdLst>
              <a:ahLst/>
              <a:cxnLst>
                <a:cxn ang="0">
                  <a:pos x="T0" y="T1"/>
                </a:cxn>
                <a:cxn ang="0">
                  <a:pos x="T2" y="T3"/>
                </a:cxn>
                <a:cxn ang="0">
                  <a:pos x="T4" y="T5"/>
                </a:cxn>
                <a:cxn ang="0">
                  <a:pos x="T6" y="T7"/>
                </a:cxn>
                <a:cxn ang="0">
                  <a:pos x="T8" y="T9"/>
                </a:cxn>
              </a:cxnLst>
              <a:rect l="0" t="0" r="r" b="b"/>
              <a:pathLst>
                <a:path w="612" h="879">
                  <a:moveTo>
                    <a:pt x="611" y="0"/>
                  </a:moveTo>
                  <a:lnTo>
                    <a:pt x="0" y="0"/>
                  </a:lnTo>
                  <a:lnTo>
                    <a:pt x="0" y="878"/>
                  </a:lnTo>
                  <a:lnTo>
                    <a:pt x="611" y="878"/>
                  </a:lnTo>
                  <a:lnTo>
                    <a:pt x="611" y="0"/>
                  </a:lnTo>
                </a:path>
              </a:pathLst>
            </a:custGeom>
            <a:solidFill>
              <a:schemeClr val="accent2">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8" name="Freeform 20"/>
            <p:cNvSpPr>
              <a:spLocks noChangeArrowheads="1"/>
            </p:cNvSpPr>
            <p:nvPr/>
          </p:nvSpPr>
          <p:spPr bwMode="auto">
            <a:xfrm>
              <a:off x="20798282" y="5194240"/>
              <a:ext cx="1349535" cy="438477"/>
            </a:xfrm>
            <a:custGeom>
              <a:avLst/>
              <a:gdLst>
                <a:gd name="T0" fmla="*/ 0 w 1223"/>
                <a:gd name="T1" fmla="*/ 0 h 397"/>
                <a:gd name="T2" fmla="*/ 232 w 1223"/>
                <a:gd name="T3" fmla="*/ 396 h 397"/>
                <a:gd name="T4" fmla="*/ 990 w 1223"/>
                <a:gd name="T5" fmla="*/ 396 h 397"/>
                <a:gd name="T6" fmla="*/ 1222 w 1223"/>
                <a:gd name="T7" fmla="*/ 0 h 397"/>
                <a:gd name="T8" fmla="*/ 0 w 1223"/>
                <a:gd name="T9" fmla="*/ 0 h 397"/>
              </a:gdLst>
              <a:ahLst/>
              <a:cxnLst>
                <a:cxn ang="0">
                  <a:pos x="T0" y="T1"/>
                </a:cxn>
                <a:cxn ang="0">
                  <a:pos x="T2" y="T3"/>
                </a:cxn>
                <a:cxn ang="0">
                  <a:pos x="T4" y="T5"/>
                </a:cxn>
                <a:cxn ang="0">
                  <a:pos x="T6" y="T7"/>
                </a:cxn>
                <a:cxn ang="0">
                  <a:pos x="T8" y="T9"/>
                </a:cxn>
              </a:cxnLst>
              <a:rect l="0" t="0" r="r" b="b"/>
              <a:pathLst>
                <a:path w="1223" h="397">
                  <a:moveTo>
                    <a:pt x="0" y="0"/>
                  </a:moveTo>
                  <a:lnTo>
                    <a:pt x="232" y="396"/>
                  </a:lnTo>
                  <a:lnTo>
                    <a:pt x="990" y="396"/>
                  </a:lnTo>
                  <a:lnTo>
                    <a:pt x="1222" y="0"/>
                  </a:lnTo>
                  <a:lnTo>
                    <a:pt x="0" y="0"/>
                  </a:ln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9" name="Freeform 21"/>
            <p:cNvSpPr>
              <a:spLocks noChangeArrowheads="1"/>
            </p:cNvSpPr>
            <p:nvPr/>
          </p:nvSpPr>
          <p:spPr bwMode="auto">
            <a:xfrm>
              <a:off x="21397533" y="5515790"/>
              <a:ext cx="155903" cy="116927"/>
            </a:xfrm>
            <a:custGeom>
              <a:avLst/>
              <a:gdLst>
                <a:gd name="T0" fmla="*/ 138 w 139"/>
                <a:gd name="T1" fmla="*/ 0 h 105"/>
                <a:gd name="T2" fmla="*/ 0 w 139"/>
                <a:gd name="T3" fmla="*/ 0 h 105"/>
                <a:gd name="T4" fmla="*/ 0 w 139"/>
                <a:gd name="T5" fmla="*/ 104 h 105"/>
                <a:gd name="T6" fmla="*/ 138 w 139"/>
                <a:gd name="T7" fmla="*/ 104 h 105"/>
                <a:gd name="T8" fmla="*/ 138 w 139"/>
                <a:gd name="T9" fmla="*/ 0 h 105"/>
              </a:gdLst>
              <a:ahLst/>
              <a:cxnLst>
                <a:cxn ang="0">
                  <a:pos x="T0" y="T1"/>
                </a:cxn>
                <a:cxn ang="0">
                  <a:pos x="T2" y="T3"/>
                </a:cxn>
                <a:cxn ang="0">
                  <a:pos x="T4" y="T5"/>
                </a:cxn>
                <a:cxn ang="0">
                  <a:pos x="T6" y="T7"/>
                </a:cxn>
                <a:cxn ang="0">
                  <a:pos x="T8" y="T9"/>
                </a:cxn>
              </a:cxnLst>
              <a:rect l="0" t="0" r="r" b="b"/>
              <a:pathLst>
                <a:path w="139" h="105">
                  <a:moveTo>
                    <a:pt x="138" y="0"/>
                  </a:moveTo>
                  <a:lnTo>
                    <a:pt x="0" y="0"/>
                  </a:lnTo>
                  <a:lnTo>
                    <a:pt x="0" y="104"/>
                  </a:lnTo>
                  <a:lnTo>
                    <a:pt x="138" y="104"/>
                  </a:lnTo>
                  <a:lnTo>
                    <a:pt x="13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0" name="Freeform 22"/>
            <p:cNvSpPr>
              <a:spLocks noChangeArrowheads="1"/>
            </p:cNvSpPr>
            <p:nvPr/>
          </p:nvSpPr>
          <p:spPr bwMode="auto">
            <a:xfrm>
              <a:off x="21397533" y="5627847"/>
              <a:ext cx="155903" cy="126671"/>
            </a:xfrm>
            <a:custGeom>
              <a:avLst/>
              <a:gdLst>
                <a:gd name="T0" fmla="*/ 0 w 139"/>
                <a:gd name="T1" fmla="*/ 0 h 113"/>
                <a:gd name="T2" fmla="*/ 0 w 139"/>
                <a:gd name="T3" fmla="*/ 112 h 113"/>
                <a:gd name="T4" fmla="*/ 138 w 139"/>
                <a:gd name="T5" fmla="*/ 112 h 113"/>
                <a:gd name="T6" fmla="*/ 138 w 139"/>
                <a:gd name="T7" fmla="*/ 0 h 113"/>
                <a:gd name="T8" fmla="*/ 0 w 139"/>
                <a:gd name="T9" fmla="*/ 0 h 113"/>
              </a:gdLst>
              <a:ahLst/>
              <a:cxnLst>
                <a:cxn ang="0">
                  <a:pos x="T0" y="T1"/>
                </a:cxn>
                <a:cxn ang="0">
                  <a:pos x="T2" y="T3"/>
                </a:cxn>
                <a:cxn ang="0">
                  <a:pos x="T4" y="T5"/>
                </a:cxn>
                <a:cxn ang="0">
                  <a:pos x="T6" y="T7"/>
                </a:cxn>
                <a:cxn ang="0">
                  <a:pos x="T8" y="T9"/>
                </a:cxn>
              </a:cxnLst>
              <a:rect l="0" t="0" r="r" b="b"/>
              <a:pathLst>
                <a:path w="139" h="113">
                  <a:moveTo>
                    <a:pt x="0" y="0"/>
                  </a:moveTo>
                  <a:lnTo>
                    <a:pt x="0" y="112"/>
                  </a:lnTo>
                  <a:lnTo>
                    <a:pt x="138" y="112"/>
                  </a:lnTo>
                  <a:lnTo>
                    <a:pt x="138" y="0"/>
                  </a:lnTo>
                  <a:lnTo>
                    <a:pt x="0" y="0"/>
                  </a:lnTo>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1" name="Freeform 23"/>
            <p:cNvSpPr>
              <a:spLocks noChangeArrowheads="1"/>
            </p:cNvSpPr>
            <p:nvPr/>
          </p:nvSpPr>
          <p:spPr bwMode="auto">
            <a:xfrm>
              <a:off x="21178296" y="5004235"/>
              <a:ext cx="589507" cy="97439"/>
            </a:xfrm>
            <a:custGeom>
              <a:avLst/>
              <a:gdLst>
                <a:gd name="T0" fmla="*/ 534 w 535"/>
                <a:gd name="T1" fmla="*/ 86 h 87"/>
                <a:gd name="T2" fmla="*/ 0 w 535"/>
                <a:gd name="T3" fmla="*/ 86 h 87"/>
                <a:gd name="T4" fmla="*/ 0 w 535"/>
                <a:gd name="T5" fmla="*/ 0 h 87"/>
                <a:gd name="T6" fmla="*/ 534 w 535"/>
                <a:gd name="T7" fmla="*/ 0 h 87"/>
                <a:gd name="T8" fmla="*/ 534 w 535"/>
                <a:gd name="T9" fmla="*/ 86 h 87"/>
              </a:gdLst>
              <a:ahLst/>
              <a:cxnLst>
                <a:cxn ang="0">
                  <a:pos x="T0" y="T1"/>
                </a:cxn>
                <a:cxn ang="0">
                  <a:pos x="T2" y="T3"/>
                </a:cxn>
                <a:cxn ang="0">
                  <a:pos x="T4" y="T5"/>
                </a:cxn>
                <a:cxn ang="0">
                  <a:pos x="T6" y="T7"/>
                </a:cxn>
                <a:cxn ang="0">
                  <a:pos x="T8" y="T9"/>
                </a:cxn>
              </a:cxnLst>
              <a:rect l="0" t="0" r="r" b="b"/>
              <a:pathLst>
                <a:path w="535" h="87">
                  <a:moveTo>
                    <a:pt x="534" y="86"/>
                  </a:moveTo>
                  <a:lnTo>
                    <a:pt x="0" y="86"/>
                  </a:lnTo>
                  <a:lnTo>
                    <a:pt x="0" y="0"/>
                  </a:lnTo>
                  <a:lnTo>
                    <a:pt x="534" y="0"/>
                  </a:lnTo>
                  <a:lnTo>
                    <a:pt x="534" y="86"/>
                  </a:ln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2" name="Freeform 24"/>
            <p:cNvSpPr>
              <a:spLocks noChangeArrowheads="1"/>
            </p:cNvSpPr>
            <p:nvPr/>
          </p:nvSpPr>
          <p:spPr bwMode="auto">
            <a:xfrm>
              <a:off x="21227016" y="5096801"/>
              <a:ext cx="87695" cy="97439"/>
            </a:xfrm>
            <a:custGeom>
              <a:avLst/>
              <a:gdLst>
                <a:gd name="T0" fmla="*/ 77 w 78"/>
                <a:gd name="T1" fmla="*/ 86 h 87"/>
                <a:gd name="T2" fmla="*/ 0 w 78"/>
                <a:gd name="T3" fmla="*/ 86 h 87"/>
                <a:gd name="T4" fmla="*/ 0 w 78"/>
                <a:gd name="T5" fmla="*/ 0 h 87"/>
                <a:gd name="T6" fmla="*/ 77 w 78"/>
                <a:gd name="T7" fmla="*/ 0 h 87"/>
                <a:gd name="T8" fmla="*/ 77 w 78"/>
                <a:gd name="T9" fmla="*/ 86 h 87"/>
              </a:gdLst>
              <a:ahLst/>
              <a:cxnLst>
                <a:cxn ang="0">
                  <a:pos x="T0" y="T1"/>
                </a:cxn>
                <a:cxn ang="0">
                  <a:pos x="T2" y="T3"/>
                </a:cxn>
                <a:cxn ang="0">
                  <a:pos x="T4" y="T5"/>
                </a:cxn>
                <a:cxn ang="0">
                  <a:pos x="T6" y="T7"/>
                </a:cxn>
                <a:cxn ang="0">
                  <a:pos x="T8" y="T9"/>
                </a:cxn>
              </a:cxnLst>
              <a:rect l="0" t="0" r="r" b="b"/>
              <a:pathLst>
                <a:path w="78" h="87">
                  <a:moveTo>
                    <a:pt x="77" y="86"/>
                  </a:moveTo>
                  <a:lnTo>
                    <a:pt x="0" y="86"/>
                  </a:lnTo>
                  <a:lnTo>
                    <a:pt x="0" y="0"/>
                  </a:lnTo>
                  <a:lnTo>
                    <a:pt x="77" y="0"/>
                  </a:lnTo>
                  <a:lnTo>
                    <a:pt x="77" y="86"/>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3" name="Freeform 25"/>
            <p:cNvSpPr>
              <a:spLocks noChangeArrowheads="1"/>
            </p:cNvSpPr>
            <p:nvPr/>
          </p:nvSpPr>
          <p:spPr bwMode="auto">
            <a:xfrm>
              <a:off x="21636261" y="5096801"/>
              <a:ext cx="87695" cy="97439"/>
            </a:xfrm>
            <a:custGeom>
              <a:avLst/>
              <a:gdLst>
                <a:gd name="T0" fmla="*/ 78 w 79"/>
                <a:gd name="T1" fmla="*/ 86 h 87"/>
                <a:gd name="T2" fmla="*/ 0 w 79"/>
                <a:gd name="T3" fmla="*/ 86 h 87"/>
                <a:gd name="T4" fmla="*/ 0 w 79"/>
                <a:gd name="T5" fmla="*/ 0 h 87"/>
                <a:gd name="T6" fmla="*/ 78 w 79"/>
                <a:gd name="T7" fmla="*/ 0 h 87"/>
                <a:gd name="T8" fmla="*/ 78 w 79"/>
                <a:gd name="T9" fmla="*/ 86 h 87"/>
              </a:gdLst>
              <a:ahLst/>
              <a:cxnLst>
                <a:cxn ang="0">
                  <a:pos x="T0" y="T1"/>
                </a:cxn>
                <a:cxn ang="0">
                  <a:pos x="T2" y="T3"/>
                </a:cxn>
                <a:cxn ang="0">
                  <a:pos x="T4" y="T5"/>
                </a:cxn>
                <a:cxn ang="0">
                  <a:pos x="T6" y="T7"/>
                </a:cxn>
                <a:cxn ang="0">
                  <a:pos x="T8" y="T9"/>
                </a:cxn>
              </a:cxnLst>
              <a:rect l="0" t="0" r="r" b="b"/>
              <a:pathLst>
                <a:path w="79" h="87">
                  <a:moveTo>
                    <a:pt x="78" y="86"/>
                  </a:moveTo>
                  <a:lnTo>
                    <a:pt x="0" y="86"/>
                  </a:lnTo>
                  <a:lnTo>
                    <a:pt x="0" y="0"/>
                  </a:lnTo>
                  <a:lnTo>
                    <a:pt x="78" y="0"/>
                  </a:lnTo>
                  <a:lnTo>
                    <a:pt x="78" y="86"/>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94" name="Group 493"/>
          <p:cNvGrpSpPr/>
          <p:nvPr/>
        </p:nvGrpSpPr>
        <p:grpSpPr>
          <a:xfrm>
            <a:off x="18969247" y="7248597"/>
            <a:ext cx="2382173" cy="1741647"/>
            <a:chOff x="18201520" y="5165008"/>
            <a:chExt cx="1612624" cy="1179017"/>
          </a:xfrm>
        </p:grpSpPr>
        <p:sp>
          <p:nvSpPr>
            <p:cNvPr id="495" name="Freeform 26"/>
            <p:cNvSpPr>
              <a:spLocks noChangeArrowheads="1"/>
            </p:cNvSpPr>
            <p:nvPr/>
          </p:nvSpPr>
          <p:spPr bwMode="auto">
            <a:xfrm>
              <a:off x="18289215" y="5316041"/>
              <a:ext cx="1330050" cy="901313"/>
            </a:xfrm>
            <a:custGeom>
              <a:avLst/>
              <a:gdLst>
                <a:gd name="T0" fmla="*/ 1205 w 1206"/>
                <a:gd name="T1" fmla="*/ 817 h 818"/>
                <a:gd name="T2" fmla="*/ 0 w 1206"/>
                <a:gd name="T3" fmla="*/ 817 h 818"/>
                <a:gd name="T4" fmla="*/ 0 w 1206"/>
                <a:gd name="T5" fmla="*/ 0 h 818"/>
                <a:gd name="T6" fmla="*/ 1205 w 1206"/>
                <a:gd name="T7" fmla="*/ 0 h 818"/>
                <a:gd name="T8" fmla="*/ 1205 w 1206"/>
                <a:gd name="T9" fmla="*/ 817 h 818"/>
              </a:gdLst>
              <a:ahLst/>
              <a:cxnLst>
                <a:cxn ang="0">
                  <a:pos x="T0" y="T1"/>
                </a:cxn>
                <a:cxn ang="0">
                  <a:pos x="T2" y="T3"/>
                </a:cxn>
                <a:cxn ang="0">
                  <a:pos x="T4" y="T5"/>
                </a:cxn>
                <a:cxn ang="0">
                  <a:pos x="T6" y="T7"/>
                </a:cxn>
                <a:cxn ang="0">
                  <a:pos x="T8" y="T9"/>
                </a:cxn>
              </a:cxnLst>
              <a:rect l="0" t="0" r="r" b="b"/>
              <a:pathLst>
                <a:path w="1206" h="818">
                  <a:moveTo>
                    <a:pt x="1205" y="817"/>
                  </a:moveTo>
                  <a:lnTo>
                    <a:pt x="0" y="817"/>
                  </a:lnTo>
                  <a:lnTo>
                    <a:pt x="0" y="0"/>
                  </a:lnTo>
                  <a:lnTo>
                    <a:pt x="1205" y="0"/>
                  </a:lnTo>
                  <a:lnTo>
                    <a:pt x="1205" y="817"/>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6" name="Freeform 27"/>
            <p:cNvSpPr>
              <a:spLocks noChangeArrowheads="1"/>
            </p:cNvSpPr>
            <p:nvPr/>
          </p:nvSpPr>
          <p:spPr bwMode="auto">
            <a:xfrm>
              <a:off x="18201520" y="6217354"/>
              <a:ext cx="1505441" cy="126671"/>
            </a:xfrm>
            <a:custGeom>
              <a:avLst/>
              <a:gdLst>
                <a:gd name="T0" fmla="*/ 60 w 1361"/>
                <a:gd name="T1" fmla="*/ 112 h 113"/>
                <a:gd name="T2" fmla="*/ 60 w 1361"/>
                <a:gd name="T3" fmla="*/ 112 h 113"/>
                <a:gd name="T4" fmla="*/ 336 w 1361"/>
                <a:gd name="T5" fmla="*/ 112 h 113"/>
                <a:gd name="T6" fmla="*/ 1300 w 1361"/>
                <a:gd name="T7" fmla="*/ 112 h 113"/>
                <a:gd name="T8" fmla="*/ 1360 w 1361"/>
                <a:gd name="T9" fmla="*/ 43 h 113"/>
                <a:gd name="T10" fmla="*/ 1360 w 1361"/>
                <a:gd name="T11" fmla="*/ 0 h 113"/>
                <a:gd name="T12" fmla="*/ 336 w 1361"/>
                <a:gd name="T13" fmla="*/ 0 h 113"/>
                <a:gd name="T14" fmla="*/ 0 w 1361"/>
                <a:gd name="T15" fmla="*/ 0 h 113"/>
                <a:gd name="T16" fmla="*/ 0 w 1361"/>
                <a:gd name="T17" fmla="*/ 43 h 113"/>
                <a:gd name="T18" fmla="*/ 60 w 1361"/>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13">
                  <a:moveTo>
                    <a:pt x="60" y="112"/>
                  </a:moveTo>
                  <a:lnTo>
                    <a:pt x="60" y="112"/>
                  </a:lnTo>
                  <a:cubicBezTo>
                    <a:pt x="336" y="112"/>
                    <a:pt x="336" y="112"/>
                    <a:pt x="336" y="112"/>
                  </a:cubicBezTo>
                  <a:cubicBezTo>
                    <a:pt x="1300" y="112"/>
                    <a:pt x="1300" y="112"/>
                    <a:pt x="1300" y="112"/>
                  </a:cubicBezTo>
                  <a:cubicBezTo>
                    <a:pt x="1334" y="112"/>
                    <a:pt x="1360" y="78"/>
                    <a:pt x="1360" y="43"/>
                  </a:cubicBezTo>
                  <a:cubicBezTo>
                    <a:pt x="1360" y="0"/>
                    <a:pt x="1360" y="0"/>
                    <a:pt x="1360" y="0"/>
                  </a:cubicBezTo>
                  <a:cubicBezTo>
                    <a:pt x="336" y="0"/>
                    <a:pt x="336" y="0"/>
                    <a:pt x="336" y="0"/>
                  </a:cubicBezTo>
                  <a:cubicBezTo>
                    <a:pt x="0" y="0"/>
                    <a:pt x="0" y="0"/>
                    <a:pt x="0" y="0"/>
                  </a:cubicBezTo>
                  <a:cubicBezTo>
                    <a:pt x="0" y="43"/>
                    <a:pt x="0" y="43"/>
                    <a:pt x="0" y="43"/>
                  </a:cubicBezTo>
                  <a:cubicBezTo>
                    <a:pt x="0" y="78"/>
                    <a:pt x="26" y="112"/>
                    <a:pt x="60" y="112"/>
                  </a:cubicBezTo>
                </a:path>
              </a:pathLst>
            </a:custGeom>
            <a:solidFill>
              <a:srgbClr val="3039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7" name="Freeform 28"/>
            <p:cNvSpPr>
              <a:spLocks noChangeArrowheads="1"/>
            </p:cNvSpPr>
            <p:nvPr/>
          </p:nvSpPr>
          <p:spPr bwMode="auto">
            <a:xfrm>
              <a:off x="18362297" y="5384249"/>
              <a:ext cx="1179017" cy="769771"/>
            </a:xfrm>
            <a:custGeom>
              <a:avLst/>
              <a:gdLst>
                <a:gd name="T0" fmla="*/ 0 w 1069"/>
                <a:gd name="T1" fmla="*/ 0 h 698"/>
                <a:gd name="T2" fmla="*/ 0 w 1069"/>
                <a:gd name="T3" fmla="*/ 697 h 698"/>
                <a:gd name="T4" fmla="*/ 1068 w 1069"/>
                <a:gd name="T5" fmla="*/ 697 h 698"/>
                <a:gd name="T6" fmla="*/ 1068 w 1069"/>
                <a:gd name="T7" fmla="*/ 0 h 698"/>
                <a:gd name="T8" fmla="*/ 0 w 1069"/>
                <a:gd name="T9" fmla="*/ 0 h 698"/>
              </a:gdLst>
              <a:ahLst/>
              <a:cxnLst>
                <a:cxn ang="0">
                  <a:pos x="T0" y="T1"/>
                </a:cxn>
                <a:cxn ang="0">
                  <a:pos x="T2" y="T3"/>
                </a:cxn>
                <a:cxn ang="0">
                  <a:pos x="T4" y="T5"/>
                </a:cxn>
                <a:cxn ang="0">
                  <a:pos x="T6" y="T7"/>
                </a:cxn>
                <a:cxn ang="0">
                  <a:pos x="T8" y="T9"/>
                </a:cxn>
              </a:cxnLst>
              <a:rect l="0" t="0" r="r" b="b"/>
              <a:pathLst>
                <a:path w="1069" h="698">
                  <a:moveTo>
                    <a:pt x="0" y="0"/>
                  </a:moveTo>
                  <a:lnTo>
                    <a:pt x="0" y="697"/>
                  </a:lnTo>
                  <a:lnTo>
                    <a:pt x="1068" y="697"/>
                  </a:lnTo>
                  <a:lnTo>
                    <a:pt x="1068"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8" name="Freeform 29"/>
            <p:cNvSpPr>
              <a:spLocks noChangeArrowheads="1"/>
            </p:cNvSpPr>
            <p:nvPr/>
          </p:nvSpPr>
          <p:spPr bwMode="auto">
            <a:xfrm>
              <a:off x="18401272" y="5715543"/>
              <a:ext cx="180261" cy="199749"/>
            </a:xfrm>
            <a:custGeom>
              <a:avLst/>
              <a:gdLst>
                <a:gd name="T0" fmla="*/ 163 w 164"/>
                <a:gd name="T1" fmla="*/ 129 h 182"/>
                <a:gd name="T2" fmla="*/ 163 w 164"/>
                <a:gd name="T3" fmla="*/ 129 h 182"/>
                <a:gd name="T4" fmla="*/ 43 w 164"/>
                <a:gd name="T5" fmla="*/ 0 h 182"/>
                <a:gd name="T6" fmla="*/ 0 w 164"/>
                <a:gd name="T7" fmla="*/ 52 h 182"/>
                <a:gd name="T8" fmla="*/ 138 w 164"/>
                <a:gd name="T9" fmla="*/ 181 h 182"/>
                <a:gd name="T10" fmla="*/ 163 w 164"/>
                <a:gd name="T11" fmla="*/ 129 h 182"/>
              </a:gdLst>
              <a:ahLst/>
              <a:cxnLst>
                <a:cxn ang="0">
                  <a:pos x="T0" y="T1"/>
                </a:cxn>
                <a:cxn ang="0">
                  <a:pos x="T2" y="T3"/>
                </a:cxn>
                <a:cxn ang="0">
                  <a:pos x="T4" y="T5"/>
                </a:cxn>
                <a:cxn ang="0">
                  <a:pos x="T6" y="T7"/>
                </a:cxn>
                <a:cxn ang="0">
                  <a:pos x="T8" y="T9"/>
                </a:cxn>
                <a:cxn ang="0">
                  <a:pos x="T10" y="T11"/>
                </a:cxn>
              </a:cxnLst>
              <a:rect l="0" t="0" r="r" b="b"/>
              <a:pathLst>
                <a:path w="164" h="182">
                  <a:moveTo>
                    <a:pt x="163" y="129"/>
                  </a:moveTo>
                  <a:lnTo>
                    <a:pt x="163" y="129"/>
                  </a:lnTo>
                  <a:cubicBezTo>
                    <a:pt x="43" y="0"/>
                    <a:pt x="43" y="0"/>
                    <a:pt x="43" y="0"/>
                  </a:cubicBezTo>
                  <a:cubicBezTo>
                    <a:pt x="0" y="52"/>
                    <a:pt x="0" y="52"/>
                    <a:pt x="0" y="52"/>
                  </a:cubicBezTo>
                  <a:cubicBezTo>
                    <a:pt x="138" y="181"/>
                    <a:pt x="138" y="181"/>
                    <a:pt x="138" y="181"/>
                  </a:cubicBezTo>
                  <a:cubicBezTo>
                    <a:pt x="138" y="164"/>
                    <a:pt x="146" y="138"/>
                    <a:pt x="163" y="12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9" name="Freeform 30"/>
            <p:cNvSpPr>
              <a:spLocks noChangeArrowheads="1"/>
            </p:cNvSpPr>
            <p:nvPr/>
          </p:nvSpPr>
          <p:spPr bwMode="auto">
            <a:xfrm>
              <a:off x="18917701" y="5725287"/>
              <a:ext cx="126671" cy="121798"/>
            </a:xfrm>
            <a:custGeom>
              <a:avLst/>
              <a:gdLst>
                <a:gd name="T0" fmla="*/ 112 w 113"/>
                <a:gd name="T1" fmla="*/ 69 h 112"/>
                <a:gd name="T2" fmla="*/ 112 w 113"/>
                <a:gd name="T3" fmla="*/ 69 h 112"/>
                <a:gd name="T4" fmla="*/ 43 w 113"/>
                <a:gd name="T5" fmla="*/ 0 h 112"/>
                <a:gd name="T6" fmla="*/ 0 w 113"/>
                <a:gd name="T7" fmla="*/ 43 h 112"/>
                <a:gd name="T8" fmla="*/ 68 w 113"/>
                <a:gd name="T9" fmla="*/ 111 h 112"/>
                <a:gd name="T10" fmla="*/ 112 w 113"/>
                <a:gd name="T11" fmla="*/ 69 h 112"/>
              </a:gdLst>
              <a:ahLst/>
              <a:cxnLst>
                <a:cxn ang="0">
                  <a:pos x="T0" y="T1"/>
                </a:cxn>
                <a:cxn ang="0">
                  <a:pos x="T2" y="T3"/>
                </a:cxn>
                <a:cxn ang="0">
                  <a:pos x="T4" y="T5"/>
                </a:cxn>
                <a:cxn ang="0">
                  <a:pos x="T6" y="T7"/>
                </a:cxn>
                <a:cxn ang="0">
                  <a:pos x="T8" y="T9"/>
                </a:cxn>
                <a:cxn ang="0">
                  <a:pos x="T10" y="T11"/>
                </a:cxn>
              </a:cxnLst>
              <a:rect l="0" t="0" r="r" b="b"/>
              <a:pathLst>
                <a:path w="113" h="112">
                  <a:moveTo>
                    <a:pt x="112" y="69"/>
                  </a:moveTo>
                  <a:lnTo>
                    <a:pt x="112" y="69"/>
                  </a:lnTo>
                  <a:cubicBezTo>
                    <a:pt x="43" y="0"/>
                    <a:pt x="43" y="0"/>
                    <a:pt x="43" y="0"/>
                  </a:cubicBezTo>
                  <a:cubicBezTo>
                    <a:pt x="34" y="17"/>
                    <a:pt x="17" y="34"/>
                    <a:pt x="0" y="43"/>
                  </a:cubicBezTo>
                  <a:cubicBezTo>
                    <a:pt x="68" y="111"/>
                    <a:pt x="68" y="111"/>
                    <a:pt x="68" y="111"/>
                  </a:cubicBezTo>
                  <a:cubicBezTo>
                    <a:pt x="77" y="94"/>
                    <a:pt x="94" y="77"/>
                    <a:pt x="112" y="6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0" name="Freeform 31"/>
            <p:cNvSpPr>
              <a:spLocks noChangeArrowheads="1"/>
            </p:cNvSpPr>
            <p:nvPr/>
          </p:nvSpPr>
          <p:spPr bwMode="auto">
            <a:xfrm>
              <a:off x="18678973" y="5725287"/>
              <a:ext cx="170521" cy="180261"/>
            </a:xfrm>
            <a:custGeom>
              <a:avLst/>
              <a:gdLst>
                <a:gd name="T0" fmla="*/ 112 w 156"/>
                <a:gd name="T1" fmla="*/ 0 h 164"/>
                <a:gd name="T2" fmla="*/ 112 w 156"/>
                <a:gd name="T3" fmla="*/ 0 h 164"/>
                <a:gd name="T4" fmla="*/ 0 w 156"/>
                <a:gd name="T5" fmla="*/ 111 h 164"/>
                <a:gd name="T6" fmla="*/ 43 w 156"/>
                <a:gd name="T7" fmla="*/ 163 h 164"/>
                <a:gd name="T8" fmla="*/ 155 w 156"/>
                <a:gd name="T9" fmla="*/ 43 h 164"/>
                <a:gd name="T10" fmla="*/ 112 w 156"/>
                <a:gd name="T11" fmla="*/ 0 h 164"/>
              </a:gdLst>
              <a:ahLst/>
              <a:cxnLst>
                <a:cxn ang="0">
                  <a:pos x="T0" y="T1"/>
                </a:cxn>
                <a:cxn ang="0">
                  <a:pos x="T2" y="T3"/>
                </a:cxn>
                <a:cxn ang="0">
                  <a:pos x="T4" y="T5"/>
                </a:cxn>
                <a:cxn ang="0">
                  <a:pos x="T6" y="T7"/>
                </a:cxn>
                <a:cxn ang="0">
                  <a:pos x="T8" y="T9"/>
                </a:cxn>
                <a:cxn ang="0">
                  <a:pos x="T10" y="T11"/>
                </a:cxn>
              </a:cxnLst>
              <a:rect l="0" t="0" r="r" b="b"/>
              <a:pathLst>
                <a:path w="156" h="164">
                  <a:moveTo>
                    <a:pt x="112" y="0"/>
                  </a:moveTo>
                  <a:lnTo>
                    <a:pt x="112" y="0"/>
                  </a:lnTo>
                  <a:cubicBezTo>
                    <a:pt x="0" y="111"/>
                    <a:pt x="0" y="111"/>
                    <a:pt x="0" y="111"/>
                  </a:cubicBezTo>
                  <a:cubicBezTo>
                    <a:pt x="18" y="120"/>
                    <a:pt x="35" y="137"/>
                    <a:pt x="43" y="163"/>
                  </a:cubicBezTo>
                  <a:cubicBezTo>
                    <a:pt x="155" y="43"/>
                    <a:pt x="155" y="43"/>
                    <a:pt x="155" y="43"/>
                  </a:cubicBezTo>
                  <a:cubicBezTo>
                    <a:pt x="138" y="34"/>
                    <a:pt x="121" y="17"/>
                    <a:pt x="112" y="0"/>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1" name="Freeform 32"/>
            <p:cNvSpPr>
              <a:spLocks noChangeArrowheads="1"/>
            </p:cNvSpPr>
            <p:nvPr/>
          </p:nvSpPr>
          <p:spPr bwMode="auto">
            <a:xfrm>
              <a:off x="18576663" y="5856828"/>
              <a:ext cx="126671" cy="136415"/>
            </a:xfrm>
            <a:custGeom>
              <a:avLst/>
              <a:gdLst>
                <a:gd name="T0" fmla="*/ 86 w 113"/>
                <a:gd name="T1" fmla="*/ 9 h 122"/>
                <a:gd name="T2" fmla="*/ 86 w 113"/>
                <a:gd name="T3" fmla="*/ 9 h 122"/>
                <a:gd name="T4" fmla="*/ 60 w 113"/>
                <a:gd name="T5" fmla="*/ 0 h 122"/>
                <a:gd name="T6" fmla="*/ 26 w 113"/>
                <a:gd name="T7" fmla="*/ 9 h 122"/>
                <a:gd name="T8" fmla="*/ 0 w 113"/>
                <a:gd name="T9" fmla="*/ 60 h 122"/>
                <a:gd name="T10" fmla="*/ 0 w 113"/>
                <a:gd name="T11" fmla="*/ 78 h 122"/>
                <a:gd name="T12" fmla="*/ 34 w 113"/>
                <a:gd name="T13" fmla="*/ 112 h 122"/>
                <a:gd name="T14" fmla="*/ 60 w 113"/>
                <a:gd name="T15" fmla="*/ 121 h 122"/>
                <a:gd name="T16" fmla="*/ 60 w 113"/>
                <a:gd name="T17" fmla="*/ 121 h 122"/>
                <a:gd name="T18" fmla="*/ 112 w 113"/>
                <a:gd name="T19" fmla="*/ 60 h 122"/>
                <a:gd name="T20" fmla="*/ 112 w 113"/>
                <a:gd name="T21" fmla="*/ 60 h 122"/>
                <a:gd name="T22" fmla="*/ 86 w 113"/>
                <a:gd name="T23"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22">
                  <a:moveTo>
                    <a:pt x="86" y="9"/>
                  </a:moveTo>
                  <a:lnTo>
                    <a:pt x="86" y="9"/>
                  </a:lnTo>
                  <a:cubicBezTo>
                    <a:pt x="77" y="0"/>
                    <a:pt x="69" y="0"/>
                    <a:pt x="60" y="0"/>
                  </a:cubicBezTo>
                  <a:cubicBezTo>
                    <a:pt x="43" y="0"/>
                    <a:pt x="34" y="0"/>
                    <a:pt x="26" y="9"/>
                  </a:cubicBezTo>
                  <a:cubicBezTo>
                    <a:pt x="8" y="26"/>
                    <a:pt x="0" y="43"/>
                    <a:pt x="0" y="60"/>
                  </a:cubicBezTo>
                  <a:cubicBezTo>
                    <a:pt x="0" y="69"/>
                    <a:pt x="0" y="69"/>
                    <a:pt x="0" y="78"/>
                  </a:cubicBezTo>
                  <a:cubicBezTo>
                    <a:pt x="8" y="95"/>
                    <a:pt x="17" y="104"/>
                    <a:pt x="34" y="112"/>
                  </a:cubicBezTo>
                  <a:cubicBezTo>
                    <a:pt x="43" y="112"/>
                    <a:pt x="51" y="121"/>
                    <a:pt x="60" y="121"/>
                  </a:cubicBezTo>
                  <a:lnTo>
                    <a:pt x="60" y="121"/>
                  </a:lnTo>
                  <a:cubicBezTo>
                    <a:pt x="94" y="112"/>
                    <a:pt x="112" y="95"/>
                    <a:pt x="112" y="60"/>
                  </a:cubicBezTo>
                  <a:lnTo>
                    <a:pt x="112" y="60"/>
                  </a:lnTo>
                  <a:cubicBezTo>
                    <a:pt x="112" y="35"/>
                    <a:pt x="103" y="17"/>
                    <a:pt x="86" y="9"/>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2" name="Freeform 33"/>
            <p:cNvSpPr>
              <a:spLocks noChangeArrowheads="1"/>
            </p:cNvSpPr>
            <p:nvPr/>
          </p:nvSpPr>
          <p:spPr bwMode="auto">
            <a:xfrm>
              <a:off x="18820262" y="5627847"/>
              <a:ext cx="121798" cy="131542"/>
            </a:xfrm>
            <a:custGeom>
              <a:avLst/>
              <a:gdLst>
                <a:gd name="T0" fmla="*/ 60 w 112"/>
                <a:gd name="T1" fmla="*/ 0 h 121"/>
                <a:gd name="T2" fmla="*/ 60 w 112"/>
                <a:gd name="T3" fmla="*/ 0 h 121"/>
                <a:gd name="T4" fmla="*/ 0 w 112"/>
                <a:gd name="T5" fmla="*/ 60 h 121"/>
                <a:gd name="T6" fmla="*/ 0 w 112"/>
                <a:gd name="T7" fmla="*/ 69 h 121"/>
                <a:gd name="T8" fmla="*/ 43 w 112"/>
                <a:gd name="T9" fmla="*/ 112 h 121"/>
                <a:gd name="T10" fmla="*/ 60 w 112"/>
                <a:gd name="T11" fmla="*/ 120 h 121"/>
                <a:gd name="T12" fmla="*/ 68 w 112"/>
                <a:gd name="T13" fmla="*/ 112 h 121"/>
                <a:gd name="T14" fmla="*/ 111 w 112"/>
                <a:gd name="T15" fmla="*/ 69 h 121"/>
                <a:gd name="T16" fmla="*/ 111 w 112"/>
                <a:gd name="T17" fmla="*/ 60 h 121"/>
                <a:gd name="T18" fmla="*/ 60 w 112"/>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21">
                  <a:moveTo>
                    <a:pt x="60" y="0"/>
                  </a:moveTo>
                  <a:lnTo>
                    <a:pt x="60" y="0"/>
                  </a:lnTo>
                  <a:cubicBezTo>
                    <a:pt x="25" y="0"/>
                    <a:pt x="0" y="25"/>
                    <a:pt x="0" y="60"/>
                  </a:cubicBezTo>
                  <a:lnTo>
                    <a:pt x="0" y="69"/>
                  </a:lnTo>
                  <a:cubicBezTo>
                    <a:pt x="8" y="94"/>
                    <a:pt x="25" y="112"/>
                    <a:pt x="43" y="112"/>
                  </a:cubicBezTo>
                  <a:cubicBezTo>
                    <a:pt x="51" y="112"/>
                    <a:pt x="51" y="120"/>
                    <a:pt x="60" y="120"/>
                  </a:cubicBezTo>
                  <a:lnTo>
                    <a:pt x="68" y="112"/>
                  </a:lnTo>
                  <a:cubicBezTo>
                    <a:pt x="94" y="112"/>
                    <a:pt x="111" y="94"/>
                    <a:pt x="111" y="69"/>
                  </a:cubicBezTo>
                  <a:lnTo>
                    <a:pt x="111" y="60"/>
                  </a:lnTo>
                  <a:cubicBezTo>
                    <a:pt x="111" y="25"/>
                    <a:pt x="86" y="0"/>
                    <a:pt x="60" y="0"/>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3" name="Freeform 34"/>
            <p:cNvSpPr>
              <a:spLocks noChangeArrowheads="1"/>
            </p:cNvSpPr>
            <p:nvPr/>
          </p:nvSpPr>
          <p:spPr bwMode="auto">
            <a:xfrm>
              <a:off x="19010267" y="5808109"/>
              <a:ext cx="131545" cy="126671"/>
            </a:xfrm>
            <a:custGeom>
              <a:avLst/>
              <a:gdLst>
                <a:gd name="T0" fmla="*/ 120 w 121"/>
                <a:gd name="T1" fmla="*/ 52 h 113"/>
                <a:gd name="T2" fmla="*/ 120 w 121"/>
                <a:gd name="T3" fmla="*/ 52 h 113"/>
                <a:gd name="T4" fmla="*/ 86 w 121"/>
                <a:gd name="T5" fmla="*/ 0 h 113"/>
                <a:gd name="T6" fmla="*/ 60 w 121"/>
                <a:gd name="T7" fmla="*/ 0 h 113"/>
                <a:gd name="T8" fmla="*/ 43 w 121"/>
                <a:gd name="T9" fmla="*/ 0 h 113"/>
                <a:gd name="T10" fmla="*/ 0 w 121"/>
                <a:gd name="T11" fmla="*/ 52 h 113"/>
                <a:gd name="T12" fmla="*/ 0 w 121"/>
                <a:gd name="T13" fmla="*/ 60 h 113"/>
                <a:gd name="T14" fmla="*/ 60 w 121"/>
                <a:gd name="T15" fmla="*/ 112 h 113"/>
                <a:gd name="T16" fmla="*/ 120 w 121"/>
                <a:gd name="T17" fmla="*/ 60 h 113"/>
                <a:gd name="T18" fmla="*/ 120 w 121"/>
                <a:gd name="T19" fmla="*/ 5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3">
                  <a:moveTo>
                    <a:pt x="120" y="52"/>
                  </a:moveTo>
                  <a:lnTo>
                    <a:pt x="120" y="52"/>
                  </a:lnTo>
                  <a:cubicBezTo>
                    <a:pt x="120" y="26"/>
                    <a:pt x="103" y="9"/>
                    <a:pt x="86" y="0"/>
                  </a:cubicBezTo>
                  <a:cubicBezTo>
                    <a:pt x="77" y="0"/>
                    <a:pt x="69" y="0"/>
                    <a:pt x="60" y="0"/>
                  </a:cubicBezTo>
                  <a:cubicBezTo>
                    <a:pt x="51" y="0"/>
                    <a:pt x="43" y="0"/>
                    <a:pt x="43" y="0"/>
                  </a:cubicBezTo>
                  <a:cubicBezTo>
                    <a:pt x="17" y="9"/>
                    <a:pt x="0" y="34"/>
                    <a:pt x="0" y="52"/>
                  </a:cubicBezTo>
                  <a:lnTo>
                    <a:pt x="0" y="60"/>
                  </a:lnTo>
                  <a:cubicBezTo>
                    <a:pt x="0" y="86"/>
                    <a:pt x="26" y="112"/>
                    <a:pt x="60" y="112"/>
                  </a:cubicBezTo>
                  <a:cubicBezTo>
                    <a:pt x="94" y="112"/>
                    <a:pt x="120" y="86"/>
                    <a:pt x="120" y="60"/>
                  </a:cubicBezTo>
                  <a:cubicBezTo>
                    <a:pt x="120" y="52"/>
                    <a:pt x="120" y="52"/>
                    <a:pt x="120" y="52"/>
                  </a:cubicBez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4" name="Freeform 35"/>
            <p:cNvSpPr>
              <a:spLocks noChangeArrowheads="1"/>
            </p:cNvSpPr>
            <p:nvPr/>
          </p:nvSpPr>
          <p:spPr bwMode="auto">
            <a:xfrm>
              <a:off x="19117451" y="5247833"/>
              <a:ext cx="599254" cy="599251"/>
            </a:xfrm>
            <a:custGeom>
              <a:avLst/>
              <a:gdLst>
                <a:gd name="T0" fmla="*/ 0 w 544"/>
                <a:gd name="T1" fmla="*/ 500 h 543"/>
                <a:gd name="T2" fmla="*/ 0 w 544"/>
                <a:gd name="T3" fmla="*/ 500 h 543"/>
                <a:gd name="T4" fmla="*/ 43 w 544"/>
                <a:gd name="T5" fmla="*/ 542 h 543"/>
                <a:gd name="T6" fmla="*/ 543 w 544"/>
                <a:gd name="T7" fmla="*/ 52 h 543"/>
                <a:gd name="T8" fmla="*/ 500 w 544"/>
                <a:gd name="T9" fmla="*/ 0 h 543"/>
                <a:gd name="T10" fmla="*/ 0 w 544"/>
                <a:gd name="T11" fmla="*/ 500 h 543"/>
              </a:gdLst>
              <a:ahLst/>
              <a:cxnLst>
                <a:cxn ang="0">
                  <a:pos x="T0" y="T1"/>
                </a:cxn>
                <a:cxn ang="0">
                  <a:pos x="T2" y="T3"/>
                </a:cxn>
                <a:cxn ang="0">
                  <a:pos x="T4" y="T5"/>
                </a:cxn>
                <a:cxn ang="0">
                  <a:pos x="T6" y="T7"/>
                </a:cxn>
                <a:cxn ang="0">
                  <a:pos x="T8" y="T9"/>
                </a:cxn>
                <a:cxn ang="0">
                  <a:pos x="T10" y="T11"/>
                </a:cxn>
              </a:cxnLst>
              <a:rect l="0" t="0" r="r" b="b"/>
              <a:pathLst>
                <a:path w="544" h="543">
                  <a:moveTo>
                    <a:pt x="0" y="500"/>
                  </a:moveTo>
                  <a:lnTo>
                    <a:pt x="0" y="500"/>
                  </a:lnTo>
                  <a:cubicBezTo>
                    <a:pt x="26" y="508"/>
                    <a:pt x="35" y="525"/>
                    <a:pt x="43" y="542"/>
                  </a:cubicBezTo>
                  <a:cubicBezTo>
                    <a:pt x="543" y="52"/>
                    <a:pt x="543" y="52"/>
                    <a:pt x="543" y="52"/>
                  </a:cubicBezTo>
                  <a:cubicBezTo>
                    <a:pt x="500" y="0"/>
                    <a:pt x="500" y="0"/>
                    <a:pt x="500" y="0"/>
                  </a:cubicBezTo>
                  <a:lnTo>
                    <a:pt x="0" y="500"/>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5" name="Freeform 36"/>
            <p:cNvSpPr>
              <a:spLocks noChangeArrowheads="1"/>
            </p:cNvSpPr>
            <p:nvPr/>
          </p:nvSpPr>
          <p:spPr bwMode="auto">
            <a:xfrm>
              <a:off x="19648497" y="5165008"/>
              <a:ext cx="165647" cy="155903"/>
            </a:xfrm>
            <a:custGeom>
              <a:avLst/>
              <a:gdLst>
                <a:gd name="T0" fmla="*/ 0 w 148"/>
                <a:gd name="T1" fmla="*/ 34 h 139"/>
                <a:gd name="T2" fmla="*/ 35 w 148"/>
                <a:gd name="T3" fmla="*/ 60 h 139"/>
                <a:gd name="T4" fmla="*/ 78 w 148"/>
                <a:gd name="T5" fmla="*/ 112 h 139"/>
                <a:gd name="T6" fmla="*/ 104 w 148"/>
                <a:gd name="T7" fmla="*/ 138 h 139"/>
                <a:gd name="T8" fmla="*/ 147 w 148"/>
                <a:gd name="T9" fmla="*/ 0 h 139"/>
                <a:gd name="T10" fmla="*/ 0 w 148"/>
                <a:gd name="T11" fmla="*/ 34 h 139"/>
              </a:gdLst>
              <a:ahLst/>
              <a:cxnLst>
                <a:cxn ang="0">
                  <a:pos x="T0" y="T1"/>
                </a:cxn>
                <a:cxn ang="0">
                  <a:pos x="T2" y="T3"/>
                </a:cxn>
                <a:cxn ang="0">
                  <a:pos x="T4" y="T5"/>
                </a:cxn>
                <a:cxn ang="0">
                  <a:pos x="T6" y="T7"/>
                </a:cxn>
                <a:cxn ang="0">
                  <a:pos x="T8" y="T9"/>
                </a:cxn>
                <a:cxn ang="0">
                  <a:pos x="T10" y="T11"/>
                </a:cxn>
              </a:cxnLst>
              <a:rect l="0" t="0" r="r" b="b"/>
              <a:pathLst>
                <a:path w="148" h="139">
                  <a:moveTo>
                    <a:pt x="0" y="34"/>
                  </a:moveTo>
                  <a:lnTo>
                    <a:pt x="35" y="60"/>
                  </a:lnTo>
                  <a:lnTo>
                    <a:pt x="78" y="112"/>
                  </a:lnTo>
                  <a:lnTo>
                    <a:pt x="104" y="138"/>
                  </a:lnTo>
                  <a:lnTo>
                    <a:pt x="147" y="0"/>
                  </a:lnTo>
                  <a:lnTo>
                    <a:pt x="0" y="34"/>
                  </a:ln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06" name="Group 505"/>
          <p:cNvGrpSpPr/>
          <p:nvPr/>
        </p:nvGrpSpPr>
        <p:grpSpPr>
          <a:xfrm>
            <a:off x="7421100" y="6221770"/>
            <a:ext cx="1919557" cy="2986516"/>
            <a:chOff x="8735281" y="5696055"/>
            <a:chExt cx="1919557" cy="2986516"/>
          </a:xfrm>
        </p:grpSpPr>
        <p:sp>
          <p:nvSpPr>
            <p:cNvPr id="507" name="Freeform 84"/>
            <p:cNvSpPr>
              <a:spLocks noChangeArrowheads="1"/>
            </p:cNvSpPr>
            <p:nvPr/>
          </p:nvSpPr>
          <p:spPr bwMode="auto">
            <a:xfrm>
              <a:off x="9665826" y="5696055"/>
              <a:ext cx="58464" cy="277701"/>
            </a:xfrm>
            <a:custGeom>
              <a:avLst/>
              <a:gdLst>
                <a:gd name="T0" fmla="*/ 26 w 53"/>
                <a:gd name="T1" fmla="*/ 0 h 251"/>
                <a:gd name="T2" fmla="*/ 26 w 53"/>
                <a:gd name="T3" fmla="*/ 0 h 251"/>
                <a:gd name="T4" fmla="*/ 0 w 53"/>
                <a:gd name="T5" fmla="*/ 26 h 251"/>
                <a:gd name="T6" fmla="*/ 0 w 53"/>
                <a:gd name="T7" fmla="*/ 224 h 251"/>
                <a:gd name="T8" fmla="*/ 26 w 53"/>
                <a:gd name="T9" fmla="*/ 250 h 251"/>
                <a:gd name="T10" fmla="*/ 52 w 53"/>
                <a:gd name="T11" fmla="*/ 224 h 251"/>
                <a:gd name="T12" fmla="*/ 52 w 53"/>
                <a:gd name="T13" fmla="*/ 26 h 251"/>
                <a:gd name="T14" fmla="*/ 26 w 53"/>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51">
                  <a:moveTo>
                    <a:pt x="26" y="0"/>
                  </a:moveTo>
                  <a:lnTo>
                    <a:pt x="26" y="0"/>
                  </a:lnTo>
                  <a:cubicBezTo>
                    <a:pt x="8" y="0"/>
                    <a:pt x="0" y="9"/>
                    <a:pt x="0" y="26"/>
                  </a:cubicBezTo>
                  <a:cubicBezTo>
                    <a:pt x="0" y="224"/>
                    <a:pt x="0" y="224"/>
                    <a:pt x="0" y="224"/>
                  </a:cubicBezTo>
                  <a:cubicBezTo>
                    <a:pt x="0" y="241"/>
                    <a:pt x="8" y="250"/>
                    <a:pt x="26" y="250"/>
                  </a:cubicBezTo>
                  <a:cubicBezTo>
                    <a:pt x="43" y="250"/>
                    <a:pt x="52" y="241"/>
                    <a:pt x="52" y="224"/>
                  </a:cubicBezTo>
                  <a:cubicBezTo>
                    <a:pt x="52" y="26"/>
                    <a:pt x="52" y="26"/>
                    <a:pt x="52" y="26"/>
                  </a:cubicBezTo>
                  <a:cubicBezTo>
                    <a:pt x="52" y="9"/>
                    <a:pt x="43" y="0"/>
                    <a:pt x="26"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8" name="Freeform 85"/>
            <p:cNvSpPr>
              <a:spLocks noChangeArrowheads="1"/>
            </p:cNvSpPr>
            <p:nvPr/>
          </p:nvSpPr>
          <p:spPr bwMode="auto">
            <a:xfrm>
              <a:off x="8998367" y="5964012"/>
              <a:ext cx="228981" cy="228984"/>
            </a:xfrm>
            <a:custGeom>
              <a:avLst/>
              <a:gdLst>
                <a:gd name="T0" fmla="*/ 8 w 207"/>
                <a:gd name="T1" fmla="*/ 9 h 207"/>
                <a:gd name="T2" fmla="*/ 8 w 207"/>
                <a:gd name="T3" fmla="*/ 9 h 207"/>
                <a:gd name="T4" fmla="*/ 8 w 207"/>
                <a:gd name="T5" fmla="*/ 52 h 207"/>
                <a:gd name="T6" fmla="*/ 154 w 207"/>
                <a:gd name="T7" fmla="*/ 189 h 207"/>
                <a:gd name="T8" fmla="*/ 189 w 207"/>
                <a:gd name="T9" fmla="*/ 189 h 207"/>
                <a:gd name="T10" fmla="*/ 189 w 207"/>
                <a:gd name="T11" fmla="*/ 146 h 207"/>
                <a:gd name="T12" fmla="*/ 51 w 207"/>
                <a:gd name="T13" fmla="*/ 9 h 207"/>
                <a:gd name="T14" fmla="*/ 8 w 207"/>
                <a:gd name="T15" fmla="*/ 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07">
                  <a:moveTo>
                    <a:pt x="8" y="9"/>
                  </a:moveTo>
                  <a:lnTo>
                    <a:pt x="8" y="9"/>
                  </a:lnTo>
                  <a:cubicBezTo>
                    <a:pt x="0" y="26"/>
                    <a:pt x="0" y="43"/>
                    <a:pt x="8" y="52"/>
                  </a:cubicBezTo>
                  <a:cubicBezTo>
                    <a:pt x="154" y="189"/>
                    <a:pt x="154" y="189"/>
                    <a:pt x="154" y="189"/>
                  </a:cubicBezTo>
                  <a:cubicBezTo>
                    <a:pt x="163" y="206"/>
                    <a:pt x="180" y="206"/>
                    <a:pt x="189" y="189"/>
                  </a:cubicBezTo>
                  <a:cubicBezTo>
                    <a:pt x="206" y="181"/>
                    <a:pt x="206" y="163"/>
                    <a:pt x="189" y="146"/>
                  </a:cubicBezTo>
                  <a:cubicBezTo>
                    <a:pt x="51" y="9"/>
                    <a:pt x="51" y="9"/>
                    <a:pt x="51" y="9"/>
                  </a:cubicBezTo>
                  <a:cubicBezTo>
                    <a:pt x="42" y="0"/>
                    <a:pt x="25" y="0"/>
                    <a:pt x="8" y="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9" name="Freeform 86"/>
            <p:cNvSpPr>
              <a:spLocks noChangeArrowheads="1"/>
            </p:cNvSpPr>
            <p:nvPr/>
          </p:nvSpPr>
          <p:spPr bwMode="auto">
            <a:xfrm>
              <a:off x="8735281" y="6616856"/>
              <a:ext cx="277701" cy="68208"/>
            </a:xfrm>
            <a:custGeom>
              <a:avLst/>
              <a:gdLst>
                <a:gd name="T0" fmla="*/ 0 w 250"/>
                <a:gd name="T1" fmla="*/ 33 h 60"/>
                <a:gd name="T2" fmla="*/ 0 w 250"/>
                <a:gd name="T3" fmla="*/ 33 h 60"/>
                <a:gd name="T4" fmla="*/ 25 w 250"/>
                <a:gd name="T5" fmla="*/ 59 h 60"/>
                <a:gd name="T6" fmla="*/ 223 w 250"/>
                <a:gd name="T7" fmla="*/ 59 h 60"/>
                <a:gd name="T8" fmla="*/ 249 w 250"/>
                <a:gd name="T9" fmla="*/ 33 h 60"/>
                <a:gd name="T10" fmla="*/ 223 w 250"/>
                <a:gd name="T11" fmla="*/ 0 h 60"/>
                <a:gd name="T12" fmla="*/ 25 w 250"/>
                <a:gd name="T13" fmla="*/ 0 h 60"/>
                <a:gd name="T14" fmla="*/ 0 w 250"/>
                <a:gd name="T15" fmla="*/ 33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60">
                  <a:moveTo>
                    <a:pt x="0" y="33"/>
                  </a:moveTo>
                  <a:lnTo>
                    <a:pt x="0" y="33"/>
                  </a:lnTo>
                  <a:cubicBezTo>
                    <a:pt x="0" y="50"/>
                    <a:pt x="8" y="59"/>
                    <a:pt x="25" y="59"/>
                  </a:cubicBezTo>
                  <a:cubicBezTo>
                    <a:pt x="223" y="59"/>
                    <a:pt x="223" y="59"/>
                    <a:pt x="223" y="59"/>
                  </a:cubicBezTo>
                  <a:cubicBezTo>
                    <a:pt x="241" y="59"/>
                    <a:pt x="249" y="50"/>
                    <a:pt x="249" y="33"/>
                  </a:cubicBezTo>
                  <a:cubicBezTo>
                    <a:pt x="249" y="17"/>
                    <a:pt x="241" y="0"/>
                    <a:pt x="223" y="0"/>
                  </a:cubicBezTo>
                  <a:cubicBezTo>
                    <a:pt x="25" y="0"/>
                    <a:pt x="25" y="0"/>
                    <a:pt x="25" y="0"/>
                  </a:cubicBezTo>
                  <a:cubicBezTo>
                    <a:pt x="8" y="0"/>
                    <a:pt x="0" y="17"/>
                    <a:pt x="0" y="3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0" name="Freeform 87"/>
            <p:cNvSpPr>
              <a:spLocks noChangeArrowheads="1"/>
            </p:cNvSpPr>
            <p:nvPr/>
          </p:nvSpPr>
          <p:spPr bwMode="auto">
            <a:xfrm>
              <a:off x="8998367" y="7123541"/>
              <a:ext cx="228981" cy="228984"/>
            </a:xfrm>
            <a:custGeom>
              <a:avLst/>
              <a:gdLst>
                <a:gd name="T0" fmla="*/ 8 w 207"/>
                <a:gd name="T1" fmla="*/ 189 h 207"/>
                <a:gd name="T2" fmla="*/ 8 w 207"/>
                <a:gd name="T3" fmla="*/ 189 h 207"/>
                <a:gd name="T4" fmla="*/ 51 w 207"/>
                <a:gd name="T5" fmla="*/ 189 h 207"/>
                <a:gd name="T6" fmla="*/ 189 w 207"/>
                <a:gd name="T7" fmla="*/ 51 h 207"/>
                <a:gd name="T8" fmla="*/ 189 w 207"/>
                <a:gd name="T9" fmla="*/ 8 h 207"/>
                <a:gd name="T10" fmla="*/ 154 w 207"/>
                <a:gd name="T11" fmla="*/ 8 h 207"/>
                <a:gd name="T12" fmla="*/ 8 w 207"/>
                <a:gd name="T13" fmla="*/ 155 h 207"/>
                <a:gd name="T14" fmla="*/ 8 w 207"/>
                <a:gd name="T15" fmla="*/ 18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07">
                  <a:moveTo>
                    <a:pt x="8" y="189"/>
                  </a:moveTo>
                  <a:lnTo>
                    <a:pt x="8" y="189"/>
                  </a:lnTo>
                  <a:cubicBezTo>
                    <a:pt x="25" y="206"/>
                    <a:pt x="42" y="206"/>
                    <a:pt x="51" y="189"/>
                  </a:cubicBezTo>
                  <a:cubicBezTo>
                    <a:pt x="189" y="51"/>
                    <a:pt x="189" y="51"/>
                    <a:pt x="189" y="51"/>
                  </a:cubicBezTo>
                  <a:cubicBezTo>
                    <a:pt x="206" y="43"/>
                    <a:pt x="206" y="26"/>
                    <a:pt x="189" y="8"/>
                  </a:cubicBezTo>
                  <a:cubicBezTo>
                    <a:pt x="180" y="0"/>
                    <a:pt x="163" y="0"/>
                    <a:pt x="154" y="8"/>
                  </a:cubicBezTo>
                  <a:cubicBezTo>
                    <a:pt x="8" y="155"/>
                    <a:pt x="8" y="155"/>
                    <a:pt x="8" y="155"/>
                  </a:cubicBezTo>
                  <a:cubicBezTo>
                    <a:pt x="0" y="163"/>
                    <a:pt x="0" y="181"/>
                    <a:pt x="8" y="18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1" name="Freeform 88"/>
            <p:cNvSpPr>
              <a:spLocks noChangeArrowheads="1"/>
            </p:cNvSpPr>
            <p:nvPr/>
          </p:nvSpPr>
          <p:spPr bwMode="auto">
            <a:xfrm>
              <a:off x="10157897" y="7123541"/>
              <a:ext cx="228981" cy="228984"/>
            </a:xfrm>
            <a:custGeom>
              <a:avLst/>
              <a:gdLst>
                <a:gd name="T0" fmla="*/ 198 w 208"/>
                <a:gd name="T1" fmla="*/ 189 h 207"/>
                <a:gd name="T2" fmla="*/ 198 w 208"/>
                <a:gd name="T3" fmla="*/ 189 h 207"/>
                <a:gd name="T4" fmla="*/ 198 w 208"/>
                <a:gd name="T5" fmla="*/ 155 h 207"/>
                <a:gd name="T6" fmla="*/ 52 w 208"/>
                <a:gd name="T7" fmla="*/ 8 h 207"/>
                <a:gd name="T8" fmla="*/ 18 w 208"/>
                <a:gd name="T9" fmla="*/ 8 h 207"/>
                <a:gd name="T10" fmla="*/ 18 w 208"/>
                <a:gd name="T11" fmla="*/ 51 h 207"/>
                <a:gd name="T12" fmla="*/ 156 w 208"/>
                <a:gd name="T13" fmla="*/ 189 h 207"/>
                <a:gd name="T14" fmla="*/ 198 w 208"/>
                <a:gd name="T15" fmla="*/ 18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07">
                  <a:moveTo>
                    <a:pt x="198" y="189"/>
                  </a:moveTo>
                  <a:lnTo>
                    <a:pt x="198" y="189"/>
                  </a:lnTo>
                  <a:cubicBezTo>
                    <a:pt x="207" y="181"/>
                    <a:pt x="207" y="163"/>
                    <a:pt x="198" y="155"/>
                  </a:cubicBezTo>
                  <a:cubicBezTo>
                    <a:pt x="52" y="8"/>
                    <a:pt x="52" y="8"/>
                    <a:pt x="52" y="8"/>
                  </a:cubicBezTo>
                  <a:cubicBezTo>
                    <a:pt x="43" y="0"/>
                    <a:pt x="26" y="0"/>
                    <a:pt x="18" y="8"/>
                  </a:cubicBezTo>
                  <a:cubicBezTo>
                    <a:pt x="0" y="26"/>
                    <a:pt x="0" y="43"/>
                    <a:pt x="18" y="51"/>
                  </a:cubicBezTo>
                  <a:cubicBezTo>
                    <a:pt x="156" y="189"/>
                    <a:pt x="156" y="189"/>
                    <a:pt x="156" y="189"/>
                  </a:cubicBezTo>
                  <a:cubicBezTo>
                    <a:pt x="164" y="206"/>
                    <a:pt x="181" y="206"/>
                    <a:pt x="198" y="18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 name="Freeform 89"/>
            <p:cNvSpPr>
              <a:spLocks noChangeArrowheads="1"/>
            </p:cNvSpPr>
            <p:nvPr/>
          </p:nvSpPr>
          <p:spPr bwMode="auto">
            <a:xfrm>
              <a:off x="10367390" y="6616856"/>
              <a:ext cx="287448" cy="68208"/>
            </a:xfrm>
            <a:custGeom>
              <a:avLst/>
              <a:gdLst>
                <a:gd name="T0" fmla="*/ 258 w 259"/>
                <a:gd name="T1" fmla="*/ 33 h 60"/>
                <a:gd name="T2" fmla="*/ 258 w 259"/>
                <a:gd name="T3" fmla="*/ 33 h 60"/>
                <a:gd name="T4" fmla="*/ 232 w 259"/>
                <a:gd name="T5" fmla="*/ 0 h 60"/>
                <a:gd name="T6" fmla="*/ 34 w 259"/>
                <a:gd name="T7" fmla="*/ 0 h 60"/>
                <a:gd name="T8" fmla="*/ 0 w 259"/>
                <a:gd name="T9" fmla="*/ 33 h 60"/>
                <a:gd name="T10" fmla="*/ 34 w 259"/>
                <a:gd name="T11" fmla="*/ 59 h 60"/>
                <a:gd name="T12" fmla="*/ 232 w 259"/>
                <a:gd name="T13" fmla="*/ 59 h 60"/>
                <a:gd name="T14" fmla="*/ 258 w 259"/>
                <a:gd name="T15" fmla="*/ 33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60">
                  <a:moveTo>
                    <a:pt x="258" y="33"/>
                  </a:moveTo>
                  <a:lnTo>
                    <a:pt x="258" y="33"/>
                  </a:lnTo>
                  <a:cubicBezTo>
                    <a:pt x="258" y="17"/>
                    <a:pt x="249" y="0"/>
                    <a:pt x="232" y="0"/>
                  </a:cubicBezTo>
                  <a:cubicBezTo>
                    <a:pt x="34" y="0"/>
                    <a:pt x="34" y="0"/>
                    <a:pt x="34" y="0"/>
                  </a:cubicBezTo>
                  <a:cubicBezTo>
                    <a:pt x="17" y="0"/>
                    <a:pt x="0" y="17"/>
                    <a:pt x="0" y="33"/>
                  </a:cubicBezTo>
                  <a:cubicBezTo>
                    <a:pt x="0" y="50"/>
                    <a:pt x="17" y="59"/>
                    <a:pt x="34" y="59"/>
                  </a:cubicBezTo>
                  <a:cubicBezTo>
                    <a:pt x="232" y="59"/>
                    <a:pt x="232" y="59"/>
                    <a:pt x="232" y="59"/>
                  </a:cubicBezTo>
                  <a:cubicBezTo>
                    <a:pt x="249" y="59"/>
                    <a:pt x="258" y="50"/>
                    <a:pt x="258" y="3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3" name="Freeform 90"/>
            <p:cNvSpPr>
              <a:spLocks noChangeArrowheads="1"/>
            </p:cNvSpPr>
            <p:nvPr/>
          </p:nvSpPr>
          <p:spPr bwMode="auto">
            <a:xfrm>
              <a:off x="10157897" y="5964012"/>
              <a:ext cx="228981" cy="228984"/>
            </a:xfrm>
            <a:custGeom>
              <a:avLst/>
              <a:gdLst>
                <a:gd name="T0" fmla="*/ 198 w 208"/>
                <a:gd name="T1" fmla="*/ 9 h 207"/>
                <a:gd name="T2" fmla="*/ 198 w 208"/>
                <a:gd name="T3" fmla="*/ 9 h 207"/>
                <a:gd name="T4" fmla="*/ 156 w 208"/>
                <a:gd name="T5" fmla="*/ 9 h 207"/>
                <a:gd name="T6" fmla="*/ 18 w 208"/>
                <a:gd name="T7" fmla="*/ 146 h 207"/>
                <a:gd name="T8" fmla="*/ 18 w 208"/>
                <a:gd name="T9" fmla="*/ 189 h 207"/>
                <a:gd name="T10" fmla="*/ 52 w 208"/>
                <a:gd name="T11" fmla="*/ 189 h 207"/>
                <a:gd name="T12" fmla="*/ 198 w 208"/>
                <a:gd name="T13" fmla="*/ 52 h 207"/>
                <a:gd name="T14" fmla="*/ 198 w 208"/>
                <a:gd name="T15" fmla="*/ 9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07">
                  <a:moveTo>
                    <a:pt x="198" y="9"/>
                  </a:moveTo>
                  <a:lnTo>
                    <a:pt x="198" y="9"/>
                  </a:lnTo>
                  <a:cubicBezTo>
                    <a:pt x="181" y="0"/>
                    <a:pt x="164" y="0"/>
                    <a:pt x="156" y="9"/>
                  </a:cubicBezTo>
                  <a:cubicBezTo>
                    <a:pt x="18" y="146"/>
                    <a:pt x="18" y="146"/>
                    <a:pt x="18" y="146"/>
                  </a:cubicBezTo>
                  <a:cubicBezTo>
                    <a:pt x="0" y="163"/>
                    <a:pt x="0" y="181"/>
                    <a:pt x="18" y="189"/>
                  </a:cubicBezTo>
                  <a:cubicBezTo>
                    <a:pt x="26" y="206"/>
                    <a:pt x="43" y="206"/>
                    <a:pt x="52" y="189"/>
                  </a:cubicBezTo>
                  <a:cubicBezTo>
                    <a:pt x="198" y="52"/>
                    <a:pt x="198" y="52"/>
                    <a:pt x="198" y="52"/>
                  </a:cubicBezTo>
                  <a:cubicBezTo>
                    <a:pt x="207" y="43"/>
                    <a:pt x="207" y="26"/>
                    <a:pt x="198" y="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4" name="Freeform 91"/>
            <p:cNvSpPr>
              <a:spLocks noChangeArrowheads="1"/>
            </p:cNvSpPr>
            <p:nvPr/>
          </p:nvSpPr>
          <p:spPr bwMode="auto">
            <a:xfrm>
              <a:off x="9149397" y="7376883"/>
              <a:ext cx="1086451" cy="1305688"/>
            </a:xfrm>
            <a:custGeom>
              <a:avLst/>
              <a:gdLst>
                <a:gd name="T0" fmla="*/ 491 w 982"/>
                <a:gd name="T1" fmla="*/ 86 h 1180"/>
                <a:gd name="T2" fmla="*/ 491 w 982"/>
                <a:gd name="T3" fmla="*/ 86 h 1180"/>
                <a:gd name="T4" fmla="*/ 517 w 982"/>
                <a:gd name="T5" fmla="*/ 104 h 1180"/>
                <a:gd name="T6" fmla="*/ 517 w 982"/>
                <a:gd name="T7" fmla="*/ 104 h 1180"/>
                <a:gd name="T8" fmla="*/ 887 w 982"/>
                <a:gd name="T9" fmla="*/ 732 h 1180"/>
                <a:gd name="T10" fmla="*/ 887 w 982"/>
                <a:gd name="T11" fmla="*/ 766 h 1180"/>
                <a:gd name="T12" fmla="*/ 852 w 982"/>
                <a:gd name="T13" fmla="*/ 783 h 1180"/>
                <a:gd name="T14" fmla="*/ 852 w 982"/>
                <a:gd name="T15" fmla="*/ 783 h 1180"/>
                <a:gd name="T16" fmla="*/ 809 w 982"/>
                <a:gd name="T17" fmla="*/ 783 h 1180"/>
                <a:gd name="T18" fmla="*/ 654 w 982"/>
                <a:gd name="T19" fmla="*/ 947 h 1180"/>
                <a:gd name="T20" fmla="*/ 654 w 982"/>
                <a:gd name="T21" fmla="*/ 1059 h 1180"/>
                <a:gd name="T22" fmla="*/ 620 w 982"/>
                <a:gd name="T23" fmla="*/ 1093 h 1180"/>
                <a:gd name="T24" fmla="*/ 491 w 982"/>
                <a:gd name="T25" fmla="*/ 1093 h 1180"/>
                <a:gd name="T26" fmla="*/ 362 w 982"/>
                <a:gd name="T27" fmla="*/ 1093 h 1180"/>
                <a:gd name="T28" fmla="*/ 327 w 982"/>
                <a:gd name="T29" fmla="*/ 1059 h 1180"/>
                <a:gd name="T30" fmla="*/ 327 w 982"/>
                <a:gd name="T31" fmla="*/ 947 h 1180"/>
                <a:gd name="T32" fmla="*/ 164 w 982"/>
                <a:gd name="T33" fmla="*/ 783 h 1180"/>
                <a:gd name="T34" fmla="*/ 129 w 982"/>
                <a:gd name="T35" fmla="*/ 783 h 1180"/>
                <a:gd name="T36" fmla="*/ 95 w 982"/>
                <a:gd name="T37" fmla="*/ 766 h 1180"/>
                <a:gd name="T38" fmla="*/ 95 w 982"/>
                <a:gd name="T39" fmla="*/ 732 h 1180"/>
                <a:gd name="T40" fmla="*/ 456 w 982"/>
                <a:gd name="T41" fmla="*/ 104 h 1180"/>
                <a:gd name="T42" fmla="*/ 456 w 982"/>
                <a:gd name="T43" fmla="*/ 104 h 1180"/>
                <a:gd name="T44" fmla="*/ 491 w 982"/>
                <a:gd name="T45" fmla="*/ 86 h 1180"/>
                <a:gd name="T46" fmla="*/ 491 w 982"/>
                <a:gd name="T47" fmla="*/ 0 h 1180"/>
                <a:gd name="T48" fmla="*/ 491 w 982"/>
                <a:gd name="T49" fmla="*/ 0 h 1180"/>
                <a:gd name="T50" fmla="*/ 491 w 982"/>
                <a:gd name="T51" fmla="*/ 0 h 1180"/>
                <a:gd name="T52" fmla="*/ 379 w 982"/>
                <a:gd name="T53" fmla="*/ 60 h 1180"/>
                <a:gd name="T54" fmla="*/ 379 w 982"/>
                <a:gd name="T55" fmla="*/ 60 h 1180"/>
                <a:gd name="T56" fmla="*/ 17 w 982"/>
                <a:gd name="T57" fmla="*/ 689 h 1180"/>
                <a:gd name="T58" fmla="*/ 17 w 982"/>
                <a:gd name="T59" fmla="*/ 809 h 1180"/>
                <a:gd name="T60" fmla="*/ 129 w 982"/>
                <a:gd name="T61" fmla="*/ 878 h 1180"/>
                <a:gd name="T62" fmla="*/ 164 w 982"/>
                <a:gd name="T63" fmla="*/ 878 h 1180"/>
                <a:gd name="T64" fmla="*/ 232 w 982"/>
                <a:gd name="T65" fmla="*/ 947 h 1180"/>
                <a:gd name="T66" fmla="*/ 232 w 982"/>
                <a:gd name="T67" fmla="*/ 1059 h 1180"/>
                <a:gd name="T68" fmla="*/ 276 w 982"/>
                <a:gd name="T69" fmla="*/ 1145 h 1180"/>
                <a:gd name="T70" fmla="*/ 362 w 982"/>
                <a:gd name="T71" fmla="*/ 1179 h 1180"/>
                <a:gd name="T72" fmla="*/ 491 w 982"/>
                <a:gd name="T73" fmla="*/ 1179 h 1180"/>
                <a:gd name="T74" fmla="*/ 620 w 982"/>
                <a:gd name="T75" fmla="*/ 1179 h 1180"/>
                <a:gd name="T76" fmla="*/ 740 w 982"/>
                <a:gd name="T77" fmla="*/ 1059 h 1180"/>
                <a:gd name="T78" fmla="*/ 740 w 982"/>
                <a:gd name="T79" fmla="*/ 947 h 1180"/>
                <a:gd name="T80" fmla="*/ 818 w 982"/>
                <a:gd name="T81" fmla="*/ 878 h 1180"/>
                <a:gd name="T82" fmla="*/ 852 w 982"/>
                <a:gd name="T83" fmla="*/ 878 h 1180"/>
                <a:gd name="T84" fmla="*/ 964 w 982"/>
                <a:gd name="T85" fmla="*/ 809 h 1180"/>
                <a:gd name="T86" fmla="*/ 964 w 982"/>
                <a:gd name="T87" fmla="*/ 689 h 1180"/>
                <a:gd name="T88" fmla="*/ 603 w 982"/>
                <a:gd name="T89" fmla="*/ 60 h 1180"/>
                <a:gd name="T90" fmla="*/ 594 w 982"/>
                <a:gd name="T91" fmla="*/ 52 h 1180"/>
                <a:gd name="T92" fmla="*/ 585 w 982"/>
                <a:gd name="T93" fmla="*/ 43 h 1180"/>
                <a:gd name="T94" fmla="*/ 491 w 982"/>
                <a:gd name="T95"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2" h="1180">
                  <a:moveTo>
                    <a:pt x="491" y="86"/>
                  </a:moveTo>
                  <a:lnTo>
                    <a:pt x="491" y="86"/>
                  </a:lnTo>
                  <a:cubicBezTo>
                    <a:pt x="499" y="86"/>
                    <a:pt x="517" y="95"/>
                    <a:pt x="517" y="104"/>
                  </a:cubicBezTo>
                  <a:lnTo>
                    <a:pt x="517" y="104"/>
                  </a:lnTo>
                  <a:cubicBezTo>
                    <a:pt x="887" y="732"/>
                    <a:pt x="887" y="732"/>
                    <a:pt x="887" y="732"/>
                  </a:cubicBezTo>
                  <a:cubicBezTo>
                    <a:pt x="887" y="740"/>
                    <a:pt x="887" y="758"/>
                    <a:pt x="887" y="766"/>
                  </a:cubicBezTo>
                  <a:cubicBezTo>
                    <a:pt x="878" y="783"/>
                    <a:pt x="869" y="783"/>
                    <a:pt x="852" y="783"/>
                  </a:cubicBezTo>
                  <a:lnTo>
                    <a:pt x="852" y="783"/>
                  </a:lnTo>
                  <a:cubicBezTo>
                    <a:pt x="809" y="783"/>
                    <a:pt x="809" y="783"/>
                    <a:pt x="809" y="783"/>
                  </a:cubicBezTo>
                  <a:cubicBezTo>
                    <a:pt x="723" y="792"/>
                    <a:pt x="654" y="861"/>
                    <a:pt x="654" y="947"/>
                  </a:cubicBezTo>
                  <a:cubicBezTo>
                    <a:pt x="654" y="1059"/>
                    <a:pt x="654" y="1059"/>
                    <a:pt x="654" y="1059"/>
                  </a:cubicBezTo>
                  <a:cubicBezTo>
                    <a:pt x="654" y="1076"/>
                    <a:pt x="637" y="1093"/>
                    <a:pt x="620" y="1093"/>
                  </a:cubicBezTo>
                  <a:cubicBezTo>
                    <a:pt x="491" y="1093"/>
                    <a:pt x="491" y="1093"/>
                    <a:pt x="491" y="1093"/>
                  </a:cubicBezTo>
                  <a:cubicBezTo>
                    <a:pt x="362" y="1093"/>
                    <a:pt x="362" y="1093"/>
                    <a:pt x="362" y="1093"/>
                  </a:cubicBezTo>
                  <a:cubicBezTo>
                    <a:pt x="345" y="1093"/>
                    <a:pt x="327" y="1076"/>
                    <a:pt x="327" y="1059"/>
                  </a:cubicBezTo>
                  <a:cubicBezTo>
                    <a:pt x="327" y="947"/>
                    <a:pt x="327" y="947"/>
                    <a:pt x="327" y="947"/>
                  </a:cubicBezTo>
                  <a:cubicBezTo>
                    <a:pt x="327" y="861"/>
                    <a:pt x="258" y="792"/>
                    <a:pt x="164" y="783"/>
                  </a:cubicBezTo>
                  <a:cubicBezTo>
                    <a:pt x="129" y="783"/>
                    <a:pt x="129" y="783"/>
                    <a:pt x="129" y="783"/>
                  </a:cubicBezTo>
                  <a:cubicBezTo>
                    <a:pt x="112" y="783"/>
                    <a:pt x="104" y="783"/>
                    <a:pt x="95" y="766"/>
                  </a:cubicBezTo>
                  <a:cubicBezTo>
                    <a:pt x="86" y="758"/>
                    <a:pt x="86" y="740"/>
                    <a:pt x="95" y="732"/>
                  </a:cubicBezTo>
                  <a:cubicBezTo>
                    <a:pt x="456" y="104"/>
                    <a:pt x="456" y="104"/>
                    <a:pt x="456" y="104"/>
                  </a:cubicBezTo>
                  <a:lnTo>
                    <a:pt x="456" y="104"/>
                  </a:lnTo>
                  <a:cubicBezTo>
                    <a:pt x="465" y="95"/>
                    <a:pt x="473" y="86"/>
                    <a:pt x="491" y="86"/>
                  </a:cubicBezTo>
                  <a:close/>
                  <a:moveTo>
                    <a:pt x="491" y="0"/>
                  </a:moveTo>
                  <a:lnTo>
                    <a:pt x="491" y="0"/>
                  </a:lnTo>
                  <a:lnTo>
                    <a:pt x="491" y="0"/>
                  </a:lnTo>
                  <a:cubicBezTo>
                    <a:pt x="439" y="0"/>
                    <a:pt x="405" y="17"/>
                    <a:pt x="379" y="60"/>
                  </a:cubicBezTo>
                  <a:lnTo>
                    <a:pt x="379" y="60"/>
                  </a:lnTo>
                  <a:cubicBezTo>
                    <a:pt x="17" y="689"/>
                    <a:pt x="17" y="689"/>
                    <a:pt x="17" y="689"/>
                  </a:cubicBezTo>
                  <a:cubicBezTo>
                    <a:pt x="0" y="723"/>
                    <a:pt x="0" y="775"/>
                    <a:pt x="17" y="809"/>
                  </a:cubicBezTo>
                  <a:cubicBezTo>
                    <a:pt x="43" y="852"/>
                    <a:pt x="78" y="878"/>
                    <a:pt x="129" y="878"/>
                  </a:cubicBezTo>
                  <a:cubicBezTo>
                    <a:pt x="164" y="878"/>
                    <a:pt x="164" y="878"/>
                    <a:pt x="164" y="878"/>
                  </a:cubicBezTo>
                  <a:cubicBezTo>
                    <a:pt x="207" y="878"/>
                    <a:pt x="232" y="912"/>
                    <a:pt x="232" y="947"/>
                  </a:cubicBezTo>
                  <a:cubicBezTo>
                    <a:pt x="232" y="1059"/>
                    <a:pt x="232" y="1059"/>
                    <a:pt x="232" y="1059"/>
                  </a:cubicBezTo>
                  <a:cubicBezTo>
                    <a:pt x="232" y="1093"/>
                    <a:pt x="250" y="1119"/>
                    <a:pt x="276" y="1145"/>
                  </a:cubicBezTo>
                  <a:cubicBezTo>
                    <a:pt x="293" y="1171"/>
                    <a:pt x="327" y="1179"/>
                    <a:pt x="362" y="1179"/>
                  </a:cubicBezTo>
                  <a:cubicBezTo>
                    <a:pt x="491" y="1179"/>
                    <a:pt x="491" y="1179"/>
                    <a:pt x="491" y="1179"/>
                  </a:cubicBezTo>
                  <a:cubicBezTo>
                    <a:pt x="620" y="1179"/>
                    <a:pt x="620" y="1179"/>
                    <a:pt x="620" y="1179"/>
                  </a:cubicBezTo>
                  <a:cubicBezTo>
                    <a:pt x="689" y="1179"/>
                    <a:pt x="740" y="1128"/>
                    <a:pt x="740" y="1059"/>
                  </a:cubicBezTo>
                  <a:cubicBezTo>
                    <a:pt x="740" y="947"/>
                    <a:pt x="740" y="947"/>
                    <a:pt x="740" y="947"/>
                  </a:cubicBezTo>
                  <a:cubicBezTo>
                    <a:pt x="740" y="912"/>
                    <a:pt x="775" y="878"/>
                    <a:pt x="818" y="878"/>
                  </a:cubicBezTo>
                  <a:cubicBezTo>
                    <a:pt x="852" y="878"/>
                    <a:pt x="852" y="878"/>
                    <a:pt x="852" y="878"/>
                  </a:cubicBezTo>
                  <a:cubicBezTo>
                    <a:pt x="895" y="878"/>
                    <a:pt x="938" y="852"/>
                    <a:pt x="964" y="809"/>
                  </a:cubicBezTo>
                  <a:cubicBezTo>
                    <a:pt x="981" y="775"/>
                    <a:pt x="981" y="723"/>
                    <a:pt x="964" y="689"/>
                  </a:cubicBezTo>
                  <a:cubicBezTo>
                    <a:pt x="603" y="60"/>
                    <a:pt x="603" y="60"/>
                    <a:pt x="603" y="60"/>
                  </a:cubicBezTo>
                  <a:cubicBezTo>
                    <a:pt x="594" y="52"/>
                    <a:pt x="594" y="52"/>
                    <a:pt x="594" y="52"/>
                  </a:cubicBezTo>
                  <a:cubicBezTo>
                    <a:pt x="585" y="43"/>
                    <a:pt x="585" y="43"/>
                    <a:pt x="585" y="43"/>
                  </a:cubicBezTo>
                  <a:cubicBezTo>
                    <a:pt x="568" y="17"/>
                    <a:pt x="525" y="0"/>
                    <a:pt x="491" y="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5" name="Freeform 92"/>
            <p:cNvSpPr>
              <a:spLocks noChangeArrowheads="1"/>
            </p:cNvSpPr>
            <p:nvPr/>
          </p:nvSpPr>
          <p:spPr bwMode="auto">
            <a:xfrm>
              <a:off x="9246836" y="7493811"/>
              <a:ext cx="448221" cy="1096195"/>
            </a:xfrm>
            <a:custGeom>
              <a:avLst/>
              <a:gdLst>
                <a:gd name="T0" fmla="*/ 370 w 406"/>
                <a:gd name="T1" fmla="*/ 258 h 990"/>
                <a:gd name="T2" fmla="*/ 370 w 406"/>
                <a:gd name="T3" fmla="*/ 258 h 990"/>
                <a:gd name="T4" fmla="*/ 370 w 406"/>
                <a:gd name="T5" fmla="*/ 0 h 990"/>
                <a:gd name="T6" fmla="*/ 9 w 406"/>
                <a:gd name="T7" fmla="*/ 628 h 990"/>
                <a:gd name="T8" fmla="*/ 9 w 406"/>
                <a:gd name="T9" fmla="*/ 662 h 990"/>
                <a:gd name="T10" fmla="*/ 43 w 406"/>
                <a:gd name="T11" fmla="*/ 679 h 990"/>
                <a:gd name="T12" fmla="*/ 78 w 406"/>
                <a:gd name="T13" fmla="*/ 679 h 990"/>
                <a:gd name="T14" fmla="*/ 241 w 406"/>
                <a:gd name="T15" fmla="*/ 843 h 990"/>
                <a:gd name="T16" fmla="*/ 241 w 406"/>
                <a:gd name="T17" fmla="*/ 955 h 990"/>
                <a:gd name="T18" fmla="*/ 276 w 406"/>
                <a:gd name="T19" fmla="*/ 989 h 990"/>
                <a:gd name="T20" fmla="*/ 405 w 406"/>
                <a:gd name="T21" fmla="*/ 989 h 990"/>
                <a:gd name="T22" fmla="*/ 405 w 406"/>
                <a:gd name="T23" fmla="*/ 258 h 990"/>
                <a:gd name="T24" fmla="*/ 370 w 406"/>
                <a:gd name="T25" fmla="*/ 25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990">
                  <a:moveTo>
                    <a:pt x="370" y="258"/>
                  </a:moveTo>
                  <a:lnTo>
                    <a:pt x="370" y="258"/>
                  </a:lnTo>
                  <a:cubicBezTo>
                    <a:pt x="370" y="0"/>
                    <a:pt x="370" y="0"/>
                    <a:pt x="370" y="0"/>
                  </a:cubicBezTo>
                  <a:cubicBezTo>
                    <a:pt x="9" y="628"/>
                    <a:pt x="9" y="628"/>
                    <a:pt x="9" y="628"/>
                  </a:cubicBezTo>
                  <a:cubicBezTo>
                    <a:pt x="0" y="636"/>
                    <a:pt x="0" y="654"/>
                    <a:pt x="9" y="662"/>
                  </a:cubicBezTo>
                  <a:cubicBezTo>
                    <a:pt x="18" y="679"/>
                    <a:pt x="26" y="679"/>
                    <a:pt x="43" y="679"/>
                  </a:cubicBezTo>
                  <a:cubicBezTo>
                    <a:pt x="78" y="679"/>
                    <a:pt x="78" y="679"/>
                    <a:pt x="78" y="679"/>
                  </a:cubicBezTo>
                  <a:cubicBezTo>
                    <a:pt x="172" y="688"/>
                    <a:pt x="241" y="757"/>
                    <a:pt x="241" y="843"/>
                  </a:cubicBezTo>
                  <a:cubicBezTo>
                    <a:pt x="241" y="955"/>
                    <a:pt x="241" y="955"/>
                    <a:pt x="241" y="955"/>
                  </a:cubicBezTo>
                  <a:cubicBezTo>
                    <a:pt x="241" y="972"/>
                    <a:pt x="259" y="989"/>
                    <a:pt x="276" y="989"/>
                  </a:cubicBezTo>
                  <a:cubicBezTo>
                    <a:pt x="405" y="989"/>
                    <a:pt x="405" y="989"/>
                    <a:pt x="405" y="989"/>
                  </a:cubicBezTo>
                  <a:cubicBezTo>
                    <a:pt x="405" y="258"/>
                    <a:pt x="405" y="258"/>
                    <a:pt x="405" y="258"/>
                  </a:cubicBezTo>
                  <a:lnTo>
                    <a:pt x="370" y="258"/>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6" name="Freeform 93"/>
            <p:cNvSpPr>
              <a:spLocks noChangeArrowheads="1"/>
            </p:cNvSpPr>
            <p:nvPr/>
          </p:nvSpPr>
          <p:spPr bwMode="auto">
            <a:xfrm>
              <a:off x="9695058" y="7493811"/>
              <a:ext cx="448221" cy="1096195"/>
            </a:xfrm>
            <a:custGeom>
              <a:avLst/>
              <a:gdLst>
                <a:gd name="T0" fmla="*/ 396 w 405"/>
                <a:gd name="T1" fmla="*/ 628 h 990"/>
                <a:gd name="T2" fmla="*/ 396 w 405"/>
                <a:gd name="T3" fmla="*/ 628 h 990"/>
                <a:gd name="T4" fmla="*/ 34 w 405"/>
                <a:gd name="T5" fmla="*/ 0 h 990"/>
                <a:gd name="T6" fmla="*/ 34 w 405"/>
                <a:gd name="T7" fmla="*/ 0 h 990"/>
                <a:gd name="T8" fmla="*/ 34 w 405"/>
                <a:gd name="T9" fmla="*/ 258 h 990"/>
                <a:gd name="T10" fmla="*/ 0 w 405"/>
                <a:gd name="T11" fmla="*/ 258 h 990"/>
                <a:gd name="T12" fmla="*/ 0 w 405"/>
                <a:gd name="T13" fmla="*/ 989 h 990"/>
                <a:gd name="T14" fmla="*/ 129 w 405"/>
                <a:gd name="T15" fmla="*/ 989 h 990"/>
                <a:gd name="T16" fmla="*/ 163 w 405"/>
                <a:gd name="T17" fmla="*/ 955 h 990"/>
                <a:gd name="T18" fmla="*/ 163 w 405"/>
                <a:gd name="T19" fmla="*/ 843 h 990"/>
                <a:gd name="T20" fmla="*/ 327 w 405"/>
                <a:gd name="T21" fmla="*/ 679 h 990"/>
                <a:gd name="T22" fmla="*/ 361 w 405"/>
                <a:gd name="T23" fmla="*/ 679 h 990"/>
                <a:gd name="T24" fmla="*/ 396 w 405"/>
                <a:gd name="T25" fmla="*/ 662 h 990"/>
                <a:gd name="T26" fmla="*/ 396 w 405"/>
                <a:gd name="T27" fmla="*/ 62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990">
                  <a:moveTo>
                    <a:pt x="396" y="628"/>
                  </a:moveTo>
                  <a:lnTo>
                    <a:pt x="396" y="628"/>
                  </a:lnTo>
                  <a:cubicBezTo>
                    <a:pt x="34" y="0"/>
                    <a:pt x="34" y="0"/>
                    <a:pt x="34" y="0"/>
                  </a:cubicBezTo>
                  <a:lnTo>
                    <a:pt x="34" y="0"/>
                  </a:lnTo>
                  <a:cubicBezTo>
                    <a:pt x="34" y="258"/>
                    <a:pt x="34" y="258"/>
                    <a:pt x="34" y="258"/>
                  </a:cubicBezTo>
                  <a:cubicBezTo>
                    <a:pt x="0" y="258"/>
                    <a:pt x="0" y="258"/>
                    <a:pt x="0" y="258"/>
                  </a:cubicBezTo>
                  <a:cubicBezTo>
                    <a:pt x="0" y="989"/>
                    <a:pt x="0" y="989"/>
                    <a:pt x="0" y="989"/>
                  </a:cubicBezTo>
                  <a:cubicBezTo>
                    <a:pt x="129" y="989"/>
                    <a:pt x="129" y="989"/>
                    <a:pt x="129" y="989"/>
                  </a:cubicBezTo>
                  <a:cubicBezTo>
                    <a:pt x="146" y="989"/>
                    <a:pt x="163" y="972"/>
                    <a:pt x="163" y="955"/>
                  </a:cubicBezTo>
                  <a:cubicBezTo>
                    <a:pt x="163" y="843"/>
                    <a:pt x="163" y="843"/>
                    <a:pt x="163" y="843"/>
                  </a:cubicBezTo>
                  <a:cubicBezTo>
                    <a:pt x="163" y="757"/>
                    <a:pt x="232" y="688"/>
                    <a:pt x="327" y="679"/>
                  </a:cubicBezTo>
                  <a:cubicBezTo>
                    <a:pt x="361" y="679"/>
                    <a:pt x="361" y="679"/>
                    <a:pt x="361" y="679"/>
                  </a:cubicBezTo>
                  <a:cubicBezTo>
                    <a:pt x="378" y="679"/>
                    <a:pt x="387" y="679"/>
                    <a:pt x="396" y="662"/>
                  </a:cubicBezTo>
                  <a:cubicBezTo>
                    <a:pt x="404" y="654"/>
                    <a:pt x="404" y="636"/>
                    <a:pt x="396" y="628"/>
                  </a:cubicBezTo>
                </a:path>
              </a:pathLst>
            </a:custGeom>
            <a:solidFill>
              <a:schemeClr val="accent4">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7" name="Freeform 94"/>
            <p:cNvSpPr>
              <a:spLocks noChangeArrowheads="1"/>
            </p:cNvSpPr>
            <p:nvPr/>
          </p:nvSpPr>
          <p:spPr bwMode="auto">
            <a:xfrm>
              <a:off x="9656082" y="7474323"/>
              <a:ext cx="77952" cy="306936"/>
            </a:xfrm>
            <a:custGeom>
              <a:avLst/>
              <a:gdLst>
                <a:gd name="T0" fmla="*/ 35 w 70"/>
                <a:gd name="T1" fmla="*/ 0 h 277"/>
                <a:gd name="T2" fmla="*/ 35 w 70"/>
                <a:gd name="T3" fmla="*/ 0 h 277"/>
                <a:gd name="T4" fmla="*/ 0 w 70"/>
                <a:gd name="T5" fmla="*/ 18 h 277"/>
                <a:gd name="T6" fmla="*/ 0 w 70"/>
                <a:gd name="T7" fmla="*/ 18 h 277"/>
                <a:gd name="T8" fmla="*/ 0 w 70"/>
                <a:gd name="T9" fmla="*/ 276 h 277"/>
                <a:gd name="T10" fmla="*/ 35 w 70"/>
                <a:gd name="T11" fmla="*/ 276 h 277"/>
                <a:gd name="T12" fmla="*/ 69 w 70"/>
                <a:gd name="T13" fmla="*/ 276 h 277"/>
                <a:gd name="T14" fmla="*/ 69 w 70"/>
                <a:gd name="T15" fmla="*/ 18 h 277"/>
                <a:gd name="T16" fmla="*/ 35 w 70"/>
                <a:gd name="T1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77">
                  <a:moveTo>
                    <a:pt x="35" y="0"/>
                  </a:moveTo>
                  <a:lnTo>
                    <a:pt x="35" y="0"/>
                  </a:lnTo>
                  <a:cubicBezTo>
                    <a:pt x="26" y="0"/>
                    <a:pt x="9" y="9"/>
                    <a:pt x="0" y="18"/>
                  </a:cubicBezTo>
                  <a:lnTo>
                    <a:pt x="0" y="18"/>
                  </a:lnTo>
                  <a:cubicBezTo>
                    <a:pt x="0" y="276"/>
                    <a:pt x="0" y="276"/>
                    <a:pt x="0" y="276"/>
                  </a:cubicBezTo>
                  <a:cubicBezTo>
                    <a:pt x="35" y="276"/>
                    <a:pt x="35" y="276"/>
                    <a:pt x="35" y="276"/>
                  </a:cubicBezTo>
                  <a:cubicBezTo>
                    <a:pt x="69" y="276"/>
                    <a:pt x="69" y="276"/>
                    <a:pt x="69" y="276"/>
                  </a:cubicBezTo>
                  <a:cubicBezTo>
                    <a:pt x="69" y="18"/>
                    <a:pt x="69" y="18"/>
                    <a:pt x="69" y="18"/>
                  </a:cubicBezTo>
                  <a:cubicBezTo>
                    <a:pt x="61" y="9"/>
                    <a:pt x="43" y="0"/>
                    <a:pt x="35" y="0"/>
                  </a:cubicBezTo>
                </a:path>
              </a:pathLst>
            </a:custGeom>
            <a:solidFill>
              <a:schemeClr val="accent4">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8" name="Freeform 95"/>
            <p:cNvSpPr>
              <a:spLocks noChangeArrowheads="1"/>
            </p:cNvSpPr>
            <p:nvPr/>
          </p:nvSpPr>
          <p:spPr bwMode="auto">
            <a:xfrm>
              <a:off x="9695058" y="7732539"/>
              <a:ext cx="77952" cy="258213"/>
            </a:xfrm>
            <a:custGeom>
              <a:avLst/>
              <a:gdLst>
                <a:gd name="T0" fmla="*/ 0 w 70"/>
                <a:gd name="T1" fmla="*/ 0 h 233"/>
                <a:gd name="T2" fmla="*/ 0 w 70"/>
                <a:gd name="T3" fmla="*/ 0 h 233"/>
                <a:gd name="T4" fmla="*/ 0 w 70"/>
                <a:gd name="T5" fmla="*/ 0 h 233"/>
                <a:gd name="T6" fmla="*/ 0 w 70"/>
                <a:gd name="T7" fmla="*/ 232 h 233"/>
                <a:gd name="T8" fmla="*/ 0 w 70"/>
                <a:gd name="T9" fmla="*/ 232 h 233"/>
                <a:gd name="T10" fmla="*/ 69 w 70"/>
                <a:gd name="T11" fmla="*/ 154 h 233"/>
                <a:gd name="T12" fmla="*/ 69 w 70"/>
                <a:gd name="T13" fmla="*/ 77 h 233"/>
                <a:gd name="T14" fmla="*/ 0 w 70"/>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33">
                  <a:moveTo>
                    <a:pt x="0" y="0"/>
                  </a:moveTo>
                  <a:lnTo>
                    <a:pt x="0" y="0"/>
                  </a:lnTo>
                  <a:lnTo>
                    <a:pt x="0" y="0"/>
                  </a:lnTo>
                  <a:cubicBezTo>
                    <a:pt x="0" y="232"/>
                    <a:pt x="0" y="232"/>
                    <a:pt x="0" y="232"/>
                  </a:cubicBezTo>
                  <a:lnTo>
                    <a:pt x="0" y="232"/>
                  </a:lnTo>
                  <a:cubicBezTo>
                    <a:pt x="43" y="232"/>
                    <a:pt x="69" y="198"/>
                    <a:pt x="69" y="154"/>
                  </a:cubicBezTo>
                  <a:cubicBezTo>
                    <a:pt x="69" y="77"/>
                    <a:pt x="69" y="77"/>
                    <a:pt x="69" y="77"/>
                  </a:cubicBezTo>
                  <a:cubicBezTo>
                    <a:pt x="69" y="34"/>
                    <a:pt x="43" y="0"/>
                    <a:pt x="0" y="0"/>
                  </a:cubicBez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9" name="Freeform 96"/>
            <p:cNvSpPr>
              <a:spLocks noChangeArrowheads="1"/>
            </p:cNvSpPr>
            <p:nvPr/>
          </p:nvSpPr>
          <p:spPr bwMode="auto">
            <a:xfrm>
              <a:off x="9617106" y="7732539"/>
              <a:ext cx="77952" cy="258213"/>
            </a:xfrm>
            <a:custGeom>
              <a:avLst/>
              <a:gdLst>
                <a:gd name="T0" fmla="*/ 0 w 70"/>
                <a:gd name="T1" fmla="*/ 77 h 233"/>
                <a:gd name="T2" fmla="*/ 0 w 70"/>
                <a:gd name="T3" fmla="*/ 77 h 233"/>
                <a:gd name="T4" fmla="*/ 0 w 70"/>
                <a:gd name="T5" fmla="*/ 154 h 233"/>
                <a:gd name="T6" fmla="*/ 69 w 70"/>
                <a:gd name="T7" fmla="*/ 232 h 233"/>
                <a:gd name="T8" fmla="*/ 69 w 70"/>
                <a:gd name="T9" fmla="*/ 0 h 233"/>
                <a:gd name="T10" fmla="*/ 0 w 70"/>
                <a:gd name="T11" fmla="*/ 77 h 233"/>
              </a:gdLst>
              <a:ahLst/>
              <a:cxnLst>
                <a:cxn ang="0">
                  <a:pos x="T0" y="T1"/>
                </a:cxn>
                <a:cxn ang="0">
                  <a:pos x="T2" y="T3"/>
                </a:cxn>
                <a:cxn ang="0">
                  <a:pos x="T4" y="T5"/>
                </a:cxn>
                <a:cxn ang="0">
                  <a:pos x="T6" y="T7"/>
                </a:cxn>
                <a:cxn ang="0">
                  <a:pos x="T8" y="T9"/>
                </a:cxn>
                <a:cxn ang="0">
                  <a:pos x="T10" y="T11"/>
                </a:cxn>
              </a:cxnLst>
              <a:rect l="0" t="0" r="r" b="b"/>
              <a:pathLst>
                <a:path w="70" h="233">
                  <a:moveTo>
                    <a:pt x="0" y="77"/>
                  </a:moveTo>
                  <a:lnTo>
                    <a:pt x="0" y="77"/>
                  </a:lnTo>
                  <a:cubicBezTo>
                    <a:pt x="0" y="154"/>
                    <a:pt x="0" y="154"/>
                    <a:pt x="0" y="154"/>
                  </a:cubicBezTo>
                  <a:cubicBezTo>
                    <a:pt x="0" y="198"/>
                    <a:pt x="26" y="232"/>
                    <a:pt x="69" y="232"/>
                  </a:cubicBezTo>
                  <a:cubicBezTo>
                    <a:pt x="69" y="0"/>
                    <a:pt x="69" y="0"/>
                    <a:pt x="69" y="0"/>
                  </a:cubicBezTo>
                  <a:cubicBezTo>
                    <a:pt x="26" y="0"/>
                    <a:pt x="0" y="34"/>
                    <a:pt x="0" y="77"/>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0" name="Freeform 97"/>
            <p:cNvSpPr>
              <a:spLocks noChangeArrowheads="1"/>
            </p:cNvSpPr>
            <p:nvPr/>
          </p:nvSpPr>
          <p:spPr bwMode="auto">
            <a:xfrm>
              <a:off x="9105551" y="6105300"/>
              <a:ext cx="589507" cy="1071834"/>
            </a:xfrm>
            <a:custGeom>
              <a:avLst/>
              <a:gdLst>
                <a:gd name="T0" fmla="*/ 293 w 535"/>
                <a:gd name="T1" fmla="*/ 722 h 972"/>
                <a:gd name="T2" fmla="*/ 293 w 535"/>
                <a:gd name="T3" fmla="*/ 722 h 972"/>
                <a:gd name="T4" fmla="*/ 293 w 535"/>
                <a:gd name="T5" fmla="*/ 241 h 972"/>
                <a:gd name="T6" fmla="*/ 534 w 535"/>
                <a:gd name="T7" fmla="*/ 146 h 972"/>
                <a:gd name="T8" fmla="*/ 534 w 535"/>
                <a:gd name="T9" fmla="*/ 0 h 972"/>
                <a:gd name="T10" fmla="*/ 189 w 535"/>
                <a:gd name="T11" fmla="*/ 138 h 972"/>
                <a:gd name="T12" fmla="*/ 189 w 535"/>
                <a:gd name="T13" fmla="*/ 825 h 972"/>
                <a:gd name="T14" fmla="*/ 534 w 535"/>
                <a:gd name="T15" fmla="*/ 971 h 972"/>
                <a:gd name="T16" fmla="*/ 534 w 535"/>
                <a:gd name="T17" fmla="*/ 825 h 972"/>
                <a:gd name="T18" fmla="*/ 293 w 535"/>
                <a:gd name="T19" fmla="*/ 72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972">
                  <a:moveTo>
                    <a:pt x="293" y="722"/>
                  </a:moveTo>
                  <a:lnTo>
                    <a:pt x="293" y="722"/>
                  </a:lnTo>
                  <a:cubicBezTo>
                    <a:pt x="164" y="593"/>
                    <a:pt x="164" y="379"/>
                    <a:pt x="293" y="241"/>
                  </a:cubicBezTo>
                  <a:cubicBezTo>
                    <a:pt x="362" y="181"/>
                    <a:pt x="448" y="146"/>
                    <a:pt x="534" y="146"/>
                  </a:cubicBezTo>
                  <a:cubicBezTo>
                    <a:pt x="534" y="0"/>
                    <a:pt x="534" y="0"/>
                    <a:pt x="534" y="0"/>
                  </a:cubicBezTo>
                  <a:cubicBezTo>
                    <a:pt x="405" y="0"/>
                    <a:pt x="284" y="43"/>
                    <a:pt x="189" y="138"/>
                  </a:cubicBezTo>
                  <a:cubicBezTo>
                    <a:pt x="0" y="327"/>
                    <a:pt x="0" y="636"/>
                    <a:pt x="189" y="825"/>
                  </a:cubicBezTo>
                  <a:cubicBezTo>
                    <a:pt x="284" y="920"/>
                    <a:pt x="405" y="971"/>
                    <a:pt x="534" y="971"/>
                  </a:cubicBezTo>
                  <a:cubicBezTo>
                    <a:pt x="534" y="825"/>
                    <a:pt x="534" y="825"/>
                    <a:pt x="534" y="825"/>
                  </a:cubicBezTo>
                  <a:cubicBezTo>
                    <a:pt x="448" y="825"/>
                    <a:pt x="362" y="791"/>
                    <a:pt x="293" y="72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1" name="Freeform 98"/>
            <p:cNvSpPr>
              <a:spLocks noChangeArrowheads="1"/>
            </p:cNvSpPr>
            <p:nvPr/>
          </p:nvSpPr>
          <p:spPr bwMode="auto">
            <a:xfrm>
              <a:off x="9695058" y="6105300"/>
              <a:ext cx="589510" cy="1071834"/>
            </a:xfrm>
            <a:custGeom>
              <a:avLst/>
              <a:gdLst>
                <a:gd name="T0" fmla="*/ 0 w 534"/>
                <a:gd name="T1" fmla="*/ 0 h 972"/>
                <a:gd name="T2" fmla="*/ 0 w 534"/>
                <a:gd name="T3" fmla="*/ 0 h 972"/>
                <a:gd name="T4" fmla="*/ 0 w 534"/>
                <a:gd name="T5" fmla="*/ 146 h 972"/>
                <a:gd name="T6" fmla="*/ 241 w 534"/>
                <a:gd name="T7" fmla="*/ 241 h 972"/>
                <a:gd name="T8" fmla="*/ 241 w 534"/>
                <a:gd name="T9" fmla="*/ 722 h 972"/>
                <a:gd name="T10" fmla="*/ 0 w 534"/>
                <a:gd name="T11" fmla="*/ 825 h 972"/>
                <a:gd name="T12" fmla="*/ 0 w 534"/>
                <a:gd name="T13" fmla="*/ 971 h 972"/>
                <a:gd name="T14" fmla="*/ 344 w 534"/>
                <a:gd name="T15" fmla="*/ 825 h 972"/>
                <a:gd name="T16" fmla="*/ 344 w 534"/>
                <a:gd name="T17" fmla="*/ 138 h 972"/>
                <a:gd name="T18" fmla="*/ 0 w 534"/>
                <a:gd name="T19"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 h="972">
                  <a:moveTo>
                    <a:pt x="0" y="0"/>
                  </a:moveTo>
                  <a:lnTo>
                    <a:pt x="0" y="0"/>
                  </a:lnTo>
                  <a:cubicBezTo>
                    <a:pt x="0" y="146"/>
                    <a:pt x="0" y="146"/>
                    <a:pt x="0" y="146"/>
                  </a:cubicBezTo>
                  <a:cubicBezTo>
                    <a:pt x="86" y="146"/>
                    <a:pt x="172" y="181"/>
                    <a:pt x="241" y="241"/>
                  </a:cubicBezTo>
                  <a:cubicBezTo>
                    <a:pt x="370" y="379"/>
                    <a:pt x="370" y="593"/>
                    <a:pt x="241" y="722"/>
                  </a:cubicBezTo>
                  <a:cubicBezTo>
                    <a:pt x="172" y="791"/>
                    <a:pt x="86" y="825"/>
                    <a:pt x="0" y="825"/>
                  </a:cubicBezTo>
                  <a:cubicBezTo>
                    <a:pt x="0" y="971"/>
                    <a:pt x="0" y="971"/>
                    <a:pt x="0" y="971"/>
                  </a:cubicBezTo>
                  <a:cubicBezTo>
                    <a:pt x="120" y="971"/>
                    <a:pt x="249" y="920"/>
                    <a:pt x="344" y="825"/>
                  </a:cubicBezTo>
                  <a:cubicBezTo>
                    <a:pt x="533" y="636"/>
                    <a:pt x="533" y="327"/>
                    <a:pt x="344" y="138"/>
                  </a:cubicBezTo>
                  <a:cubicBezTo>
                    <a:pt x="249" y="43"/>
                    <a:pt x="120" y="0"/>
                    <a:pt x="0" y="0"/>
                  </a:cubicBezTo>
                </a:path>
              </a:pathLst>
            </a:custGeom>
            <a:solidFill>
              <a:schemeClr val="accent3">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2" name="Freeform 99"/>
            <p:cNvSpPr>
              <a:spLocks noChangeArrowheads="1"/>
            </p:cNvSpPr>
            <p:nvPr/>
          </p:nvSpPr>
          <p:spPr bwMode="auto">
            <a:xfrm>
              <a:off x="9285812" y="6266074"/>
              <a:ext cx="818491" cy="750284"/>
            </a:xfrm>
            <a:custGeom>
              <a:avLst/>
              <a:gdLst>
                <a:gd name="T0" fmla="*/ 611 w 741"/>
                <a:gd name="T1" fmla="*/ 95 h 680"/>
                <a:gd name="T2" fmla="*/ 611 w 741"/>
                <a:gd name="T3" fmla="*/ 95 h 680"/>
                <a:gd name="T4" fmla="*/ 370 w 741"/>
                <a:gd name="T5" fmla="*/ 0 h 680"/>
                <a:gd name="T6" fmla="*/ 129 w 741"/>
                <a:gd name="T7" fmla="*/ 95 h 680"/>
                <a:gd name="T8" fmla="*/ 129 w 741"/>
                <a:gd name="T9" fmla="*/ 576 h 680"/>
                <a:gd name="T10" fmla="*/ 370 w 741"/>
                <a:gd name="T11" fmla="*/ 679 h 680"/>
                <a:gd name="T12" fmla="*/ 611 w 741"/>
                <a:gd name="T13" fmla="*/ 576 h 680"/>
                <a:gd name="T14" fmla="*/ 611 w 741"/>
                <a:gd name="T15" fmla="*/ 95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1" h="680">
                  <a:moveTo>
                    <a:pt x="611" y="95"/>
                  </a:moveTo>
                  <a:lnTo>
                    <a:pt x="611" y="95"/>
                  </a:lnTo>
                  <a:cubicBezTo>
                    <a:pt x="542" y="35"/>
                    <a:pt x="456" y="0"/>
                    <a:pt x="370" y="0"/>
                  </a:cubicBezTo>
                  <a:cubicBezTo>
                    <a:pt x="284" y="0"/>
                    <a:pt x="198" y="35"/>
                    <a:pt x="129" y="95"/>
                  </a:cubicBezTo>
                  <a:cubicBezTo>
                    <a:pt x="0" y="233"/>
                    <a:pt x="0" y="447"/>
                    <a:pt x="129" y="576"/>
                  </a:cubicBezTo>
                  <a:cubicBezTo>
                    <a:pt x="198" y="645"/>
                    <a:pt x="284" y="679"/>
                    <a:pt x="370" y="679"/>
                  </a:cubicBezTo>
                  <a:cubicBezTo>
                    <a:pt x="456" y="679"/>
                    <a:pt x="542" y="645"/>
                    <a:pt x="611" y="576"/>
                  </a:cubicBezTo>
                  <a:cubicBezTo>
                    <a:pt x="740" y="447"/>
                    <a:pt x="740" y="233"/>
                    <a:pt x="611" y="95"/>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3" name="Freeform 100"/>
            <p:cNvSpPr>
              <a:spLocks noChangeArrowheads="1"/>
            </p:cNvSpPr>
            <p:nvPr/>
          </p:nvSpPr>
          <p:spPr bwMode="auto">
            <a:xfrm>
              <a:off x="9534284" y="6305050"/>
              <a:ext cx="321550" cy="667462"/>
            </a:xfrm>
            <a:custGeom>
              <a:avLst/>
              <a:gdLst>
                <a:gd name="T0" fmla="*/ 240 w 293"/>
                <a:gd name="T1" fmla="*/ 292 h 602"/>
                <a:gd name="T2" fmla="*/ 240 w 293"/>
                <a:gd name="T3" fmla="*/ 292 h 602"/>
                <a:gd name="T4" fmla="*/ 172 w 293"/>
                <a:gd name="T5" fmla="*/ 258 h 602"/>
                <a:gd name="T6" fmla="*/ 154 w 293"/>
                <a:gd name="T7" fmla="*/ 258 h 602"/>
                <a:gd name="T8" fmla="*/ 146 w 293"/>
                <a:gd name="T9" fmla="*/ 249 h 602"/>
                <a:gd name="T10" fmla="*/ 111 w 293"/>
                <a:gd name="T11" fmla="*/ 232 h 602"/>
                <a:gd name="T12" fmla="*/ 103 w 293"/>
                <a:gd name="T13" fmla="*/ 198 h 602"/>
                <a:gd name="T14" fmla="*/ 111 w 293"/>
                <a:gd name="T15" fmla="*/ 163 h 602"/>
                <a:gd name="T16" fmla="*/ 146 w 293"/>
                <a:gd name="T17" fmla="*/ 155 h 602"/>
                <a:gd name="T18" fmla="*/ 146 w 293"/>
                <a:gd name="T19" fmla="*/ 155 h 602"/>
                <a:gd name="T20" fmla="*/ 180 w 293"/>
                <a:gd name="T21" fmla="*/ 163 h 602"/>
                <a:gd name="T22" fmla="*/ 189 w 293"/>
                <a:gd name="T23" fmla="*/ 198 h 602"/>
                <a:gd name="T24" fmla="*/ 275 w 293"/>
                <a:gd name="T25" fmla="*/ 198 h 602"/>
                <a:gd name="T26" fmla="*/ 258 w 293"/>
                <a:gd name="T27" fmla="*/ 137 h 602"/>
                <a:gd name="T28" fmla="*/ 215 w 293"/>
                <a:gd name="T29" fmla="*/ 94 h 602"/>
                <a:gd name="T30" fmla="*/ 180 w 293"/>
                <a:gd name="T31" fmla="*/ 77 h 602"/>
                <a:gd name="T32" fmla="*/ 180 w 293"/>
                <a:gd name="T33" fmla="*/ 0 h 602"/>
                <a:gd name="T34" fmla="*/ 146 w 293"/>
                <a:gd name="T35" fmla="*/ 0 h 602"/>
                <a:gd name="T36" fmla="*/ 111 w 293"/>
                <a:gd name="T37" fmla="*/ 0 h 602"/>
                <a:gd name="T38" fmla="*/ 111 w 293"/>
                <a:gd name="T39" fmla="*/ 77 h 602"/>
                <a:gd name="T40" fmla="*/ 111 w 293"/>
                <a:gd name="T41" fmla="*/ 77 h 602"/>
                <a:gd name="T42" fmla="*/ 85 w 293"/>
                <a:gd name="T43" fmla="*/ 94 h 602"/>
                <a:gd name="T44" fmla="*/ 34 w 293"/>
                <a:gd name="T45" fmla="*/ 137 h 602"/>
                <a:gd name="T46" fmla="*/ 17 w 293"/>
                <a:gd name="T47" fmla="*/ 198 h 602"/>
                <a:gd name="T48" fmla="*/ 34 w 293"/>
                <a:gd name="T49" fmla="*/ 258 h 602"/>
                <a:gd name="T50" fmla="*/ 77 w 293"/>
                <a:gd name="T51" fmla="*/ 301 h 602"/>
                <a:gd name="T52" fmla="*/ 111 w 293"/>
                <a:gd name="T53" fmla="*/ 317 h 602"/>
                <a:gd name="T54" fmla="*/ 128 w 293"/>
                <a:gd name="T55" fmla="*/ 326 h 602"/>
                <a:gd name="T56" fmla="*/ 146 w 293"/>
                <a:gd name="T57" fmla="*/ 326 h 602"/>
                <a:gd name="T58" fmla="*/ 189 w 293"/>
                <a:gd name="T59" fmla="*/ 352 h 602"/>
                <a:gd name="T60" fmla="*/ 206 w 293"/>
                <a:gd name="T61" fmla="*/ 395 h 602"/>
                <a:gd name="T62" fmla="*/ 189 w 293"/>
                <a:gd name="T63" fmla="*/ 438 h 602"/>
                <a:gd name="T64" fmla="*/ 146 w 293"/>
                <a:gd name="T65" fmla="*/ 455 h 602"/>
                <a:gd name="T66" fmla="*/ 146 w 293"/>
                <a:gd name="T67" fmla="*/ 455 h 602"/>
                <a:gd name="T68" fmla="*/ 103 w 293"/>
                <a:gd name="T69" fmla="*/ 438 h 602"/>
                <a:gd name="T70" fmla="*/ 85 w 293"/>
                <a:gd name="T71" fmla="*/ 395 h 602"/>
                <a:gd name="T72" fmla="*/ 0 w 293"/>
                <a:gd name="T73" fmla="*/ 395 h 602"/>
                <a:gd name="T74" fmla="*/ 8 w 293"/>
                <a:gd name="T75" fmla="*/ 446 h 602"/>
                <a:gd name="T76" fmla="*/ 42 w 293"/>
                <a:gd name="T77" fmla="*/ 489 h 602"/>
                <a:gd name="T78" fmla="*/ 111 w 293"/>
                <a:gd name="T79" fmla="*/ 532 h 602"/>
                <a:gd name="T80" fmla="*/ 111 w 293"/>
                <a:gd name="T81" fmla="*/ 601 h 602"/>
                <a:gd name="T82" fmla="*/ 146 w 293"/>
                <a:gd name="T83" fmla="*/ 601 h 602"/>
                <a:gd name="T84" fmla="*/ 180 w 293"/>
                <a:gd name="T85" fmla="*/ 601 h 602"/>
                <a:gd name="T86" fmla="*/ 180 w 293"/>
                <a:gd name="T87" fmla="*/ 532 h 602"/>
                <a:gd name="T88" fmla="*/ 215 w 293"/>
                <a:gd name="T89" fmla="*/ 515 h 602"/>
                <a:gd name="T90" fmla="*/ 266 w 293"/>
                <a:gd name="T91" fmla="*/ 463 h 602"/>
                <a:gd name="T92" fmla="*/ 292 w 293"/>
                <a:gd name="T93" fmla="*/ 395 h 602"/>
                <a:gd name="T94" fmla="*/ 240 w 293"/>
                <a:gd name="T95" fmla="*/ 29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 h="602">
                  <a:moveTo>
                    <a:pt x="240" y="292"/>
                  </a:moveTo>
                  <a:lnTo>
                    <a:pt x="240" y="292"/>
                  </a:lnTo>
                  <a:cubicBezTo>
                    <a:pt x="223" y="284"/>
                    <a:pt x="206" y="275"/>
                    <a:pt x="172" y="258"/>
                  </a:cubicBezTo>
                  <a:cubicBezTo>
                    <a:pt x="154" y="258"/>
                    <a:pt x="154" y="258"/>
                    <a:pt x="154" y="258"/>
                  </a:cubicBezTo>
                  <a:cubicBezTo>
                    <a:pt x="154" y="249"/>
                    <a:pt x="146" y="249"/>
                    <a:pt x="146" y="249"/>
                  </a:cubicBezTo>
                  <a:cubicBezTo>
                    <a:pt x="128" y="241"/>
                    <a:pt x="120" y="241"/>
                    <a:pt x="111" y="232"/>
                  </a:cubicBezTo>
                  <a:cubicBezTo>
                    <a:pt x="103" y="223"/>
                    <a:pt x="103" y="215"/>
                    <a:pt x="103" y="198"/>
                  </a:cubicBezTo>
                  <a:cubicBezTo>
                    <a:pt x="103" y="189"/>
                    <a:pt x="103" y="172"/>
                    <a:pt x="111" y="163"/>
                  </a:cubicBezTo>
                  <a:cubicBezTo>
                    <a:pt x="120" y="155"/>
                    <a:pt x="128" y="155"/>
                    <a:pt x="146" y="155"/>
                  </a:cubicBezTo>
                  <a:lnTo>
                    <a:pt x="146" y="155"/>
                  </a:lnTo>
                  <a:cubicBezTo>
                    <a:pt x="154" y="155"/>
                    <a:pt x="172" y="155"/>
                    <a:pt x="180" y="163"/>
                  </a:cubicBezTo>
                  <a:cubicBezTo>
                    <a:pt x="189" y="172"/>
                    <a:pt x="189" y="189"/>
                    <a:pt x="189" y="198"/>
                  </a:cubicBezTo>
                  <a:cubicBezTo>
                    <a:pt x="275" y="198"/>
                    <a:pt x="275" y="198"/>
                    <a:pt x="275" y="198"/>
                  </a:cubicBezTo>
                  <a:cubicBezTo>
                    <a:pt x="275" y="172"/>
                    <a:pt x="266" y="155"/>
                    <a:pt x="258" y="137"/>
                  </a:cubicBezTo>
                  <a:cubicBezTo>
                    <a:pt x="249" y="120"/>
                    <a:pt x="232" y="103"/>
                    <a:pt x="215" y="94"/>
                  </a:cubicBezTo>
                  <a:cubicBezTo>
                    <a:pt x="206" y="86"/>
                    <a:pt x="189" y="77"/>
                    <a:pt x="180" y="77"/>
                  </a:cubicBezTo>
                  <a:cubicBezTo>
                    <a:pt x="180" y="0"/>
                    <a:pt x="180" y="0"/>
                    <a:pt x="180" y="0"/>
                  </a:cubicBezTo>
                  <a:cubicBezTo>
                    <a:pt x="146" y="0"/>
                    <a:pt x="146" y="0"/>
                    <a:pt x="146" y="0"/>
                  </a:cubicBezTo>
                  <a:cubicBezTo>
                    <a:pt x="111" y="0"/>
                    <a:pt x="111" y="0"/>
                    <a:pt x="111" y="0"/>
                  </a:cubicBezTo>
                  <a:cubicBezTo>
                    <a:pt x="111" y="77"/>
                    <a:pt x="111" y="77"/>
                    <a:pt x="111" y="77"/>
                  </a:cubicBezTo>
                  <a:lnTo>
                    <a:pt x="111" y="77"/>
                  </a:lnTo>
                  <a:cubicBezTo>
                    <a:pt x="103" y="86"/>
                    <a:pt x="94" y="86"/>
                    <a:pt x="85" y="94"/>
                  </a:cubicBezTo>
                  <a:cubicBezTo>
                    <a:pt x="60" y="103"/>
                    <a:pt x="51" y="120"/>
                    <a:pt x="34" y="137"/>
                  </a:cubicBezTo>
                  <a:cubicBezTo>
                    <a:pt x="25" y="155"/>
                    <a:pt x="17" y="181"/>
                    <a:pt x="17" y="198"/>
                  </a:cubicBezTo>
                  <a:cubicBezTo>
                    <a:pt x="17" y="223"/>
                    <a:pt x="25" y="241"/>
                    <a:pt x="34" y="258"/>
                  </a:cubicBezTo>
                  <a:cubicBezTo>
                    <a:pt x="42" y="275"/>
                    <a:pt x="60" y="292"/>
                    <a:pt x="77" y="301"/>
                  </a:cubicBezTo>
                  <a:cubicBezTo>
                    <a:pt x="85" y="308"/>
                    <a:pt x="94" y="317"/>
                    <a:pt x="111" y="317"/>
                  </a:cubicBezTo>
                  <a:cubicBezTo>
                    <a:pt x="111" y="317"/>
                    <a:pt x="120" y="317"/>
                    <a:pt x="128" y="326"/>
                  </a:cubicBezTo>
                  <a:cubicBezTo>
                    <a:pt x="137" y="326"/>
                    <a:pt x="137" y="326"/>
                    <a:pt x="146" y="326"/>
                  </a:cubicBezTo>
                  <a:cubicBezTo>
                    <a:pt x="163" y="334"/>
                    <a:pt x="180" y="343"/>
                    <a:pt x="189" y="352"/>
                  </a:cubicBezTo>
                  <a:cubicBezTo>
                    <a:pt x="197" y="360"/>
                    <a:pt x="206" y="377"/>
                    <a:pt x="206" y="395"/>
                  </a:cubicBezTo>
                  <a:cubicBezTo>
                    <a:pt x="206" y="412"/>
                    <a:pt x="197" y="429"/>
                    <a:pt x="189" y="438"/>
                  </a:cubicBezTo>
                  <a:cubicBezTo>
                    <a:pt x="180" y="446"/>
                    <a:pt x="163" y="455"/>
                    <a:pt x="146" y="455"/>
                  </a:cubicBezTo>
                  <a:lnTo>
                    <a:pt x="146" y="455"/>
                  </a:lnTo>
                  <a:cubicBezTo>
                    <a:pt x="128" y="455"/>
                    <a:pt x="111" y="446"/>
                    <a:pt x="103" y="438"/>
                  </a:cubicBezTo>
                  <a:cubicBezTo>
                    <a:pt x="94" y="429"/>
                    <a:pt x="85" y="412"/>
                    <a:pt x="85" y="395"/>
                  </a:cubicBezTo>
                  <a:cubicBezTo>
                    <a:pt x="0" y="395"/>
                    <a:pt x="0" y="395"/>
                    <a:pt x="0" y="395"/>
                  </a:cubicBezTo>
                  <a:cubicBezTo>
                    <a:pt x="0" y="420"/>
                    <a:pt x="8" y="438"/>
                    <a:pt x="8" y="446"/>
                  </a:cubicBezTo>
                  <a:cubicBezTo>
                    <a:pt x="17" y="463"/>
                    <a:pt x="25" y="481"/>
                    <a:pt x="42" y="489"/>
                  </a:cubicBezTo>
                  <a:cubicBezTo>
                    <a:pt x="60" y="515"/>
                    <a:pt x="85" y="524"/>
                    <a:pt x="111" y="532"/>
                  </a:cubicBezTo>
                  <a:cubicBezTo>
                    <a:pt x="111" y="601"/>
                    <a:pt x="111" y="601"/>
                    <a:pt x="111" y="601"/>
                  </a:cubicBezTo>
                  <a:cubicBezTo>
                    <a:pt x="146" y="601"/>
                    <a:pt x="146" y="601"/>
                    <a:pt x="146" y="601"/>
                  </a:cubicBezTo>
                  <a:cubicBezTo>
                    <a:pt x="180" y="601"/>
                    <a:pt x="180" y="601"/>
                    <a:pt x="180" y="601"/>
                  </a:cubicBezTo>
                  <a:cubicBezTo>
                    <a:pt x="180" y="532"/>
                    <a:pt x="180" y="532"/>
                    <a:pt x="180" y="532"/>
                  </a:cubicBezTo>
                  <a:cubicBezTo>
                    <a:pt x="197" y="524"/>
                    <a:pt x="206" y="524"/>
                    <a:pt x="215" y="515"/>
                  </a:cubicBezTo>
                  <a:cubicBezTo>
                    <a:pt x="240" y="506"/>
                    <a:pt x="258" y="489"/>
                    <a:pt x="266" y="463"/>
                  </a:cubicBezTo>
                  <a:cubicBezTo>
                    <a:pt x="283" y="446"/>
                    <a:pt x="292" y="420"/>
                    <a:pt x="292" y="395"/>
                  </a:cubicBezTo>
                  <a:cubicBezTo>
                    <a:pt x="292" y="352"/>
                    <a:pt x="275" y="317"/>
                    <a:pt x="240" y="29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24" name="Group 523"/>
          <p:cNvGrpSpPr/>
          <p:nvPr/>
        </p:nvGrpSpPr>
        <p:grpSpPr>
          <a:xfrm>
            <a:off x="6294661" y="3976913"/>
            <a:ext cx="2080330" cy="828235"/>
            <a:chOff x="6260320" y="8974890"/>
            <a:chExt cx="2080330" cy="828235"/>
          </a:xfrm>
        </p:grpSpPr>
        <p:sp>
          <p:nvSpPr>
            <p:cNvPr id="525" name="Freeform 153"/>
            <p:cNvSpPr>
              <a:spLocks noChangeArrowheads="1"/>
            </p:cNvSpPr>
            <p:nvPr/>
          </p:nvSpPr>
          <p:spPr bwMode="auto">
            <a:xfrm>
              <a:off x="6260320" y="8974890"/>
              <a:ext cx="2080330" cy="828235"/>
            </a:xfrm>
            <a:custGeom>
              <a:avLst/>
              <a:gdLst>
                <a:gd name="T0" fmla="*/ 1867 w 1885"/>
                <a:gd name="T1" fmla="*/ 344 h 750"/>
                <a:gd name="T2" fmla="*/ 1867 w 1885"/>
                <a:gd name="T3" fmla="*/ 344 h 750"/>
                <a:gd name="T4" fmla="*/ 1532 w 1885"/>
                <a:gd name="T5" fmla="*/ 9 h 750"/>
                <a:gd name="T6" fmla="*/ 1506 w 1885"/>
                <a:gd name="T7" fmla="*/ 0 h 750"/>
                <a:gd name="T8" fmla="*/ 378 w 1885"/>
                <a:gd name="T9" fmla="*/ 0 h 750"/>
                <a:gd name="T10" fmla="*/ 353 w 1885"/>
                <a:gd name="T11" fmla="*/ 9 h 750"/>
                <a:gd name="T12" fmla="*/ 17 w 1885"/>
                <a:gd name="T13" fmla="*/ 344 h 750"/>
                <a:gd name="T14" fmla="*/ 17 w 1885"/>
                <a:gd name="T15" fmla="*/ 404 h 750"/>
                <a:gd name="T16" fmla="*/ 353 w 1885"/>
                <a:gd name="T17" fmla="*/ 732 h 750"/>
                <a:gd name="T18" fmla="*/ 378 w 1885"/>
                <a:gd name="T19" fmla="*/ 749 h 750"/>
                <a:gd name="T20" fmla="*/ 1506 w 1885"/>
                <a:gd name="T21" fmla="*/ 749 h 750"/>
                <a:gd name="T22" fmla="*/ 1532 w 1885"/>
                <a:gd name="T23" fmla="*/ 732 h 750"/>
                <a:gd name="T24" fmla="*/ 1867 w 1885"/>
                <a:gd name="T25" fmla="*/ 404 h 750"/>
                <a:gd name="T26" fmla="*/ 1867 w 1885"/>
                <a:gd name="T27" fmla="*/ 34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5" h="750">
                  <a:moveTo>
                    <a:pt x="1867" y="344"/>
                  </a:moveTo>
                  <a:lnTo>
                    <a:pt x="1867" y="344"/>
                  </a:lnTo>
                  <a:cubicBezTo>
                    <a:pt x="1532" y="9"/>
                    <a:pt x="1532" y="9"/>
                    <a:pt x="1532" y="9"/>
                  </a:cubicBezTo>
                  <a:cubicBezTo>
                    <a:pt x="1523" y="0"/>
                    <a:pt x="1515" y="0"/>
                    <a:pt x="1506" y="0"/>
                  </a:cubicBezTo>
                  <a:cubicBezTo>
                    <a:pt x="378" y="0"/>
                    <a:pt x="378" y="0"/>
                    <a:pt x="378" y="0"/>
                  </a:cubicBezTo>
                  <a:cubicBezTo>
                    <a:pt x="370" y="0"/>
                    <a:pt x="361" y="0"/>
                    <a:pt x="353" y="9"/>
                  </a:cubicBezTo>
                  <a:cubicBezTo>
                    <a:pt x="17" y="344"/>
                    <a:pt x="17" y="344"/>
                    <a:pt x="17" y="344"/>
                  </a:cubicBezTo>
                  <a:cubicBezTo>
                    <a:pt x="0" y="361"/>
                    <a:pt x="0" y="387"/>
                    <a:pt x="17" y="404"/>
                  </a:cubicBezTo>
                  <a:cubicBezTo>
                    <a:pt x="353" y="732"/>
                    <a:pt x="353" y="732"/>
                    <a:pt x="353" y="732"/>
                  </a:cubicBezTo>
                  <a:cubicBezTo>
                    <a:pt x="361" y="740"/>
                    <a:pt x="370" y="749"/>
                    <a:pt x="378" y="749"/>
                  </a:cubicBezTo>
                  <a:cubicBezTo>
                    <a:pt x="1506" y="749"/>
                    <a:pt x="1506" y="749"/>
                    <a:pt x="1506" y="749"/>
                  </a:cubicBezTo>
                  <a:cubicBezTo>
                    <a:pt x="1515" y="749"/>
                    <a:pt x="1523" y="740"/>
                    <a:pt x="1532" y="732"/>
                  </a:cubicBezTo>
                  <a:cubicBezTo>
                    <a:pt x="1867" y="404"/>
                    <a:pt x="1867" y="404"/>
                    <a:pt x="1867" y="404"/>
                  </a:cubicBezTo>
                  <a:cubicBezTo>
                    <a:pt x="1884" y="387"/>
                    <a:pt x="1884" y="361"/>
                    <a:pt x="1867" y="344"/>
                  </a:cubicBez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6" name="Freeform 154"/>
            <p:cNvSpPr>
              <a:spLocks noChangeArrowheads="1"/>
            </p:cNvSpPr>
            <p:nvPr/>
          </p:nvSpPr>
          <p:spPr bwMode="auto">
            <a:xfrm>
              <a:off x="6640333" y="9174642"/>
              <a:ext cx="306933" cy="418990"/>
            </a:xfrm>
            <a:custGeom>
              <a:avLst/>
              <a:gdLst>
                <a:gd name="T0" fmla="*/ 103 w 276"/>
                <a:gd name="T1" fmla="*/ 69 h 379"/>
                <a:gd name="T2" fmla="*/ 103 w 276"/>
                <a:gd name="T3" fmla="*/ 69 h 379"/>
                <a:gd name="T4" fmla="*/ 9 w 276"/>
                <a:gd name="T5" fmla="*/ 69 h 379"/>
                <a:gd name="T6" fmla="*/ 0 w 276"/>
                <a:gd name="T7" fmla="*/ 34 h 379"/>
                <a:gd name="T8" fmla="*/ 9 w 276"/>
                <a:gd name="T9" fmla="*/ 0 h 379"/>
                <a:gd name="T10" fmla="*/ 267 w 276"/>
                <a:gd name="T11" fmla="*/ 0 h 379"/>
                <a:gd name="T12" fmla="*/ 275 w 276"/>
                <a:gd name="T13" fmla="*/ 34 h 379"/>
                <a:gd name="T14" fmla="*/ 267 w 276"/>
                <a:gd name="T15" fmla="*/ 69 h 379"/>
                <a:gd name="T16" fmla="*/ 181 w 276"/>
                <a:gd name="T17" fmla="*/ 69 h 379"/>
                <a:gd name="T18" fmla="*/ 181 w 276"/>
                <a:gd name="T19" fmla="*/ 378 h 379"/>
                <a:gd name="T20" fmla="*/ 155 w 276"/>
                <a:gd name="T21" fmla="*/ 378 h 379"/>
                <a:gd name="T22" fmla="*/ 138 w 276"/>
                <a:gd name="T23" fmla="*/ 378 h 379"/>
                <a:gd name="T24" fmla="*/ 120 w 276"/>
                <a:gd name="T25" fmla="*/ 378 h 379"/>
                <a:gd name="T26" fmla="*/ 103 w 276"/>
                <a:gd name="T27" fmla="*/ 378 h 379"/>
                <a:gd name="T28" fmla="*/ 103 w 276"/>
                <a:gd name="T29" fmla="*/ 6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379">
                  <a:moveTo>
                    <a:pt x="103" y="69"/>
                  </a:moveTo>
                  <a:lnTo>
                    <a:pt x="103" y="69"/>
                  </a:lnTo>
                  <a:cubicBezTo>
                    <a:pt x="9" y="69"/>
                    <a:pt x="9" y="69"/>
                    <a:pt x="9" y="69"/>
                  </a:cubicBezTo>
                  <a:cubicBezTo>
                    <a:pt x="9" y="51"/>
                    <a:pt x="0" y="43"/>
                    <a:pt x="0" y="34"/>
                  </a:cubicBezTo>
                  <a:cubicBezTo>
                    <a:pt x="0" y="26"/>
                    <a:pt x="9" y="8"/>
                    <a:pt x="9" y="0"/>
                  </a:cubicBezTo>
                  <a:cubicBezTo>
                    <a:pt x="267" y="0"/>
                    <a:pt x="267" y="0"/>
                    <a:pt x="267" y="0"/>
                  </a:cubicBezTo>
                  <a:cubicBezTo>
                    <a:pt x="275" y="8"/>
                    <a:pt x="275" y="26"/>
                    <a:pt x="275" y="34"/>
                  </a:cubicBezTo>
                  <a:cubicBezTo>
                    <a:pt x="275" y="43"/>
                    <a:pt x="275" y="51"/>
                    <a:pt x="267" y="69"/>
                  </a:cubicBezTo>
                  <a:cubicBezTo>
                    <a:pt x="181" y="69"/>
                    <a:pt x="181" y="69"/>
                    <a:pt x="181" y="69"/>
                  </a:cubicBezTo>
                  <a:cubicBezTo>
                    <a:pt x="181" y="378"/>
                    <a:pt x="181" y="378"/>
                    <a:pt x="181" y="378"/>
                  </a:cubicBezTo>
                  <a:cubicBezTo>
                    <a:pt x="172" y="378"/>
                    <a:pt x="163" y="378"/>
                    <a:pt x="155" y="378"/>
                  </a:cubicBezTo>
                  <a:cubicBezTo>
                    <a:pt x="155" y="378"/>
                    <a:pt x="146" y="378"/>
                    <a:pt x="138" y="378"/>
                  </a:cubicBezTo>
                  <a:cubicBezTo>
                    <a:pt x="138" y="378"/>
                    <a:pt x="129" y="378"/>
                    <a:pt x="120" y="378"/>
                  </a:cubicBezTo>
                  <a:cubicBezTo>
                    <a:pt x="112" y="378"/>
                    <a:pt x="103" y="378"/>
                    <a:pt x="103" y="378"/>
                  </a:cubicBezTo>
                  <a:lnTo>
                    <a:pt x="103" y="6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7" name="Freeform 155"/>
            <p:cNvSpPr>
              <a:spLocks noChangeArrowheads="1"/>
            </p:cNvSpPr>
            <p:nvPr/>
          </p:nvSpPr>
          <p:spPr bwMode="auto">
            <a:xfrm>
              <a:off x="6927778" y="9174642"/>
              <a:ext cx="350782" cy="418990"/>
            </a:xfrm>
            <a:custGeom>
              <a:avLst/>
              <a:gdLst>
                <a:gd name="T0" fmla="*/ 112 w 319"/>
                <a:gd name="T1" fmla="*/ 0 h 379"/>
                <a:gd name="T2" fmla="*/ 112 w 319"/>
                <a:gd name="T3" fmla="*/ 0 h 379"/>
                <a:gd name="T4" fmla="*/ 138 w 319"/>
                <a:gd name="T5" fmla="*/ 0 h 379"/>
                <a:gd name="T6" fmla="*/ 155 w 319"/>
                <a:gd name="T7" fmla="*/ 0 h 379"/>
                <a:gd name="T8" fmla="*/ 181 w 319"/>
                <a:gd name="T9" fmla="*/ 0 h 379"/>
                <a:gd name="T10" fmla="*/ 198 w 319"/>
                <a:gd name="T11" fmla="*/ 0 h 379"/>
                <a:gd name="T12" fmla="*/ 318 w 319"/>
                <a:gd name="T13" fmla="*/ 378 h 379"/>
                <a:gd name="T14" fmla="*/ 275 w 319"/>
                <a:gd name="T15" fmla="*/ 378 h 379"/>
                <a:gd name="T16" fmla="*/ 241 w 319"/>
                <a:gd name="T17" fmla="*/ 378 h 379"/>
                <a:gd name="T18" fmla="*/ 215 w 319"/>
                <a:gd name="T19" fmla="*/ 301 h 379"/>
                <a:gd name="T20" fmla="*/ 95 w 319"/>
                <a:gd name="T21" fmla="*/ 301 h 379"/>
                <a:gd name="T22" fmla="*/ 69 w 319"/>
                <a:gd name="T23" fmla="*/ 378 h 379"/>
                <a:gd name="T24" fmla="*/ 34 w 319"/>
                <a:gd name="T25" fmla="*/ 378 h 379"/>
                <a:gd name="T26" fmla="*/ 0 w 319"/>
                <a:gd name="T27" fmla="*/ 378 h 379"/>
                <a:gd name="T28" fmla="*/ 112 w 319"/>
                <a:gd name="T29" fmla="*/ 0 h 379"/>
                <a:gd name="T30" fmla="*/ 198 w 319"/>
                <a:gd name="T31" fmla="*/ 241 h 379"/>
                <a:gd name="T32" fmla="*/ 198 w 319"/>
                <a:gd name="T33" fmla="*/ 241 h 379"/>
                <a:gd name="T34" fmla="*/ 155 w 319"/>
                <a:gd name="T35" fmla="*/ 77 h 379"/>
                <a:gd name="T36" fmla="*/ 112 w 319"/>
                <a:gd name="T37" fmla="*/ 241 h 379"/>
                <a:gd name="T38" fmla="*/ 198 w 319"/>
                <a:gd name="T39" fmla="*/ 24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9" h="379">
                  <a:moveTo>
                    <a:pt x="112" y="0"/>
                  </a:moveTo>
                  <a:lnTo>
                    <a:pt x="112" y="0"/>
                  </a:lnTo>
                  <a:cubicBezTo>
                    <a:pt x="121" y="0"/>
                    <a:pt x="129" y="0"/>
                    <a:pt x="138" y="0"/>
                  </a:cubicBezTo>
                  <a:cubicBezTo>
                    <a:pt x="146" y="0"/>
                    <a:pt x="146" y="0"/>
                    <a:pt x="155" y="0"/>
                  </a:cubicBezTo>
                  <a:cubicBezTo>
                    <a:pt x="164" y="0"/>
                    <a:pt x="172" y="0"/>
                    <a:pt x="181" y="0"/>
                  </a:cubicBezTo>
                  <a:cubicBezTo>
                    <a:pt x="189" y="0"/>
                    <a:pt x="189" y="0"/>
                    <a:pt x="198" y="0"/>
                  </a:cubicBezTo>
                  <a:cubicBezTo>
                    <a:pt x="318" y="378"/>
                    <a:pt x="318" y="378"/>
                    <a:pt x="318" y="378"/>
                  </a:cubicBezTo>
                  <a:cubicBezTo>
                    <a:pt x="301" y="378"/>
                    <a:pt x="293" y="378"/>
                    <a:pt x="275" y="378"/>
                  </a:cubicBezTo>
                  <a:cubicBezTo>
                    <a:pt x="267" y="378"/>
                    <a:pt x="250" y="378"/>
                    <a:pt x="241" y="378"/>
                  </a:cubicBezTo>
                  <a:cubicBezTo>
                    <a:pt x="215" y="301"/>
                    <a:pt x="215" y="301"/>
                    <a:pt x="215" y="301"/>
                  </a:cubicBezTo>
                  <a:cubicBezTo>
                    <a:pt x="95" y="301"/>
                    <a:pt x="95" y="301"/>
                    <a:pt x="95" y="301"/>
                  </a:cubicBezTo>
                  <a:cubicBezTo>
                    <a:pt x="69" y="378"/>
                    <a:pt x="69" y="378"/>
                    <a:pt x="69" y="378"/>
                  </a:cubicBezTo>
                  <a:cubicBezTo>
                    <a:pt x="60" y="378"/>
                    <a:pt x="43" y="378"/>
                    <a:pt x="34" y="378"/>
                  </a:cubicBezTo>
                  <a:cubicBezTo>
                    <a:pt x="26" y="378"/>
                    <a:pt x="9" y="378"/>
                    <a:pt x="0" y="378"/>
                  </a:cubicBezTo>
                  <a:lnTo>
                    <a:pt x="112" y="0"/>
                  </a:lnTo>
                  <a:close/>
                  <a:moveTo>
                    <a:pt x="198" y="241"/>
                  </a:moveTo>
                  <a:lnTo>
                    <a:pt x="198" y="241"/>
                  </a:lnTo>
                  <a:cubicBezTo>
                    <a:pt x="155" y="77"/>
                    <a:pt x="155" y="77"/>
                    <a:pt x="155" y="77"/>
                  </a:cubicBezTo>
                  <a:cubicBezTo>
                    <a:pt x="112" y="241"/>
                    <a:pt x="112" y="241"/>
                    <a:pt x="112" y="241"/>
                  </a:cubicBezTo>
                  <a:lnTo>
                    <a:pt x="198" y="24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8" name="Freeform 156"/>
            <p:cNvSpPr>
              <a:spLocks noChangeArrowheads="1"/>
            </p:cNvSpPr>
            <p:nvPr/>
          </p:nvSpPr>
          <p:spPr bwMode="auto">
            <a:xfrm>
              <a:off x="7298048" y="9164898"/>
              <a:ext cx="321550" cy="438477"/>
            </a:xfrm>
            <a:custGeom>
              <a:avLst/>
              <a:gdLst>
                <a:gd name="T0" fmla="*/ 215 w 293"/>
                <a:gd name="T1" fmla="*/ 189 h 397"/>
                <a:gd name="T2" fmla="*/ 215 w 293"/>
                <a:gd name="T3" fmla="*/ 189 h 397"/>
                <a:gd name="T4" fmla="*/ 258 w 293"/>
                <a:gd name="T5" fmla="*/ 189 h 397"/>
                <a:gd name="T6" fmla="*/ 292 w 293"/>
                <a:gd name="T7" fmla="*/ 189 h 397"/>
                <a:gd name="T8" fmla="*/ 292 w 293"/>
                <a:gd name="T9" fmla="*/ 379 h 397"/>
                <a:gd name="T10" fmla="*/ 241 w 293"/>
                <a:gd name="T11" fmla="*/ 387 h 397"/>
                <a:gd name="T12" fmla="*/ 189 w 293"/>
                <a:gd name="T13" fmla="*/ 396 h 397"/>
                <a:gd name="T14" fmla="*/ 103 w 293"/>
                <a:gd name="T15" fmla="*/ 379 h 397"/>
                <a:gd name="T16" fmla="*/ 51 w 293"/>
                <a:gd name="T17" fmla="*/ 336 h 397"/>
                <a:gd name="T18" fmla="*/ 17 w 293"/>
                <a:gd name="T19" fmla="*/ 276 h 397"/>
                <a:gd name="T20" fmla="*/ 0 w 293"/>
                <a:gd name="T21" fmla="*/ 198 h 397"/>
                <a:gd name="T22" fmla="*/ 17 w 293"/>
                <a:gd name="T23" fmla="*/ 121 h 397"/>
                <a:gd name="T24" fmla="*/ 51 w 293"/>
                <a:gd name="T25" fmla="*/ 60 h 397"/>
                <a:gd name="T26" fmla="*/ 103 w 293"/>
                <a:gd name="T27" fmla="*/ 17 h 397"/>
                <a:gd name="T28" fmla="*/ 180 w 293"/>
                <a:gd name="T29" fmla="*/ 0 h 397"/>
                <a:gd name="T30" fmla="*/ 223 w 293"/>
                <a:gd name="T31" fmla="*/ 9 h 397"/>
                <a:gd name="T32" fmla="*/ 275 w 293"/>
                <a:gd name="T33" fmla="*/ 17 h 397"/>
                <a:gd name="T34" fmla="*/ 267 w 293"/>
                <a:gd name="T35" fmla="*/ 52 h 397"/>
                <a:gd name="T36" fmla="*/ 258 w 293"/>
                <a:gd name="T37" fmla="*/ 78 h 397"/>
                <a:gd name="T38" fmla="*/ 223 w 293"/>
                <a:gd name="T39" fmla="*/ 69 h 397"/>
                <a:gd name="T40" fmla="*/ 189 w 293"/>
                <a:gd name="T41" fmla="*/ 69 h 397"/>
                <a:gd name="T42" fmla="*/ 112 w 293"/>
                <a:gd name="T43" fmla="*/ 104 h 397"/>
                <a:gd name="T44" fmla="*/ 86 w 293"/>
                <a:gd name="T45" fmla="*/ 198 h 397"/>
                <a:gd name="T46" fmla="*/ 112 w 293"/>
                <a:gd name="T47" fmla="*/ 293 h 397"/>
                <a:gd name="T48" fmla="*/ 189 w 293"/>
                <a:gd name="T49" fmla="*/ 327 h 397"/>
                <a:gd name="T50" fmla="*/ 206 w 293"/>
                <a:gd name="T51" fmla="*/ 327 h 397"/>
                <a:gd name="T52" fmla="*/ 215 w 293"/>
                <a:gd name="T53" fmla="*/ 327 h 397"/>
                <a:gd name="T54" fmla="*/ 215 w 293"/>
                <a:gd name="T55"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3" h="397">
                  <a:moveTo>
                    <a:pt x="215" y="189"/>
                  </a:moveTo>
                  <a:lnTo>
                    <a:pt x="215" y="189"/>
                  </a:lnTo>
                  <a:cubicBezTo>
                    <a:pt x="232" y="189"/>
                    <a:pt x="241" y="189"/>
                    <a:pt x="258" y="189"/>
                  </a:cubicBezTo>
                  <a:cubicBezTo>
                    <a:pt x="267" y="189"/>
                    <a:pt x="284" y="189"/>
                    <a:pt x="292" y="189"/>
                  </a:cubicBezTo>
                  <a:cubicBezTo>
                    <a:pt x="292" y="379"/>
                    <a:pt x="292" y="379"/>
                    <a:pt x="292" y="379"/>
                  </a:cubicBezTo>
                  <a:cubicBezTo>
                    <a:pt x="275" y="379"/>
                    <a:pt x="258" y="387"/>
                    <a:pt x="241" y="387"/>
                  </a:cubicBezTo>
                  <a:cubicBezTo>
                    <a:pt x="215" y="387"/>
                    <a:pt x="198" y="396"/>
                    <a:pt x="189" y="396"/>
                  </a:cubicBezTo>
                  <a:cubicBezTo>
                    <a:pt x="155" y="396"/>
                    <a:pt x="129" y="387"/>
                    <a:pt x="103" y="379"/>
                  </a:cubicBezTo>
                  <a:cubicBezTo>
                    <a:pt x="86" y="370"/>
                    <a:pt x="60" y="353"/>
                    <a:pt x="51" y="336"/>
                  </a:cubicBezTo>
                  <a:cubicBezTo>
                    <a:pt x="34" y="319"/>
                    <a:pt x="17" y="301"/>
                    <a:pt x="17" y="276"/>
                  </a:cubicBezTo>
                  <a:cubicBezTo>
                    <a:pt x="8" y="250"/>
                    <a:pt x="0" y="224"/>
                    <a:pt x="0" y="198"/>
                  </a:cubicBezTo>
                  <a:cubicBezTo>
                    <a:pt x="0" y="172"/>
                    <a:pt x="8" y="147"/>
                    <a:pt x="17" y="121"/>
                  </a:cubicBezTo>
                  <a:cubicBezTo>
                    <a:pt x="26" y="95"/>
                    <a:pt x="34" y="78"/>
                    <a:pt x="51" y="60"/>
                  </a:cubicBezTo>
                  <a:cubicBezTo>
                    <a:pt x="60" y="43"/>
                    <a:pt x="86" y="26"/>
                    <a:pt x="103" y="17"/>
                  </a:cubicBezTo>
                  <a:cubicBezTo>
                    <a:pt x="129" y="9"/>
                    <a:pt x="155" y="0"/>
                    <a:pt x="180" y="0"/>
                  </a:cubicBezTo>
                  <a:cubicBezTo>
                    <a:pt x="198" y="0"/>
                    <a:pt x="215" y="9"/>
                    <a:pt x="223" y="9"/>
                  </a:cubicBezTo>
                  <a:cubicBezTo>
                    <a:pt x="241" y="9"/>
                    <a:pt x="258" y="17"/>
                    <a:pt x="275" y="17"/>
                  </a:cubicBezTo>
                  <a:cubicBezTo>
                    <a:pt x="275" y="35"/>
                    <a:pt x="267" y="43"/>
                    <a:pt x="267" y="52"/>
                  </a:cubicBezTo>
                  <a:cubicBezTo>
                    <a:pt x="258" y="60"/>
                    <a:pt x="258" y="69"/>
                    <a:pt x="258" y="78"/>
                  </a:cubicBezTo>
                  <a:cubicBezTo>
                    <a:pt x="241" y="78"/>
                    <a:pt x="232" y="78"/>
                    <a:pt x="223" y="69"/>
                  </a:cubicBezTo>
                  <a:cubicBezTo>
                    <a:pt x="215" y="69"/>
                    <a:pt x="198" y="69"/>
                    <a:pt x="189" y="69"/>
                  </a:cubicBezTo>
                  <a:cubicBezTo>
                    <a:pt x="155" y="69"/>
                    <a:pt x="129" y="78"/>
                    <a:pt x="112" y="104"/>
                  </a:cubicBezTo>
                  <a:cubicBezTo>
                    <a:pt x="95" y="121"/>
                    <a:pt x="86" y="155"/>
                    <a:pt x="86" y="198"/>
                  </a:cubicBezTo>
                  <a:cubicBezTo>
                    <a:pt x="86" y="241"/>
                    <a:pt x="95" y="276"/>
                    <a:pt x="112" y="293"/>
                  </a:cubicBezTo>
                  <a:cubicBezTo>
                    <a:pt x="129" y="319"/>
                    <a:pt x="155" y="327"/>
                    <a:pt x="189" y="327"/>
                  </a:cubicBezTo>
                  <a:cubicBezTo>
                    <a:pt x="198" y="327"/>
                    <a:pt x="198" y="327"/>
                    <a:pt x="206" y="327"/>
                  </a:cubicBezTo>
                  <a:lnTo>
                    <a:pt x="215" y="327"/>
                  </a:lnTo>
                  <a:lnTo>
                    <a:pt x="215" y="1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9" name="Freeform 157"/>
            <p:cNvSpPr>
              <a:spLocks noChangeArrowheads="1"/>
            </p:cNvSpPr>
            <p:nvPr/>
          </p:nvSpPr>
          <p:spPr bwMode="auto">
            <a:xfrm>
              <a:off x="7678062" y="9164898"/>
              <a:ext cx="277704" cy="438477"/>
            </a:xfrm>
            <a:custGeom>
              <a:avLst/>
              <a:gdLst>
                <a:gd name="T0" fmla="*/ 86 w 251"/>
                <a:gd name="T1" fmla="*/ 215 h 397"/>
                <a:gd name="T2" fmla="*/ 86 w 251"/>
                <a:gd name="T3" fmla="*/ 215 h 397"/>
                <a:gd name="T4" fmla="*/ 52 w 251"/>
                <a:gd name="T5" fmla="*/ 198 h 397"/>
                <a:gd name="T6" fmla="*/ 26 w 251"/>
                <a:gd name="T7" fmla="*/ 181 h 397"/>
                <a:gd name="T8" fmla="*/ 17 w 251"/>
                <a:gd name="T9" fmla="*/ 147 h 397"/>
                <a:gd name="T10" fmla="*/ 9 w 251"/>
                <a:gd name="T11" fmla="*/ 112 h 397"/>
                <a:gd name="T12" fmla="*/ 17 w 251"/>
                <a:gd name="T13" fmla="*/ 69 h 397"/>
                <a:gd name="T14" fmla="*/ 43 w 251"/>
                <a:gd name="T15" fmla="*/ 35 h 397"/>
                <a:gd name="T16" fmla="*/ 86 w 251"/>
                <a:gd name="T17" fmla="*/ 9 h 397"/>
                <a:gd name="T18" fmla="*/ 138 w 251"/>
                <a:gd name="T19" fmla="*/ 0 h 397"/>
                <a:gd name="T20" fmla="*/ 189 w 251"/>
                <a:gd name="T21" fmla="*/ 9 h 397"/>
                <a:gd name="T22" fmla="*/ 233 w 251"/>
                <a:gd name="T23" fmla="*/ 26 h 397"/>
                <a:gd name="T24" fmla="*/ 215 w 251"/>
                <a:gd name="T25" fmla="*/ 78 h 397"/>
                <a:gd name="T26" fmla="*/ 198 w 251"/>
                <a:gd name="T27" fmla="*/ 78 h 397"/>
                <a:gd name="T28" fmla="*/ 181 w 251"/>
                <a:gd name="T29" fmla="*/ 69 h 397"/>
                <a:gd name="T30" fmla="*/ 164 w 251"/>
                <a:gd name="T31" fmla="*/ 69 h 397"/>
                <a:gd name="T32" fmla="*/ 138 w 251"/>
                <a:gd name="T33" fmla="*/ 69 h 397"/>
                <a:gd name="T34" fmla="*/ 120 w 251"/>
                <a:gd name="T35" fmla="*/ 69 h 397"/>
                <a:gd name="T36" fmla="*/ 103 w 251"/>
                <a:gd name="T37" fmla="*/ 69 h 397"/>
                <a:gd name="T38" fmla="*/ 95 w 251"/>
                <a:gd name="T39" fmla="*/ 86 h 397"/>
                <a:gd name="T40" fmla="*/ 86 w 251"/>
                <a:gd name="T41" fmla="*/ 104 h 397"/>
                <a:gd name="T42" fmla="*/ 95 w 251"/>
                <a:gd name="T43" fmla="*/ 121 h 397"/>
                <a:gd name="T44" fmla="*/ 103 w 251"/>
                <a:gd name="T45" fmla="*/ 138 h 397"/>
                <a:gd name="T46" fmla="*/ 112 w 251"/>
                <a:gd name="T47" fmla="*/ 147 h 397"/>
                <a:gd name="T48" fmla="*/ 129 w 251"/>
                <a:gd name="T49" fmla="*/ 147 h 397"/>
                <a:gd name="T50" fmla="*/ 164 w 251"/>
                <a:gd name="T51" fmla="*/ 164 h 397"/>
                <a:gd name="T52" fmla="*/ 198 w 251"/>
                <a:gd name="T53" fmla="*/ 181 h 397"/>
                <a:gd name="T54" fmla="*/ 224 w 251"/>
                <a:gd name="T55" fmla="*/ 198 h 397"/>
                <a:gd name="T56" fmla="*/ 241 w 251"/>
                <a:gd name="T57" fmla="*/ 232 h 397"/>
                <a:gd name="T58" fmla="*/ 250 w 251"/>
                <a:gd name="T59" fmla="*/ 276 h 397"/>
                <a:gd name="T60" fmla="*/ 241 w 251"/>
                <a:gd name="T61" fmla="*/ 319 h 397"/>
                <a:gd name="T62" fmla="*/ 215 w 251"/>
                <a:gd name="T63" fmla="*/ 362 h 397"/>
                <a:gd name="T64" fmla="*/ 164 w 251"/>
                <a:gd name="T65" fmla="*/ 379 h 397"/>
                <a:gd name="T66" fmla="*/ 103 w 251"/>
                <a:gd name="T67" fmla="*/ 396 h 397"/>
                <a:gd name="T68" fmla="*/ 77 w 251"/>
                <a:gd name="T69" fmla="*/ 387 h 397"/>
                <a:gd name="T70" fmla="*/ 52 w 251"/>
                <a:gd name="T71" fmla="*/ 387 h 397"/>
                <a:gd name="T72" fmla="*/ 26 w 251"/>
                <a:gd name="T73" fmla="*/ 379 h 397"/>
                <a:gd name="T74" fmla="*/ 0 w 251"/>
                <a:gd name="T75" fmla="*/ 370 h 397"/>
                <a:gd name="T76" fmla="*/ 0 w 251"/>
                <a:gd name="T77" fmla="*/ 345 h 397"/>
                <a:gd name="T78" fmla="*/ 17 w 251"/>
                <a:gd name="T79" fmla="*/ 310 h 397"/>
                <a:gd name="T80" fmla="*/ 52 w 251"/>
                <a:gd name="T81" fmla="*/ 319 h 397"/>
                <a:gd name="T82" fmla="*/ 95 w 251"/>
                <a:gd name="T83" fmla="*/ 327 h 397"/>
                <a:gd name="T84" fmla="*/ 146 w 251"/>
                <a:gd name="T85" fmla="*/ 310 h 397"/>
                <a:gd name="T86" fmla="*/ 164 w 251"/>
                <a:gd name="T87" fmla="*/ 276 h 397"/>
                <a:gd name="T88" fmla="*/ 164 w 251"/>
                <a:gd name="T89" fmla="*/ 258 h 397"/>
                <a:gd name="T90" fmla="*/ 155 w 251"/>
                <a:gd name="T91" fmla="*/ 241 h 397"/>
                <a:gd name="T92" fmla="*/ 138 w 251"/>
                <a:gd name="T93" fmla="*/ 232 h 397"/>
                <a:gd name="T94" fmla="*/ 120 w 251"/>
                <a:gd name="T95" fmla="*/ 224 h 397"/>
                <a:gd name="T96" fmla="*/ 86 w 251"/>
                <a:gd name="T97" fmla="*/ 21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1" h="397">
                  <a:moveTo>
                    <a:pt x="86" y="215"/>
                  </a:moveTo>
                  <a:lnTo>
                    <a:pt x="86" y="215"/>
                  </a:lnTo>
                  <a:cubicBezTo>
                    <a:pt x="69" y="207"/>
                    <a:pt x="60" y="198"/>
                    <a:pt x="52" y="198"/>
                  </a:cubicBezTo>
                  <a:cubicBezTo>
                    <a:pt x="43" y="189"/>
                    <a:pt x="35" y="181"/>
                    <a:pt x="26" y="181"/>
                  </a:cubicBezTo>
                  <a:cubicBezTo>
                    <a:pt x="26" y="172"/>
                    <a:pt x="17" y="164"/>
                    <a:pt x="17" y="147"/>
                  </a:cubicBezTo>
                  <a:cubicBezTo>
                    <a:pt x="9" y="138"/>
                    <a:pt x="9" y="129"/>
                    <a:pt x="9" y="112"/>
                  </a:cubicBezTo>
                  <a:cubicBezTo>
                    <a:pt x="9" y="95"/>
                    <a:pt x="9" y="78"/>
                    <a:pt x="17" y="69"/>
                  </a:cubicBezTo>
                  <a:cubicBezTo>
                    <a:pt x="26" y="52"/>
                    <a:pt x="35" y="43"/>
                    <a:pt x="43" y="35"/>
                  </a:cubicBezTo>
                  <a:cubicBezTo>
                    <a:pt x="52" y="26"/>
                    <a:pt x="69" y="17"/>
                    <a:pt x="86" y="9"/>
                  </a:cubicBezTo>
                  <a:cubicBezTo>
                    <a:pt x="95" y="9"/>
                    <a:pt x="120" y="0"/>
                    <a:pt x="138" y="0"/>
                  </a:cubicBezTo>
                  <a:cubicBezTo>
                    <a:pt x="155" y="0"/>
                    <a:pt x="172" y="9"/>
                    <a:pt x="189" y="9"/>
                  </a:cubicBezTo>
                  <a:cubicBezTo>
                    <a:pt x="198" y="9"/>
                    <a:pt x="215" y="17"/>
                    <a:pt x="233" y="26"/>
                  </a:cubicBezTo>
                  <a:cubicBezTo>
                    <a:pt x="233" y="43"/>
                    <a:pt x="224" y="60"/>
                    <a:pt x="215" y="78"/>
                  </a:cubicBezTo>
                  <a:cubicBezTo>
                    <a:pt x="215" y="78"/>
                    <a:pt x="207" y="78"/>
                    <a:pt x="198" y="78"/>
                  </a:cubicBezTo>
                  <a:cubicBezTo>
                    <a:pt x="198" y="78"/>
                    <a:pt x="189" y="69"/>
                    <a:pt x="181" y="69"/>
                  </a:cubicBezTo>
                  <a:cubicBezTo>
                    <a:pt x="181" y="69"/>
                    <a:pt x="172" y="69"/>
                    <a:pt x="164" y="69"/>
                  </a:cubicBezTo>
                  <a:cubicBezTo>
                    <a:pt x="155" y="69"/>
                    <a:pt x="146" y="69"/>
                    <a:pt x="138" y="69"/>
                  </a:cubicBezTo>
                  <a:cubicBezTo>
                    <a:pt x="129" y="69"/>
                    <a:pt x="129" y="69"/>
                    <a:pt x="120" y="69"/>
                  </a:cubicBezTo>
                  <a:cubicBezTo>
                    <a:pt x="112" y="69"/>
                    <a:pt x="112" y="69"/>
                    <a:pt x="103" y="69"/>
                  </a:cubicBezTo>
                  <a:cubicBezTo>
                    <a:pt x="95" y="78"/>
                    <a:pt x="95" y="78"/>
                    <a:pt x="95" y="86"/>
                  </a:cubicBezTo>
                  <a:cubicBezTo>
                    <a:pt x="86" y="95"/>
                    <a:pt x="86" y="95"/>
                    <a:pt x="86" y="104"/>
                  </a:cubicBezTo>
                  <a:cubicBezTo>
                    <a:pt x="86" y="112"/>
                    <a:pt x="86" y="121"/>
                    <a:pt x="95" y="121"/>
                  </a:cubicBezTo>
                  <a:cubicBezTo>
                    <a:pt x="95" y="129"/>
                    <a:pt x="95" y="129"/>
                    <a:pt x="103" y="138"/>
                  </a:cubicBezTo>
                  <a:cubicBezTo>
                    <a:pt x="103" y="138"/>
                    <a:pt x="112" y="138"/>
                    <a:pt x="112" y="147"/>
                  </a:cubicBezTo>
                  <a:cubicBezTo>
                    <a:pt x="120" y="147"/>
                    <a:pt x="129" y="147"/>
                    <a:pt x="129" y="147"/>
                  </a:cubicBezTo>
                  <a:cubicBezTo>
                    <a:pt x="164" y="164"/>
                    <a:pt x="164" y="164"/>
                    <a:pt x="164" y="164"/>
                  </a:cubicBezTo>
                  <a:cubicBezTo>
                    <a:pt x="172" y="164"/>
                    <a:pt x="189" y="172"/>
                    <a:pt x="198" y="181"/>
                  </a:cubicBezTo>
                  <a:cubicBezTo>
                    <a:pt x="207" y="181"/>
                    <a:pt x="215" y="189"/>
                    <a:pt x="224" y="198"/>
                  </a:cubicBezTo>
                  <a:cubicBezTo>
                    <a:pt x="233" y="207"/>
                    <a:pt x="241" y="215"/>
                    <a:pt x="241" y="232"/>
                  </a:cubicBezTo>
                  <a:cubicBezTo>
                    <a:pt x="250" y="241"/>
                    <a:pt x="250" y="258"/>
                    <a:pt x="250" y="276"/>
                  </a:cubicBezTo>
                  <a:cubicBezTo>
                    <a:pt x="250" y="293"/>
                    <a:pt x="250" y="310"/>
                    <a:pt x="241" y="319"/>
                  </a:cubicBezTo>
                  <a:cubicBezTo>
                    <a:pt x="233" y="336"/>
                    <a:pt x="224" y="345"/>
                    <a:pt x="215" y="362"/>
                  </a:cubicBezTo>
                  <a:cubicBezTo>
                    <a:pt x="198" y="370"/>
                    <a:pt x="181" y="379"/>
                    <a:pt x="164" y="379"/>
                  </a:cubicBezTo>
                  <a:cubicBezTo>
                    <a:pt x="146" y="387"/>
                    <a:pt x="129" y="396"/>
                    <a:pt x="103" y="396"/>
                  </a:cubicBezTo>
                  <a:cubicBezTo>
                    <a:pt x="95" y="396"/>
                    <a:pt x="86" y="387"/>
                    <a:pt x="77" y="387"/>
                  </a:cubicBezTo>
                  <a:cubicBezTo>
                    <a:pt x="60" y="387"/>
                    <a:pt x="52" y="387"/>
                    <a:pt x="52" y="387"/>
                  </a:cubicBezTo>
                  <a:cubicBezTo>
                    <a:pt x="43" y="387"/>
                    <a:pt x="35" y="387"/>
                    <a:pt x="26" y="379"/>
                  </a:cubicBezTo>
                  <a:cubicBezTo>
                    <a:pt x="17" y="379"/>
                    <a:pt x="9" y="379"/>
                    <a:pt x="0" y="370"/>
                  </a:cubicBezTo>
                  <a:cubicBezTo>
                    <a:pt x="0" y="362"/>
                    <a:pt x="0" y="353"/>
                    <a:pt x="0" y="345"/>
                  </a:cubicBezTo>
                  <a:cubicBezTo>
                    <a:pt x="9" y="327"/>
                    <a:pt x="9" y="319"/>
                    <a:pt x="17" y="310"/>
                  </a:cubicBezTo>
                  <a:cubicBezTo>
                    <a:pt x="26" y="310"/>
                    <a:pt x="43" y="319"/>
                    <a:pt x="52" y="319"/>
                  </a:cubicBezTo>
                  <a:cubicBezTo>
                    <a:pt x="69" y="327"/>
                    <a:pt x="77" y="327"/>
                    <a:pt x="95" y="327"/>
                  </a:cubicBezTo>
                  <a:cubicBezTo>
                    <a:pt x="120" y="327"/>
                    <a:pt x="138" y="319"/>
                    <a:pt x="146" y="310"/>
                  </a:cubicBezTo>
                  <a:cubicBezTo>
                    <a:pt x="164" y="301"/>
                    <a:pt x="164" y="293"/>
                    <a:pt x="164" y="276"/>
                  </a:cubicBezTo>
                  <a:cubicBezTo>
                    <a:pt x="164" y="267"/>
                    <a:pt x="164" y="258"/>
                    <a:pt x="164" y="258"/>
                  </a:cubicBezTo>
                  <a:cubicBezTo>
                    <a:pt x="164" y="250"/>
                    <a:pt x="155" y="241"/>
                    <a:pt x="155" y="241"/>
                  </a:cubicBezTo>
                  <a:cubicBezTo>
                    <a:pt x="146" y="241"/>
                    <a:pt x="138" y="232"/>
                    <a:pt x="138" y="232"/>
                  </a:cubicBezTo>
                  <a:cubicBezTo>
                    <a:pt x="129" y="232"/>
                    <a:pt x="120" y="224"/>
                    <a:pt x="120" y="224"/>
                  </a:cubicBezTo>
                  <a:lnTo>
                    <a:pt x="86" y="2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30" name="Group 529"/>
          <p:cNvGrpSpPr/>
          <p:nvPr/>
        </p:nvGrpSpPr>
        <p:grpSpPr>
          <a:xfrm>
            <a:off x="15782699" y="5170787"/>
            <a:ext cx="1968276" cy="1753910"/>
            <a:chOff x="14464719" y="5257577"/>
            <a:chExt cx="1968276" cy="1753910"/>
          </a:xfrm>
        </p:grpSpPr>
        <p:sp>
          <p:nvSpPr>
            <p:cNvPr id="531" name="Freeform 37"/>
            <p:cNvSpPr>
              <a:spLocks noChangeArrowheads="1"/>
            </p:cNvSpPr>
            <p:nvPr/>
          </p:nvSpPr>
          <p:spPr bwMode="auto">
            <a:xfrm>
              <a:off x="14464719" y="5554766"/>
              <a:ext cx="1968276" cy="1456721"/>
            </a:xfrm>
            <a:custGeom>
              <a:avLst/>
              <a:gdLst>
                <a:gd name="T0" fmla="*/ 0 w 1783"/>
                <a:gd name="T1" fmla="*/ 1316 h 1317"/>
                <a:gd name="T2" fmla="*/ 1782 w 1783"/>
                <a:gd name="T3" fmla="*/ 1316 h 1317"/>
                <a:gd name="T4" fmla="*/ 1782 w 1783"/>
                <a:gd name="T5" fmla="*/ 0 h 1317"/>
                <a:gd name="T6" fmla="*/ 0 w 1783"/>
                <a:gd name="T7" fmla="*/ 0 h 1317"/>
                <a:gd name="T8" fmla="*/ 0 w 1783"/>
                <a:gd name="T9" fmla="*/ 1316 h 1317"/>
              </a:gdLst>
              <a:ahLst/>
              <a:cxnLst>
                <a:cxn ang="0">
                  <a:pos x="T0" y="T1"/>
                </a:cxn>
                <a:cxn ang="0">
                  <a:pos x="T2" y="T3"/>
                </a:cxn>
                <a:cxn ang="0">
                  <a:pos x="T4" y="T5"/>
                </a:cxn>
                <a:cxn ang="0">
                  <a:pos x="T6" y="T7"/>
                </a:cxn>
                <a:cxn ang="0">
                  <a:pos x="T8" y="T9"/>
                </a:cxn>
              </a:cxnLst>
              <a:rect l="0" t="0" r="r" b="b"/>
              <a:pathLst>
                <a:path w="1783" h="1317">
                  <a:moveTo>
                    <a:pt x="0" y="1316"/>
                  </a:moveTo>
                  <a:lnTo>
                    <a:pt x="1782" y="1316"/>
                  </a:lnTo>
                  <a:lnTo>
                    <a:pt x="1782" y="0"/>
                  </a:lnTo>
                  <a:lnTo>
                    <a:pt x="0" y="0"/>
                  </a:lnTo>
                  <a:lnTo>
                    <a:pt x="0" y="131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2" name="Freeform 39"/>
            <p:cNvSpPr>
              <a:spLocks noChangeArrowheads="1"/>
            </p:cNvSpPr>
            <p:nvPr/>
          </p:nvSpPr>
          <p:spPr bwMode="auto">
            <a:xfrm>
              <a:off x="14644981" y="6573010"/>
              <a:ext cx="287448" cy="292318"/>
            </a:xfrm>
            <a:custGeom>
              <a:avLst/>
              <a:gdLst>
                <a:gd name="T0" fmla="*/ 258 w 259"/>
                <a:gd name="T1" fmla="*/ 265 h 266"/>
                <a:gd name="T2" fmla="*/ 0 w 259"/>
                <a:gd name="T3" fmla="*/ 265 h 266"/>
                <a:gd name="T4" fmla="*/ 0 w 259"/>
                <a:gd name="T5" fmla="*/ 0 h 266"/>
                <a:gd name="T6" fmla="*/ 258 w 259"/>
                <a:gd name="T7" fmla="*/ 0 h 266"/>
                <a:gd name="T8" fmla="*/ 258 w 259"/>
                <a:gd name="T9" fmla="*/ 265 h 266"/>
              </a:gdLst>
              <a:ahLst/>
              <a:cxnLst>
                <a:cxn ang="0">
                  <a:pos x="T0" y="T1"/>
                </a:cxn>
                <a:cxn ang="0">
                  <a:pos x="T2" y="T3"/>
                </a:cxn>
                <a:cxn ang="0">
                  <a:pos x="T4" y="T5"/>
                </a:cxn>
                <a:cxn ang="0">
                  <a:pos x="T6" y="T7"/>
                </a:cxn>
                <a:cxn ang="0">
                  <a:pos x="T8" y="T9"/>
                </a:cxn>
              </a:cxnLst>
              <a:rect l="0" t="0" r="r" b="b"/>
              <a:pathLst>
                <a:path w="259" h="266">
                  <a:moveTo>
                    <a:pt x="258" y="265"/>
                  </a:moveTo>
                  <a:lnTo>
                    <a:pt x="0" y="265"/>
                  </a:lnTo>
                  <a:lnTo>
                    <a:pt x="0" y="0"/>
                  </a:lnTo>
                  <a:lnTo>
                    <a:pt x="258" y="0"/>
                  </a:lnTo>
                  <a:lnTo>
                    <a:pt x="258" y="26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3" name="Freeform 40"/>
            <p:cNvSpPr>
              <a:spLocks noChangeArrowheads="1"/>
            </p:cNvSpPr>
            <p:nvPr/>
          </p:nvSpPr>
          <p:spPr bwMode="auto">
            <a:xfrm>
              <a:off x="15083458" y="6573010"/>
              <a:ext cx="297192" cy="292318"/>
            </a:xfrm>
            <a:custGeom>
              <a:avLst/>
              <a:gdLst>
                <a:gd name="T0" fmla="*/ 267 w 268"/>
                <a:gd name="T1" fmla="*/ 265 h 266"/>
                <a:gd name="T2" fmla="*/ 0 w 268"/>
                <a:gd name="T3" fmla="*/ 265 h 266"/>
                <a:gd name="T4" fmla="*/ 0 w 268"/>
                <a:gd name="T5" fmla="*/ 0 h 266"/>
                <a:gd name="T6" fmla="*/ 267 w 268"/>
                <a:gd name="T7" fmla="*/ 0 h 266"/>
                <a:gd name="T8" fmla="*/ 267 w 268"/>
                <a:gd name="T9" fmla="*/ 265 h 266"/>
              </a:gdLst>
              <a:ahLst/>
              <a:cxnLst>
                <a:cxn ang="0">
                  <a:pos x="T0" y="T1"/>
                </a:cxn>
                <a:cxn ang="0">
                  <a:pos x="T2" y="T3"/>
                </a:cxn>
                <a:cxn ang="0">
                  <a:pos x="T4" y="T5"/>
                </a:cxn>
                <a:cxn ang="0">
                  <a:pos x="T6" y="T7"/>
                </a:cxn>
                <a:cxn ang="0">
                  <a:pos x="T8" y="T9"/>
                </a:cxn>
              </a:cxnLst>
              <a:rect l="0" t="0" r="r" b="b"/>
              <a:pathLst>
                <a:path w="268" h="266">
                  <a:moveTo>
                    <a:pt x="267" y="265"/>
                  </a:moveTo>
                  <a:lnTo>
                    <a:pt x="0" y="265"/>
                  </a:lnTo>
                  <a:lnTo>
                    <a:pt x="0" y="0"/>
                  </a:lnTo>
                  <a:lnTo>
                    <a:pt x="267" y="0"/>
                  </a:lnTo>
                  <a:lnTo>
                    <a:pt x="267" y="26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4" name="Freeform 41"/>
            <p:cNvSpPr>
              <a:spLocks noChangeArrowheads="1"/>
            </p:cNvSpPr>
            <p:nvPr/>
          </p:nvSpPr>
          <p:spPr bwMode="auto">
            <a:xfrm>
              <a:off x="15521936" y="6573010"/>
              <a:ext cx="297192" cy="292318"/>
            </a:xfrm>
            <a:custGeom>
              <a:avLst/>
              <a:gdLst>
                <a:gd name="T0" fmla="*/ 267 w 268"/>
                <a:gd name="T1" fmla="*/ 265 h 266"/>
                <a:gd name="T2" fmla="*/ 0 w 268"/>
                <a:gd name="T3" fmla="*/ 265 h 266"/>
                <a:gd name="T4" fmla="*/ 0 w 268"/>
                <a:gd name="T5" fmla="*/ 0 h 266"/>
                <a:gd name="T6" fmla="*/ 267 w 268"/>
                <a:gd name="T7" fmla="*/ 0 h 266"/>
                <a:gd name="T8" fmla="*/ 267 w 268"/>
                <a:gd name="T9" fmla="*/ 265 h 266"/>
              </a:gdLst>
              <a:ahLst/>
              <a:cxnLst>
                <a:cxn ang="0">
                  <a:pos x="T0" y="T1"/>
                </a:cxn>
                <a:cxn ang="0">
                  <a:pos x="T2" y="T3"/>
                </a:cxn>
                <a:cxn ang="0">
                  <a:pos x="T4" y="T5"/>
                </a:cxn>
                <a:cxn ang="0">
                  <a:pos x="T6" y="T7"/>
                </a:cxn>
                <a:cxn ang="0">
                  <a:pos x="T8" y="T9"/>
                </a:cxn>
              </a:cxnLst>
              <a:rect l="0" t="0" r="r" b="b"/>
              <a:pathLst>
                <a:path w="268" h="266">
                  <a:moveTo>
                    <a:pt x="267" y="265"/>
                  </a:moveTo>
                  <a:lnTo>
                    <a:pt x="0" y="265"/>
                  </a:lnTo>
                  <a:lnTo>
                    <a:pt x="0" y="0"/>
                  </a:lnTo>
                  <a:lnTo>
                    <a:pt x="267" y="0"/>
                  </a:lnTo>
                  <a:lnTo>
                    <a:pt x="267" y="26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5" name="Freeform 42"/>
            <p:cNvSpPr>
              <a:spLocks noChangeArrowheads="1"/>
            </p:cNvSpPr>
            <p:nvPr/>
          </p:nvSpPr>
          <p:spPr bwMode="auto">
            <a:xfrm>
              <a:off x="14644981" y="6134532"/>
              <a:ext cx="287448" cy="297189"/>
            </a:xfrm>
            <a:custGeom>
              <a:avLst/>
              <a:gdLst>
                <a:gd name="T0" fmla="*/ 258 w 259"/>
                <a:gd name="T1" fmla="*/ 267 h 268"/>
                <a:gd name="T2" fmla="*/ 0 w 259"/>
                <a:gd name="T3" fmla="*/ 267 h 268"/>
                <a:gd name="T4" fmla="*/ 0 w 259"/>
                <a:gd name="T5" fmla="*/ 0 h 268"/>
                <a:gd name="T6" fmla="*/ 258 w 259"/>
                <a:gd name="T7" fmla="*/ 0 h 268"/>
                <a:gd name="T8" fmla="*/ 258 w 259"/>
                <a:gd name="T9" fmla="*/ 267 h 268"/>
              </a:gdLst>
              <a:ahLst/>
              <a:cxnLst>
                <a:cxn ang="0">
                  <a:pos x="T0" y="T1"/>
                </a:cxn>
                <a:cxn ang="0">
                  <a:pos x="T2" y="T3"/>
                </a:cxn>
                <a:cxn ang="0">
                  <a:pos x="T4" y="T5"/>
                </a:cxn>
                <a:cxn ang="0">
                  <a:pos x="T6" y="T7"/>
                </a:cxn>
                <a:cxn ang="0">
                  <a:pos x="T8" y="T9"/>
                </a:cxn>
              </a:cxnLst>
              <a:rect l="0" t="0" r="r" b="b"/>
              <a:pathLst>
                <a:path w="259" h="268">
                  <a:moveTo>
                    <a:pt x="258" y="267"/>
                  </a:moveTo>
                  <a:lnTo>
                    <a:pt x="0" y="267"/>
                  </a:lnTo>
                  <a:lnTo>
                    <a:pt x="0" y="0"/>
                  </a:lnTo>
                  <a:lnTo>
                    <a:pt x="258" y="0"/>
                  </a:lnTo>
                  <a:lnTo>
                    <a:pt x="258" y="26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6" name="Freeform 43"/>
            <p:cNvSpPr>
              <a:spLocks noChangeArrowheads="1"/>
            </p:cNvSpPr>
            <p:nvPr/>
          </p:nvSpPr>
          <p:spPr bwMode="auto">
            <a:xfrm>
              <a:off x="15521936" y="6134532"/>
              <a:ext cx="297192" cy="297189"/>
            </a:xfrm>
            <a:custGeom>
              <a:avLst/>
              <a:gdLst>
                <a:gd name="T0" fmla="*/ 267 w 268"/>
                <a:gd name="T1" fmla="*/ 267 h 268"/>
                <a:gd name="T2" fmla="*/ 0 w 268"/>
                <a:gd name="T3" fmla="*/ 267 h 268"/>
                <a:gd name="T4" fmla="*/ 0 w 268"/>
                <a:gd name="T5" fmla="*/ 0 h 268"/>
                <a:gd name="T6" fmla="*/ 267 w 268"/>
                <a:gd name="T7" fmla="*/ 0 h 268"/>
                <a:gd name="T8" fmla="*/ 267 w 268"/>
                <a:gd name="T9" fmla="*/ 267 h 268"/>
              </a:gdLst>
              <a:ahLst/>
              <a:cxnLst>
                <a:cxn ang="0">
                  <a:pos x="T0" y="T1"/>
                </a:cxn>
                <a:cxn ang="0">
                  <a:pos x="T2" y="T3"/>
                </a:cxn>
                <a:cxn ang="0">
                  <a:pos x="T4" y="T5"/>
                </a:cxn>
                <a:cxn ang="0">
                  <a:pos x="T6" y="T7"/>
                </a:cxn>
                <a:cxn ang="0">
                  <a:pos x="T8" y="T9"/>
                </a:cxn>
              </a:cxnLst>
              <a:rect l="0" t="0" r="r" b="b"/>
              <a:pathLst>
                <a:path w="268" h="268">
                  <a:moveTo>
                    <a:pt x="267" y="267"/>
                  </a:moveTo>
                  <a:lnTo>
                    <a:pt x="0" y="267"/>
                  </a:lnTo>
                  <a:lnTo>
                    <a:pt x="0" y="0"/>
                  </a:lnTo>
                  <a:lnTo>
                    <a:pt x="267" y="0"/>
                  </a:lnTo>
                  <a:lnTo>
                    <a:pt x="267" y="26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7" name="Freeform 44"/>
            <p:cNvSpPr>
              <a:spLocks noChangeArrowheads="1"/>
            </p:cNvSpPr>
            <p:nvPr/>
          </p:nvSpPr>
          <p:spPr bwMode="auto">
            <a:xfrm>
              <a:off x="15960413" y="6134532"/>
              <a:ext cx="297192" cy="297189"/>
            </a:xfrm>
            <a:custGeom>
              <a:avLst/>
              <a:gdLst>
                <a:gd name="T0" fmla="*/ 267 w 268"/>
                <a:gd name="T1" fmla="*/ 267 h 268"/>
                <a:gd name="T2" fmla="*/ 0 w 268"/>
                <a:gd name="T3" fmla="*/ 267 h 268"/>
                <a:gd name="T4" fmla="*/ 0 w 268"/>
                <a:gd name="T5" fmla="*/ 0 h 268"/>
                <a:gd name="T6" fmla="*/ 267 w 268"/>
                <a:gd name="T7" fmla="*/ 0 h 268"/>
                <a:gd name="T8" fmla="*/ 267 w 268"/>
                <a:gd name="T9" fmla="*/ 267 h 268"/>
              </a:gdLst>
              <a:ahLst/>
              <a:cxnLst>
                <a:cxn ang="0">
                  <a:pos x="T0" y="T1"/>
                </a:cxn>
                <a:cxn ang="0">
                  <a:pos x="T2" y="T3"/>
                </a:cxn>
                <a:cxn ang="0">
                  <a:pos x="T4" y="T5"/>
                </a:cxn>
                <a:cxn ang="0">
                  <a:pos x="T6" y="T7"/>
                </a:cxn>
                <a:cxn ang="0">
                  <a:pos x="T8" y="T9"/>
                </a:cxn>
              </a:cxnLst>
              <a:rect l="0" t="0" r="r" b="b"/>
              <a:pathLst>
                <a:path w="268" h="268">
                  <a:moveTo>
                    <a:pt x="267" y="267"/>
                  </a:moveTo>
                  <a:lnTo>
                    <a:pt x="0" y="267"/>
                  </a:lnTo>
                  <a:lnTo>
                    <a:pt x="0" y="0"/>
                  </a:lnTo>
                  <a:lnTo>
                    <a:pt x="267" y="0"/>
                  </a:lnTo>
                  <a:lnTo>
                    <a:pt x="267" y="26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8" name="Freeform 45"/>
            <p:cNvSpPr>
              <a:spLocks noChangeArrowheads="1"/>
            </p:cNvSpPr>
            <p:nvPr/>
          </p:nvSpPr>
          <p:spPr bwMode="auto">
            <a:xfrm>
              <a:off x="14644981" y="5554766"/>
              <a:ext cx="1607751" cy="438477"/>
            </a:xfrm>
            <a:custGeom>
              <a:avLst/>
              <a:gdLst>
                <a:gd name="T0" fmla="*/ 1455 w 1456"/>
                <a:gd name="T1" fmla="*/ 396 h 397"/>
                <a:gd name="T2" fmla="*/ 0 w 1456"/>
                <a:gd name="T3" fmla="*/ 396 h 397"/>
                <a:gd name="T4" fmla="*/ 0 w 1456"/>
                <a:gd name="T5" fmla="*/ 0 h 397"/>
                <a:gd name="T6" fmla="*/ 1455 w 1456"/>
                <a:gd name="T7" fmla="*/ 0 h 397"/>
                <a:gd name="T8" fmla="*/ 1455 w 1456"/>
                <a:gd name="T9" fmla="*/ 396 h 397"/>
              </a:gdLst>
              <a:ahLst/>
              <a:cxnLst>
                <a:cxn ang="0">
                  <a:pos x="T0" y="T1"/>
                </a:cxn>
                <a:cxn ang="0">
                  <a:pos x="T2" y="T3"/>
                </a:cxn>
                <a:cxn ang="0">
                  <a:pos x="T4" y="T5"/>
                </a:cxn>
                <a:cxn ang="0">
                  <a:pos x="T6" y="T7"/>
                </a:cxn>
                <a:cxn ang="0">
                  <a:pos x="T8" y="T9"/>
                </a:cxn>
              </a:cxnLst>
              <a:rect l="0" t="0" r="r" b="b"/>
              <a:pathLst>
                <a:path w="1456" h="397">
                  <a:moveTo>
                    <a:pt x="1455" y="396"/>
                  </a:moveTo>
                  <a:lnTo>
                    <a:pt x="0" y="396"/>
                  </a:lnTo>
                  <a:lnTo>
                    <a:pt x="0" y="0"/>
                  </a:lnTo>
                  <a:lnTo>
                    <a:pt x="1455" y="0"/>
                  </a:lnTo>
                  <a:lnTo>
                    <a:pt x="1455" y="396"/>
                  </a:lnTo>
                </a:path>
              </a:pathLst>
            </a:custGeom>
            <a:solidFill>
              <a:srgbClr val="D6D8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9" name="Freeform 46"/>
            <p:cNvSpPr>
              <a:spLocks noChangeArrowheads="1"/>
            </p:cNvSpPr>
            <p:nvPr/>
          </p:nvSpPr>
          <p:spPr bwMode="auto">
            <a:xfrm>
              <a:off x="15950669" y="5554766"/>
              <a:ext cx="199752" cy="199752"/>
            </a:xfrm>
            <a:custGeom>
              <a:avLst/>
              <a:gdLst>
                <a:gd name="T0" fmla="*/ 86 w 182"/>
                <a:gd name="T1" fmla="*/ 0 h 182"/>
                <a:gd name="T2" fmla="*/ 86 w 182"/>
                <a:gd name="T3" fmla="*/ 0 h 182"/>
                <a:gd name="T4" fmla="*/ 0 w 182"/>
                <a:gd name="T5" fmla="*/ 86 h 182"/>
                <a:gd name="T6" fmla="*/ 86 w 182"/>
                <a:gd name="T7" fmla="*/ 181 h 182"/>
                <a:gd name="T8" fmla="*/ 181 w 182"/>
                <a:gd name="T9" fmla="*/ 86 h 182"/>
                <a:gd name="T10" fmla="*/ 86 w 182"/>
                <a:gd name="T11" fmla="*/ 0 h 182"/>
              </a:gdLst>
              <a:ahLst/>
              <a:cxnLst>
                <a:cxn ang="0">
                  <a:pos x="T0" y="T1"/>
                </a:cxn>
                <a:cxn ang="0">
                  <a:pos x="T2" y="T3"/>
                </a:cxn>
                <a:cxn ang="0">
                  <a:pos x="T4" y="T5"/>
                </a:cxn>
                <a:cxn ang="0">
                  <a:pos x="T6" y="T7"/>
                </a:cxn>
                <a:cxn ang="0">
                  <a:pos x="T8" y="T9"/>
                </a:cxn>
                <a:cxn ang="0">
                  <a:pos x="T10" y="T11"/>
                </a:cxn>
              </a:cxnLst>
              <a:rect l="0" t="0" r="r" b="b"/>
              <a:pathLst>
                <a:path w="182" h="182">
                  <a:moveTo>
                    <a:pt x="86" y="0"/>
                  </a:moveTo>
                  <a:lnTo>
                    <a:pt x="86" y="0"/>
                  </a:lnTo>
                  <a:cubicBezTo>
                    <a:pt x="35" y="0"/>
                    <a:pt x="0" y="43"/>
                    <a:pt x="0" y="86"/>
                  </a:cubicBezTo>
                  <a:cubicBezTo>
                    <a:pt x="0" y="138"/>
                    <a:pt x="35" y="181"/>
                    <a:pt x="86" y="181"/>
                  </a:cubicBezTo>
                  <a:cubicBezTo>
                    <a:pt x="138" y="181"/>
                    <a:pt x="181" y="138"/>
                    <a:pt x="181" y="86"/>
                  </a:cubicBezTo>
                  <a:cubicBezTo>
                    <a:pt x="181" y="43"/>
                    <a:pt x="138" y="0"/>
                    <a:pt x="86"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0" name="Freeform 47"/>
            <p:cNvSpPr>
              <a:spLocks noChangeArrowheads="1"/>
            </p:cNvSpPr>
            <p:nvPr/>
          </p:nvSpPr>
          <p:spPr bwMode="auto">
            <a:xfrm>
              <a:off x="15989645" y="5257577"/>
              <a:ext cx="116927" cy="438477"/>
            </a:xfrm>
            <a:custGeom>
              <a:avLst/>
              <a:gdLst>
                <a:gd name="T0" fmla="*/ 51 w 104"/>
                <a:gd name="T1" fmla="*/ 396 h 397"/>
                <a:gd name="T2" fmla="*/ 51 w 104"/>
                <a:gd name="T3" fmla="*/ 396 h 397"/>
                <a:gd name="T4" fmla="*/ 0 w 104"/>
                <a:gd name="T5" fmla="*/ 344 h 397"/>
                <a:gd name="T6" fmla="*/ 0 w 104"/>
                <a:gd name="T7" fmla="*/ 52 h 397"/>
                <a:gd name="T8" fmla="*/ 51 w 104"/>
                <a:gd name="T9" fmla="*/ 0 h 397"/>
                <a:gd name="T10" fmla="*/ 51 w 104"/>
                <a:gd name="T11" fmla="*/ 0 h 397"/>
                <a:gd name="T12" fmla="*/ 103 w 104"/>
                <a:gd name="T13" fmla="*/ 52 h 397"/>
                <a:gd name="T14" fmla="*/ 103 w 104"/>
                <a:gd name="T15" fmla="*/ 344 h 397"/>
                <a:gd name="T16" fmla="*/ 51 w 104"/>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97">
                  <a:moveTo>
                    <a:pt x="51" y="396"/>
                  </a:moveTo>
                  <a:lnTo>
                    <a:pt x="51" y="396"/>
                  </a:lnTo>
                  <a:cubicBezTo>
                    <a:pt x="25" y="396"/>
                    <a:pt x="0" y="370"/>
                    <a:pt x="0" y="344"/>
                  </a:cubicBezTo>
                  <a:cubicBezTo>
                    <a:pt x="0" y="52"/>
                    <a:pt x="0" y="52"/>
                    <a:pt x="0" y="52"/>
                  </a:cubicBezTo>
                  <a:cubicBezTo>
                    <a:pt x="0" y="26"/>
                    <a:pt x="25" y="0"/>
                    <a:pt x="51" y="0"/>
                  </a:cubicBezTo>
                  <a:lnTo>
                    <a:pt x="51" y="0"/>
                  </a:lnTo>
                  <a:cubicBezTo>
                    <a:pt x="86" y="0"/>
                    <a:pt x="103" y="26"/>
                    <a:pt x="103" y="52"/>
                  </a:cubicBezTo>
                  <a:cubicBezTo>
                    <a:pt x="103" y="344"/>
                    <a:pt x="103" y="344"/>
                    <a:pt x="103" y="344"/>
                  </a:cubicBezTo>
                  <a:cubicBezTo>
                    <a:pt x="103" y="370"/>
                    <a:pt x="86" y="396"/>
                    <a:pt x="51"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1" name="Freeform 48"/>
            <p:cNvSpPr>
              <a:spLocks noChangeArrowheads="1"/>
            </p:cNvSpPr>
            <p:nvPr/>
          </p:nvSpPr>
          <p:spPr bwMode="auto">
            <a:xfrm>
              <a:off x="15643736" y="5554766"/>
              <a:ext cx="199749" cy="199752"/>
            </a:xfrm>
            <a:custGeom>
              <a:avLst/>
              <a:gdLst>
                <a:gd name="T0" fmla="*/ 94 w 182"/>
                <a:gd name="T1" fmla="*/ 0 h 182"/>
                <a:gd name="T2" fmla="*/ 94 w 182"/>
                <a:gd name="T3" fmla="*/ 0 h 182"/>
                <a:gd name="T4" fmla="*/ 0 w 182"/>
                <a:gd name="T5" fmla="*/ 86 h 182"/>
                <a:gd name="T6" fmla="*/ 94 w 182"/>
                <a:gd name="T7" fmla="*/ 181 h 182"/>
                <a:gd name="T8" fmla="*/ 181 w 182"/>
                <a:gd name="T9" fmla="*/ 86 h 182"/>
                <a:gd name="T10" fmla="*/ 94 w 182"/>
                <a:gd name="T11" fmla="*/ 0 h 182"/>
              </a:gdLst>
              <a:ahLst/>
              <a:cxnLst>
                <a:cxn ang="0">
                  <a:pos x="T0" y="T1"/>
                </a:cxn>
                <a:cxn ang="0">
                  <a:pos x="T2" y="T3"/>
                </a:cxn>
                <a:cxn ang="0">
                  <a:pos x="T4" y="T5"/>
                </a:cxn>
                <a:cxn ang="0">
                  <a:pos x="T6" y="T7"/>
                </a:cxn>
                <a:cxn ang="0">
                  <a:pos x="T8" y="T9"/>
                </a:cxn>
                <a:cxn ang="0">
                  <a:pos x="T10" y="T11"/>
                </a:cxn>
              </a:cxnLst>
              <a:rect l="0" t="0" r="r" b="b"/>
              <a:pathLst>
                <a:path w="182" h="182">
                  <a:moveTo>
                    <a:pt x="94" y="0"/>
                  </a:moveTo>
                  <a:lnTo>
                    <a:pt x="94" y="0"/>
                  </a:lnTo>
                  <a:cubicBezTo>
                    <a:pt x="43" y="0"/>
                    <a:pt x="0" y="43"/>
                    <a:pt x="0" y="86"/>
                  </a:cubicBezTo>
                  <a:cubicBezTo>
                    <a:pt x="0" y="138"/>
                    <a:pt x="43" y="181"/>
                    <a:pt x="94" y="181"/>
                  </a:cubicBezTo>
                  <a:cubicBezTo>
                    <a:pt x="137" y="181"/>
                    <a:pt x="181" y="138"/>
                    <a:pt x="181" y="86"/>
                  </a:cubicBezTo>
                  <a:cubicBezTo>
                    <a:pt x="181" y="43"/>
                    <a:pt x="137" y="0"/>
                    <a:pt x="94"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2" name="Freeform 49"/>
            <p:cNvSpPr>
              <a:spLocks noChangeArrowheads="1"/>
            </p:cNvSpPr>
            <p:nvPr/>
          </p:nvSpPr>
          <p:spPr bwMode="auto">
            <a:xfrm>
              <a:off x="15682712" y="5257577"/>
              <a:ext cx="126671" cy="438477"/>
            </a:xfrm>
            <a:custGeom>
              <a:avLst/>
              <a:gdLst>
                <a:gd name="T0" fmla="*/ 60 w 113"/>
                <a:gd name="T1" fmla="*/ 396 h 397"/>
                <a:gd name="T2" fmla="*/ 60 w 113"/>
                <a:gd name="T3" fmla="*/ 396 h 397"/>
                <a:gd name="T4" fmla="*/ 0 w 113"/>
                <a:gd name="T5" fmla="*/ 344 h 397"/>
                <a:gd name="T6" fmla="*/ 0 w 113"/>
                <a:gd name="T7" fmla="*/ 52 h 397"/>
                <a:gd name="T8" fmla="*/ 60 w 113"/>
                <a:gd name="T9" fmla="*/ 0 h 397"/>
                <a:gd name="T10" fmla="*/ 60 w 113"/>
                <a:gd name="T11" fmla="*/ 0 h 397"/>
                <a:gd name="T12" fmla="*/ 112 w 113"/>
                <a:gd name="T13" fmla="*/ 52 h 397"/>
                <a:gd name="T14" fmla="*/ 112 w 113"/>
                <a:gd name="T15" fmla="*/ 344 h 397"/>
                <a:gd name="T16" fmla="*/ 60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60" y="396"/>
                  </a:moveTo>
                  <a:lnTo>
                    <a:pt x="60" y="396"/>
                  </a:lnTo>
                  <a:cubicBezTo>
                    <a:pt x="26" y="396"/>
                    <a:pt x="0" y="370"/>
                    <a:pt x="0" y="344"/>
                  </a:cubicBezTo>
                  <a:cubicBezTo>
                    <a:pt x="0" y="52"/>
                    <a:pt x="0" y="52"/>
                    <a:pt x="0" y="52"/>
                  </a:cubicBezTo>
                  <a:cubicBezTo>
                    <a:pt x="0" y="26"/>
                    <a:pt x="26" y="0"/>
                    <a:pt x="60" y="0"/>
                  </a:cubicBezTo>
                  <a:lnTo>
                    <a:pt x="60" y="0"/>
                  </a:lnTo>
                  <a:cubicBezTo>
                    <a:pt x="86" y="0"/>
                    <a:pt x="112" y="26"/>
                    <a:pt x="112" y="52"/>
                  </a:cubicBezTo>
                  <a:cubicBezTo>
                    <a:pt x="112" y="344"/>
                    <a:pt x="112" y="344"/>
                    <a:pt x="112" y="344"/>
                  </a:cubicBezTo>
                  <a:cubicBezTo>
                    <a:pt x="112" y="370"/>
                    <a:pt x="86" y="396"/>
                    <a:pt x="60"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3" name="Freeform 50"/>
            <p:cNvSpPr>
              <a:spLocks noChangeArrowheads="1"/>
            </p:cNvSpPr>
            <p:nvPr/>
          </p:nvSpPr>
          <p:spPr bwMode="auto">
            <a:xfrm>
              <a:off x="15351418" y="5554766"/>
              <a:ext cx="199749" cy="199752"/>
            </a:xfrm>
            <a:custGeom>
              <a:avLst/>
              <a:gdLst>
                <a:gd name="T0" fmla="*/ 86 w 182"/>
                <a:gd name="T1" fmla="*/ 0 h 182"/>
                <a:gd name="T2" fmla="*/ 86 w 182"/>
                <a:gd name="T3" fmla="*/ 0 h 182"/>
                <a:gd name="T4" fmla="*/ 0 w 182"/>
                <a:gd name="T5" fmla="*/ 86 h 182"/>
                <a:gd name="T6" fmla="*/ 86 w 182"/>
                <a:gd name="T7" fmla="*/ 181 h 182"/>
                <a:gd name="T8" fmla="*/ 181 w 182"/>
                <a:gd name="T9" fmla="*/ 86 h 182"/>
                <a:gd name="T10" fmla="*/ 86 w 182"/>
                <a:gd name="T11" fmla="*/ 0 h 182"/>
              </a:gdLst>
              <a:ahLst/>
              <a:cxnLst>
                <a:cxn ang="0">
                  <a:pos x="T0" y="T1"/>
                </a:cxn>
                <a:cxn ang="0">
                  <a:pos x="T2" y="T3"/>
                </a:cxn>
                <a:cxn ang="0">
                  <a:pos x="T4" y="T5"/>
                </a:cxn>
                <a:cxn ang="0">
                  <a:pos x="T6" y="T7"/>
                </a:cxn>
                <a:cxn ang="0">
                  <a:pos x="T8" y="T9"/>
                </a:cxn>
                <a:cxn ang="0">
                  <a:pos x="T10" y="T11"/>
                </a:cxn>
              </a:cxnLst>
              <a:rect l="0" t="0" r="r" b="b"/>
              <a:pathLst>
                <a:path w="182" h="182">
                  <a:moveTo>
                    <a:pt x="86" y="0"/>
                  </a:moveTo>
                  <a:lnTo>
                    <a:pt x="86" y="0"/>
                  </a:lnTo>
                  <a:cubicBezTo>
                    <a:pt x="34" y="0"/>
                    <a:pt x="0" y="43"/>
                    <a:pt x="0" y="86"/>
                  </a:cubicBezTo>
                  <a:cubicBezTo>
                    <a:pt x="0" y="138"/>
                    <a:pt x="34" y="181"/>
                    <a:pt x="86" y="181"/>
                  </a:cubicBezTo>
                  <a:cubicBezTo>
                    <a:pt x="138" y="181"/>
                    <a:pt x="181" y="138"/>
                    <a:pt x="181" y="86"/>
                  </a:cubicBezTo>
                  <a:cubicBezTo>
                    <a:pt x="181" y="43"/>
                    <a:pt x="138" y="0"/>
                    <a:pt x="86"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4" name="Freeform 51"/>
            <p:cNvSpPr>
              <a:spLocks noChangeArrowheads="1"/>
            </p:cNvSpPr>
            <p:nvPr/>
          </p:nvSpPr>
          <p:spPr bwMode="auto">
            <a:xfrm>
              <a:off x="15390394" y="5257577"/>
              <a:ext cx="126671" cy="438477"/>
            </a:xfrm>
            <a:custGeom>
              <a:avLst/>
              <a:gdLst>
                <a:gd name="T0" fmla="*/ 52 w 113"/>
                <a:gd name="T1" fmla="*/ 396 h 397"/>
                <a:gd name="T2" fmla="*/ 52 w 113"/>
                <a:gd name="T3" fmla="*/ 396 h 397"/>
                <a:gd name="T4" fmla="*/ 0 w 113"/>
                <a:gd name="T5" fmla="*/ 344 h 397"/>
                <a:gd name="T6" fmla="*/ 0 w 113"/>
                <a:gd name="T7" fmla="*/ 52 h 397"/>
                <a:gd name="T8" fmla="*/ 52 w 113"/>
                <a:gd name="T9" fmla="*/ 0 h 397"/>
                <a:gd name="T10" fmla="*/ 52 w 113"/>
                <a:gd name="T11" fmla="*/ 0 h 397"/>
                <a:gd name="T12" fmla="*/ 112 w 113"/>
                <a:gd name="T13" fmla="*/ 52 h 397"/>
                <a:gd name="T14" fmla="*/ 112 w 113"/>
                <a:gd name="T15" fmla="*/ 344 h 397"/>
                <a:gd name="T16" fmla="*/ 52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52" y="396"/>
                  </a:moveTo>
                  <a:lnTo>
                    <a:pt x="52" y="396"/>
                  </a:lnTo>
                  <a:cubicBezTo>
                    <a:pt x="26" y="396"/>
                    <a:pt x="0" y="370"/>
                    <a:pt x="0" y="344"/>
                  </a:cubicBezTo>
                  <a:cubicBezTo>
                    <a:pt x="0" y="52"/>
                    <a:pt x="0" y="52"/>
                    <a:pt x="0" y="52"/>
                  </a:cubicBezTo>
                  <a:cubicBezTo>
                    <a:pt x="0" y="26"/>
                    <a:pt x="26" y="0"/>
                    <a:pt x="52" y="0"/>
                  </a:cubicBezTo>
                  <a:lnTo>
                    <a:pt x="52" y="0"/>
                  </a:lnTo>
                  <a:cubicBezTo>
                    <a:pt x="86" y="0"/>
                    <a:pt x="112" y="26"/>
                    <a:pt x="112" y="52"/>
                  </a:cubicBezTo>
                  <a:cubicBezTo>
                    <a:pt x="112" y="344"/>
                    <a:pt x="112" y="344"/>
                    <a:pt x="112" y="344"/>
                  </a:cubicBezTo>
                  <a:cubicBezTo>
                    <a:pt x="112" y="370"/>
                    <a:pt x="86" y="396"/>
                    <a:pt x="52"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5" name="Freeform 52"/>
            <p:cNvSpPr>
              <a:spLocks noChangeArrowheads="1"/>
            </p:cNvSpPr>
            <p:nvPr/>
          </p:nvSpPr>
          <p:spPr bwMode="auto">
            <a:xfrm>
              <a:off x="15044482" y="5554766"/>
              <a:ext cx="199752" cy="199752"/>
            </a:xfrm>
            <a:custGeom>
              <a:avLst/>
              <a:gdLst>
                <a:gd name="T0" fmla="*/ 94 w 181"/>
                <a:gd name="T1" fmla="*/ 0 h 182"/>
                <a:gd name="T2" fmla="*/ 94 w 181"/>
                <a:gd name="T3" fmla="*/ 0 h 182"/>
                <a:gd name="T4" fmla="*/ 0 w 181"/>
                <a:gd name="T5" fmla="*/ 86 h 182"/>
                <a:gd name="T6" fmla="*/ 94 w 181"/>
                <a:gd name="T7" fmla="*/ 181 h 182"/>
                <a:gd name="T8" fmla="*/ 180 w 181"/>
                <a:gd name="T9" fmla="*/ 86 h 182"/>
                <a:gd name="T10" fmla="*/ 94 w 181"/>
                <a:gd name="T11" fmla="*/ 0 h 182"/>
              </a:gdLst>
              <a:ahLst/>
              <a:cxnLst>
                <a:cxn ang="0">
                  <a:pos x="T0" y="T1"/>
                </a:cxn>
                <a:cxn ang="0">
                  <a:pos x="T2" y="T3"/>
                </a:cxn>
                <a:cxn ang="0">
                  <a:pos x="T4" y="T5"/>
                </a:cxn>
                <a:cxn ang="0">
                  <a:pos x="T6" y="T7"/>
                </a:cxn>
                <a:cxn ang="0">
                  <a:pos x="T8" y="T9"/>
                </a:cxn>
                <a:cxn ang="0">
                  <a:pos x="T10" y="T11"/>
                </a:cxn>
              </a:cxnLst>
              <a:rect l="0" t="0" r="r" b="b"/>
              <a:pathLst>
                <a:path w="181" h="182">
                  <a:moveTo>
                    <a:pt x="94" y="0"/>
                  </a:moveTo>
                  <a:lnTo>
                    <a:pt x="94" y="0"/>
                  </a:lnTo>
                  <a:cubicBezTo>
                    <a:pt x="43" y="0"/>
                    <a:pt x="0" y="43"/>
                    <a:pt x="0" y="86"/>
                  </a:cubicBezTo>
                  <a:cubicBezTo>
                    <a:pt x="0" y="138"/>
                    <a:pt x="43" y="181"/>
                    <a:pt x="94" y="181"/>
                  </a:cubicBezTo>
                  <a:cubicBezTo>
                    <a:pt x="146" y="181"/>
                    <a:pt x="180" y="138"/>
                    <a:pt x="180" y="86"/>
                  </a:cubicBezTo>
                  <a:cubicBezTo>
                    <a:pt x="180" y="43"/>
                    <a:pt x="146" y="0"/>
                    <a:pt x="94"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6" name="Freeform 53"/>
            <p:cNvSpPr>
              <a:spLocks noChangeArrowheads="1"/>
            </p:cNvSpPr>
            <p:nvPr/>
          </p:nvSpPr>
          <p:spPr bwMode="auto">
            <a:xfrm>
              <a:off x="15083458" y="5257577"/>
              <a:ext cx="126671" cy="438477"/>
            </a:xfrm>
            <a:custGeom>
              <a:avLst/>
              <a:gdLst>
                <a:gd name="T0" fmla="*/ 60 w 113"/>
                <a:gd name="T1" fmla="*/ 396 h 397"/>
                <a:gd name="T2" fmla="*/ 60 w 113"/>
                <a:gd name="T3" fmla="*/ 396 h 397"/>
                <a:gd name="T4" fmla="*/ 0 w 113"/>
                <a:gd name="T5" fmla="*/ 344 h 397"/>
                <a:gd name="T6" fmla="*/ 0 w 113"/>
                <a:gd name="T7" fmla="*/ 52 h 397"/>
                <a:gd name="T8" fmla="*/ 60 w 113"/>
                <a:gd name="T9" fmla="*/ 0 h 397"/>
                <a:gd name="T10" fmla="*/ 60 w 113"/>
                <a:gd name="T11" fmla="*/ 0 h 397"/>
                <a:gd name="T12" fmla="*/ 112 w 113"/>
                <a:gd name="T13" fmla="*/ 52 h 397"/>
                <a:gd name="T14" fmla="*/ 112 w 113"/>
                <a:gd name="T15" fmla="*/ 344 h 397"/>
                <a:gd name="T16" fmla="*/ 60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60" y="396"/>
                  </a:moveTo>
                  <a:lnTo>
                    <a:pt x="60" y="396"/>
                  </a:lnTo>
                  <a:cubicBezTo>
                    <a:pt x="26" y="396"/>
                    <a:pt x="0" y="370"/>
                    <a:pt x="0" y="344"/>
                  </a:cubicBezTo>
                  <a:cubicBezTo>
                    <a:pt x="0" y="52"/>
                    <a:pt x="0" y="52"/>
                    <a:pt x="0" y="52"/>
                  </a:cubicBezTo>
                  <a:cubicBezTo>
                    <a:pt x="0" y="26"/>
                    <a:pt x="26" y="0"/>
                    <a:pt x="60" y="0"/>
                  </a:cubicBezTo>
                  <a:lnTo>
                    <a:pt x="60" y="0"/>
                  </a:lnTo>
                  <a:cubicBezTo>
                    <a:pt x="86" y="0"/>
                    <a:pt x="112" y="26"/>
                    <a:pt x="112" y="52"/>
                  </a:cubicBezTo>
                  <a:cubicBezTo>
                    <a:pt x="112" y="344"/>
                    <a:pt x="112" y="344"/>
                    <a:pt x="112" y="344"/>
                  </a:cubicBezTo>
                  <a:cubicBezTo>
                    <a:pt x="112" y="370"/>
                    <a:pt x="86" y="396"/>
                    <a:pt x="60"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7" name="Freeform 54"/>
            <p:cNvSpPr>
              <a:spLocks noChangeArrowheads="1"/>
            </p:cNvSpPr>
            <p:nvPr/>
          </p:nvSpPr>
          <p:spPr bwMode="auto">
            <a:xfrm>
              <a:off x="14752164" y="5554766"/>
              <a:ext cx="199752" cy="199752"/>
            </a:xfrm>
            <a:custGeom>
              <a:avLst/>
              <a:gdLst>
                <a:gd name="T0" fmla="*/ 86 w 181"/>
                <a:gd name="T1" fmla="*/ 0 h 182"/>
                <a:gd name="T2" fmla="*/ 86 w 181"/>
                <a:gd name="T3" fmla="*/ 0 h 182"/>
                <a:gd name="T4" fmla="*/ 0 w 181"/>
                <a:gd name="T5" fmla="*/ 86 h 182"/>
                <a:gd name="T6" fmla="*/ 86 w 181"/>
                <a:gd name="T7" fmla="*/ 181 h 182"/>
                <a:gd name="T8" fmla="*/ 180 w 181"/>
                <a:gd name="T9" fmla="*/ 86 h 182"/>
                <a:gd name="T10" fmla="*/ 86 w 181"/>
                <a:gd name="T11" fmla="*/ 0 h 182"/>
              </a:gdLst>
              <a:ahLst/>
              <a:cxnLst>
                <a:cxn ang="0">
                  <a:pos x="T0" y="T1"/>
                </a:cxn>
                <a:cxn ang="0">
                  <a:pos x="T2" y="T3"/>
                </a:cxn>
                <a:cxn ang="0">
                  <a:pos x="T4" y="T5"/>
                </a:cxn>
                <a:cxn ang="0">
                  <a:pos x="T6" y="T7"/>
                </a:cxn>
                <a:cxn ang="0">
                  <a:pos x="T8" y="T9"/>
                </a:cxn>
                <a:cxn ang="0">
                  <a:pos x="T10" y="T11"/>
                </a:cxn>
              </a:cxnLst>
              <a:rect l="0" t="0" r="r" b="b"/>
              <a:pathLst>
                <a:path w="181" h="182">
                  <a:moveTo>
                    <a:pt x="86" y="0"/>
                  </a:moveTo>
                  <a:lnTo>
                    <a:pt x="86" y="0"/>
                  </a:lnTo>
                  <a:cubicBezTo>
                    <a:pt x="43" y="0"/>
                    <a:pt x="0" y="43"/>
                    <a:pt x="0" y="86"/>
                  </a:cubicBezTo>
                  <a:cubicBezTo>
                    <a:pt x="0" y="138"/>
                    <a:pt x="43" y="181"/>
                    <a:pt x="86" y="181"/>
                  </a:cubicBezTo>
                  <a:cubicBezTo>
                    <a:pt x="137" y="181"/>
                    <a:pt x="180" y="138"/>
                    <a:pt x="180" y="86"/>
                  </a:cubicBezTo>
                  <a:cubicBezTo>
                    <a:pt x="180" y="43"/>
                    <a:pt x="137" y="0"/>
                    <a:pt x="86" y="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8" name="Freeform 55"/>
            <p:cNvSpPr>
              <a:spLocks noChangeArrowheads="1"/>
            </p:cNvSpPr>
            <p:nvPr/>
          </p:nvSpPr>
          <p:spPr bwMode="auto">
            <a:xfrm>
              <a:off x="14791140" y="5257577"/>
              <a:ext cx="126671" cy="438477"/>
            </a:xfrm>
            <a:custGeom>
              <a:avLst/>
              <a:gdLst>
                <a:gd name="T0" fmla="*/ 52 w 113"/>
                <a:gd name="T1" fmla="*/ 396 h 397"/>
                <a:gd name="T2" fmla="*/ 52 w 113"/>
                <a:gd name="T3" fmla="*/ 396 h 397"/>
                <a:gd name="T4" fmla="*/ 0 w 113"/>
                <a:gd name="T5" fmla="*/ 344 h 397"/>
                <a:gd name="T6" fmla="*/ 0 w 113"/>
                <a:gd name="T7" fmla="*/ 52 h 397"/>
                <a:gd name="T8" fmla="*/ 52 w 113"/>
                <a:gd name="T9" fmla="*/ 0 h 397"/>
                <a:gd name="T10" fmla="*/ 52 w 113"/>
                <a:gd name="T11" fmla="*/ 0 h 397"/>
                <a:gd name="T12" fmla="*/ 112 w 113"/>
                <a:gd name="T13" fmla="*/ 52 h 397"/>
                <a:gd name="T14" fmla="*/ 112 w 113"/>
                <a:gd name="T15" fmla="*/ 344 h 397"/>
                <a:gd name="T16" fmla="*/ 52 w 113"/>
                <a:gd name="T17"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7">
                  <a:moveTo>
                    <a:pt x="52" y="396"/>
                  </a:moveTo>
                  <a:lnTo>
                    <a:pt x="52" y="396"/>
                  </a:lnTo>
                  <a:cubicBezTo>
                    <a:pt x="26" y="396"/>
                    <a:pt x="0" y="370"/>
                    <a:pt x="0" y="344"/>
                  </a:cubicBezTo>
                  <a:cubicBezTo>
                    <a:pt x="0" y="52"/>
                    <a:pt x="0" y="52"/>
                    <a:pt x="0" y="52"/>
                  </a:cubicBezTo>
                  <a:cubicBezTo>
                    <a:pt x="0" y="26"/>
                    <a:pt x="26" y="0"/>
                    <a:pt x="52" y="0"/>
                  </a:cubicBezTo>
                  <a:lnTo>
                    <a:pt x="52" y="0"/>
                  </a:lnTo>
                  <a:cubicBezTo>
                    <a:pt x="86" y="0"/>
                    <a:pt x="112" y="26"/>
                    <a:pt x="112" y="52"/>
                  </a:cubicBezTo>
                  <a:cubicBezTo>
                    <a:pt x="112" y="344"/>
                    <a:pt x="112" y="344"/>
                    <a:pt x="112" y="344"/>
                  </a:cubicBezTo>
                  <a:cubicBezTo>
                    <a:pt x="112" y="370"/>
                    <a:pt x="86" y="396"/>
                    <a:pt x="52" y="396"/>
                  </a:cubicBezTo>
                </a:path>
              </a:pathLst>
            </a:custGeom>
            <a:solidFill>
              <a:srgbClr val="A3A3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9" name="Freeform 56"/>
            <p:cNvSpPr>
              <a:spLocks noChangeArrowheads="1"/>
            </p:cNvSpPr>
            <p:nvPr/>
          </p:nvSpPr>
          <p:spPr bwMode="auto">
            <a:xfrm>
              <a:off x="15093202" y="6144276"/>
              <a:ext cx="267960" cy="267957"/>
            </a:xfrm>
            <a:custGeom>
              <a:avLst/>
              <a:gdLst>
                <a:gd name="T0" fmla="*/ 241 w 242"/>
                <a:gd name="T1" fmla="*/ 215 h 242"/>
                <a:gd name="T2" fmla="*/ 154 w 242"/>
                <a:gd name="T3" fmla="*/ 121 h 242"/>
                <a:gd name="T4" fmla="*/ 232 w 242"/>
                <a:gd name="T5" fmla="*/ 43 h 242"/>
                <a:gd name="T6" fmla="*/ 206 w 242"/>
                <a:gd name="T7" fmla="*/ 9 h 242"/>
                <a:gd name="T8" fmla="*/ 120 w 242"/>
                <a:gd name="T9" fmla="*/ 95 h 242"/>
                <a:gd name="T10" fmla="*/ 25 w 242"/>
                <a:gd name="T11" fmla="*/ 0 h 242"/>
                <a:gd name="T12" fmla="*/ 0 w 242"/>
                <a:gd name="T13" fmla="*/ 35 h 242"/>
                <a:gd name="T14" fmla="*/ 86 w 242"/>
                <a:gd name="T15" fmla="*/ 121 h 242"/>
                <a:gd name="T16" fmla="*/ 0 w 242"/>
                <a:gd name="T17" fmla="*/ 215 h 242"/>
                <a:gd name="T18" fmla="*/ 34 w 242"/>
                <a:gd name="T19" fmla="*/ 241 h 242"/>
                <a:gd name="T20" fmla="*/ 120 w 242"/>
                <a:gd name="T21" fmla="*/ 155 h 242"/>
                <a:gd name="T22" fmla="*/ 206 w 242"/>
                <a:gd name="T23" fmla="*/ 241 h 242"/>
                <a:gd name="T24" fmla="*/ 241 w 242"/>
                <a:gd name="T25" fmla="*/ 2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242">
                  <a:moveTo>
                    <a:pt x="241" y="215"/>
                  </a:moveTo>
                  <a:lnTo>
                    <a:pt x="154" y="121"/>
                  </a:lnTo>
                  <a:lnTo>
                    <a:pt x="232" y="43"/>
                  </a:lnTo>
                  <a:lnTo>
                    <a:pt x="206" y="9"/>
                  </a:lnTo>
                  <a:lnTo>
                    <a:pt x="120" y="95"/>
                  </a:lnTo>
                  <a:lnTo>
                    <a:pt x="25" y="0"/>
                  </a:lnTo>
                  <a:lnTo>
                    <a:pt x="0" y="35"/>
                  </a:lnTo>
                  <a:lnTo>
                    <a:pt x="86" y="121"/>
                  </a:lnTo>
                  <a:lnTo>
                    <a:pt x="0" y="215"/>
                  </a:lnTo>
                  <a:lnTo>
                    <a:pt x="34" y="241"/>
                  </a:lnTo>
                  <a:lnTo>
                    <a:pt x="120" y="155"/>
                  </a:lnTo>
                  <a:lnTo>
                    <a:pt x="206" y="241"/>
                  </a:lnTo>
                  <a:lnTo>
                    <a:pt x="241" y="215"/>
                  </a:lnTo>
                </a:path>
              </a:pathLst>
            </a:custGeom>
            <a:solidFill>
              <a:srgbClr val="3039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0" name="Freeform 57"/>
            <p:cNvSpPr>
              <a:spLocks noChangeArrowheads="1"/>
            </p:cNvSpPr>
            <p:nvPr/>
          </p:nvSpPr>
          <p:spPr bwMode="auto">
            <a:xfrm>
              <a:off x="15083458" y="6134532"/>
              <a:ext cx="297192" cy="297189"/>
            </a:xfrm>
            <a:custGeom>
              <a:avLst/>
              <a:gdLst>
                <a:gd name="T0" fmla="*/ 215 w 268"/>
                <a:gd name="T1" fmla="*/ 43 h 268"/>
                <a:gd name="T2" fmla="*/ 215 w 268"/>
                <a:gd name="T3" fmla="*/ 223 h 268"/>
                <a:gd name="T4" fmla="*/ 43 w 268"/>
                <a:gd name="T5" fmla="*/ 223 h 268"/>
                <a:gd name="T6" fmla="*/ 43 w 268"/>
                <a:gd name="T7" fmla="*/ 43 h 268"/>
                <a:gd name="T8" fmla="*/ 215 w 268"/>
                <a:gd name="T9" fmla="*/ 43 h 268"/>
                <a:gd name="T10" fmla="*/ 267 w 268"/>
                <a:gd name="T11" fmla="*/ 0 h 268"/>
                <a:gd name="T12" fmla="*/ 0 w 268"/>
                <a:gd name="T13" fmla="*/ 0 h 268"/>
                <a:gd name="T14" fmla="*/ 0 w 268"/>
                <a:gd name="T15" fmla="*/ 267 h 268"/>
                <a:gd name="T16" fmla="*/ 267 w 268"/>
                <a:gd name="T17" fmla="*/ 267 h 268"/>
                <a:gd name="T18" fmla="*/ 267 w 268"/>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215" y="43"/>
                  </a:moveTo>
                  <a:lnTo>
                    <a:pt x="215" y="223"/>
                  </a:lnTo>
                  <a:lnTo>
                    <a:pt x="43" y="223"/>
                  </a:lnTo>
                  <a:lnTo>
                    <a:pt x="43" y="43"/>
                  </a:lnTo>
                  <a:lnTo>
                    <a:pt x="215" y="43"/>
                  </a:lnTo>
                  <a:close/>
                  <a:moveTo>
                    <a:pt x="267" y="0"/>
                  </a:moveTo>
                  <a:lnTo>
                    <a:pt x="0" y="0"/>
                  </a:lnTo>
                  <a:lnTo>
                    <a:pt x="0" y="267"/>
                  </a:lnTo>
                  <a:lnTo>
                    <a:pt x="267" y="267"/>
                  </a:lnTo>
                  <a:lnTo>
                    <a:pt x="267" y="0"/>
                  </a:ln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551" name="TextBox 550"/>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TARGET AUDIENCE DIAGRAM</a:t>
            </a:r>
          </a:p>
        </p:txBody>
      </p:sp>
      <p:sp>
        <p:nvSpPr>
          <p:cNvPr id="552" name="Title 20"/>
          <p:cNvSpPr txBox="1">
            <a:spLocks/>
          </p:cNvSpPr>
          <p:nvPr/>
        </p:nvSpPr>
        <p:spPr>
          <a:xfrm>
            <a:off x="1775136" y="10432780"/>
            <a:ext cx="20920384" cy="2185226"/>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Roboto Light"/>
                <a:cs typeface="Roboto Light"/>
              </a:rPr>
              <a:t>Entrepreneur It </a:t>
            </a:r>
            <a:r>
              <a:rPr lang="fr-FR" sz="2800" dirty="0" err="1">
                <a:solidFill>
                  <a:schemeClr val="tx1"/>
                </a:solidFill>
                <a:latin typeface="Roboto Light"/>
                <a:cs typeface="Roboto Light"/>
              </a:rPr>
              <a:t>is</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as an </a:t>
            </a:r>
            <a:r>
              <a:rPr lang="fr-FR" sz="2800" dirty="0" err="1">
                <a:solidFill>
                  <a:schemeClr val="tx1"/>
                </a:solidFill>
                <a:latin typeface="Roboto Light"/>
                <a:cs typeface="Roboto Light"/>
              </a:rPr>
              <a:t>individual</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who</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organizes</a:t>
            </a:r>
            <a:r>
              <a:rPr lang="fr-FR" sz="2800" dirty="0">
                <a:solidFill>
                  <a:schemeClr val="tx1"/>
                </a:solidFill>
                <a:latin typeface="Roboto Light"/>
                <a:cs typeface="Roboto Light"/>
              </a:rPr>
              <a:t> or </a:t>
            </a:r>
            <a:r>
              <a:rPr lang="fr-FR" sz="2800" dirty="0" err="1">
                <a:solidFill>
                  <a:schemeClr val="tx1"/>
                </a:solidFill>
                <a:latin typeface="Roboto Light"/>
                <a:cs typeface="Roboto Light"/>
              </a:rPr>
              <a:t>operates</a:t>
            </a:r>
            <a:r>
              <a:rPr lang="fr-FR" sz="2800" dirty="0">
                <a:solidFill>
                  <a:schemeClr val="tx1"/>
                </a:solidFill>
                <a:latin typeface="Roboto Light"/>
                <a:cs typeface="Roboto Light"/>
              </a:rPr>
              <a:t> a business or businesses. </a:t>
            </a:r>
            <a:r>
              <a:rPr lang="fr-FR" sz="2800" dirty="0" err="1">
                <a:solidFill>
                  <a:schemeClr val="tx1"/>
                </a:solidFill>
                <a:latin typeface="Roboto Light"/>
                <a:cs typeface="Roboto Light"/>
              </a:rPr>
              <a:t>Credit</a:t>
            </a:r>
            <a:r>
              <a:rPr lang="fr-FR" sz="2800" dirty="0">
                <a:solidFill>
                  <a:schemeClr val="tx1"/>
                </a:solidFill>
                <a:latin typeface="Roboto Light"/>
                <a:cs typeface="Roboto Light"/>
              </a:rPr>
              <a:t> for </a:t>
            </a:r>
            <a:r>
              <a:rPr lang="fr-FR" sz="2800" dirty="0" err="1">
                <a:solidFill>
                  <a:schemeClr val="tx1"/>
                </a:solidFill>
                <a:latin typeface="Roboto Light"/>
                <a:cs typeface="Roboto Light"/>
              </a:rPr>
              <a:t>coining</a:t>
            </a:r>
            <a:r>
              <a:rPr lang="fr-FR" sz="2800" dirty="0">
                <a:solidFill>
                  <a:schemeClr val="tx1"/>
                </a:solidFill>
                <a:latin typeface="Roboto Light"/>
                <a:cs typeface="Roboto Light"/>
              </a:rPr>
              <a:t> the </a:t>
            </a:r>
            <a:r>
              <a:rPr lang="fr-FR" sz="2800" dirty="0" err="1">
                <a:solidFill>
                  <a:schemeClr val="tx1"/>
                </a:solidFill>
                <a:latin typeface="Roboto Light"/>
                <a:cs typeface="Roboto Light"/>
              </a:rPr>
              <a:t>term</a:t>
            </a:r>
            <a:r>
              <a:rPr lang="fr-FR" sz="2800" dirty="0">
                <a:solidFill>
                  <a:schemeClr val="tx1"/>
                </a:solidFill>
                <a:latin typeface="Roboto Light"/>
                <a:cs typeface="Roboto Light"/>
              </a:rPr>
              <a:t> entrepreneur </a:t>
            </a:r>
            <a:r>
              <a:rPr lang="fr-FR" sz="2800" dirty="0" err="1">
                <a:solidFill>
                  <a:schemeClr val="tx1"/>
                </a:solidFill>
                <a:latin typeface="Roboto Light"/>
                <a:cs typeface="Roboto Light"/>
              </a:rPr>
              <a:t>generally</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goes</a:t>
            </a:r>
            <a:r>
              <a:rPr lang="fr-FR" sz="2800" dirty="0">
                <a:solidFill>
                  <a:schemeClr val="tx1"/>
                </a:solidFill>
                <a:latin typeface="Roboto Light"/>
                <a:cs typeface="Roboto Light"/>
              </a:rPr>
              <a:t> to the 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Jean-Baptiste Say, but in </a:t>
            </a:r>
            <a:r>
              <a:rPr lang="fr-FR" sz="2800" dirty="0" err="1">
                <a:solidFill>
                  <a:schemeClr val="tx1"/>
                </a:solidFill>
                <a:latin typeface="Roboto Light"/>
                <a:cs typeface="Roboto Light"/>
              </a:rPr>
              <a:t>fact</a:t>
            </a:r>
            <a:r>
              <a:rPr lang="fr-FR" sz="2800" dirty="0">
                <a:solidFill>
                  <a:schemeClr val="tx1"/>
                </a:solidFill>
                <a:latin typeface="Roboto Light"/>
                <a:cs typeface="Roboto Light"/>
              </a:rPr>
              <a:t> the Irish-French </a:t>
            </a:r>
            <a:r>
              <a:rPr lang="fr-FR" sz="2800" dirty="0" err="1">
                <a:solidFill>
                  <a:schemeClr val="tx1"/>
                </a:solidFill>
                <a:latin typeface="Roboto Light"/>
                <a:cs typeface="Roboto Light"/>
              </a:rPr>
              <a:t>economist</a:t>
            </a:r>
            <a:r>
              <a:rPr lang="fr-FR" sz="2800" dirty="0">
                <a:solidFill>
                  <a:schemeClr val="tx1"/>
                </a:solidFill>
                <a:latin typeface="Roboto Light"/>
                <a:cs typeface="Roboto Light"/>
              </a:rPr>
              <a:t> Richard Cantillon </a:t>
            </a:r>
            <a:r>
              <a:rPr lang="fr-FR" sz="2800" dirty="0" err="1">
                <a:solidFill>
                  <a:schemeClr val="tx1"/>
                </a:solidFill>
                <a:latin typeface="Roboto Light"/>
                <a:cs typeface="Roboto Light"/>
              </a:rPr>
              <a:t>defined</a:t>
            </a:r>
            <a:r>
              <a:rPr lang="fr-FR" sz="2800" dirty="0">
                <a:solidFill>
                  <a:schemeClr val="tx1"/>
                </a:solidFill>
                <a:latin typeface="Roboto Light"/>
                <a:cs typeface="Roboto Light"/>
              </a:rPr>
              <a:t> </a:t>
            </a:r>
            <a:r>
              <a:rPr lang="fr-FR" sz="2800" dirty="0" err="1">
                <a:solidFill>
                  <a:schemeClr val="tx1"/>
                </a:solidFill>
                <a:latin typeface="Roboto Light"/>
                <a:cs typeface="Roboto Light"/>
              </a:rPr>
              <a:t>it</a:t>
            </a:r>
            <a:r>
              <a:rPr lang="fr-FR" sz="2800" dirty="0">
                <a:solidFill>
                  <a:schemeClr val="tx1"/>
                </a:solidFill>
                <a:latin typeface="Roboto Light"/>
                <a:cs typeface="Roboto Light"/>
              </a:rPr>
              <a:t> first in </a:t>
            </a:r>
            <a:r>
              <a:rPr lang="fr-FR" sz="2800" dirty="0" err="1">
                <a:solidFill>
                  <a:schemeClr val="tx1"/>
                </a:solidFill>
                <a:latin typeface="Roboto Light"/>
                <a:cs typeface="Roboto Light"/>
              </a:rPr>
              <a:t>his</a:t>
            </a:r>
            <a:r>
              <a:rPr lang="fr-FR" sz="2800" dirty="0">
                <a:solidFill>
                  <a:schemeClr val="tx1"/>
                </a:solidFill>
                <a:latin typeface="Roboto Light"/>
                <a:cs typeface="Roboto Light"/>
              </a:rPr>
              <a:t> Essai.</a:t>
            </a:r>
            <a:endParaRPr lang="en-US" sz="2800" dirty="0">
              <a:solidFill>
                <a:schemeClr val="tx1"/>
              </a:solidFill>
              <a:latin typeface="Roboto Light"/>
              <a:cs typeface="Roboto Light"/>
            </a:endParaRPr>
          </a:p>
        </p:txBody>
      </p:sp>
      <p:sp>
        <p:nvSpPr>
          <p:cNvPr id="8" name="Slide Number Placeholder 7"/>
          <p:cNvSpPr>
            <a:spLocks noGrp="1"/>
          </p:cNvSpPr>
          <p:nvPr>
            <p:ph type="sldNum" sz="quarter" idx="12"/>
          </p:nvPr>
        </p:nvSpPr>
        <p:spPr/>
        <p:txBody>
          <a:bodyPr/>
          <a:lstStyle/>
          <a:p>
            <a:fld id="{9E30716D-6579-E840-A866-65A32A51B07B}" type="slidenum">
              <a:rPr lang="en-US" smtClean="0"/>
              <a:t>46</a:t>
            </a:fld>
            <a:endParaRPr lang="en-US"/>
          </a:p>
        </p:txBody>
      </p:sp>
    </p:spTree>
    <p:extLst>
      <p:ext uri="{BB962C8B-B14F-4D97-AF65-F5344CB8AC3E}">
        <p14:creationId xmlns:p14="http://schemas.microsoft.com/office/powerpoint/2010/main" val="61429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5"/>
                                        </p:tgtEl>
                                        <p:attrNameLst>
                                          <p:attrName>style.visibility</p:attrName>
                                        </p:attrNameLst>
                                      </p:cBhvr>
                                      <p:to>
                                        <p:strVal val="visible"/>
                                      </p:to>
                                    </p:set>
                                    <p:animEffect transition="in" filter="fade">
                                      <p:cBhvr>
                                        <p:cTn id="11" dur="500"/>
                                        <p:tgtEl>
                                          <p:spTgt spid="44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2"/>
                                        </p:tgtEl>
                                        <p:attrNameLst>
                                          <p:attrName>style.visibility</p:attrName>
                                        </p:attrNameLst>
                                      </p:cBhvr>
                                      <p:to>
                                        <p:strVal val="visible"/>
                                      </p:to>
                                    </p:set>
                                    <p:animEffect transition="in" filter="fade">
                                      <p:cBhvr>
                                        <p:cTn id="15" dur="500"/>
                                        <p:tgtEl>
                                          <p:spTgt spid="4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6"/>
                                        </p:tgtEl>
                                        <p:attrNameLst>
                                          <p:attrName>style.visibility</p:attrName>
                                        </p:attrNameLst>
                                      </p:cBhvr>
                                      <p:to>
                                        <p:strVal val="visible"/>
                                      </p:to>
                                    </p:set>
                                    <p:animEffect transition="in" filter="fade">
                                      <p:cBhvr>
                                        <p:cTn id="19" dur="500"/>
                                        <p:tgtEl>
                                          <p:spTgt spid="50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24"/>
                                        </p:tgtEl>
                                        <p:attrNameLst>
                                          <p:attrName>style.visibility</p:attrName>
                                        </p:attrNameLst>
                                      </p:cBhvr>
                                      <p:to>
                                        <p:strVal val="visible"/>
                                      </p:to>
                                    </p:set>
                                    <p:animEffect transition="in" filter="fade">
                                      <p:cBhvr>
                                        <p:cTn id="23" dur="500"/>
                                        <p:tgtEl>
                                          <p:spTgt spid="5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30"/>
                                        </p:tgtEl>
                                        <p:attrNameLst>
                                          <p:attrName>style.visibility</p:attrName>
                                        </p:attrNameLst>
                                      </p:cBhvr>
                                      <p:to>
                                        <p:strVal val="visible"/>
                                      </p:to>
                                    </p:set>
                                    <p:animEffect transition="in" filter="fade">
                                      <p:cBhvr>
                                        <p:cTn id="31" dur="500"/>
                                        <p:tgtEl>
                                          <p:spTgt spid="53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85"/>
                                        </p:tgtEl>
                                        <p:attrNameLst>
                                          <p:attrName>style.visibility</p:attrName>
                                        </p:attrNameLst>
                                      </p:cBhvr>
                                      <p:to>
                                        <p:strVal val="visible"/>
                                      </p:to>
                                    </p:set>
                                    <p:animEffect transition="in" filter="fade">
                                      <p:cBhvr>
                                        <p:cTn id="35" dur="500"/>
                                        <p:tgtEl>
                                          <p:spTgt spid="4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94"/>
                                        </p:tgtEl>
                                        <p:attrNameLst>
                                          <p:attrName>style.visibility</p:attrName>
                                        </p:attrNameLst>
                                      </p:cBhvr>
                                      <p:to>
                                        <p:strVal val="visible"/>
                                      </p:to>
                                    </p:set>
                                    <p:animEffect transition="in" filter="fade">
                                      <p:cBhvr>
                                        <p:cTn id="39" dur="500"/>
                                        <p:tgtEl>
                                          <p:spTgt spid="49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52"/>
                                        </p:tgtEl>
                                        <p:attrNameLst>
                                          <p:attrName>style.visibility</p:attrName>
                                        </p:attrNameLst>
                                      </p:cBhvr>
                                      <p:to>
                                        <p:strVal val="visible"/>
                                      </p:to>
                                    </p:set>
                                    <p:animEffect transition="in" filter="fade">
                                      <p:cBhvr>
                                        <p:cTn id="43" dur="5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P spid="55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1" name="TextBox 550"/>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SOCIAL MEDIA NETWORK </a:t>
            </a:r>
          </a:p>
        </p:txBody>
      </p:sp>
      <p:sp>
        <p:nvSpPr>
          <p:cNvPr id="8" name="Slide Number Placeholder 7"/>
          <p:cNvSpPr>
            <a:spLocks noGrp="1"/>
          </p:cNvSpPr>
          <p:nvPr>
            <p:ph type="sldNum" sz="quarter" idx="12"/>
          </p:nvPr>
        </p:nvSpPr>
        <p:spPr/>
        <p:txBody>
          <a:bodyPr/>
          <a:lstStyle/>
          <a:p>
            <a:fld id="{9E30716D-6579-E840-A866-65A32A51B07B}" type="slidenum">
              <a:rPr lang="en-US" smtClean="0"/>
              <a:t>47</a:t>
            </a:fld>
            <a:endParaRPr lang="en-US"/>
          </a:p>
        </p:txBody>
      </p:sp>
      <p:sp>
        <p:nvSpPr>
          <p:cNvPr id="108" name="Freeform 1"/>
          <p:cNvSpPr>
            <a:spLocks noChangeArrowheads="1"/>
          </p:cNvSpPr>
          <p:nvPr/>
        </p:nvSpPr>
        <p:spPr bwMode="auto">
          <a:xfrm>
            <a:off x="0" y="2222660"/>
            <a:ext cx="24387176" cy="11493340"/>
          </a:xfrm>
          <a:custGeom>
            <a:avLst/>
            <a:gdLst>
              <a:gd name="T0" fmla="*/ 19588 w 19589"/>
              <a:gd name="T1" fmla="*/ 9760 h 9761"/>
              <a:gd name="T2" fmla="*/ 0 w 19589"/>
              <a:gd name="T3" fmla="*/ 9760 h 9761"/>
              <a:gd name="T4" fmla="*/ 0 w 19589"/>
              <a:gd name="T5" fmla="*/ 0 h 9761"/>
              <a:gd name="T6" fmla="*/ 19588 w 19589"/>
              <a:gd name="T7" fmla="*/ 0 h 9761"/>
              <a:gd name="T8" fmla="*/ 19588 w 19589"/>
              <a:gd name="T9" fmla="*/ 9760 h 9761"/>
            </a:gdLst>
            <a:ahLst/>
            <a:cxnLst>
              <a:cxn ang="0">
                <a:pos x="T0" y="T1"/>
              </a:cxn>
              <a:cxn ang="0">
                <a:pos x="T2" y="T3"/>
              </a:cxn>
              <a:cxn ang="0">
                <a:pos x="T4" y="T5"/>
              </a:cxn>
              <a:cxn ang="0">
                <a:pos x="T6" y="T7"/>
              </a:cxn>
              <a:cxn ang="0">
                <a:pos x="T8" y="T9"/>
              </a:cxn>
            </a:cxnLst>
            <a:rect l="0" t="0" r="r" b="b"/>
            <a:pathLst>
              <a:path w="19589" h="9761">
                <a:moveTo>
                  <a:pt x="19588" y="9760"/>
                </a:moveTo>
                <a:lnTo>
                  <a:pt x="0" y="9760"/>
                </a:lnTo>
                <a:lnTo>
                  <a:pt x="0" y="0"/>
                </a:lnTo>
                <a:lnTo>
                  <a:pt x="19588" y="0"/>
                </a:lnTo>
                <a:lnTo>
                  <a:pt x="19588" y="9760"/>
                </a:lnTo>
              </a:path>
            </a:pathLst>
          </a:custGeom>
          <a:solidFill>
            <a:schemeClr val="accent1"/>
          </a:solidFill>
          <a:ln>
            <a:noFill/>
          </a:ln>
          <a:effectLst/>
        </p:spPr>
        <p:txBody>
          <a:bodyPr wrap="none" anchor="ctr"/>
          <a:lstStyle/>
          <a:p>
            <a:endParaRPr lang="en-US"/>
          </a:p>
        </p:txBody>
      </p:sp>
      <p:grpSp>
        <p:nvGrpSpPr>
          <p:cNvPr id="3" name="Group 2"/>
          <p:cNvGrpSpPr/>
          <p:nvPr/>
        </p:nvGrpSpPr>
        <p:grpSpPr>
          <a:xfrm>
            <a:off x="2928600" y="4097100"/>
            <a:ext cx="18482805" cy="7885780"/>
            <a:chOff x="2928600" y="4097100"/>
            <a:chExt cx="18482805" cy="7885780"/>
          </a:xfrm>
        </p:grpSpPr>
        <p:sp>
          <p:nvSpPr>
            <p:cNvPr id="111" name="Freeform 4"/>
            <p:cNvSpPr>
              <a:spLocks noChangeArrowheads="1"/>
            </p:cNvSpPr>
            <p:nvPr/>
          </p:nvSpPr>
          <p:spPr bwMode="auto">
            <a:xfrm>
              <a:off x="3043060" y="7847076"/>
              <a:ext cx="136265" cy="321584"/>
            </a:xfrm>
            <a:custGeom>
              <a:avLst/>
              <a:gdLst>
                <a:gd name="T0" fmla="*/ 81 w 110"/>
                <a:gd name="T1" fmla="*/ 0 h 258"/>
                <a:gd name="T2" fmla="*/ 81 w 110"/>
                <a:gd name="T3" fmla="*/ 0 h 258"/>
                <a:gd name="T4" fmla="*/ 68 w 110"/>
                <a:gd name="T5" fmla="*/ 13 h 258"/>
                <a:gd name="T6" fmla="*/ 27 w 110"/>
                <a:gd name="T7" fmla="*/ 230 h 258"/>
                <a:gd name="T8" fmla="*/ 55 w 110"/>
                <a:gd name="T9" fmla="*/ 257 h 258"/>
                <a:gd name="T10" fmla="*/ 68 w 110"/>
                <a:gd name="T11" fmla="*/ 243 h 258"/>
                <a:gd name="T12" fmla="*/ 68 w 110"/>
                <a:gd name="T13" fmla="*/ 216 h 258"/>
                <a:gd name="T14" fmla="*/ 95 w 110"/>
                <a:gd name="T15" fmla="*/ 40 h 258"/>
                <a:gd name="T16" fmla="*/ 95 w 110"/>
                <a:gd name="T17" fmla="*/ 0 h 258"/>
                <a:gd name="T18" fmla="*/ 81 w 110"/>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58">
                  <a:moveTo>
                    <a:pt x="81" y="0"/>
                  </a:moveTo>
                  <a:lnTo>
                    <a:pt x="81" y="0"/>
                  </a:lnTo>
                  <a:cubicBezTo>
                    <a:pt x="81" y="0"/>
                    <a:pt x="68" y="0"/>
                    <a:pt x="68" y="13"/>
                  </a:cubicBezTo>
                  <a:cubicBezTo>
                    <a:pt x="14" y="67"/>
                    <a:pt x="0" y="162"/>
                    <a:pt x="27" y="230"/>
                  </a:cubicBezTo>
                  <a:cubicBezTo>
                    <a:pt x="41" y="243"/>
                    <a:pt x="41" y="257"/>
                    <a:pt x="55" y="257"/>
                  </a:cubicBezTo>
                  <a:cubicBezTo>
                    <a:pt x="55" y="257"/>
                    <a:pt x="55" y="257"/>
                    <a:pt x="68" y="243"/>
                  </a:cubicBezTo>
                  <a:cubicBezTo>
                    <a:pt x="68" y="243"/>
                    <a:pt x="68" y="230"/>
                    <a:pt x="68" y="216"/>
                  </a:cubicBezTo>
                  <a:cubicBezTo>
                    <a:pt x="41" y="162"/>
                    <a:pt x="55" y="81"/>
                    <a:pt x="95" y="40"/>
                  </a:cubicBezTo>
                  <a:cubicBezTo>
                    <a:pt x="109" y="27"/>
                    <a:pt x="109" y="13"/>
                    <a:pt x="95" y="0"/>
                  </a:cubicBezTo>
                  <a:cubicBezTo>
                    <a:pt x="95" y="0"/>
                    <a:pt x="95" y="0"/>
                    <a:pt x="81" y="0"/>
                  </a:cubicBezTo>
                </a:path>
              </a:pathLst>
            </a:custGeom>
            <a:solidFill>
              <a:srgbClr val="008A6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5"/>
            <p:cNvSpPr>
              <a:spLocks noChangeArrowheads="1"/>
            </p:cNvSpPr>
            <p:nvPr/>
          </p:nvSpPr>
          <p:spPr bwMode="auto">
            <a:xfrm>
              <a:off x="3462754" y="8195911"/>
              <a:ext cx="119912" cy="103562"/>
            </a:xfrm>
            <a:custGeom>
              <a:avLst/>
              <a:gdLst>
                <a:gd name="T0" fmla="*/ 95 w 96"/>
                <a:gd name="T1" fmla="*/ 27 h 83"/>
                <a:gd name="T2" fmla="*/ 27 w 96"/>
                <a:gd name="T3" fmla="*/ 82 h 83"/>
                <a:gd name="T4" fmla="*/ 0 w 96"/>
                <a:gd name="T5" fmla="*/ 68 h 83"/>
                <a:gd name="T6" fmla="*/ 68 w 96"/>
                <a:gd name="T7" fmla="*/ 0 h 83"/>
                <a:gd name="T8" fmla="*/ 95 w 96"/>
                <a:gd name="T9" fmla="*/ 27 h 83"/>
              </a:gdLst>
              <a:ahLst/>
              <a:cxnLst>
                <a:cxn ang="0">
                  <a:pos x="T0" y="T1"/>
                </a:cxn>
                <a:cxn ang="0">
                  <a:pos x="T2" y="T3"/>
                </a:cxn>
                <a:cxn ang="0">
                  <a:pos x="T4" y="T5"/>
                </a:cxn>
                <a:cxn ang="0">
                  <a:pos x="T6" y="T7"/>
                </a:cxn>
                <a:cxn ang="0">
                  <a:pos x="T8" y="T9"/>
                </a:cxn>
              </a:cxnLst>
              <a:rect l="0" t="0" r="r" b="b"/>
              <a:pathLst>
                <a:path w="96" h="83">
                  <a:moveTo>
                    <a:pt x="95" y="27"/>
                  </a:moveTo>
                  <a:lnTo>
                    <a:pt x="27" y="82"/>
                  </a:lnTo>
                  <a:lnTo>
                    <a:pt x="0" y="68"/>
                  </a:lnTo>
                  <a:lnTo>
                    <a:pt x="68" y="0"/>
                  </a:lnTo>
                  <a:lnTo>
                    <a:pt x="95" y="27"/>
                  </a:lnTo>
                </a:path>
              </a:pathLst>
            </a:custGeom>
            <a:solidFill>
              <a:srgbClr val="0E1E2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 name="Freeform 6"/>
            <p:cNvSpPr>
              <a:spLocks noChangeArrowheads="1"/>
            </p:cNvSpPr>
            <p:nvPr/>
          </p:nvSpPr>
          <p:spPr bwMode="auto">
            <a:xfrm>
              <a:off x="3462754" y="8195911"/>
              <a:ext cx="119912" cy="103562"/>
            </a:xfrm>
            <a:custGeom>
              <a:avLst/>
              <a:gdLst>
                <a:gd name="T0" fmla="*/ 95 w 96"/>
                <a:gd name="T1" fmla="*/ 27 h 83"/>
                <a:gd name="T2" fmla="*/ 27 w 96"/>
                <a:gd name="T3" fmla="*/ 82 h 83"/>
                <a:gd name="T4" fmla="*/ 0 w 96"/>
                <a:gd name="T5" fmla="*/ 68 h 83"/>
                <a:gd name="T6" fmla="*/ 68 w 96"/>
                <a:gd name="T7" fmla="*/ 0 h 83"/>
                <a:gd name="T8" fmla="*/ 95 w 96"/>
                <a:gd name="T9" fmla="*/ 27 h 83"/>
              </a:gdLst>
              <a:ahLst/>
              <a:cxnLst>
                <a:cxn ang="0">
                  <a:pos x="T0" y="T1"/>
                </a:cxn>
                <a:cxn ang="0">
                  <a:pos x="T2" y="T3"/>
                </a:cxn>
                <a:cxn ang="0">
                  <a:pos x="T4" y="T5"/>
                </a:cxn>
                <a:cxn ang="0">
                  <a:pos x="T6" y="T7"/>
                </a:cxn>
                <a:cxn ang="0">
                  <a:pos x="T8" y="T9"/>
                </a:cxn>
              </a:cxnLst>
              <a:rect l="0" t="0" r="r" b="b"/>
              <a:pathLst>
                <a:path w="96" h="83">
                  <a:moveTo>
                    <a:pt x="95" y="27"/>
                  </a:moveTo>
                  <a:lnTo>
                    <a:pt x="27" y="82"/>
                  </a:lnTo>
                  <a:lnTo>
                    <a:pt x="0" y="68"/>
                  </a:lnTo>
                  <a:lnTo>
                    <a:pt x="68" y="0"/>
                  </a:lnTo>
                  <a:lnTo>
                    <a:pt x="95" y="27"/>
                  </a:lnTo>
                </a:path>
              </a:pathLst>
            </a:custGeom>
            <a:solidFill>
              <a:srgbClr val="0E1E2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7"/>
            <p:cNvSpPr>
              <a:spLocks noChangeArrowheads="1"/>
            </p:cNvSpPr>
            <p:nvPr/>
          </p:nvSpPr>
          <p:spPr bwMode="auto">
            <a:xfrm>
              <a:off x="3479104" y="8217714"/>
              <a:ext cx="403340" cy="403340"/>
            </a:xfrm>
            <a:custGeom>
              <a:avLst/>
              <a:gdLst>
                <a:gd name="T0" fmla="*/ 311 w 326"/>
                <a:gd name="T1" fmla="*/ 217 h 326"/>
                <a:gd name="T2" fmla="*/ 311 w 326"/>
                <a:gd name="T3" fmla="*/ 217 h 326"/>
                <a:gd name="T4" fmla="*/ 311 w 326"/>
                <a:gd name="T5" fmla="*/ 244 h 326"/>
                <a:gd name="T6" fmla="*/ 244 w 326"/>
                <a:gd name="T7" fmla="*/ 311 h 326"/>
                <a:gd name="T8" fmla="*/ 216 w 326"/>
                <a:gd name="T9" fmla="*/ 311 h 326"/>
                <a:gd name="T10" fmla="*/ 0 w 326"/>
                <a:gd name="T11" fmla="*/ 108 h 326"/>
                <a:gd name="T12" fmla="*/ 13 w 326"/>
                <a:gd name="T13" fmla="*/ 68 h 326"/>
                <a:gd name="T14" fmla="*/ 68 w 326"/>
                <a:gd name="T15" fmla="*/ 13 h 326"/>
                <a:gd name="T16" fmla="*/ 108 w 326"/>
                <a:gd name="T17" fmla="*/ 0 h 326"/>
                <a:gd name="T18" fmla="*/ 311 w 326"/>
                <a:gd name="T19" fmla="*/ 21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311" y="217"/>
                  </a:moveTo>
                  <a:lnTo>
                    <a:pt x="311" y="217"/>
                  </a:lnTo>
                  <a:cubicBezTo>
                    <a:pt x="325" y="217"/>
                    <a:pt x="325" y="230"/>
                    <a:pt x="311" y="244"/>
                  </a:cubicBezTo>
                  <a:cubicBezTo>
                    <a:pt x="244" y="311"/>
                    <a:pt x="244" y="311"/>
                    <a:pt x="244" y="311"/>
                  </a:cubicBezTo>
                  <a:cubicBezTo>
                    <a:pt x="230" y="311"/>
                    <a:pt x="216" y="325"/>
                    <a:pt x="216" y="311"/>
                  </a:cubicBezTo>
                  <a:cubicBezTo>
                    <a:pt x="0" y="108"/>
                    <a:pt x="0" y="108"/>
                    <a:pt x="0" y="108"/>
                  </a:cubicBezTo>
                  <a:cubicBezTo>
                    <a:pt x="0" y="95"/>
                    <a:pt x="0" y="81"/>
                    <a:pt x="13" y="68"/>
                  </a:cubicBezTo>
                  <a:cubicBezTo>
                    <a:pt x="68" y="13"/>
                    <a:pt x="68" y="13"/>
                    <a:pt x="68" y="13"/>
                  </a:cubicBezTo>
                  <a:cubicBezTo>
                    <a:pt x="81" y="0"/>
                    <a:pt x="95" y="0"/>
                    <a:pt x="108" y="0"/>
                  </a:cubicBezTo>
                  <a:cubicBezTo>
                    <a:pt x="311" y="217"/>
                    <a:pt x="311" y="217"/>
                    <a:pt x="311" y="217"/>
                  </a:cubicBezTo>
                </a:path>
              </a:pathLst>
            </a:custGeom>
            <a:solidFill>
              <a:schemeClr val="accent1">
                <a:lumMod val="50000"/>
              </a:schemeClr>
            </a:solidFill>
            <a:ln>
              <a:noFill/>
            </a:ln>
            <a:effectLst/>
          </p:spPr>
          <p:txBody>
            <a:bodyPr wrap="none" anchor="ctr"/>
            <a:lstStyle/>
            <a:p>
              <a:endParaRPr lang="en-US"/>
            </a:p>
          </p:txBody>
        </p:sp>
        <p:sp>
          <p:nvSpPr>
            <p:cNvPr id="115" name="Freeform 8"/>
            <p:cNvSpPr>
              <a:spLocks noChangeArrowheads="1"/>
            </p:cNvSpPr>
            <p:nvPr/>
          </p:nvSpPr>
          <p:spPr bwMode="auto">
            <a:xfrm>
              <a:off x="3566312" y="8217714"/>
              <a:ext cx="299782" cy="305231"/>
            </a:xfrm>
            <a:custGeom>
              <a:avLst/>
              <a:gdLst>
                <a:gd name="T0" fmla="*/ 230 w 244"/>
                <a:gd name="T1" fmla="*/ 203 h 245"/>
                <a:gd name="T2" fmla="*/ 230 w 244"/>
                <a:gd name="T3" fmla="*/ 203 h 245"/>
                <a:gd name="T4" fmla="*/ 230 w 244"/>
                <a:gd name="T5" fmla="*/ 230 h 245"/>
                <a:gd name="T6" fmla="*/ 217 w 244"/>
                <a:gd name="T7" fmla="*/ 244 h 245"/>
                <a:gd name="T8" fmla="*/ 203 w 244"/>
                <a:gd name="T9" fmla="*/ 244 h 245"/>
                <a:gd name="T10" fmla="*/ 0 w 244"/>
                <a:gd name="T11" fmla="*/ 40 h 245"/>
                <a:gd name="T12" fmla="*/ 0 w 244"/>
                <a:gd name="T13" fmla="*/ 27 h 245"/>
                <a:gd name="T14" fmla="*/ 13 w 244"/>
                <a:gd name="T15" fmla="*/ 13 h 245"/>
                <a:gd name="T16" fmla="*/ 40 w 244"/>
                <a:gd name="T17" fmla="*/ 13 h 245"/>
                <a:gd name="T18" fmla="*/ 230 w 244"/>
                <a:gd name="T19" fmla="*/ 2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5">
                  <a:moveTo>
                    <a:pt x="230" y="203"/>
                  </a:moveTo>
                  <a:lnTo>
                    <a:pt x="230" y="203"/>
                  </a:lnTo>
                  <a:cubicBezTo>
                    <a:pt x="230" y="217"/>
                    <a:pt x="243" y="217"/>
                    <a:pt x="230" y="230"/>
                  </a:cubicBezTo>
                  <a:cubicBezTo>
                    <a:pt x="217" y="244"/>
                    <a:pt x="217" y="244"/>
                    <a:pt x="217" y="244"/>
                  </a:cubicBezTo>
                  <a:lnTo>
                    <a:pt x="203" y="244"/>
                  </a:lnTo>
                  <a:cubicBezTo>
                    <a:pt x="0" y="40"/>
                    <a:pt x="0" y="40"/>
                    <a:pt x="0" y="40"/>
                  </a:cubicBezTo>
                  <a:lnTo>
                    <a:pt x="0" y="27"/>
                  </a:lnTo>
                  <a:cubicBezTo>
                    <a:pt x="13" y="13"/>
                    <a:pt x="13" y="13"/>
                    <a:pt x="13" y="13"/>
                  </a:cubicBezTo>
                  <a:cubicBezTo>
                    <a:pt x="27" y="0"/>
                    <a:pt x="27" y="13"/>
                    <a:pt x="40" y="13"/>
                  </a:cubicBezTo>
                  <a:lnTo>
                    <a:pt x="230" y="203"/>
                  </a:lnTo>
                </a:path>
              </a:pathLst>
            </a:custGeom>
            <a:solidFill>
              <a:schemeClr val="accent1">
                <a:lumMod val="40000"/>
                <a:lumOff val="60000"/>
              </a:schemeClr>
            </a:solidFill>
            <a:ln>
              <a:noFill/>
            </a:ln>
            <a:effectLst/>
          </p:spPr>
          <p:txBody>
            <a:bodyPr wrap="none" anchor="ctr"/>
            <a:lstStyle/>
            <a:p>
              <a:endParaRPr lang="en-US"/>
            </a:p>
          </p:txBody>
        </p:sp>
        <p:sp>
          <p:nvSpPr>
            <p:cNvPr id="116" name="Freeform 9"/>
            <p:cNvSpPr>
              <a:spLocks noChangeArrowheads="1"/>
            </p:cNvSpPr>
            <p:nvPr/>
          </p:nvSpPr>
          <p:spPr bwMode="auto">
            <a:xfrm>
              <a:off x="3059413" y="7830726"/>
              <a:ext cx="136262" cy="321580"/>
            </a:xfrm>
            <a:custGeom>
              <a:avLst/>
              <a:gdLst>
                <a:gd name="T0" fmla="*/ 67 w 109"/>
                <a:gd name="T1" fmla="*/ 230 h 258"/>
                <a:gd name="T2" fmla="*/ 67 w 109"/>
                <a:gd name="T3" fmla="*/ 230 h 258"/>
                <a:gd name="T4" fmla="*/ 54 w 109"/>
                <a:gd name="T5" fmla="*/ 257 h 258"/>
                <a:gd name="T6" fmla="*/ 27 w 109"/>
                <a:gd name="T7" fmla="*/ 244 h 258"/>
                <a:gd name="T8" fmla="*/ 67 w 109"/>
                <a:gd name="T9" fmla="*/ 14 h 258"/>
                <a:gd name="T10" fmla="*/ 95 w 109"/>
                <a:gd name="T11" fmla="*/ 14 h 258"/>
                <a:gd name="T12" fmla="*/ 95 w 109"/>
                <a:gd name="T13" fmla="*/ 41 h 258"/>
                <a:gd name="T14" fmla="*/ 67 w 109"/>
                <a:gd name="T15" fmla="*/ 230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58">
                  <a:moveTo>
                    <a:pt x="67" y="230"/>
                  </a:moveTo>
                  <a:lnTo>
                    <a:pt x="67" y="230"/>
                  </a:lnTo>
                  <a:cubicBezTo>
                    <a:pt x="67" y="244"/>
                    <a:pt x="67" y="257"/>
                    <a:pt x="54" y="257"/>
                  </a:cubicBezTo>
                  <a:cubicBezTo>
                    <a:pt x="54" y="257"/>
                    <a:pt x="41" y="257"/>
                    <a:pt x="27" y="244"/>
                  </a:cubicBezTo>
                  <a:cubicBezTo>
                    <a:pt x="0" y="163"/>
                    <a:pt x="13" y="81"/>
                    <a:pt x="67" y="14"/>
                  </a:cubicBezTo>
                  <a:cubicBezTo>
                    <a:pt x="67" y="0"/>
                    <a:pt x="95" y="0"/>
                    <a:pt x="95" y="14"/>
                  </a:cubicBezTo>
                  <a:cubicBezTo>
                    <a:pt x="108" y="27"/>
                    <a:pt x="108" y="41"/>
                    <a:pt x="95" y="41"/>
                  </a:cubicBezTo>
                  <a:cubicBezTo>
                    <a:pt x="54" y="95"/>
                    <a:pt x="41" y="163"/>
                    <a:pt x="67" y="230"/>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Freeform 12"/>
            <p:cNvSpPr>
              <a:spLocks noChangeArrowheads="1"/>
            </p:cNvSpPr>
            <p:nvPr/>
          </p:nvSpPr>
          <p:spPr bwMode="auto">
            <a:xfrm>
              <a:off x="3462754" y="8250417"/>
              <a:ext cx="65406" cy="54505"/>
            </a:xfrm>
            <a:custGeom>
              <a:avLst/>
              <a:gdLst>
                <a:gd name="T0" fmla="*/ 27 w 55"/>
                <a:gd name="T1" fmla="*/ 0 h 42"/>
                <a:gd name="T2" fmla="*/ 27 w 55"/>
                <a:gd name="T3" fmla="*/ 0 h 42"/>
                <a:gd name="T4" fmla="*/ 0 w 55"/>
                <a:gd name="T5" fmla="*/ 27 h 42"/>
                <a:gd name="T6" fmla="*/ 27 w 55"/>
                <a:gd name="T7" fmla="*/ 41 h 42"/>
                <a:gd name="T8" fmla="*/ 27 w 55"/>
                <a:gd name="T9" fmla="*/ 41 h 42"/>
                <a:gd name="T10" fmla="*/ 54 w 55"/>
                <a:gd name="T11" fmla="*/ 13 h 42"/>
                <a:gd name="T12" fmla="*/ 27 w 5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5" h="42">
                  <a:moveTo>
                    <a:pt x="27" y="0"/>
                  </a:moveTo>
                  <a:lnTo>
                    <a:pt x="27" y="0"/>
                  </a:lnTo>
                  <a:cubicBezTo>
                    <a:pt x="0" y="27"/>
                    <a:pt x="0" y="27"/>
                    <a:pt x="0" y="27"/>
                  </a:cubicBezTo>
                  <a:cubicBezTo>
                    <a:pt x="27" y="41"/>
                    <a:pt x="27" y="41"/>
                    <a:pt x="27" y="41"/>
                  </a:cubicBezTo>
                  <a:lnTo>
                    <a:pt x="27" y="41"/>
                  </a:lnTo>
                  <a:cubicBezTo>
                    <a:pt x="54" y="13"/>
                    <a:pt x="54" y="13"/>
                    <a:pt x="54" y="13"/>
                  </a:cubicBezTo>
                  <a:cubicBezTo>
                    <a:pt x="27" y="0"/>
                    <a:pt x="27" y="0"/>
                    <a:pt x="27" y="0"/>
                  </a:cubicBezTo>
                </a:path>
              </a:pathLst>
            </a:custGeom>
            <a:solidFill>
              <a:srgbClr val="0C1B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3"/>
            <p:cNvSpPr>
              <a:spLocks noChangeArrowheads="1"/>
            </p:cNvSpPr>
            <p:nvPr/>
          </p:nvSpPr>
          <p:spPr bwMode="auto">
            <a:xfrm>
              <a:off x="3479104" y="8266770"/>
              <a:ext cx="337934" cy="337934"/>
            </a:xfrm>
            <a:custGeom>
              <a:avLst/>
              <a:gdLst>
                <a:gd name="T0" fmla="*/ 40 w 272"/>
                <a:gd name="T1" fmla="*/ 0 h 272"/>
                <a:gd name="T2" fmla="*/ 40 w 272"/>
                <a:gd name="T3" fmla="*/ 0 h 272"/>
                <a:gd name="T4" fmla="*/ 13 w 272"/>
                <a:gd name="T5" fmla="*/ 28 h 272"/>
                <a:gd name="T6" fmla="*/ 13 w 272"/>
                <a:gd name="T7" fmla="*/ 28 h 272"/>
                <a:gd name="T8" fmla="*/ 0 w 272"/>
                <a:gd name="T9" fmla="*/ 68 h 272"/>
                <a:gd name="T10" fmla="*/ 216 w 272"/>
                <a:gd name="T11" fmla="*/ 271 h 272"/>
                <a:gd name="T12" fmla="*/ 230 w 272"/>
                <a:gd name="T13" fmla="*/ 271 h 272"/>
                <a:gd name="T14" fmla="*/ 230 w 272"/>
                <a:gd name="T15" fmla="*/ 271 h 272"/>
                <a:gd name="T16" fmla="*/ 230 w 272"/>
                <a:gd name="T17" fmla="*/ 271 h 272"/>
                <a:gd name="T18" fmla="*/ 230 w 272"/>
                <a:gd name="T19" fmla="*/ 271 h 272"/>
                <a:gd name="T20" fmla="*/ 271 w 272"/>
                <a:gd name="T21" fmla="*/ 245 h 272"/>
                <a:gd name="T22" fmla="*/ 40 w 272"/>
                <a:gd name="T2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72">
                  <a:moveTo>
                    <a:pt x="40" y="0"/>
                  </a:moveTo>
                  <a:lnTo>
                    <a:pt x="40" y="0"/>
                  </a:lnTo>
                  <a:cubicBezTo>
                    <a:pt x="13" y="28"/>
                    <a:pt x="13" y="28"/>
                    <a:pt x="13" y="28"/>
                  </a:cubicBezTo>
                  <a:lnTo>
                    <a:pt x="13" y="28"/>
                  </a:lnTo>
                  <a:cubicBezTo>
                    <a:pt x="0" y="41"/>
                    <a:pt x="0" y="55"/>
                    <a:pt x="0" y="68"/>
                  </a:cubicBezTo>
                  <a:cubicBezTo>
                    <a:pt x="216" y="271"/>
                    <a:pt x="216" y="271"/>
                    <a:pt x="216" y="271"/>
                  </a:cubicBezTo>
                  <a:cubicBezTo>
                    <a:pt x="216" y="271"/>
                    <a:pt x="216" y="271"/>
                    <a:pt x="230" y="271"/>
                  </a:cubicBezTo>
                  <a:lnTo>
                    <a:pt x="230" y="271"/>
                  </a:lnTo>
                  <a:lnTo>
                    <a:pt x="230" y="271"/>
                  </a:lnTo>
                  <a:lnTo>
                    <a:pt x="230" y="271"/>
                  </a:lnTo>
                  <a:cubicBezTo>
                    <a:pt x="271" y="245"/>
                    <a:pt x="271" y="245"/>
                    <a:pt x="271" y="245"/>
                  </a:cubicBezTo>
                  <a:cubicBezTo>
                    <a:pt x="40" y="0"/>
                    <a:pt x="40" y="0"/>
                    <a:pt x="40" y="0"/>
                  </a:cubicBezTo>
                </a:path>
              </a:pathLst>
            </a:custGeom>
            <a:solidFill>
              <a:schemeClr val="accent1">
                <a:lumMod val="50000"/>
              </a:schemeClr>
            </a:solidFill>
            <a:ln>
              <a:noFill/>
            </a:ln>
            <a:effectLst/>
          </p:spPr>
          <p:txBody>
            <a:bodyPr wrap="none" anchor="ctr"/>
            <a:lstStyle/>
            <a:p>
              <a:endParaRPr lang="en-US"/>
            </a:p>
          </p:txBody>
        </p:sp>
        <p:sp>
          <p:nvSpPr>
            <p:cNvPr id="122" name="Freeform 15"/>
            <p:cNvSpPr>
              <a:spLocks noChangeArrowheads="1"/>
            </p:cNvSpPr>
            <p:nvPr/>
          </p:nvSpPr>
          <p:spPr bwMode="auto">
            <a:xfrm>
              <a:off x="4803588" y="6642507"/>
              <a:ext cx="621362" cy="485097"/>
            </a:xfrm>
            <a:custGeom>
              <a:avLst/>
              <a:gdLst>
                <a:gd name="T0" fmla="*/ 461 w 502"/>
                <a:gd name="T1" fmla="*/ 0 h 394"/>
                <a:gd name="T2" fmla="*/ 461 w 502"/>
                <a:gd name="T3" fmla="*/ 0 h 394"/>
                <a:gd name="T4" fmla="*/ 257 w 502"/>
                <a:gd name="T5" fmla="*/ 0 h 394"/>
                <a:gd name="T6" fmla="*/ 407 w 502"/>
                <a:gd name="T7" fmla="*/ 190 h 394"/>
                <a:gd name="T8" fmla="*/ 203 w 502"/>
                <a:gd name="T9" fmla="*/ 393 h 394"/>
                <a:gd name="T10" fmla="*/ 0 w 502"/>
                <a:gd name="T11" fmla="*/ 190 h 394"/>
                <a:gd name="T12" fmla="*/ 0 w 502"/>
                <a:gd name="T13" fmla="*/ 190 h 394"/>
                <a:gd name="T14" fmla="*/ 203 w 502"/>
                <a:gd name="T15" fmla="*/ 393 h 394"/>
                <a:gd name="T16" fmla="*/ 501 w 502"/>
                <a:gd name="T17" fmla="*/ 136 h 394"/>
                <a:gd name="T18" fmla="*/ 447 w 502"/>
                <a:gd name="T19" fmla="*/ 68 h 394"/>
                <a:gd name="T20" fmla="*/ 447 w 502"/>
                <a:gd name="T21" fmla="*/ 68 h 394"/>
                <a:gd name="T22" fmla="*/ 447 w 502"/>
                <a:gd name="T23" fmla="*/ 68 h 394"/>
                <a:gd name="T24" fmla="*/ 461 w 502"/>
                <a:gd name="T2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394">
                  <a:moveTo>
                    <a:pt x="461" y="0"/>
                  </a:moveTo>
                  <a:lnTo>
                    <a:pt x="461" y="0"/>
                  </a:lnTo>
                  <a:cubicBezTo>
                    <a:pt x="257" y="0"/>
                    <a:pt x="257" y="0"/>
                    <a:pt x="257" y="0"/>
                  </a:cubicBezTo>
                  <a:cubicBezTo>
                    <a:pt x="338" y="14"/>
                    <a:pt x="407" y="95"/>
                    <a:pt x="407" y="190"/>
                  </a:cubicBezTo>
                  <a:cubicBezTo>
                    <a:pt x="407" y="312"/>
                    <a:pt x="312" y="393"/>
                    <a:pt x="203" y="393"/>
                  </a:cubicBezTo>
                  <a:cubicBezTo>
                    <a:pt x="95" y="393"/>
                    <a:pt x="0" y="312"/>
                    <a:pt x="0" y="190"/>
                  </a:cubicBezTo>
                  <a:lnTo>
                    <a:pt x="0" y="190"/>
                  </a:lnTo>
                  <a:cubicBezTo>
                    <a:pt x="0" y="312"/>
                    <a:pt x="95" y="393"/>
                    <a:pt x="203" y="393"/>
                  </a:cubicBezTo>
                  <a:cubicBezTo>
                    <a:pt x="298" y="393"/>
                    <a:pt x="461" y="353"/>
                    <a:pt x="501" y="136"/>
                  </a:cubicBezTo>
                  <a:cubicBezTo>
                    <a:pt x="474" y="136"/>
                    <a:pt x="447" y="109"/>
                    <a:pt x="447" y="68"/>
                  </a:cubicBezTo>
                  <a:lnTo>
                    <a:pt x="447" y="68"/>
                  </a:lnTo>
                  <a:lnTo>
                    <a:pt x="447" y="68"/>
                  </a:lnTo>
                  <a:cubicBezTo>
                    <a:pt x="447" y="55"/>
                    <a:pt x="461" y="28"/>
                    <a:pt x="461"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16"/>
            <p:cNvSpPr>
              <a:spLocks noChangeArrowheads="1"/>
            </p:cNvSpPr>
            <p:nvPr/>
          </p:nvSpPr>
          <p:spPr bwMode="auto">
            <a:xfrm>
              <a:off x="4956203" y="6506241"/>
              <a:ext cx="501451" cy="152616"/>
            </a:xfrm>
            <a:custGeom>
              <a:avLst/>
              <a:gdLst>
                <a:gd name="T0" fmla="*/ 406 w 407"/>
                <a:gd name="T1" fmla="*/ 0 h 123"/>
                <a:gd name="T2" fmla="*/ 406 w 407"/>
                <a:gd name="T3" fmla="*/ 0 h 123"/>
                <a:gd name="T4" fmla="*/ 149 w 407"/>
                <a:gd name="T5" fmla="*/ 41 h 123"/>
                <a:gd name="T6" fmla="*/ 149 w 407"/>
                <a:gd name="T7" fmla="*/ 41 h 123"/>
                <a:gd name="T8" fmla="*/ 0 w 407"/>
                <a:gd name="T9" fmla="*/ 122 h 123"/>
                <a:gd name="T10" fmla="*/ 0 w 407"/>
                <a:gd name="T11" fmla="*/ 122 h 123"/>
                <a:gd name="T12" fmla="*/ 0 w 407"/>
                <a:gd name="T13" fmla="*/ 122 h 123"/>
                <a:gd name="T14" fmla="*/ 81 w 407"/>
                <a:gd name="T15" fmla="*/ 95 h 123"/>
                <a:gd name="T16" fmla="*/ 135 w 407"/>
                <a:gd name="T17" fmla="*/ 108 h 123"/>
                <a:gd name="T18" fmla="*/ 339 w 407"/>
                <a:gd name="T19" fmla="*/ 108 h 123"/>
                <a:gd name="T20" fmla="*/ 406 w 407"/>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123">
                  <a:moveTo>
                    <a:pt x="406" y="0"/>
                  </a:moveTo>
                  <a:lnTo>
                    <a:pt x="406" y="0"/>
                  </a:lnTo>
                  <a:cubicBezTo>
                    <a:pt x="149" y="41"/>
                    <a:pt x="149" y="41"/>
                    <a:pt x="149" y="41"/>
                  </a:cubicBezTo>
                  <a:lnTo>
                    <a:pt x="149" y="41"/>
                  </a:lnTo>
                  <a:cubicBezTo>
                    <a:pt x="149" y="41"/>
                    <a:pt x="54" y="41"/>
                    <a:pt x="0" y="122"/>
                  </a:cubicBezTo>
                  <a:lnTo>
                    <a:pt x="0" y="122"/>
                  </a:lnTo>
                  <a:lnTo>
                    <a:pt x="0" y="122"/>
                  </a:lnTo>
                  <a:cubicBezTo>
                    <a:pt x="27" y="108"/>
                    <a:pt x="54" y="95"/>
                    <a:pt x="81" y="95"/>
                  </a:cubicBezTo>
                  <a:cubicBezTo>
                    <a:pt x="95" y="95"/>
                    <a:pt x="108" y="108"/>
                    <a:pt x="135" y="108"/>
                  </a:cubicBezTo>
                  <a:cubicBezTo>
                    <a:pt x="339" y="108"/>
                    <a:pt x="339" y="108"/>
                    <a:pt x="339" y="108"/>
                  </a:cubicBezTo>
                  <a:cubicBezTo>
                    <a:pt x="352" y="68"/>
                    <a:pt x="379" y="13"/>
                    <a:pt x="406"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17"/>
            <p:cNvSpPr>
              <a:spLocks noChangeArrowheads="1"/>
            </p:cNvSpPr>
            <p:nvPr/>
          </p:nvSpPr>
          <p:spPr bwMode="auto">
            <a:xfrm>
              <a:off x="5490357" y="6642507"/>
              <a:ext cx="621362" cy="485097"/>
            </a:xfrm>
            <a:custGeom>
              <a:avLst/>
              <a:gdLst>
                <a:gd name="T0" fmla="*/ 258 w 503"/>
                <a:gd name="T1" fmla="*/ 0 h 394"/>
                <a:gd name="T2" fmla="*/ 258 w 503"/>
                <a:gd name="T3" fmla="*/ 0 h 394"/>
                <a:gd name="T4" fmla="*/ 28 w 503"/>
                <a:gd name="T5" fmla="*/ 0 h 394"/>
                <a:gd name="T6" fmla="*/ 41 w 503"/>
                <a:gd name="T7" fmla="*/ 68 h 394"/>
                <a:gd name="T8" fmla="*/ 41 w 503"/>
                <a:gd name="T9" fmla="*/ 68 h 394"/>
                <a:gd name="T10" fmla="*/ 41 w 503"/>
                <a:gd name="T11" fmla="*/ 68 h 394"/>
                <a:gd name="T12" fmla="*/ 0 w 503"/>
                <a:gd name="T13" fmla="*/ 136 h 394"/>
                <a:gd name="T14" fmla="*/ 299 w 503"/>
                <a:gd name="T15" fmla="*/ 393 h 394"/>
                <a:gd name="T16" fmla="*/ 502 w 503"/>
                <a:gd name="T17" fmla="*/ 190 h 394"/>
                <a:gd name="T18" fmla="*/ 502 w 503"/>
                <a:gd name="T19" fmla="*/ 190 h 394"/>
                <a:gd name="T20" fmla="*/ 299 w 503"/>
                <a:gd name="T21" fmla="*/ 393 h 394"/>
                <a:gd name="T22" fmla="*/ 95 w 503"/>
                <a:gd name="T23" fmla="*/ 190 h 394"/>
                <a:gd name="T24" fmla="*/ 258 w 503"/>
                <a:gd name="T2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3" h="394">
                  <a:moveTo>
                    <a:pt x="258" y="0"/>
                  </a:moveTo>
                  <a:lnTo>
                    <a:pt x="258" y="0"/>
                  </a:lnTo>
                  <a:cubicBezTo>
                    <a:pt x="28" y="0"/>
                    <a:pt x="28" y="0"/>
                    <a:pt x="28" y="0"/>
                  </a:cubicBezTo>
                  <a:cubicBezTo>
                    <a:pt x="41" y="28"/>
                    <a:pt x="41" y="55"/>
                    <a:pt x="41" y="68"/>
                  </a:cubicBezTo>
                  <a:lnTo>
                    <a:pt x="41" y="68"/>
                  </a:lnTo>
                  <a:lnTo>
                    <a:pt x="41" y="68"/>
                  </a:lnTo>
                  <a:cubicBezTo>
                    <a:pt x="41" y="95"/>
                    <a:pt x="28" y="122"/>
                    <a:pt x="0" y="136"/>
                  </a:cubicBezTo>
                  <a:cubicBezTo>
                    <a:pt x="41" y="353"/>
                    <a:pt x="204" y="393"/>
                    <a:pt x="299" y="393"/>
                  </a:cubicBezTo>
                  <a:cubicBezTo>
                    <a:pt x="421" y="393"/>
                    <a:pt x="502" y="312"/>
                    <a:pt x="502" y="190"/>
                  </a:cubicBezTo>
                  <a:lnTo>
                    <a:pt x="502" y="190"/>
                  </a:lnTo>
                  <a:cubicBezTo>
                    <a:pt x="502" y="312"/>
                    <a:pt x="421" y="393"/>
                    <a:pt x="299" y="393"/>
                  </a:cubicBezTo>
                  <a:cubicBezTo>
                    <a:pt x="190" y="393"/>
                    <a:pt x="95" y="312"/>
                    <a:pt x="95" y="190"/>
                  </a:cubicBezTo>
                  <a:cubicBezTo>
                    <a:pt x="95" y="95"/>
                    <a:pt x="163" y="14"/>
                    <a:pt x="258"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18"/>
            <p:cNvSpPr>
              <a:spLocks noChangeArrowheads="1"/>
            </p:cNvSpPr>
            <p:nvPr/>
          </p:nvSpPr>
          <p:spPr bwMode="auto">
            <a:xfrm>
              <a:off x="5457654" y="6506241"/>
              <a:ext cx="523253" cy="152616"/>
            </a:xfrm>
            <a:custGeom>
              <a:avLst/>
              <a:gdLst>
                <a:gd name="T0" fmla="*/ 0 w 422"/>
                <a:gd name="T1" fmla="*/ 0 h 123"/>
                <a:gd name="T2" fmla="*/ 0 w 422"/>
                <a:gd name="T3" fmla="*/ 0 h 123"/>
                <a:gd name="T4" fmla="*/ 0 w 422"/>
                <a:gd name="T5" fmla="*/ 0 h 123"/>
                <a:gd name="T6" fmla="*/ 55 w 422"/>
                <a:gd name="T7" fmla="*/ 108 h 123"/>
                <a:gd name="T8" fmla="*/ 285 w 422"/>
                <a:gd name="T9" fmla="*/ 108 h 123"/>
                <a:gd name="T10" fmla="*/ 326 w 422"/>
                <a:gd name="T11" fmla="*/ 95 h 123"/>
                <a:gd name="T12" fmla="*/ 407 w 422"/>
                <a:gd name="T13" fmla="*/ 122 h 123"/>
                <a:gd name="T14" fmla="*/ 407 w 422"/>
                <a:gd name="T15" fmla="*/ 122 h 123"/>
                <a:gd name="T16" fmla="*/ 421 w 422"/>
                <a:gd name="T17" fmla="*/ 122 h 123"/>
                <a:gd name="T18" fmla="*/ 258 w 422"/>
                <a:gd name="T19" fmla="*/ 41 h 123"/>
                <a:gd name="T20" fmla="*/ 258 w 422"/>
                <a:gd name="T21" fmla="*/ 41 h 123"/>
                <a:gd name="T22" fmla="*/ 0 w 422"/>
                <a:gd name="T2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123">
                  <a:moveTo>
                    <a:pt x="0" y="0"/>
                  </a:moveTo>
                  <a:lnTo>
                    <a:pt x="0" y="0"/>
                  </a:lnTo>
                  <a:lnTo>
                    <a:pt x="0" y="0"/>
                  </a:lnTo>
                  <a:cubicBezTo>
                    <a:pt x="27" y="0"/>
                    <a:pt x="41" y="54"/>
                    <a:pt x="55" y="108"/>
                  </a:cubicBezTo>
                  <a:cubicBezTo>
                    <a:pt x="285" y="108"/>
                    <a:pt x="285" y="108"/>
                    <a:pt x="285" y="108"/>
                  </a:cubicBezTo>
                  <a:cubicBezTo>
                    <a:pt x="298" y="108"/>
                    <a:pt x="312" y="95"/>
                    <a:pt x="326" y="95"/>
                  </a:cubicBezTo>
                  <a:cubicBezTo>
                    <a:pt x="353" y="95"/>
                    <a:pt x="380" y="108"/>
                    <a:pt x="407" y="122"/>
                  </a:cubicBezTo>
                  <a:lnTo>
                    <a:pt x="407" y="122"/>
                  </a:lnTo>
                  <a:lnTo>
                    <a:pt x="421" y="122"/>
                  </a:lnTo>
                  <a:cubicBezTo>
                    <a:pt x="353" y="41"/>
                    <a:pt x="272" y="41"/>
                    <a:pt x="258" y="41"/>
                  </a:cubicBezTo>
                  <a:lnTo>
                    <a:pt x="258" y="41"/>
                  </a:lnTo>
                  <a:cubicBezTo>
                    <a:pt x="0" y="0"/>
                    <a:pt x="0" y="0"/>
                    <a:pt x="0"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19"/>
            <p:cNvSpPr>
              <a:spLocks noChangeArrowheads="1"/>
            </p:cNvSpPr>
            <p:nvPr/>
          </p:nvSpPr>
          <p:spPr bwMode="auto">
            <a:xfrm>
              <a:off x="5354092" y="6506241"/>
              <a:ext cx="185319" cy="218022"/>
            </a:xfrm>
            <a:custGeom>
              <a:avLst/>
              <a:gdLst>
                <a:gd name="T0" fmla="*/ 81 w 150"/>
                <a:gd name="T1" fmla="*/ 0 h 177"/>
                <a:gd name="T2" fmla="*/ 81 w 150"/>
                <a:gd name="T3" fmla="*/ 0 h 177"/>
                <a:gd name="T4" fmla="*/ 81 w 150"/>
                <a:gd name="T5" fmla="*/ 0 h 177"/>
                <a:gd name="T6" fmla="*/ 14 w 150"/>
                <a:gd name="T7" fmla="*/ 108 h 177"/>
                <a:gd name="T8" fmla="*/ 0 w 150"/>
                <a:gd name="T9" fmla="*/ 176 h 177"/>
                <a:gd name="T10" fmla="*/ 0 w 150"/>
                <a:gd name="T11" fmla="*/ 176 h 177"/>
                <a:gd name="T12" fmla="*/ 81 w 150"/>
                <a:gd name="T13" fmla="*/ 108 h 177"/>
                <a:gd name="T14" fmla="*/ 149 w 150"/>
                <a:gd name="T15" fmla="*/ 176 h 177"/>
                <a:gd name="T16" fmla="*/ 149 w 150"/>
                <a:gd name="T17" fmla="*/ 176 h 177"/>
                <a:gd name="T18" fmla="*/ 136 w 150"/>
                <a:gd name="T19" fmla="*/ 108 h 177"/>
                <a:gd name="T20" fmla="*/ 81 w 150"/>
                <a:gd name="T2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7">
                  <a:moveTo>
                    <a:pt x="81" y="0"/>
                  </a:moveTo>
                  <a:lnTo>
                    <a:pt x="81" y="0"/>
                  </a:lnTo>
                  <a:lnTo>
                    <a:pt x="81" y="0"/>
                  </a:lnTo>
                  <a:cubicBezTo>
                    <a:pt x="54" y="13"/>
                    <a:pt x="27" y="68"/>
                    <a:pt x="14" y="108"/>
                  </a:cubicBezTo>
                  <a:cubicBezTo>
                    <a:pt x="14" y="136"/>
                    <a:pt x="0" y="163"/>
                    <a:pt x="0" y="176"/>
                  </a:cubicBezTo>
                  <a:lnTo>
                    <a:pt x="0" y="176"/>
                  </a:lnTo>
                  <a:cubicBezTo>
                    <a:pt x="0" y="136"/>
                    <a:pt x="41" y="108"/>
                    <a:pt x="81" y="108"/>
                  </a:cubicBezTo>
                  <a:cubicBezTo>
                    <a:pt x="108" y="108"/>
                    <a:pt x="149" y="136"/>
                    <a:pt x="149" y="176"/>
                  </a:cubicBezTo>
                  <a:lnTo>
                    <a:pt x="149" y="176"/>
                  </a:lnTo>
                  <a:cubicBezTo>
                    <a:pt x="149" y="163"/>
                    <a:pt x="149" y="136"/>
                    <a:pt x="136" y="108"/>
                  </a:cubicBezTo>
                  <a:cubicBezTo>
                    <a:pt x="122" y="54"/>
                    <a:pt x="108" y="0"/>
                    <a:pt x="81"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20"/>
            <p:cNvSpPr>
              <a:spLocks noChangeArrowheads="1"/>
            </p:cNvSpPr>
            <p:nvPr/>
          </p:nvSpPr>
          <p:spPr bwMode="auto">
            <a:xfrm>
              <a:off x="5354092" y="6642507"/>
              <a:ext cx="185319" cy="168966"/>
            </a:xfrm>
            <a:custGeom>
              <a:avLst/>
              <a:gdLst>
                <a:gd name="T0" fmla="*/ 81 w 150"/>
                <a:gd name="T1" fmla="*/ 136 h 137"/>
                <a:gd name="T2" fmla="*/ 81 w 150"/>
                <a:gd name="T3" fmla="*/ 136 h 137"/>
                <a:gd name="T4" fmla="*/ 14 w 150"/>
                <a:gd name="T5" fmla="*/ 68 h 137"/>
                <a:gd name="T6" fmla="*/ 81 w 150"/>
                <a:gd name="T7" fmla="*/ 0 h 137"/>
                <a:gd name="T8" fmla="*/ 136 w 150"/>
                <a:gd name="T9" fmla="*/ 68 h 137"/>
                <a:gd name="T10" fmla="*/ 81 w 150"/>
                <a:gd name="T11" fmla="*/ 136 h 137"/>
                <a:gd name="T12" fmla="*/ 81 w 150"/>
                <a:gd name="T13" fmla="*/ 0 h 137"/>
                <a:gd name="T14" fmla="*/ 81 w 150"/>
                <a:gd name="T15" fmla="*/ 0 h 137"/>
                <a:gd name="T16" fmla="*/ 0 w 150"/>
                <a:gd name="T17" fmla="*/ 68 h 137"/>
                <a:gd name="T18" fmla="*/ 0 w 150"/>
                <a:gd name="T19" fmla="*/ 68 h 137"/>
                <a:gd name="T20" fmla="*/ 54 w 150"/>
                <a:gd name="T21" fmla="*/ 136 h 137"/>
                <a:gd name="T22" fmla="*/ 81 w 150"/>
                <a:gd name="T23" fmla="*/ 136 h 137"/>
                <a:gd name="T24" fmla="*/ 108 w 150"/>
                <a:gd name="T25" fmla="*/ 136 h 137"/>
                <a:gd name="T26" fmla="*/ 149 w 150"/>
                <a:gd name="T27" fmla="*/ 68 h 137"/>
                <a:gd name="T28" fmla="*/ 149 w 150"/>
                <a:gd name="T29" fmla="*/ 68 h 137"/>
                <a:gd name="T30" fmla="*/ 81 w 150"/>
                <a:gd name="T31" fmla="*/ 0 h 137"/>
                <a:gd name="T32" fmla="*/ 81 w 150"/>
                <a:gd name="T33"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37">
                  <a:moveTo>
                    <a:pt x="81" y="136"/>
                  </a:moveTo>
                  <a:lnTo>
                    <a:pt x="81" y="136"/>
                  </a:lnTo>
                  <a:cubicBezTo>
                    <a:pt x="41" y="136"/>
                    <a:pt x="14" y="109"/>
                    <a:pt x="14" y="68"/>
                  </a:cubicBezTo>
                  <a:cubicBezTo>
                    <a:pt x="14" y="28"/>
                    <a:pt x="41" y="0"/>
                    <a:pt x="81" y="0"/>
                  </a:cubicBezTo>
                  <a:cubicBezTo>
                    <a:pt x="108" y="0"/>
                    <a:pt x="136" y="28"/>
                    <a:pt x="136" y="68"/>
                  </a:cubicBezTo>
                  <a:cubicBezTo>
                    <a:pt x="136" y="109"/>
                    <a:pt x="108" y="136"/>
                    <a:pt x="81" y="136"/>
                  </a:cubicBezTo>
                  <a:lnTo>
                    <a:pt x="81" y="0"/>
                  </a:lnTo>
                  <a:lnTo>
                    <a:pt x="81" y="0"/>
                  </a:lnTo>
                  <a:cubicBezTo>
                    <a:pt x="41" y="0"/>
                    <a:pt x="0" y="28"/>
                    <a:pt x="0" y="68"/>
                  </a:cubicBezTo>
                  <a:lnTo>
                    <a:pt x="0" y="68"/>
                  </a:lnTo>
                  <a:cubicBezTo>
                    <a:pt x="0" y="109"/>
                    <a:pt x="27" y="136"/>
                    <a:pt x="54" y="136"/>
                  </a:cubicBezTo>
                  <a:cubicBezTo>
                    <a:pt x="68" y="136"/>
                    <a:pt x="68" y="136"/>
                    <a:pt x="81" y="136"/>
                  </a:cubicBezTo>
                  <a:cubicBezTo>
                    <a:pt x="81" y="136"/>
                    <a:pt x="95" y="136"/>
                    <a:pt x="108" y="136"/>
                  </a:cubicBezTo>
                  <a:cubicBezTo>
                    <a:pt x="136" y="122"/>
                    <a:pt x="149" y="95"/>
                    <a:pt x="149" y="68"/>
                  </a:cubicBezTo>
                  <a:lnTo>
                    <a:pt x="149" y="68"/>
                  </a:lnTo>
                  <a:cubicBezTo>
                    <a:pt x="149" y="28"/>
                    <a:pt x="108" y="0"/>
                    <a:pt x="81" y="0"/>
                  </a:cubicBezTo>
                  <a:lnTo>
                    <a:pt x="81" y="136"/>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1"/>
            <p:cNvSpPr>
              <a:spLocks noChangeArrowheads="1"/>
            </p:cNvSpPr>
            <p:nvPr/>
          </p:nvSpPr>
          <p:spPr bwMode="auto">
            <a:xfrm>
              <a:off x="5375894" y="6642507"/>
              <a:ext cx="152616" cy="168966"/>
            </a:xfrm>
            <a:custGeom>
              <a:avLst/>
              <a:gdLst>
                <a:gd name="T0" fmla="*/ 67 w 123"/>
                <a:gd name="T1" fmla="*/ 136 h 137"/>
                <a:gd name="T2" fmla="*/ 67 w 123"/>
                <a:gd name="T3" fmla="*/ 136 h 137"/>
                <a:gd name="T4" fmla="*/ 0 w 123"/>
                <a:gd name="T5" fmla="*/ 68 h 137"/>
                <a:gd name="T6" fmla="*/ 67 w 123"/>
                <a:gd name="T7" fmla="*/ 14 h 137"/>
                <a:gd name="T8" fmla="*/ 122 w 123"/>
                <a:gd name="T9" fmla="*/ 68 h 137"/>
                <a:gd name="T10" fmla="*/ 67 w 123"/>
                <a:gd name="T11" fmla="*/ 136 h 137"/>
                <a:gd name="T12" fmla="*/ 67 w 123"/>
                <a:gd name="T13" fmla="*/ 0 h 137"/>
                <a:gd name="T14" fmla="*/ 67 w 123"/>
                <a:gd name="T15" fmla="*/ 0 h 137"/>
                <a:gd name="T16" fmla="*/ 0 w 123"/>
                <a:gd name="T17" fmla="*/ 68 h 137"/>
                <a:gd name="T18" fmla="*/ 67 w 123"/>
                <a:gd name="T19" fmla="*/ 136 h 137"/>
                <a:gd name="T20" fmla="*/ 122 w 123"/>
                <a:gd name="T21" fmla="*/ 68 h 137"/>
                <a:gd name="T22" fmla="*/ 67 w 123"/>
                <a:gd name="T23" fmla="*/ 0 h 137"/>
                <a:gd name="T24" fmla="*/ 67 w 123"/>
                <a:gd name="T25"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37">
                  <a:moveTo>
                    <a:pt x="67" y="136"/>
                  </a:moveTo>
                  <a:lnTo>
                    <a:pt x="67" y="136"/>
                  </a:lnTo>
                  <a:cubicBezTo>
                    <a:pt x="27" y="136"/>
                    <a:pt x="0" y="109"/>
                    <a:pt x="0" y="68"/>
                  </a:cubicBezTo>
                  <a:cubicBezTo>
                    <a:pt x="0" y="41"/>
                    <a:pt x="27" y="14"/>
                    <a:pt x="67" y="14"/>
                  </a:cubicBezTo>
                  <a:cubicBezTo>
                    <a:pt x="94" y="14"/>
                    <a:pt x="122" y="41"/>
                    <a:pt x="122" y="68"/>
                  </a:cubicBezTo>
                  <a:cubicBezTo>
                    <a:pt x="122" y="109"/>
                    <a:pt x="94" y="136"/>
                    <a:pt x="67" y="136"/>
                  </a:cubicBezTo>
                  <a:lnTo>
                    <a:pt x="67" y="0"/>
                  </a:lnTo>
                  <a:lnTo>
                    <a:pt x="67" y="0"/>
                  </a:lnTo>
                  <a:cubicBezTo>
                    <a:pt x="27" y="0"/>
                    <a:pt x="0" y="28"/>
                    <a:pt x="0" y="68"/>
                  </a:cubicBezTo>
                  <a:cubicBezTo>
                    <a:pt x="0" y="109"/>
                    <a:pt x="27" y="136"/>
                    <a:pt x="67" y="136"/>
                  </a:cubicBezTo>
                  <a:cubicBezTo>
                    <a:pt x="94" y="136"/>
                    <a:pt x="122" y="109"/>
                    <a:pt x="122" y="68"/>
                  </a:cubicBezTo>
                  <a:cubicBezTo>
                    <a:pt x="122" y="28"/>
                    <a:pt x="94" y="0"/>
                    <a:pt x="67" y="0"/>
                  </a:cubicBezTo>
                  <a:lnTo>
                    <a:pt x="67" y="136"/>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22"/>
            <p:cNvSpPr>
              <a:spLocks noChangeArrowheads="1"/>
            </p:cNvSpPr>
            <p:nvPr/>
          </p:nvSpPr>
          <p:spPr bwMode="auto">
            <a:xfrm>
              <a:off x="5375894" y="6658857"/>
              <a:ext cx="152616" cy="152616"/>
            </a:xfrm>
            <a:custGeom>
              <a:avLst/>
              <a:gdLst>
                <a:gd name="T0" fmla="*/ 67 w 123"/>
                <a:gd name="T1" fmla="*/ 0 h 123"/>
                <a:gd name="T2" fmla="*/ 67 w 123"/>
                <a:gd name="T3" fmla="*/ 0 h 123"/>
                <a:gd name="T4" fmla="*/ 0 w 123"/>
                <a:gd name="T5" fmla="*/ 54 h 123"/>
                <a:gd name="T6" fmla="*/ 67 w 123"/>
                <a:gd name="T7" fmla="*/ 122 h 123"/>
                <a:gd name="T8" fmla="*/ 122 w 123"/>
                <a:gd name="T9" fmla="*/ 54 h 123"/>
                <a:gd name="T10" fmla="*/ 67 w 123"/>
                <a:gd name="T11" fmla="*/ 0 h 123"/>
              </a:gdLst>
              <a:ahLst/>
              <a:cxnLst>
                <a:cxn ang="0">
                  <a:pos x="T0" y="T1"/>
                </a:cxn>
                <a:cxn ang="0">
                  <a:pos x="T2" y="T3"/>
                </a:cxn>
                <a:cxn ang="0">
                  <a:pos x="T4" y="T5"/>
                </a:cxn>
                <a:cxn ang="0">
                  <a:pos x="T6" y="T7"/>
                </a:cxn>
                <a:cxn ang="0">
                  <a:pos x="T8" y="T9"/>
                </a:cxn>
                <a:cxn ang="0">
                  <a:pos x="T10" y="T11"/>
                </a:cxn>
              </a:cxnLst>
              <a:rect l="0" t="0" r="r" b="b"/>
              <a:pathLst>
                <a:path w="123" h="123">
                  <a:moveTo>
                    <a:pt x="67" y="0"/>
                  </a:moveTo>
                  <a:lnTo>
                    <a:pt x="67" y="0"/>
                  </a:lnTo>
                  <a:cubicBezTo>
                    <a:pt x="27" y="0"/>
                    <a:pt x="0" y="27"/>
                    <a:pt x="0" y="54"/>
                  </a:cubicBezTo>
                  <a:cubicBezTo>
                    <a:pt x="0" y="95"/>
                    <a:pt x="27" y="122"/>
                    <a:pt x="67" y="122"/>
                  </a:cubicBezTo>
                  <a:cubicBezTo>
                    <a:pt x="94" y="122"/>
                    <a:pt x="122" y="95"/>
                    <a:pt x="122" y="54"/>
                  </a:cubicBezTo>
                  <a:cubicBezTo>
                    <a:pt x="122" y="27"/>
                    <a:pt x="94" y="0"/>
                    <a:pt x="67"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23"/>
            <p:cNvSpPr>
              <a:spLocks noChangeArrowheads="1"/>
            </p:cNvSpPr>
            <p:nvPr/>
          </p:nvSpPr>
          <p:spPr bwMode="auto">
            <a:xfrm>
              <a:off x="4803588" y="6626154"/>
              <a:ext cx="506899" cy="501451"/>
            </a:xfrm>
            <a:custGeom>
              <a:avLst/>
              <a:gdLst>
                <a:gd name="T0" fmla="*/ 203 w 408"/>
                <a:gd name="T1" fmla="*/ 380 h 407"/>
                <a:gd name="T2" fmla="*/ 203 w 408"/>
                <a:gd name="T3" fmla="*/ 380 h 407"/>
                <a:gd name="T4" fmla="*/ 40 w 408"/>
                <a:gd name="T5" fmla="*/ 203 h 407"/>
                <a:gd name="T6" fmla="*/ 203 w 408"/>
                <a:gd name="T7" fmla="*/ 41 h 407"/>
                <a:gd name="T8" fmla="*/ 366 w 408"/>
                <a:gd name="T9" fmla="*/ 203 h 407"/>
                <a:gd name="T10" fmla="*/ 203 w 408"/>
                <a:gd name="T11" fmla="*/ 380 h 407"/>
                <a:gd name="T12" fmla="*/ 203 w 408"/>
                <a:gd name="T13" fmla="*/ 0 h 407"/>
                <a:gd name="T14" fmla="*/ 203 w 408"/>
                <a:gd name="T15" fmla="*/ 0 h 407"/>
                <a:gd name="T16" fmla="*/ 122 w 408"/>
                <a:gd name="T17" fmla="*/ 27 h 407"/>
                <a:gd name="T18" fmla="*/ 122 w 408"/>
                <a:gd name="T19" fmla="*/ 27 h 407"/>
                <a:gd name="T20" fmla="*/ 122 w 408"/>
                <a:gd name="T21" fmla="*/ 27 h 407"/>
                <a:gd name="T22" fmla="*/ 0 w 408"/>
                <a:gd name="T23" fmla="*/ 203 h 407"/>
                <a:gd name="T24" fmla="*/ 0 w 408"/>
                <a:gd name="T25" fmla="*/ 203 h 407"/>
                <a:gd name="T26" fmla="*/ 203 w 408"/>
                <a:gd name="T27" fmla="*/ 406 h 407"/>
                <a:gd name="T28" fmla="*/ 407 w 408"/>
                <a:gd name="T29" fmla="*/ 203 h 407"/>
                <a:gd name="T30" fmla="*/ 257 w 408"/>
                <a:gd name="T31" fmla="*/ 13 h 407"/>
                <a:gd name="T32" fmla="*/ 203 w 408"/>
                <a:gd name="T33" fmla="*/ 0 h 407"/>
                <a:gd name="T34" fmla="*/ 203 w 408"/>
                <a:gd name="T35" fmla="*/ 3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407">
                  <a:moveTo>
                    <a:pt x="203" y="380"/>
                  </a:moveTo>
                  <a:lnTo>
                    <a:pt x="203" y="380"/>
                  </a:lnTo>
                  <a:cubicBezTo>
                    <a:pt x="108" y="380"/>
                    <a:pt x="40" y="298"/>
                    <a:pt x="40" y="203"/>
                  </a:cubicBezTo>
                  <a:cubicBezTo>
                    <a:pt x="40" y="122"/>
                    <a:pt x="108" y="41"/>
                    <a:pt x="203" y="41"/>
                  </a:cubicBezTo>
                  <a:cubicBezTo>
                    <a:pt x="298" y="41"/>
                    <a:pt x="366" y="122"/>
                    <a:pt x="366" y="203"/>
                  </a:cubicBezTo>
                  <a:cubicBezTo>
                    <a:pt x="366" y="298"/>
                    <a:pt x="298" y="380"/>
                    <a:pt x="203" y="380"/>
                  </a:cubicBezTo>
                  <a:lnTo>
                    <a:pt x="203" y="0"/>
                  </a:lnTo>
                  <a:lnTo>
                    <a:pt x="203" y="0"/>
                  </a:lnTo>
                  <a:cubicBezTo>
                    <a:pt x="176" y="0"/>
                    <a:pt x="149" y="13"/>
                    <a:pt x="122" y="27"/>
                  </a:cubicBezTo>
                  <a:lnTo>
                    <a:pt x="122" y="27"/>
                  </a:lnTo>
                  <a:lnTo>
                    <a:pt x="122" y="27"/>
                  </a:lnTo>
                  <a:cubicBezTo>
                    <a:pt x="54" y="54"/>
                    <a:pt x="0" y="122"/>
                    <a:pt x="0" y="203"/>
                  </a:cubicBezTo>
                  <a:lnTo>
                    <a:pt x="0" y="203"/>
                  </a:lnTo>
                  <a:cubicBezTo>
                    <a:pt x="0" y="325"/>
                    <a:pt x="95" y="406"/>
                    <a:pt x="203" y="406"/>
                  </a:cubicBezTo>
                  <a:cubicBezTo>
                    <a:pt x="312" y="406"/>
                    <a:pt x="407" y="325"/>
                    <a:pt x="407" y="203"/>
                  </a:cubicBezTo>
                  <a:cubicBezTo>
                    <a:pt x="407" y="108"/>
                    <a:pt x="338" y="27"/>
                    <a:pt x="257" y="13"/>
                  </a:cubicBezTo>
                  <a:cubicBezTo>
                    <a:pt x="230" y="13"/>
                    <a:pt x="217" y="0"/>
                    <a:pt x="203" y="0"/>
                  </a:cubicBezTo>
                  <a:lnTo>
                    <a:pt x="203" y="380"/>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24"/>
            <p:cNvSpPr>
              <a:spLocks noChangeArrowheads="1"/>
            </p:cNvSpPr>
            <p:nvPr/>
          </p:nvSpPr>
          <p:spPr bwMode="auto">
            <a:xfrm>
              <a:off x="4852641" y="6675210"/>
              <a:ext cx="403340" cy="419691"/>
            </a:xfrm>
            <a:custGeom>
              <a:avLst/>
              <a:gdLst>
                <a:gd name="T0" fmla="*/ 163 w 327"/>
                <a:gd name="T1" fmla="*/ 325 h 340"/>
                <a:gd name="T2" fmla="*/ 163 w 327"/>
                <a:gd name="T3" fmla="*/ 325 h 340"/>
                <a:gd name="T4" fmla="*/ 0 w 327"/>
                <a:gd name="T5" fmla="*/ 162 h 340"/>
                <a:gd name="T6" fmla="*/ 163 w 327"/>
                <a:gd name="T7" fmla="*/ 13 h 340"/>
                <a:gd name="T8" fmla="*/ 326 w 327"/>
                <a:gd name="T9" fmla="*/ 162 h 340"/>
                <a:gd name="T10" fmla="*/ 163 w 327"/>
                <a:gd name="T11" fmla="*/ 325 h 340"/>
                <a:gd name="T12" fmla="*/ 163 w 327"/>
                <a:gd name="T13" fmla="*/ 0 h 340"/>
                <a:gd name="T14" fmla="*/ 163 w 327"/>
                <a:gd name="T15" fmla="*/ 0 h 340"/>
                <a:gd name="T16" fmla="*/ 0 w 327"/>
                <a:gd name="T17" fmla="*/ 162 h 340"/>
                <a:gd name="T18" fmla="*/ 163 w 327"/>
                <a:gd name="T19" fmla="*/ 339 h 340"/>
                <a:gd name="T20" fmla="*/ 326 w 327"/>
                <a:gd name="T21" fmla="*/ 162 h 340"/>
                <a:gd name="T22" fmla="*/ 163 w 327"/>
                <a:gd name="T23" fmla="*/ 0 h 340"/>
                <a:gd name="T24" fmla="*/ 163 w 327"/>
                <a:gd name="T25" fmla="*/ 32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340">
                  <a:moveTo>
                    <a:pt x="163" y="325"/>
                  </a:moveTo>
                  <a:lnTo>
                    <a:pt x="163" y="325"/>
                  </a:lnTo>
                  <a:cubicBezTo>
                    <a:pt x="82" y="325"/>
                    <a:pt x="0" y="257"/>
                    <a:pt x="0" y="162"/>
                  </a:cubicBezTo>
                  <a:cubicBezTo>
                    <a:pt x="0" y="81"/>
                    <a:pt x="82" y="13"/>
                    <a:pt x="163" y="13"/>
                  </a:cubicBezTo>
                  <a:cubicBezTo>
                    <a:pt x="258" y="13"/>
                    <a:pt x="326" y="81"/>
                    <a:pt x="326" y="162"/>
                  </a:cubicBezTo>
                  <a:cubicBezTo>
                    <a:pt x="326" y="257"/>
                    <a:pt x="258" y="325"/>
                    <a:pt x="163" y="325"/>
                  </a:cubicBezTo>
                  <a:lnTo>
                    <a:pt x="163" y="0"/>
                  </a:lnTo>
                  <a:lnTo>
                    <a:pt x="163" y="0"/>
                  </a:lnTo>
                  <a:cubicBezTo>
                    <a:pt x="68" y="0"/>
                    <a:pt x="0" y="81"/>
                    <a:pt x="0" y="162"/>
                  </a:cubicBezTo>
                  <a:cubicBezTo>
                    <a:pt x="0" y="257"/>
                    <a:pt x="68" y="339"/>
                    <a:pt x="163" y="339"/>
                  </a:cubicBezTo>
                  <a:cubicBezTo>
                    <a:pt x="258" y="339"/>
                    <a:pt x="326" y="257"/>
                    <a:pt x="326" y="162"/>
                  </a:cubicBezTo>
                  <a:cubicBezTo>
                    <a:pt x="326" y="81"/>
                    <a:pt x="258" y="0"/>
                    <a:pt x="163" y="0"/>
                  </a:cubicBezTo>
                  <a:lnTo>
                    <a:pt x="163" y="325"/>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25"/>
            <p:cNvSpPr>
              <a:spLocks noChangeArrowheads="1"/>
            </p:cNvSpPr>
            <p:nvPr/>
          </p:nvSpPr>
          <p:spPr bwMode="auto">
            <a:xfrm>
              <a:off x="4852641" y="6691560"/>
              <a:ext cx="403340" cy="386991"/>
            </a:xfrm>
            <a:custGeom>
              <a:avLst/>
              <a:gdLst>
                <a:gd name="T0" fmla="*/ 27 w 327"/>
                <a:gd name="T1" fmla="*/ 190 h 313"/>
                <a:gd name="T2" fmla="*/ 27 w 327"/>
                <a:gd name="T3" fmla="*/ 190 h 313"/>
                <a:gd name="T4" fmla="*/ 14 w 327"/>
                <a:gd name="T5" fmla="*/ 163 h 313"/>
                <a:gd name="T6" fmla="*/ 95 w 327"/>
                <a:gd name="T7" fmla="*/ 27 h 313"/>
                <a:gd name="T8" fmla="*/ 109 w 327"/>
                <a:gd name="T9" fmla="*/ 27 h 313"/>
                <a:gd name="T10" fmla="*/ 122 w 327"/>
                <a:gd name="T11" fmla="*/ 27 h 313"/>
                <a:gd name="T12" fmla="*/ 109 w 327"/>
                <a:gd name="T13" fmla="*/ 54 h 313"/>
                <a:gd name="T14" fmla="*/ 41 w 327"/>
                <a:gd name="T15" fmla="*/ 163 h 313"/>
                <a:gd name="T16" fmla="*/ 41 w 327"/>
                <a:gd name="T17" fmla="*/ 190 h 313"/>
                <a:gd name="T18" fmla="*/ 27 w 327"/>
                <a:gd name="T19" fmla="*/ 190 h 313"/>
                <a:gd name="T20" fmla="*/ 163 w 327"/>
                <a:gd name="T21" fmla="*/ 0 h 313"/>
                <a:gd name="T22" fmla="*/ 163 w 327"/>
                <a:gd name="T23" fmla="*/ 0 h 313"/>
                <a:gd name="T24" fmla="*/ 0 w 327"/>
                <a:gd name="T25" fmla="*/ 149 h 313"/>
                <a:gd name="T26" fmla="*/ 163 w 327"/>
                <a:gd name="T27" fmla="*/ 312 h 313"/>
                <a:gd name="T28" fmla="*/ 326 w 327"/>
                <a:gd name="T29" fmla="*/ 149 h 313"/>
                <a:gd name="T30" fmla="*/ 163 w 327"/>
                <a:gd name="T31" fmla="*/ 0 h 313"/>
                <a:gd name="T32" fmla="*/ 27 w 327"/>
                <a:gd name="T33" fmla="*/ 19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313">
                  <a:moveTo>
                    <a:pt x="27" y="190"/>
                  </a:moveTo>
                  <a:lnTo>
                    <a:pt x="27" y="190"/>
                  </a:lnTo>
                  <a:cubicBezTo>
                    <a:pt x="27" y="190"/>
                    <a:pt x="14" y="176"/>
                    <a:pt x="14" y="163"/>
                  </a:cubicBezTo>
                  <a:cubicBezTo>
                    <a:pt x="14" y="109"/>
                    <a:pt x="41" y="54"/>
                    <a:pt x="95" y="27"/>
                  </a:cubicBezTo>
                  <a:lnTo>
                    <a:pt x="109" y="27"/>
                  </a:lnTo>
                  <a:lnTo>
                    <a:pt x="122" y="27"/>
                  </a:lnTo>
                  <a:cubicBezTo>
                    <a:pt x="122" y="41"/>
                    <a:pt x="122" y="41"/>
                    <a:pt x="109" y="54"/>
                  </a:cubicBezTo>
                  <a:cubicBezTo>
                    <a:pt x="68" y="68"/>
                    <a:pt x="41" y="122"/>
                    <a:pt x="41" y="163"/>
                  </a:cubicBezTo>
                  <a:cubicBezTo>
                    <a:pt x="41" y="176"/>
                    <a:pt x="41" y="176"/>
                    <a:pt x="41" y="190"/>
                  </a:cubicBezTo>
                  <a:cubicBezTo>
                    <a:pt x="27" y="190"/>
                    <a:pt x="27" y="190"/>
                    <a:pt x="27" y="190"/>
                  </a:cubicBezTo>
                  <a:lnTo>
                    <a:pt x="163" y="0"/>
                  </a:lnTo>
                  <a:lnTo>
                    <a:pt x="163" y="0"/>
                  </a:lnTo>
                  <a:cubicBezTo>
                    <a:pt x="82" y="0"/>
                    <a:pt x="0" y="68"/>
                    <a:pt x="0" y="149"/>
                  </a:cubicBezTo>
                  <a:cubicBezTo>
                    <a:pt x="0" y="244"/>
                    <a:pt x="82" y="312"/>
                    <a:pt x="163" y="312"/>
                  </a:cubicBezTo>
                  <a:cubicBezTo>
                    <a:pt x="258" y="312"/>
                    <a:pt x="326" y="244"/>
                    <a:pt x="326" y="149"/>
                  </a:cubicBezTo>
                  <a:cubicBezTo>
                    <a:pt x="326" y="68"/>
                    <a:pt x="258" y="0"/>
                    <a:pt x="163" y="0"/>
                  </a:cubicBezTo>
                  <a:lnTo>
                    <a:pt x="27" y="190"/>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26"/>
            <p:cNvSpPr>
              <a:spLocks noChangeArrowheads="1"/>
            </p:cNvSpPr>
            <p:nvPr/>
          </p:nvSpPr>
          <p:spPr bwMode="auto">
            <a:xfrm>
              <a:off x="5610269" y="6626154"/>
              <a:ext cx="506899" cy="501451"/>
            </a:xfrm>
            <a:custGeom>
              <a:avLst/>
              <a:gdLst>
                <a:gd name="T0" fmla="*/ 204 w 408"/>
                <a:gd name="T1" fmla="*/ 380 h 407"/>
                <a:gd name="T2" fmla="*/ 204 w 408"/>
                <a:gd name="T3" fmla="*/ 380 h 407"/>
                <a:gd name="T4" fmla="*/ 41 w 408"/>
                <a:gd name="T5" fmla="*/ 203 h 407"/>
                <a:gd name="T6" fmla="*/ 204 w 408"/>
                <a:gd name="T7" fmla="*/ 41 h 407"/>
                <a:gd name="T8" fmla="*/ 380 w 408"/>
                <a:gd name="T9" fmla="*/ 203 h 407"/>
                <a:gd name="T10" fmla="*/ 204 w 408"/>
                <a:gd name="T11" fmla="*/ 380 h 407"/>
                <a:gd name="T12" fmla="*/ 204 w 408"/>
                <a:gd name="T13" fmla="*/ 0 h 407"/>
                <a:gd name="T14" fmla="*/ 204 w 408"/>
                <a:gd name="T15" fmla="*/ 0 h 407"/>
                <a:gd name="T16" fmla="*/ 163 w 408"/>
                <a:gd name="T17" fmla="*/ 13 h 407"/>
                <a:gd name="T18" fmla="*/ 0 w 408"/>
                <a:gd name="T19" fmla="*/ 203 h 407"/>
                <a:gd name="T20" fmla="*/ 204 w 408"/>
                <a:gd name="T21" fmla="*/ 406 h 407"/>
                <a:gd name="T22" fmla="*/ 407 w 408"/>
                <a:gd name="T23" fmla="*/ 203 h 407"/>
                <a:gd name="T24" fmla="*/ 407 w 408"/>
                <a:gd name="T25" fmla="*/ 203 h 407"/>
                <a:gd name="T26" fmla="*/ 299 w 408"/>
                <a:gd name="T27" fmla="*/ 27 h 407"/>
                <a:gd name="T28" fmla="*/ 285 w 408"/>
                <a:gd name="T29" fmla="*/ 27 h 407"/>
                <a:gd name="T30" fmla="*/ 285 w 408"/>
                <a:gd name="T31" fmla="*/ 27 h 407"/>
                <a:gd name="T32" fmla="*/ 204 w 408"/>
                <a:gd name="T33" fmla="*/ 0 h 407"/>
                <a:gd name="T34" fmla="*/ 204 w 408"/>
                <a:gd name="T35" fmla="*/ 3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407">
                  <a:moveTo>
                    <a:pt x="204" y="380"/>
                  </a:moveTo>
                  <a:lnTo>
                    <a:pt x="204" y="380"/>
                  </a:lnTo>
                  <a:cubicBezTo>
                    <a:pt x="122" y="380"/>
                    <a:pt x="41" y="298"/>
                    <a:pt x="41" y="203"/>
                  </a:cubicBezTo>
                  <a:cubicBezTo>
                    <a:pt x="41" y="122"/>
                    <a:pt x="122" y="41"/>
                    <a:pt x="204" y="41"/>
                  </a:cubicBezTo>
                  <a:cubicBezTo>
                    <a:pt x="299" y="41"/>
                    <a:pt x="380" y="122"/>
                    <a:pt x="380" y="203"/>
                  </a:cubicBezTo>
                  <a:cubicBezTo>
                    <a:pt x="380" y="298"/>
                    <a:pt x="299" y="380"/>
                    <a:pt x="204" y="380"/>
                  </a:cubicBezTo>
                  <a:lnTo>
                    <a:pt x="204" y="0"/>
                  </a:lnTo>
                  <a:lnTo>
                    <a:pt x="204" y="0"/>
                  </a:lnTo>
                  <a:cubicBezTo>
                    <a:pt x="190" y="0"/>
                    <a:pt x="176" y="13"/>
                    <a:pt x="163" y="13"/>
                  </a:cubicBezTo>
                  <a:cubicBezTo>
                    <a:pt x="68" y="27"/>
                    <a:pt x="0" y="108"/>
                    <a:pt x="0" y="203"/>
                  </a:cubicBezTo>
                  <a:cubicBezTo>
                    <a:pt x="0" y="325"/>
                    <a:pt x="95" y="406"/>
                    <a:pt x="204" y="406"/>
                  </a:cubicBezTo>
                  <a:cubicBezTo>
                    <a:pt x="326" y="406"/>
                    <a:pt x="407" y="325"/>
                    <a:pt x="407" y="203"/>
                  </a:cubicBezTo>
                  <a:lnTo>
                    <a:pt x="407" y="203"/>
                  </a:lnTo>
                  <a:cubicBezTo>
                    <a:pt x="407" y="122"/>
                    <a:pt x="366" y="54"/>
                    <a:pt x="299" y="27"/>
                  </a:cubicBezTo>
                  <a:lnTo>
                    <a:pt x="285" y="27"/>
                  </a:lnTo>
                  <a:lnTo>
                    <a:pt x="285" y="27"/>
                  </a:lnTo>
                  <a:cubicBezTo>
                    <a:pt x="258" y="13"/>
                    <a:pt x="231" y="0"/>
                    <a:pt x="204" y="0"/>
                  </a:cubicBezTo>
                  <a:lnTo>
                    <a:pt x="204" y="380"/>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27"/>
            <p:cNvSpPr>
              <a:spLocks noChangeArrowheads="1"/>
            </p:cNvSpPr>
            <p:nvPr/>
          </p:nvSpPr>
          <p:spPr bwMode="auto">
            <a:xfrm>
              <a:off x="5659323" y="6675210"/>
              <a:ext cx="419694" cy="419691"/>
            </a:xfrm>
            <a:custGeom>
              <a:avLst/>
              <a:gdLst>
                <a:gd name="T0" fmla="*/ 163 w 340"/>
                <a:gd name="T1" fmla="*/ 325 h 340"/>
                <a:gd name="T2" fmla="*/ 163 w 340"/>
                <a:gd name="T3" fmla="*/ 325 h 340"/>
                <a:gd name="T4" fmla="*/ 14 w 340"/>
                <a:gd name="T5" fmla="*/ 162 h 340"/>
                <a:gd name="T6" fmla="*/ 163 w 340"/>
                <a:gd name="T7" fmla="*/ 13 h 340"/>
                <a:gd name="T8" fmla="*/ 325 w 340"/>
                <a:gd name="T9" fmla="*/ 162 h 340"/>
                <a:gd name="T10" fmla="*/ 163 w 340"/>
                <a:gd name="T11" fmla="*/ 325 h 340"/>
                <a:gd name="T12" fmla="*/ 163 w 340"/>
                <a:gd name="T13" fmla="*/ 0 h 340"/>
                <a:gd name="T14" fmla="*/ 163 w 340"/>
                <a:gd name="T15" fmla="*/ 0 h 340"/>
                <a:gd name="T16" fmla="*/ 0 w 340"/>
                <a:gd name="T17" fmla="*/ 162 h 340"/>
                <a:gd name="T18" fmla="*/ 163 w 340"/>
                <a:gd name="T19" fmla="*/ 339 h 340"/>
                <a:gd name="T20" fmla="*/ 339 w 340"/>
                <a:gd name="T21" fmla="*/ 162 h 340"/>
                <a:gd name="T22" fmla="*/ 163 w 340"/>
                <a:gd name="T23" fmla="*/ 0 h 340"/>
                <a:gd name="T24" fmla="*/ 163 w 340"/>
                <a:gd name="T25" fmla="*/ 32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63" y="325"/>
                  </a:moveTo>
                  <a:lnTo>
                    <a:pt x="163" y="325"/>
                  </a:lnTo>
                  <a:cubicBezTo>
                    <a:pt x="81" y="325"/>
                    <a:pt x="14" y="257"/>
                    <a:pt x="14" y="162"/>
                  </a:cubicBezTo>
                  <a:cubicBezTo>
                    <a:pt x="14" y="81"/>
                    <a:pt x="81" y="13"/>
                    <a:pt x="163" y="13"/>
                  </a:cubicBezTo>
                  <a:cubicBezTo>
                    <a:pt x="258" y="13"/>
                    <a:pt x="325" y="81"/>
                    <a:pt x="325" y="162"/>
                  </a:cubicBezTo>
                  <a:cubicBezTo>
                    <a:pt x="325" y="257"/>
                    <a:pt x="258" y="325"/>
                    <a:pt x="163" y="325"/>
                  </a:cubicBezTo>
                  <a:lnTo>
                    <a:pt x="163" y="0"/>
                  </a:lnTo>
                  <a:lnTo>
                    <a:pt x="163" y="0"/>
                  </a:lnTo>
                  <a:cubicBezTo>
                    <a:pt x="81" y="0"/>
                    <a:pt x="0" y="81"/>
                    <a:pt x="0" y="162"/>
                  </a:cubicBezTo>
                  <a:cubicBezTo>
                    <a:pt x="0" y="257"/>
                    <a:pt x="81" y="339"/>
                    <a:pt x="163" y="339"/>
                  </a:cubicBezTo>
                  <a:cubicBezTo>
                    <a:pt x="258" y="339"/>
                    <a:pt x="339" y="257"/>
                    <a:pt x="339" y="162"/>
                  </a:cubicBezTo>
                  <a:cubicBezTo>
                    <a:pt x="339" y="81"/>
                    <a:pt x="258" y="0"/>
                    <a:pt x="163" y="0"/>
                  </a:cubicBezTo>
                  <a:lnTo>
                    <a:pt x="163" y="325"/>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28"/>
            <p:cNvSpPr>
              <a:spLocks noChangeArrowheads="1"/>
            </p:cNvSpPr>
            <p:nvPr/>
          </p:nvSpPr>
          <p:spPr bwMode="auto">
            <a:xfrm>
              <a:off x="5675676" y="6691560"/>
              <a:ext cx="386987" cy="386991"/>
            </a:xfrm>
            <a:custGeom>
              <a:avLst/>
              <a:gdLst>
                <a:gd name="T0" fmla="*/ 216 w 312"/>
                <a:gd name="T1" fmla="*/ 298 h 313"/>
                <a:gd name="T2" fmla="*/ 216 w 312"/>
                <a:gd name="T3" fmla="*/ 298 h 313"/>
                <a:gd name="T4" fmla="*/ 203 w 312"/>
                <a:gd name="T5" fmla="*/ 285 h 313"/>
                <a:gd name="T6" fmla="*/ 216 w 312"/>
                <a:gd name="T7" fmla="*/ 271 h 313"/>
                <a:gd name="T8" fmla="*/ 271 w 312"/>
                <a:gd name="T9" fmla="*/ 149 h 313"/>
                <a:gd name="T10" fmla="*/ 284 w 312"/>
                <a:gd name="T11" fmla="*/ 136 h 313"/>
                <a:gd name="T12" fmla="*/ 298 w 312"/>
                <a:gd name="T13" fmla="*/ 136 h 313"/>
                <a:gd name="T14" fmla="*/ 311 w 312"/>
                <a:gd name="T15" fmla="*/ 149 h 313"/>
                <a:gd name="T16" fmla="*/ 230 w 312"/>
                <a:gd name="T17" fmla="*/ 285 h 313"/>
                <a:gd name="T18" fmla="*/ 216 w 312"/>
                <a:gd name="T19" fmla="*/ 298 h 313"/>
                <a:gd name="T20" fmla="*/ 149 w 312"/>
                <a:gd name="T21" fmla="*/ 0 h 313"/>
                <a:gd name="T22" fmla="*/ 149 w 312"/>
                <a:gd name="T23" fmla="*/ 0 h 313"/>
                <a:gd name="T24" fmla="*/ 0 w 312"/>
                <a:gd name="T25" fmla="*/ 149 h 313"/>
                <a:gd name="T26" fmla="*/ 149 w 312"/>
                <a:gd name="T27" fmla="*/ 312 h 313"/>
                <a:gd name="T28" fmla="*/ 311 w 312"/>
                <a:gd name="T29" fmla="*/ 149 h 313"/>
                <a:gd name="T30" fmla="*/ 149 w 312"/>
                <a:gd name="T31" fmla="*/ 0 h 313"/>
                <a:gd name="T32" fmla="*/ 216 w 312"/>
                <a:gd name="T33" fmla="*/ 29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313">
                  <a:moveTo>
                    <a:pt x="216" y="298"/>
                  </a:moveTo>
                  <a:lnTo>
                    <a:pt x="216" y="298"/>
                  </a:lnTo>
                  <a:lnTo>
                    <a:pt x="203" y="285"/>
                  </a:lnTo>
                  <a:cubicBezTo>
                    <a:pt x="203" y="285"/>
                    <a:pt x="203" y="271"/>
                    <a:pt x="216" y="271"/>
                  </a:cubicBezTo>
                  <a:cubicBezTo>
                    <a:pt x="257" y="244"/>
                    <a:pt x="284" y="204"/>
                    <a:pt x="271" y="149"/>
                  </a:cubicBezTo>
                  <a:cubicBezTo>
                    <a:pt x="271" y="136"/>
                    <a:pt x="284" y="136"/>
                    <a:pt x="284" y="136"/>
                  </a:cubicBezTo>
                  <a:cubicBezTo>
                    <a:pt x="284" y="136"/>
                    <a:pt x="284" y="136"/>
                    <a:pt x="298" y="136"/>
                  </a:cubicBezTo>
                  <a:cubicBezTo>
                    <a:pt x="298" y="136"/>
                    <a:pt x="311" y="136"/>
                    <a:pt x="311" y="149"/>
                  </a:cubicBezTo>
                  <a:cubicBezTo>
                    <a:pt x="311" y="204"/>
                    <a:pt x="284" y="258"/>
                    <a:pt x="230" y="285"/>
                  </a:cubicBezTo>
                  <a:cubicBezTo>
                    <a:pt x="216" y="298"/>
                    <a:pt x="216" y="298"/>
                    <a:pt x="216" y="298"/>
                  </a:cubicBezTo>
                  <a:lnTo>
                    <a:pt x="149" y="0"/>
                  </a:lnTo>
                  <a:lnTo>
                    <a:pt x="149" y="0"/>
                  </a:lnTo>
                  <a:cubicBezTo>
                    <a:pt x="67" y="0"/>
                    <a:pt x="0" y="68"/>
                    <a:pt x="0" y="149"/>
                  </a:cubicBezTo>
                  <a:cubicBezTo>
                    <a:pt x="0" y="244"/>
                    <a:pt x="67" y="312"/>
                    <a:pt x="149" y="312"/>
                  </a:cubicBezTo>
                  <a:cubicBezTo>
                    <a:pt x="244" y="312"/>
                    <a:pt x="311" y="244"/>
                    <a:pt x="311" y="149"/>
                  </a:cubicBezTo>
                  <a:cubicBezTo>
                    <a:pt x="311" y="68"/>
                    <a:pt x="244" y="0"/>
                    <a:pt x="149" y="0"/>
                  </a:cubicBezTo>
                  <a:lnTo>
                    <a:pt x="216" y="298"/>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29"/>
            <p:cNvSpPr>
              <a:spLocks noChangeArrowheads="1"/>
            </p:cNvSpPr>
            <p:nvPr/>
          </p:nvSpPr>
          <p:spPr bwMode="auto">
            <a:xfrm>
              <a:off x="4868995" y="6724263"/>
              <a:ext cx="136262" cy="201673"/>
            </a:xfrm>
            <a:custGeom>
              <a:avLst/>
              <a:gdLst>
                <a:gd name="T0" fmla="*/ 95 w 109"/>
                <a:gd name="T1" fmla="*/ 0 h 164"/>
                <a:gd name="T2" fmla="*/ 95 w 109"/>
                <a:gd name="T3" fmla="*/ 0 h 164"/>
                <a:gd name="T4" fmla="*/ 81 w 109"/>
                <a:gd name="T5" fmla="*/ 0 h 164"/>
                <a:gd name="T6" fmla="*/ 0 w 109"/>
                <a:gd name="T7" fmla="*/ 136 h 164"/>
                <a:gd name="T8" fmla="*/ 13 w 109"/>
                <a:gd name="T9" fmla="*/ 163 h 164"/>
                <a:gd name="T10" fmla="*/ 27 w 109"/>
                <a:gd name="T11" fmla="*/ 163 h 164"/>
                <a:gd name="T12" fmla="*/ 27 w 109"/>
                <a:gd name="T13" fmla="*/ 136 h 164"/>
                <a:gd name="T14" fmla="*/ 95 w 109"/>
                <a:gd name="T15" fmla="*/ 27 h 164"/>
                <a:gd name="T16" fmla="*/ 108 w 109"/>
                <a:gd name="T17" fmla="*/ 0 h 164"/>
                <a:gd name="T18" fmla="*/ 95 w 109"/>
                <a:gd name="T1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64">
                  <a:moveTo>
                    <a:pt x="95" y="0"/>
                  </a:moveTo>
                  <a:lnTo>
                    <a:pt x="95" y="0"/>
                  </a:lnTo>
                  <a:lnTo>
                    <a:pt x="81" y="0"/>
                  </a:lnTo>
                  <a:cubicBezTo>
                    <a:pt x="27" y="27"/>
                    <a:pt x="0" y="82"/>
                    <a:pt x="0" y="136"/>
                  </a:cubicBezTo>
                  <a:cubicBezTo>
                    <a:pt x="0" y="149"/>
                    <a:pt x="13" y="163"/>
                    <a:pt x="13" y="163"/>
                  </a:cubicBezTo>
                  <a:cubicBezTo>
                    <a:pt x="13" y="163"/>
                    <a:pt x="13" y="163"/>
                    <a:pt x="27" y="163"/>
                  </a:cubicBezTo>
                  <a:cubicBezTo>
                    <a:pt x="27" y="149"/>
                    <a:pt x="27" y="149"/>
                    <a:pt x="27" y="136"/>
                  </a:cubicBezTo>
                  <a:cubicBezTo>
                    <a:pt x="27" y="95"/>
                    <a:pt x="54" y="41"/>
                    <a:pt x="95" y="27"/>
                  </a:cubicBezTo>
                  <a:cubicBezTo>
                    <a:pt x="108" y="14"/>
                    <a:pt x="108" y="14"/>
                    <a:pt x="108" y="0"/>
                  </a:cubicBezTo>
                  <a:lnTo>
                    <a:pt x="95" y="0"/>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30"/>
            <p:cNvSpPr>
              <a:spLocks noChangeArrowheads="1"/>
            </p:cNvSpPr>
            <p:nvPr/>
          </p:nvSpPr>
          <p:spPr bwMode="auto">
            <a:xfrm>
              <a:off x="5926401" y="6860528"/>
              <a:ext cx="136262" cy="201669"/>
            </a:xfrm>
            <a:custGeom>
              <a:avLst/>
              <a:gdLst>
                <a:gd name="T0" fmla="*/ 95 w 109"/>
                <a:gd name="T1" fmla="*/ 0 h 163"/>
                <a:gd name="T2" fmla="*/ 95 w 109"/>
                <a:gd name="T3" fmla="*/ 0 h 163"/>
                <a:gd name="T4" fmla="*/ 81 w 109"/>
                <a:gd name="T5" fmla="*/ 0 h 163"/>
                <a:gd name="T6" fmla="*/ 68 w 109"/>
                <a:gd name="T7" fmla="*/ 13 h 163"/>
                <a:gd name="T8" fmla="*/ 13 w 109"/>
                <a:gd name="T9" fmla="*/ 135 h 163"/>
                <a:gd name="T10" fmla="*/ 0 w 109"/>
                <a:gd name="T11" fmla="*/ 149 h 163"/>
                <a:gd name="T12" fmla="*/ 13 w 109"/>
                <a:gd name="T13" fmla="*/ 162 h 163"/>
                <a:gd name="T14" fmla="*/ 27 w 109"/>
                <a:gd name="T15" fmla="*/ 149 h 163"/>
                <a:gd name="T16" fmla="*/ 108 w 109"/>
                <a:gd name="T17" fmla="*/ 13 h 163"/>
                <a:gd name="T18" fmla="*/ 95 w 109"/>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63">
                  <a:moveTo>
                    <a:pt x="95" y="0"/>
                  </a:moveTo>
                  <a:lnTo>
                    <a:pt x="95" y="0"/>
                  </a:lnTo>
                  <a:cubicBezTo>
                    <a:pt x="81" y="0"/>
                    <a:pt x="81" y="0"/>
                    <a:pt x="81" y="0"/>
                  </a:cubicBezTo>
                  <a:cubicBezTo>
                    <a:pt x="81" y="0"/>
                    <a:pt x="68" y="0"/>
                    <a:pt x="68" y="13"/>
                  </a:cubicBezTo>
                  <a:cubicBezTo>
                    <a:pt x="81" y="68"/>
                    <a:pt x="54" y="108"/>
                    <a:pt x="13" y="135"/>
                  </a:cubicBezTo>
                  <a:cubicBezTo>
                    <a:pt x="0" y="135"/>
                    <a:pt x="0" y="149"/>
                    <a:pt x="0" y="149"/>
                  </a:cubicBezTo>
                  <a:lnTo>
                    <a:pt x="13" y="162"/>
                  </a:lnTo>
                  <a:cubicBezTo>
                    <a:pt x="13" y="162"/>
                    <a:pt x="13" y="162"/>
                    <a:pt x="27" y="149"/>
                  </a:cubicBezTo>
                  <a:cubicBezTo>
                    <a:pt x="81" y="122"/>
                    <a:pt x="108" y="68"/>
                    <a:pt x="108" y="13"/>
                  </a:cubicBezTo>
                  <a:cubicBezTo>
                    <a:pt x="108" y="0"/>
                    <a:pt x="95" y="0"/>
                    <a:pt x="95"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31"/>
            <p:cNvSpPr>
              <a:spLocks noChangeArrowheads="1"/>
            </p:cNvSpPr>
            <p:nvPr/>
          </p:nvSpPr>
          <p:spPr bwMode="auto">
            <a:xfrm>
              <a:off x="4803588" y="6626154"/>
              <a:ext cx="654066" cy="501451"/>
            </a:xfrm>
            <a:custGeom>
              <a:avLst/>
              <a:gdLst>
                <a:gd name="T0" fmla="*/ 528 w 529"/>
                <a:gd name="T1" fmla="*/ 0 h 407"/>
                <a:gd name="T2" fmla="*/ 528 w 529"/>
                <a:gd name="T3" fmla="*/ 0 h 407"/>
                <a:gd name="T4" fmla="*/ 203 w 529"/>
                <a:gd name="T5" fmla="*/ 406 h 407"/>
                <a:gd name="T6" fmla="*/ 0 w 529"/>
                <a:gd name="T7" fmla="*/ 203 h 407"/>
                <a:gd name="T8" fmla="*/ 203 w 529"/>
                <a:gd name="T9" fmla="*/ 0 h 407"/>
                <a:gd name="T10" fmla="*/ 528 w 529"/>
                <a:gd name="T11" fmla="*/ 0 h 407"/>
              </a:gdLst>
              <a:ahLst/>
              <a:cxnLst>
                <a:cxn ang="0">
                  <a:pos x="T0" y="T1"/>
                </a:cxn>
                <a:cxn ang="0">
                  <a:pos x="T2" y="T3"/>
                </a:cxn>
                <a:cxn ang="0">
                  <a:pos x="T4" y="T5"/>
                </a:cxn>
                <a:cxn ang="0">
                  <a:pos x="T6" y="T7"/>
                </a:cxn>
                <a:cxn ang="0">
                  <a:pos x="T8" y="T9"/>
                </a:cxn>
                <a:cxn ang="0">
                  <a:pos x="T10" y="T11"/>
                </a:cxn>
              </a:cxnLst>
              <a:rect l="0" t="0" r="r" b="b"/>
              <a:pathLst>
                <a:path w="529" h="407">
                  <a:moveTo>
                    <a:pt x="528" y="0"/>
                  </a:moveTo>
                  <a:lnTo>
                    <a:pt x="528" y="0"/>
                  </a:lnTo>
                  <a:cubicBezTo>
                    <a:pt x="528" y="325"/>
                    <a:pt x="325" y="406"/>
                    <a:pt x="203" y="406"/>
                  </a:cubicBezTo>
                  <a:cubicBezTo>
                    <a:pt x="95" y="406"/>
                    <a:pt x="0" y="312"/>
                    <a:pt x="0" y="203"/>
                  </a:cubicBezTo>
                  <a:cubicBezTo>
                    <a:pt x="0" y="95"/>
                    <a:pt x="95" y="0"/>
                    <a:pt x="203" y="0"/>
                  </a:cubicBezTo>
                  <a:cubicBezTo>
                    <a:pt x="325" y="0"/>
                    <a:pt x="528" y="0"/>
                    <a:pt x="528" y="0"/>
                  </a:cubicBezTo>
                </a:path>
              </a:pathLst>
            </a:custGeom>
            <a:solidFill>
              <a:srgbClr val="4E4E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32"/>
            <p:cNvSpPr>
              <a:spLocks noChangeArrowheads="1"/>
            </p:cNvSpPr>
            <p:nvPr/>
          </p:nvSpPr>
          <p:spPr bwMode="auto">
            <a:xfrm>
              <a:off x="4956203" y="6489891"/>
              <a:ext cx="501451" cy="152616"/>
            </a:xfrm>
            <a:custGeom>
              <a:avLst/>
              <a:gdLst>
                <a:gd name="T0" fmla="*/ 0 w 407"/>
                <a:gd name="T1" fmla="*/ 121 h 122"/>
                <a:gd name="T2" fmla="*/ 0 w 407"/>
                <a:gd name="T3" fmla="*/ 121 h 122"/>
                <a:gd name="T4" fmla="*/ 135 w 407"/>
                <a:gd name="T5" fmla="*/ 108 h 122"/>
                <a:gd name="T6" fmla="*/ 406 w 407"/>
                <a:gd name="T7" fmla="*/ 108 h 122"/>
                <a:gd name="T8" fmla="*/ 406 w 407"/>
                <a:gd name="T9" fmla="*/ 0 h 122"/>
                <a:gd name="T10" fmla="*/ 149 w 407"/>
                <a:gd name="T11" fmla="*/ 54 h 122"/>
                <a:gd name="T12" fmla="*/ 0 w 407"/>
                <a:gd name="T13" fmla="*/ 121 h 122"/>
              </a:gdLst>
              <a:ahLst/>
              <a:cxnLst>
                <a:cxn ang="0">
                  <a:pos x="T0" y="T1"/>
                </a:cxn>
                <a:cxn ang="0">
                  <a:pos x="T2" y="T3"/>
                </a:cxn>
                <a:cxn ang="0">
                  <a:pos x="T4" y="T5"/>
                </a:cxn>
                <a:cxn ang="0">
                  <a:pos x="T6" y="T7"/>
                </a:cxn>
                <a:cxn ang="0">
                  <a:pos x="T8" y="T9"/>
                </a:cxn>
                <a:cxn ang="0">
                  <a:pos x="T10" y="T11"/>
                </a:cxn>
                <a:cxn ang="0">
                  <a:pos x="T12" y="T13"/>
                </a:cxn>
              </a:cxnLst>
              <a:rect l="0" t="0" r="r" b="b"/>
              <a:pathLst>
                <a:path w="407" h="122">
                  <a:moveTo>
                    <a:pt x="0" y="121"/>
                  </a:moveTo>
                  <a:lnTo>
                    <a:pt x="0" y="121"/>
                  </a:lnTo>
                  <a:cubicBezTo>
                    <a:pt x="0" y="121"/>
                    <a:pt x="27" y="108"/>
                    <a:pt x="135" y="108"/>
                  </a:cubicBezTo>
                  <a:cubicBezTo>
                    <a:pt x="406" y="108"/>
                    <a:pt x="406" y="108"/>
                    <a:pt x="406" y="108"/>
                  </a:cubicBezTo>
                  <a:cubicBezTo>
                    <a:pt x="406" y="0"/>
                    <a:pt x="406" y="0"/>
                    <a:pt x="406" y="0"/>
                  </a:cubicBezTo>
                  <a:cubicBezTo>
                    <a:pt x="149" y="54"/>
                    <a:pt x="149" y="54"/>
                    <a:pt x="149" y="54"/>
                  </a:cubicBezTo>
                  <a:cubicBezTo>
                    <a:pt x="149" y="54"/>
                    <a:pt x="67" y="54"/>
                    <a:pt x="0" y="121"/>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33"/>
            <p:cNvSpPr>
              <a:spLocks noChangeArrowheads="1"/>
            </p:cNvSpPr>
            <p:nvPr/>
          </p:nvSpPr>
          <p:spPr bwMode="auto">
            <a:xfrm>
              <a:off x="5474004" y="6626154"/>
              <a:ext cx="654066" cy="501451"/>
            </a:xfrm>
            <a:custGeom>
              <a:avLst/>
              <a:gdLst>
                <a:gd name="T0" fmla="*/ 0 w 530"/>
                <a:gd name="T1" fmla="*/ 0 h 407"/>
                <a:gd name="T2" fmla="*/ 0 w 530"/>
                <a:gd name="T3" fmla="*/ 0 h 407"/>
                <a:gd name="T4" fmla="*/ 325 w 530"/>
                <a:gd name="T5" fmla="*/ 406 h 407"/>
                <a:gd name="T6" fmla="*/ 529 w 530"/>
                <a:gd name="T7" fmla="*/ 203 h 407"/>
                <a:gd name="T8" fmla="*/ 325 w 530"/>
                <a:gd name="T9" fmla="*/ 0 h 407"/>
                <a:gd name="T10" fmla="*/ 0 w 530"/>
                <a:gd name="T11" fmla="*/ 0 h 407"/>
              </a:gdLst>
              <a:ahLst/>
              <a:cxnLst>
                <a:cxn ang="0">
                  <a:pos x="T0" y="T1"/>
                </a:cxn>
                <a:cxn ang="0">
                  <a:pos x="T2" y="T3"/>
                </a:cxn>
                <a:cxn ang="0">
                  <a:pos x="T4" y="T5"/>
                </a:cxn>
                <a:cxn ang="0">
                  <a:pos x="T6" y="T7"/>
                </a:cxn>
                <a:cxn ang="0">
                  <a:pos x="T8" y="T9"/>
                </a:cxn>
                <a:cxn ang="0">
                  <a:pos x="T10" y="T11"/>
                </a:cxn>
              </a:cxnLst>
              <a:rect l="0" t="0" r="r" b="b"/>
              <a:pathLst>
                <a:path w="530" h="407">
                  <a:moveTo>
                    <a:pt x="0" y="0"/>
                  </a:moveTo>
                  <a:lnTo>
                    <a:pt x="0" y="0"/>
                  </a:lnTo>
                  <a:cubicBezTo>
                    <a:pt x="0" y="325"/>
                    <a:pt x="203" y="406"/>
                    <a:pt x="325" y="406"/>
                  </a:cubicBezTo>
                  <a:cubicBezTo>
                    <a:pt x="434" y="406"/>
                    <a:pt x="529" y="312"/>
                    <a:pt x="529" y="203"/>
                  </a:cubicBezTo>
                  <a:cubicBezTo>
                    <a:pt x="529" y="95"/>
                    <a:pt x="434" y="0"/>
                    <a:pt x="325" y="0"/>
                  </a:cubicBezTo>
                  <a:cubicBezTo>
                    <a:pt x="203" y="0"/>
                    <a:pt x="0" y="0"/>
                    <a:pt x="0" y="0"/>
                  </a:cubicBezTo>
                </a:path>
              </a:pathLst>
            </a:custGeom>
            <a:solidFill>
              <a:srgbClr val="4E4E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34"/>
            <p:cNvSpPr>
              <a:spLocks noChangeArrowheads="1"/>
            </p:cNvSpPr>
            <p:nvPr/>
          </p:nvSpPr>
          <p:spPr bwMode="auto">
            <a:xfrm>
              <a:off x="5474004" y="6489891"/>
              <a:ext cx="506902" cy="152616"/>
            </a:xfrm>
            <a:custGeom>
              <a:avLst/>
              <a:gdLst>
                <a:gd name="T0" fmla="*/ 407 w 408"/>
                <a:gd name="T1" fmla="*/ 121 h 122"/>
                <a:gd name="T2" fmla="*/ 407 w 408"/>
                <a:gd name="T3" fmla="*/ 121 h 122"/>
                <a:gd name="T4" fmla="*/ 271 w 408"/>
                <a:gd name="T5" fmla="*/ 108 h 122"/>
                <a:gd name="T6" fmla="*/ 0 w 408"/>
                <a:gd name="T7" fmla="*/ 108 h 122"/>
                <a:gd name="T8" fmla="*/ 0 w 408"/>
                <a:gd name="T9" fmla="*/ 0 h 122"/>
                <a:gd name="T10" fmla="*/ 258 w 408"/>
                <a:gd name="T11" fmla="*/ 54 h 122"/>
                <a:gd name="T12" fmla="*/ 407 w 408"/>
                <a:gd name="T13" fmla="*/ 121 h 122"/>
              </a:gdLst>
              <a:ahLst/>
              <a:cxnLst>
                <a:cxn ang="0">
                  <a:pos x="T0" y="T1"/>
                </a:cxn>
                <a:cxn ang="0">
                  <a:pos x="T2" y="T3"/>
                </a:cxn>
                <a:cxn ang="0">
                  <a:pos x="T4" y="T5"/>
                </a:cxn>
                <a:cxn ang="0">
                  <a:pos x="T6" y="T7"/>
                </a:cxn>
                <a:cxn ang="0">
                  <a:pos x="T8" y="T9"/>
                </a:cxn>
                <a:cxn ang="0">
                  <a:pos x="T10" y="T11"/>
                </a:cxn>
                <a:cxn ang="0">
                  <a:pos x="T12" y="T13"/>
                </a:cxn>
              </a:cxnLst>
              <a:rect l="0" t="0" r="r" b="b"/>
              <a:pathLst>
                <a:path w="408" h="122">
                  <a:moveTo>
                    <a:pt x="407" y="121"/>
                  </a:moveTo>
                  <a:lnTo>
                    <a:pt x="407" y="121"/>
                  </a:lnTo>
                  <a:cubicBezTo>
                    <a:pt x="407" y="121"/>
                    <a:pt x="379" y="108"/>
                    <a:pt x="271" y="108"/>
                  </a:cubicBezTo>
                  <a:cubicBezTo>
                    <a:pt x="0" y="108"/>
                    <a:pt x="0" y="108"/>
                    <a:pt x="0" y="108"/>
                  </a:cubicBezTo>
                  <a:cubicBezTo>
                    <a:pt x="0" y="0"/>
                    <a:pt x="0" y="0"/>
                    <a:pt x="0" y="0"/>
                  </a:cubicBezTo>
                  <a:cubicBezTo>
                    <a:pt x="258" y="54"/>
                    <a:pt x="258" y="54"/>
                    <a:pt x="258" y="54"/>
                  </a:cubicBezTo>
                  <a:cubicBezTo>
                    <a:pt x="258" y="54"/>
                    <a:pt x="339" y="54"/>
                    <a:pt x="407" y="121"/>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 name="Freeform 35"/>
            <p:cNvSpPr>
              <a:spLocks noChangeArrowheads="1"/>
            </p:cNvSpPr>
            <p:nvPr/>
          </p:nvSpPr>
          <p:spPr bwMode="auto">
            <a:xfrm>
              <a:off x="5375894" y="6489891"/>
              <a:ext cx="168968" cy="299778"/>
            </a:xfrm>
            <a:custGeom>
              <a:avLst/>
              <a:gdLst>
                <a:gd name="T0" fmla="*/ 135 w 136"/>
                <a:gd name="T1" fmla="*/ 176 h 244"/>
                <a:gd name="T2" fmla="*/ 135 w 136"/>
                <a:gd name="T3" fmla="*/ 176 h 244"/>
                <a:gd name="T4" fmla="*/ 67 w 136"/>
                <a:gd name="T5" fmla="*/ 243 h 244"/>
                <a:gd name="T6" fmla="*/ 0 w 136"/>
                <a:gd name="T7" fmla="*/ 176 h 244"/>
                <a:gd name="T8" fmla="*/ 67 w 136"/>
                <a:gd name="T9" fmla="*/ 0 h 244"/>
                <a:gd name="T10" fmla="*/ 135 w 136"/>
                <a:gd name="T11" fmla="*/ 176 h 244"/>
              </a:gdLst>
              <a:ahLst/>
              <a:cxnLst>
                <a:cxn ang="0">
                  <a:pos x="T0" y="T1"/>
                </a:cxn>
                <a:cxn ang="0">
                  <a:pos x="T2" y="T3"/>
                </a:cxn>
                <a:cxn ang="0">
                  <a:pos x="T4" y="T5"/>
                </a:cxn>
                <a:cxn ang="0">
                  <a:pos x="T6" y="T7"/>
                </a:cxn>
                <a:cxn ang="0">
                  <a:pos x="T8" y="T9"/>
                </a:cxn>
                <a:cxn ang="0">
                  <a:pos x="T10" y="T11"/>
                </a:cxn>
              </a:cxnLst>
              <a:rect l="0" t="0" r="r" b="b"/>
              <a:pathLst>
                <a:path w="136" h="244">
                  <a:moveTo>
                    <a:pt x="135" y="176"/>
                  </a:moveTo>
                  <a:lnTo>
                    <a:pt x="135" y="176"/>
                  </a:lnTo>
                  <a:cubicBezTo>
                    <a:pt x="135" y="216"/>
                    <a:pt x="108" y="243"/>
                    <a:pt x="67" y="243"/>
                  </a:cubicBezTo>
                  <a:cubicBezTo>
                    <a:pt x="27" y="243"/>
                    <a:pt x="0" y="216"/>
                    <a:pt x="0" y="176"/>
                  </a:cubicBezTo>
                  <a:cubicBezTo>
                    <a:pt x="0" y="135"/>
                    <a:pt x="40" y="0"/>
                    <a:pt x="67" y="0"/>
                  </a:cubicBezTo>
                  <a:cubicBezTo>
                    <a:pt x="108" y="0"/>
                    <a:pt x="135" y="135"/>
                    <a:pt x="135" y="176"/>
                  </a:cubicBezTo>
                </a:path>
              </a:pathLst>
            </a:custGeom>
            <a:solidFill>
              <a:srgbClr val="12121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 name="Freeform 36"/>
            <p:cNvSpPr>
              <a:spLocks noChangeArrowheads="1"/>
            </p:cNvSpPr>
            <p:nvPr/>
          </p:nvSpPr>
          <p:spPr bwMode="auto">
            <a:xfrm>
              <a:off x="5375894" y="6626154"/>
              <a:ext cx="168968" cy="185319"/>
            </a:xfrm>
            <a:custGeom>
              <a:avLst/>
              <a:gdLst>
                <a:gd name="T0" fmla="*/ 135 w 136"/>
                <a:gd name="T1" fmla="*/ 68 h 150"/>
                <a:gd name="T2" fmla="*/ 135 w 136"/>
                <a:gd name="T3" fmla="*/ 68 h 150"/>
                <a:gd name="T4" fmla="*/ 67 w 136"/>
                <a:gd name="T5" fmla="*/ 149 h 150"/>
                <a:gd name="T6" fmla="*/ 0 w 136"/>
                <a:gd name="T7" fmla="*/ 68 h 150"/>
                <a:gd name="T8" fmla="*/ 67 w 136"/>
                <a:gd name="T9" fmla="*/ 0 h 150"/>
                <a:gd name="T10" fmla="*/ 135 w 136"/>
                <a:gd name="T11" fmla="*/ 68 h 150"/>
              </a:gdLst>
              <a:ahLst/>
              <a:cxnLst>
                <a:cxn ang="0">
                  <a:pos x="T0" y="T1"/>
                </a:cxn>
                <a:cxn ang="0">
                  <a:pos x="T2" y="T3"/>
                </a:cxn>
                <a:cxn ang="0">
                  <a:pos x="T4" y="T5"/>
                </a:cxn>
                <a:cxn ang="0">
                  <a:pos x="T6" y="T7"/>
                </a:cxn>
                <a:cxn ang="0">
                  <a:pos x="T8" y="T9"/>
                </a:cxn>
                <a:cxn ang="0">
                  <a:pos x="T10" y="T11"/>
                </a:cxn>
              </a:cxnLst>
              <a:rect l="0" t="0" r="r" b="b"/>
              <a:pathLst>
                <a:path w="136" h="150">
                  <a:moveTo>
                    <a:pt x="135" y="68"/>
                  </a:moveTo>
                  <a:lnTo>
                    <a:pt x="135" y="68"/>
                  </a:lnTo>
                  <a:cubicBezTo>
                    <a:pt x="135" y="108"/>
                    <a:pt x="108" y="149"/>
                    <a:pt x="67" y="149"/>
                  </a:cubicBezTo>
                  <a:cubicBezTo>
                    <a:pt x="27" y="149"/>
                    <a:pt x="0" y="108"/>
                    <a:pt x="0" y="68"/>
                  </a:cubicBezTo>
                  <a:cubicBezTo>
                    <a:pt x="0" y="41"/>
                    <a:pt x="27" y="0"/>
                    <a:pt x="67" y="0"/>
                  </a:cubicBezTo>
                  <a:cubicBezTo>
                    <a:pt x="108" y="0"/>
                    <a:pt x="135" y="41"/>
                    <a:pt x="135" y="68"/>
                  </a:cubicBez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37"/>
            <p:cNvSpPr>
              <a:spLocks noChangeArrowheads="1"/>
            </p:cNvSpPr>
            <p:nvPr/>
          </p:nvSpPr>
          <p:spPr bwMode="auto">
            <a:xfrm>
              <a:off x="5375894" y="6642507"/>
              <a:ext cx="168968" cy="152616"/>
            </a:xfrm>
            <a:custGeom>
              <a:avLst/>
              <a:gdLst>
                <a:gd name="T0" fmla="*/ 67 w 136"/>
                <a:gd name="T1" fmla="*/ 122 h 123"/>
                <a:gd name="T2" fmla="*/ 67 w 136"/>
                <a:gd name="T3" fmla="*/ 122 h 123"/>
                <a:gd name="T4" fmla="*/ 0 w 136"/>
                <a:gd name="T5" fmla="*/ 55 h 123"/>
                <a:gd name="T6" fmla="*/ 67 w 136"/>
                <a:gd name="T7" fmla="*/ 0 h 123"/>
                <a:gd name="T8" fmla="*/ 135 w 136"/>
                <a:gd name="T9" fmla="*/ 55 h 123"/>
                <a:gd name="T10" fmla="*/ 67 w 136"/>
                <a:gd name="T11" fmla="*/ 122 h 123"/>
              </a:gdLst>
              <a:ahLst/>
              <a:cxnLst>
                <a:cxn ang="0">
                  <a:pos x="T0" y="T1"/>
                </a:cxn>
                <a:cxn ang="0">
                  <a:pos x="T2" y="T3"/>
                </a:cxn>
                <a:cxn ang="0">
                  <a:pos x="T4" y="T5"/>
                </a:cxn>
                <a:cxn ang="0">
                  <a:pos x="T6" y="T7"/>
                </a:cxn>
                <a:cxn ang="0">
                  <a:pos x="T8" y="T9"/>
                </a:cxn>
                <a:cxn ang="0">
                  <a:pos x="T10" y="T11"/>
                </a:cxn>
              </a:cxnLst>
              <a:rect l="0" t="0" r="r" b="b"/>
              <a:pathLst>
                <a:path w="136" h="123">
                  <a:moveTo>
                    <a:pt x="67" y="122"/>
                  </a:moveTo>
                  <a:lnTo>
                    <a:pt x="67" y="122"/>
                  </a:lnTo>
                  <a:cubicBezTo>
                    <a:pt x="27" y="122"/>
                    <a:pt x="0" y="95"/>
                    <a:pt x="0" y="55"/>
                  </a:cubicBezTo>
                  <a:cubicBezTo>
                    <a:pt x="0" y="28"/>
                    <a:pt x="27" y="0"/>
                    <a:pt x="67" y="0"/>
                  </a:cubicBezTo>
                  <a:cubicBezTo>
                    <a:pt x="108" y="0"/>
                    <a:pt x="135" y="28"/>
                    <a:pt x="135" y="55"/>
                  </a:cubicBezTo>
                  <a:cubicBezTo>
                    <a:pt x="135" y="95"/>
                    <a:pt x="108" y="122"/>
                    <a:pt x="67" y="122"/>
                  </a:cubicBezTo>
                </a:path>
              </a:pathLst>
            </a:custGeom>
            <a:solidFill>
              <a:srgbClr val="08202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38"/>
            <p:cNvSpPr>
              <a:spLocks noChangeArrowheads="1"/>
            </p:cNvSpPr>
            <p:nvPr/>
          </p:nvSpPr>
          <p:spPr bwMode="auto">
            <a:xfrm>
              <a:off x="5375894" y="6642507"/>
              <a:ext cx="152616" cy="152616"/>
            </a:xfrm>
            <a:custGeom>
              <a:avLst/>
              <a:gdLst>
                <a:gd name="T0" fmla="*/ 67 w 123"/>
                <a:gd name="T1" fmla="*/ 122 h 123"/>
                <a:gd name="T2" fmla="*/ 67 w 123"/>
                <a:gd name="T3" fmla="*/ 122 h 123"/>
                <a:gd name="T4" fmla="*/ 0 w 123"/>
                <a:gd name="T5" fmla="*/ 55 h 123"/>
                <a:gd name="T6" fmla="*/ 67 w 123"/>
                <a:gd name="T7" fmla="*/ 0 h 123"/>
                <a:gd name="T8" fmla="*/ 122 w 123"/>
                <a:gd name="T9" fmla="*/ 55 h 123"/>
                <a:gd name="T10" fmla="*/ 67 w 123"/>
                <a:gd name="T11" fmla="*/ 122 h 123"/>
              </a:gdLst>
              <a:ahLst/>
              <a:cxnLst>
                <a:cxn ang="0">
                  <a:pos x="T0" y="T1"/>
                </a:cxn>
                <a:cxn ang="0">
                  <a:pos x="T2" y="T3"/>
                </a:cxn>
                <a:cxn ang="0">
                  <a:pos x="T4" y="T5"/>
                </a:cxn>
                <a:cxn ang="0">
                  <a:pos x="T6" y="T7"/>
                </a:cxn>
                <a:cxn ang="0">
                  <a:pos x="T8" y="T9"/>
                </a:cxn>
                <a:cxn ang="0">
                  <a:pos x="T10" y="T11"/>
                </a:cxn>
              </a:cxnLst>
              <a:rect l="0" t="0" r="r" b="b"/>
              <a:pathLst>
                <a:path w="123" h="123">
                  <a:moveTo>
                    <a:pt x="67" y="122"/>
                  </a:moveTo>
                  <a:lnTo>
                    <a:pt x="67" y="122"/>
                  </a:lnTo>
                  <a:cubicBezTo>
                    <a:pt x="27" y="122"/>
                    <a:pt x="0" y="95"/>
                    <a:pt x="0" y="55"/>
                  </a:cubicBezTo>
                  <a:cubicBezTo>
                    <a:pt x="0" y="28"/>
                    <a:pt x="27" y="0"/>
                    <a:pt x="67" y="0"/>
                  </a:cubicBezTo>
                  <a:cubicBezTo>
                    <a:pt x="94" y="0"/>
                    <a:pt x="122" y="28"/>
                    <a:pt x="122" y="55"/>
                  </a:cubicBezTo>
                  <a:cubicBezTo>
                    <a:pt x="122" y="95"/>
                    <a:pt x="94" y="122"/>
                    <a:pt x="67" y="122"/>
                  </a:cubicBezTo>
                </a:path>
              </a:pathLst>
            </a:custGeom>
            <a:solidFill>
              <a:schemeClr val="accent1">
                <a:lumMod val="60000"/>
                <a:lumOff val="40000"/>
              </a:schemeClr>
            </a:solidFill>
            <a:ln>
              <a:noFill/>
            </a:ln>
            <a:effectLst/>
          </p:spPr>
          <p:txBody>
            <a:bodyPr wrap="none" anchor="ctr"/>
            <a:lstStyle/>
            <a:p>
              <a:endParaRPr lang="en-US"/>
            </a:p>
          </p:txBody>
        </p:sp>
        <p:sp>
          <p:nvSpPr>
            <p:cNvPr id="146" name="Freeform 39"/>
            <p:cNvSpPr>
              <a:spLocks noChangeArrowheads="1"/>
            </p:cNvSpPr>
            <p:nvPr/>
          </p:nvSpPr>
          <p:spPr bwMode="auto">
            <a:xfrm>
              <a:off x="4803588" y="6626154"/>
              <a:ext cx="506899" cy="501451"/>
            </a:xfrm>
            <a:custGeom>
              <a:avLst/>
              <a:gdLst>
                <a:gd name="T0" fmla="*/ 407 w 408"/>
                <a:gd name="T1" fmla="*/ 203 h 407"/>
                <a:gd name="T2" fmla="*/ 407 w 408"/>
                <a:gd name="T3" fmla="*/ 203 h 407"/>
                <a:gd name="T4" fmla="*/ 203 w 408"/>
                <a:gd name="T5" fmla="*/ 406 h 407"/>
                <a:gd name="T6" fmla="*/ 0 w 408"/>
                <a:gd name="T7" fmla="*/ 203 h 407"/>
                <a:gd name="T8" fmla="*/ 203 w 408"/>
                <a:gd name="T9" fmla="*/ 0 h 407"/>
                <a:gd name="T10" fmla="*/ 407 w 408"/>
                <a:gd name="T11" fmla="*/ 203 h 407"/>
              </a:gdLst>
              <a:ahLst/>
              <a:cxnLst>
                <a:cxn ang="0">
                  <a:pos x="T0" y="T1"/>
                </a:cxn>
                <a:cxn ang="0">
                  <a:pos x="T2" y="T3"/>
                </a:cxn>
                <a:cxn ang="0">
                  <a:pos x="T4" y="T5"/>
                </a:cxn>
                <a:cxn ang="0">
                  <a:pos x="T6" y="T7"/>
                </a:cxn>
                <a:cxn ang="0">
                  <a:pos x="T8" y="T9"/>
                </a:cxn>
                <a:cxn ang="0">
                  <a:pos x="T10" y="T11"/>
                </a:cxn>
              </a:cxnLst>
              <a:rect l="0" t="0" r="r" b="b"/>
              <a:pathLst>
                <a:path w="408" h="407">
                  <a:moveTo>
                    <a:pt x="407" y="203"/>
                  </a:moveTo>
                  <a:lnTo>
                    <a:pt x="407" y="203"/>
                  </a:lnTo>
                  <a:cubicBezTo>
                    <a:pt x="407" y="312"/>
                    <a:pt x="325" y="406"/>
                    <a:pt x="203" y="406"/>
                  </a:cubicBezTo>
                  <a:cubicBezTo>
                    <a:pt x="95" y="406"/>
                    <a:pt x="0" y="312"/>
                    <a:pt x="0" y="203"/>
                  </a:cubicBezTo>
                  <a:cubicBezTo>
                    <a:pt x="0" y="95"/>
                    <a:pt x="95" y="0"/>
                    <a:pt x="203" y="0"/>
                  </a:cubicBezTo>
                  <a:cubicBezTo>
                    <a:pt x="325" y="0"/>
                    <a:pt x="407" y="95"/>
                    <a:pt x="407" y="203"/>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0"/>
            <p:cNvSpPr>
              <a:spLocks noChangeArrowheads="1"/>
            </p:cNvSpPr>
            <p:nvPr/>
          </p:nvSpPr>
          <p:spPr bwMode="auto">
            <a:xfrm>
              <a:off x="4852641" y="6675210"/>
              <a:ext cx="403340" cy="403340"/>
            </a:xfrm>
            <a:custGeom>
              <a:avLst/>
              <a:gdLst>
                <a:gd name="T0" fmla="*/ 163 w 327"/>
                <a:gd name="T1" fmla="*/ 325 h 326"/>
                <a:gd name="T2" fmla="*/ 163 w 327"/>
                <a:gd name="T3" fmla="*/ 325 h 326"/>
                <a:gd name="T4" fmla="*/ 0 w 327"/>
                <a:gd name="T5" fmla="*/ 162 h 326"/>
                <a:gd name="T6" fmla="*/ 163 w 327"/>
                <a:gd name="T7" fmla="*/ 0 h 326"/>
                <a:gd name="T8" fmla="*/ 326 w 327"/>
                <a:gd name="T9" fmla="*/ 162 h 326"/>
                <a:gd name="T10" fmla="*/ 163 w 327"/>
                <a:gd name="T11" fmla="*/ 325 h 326"/>
              </a:gdLst>
              <a:ahLst/>
              <a:cxnLst>
                <a:cxn ang="0">
                  <a:pos x="T0" y="T1"/>
                </a:cxn>
                <a:cxn ang="0">
                  <a:pos x="T2" y="T3"/>
                </a:cxn>
                <a:cxn ang="0">
                  <a:pos x="T4" y="T5"/>
                </a:cxn>
                <a:cxn ang="0">
                  <a:pos x="T6" y="T7"/>
                </a:cxn>
                <a:cxn ang="0">
                  <a:pos x="T8" y="T9"/>
                </a:cxn>
                <a:cxn ang="0">
                  <a:pos x="T10" y="T11"/>
                </a:cxn>
              </a:cxnLst>
              <a:rect l="0" t="0" r="r" b="b"/>
              <a:pathLst>
                <a:path w="327" h="326">
                  <a:moveTo>
                    <a:pt x="163" y="325"/>
                  </a:moveTo>
                  <a:lnTo>
                    <a:pt x="163" y="325"/>
                  </a:lnTo>
                  <a:cubicBezTo>
                    <a:pt x="82" y="325"/>
                    <a:pt x="0" y="257"/>
                    <a:pt x="0" y="162"/>
                  </a:cubicBezTo>
                  <a:cubicBezTo>
                    <a:pt x="0" y="67"/>
                    <a:pt x="82" y="0"/>
                    <a:pt x="163" y="0"/>
                  </a:cubicBezTo>
                  <a:cubicBezTo>
                    <a:pt x="258" y="0"/>
                    <a:pt x="326" y="67"/>
                    <a:pt x="326" y="162"/>
                  </a:cubicBezTo>
                  <a:cubicBezTo>
                    <a:pt x="326" y="257"/>
                    <a:pt x="258" y="325"/>
                    <a:pt x="163" y="325"/>
                  </a:cubicBezTo>
                </a:path>
              </a:pathLst>
            </a:custGeom>
            <a:solidFill>
              <a:srgbClr val="0A20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 name="Freeform 41"/>
            <p:cNvSpPr>
              <a:spLocks noChangeArrowheads="1"/>
            </p:cNvSpPr>
            <p:nvPr/>
          </p:nvSpPr>
          <p:spPr bwMode="auto">
            <a:xfrm>
              <a:off x="4868995" y="6675210"/>
              <a:ext cx="386987" cy="403340"/>
            </a:xfrm>
            <a:custGeom>
              <a:avLst/>
              <a:gdLst>
                <a:gd name="T0" fmla="*/ 149 w 313"/>
                <a:gd name="T1" fmla="*/ 325 h 326"/>
                <a:gd name="T2" fmla="*/ 149 w 313"/>
                <a:gd name="T3" fmla="*/ 325 h 326"/>
                <a:gd name="T4" fmla="*/ 0 w 313"/>
                <a:gd name="T5" fmla="*/ 162 h 326"/>
                <a:gd name="T6" fmla="*/ 149 w 313"/>
                <a:gd name="T7" fmla="*/ 0 h 326"/>
                <a:gd name="T8" fmla="*/ 312 w 313"/>
                <a:gd name="T9" fmla="*/ 162 h 326"/>
                <a:gd name="T10" fmla="*/ 149 w 313"/>
                <a:gd name="T11" fmla="*/ 325 h 326"/>
              </a:gdLst>
              <a:ahLst/>
              <a:cxnLst>
                <a:cxn ang="0">
                  <a:pos x="T0" y="T1"/>
                </a:cxn>
                <a:cxn ang="0">
                  <a:pos x="T2" y="T3"/>
                </a:cxn>
                <a:cxn ang="0">
                  <a:pos x="T4" y="T5"/>
                </a:cxn>
                <a:cxn ang="0">
                  <a:pos x="T6" y="T7"/>
                </a:cxn>
                <a:cxn ang="0">
                  <a:pos x="T8" y="T9"/>
                </a:cxn>
                <a:cxn ang="0">
                  <a:pos x="T10" y="T11"/>
                </a:cxn>
              </a:cxnLst>
              <a:rect l="0" t="0" r="r" b="b"/>
              <a:pathLst>
                <a:path w="313" h="326">
                  <a:moveTo>
                    <a:pt x="149" y="325"/>
                  </a:moveTo>
                  <a:lnTo>
                    <a:pt x="149" y="325"/>
                  </a:lnTo>
                  <a:cubicBezTo>
                    <a:pt x="68" y="325"/>
                    <a:pt x="0" y="244"/>
                    <a:pt x="0" y="162"/>
                  </a:cubicBezTo>
                  <a:cubicBezTo>
                    <a:pt x="0" y="67"/>
                    <a:pt x="68" y="0"/>
                    <a:pt x="149" y="0"/>
                  </a:cubicBezTo>
                  <a:cubicBezTo>
                    <a:pt x="244" y="0"/>
                    <a:pt x="312" y="67"/>
                    <a:pt x="312" y="162"/>
                  </a:cubicBezTo>
                  <a:cubicBezTo>
                    <a:pt x="312" y="244"/>
                    <a:pt x="244" y="325"/>
                    <a:pt x="149" y="325"/>
                  </a:cubicBezTo>
                </a:path>
              </a:pathLst>
            </a:custGeom>
            <a:solidFill>
              <a:schemeClr val="accent1">
                <a:lumMod val="60000"/>
                <a:lumOff val="40000"/>
              </a:schemeClr>
            </a:solidFill>
            <a:ln>
              <a:noFill/>
            </a:ln>
            <a:effectLst/>
          </p:spPr>
          <p:txBody>
            <a:bodyPr wrap="none" anchor="ctr"/>
            <a:lstStyle/>
            <a:p>
              <a:endParaRPr lang="en-US"/>
            </a:p>
          </p:txBody>
        </p:sp>
        <p:sp>
          <p:nvSpPr>
            <p:cNvPr id="149" name="Freeform 42"/>
            <p:cNvSpPr>
              <a:spLocks noChangeArrowheads="1"/>
            </p:cNvSpPr>
            <p:nvPr/>
          </p:nvSpPr>
          <p:spPr bwMode="auto">
            <a:xfrm>
              <a:off x="5626620" y="6626154"/>
              <a:ext cx="506902" cy="501451"/>
            </a:xfrm>
            <a:custGeom>
              <a:avLst/>
              <a:gdLst>
                <a:gd name="T0" fmla="*/ 0 w 408"/>
                <a:gd name="T1" fmla="*/ 203 h 407"/>
                <a:gd name="T2" fmla="*/ 0 w 408"/>
                <a:gd name="T3" fmla="*/ 203 h 407"/>
                <a:gd name="T4" fmla="*/ 203 w 408"/>
                <a:gd name="T5" fmla="*/ 406 h 407"/>
                <a:gd name="T6" fmla="*/ 407 w 408"/>
                <a:gd name="T7" fmla="*/ 203 h 407"/>
                <a:gd name="T8" fmla="*/ 203 w 408"/>
                <a:gd name="T9" fmla="*/ 0 h 407"/>
                <a:gd name="T10" fmla="*/ 0 w 408"/>
                <a:gd name="T11" fmla="*/ 203 h 407"/>
              </a:gdLst>
              <a:ahLst/>
              <a:cxnLst>
                <a:cxn ang="0">
                  <a:pos x="T0" y="T1"/>
                </a:cxn>
                <a:cxn ang="0">
                  <a:pos x="T2" y="T3"/>
                </a:cxn>
                <a:cxn ang="0">
                  <a:pos x="T4" y="T5"/>
                </a:cxn>
                <a:cxn ang="0">
                  <a:pos x="T6" y="T7"/>
                </a:cxn>
                <a:cxn ang="0">
                  <a:pos x="T8" y="T9"/>
                </a:cxn>
                <a:cxn ang="0">
                  <a:pos x="T10" y="T11"/>
                </a:cxn>
              </a:cxnLst>
              <a:rect l="0" t="0" r="r" b="b"/>
              <a:pathLst>
                <a:path w="408" h="407">
                  <a:moveTo>
                    <a:pt x="0" y="203"/>
                  </a:moveTo>
                  <a:lnTo>
                    <a:pt x="0" y="203"/>
                  </a:lnTo>
                  <a:cubicBezTo>
                    <a:pt x="0" y="312"/>
                    <a:pt x="81" y="406"/>
                    <a:pt x="203" y="406"/>
                  </a:cubicBezTo>
                  <a:cubicBezTo>
                    <a:pt x="312" y="406"/>
                    <a:pt x="407" y="312"/>
                    <a:pt x="407" y="203"/>
                  </a:cubicBezTo>
                  <a:cubicBezTo>
                    <a:pt x="407" y="95"/>
                    <a:pt x="312" y="0"/>
                    <a:pt x="203" y="0"/>
                  </a:cubicBezTo>
                  <a:cubicBezTo>
                    <a:pt x="81" y="0"/>
                    <a:pt x="0" y="95"/>
                    <a:pt x="0" y="203"/>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3"/>
            <p:cNvSpPr>
              <a:spLocks noChangeArrowheads="1"/>
            </p:cNvSpPr>
            <p:nvPr/>
          </p:nvSpPr>
          <p:spPr bwMode="auto">
            <a:xfrm>
              <a:off x="5659323" y="6675210"/>
              <a:ext cx="419694" cy="403340"/>
            </a:xfrm>
            <a:custGeom>
              <a:avLst/>
              <a:gdLst>
                <a:gd name="T0" fmla="*/ 176 w 340"/>
                <a:gd name="T1" fmla="*/ 325 h 326"/>
                <a:gd name="T2" fmla="*/ 176 w 340"/>
                <a:gd name="T3" fmla="*/ 325 h 326"/>
                <a:gd name="T4" fmla="*/ 339 w 340"/>
                <a:gd name="T5" fmla="*/ 162 h 326"/>
                <a:gd name="T6" fmla="*/ 176 w 340"/>
                <a:gd name="T7" fmla="*/ 0 h 326"/>
                <a:gd name="T8" fmla="*/ 0 w 340"/>
                <a:gd name="T9" fmla="*/ 162 h 326"/>
                <a:gd name="T10" fmla="*/ 176 w 340"/>
                <a:gd name="T11" fmla="*/ 325 h 326"/>
              </a:gdLst>
              <a:ahLst/>
              <a:cxnLst>
                <a:cxn ang="0">
                  <a:pos x="T0" y="T1"/>
                </a:cxn>
                <a:cxn ang="0">
                  <a:pos x="T2" y="T3"/>
                </a:cxn>
                <a:cxn ang="0">
                  <a:pos x="T4" y="T5"/>
                </a:cxn>
                <a:cxn ang="0">
                  <a:pos x="T6" y="T7"/>
                </a:cxn>
                <a:cxn ang="0">
                  <a:pos x="T8" y="T9"/>
                </a:cxn>
                <a:cxn ang="0">
                  <a:pos x="T10" y="T11"/>
                </a:cxn>
              </a:cxnLst>
              <a:rect l="0" t="0" r="r" b="b"/>
              <a:pathLst>
                <a:path w="340" h="326">
                  <a:moveTo>
                    <a:pt x="176" y="325"/>
                  </a:moveTo>
                  <a:lnTo>
                    <a:pt x="176" y="325"/>
                  </a:lnTo>
                  <a:cubicBezTo>
                    <a:pt x="258" y="325"/>
                    <a:pt x="339" y="257"/>
                    <a:pt x="339" y="162"/>
                  </a:cubicBezTo>
                  <a:cubicBezTo>
                    <a:pt x="339" y="67"/>
                    <a:pt x="258" y="0"/>
                    <a:pt x="176" y="0"/>
                  </a:cubicBezTo>
                  <a:cubicBezTo>
                    <a:pt x="81" y="0"/>
                    <a:pt x="0" y="67"/>
                    <a:pt x="0" y="162"/>
                  </a:cubicBezTo>
                  <a:cubicBezTo>
                    <a:pt x="0" y="257"/>
                    <a:pt x="81" y="325"/>
                    <a:pt x="176" y="325"/>
                  </a:cubicBezTo>
                </a:path>
              </a:pathLst>
            </a:custGeom>
            <a:solidFill>
              <a:srgbClr val="0A20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 name="Freeform 44"/>
            <p:cNvSpPr>
              <a:spLocks noChangeArrowheads="1"/>
            </p:cNvSpPr>
            <p:nvPr/>
          </p:nvSpPr>
          <p:spPr bwMode="auto">
            <a:xfrm>
              <a:off x="5675676" y="6675210"/>
              <a:ext cx="386987" cy="403340"/>
            </a:xfrm>
            <a:custGeom>
              <a:avLst/>
              <a:gdLst>
                <a:gd name="T0" fmla="*/ 162 w 312"/>
                <a:gd name="T1" fmla="*/ 325 h 326"/>
                <a:gd name="T2" fmla="*/ 162 w 312"/>
                <a:gd name="T3" fmla="*/ 325 h 326"/>
                <a:gd name="T4" fmla="*/ 0 w 312"/>
                <a:gd name="T5" fmla="*/ 162 h 326"/>
                <a:gd name="T6" fmla="*/ 162 w 312"/>
                <a:gd name="T7" fmla="*/ 0 h 326"/>
                <a:gd name="T8" fmla="*/ 311 w 312"/>
                <a:gd name="T9" fmla="*/ 162 h 326"/>
                <a:gd name="T10" fmla="*/ 162 w 312"/>
                <a:gd name="T11" fmla="*/ 325 h 326"/>
              </a:gdLst>
              <a:ahLst/>
              <a:cxnLst>
                <a:cxn ang="0">
                  <a:pos x="T0" y="T1"/>
                </a:cxn>
                <a:cxn ang="0">
                  <a:pos x="T2" y="T3"/>
                </a:cxn>
                <a:cxn ang="0">
                  <a:pos x="T4" y="T5"/>
                </a:cxn>
                <a:cxn ang="0">
                  <a:pos x="T6" y="T7"/>
                </a:cxn>
                <a:cxn ang="0">
                  <a:pos x="T8" y="T9"/>
                </a:cxn>
                <a:cxn ang="0">
                  <a:pos x="T10" y="T11"/>
                </a:cxn>
              </a:cxnLst>
              <a:rect l="0" t="0" r="r" b="b"/>
              <a:pathLst>
                <a:path w="312" h="326">
                  <a:moveTo>
                    <a:pt x="162" y="325"/>
                  </a:moveTo>
                  <a:lnTo>
                    <a:pt x="162" y="325"/>
                  </a:lnTo>
                  <a:cubicBezTo>
                    <a:pt x="67" y="325"/>
                    <a:pt x="0" y="244"/>
                    <a:pt x="0" y="162"/>
                  </a:cubicBezTo>
                  <a:cubicBezTo>
                    <a:pt x="0" y="67"/>
                    <a:pt x="67" y="0"/>
                    <a:pt x="162" y="0"/>
                  </a:cubicBezTo>
                  <a:cubicBezTo>
                    <a:pt x="244" y="0"/>
                    <a:pt x="311" y="67"/>
                    <a:pt x="311" y="162"/>
                  </a:cubicBezTo>
                  <a:cubicBezTo>
                    <a:pt x="311" y="244"/>
                    <a:pt x="244" y="325"/>
                    <a:pt x="162" y="325"/>
                  </a:cubicBezTo>
                </a:path>
              </a:pathLst>
            </a:custGeom>
            <a:solidFill>
              <a:schemeClr val="accent1">
                <a:lumMod val="60000"/>
                <a:lumOff val="40000"/>
              </a:schemeClr>
            </a:solidFill>
            <a:ln>
              <a:noFill/>
            </a:ln>
            <a:effectLst/>
          </p:spPr>
          <p:txBody>
            <a:bodyPr wrap="none" anchor="ctr"/>
            <a:lstStyle/>
            <a:p>
              <a:endParaRPr lang="en-US"/>
            </a:p>
          </p:txBody>
        </p:sp>
        <p:sp>
          <p:nvSpPr>
            <p:cNvPr id="152" name="Freeform 45"/>
            <p:cNvSpPr>
              <a:spLocks noChangeArrowheads="1"/>
            </p:cNvSpPr>
            <p:nvPr/>
          </p:nvSpPr>
          <p:spPr bwMode="auto">
            <a:xfrm>
              <a:off x="4868995" y="6707914"/>
              <a:ext cx="136262" cy="201669"/>
            </a:xfrm>
            <a:custGeom>
              <a:avLst/>
              <a:gdLst>
                <a:gd name="T0" fmla="*/ 41 w 109"/>
                <a:gd name="T1" fmla="*/ 149 h 163"/>
                <a:gd name="T2" fmla="*/ 41 w 109"/>
                <a:gd name="T3" fmla="*/ 149 h 163"/>
                <a:gd name="T4" fmla="*/ 27 w 109"/>
                <a:gd name="T5" fmla="*/ 162 h 163"/>
                <a:gd name="T6" fmla="*/ 13 w 109"/>
                <a:gd name="T7" fmla="*/ 149 h 163"/>
                <a:gd name="T8" fmla="*/ 81 w 109"/>
                <a:gd name="T9" fmla="*/ 0 h 163"/>
                <a:gd name="T10" fmla="*/ 108 w 109"/>
                <a:gd name="T11" fmla="*/ 13 h 163"/>
                <a:gd name="T12" fmla="*/ 95 w 109"/>
                <a:gd name="T13" fmla="*/ 27 h 163"/>
                <a:gd name="T14" fmla="*/ 41 w 109"/>
                <a:gd name="T15" fmla="*/ 149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63">
                  <a:moveTo>
                    <a:pt x="41" y="149"/>
                  </a:moveTo>
                  <a:lnTo>
                    <a:pt x="41" y="149"/>
                  </a:lnTo>
                  <a:lnTo>
                    <a:pt x="27" y="162"/>
                  </a:lnTo>
                  <a:cubicBezTo>
                    <a:pt x="13" y="162"/>
                    <a:pt x="13" y="149"/>
                    <a:pt x="13" y="149"/>
                  </a:cubicBezTo>
                  <a:cubicBezTo>
                    <a:pt x="0" y="81"/>
                    <a:pt x="41" y="27"/>
                    <a:pt x="81" y="0"/>
                  </a:cubicBezTo>
                  <a:cubicBezTo>
                    <a:pt x="95" y="0"/>
                    <a:pt x="108" y="0"/>
                    <a:pt x="108" y="13"/>
                  </a:cubicBezTo>
                  <a:cubicBezTo>
                    <a:pt x="108" y="13"/>
                    <a:pt x="108" y="27"/>
                    <a:pt x="95" y="27"/>
                  </a:cubicBezTo>
                  <a:cubicBezTo>
                    <a:pt x="54" y="54"/>
                    <a:pt x="27" y="95"/>
                    <a:pt x="41" y="149"/>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46"/>
            <p:cNvSpPr>
              <a:spLocks noChangeArrowheads="1"/>
            </p:cNvSpPr>
            <p:nvPr/>
          </p:nvSpPr>
          <p:spPr bwMode="auto">
            <a:xfrm>
              <a:off x="5926401" y="6844176"/>
              <a:ext cx="136262" cy="201673"/>
            </a:xfrm>
            <a:custGeom>
              <a:avLst/>
              <a:gdLst>
                <a:gd name="T0" fmla="*/ 81 w 109"/>
                <a:gd name="T1" fmla="*/ 14 h 164"/>
                <a:gd name="T2" fmla="*/ 81 w 109"/>
                <a:gd name="T3" fmla="*/ 14 h 164"/>
                <a:gd name="T4" fmla="*/ 95 w 109"/>
                <a:gd name="T5" fmla="*/ 0 h 164"/>
                <a:gd name="T6" fmla="*/ 108 w 109"/>
                <a:gd name="T7" fmla="*/ 14 h 164"/>
                <a:gd name="T8" fmla="*/ 27 w 109"/>
                <a:gd name="T9" fmla="*/ 163 h 164"/>
                <a:gd name="T10" fmla="*/ 0 w 109"/>
                <a:gd name="T11" fmla="*/ 149 h 164"/>
                <a:gd name="T12" fmla="*/ 13 w 109"/>
                <a:gd name="T13" fmla="*/ 136 h 164"/>
                <a:gd name="T14" fmla="*/ 81 w 109"/>
                <a:gd name="T15" fmla="*/ 1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64">
                  <a:moveTo>
                    <a:pt x="81" y="14"/>
                  </a:moveTo>
                  <a:lnTo>
                    <a:pt x="81" y="14"/>
                  </a:lnTo>
                  <a:cubicBezTo>
                    <a:pt x="81" y="14"/>
                    <a:pt x="81" y="0"/>
                    <a:pt x="95" y="0"/>
                  </a:cubicBezTo>
                  <a:cubicBezTo>
                    <a:pt x="95" y="0"/>
                    <a:pt x="108" y="0"/>
                    <a:pt x="108" y="14"/>
                  </a:cubicBezTo>
                  <a:cubicBezTo>
                    <a:pt x="108" y="82"/>
                    <a:pt x="81" y="136"/>
                    <a:pt x="27" y="163"/>
                  </a:cubicBezTo>
                  <a:cubicBezTo>
                    <a:pt x="13" y="163"/>
                    <a:pt x="0" y="163"/>
                    <a:pt x="0" y="149"/>
                  </a:cubicBezTo>
                  <a:cubicBezTo>
                    <a:pt x="0" y="149"/>
                    <a:pt x="0" y="136"/>
                    <a:pt x="13" y="136"/>
                  </a:cubicBezTo>
                  <a:cubicBezTo>
                    <a:pt x="54" y="109"/>
                    <a:pt x="81" y="68"/>
                    <a:pt x="81" y="1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47"/>
            <p:cNvSpPr>
              <a:spLocks noChangeArrowheads="1"/>
            </p:cNvSpPr>
            <p:nvPr/>
          </p:nvSpPr>
          <p:spPr bwMode="auto">
            <a:xfrm>
              <a:off x="16380551" y="10910283"/>
              <a:ext cx="3101360" cy="888440"/>
            </a:xfrm>
            <a:custGeom>
              <a:avLst/>
              <a:gdLst>
                <a:gd name="T0" fmla="*/ 0 w 2509"/>
                <a:gd name="T1" fmla="*/ 719 h 720"/>
                <a:gd name="T2" fmla="*/ 0 w 2509"/>
                <a:gd name="T3" fmla="*/ 719 h 720"/>
                <a:gd name="T4" fmla="*/ 0 w 2509"/>
                <a:gd name="T5" fmla="*/ 692 h 720"/>
                <a:gd name="T6" fmla="*/ 1180 w 2509"/>
                <a:gd name="T7" fmla="*/ 678 h 720"/>
                <a:gd name="T8" fmla="*/ 1437 w 2509"/>
                <a:gd name="T9" fmla="*/ 502 h 720"/>
                <a:gd name="T10" fmla="*/ 1180 w 2509"/>
                <a:gd name="T11" fmla="*/ 339 h 720"/>
                <a:gd name="T12" fmla="*/ 638 w 2509"/>
                <a:gd name="T13" fmla="*/ 326 h 720"/>
                <a:gd name="T14" fmla="*/ 393 w 2509"/>
                <a:gd name="T15" fmla="*/ 190 h 720"/>
                <a:gd name="T16" fmla="*/ 638 w 2509"/>
                <a:gd name="T17" fmla="*/ 0 h 720"/>
                <a:gd name="T18" fmla="*/ 2508 w 2509"/>
                <a:gd name="T19" fmla="*/ 0 h 720"/>
                <a:gd name="T20" fmla="*/ 2508 w 2509"/>
                <a:gd name="T21" fmla="*/ 27 h 720"/>
                <a:gd name="T22" fmla="*/ 638 w 2509"/>
                <a:gd name="T23" fmla="*/ 27 h 720"/>
                <a:gd name="T24" fmla="*/ 420 w 2509"/>
                <a:gd name="T25" fmla="*/ 190 h 720"/>
                <a:gd name="T26" fmla="*/ 624 w 2509"/>
                <a:gd name="T27" fmla="*/ 298 h 720"/>
                <a:gd name="T28" fmla="*/ 638 w 2509"/>
                <a:gd name="T29" fmla="*/ 298 h 720"/>
                <a:gd name="T30" fmla="*/ 1180 w 2509"/>
                <a:gd name="T31" fmla="*/ 312 h 720"/>
                <a:gd name="T32" fmla="*/ 1464 w 2509"/>
                <a:gd name="T33" fmla="*/ 502 h 720"/>
                <a:gd name="T34" fmla="*/ 1180 w 2509"/>
                <a:gd name="T35" fmla="*/ 705 h 720"/>
                <a:gd name="T36" fmla="*/ 0 w 2509"/>
                <a:gd name="T37" fmla="*/ 71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9" h="720">
                  <a:moveTo>
                    <a:pt x="0" y="719"/>
                  </a:moveTo>
                  <a:lnTo>
                    <a:pt x="0" y="719"/>
                  </a:lnTo>
                  <a:cubicBezTo>
                    <a:pt x="0" y="692"/>
                    <a:pt x="0" y="692"/>
                    <a:pt x="0" y="692"/>
                  </a:cubicBezTo>
                  <a:cubicBezTo>
                    <a:pt x="1180" y="678"/>
                    <a:pt x="1180" y="678"/>
                    <a:pt x="1180" y="678"/>
                  </a:cubicBezTo>
                  <a:cubicBezTo>
                    <a:pt x="1369" y="665"/>
                    <a:pt x="1437" y="583"/>
                    <a:pt x="1437" y="502"/>
                  </a:cubicBezTo>
                  <a:cubicBezTo>
                    <a:pt x="1437" y="421"/>
                    <a:pt x="1343" y="339"/>
                    <a:pt x="1180" y="339"/>
                  </a:cubicBezTo>
                  <a:cubicBezTo>
                    <a:pt x="638" y="326"/>
                    <a:pt x="638" y="326"/>
                    <a:pt x="638" y="326"/>
                  </a:cubicBezTo>
                  <a:cubicBezTo>
                    <a:pt x="461" y="326"/>
                    <a:pt x="393" y="258"/>
                    <a:pt x="393" y="190"/>
                  </a:cubicBezTo>
                  <a:cubicBezTo>
                    <a:pt x="393" y="95"/>
                    <a:pt x="475" y="14"/>
                    <a:pt x="638" y="0"/>
                  </a:cubicBezTo>
                  <a:cubicBezTo>
                    <a:pt x="2508" y="0"/>
                    <a:pt x="2508" y="0"/>
                    <a:pt x="2508" y="0"/>
                  </a:cubicBezTo>
                  <a:cubicBezTo>
                    <a:pt x="2508" y="27"/>
                    <a:pt x="2508" y="27"/>
                    <a:pt x="2508" y="27"/>
                  </a:cubicBezTo>
                  <a:cubicBezTo>
                    <a:pt x="638" y="27"/>
                    <a:pt x="638" y="27"/>
                    <a:pt x="638" y="27"/>
                  </a:cubicBezTo>
                  <a:cubicBezTo>
                    <a:pt x="488" y="27"/>
                    <a:pt x="407" y="109"/>
                    <a:pt x="420" y="190"/>
                  </a:cubicBezTo>
                  <a:cubicBezTo>
                    <a:pt x="420" y="244"/>
                    <a:pt x="475" y="298"/>
                    <a:pt x="624" y="298"/>
                  </a:cubicBezTo>
                  <a:lnTo>
                    <a:pt x="638" y="298"/>
                  </a:lnTo>
                  <a:cubicBezTo>
                    <a:pt x="1180" y="312"/>
                    <a:pt x="1180" y="312"/>
                    <a:pt x="1180" y="312"/>
                  </a:cubicBezTo>
                  <a:cubicBezTo>
                    <a:pt x="1356" y="312"/>
                    <a:pt x="1464" y="407"/>
                    <a:pt x="1464" y="502"/>
                  </a:cubicBezTo>
                  <a:cubicBezTo>
                    <a:pt x="1464" y="597"/>
                    <a:pt x="1397" y="692"/>
                    <a:pt x="1180" y="705"/>
                  </a:cubicBezTo>
                  <a:cubicBezTo>
                    <a:pt x="0" y="719"/>
                    <a:pt x="0" y="719"/>
                    <a:pt x="0" y="71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48"/>
            <p:cNvSpPr>
              <a:spLocks noChangeArrowheads="1"/>
            </p:cNvSpPr>
            <p:nvPr/>
          </p:nvSpPr>
          <p:spPr bwMode="auto">
            <a:xfrm>
              <a:off x="10886399" y="7498242"/>
              <a:ext cx="3384788" cy="3401142"/>
            </a:xfrm>
            <a:custGeom>
              <a:avLst/>
              <a:gdLst>
                <a:gd name="T0" fmla="*/ 488 w 2738"/>
                <a:gd name="T1" fmla="*/ 2751 h 2752"/>
                <a:gd name="T2" fmla="*/ 488 w 2738"/>
                <a:gd name="T3" fmla="*/ 2751 h 2752"/>
                <a:gd name="T4" fmla="*/ 27 w 2738"/>
                <a:gd name="T5" fmla="*/ 2574 h 2752"/>
                <a:gd name="T6" fmla="*/ 41 w 2738"/>
                <a:gd name="T7" fmla="*/ 2385 h 2752"/>
                <a:gd name="T8" fmla="*/ 501 w 2738"/>
                <a:gd name="T9" fmla="*/ 2209 h 2752"/>
                <a:gd name="T10" fmla="*/ 1612 w 2738"/>
                <a:gd name="T11" fmla="*/ 2209 h 2752"/>
                <a:gd name="T12" fmla="*/ 1802 w 2738"/>
                <a:gd name="T13" fmla="*/ 2168 h 2752"/>
                <a:gd name="T14" fmla="*/ 1883 w 2738"/>
                <a:gd name="T15" fmla="*/ 1612 h 2752"/>
                <a:gd name="T16" fmla="*/ 1883 w 2738"/>
                <a:gd name="T17" fmla="*/ 1544 h 2752"/>
                <a:gd name="T18" fmla="*/ 1869 w 2738"/>
                <a:gd name="T19" fmla="*/ 0 h 2752"/>
                <a:gd name="T20" fmla="*/ 1897 w 2738"/>
                <a:gd name="T21" fmla="*/ 0 h 2752"/>
                <a:gd name="T22" fmla="*/ 1897 w 2738"/>
                <a:gd name="T23" fmla="*/ 1544 h 2752"/>
                <a:gd name="T24" fmla="*/ 1897 w 2738"/>
                <a:gd name="T25" fmla="*/ 1612 h 2752"/>
                <a:gd name="T26" fmla="*/ 1829 w 2738"/>
                <a:gd name="T27" fmla="*/ 2181 h 2752"/>
                <a:gd name="T28" fmla="*/ 1612 w 2738"/>
                <a:gd name="T29" fmla="*/ 2236 h 2752"/>
                <a:gd name="T30" fmla="*/ 501 w 2738"/>
                <a:gd name="T31" fmla="*/ 2236 h 2752"/>
                <a:gd name="T32" fmla="*/ 54 w 2738"/>
                <a:gd name="T33" fmla="*/ 2398 h 2752"/>
                <a:gd name="T34" fmla="*/ 54 w 2738"/>
                <a:gd name="T35" fmla="*/ 2561 h 2752"/>
                <a:gd name="T36" fmla="*/ 488 w 2738"/>
                <a:gd name="T37" fmla="*/ 2724 h 2752"/>
                <a:gd name="T38" fmla="*/ 501 w 2738"/>
                <a:gd name="T39" fmla="*/ 2724 h 2752"/>
                <a:gd name="T40" fmla="*/ 2737 w 2738"/>
                <a:gd name="T41" fmla="*/ 2724 h 2752"/>
                <a:gd name="T42" fmla="*/ 2737 w 2738"/>
                <a:gd name="T43" fmla="*/ 2751 h 2752"/>
                <a:gd name="T44" fmla="*/ 501 w 2738"/>
                <a:gd name="T45" fmla="*/ 2751 h 2752"/>
                <a:gd name="T46" fmla="*/ 488 w 2738"/>
                <a:gd name="T47" fmla="*/ 2751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38" h="2752">
                  <a:moveTo>
                    <a:pt x="488" y="2751"/>
                  </a:moveTo>
                  <a:lnTo>
                    <a:pt x="488" y="2751"/>
                  </a:lnTo>
                  <a:cubicBezTo>
                    <a:pt x="271" y="2751"/>
                    <a:pt x="95" y="2683"/>
                    <a:pt x="27" y="2574"/>
                  </a:cubicBezTo>
                  <a:cubicBezTo>
                    <a:pt x="0" y="2507"/>
                    <a:pt x="0" y="2453"/>
                    <a:pt x="41" y="2385"/>
                  </a:cubicBezTo>
                  <a:cubicBezTo>
                    <a:pt x="108" y="2276"/>
                    <a:pt x="271" y="2209"/>
                    <a:pt x="501" y="2209"/>
                  </a:cubicBezTo>
                  <a:cubicBezTo>
                    <a:pt x="501" y="2209"/>
                    <a:pt x="1354" y="2209"/>
                    <a:pt x="1612" y="2209"/>
                  </a:cubicBezTo>
                  <a:cubicBezTo>
                    <a:pt x="1721" y="2209"/>
                    <a:pt x="1775" y="2195"/>
                    <a:pt x="1802" y="2168"/>
                  </a:cubicBezTo>
                  <a:cubicBezTo>
                    <a:pt x="1869" y="2100"/>
                    <a:pt x="1869" y="1938"/>
                    <a:pt x="1883" y="1612"/>
                  </a:cubicBezTo>
                  <a:cubicBezTo>
                    <a:pt x="1883" y="1544"/>
                    <a:pt x="1883" y="1544"/>
                    <a:pt x="1883" y="1544"/>
                  </a:cubicBezTo>
                  <a:cubicBezTo>
                    <a:pt x="1869" y="0"/>
                    <a:pt x="1869" y="0"/>
                    <a:pt x="1869" y="0"/>
                  </a:cubicBezTo>
                  <a:cubicBezTo>
                    <a:pt x="1897" y="0"/>
                    <a:pt x="1897" y="0"/>
                    <a:pt x="1897" y="0"/>
                  </a:cubicBezTo>
                  <a:cubicBezTo>
                    <a:pt x="1897" y="1544"/>
                    <a:pt x="1897" y="1544"/>
                    <a:pt x="1897" y="1544"/>
                  </a:cubicBezTo>
                  <a:cubicBezTo>
                    <a:pt x="1897" y="1612"/>
                    <a:pt x="1897" y="1612"/>
                    <a:pt x="1897" y="1612"/>
                  </a:cubicBezTo>
                  <a:cubicBezTo>
                    <a:pt x="1897" y="1951"/>
                    <a:pt x="1897" y="2100"/>
                    <a:pt x="1829" y="2181"/>
                  </a:cubicBezTo>
                  <a:cubicBezTo>
                    <a:pt x="1788" y="2222"/>
                    <a:pt x="1721" y="2236"/>
                    <a:pt x="1612" y="2236"/>
                  </a:cubicBezTo>
                  <a:cubicBezTo>
                    <a:pt x="1354" y="2236"/>
                    <a:pt x="501" y="2236"/>
                    <a:pt x="501" y="2236"/>
                  </a:cubicBezTo>
                  <a:cubicBezTo>
                    <a:pt x="284" y="2236"/>
                    <a:pt x="122" y="2290"/>
                    <a:pt x="54" y="2398"/>
                  </a:cubicBezTo>
                  <a:cubicBezTo>
                    <a:pt x="27" y="2453"/>
                    <a:pt x="27" y="2507"/>
                    <a:pt x="54" y="2561"/>
                  </a:cubicBezTo>
                  <a:cubicBezTo>
                    <a:pt x="108" y="2656"/>
                    <a:pt x="271" y="2724"/>
                    <a:pt x="488" y="2724"/>
                  </a:cubicBezTo>
                  <a:cubicBezTo>
                    <a:pt x="501" y="2724"/>
                    <a:pt x="501" y="2724"/>
                    <a:pt x="501" y="2724"/>
                  </a:cubicBezTo>
                  <a:cubicBezTo>
                    <a:pt x="2737" y="2724"/>
                    <a:pt x="2737" y="2724"/>
                    <a:pt x="2737" y="2724"/>
                  </a:cubicBezTo>
                  <a:cubicBezTo>
                    <a:pt x="2737" y="2751"/>
                    <a:pt x="2737" y="2751"/>
                    <a:pt x="2737" y="2751"/>
                  </a:cubicBezTo>
                  <a:cubicBezTo>
                    <a:pt x="501" y="2751"/>
                    <a:pt x="501" y="2751"/>
                    <a:pt x="501" y="2751"/>
                  </a:cubicBezTo>
                  <a:cubicBezTo>
                    <a:pt x="488" y="2751"/>
                    <a:pt x="488" y="2751"/>
                    <a:pt x="488" y="2751"/>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54"/>
            <p:cNvSpPr>
              <a:spLocks noChangeArrowheads="1"/>
            </p:cNvSpPr>
            <p:nvPr/>
          </p:nvSpPr>
          <p:spPr bwMode="auto">
            <a:xfrm>
              <a:off x="13835143" y="10408834"/>
              <a:ext cx="2545408" cy="1340834"/>
            </a:xfrm>
            <a:custGeom>
              <a:avLst/>
              <a:gdLst>
                <a:gd name="T0" fmla="*/ 1979 w 2061"/>
                <a:gd name="T1" fmla="*/ 0 h 1085"/>
                <a:gd name="T2" fmla="*/ 1979 w 2061"/>
                <a:gd name="T3" fmla="*/ 0 h 1085"/>
                <a:gd name="T4" fmla="*/ 81 w 2061"/>
                <a:gd name="T5" fmla="*/ 0 h 1085"/>
                <a:gd name="T6" fmla="*/ 0 w 2061"/>
                <a:gd name="T7" fmla="*/ 81 h 1085"/>
                <a:gd name="T8" fmla="*/ 0 w 2061"/>
                <a:gd name="T9" fmla="*/ 366 h 1085"/>
                <a:gd name="T10" fmla="*/ 95 w 2061"/>
                <a:gd name="T11" fmla="*/ 366 h 1085"/>
                <a:gd name="T12" fmla="*/ 95 w 2061"/>
                <a:gd name="T13" fmla="*/ 81 h 1085"/>
                <a:gd name="T14" fmla="*/ 1965 w 2061"/>
                <a:gd name="T15" fmla="*/ 81 h 1085"/>
                <a:gd name="T16" fmla="*/ 1965 w 2061"/>
                <a:gd name="T17" fmla="*/ 1016 h 1085"/>
                <a:gd name="T18" fmla="*/ 95 w 2061"/>
                <a:gd name="T19" fmla="*/ 1016 h 1085"/>
                <a:gd name="T20" fmla="*/ 95 w 2061"/>
                <a:gd name="T21" fmla="*/ 393 h 1085"/>
                <a:gd name="T22" fmla="*/ 0 w 2061"/>
                <a:gd name="T23" fmla="*/ 393 h 1085"/>
                <a:gd name="T24" fmla="*/ 0 w 2061"/>
                <a:gd name="T25" fmla="*/ 1016 h 1085"/>
                <a:gd name="T26" fmla="*/ 0 w 2061"/>
                <a:gd name="T27" fmla="*/ 1084 h 1085"/>
                <a:gd name="T28" fmla="*/ 759 w 2061"/>
                <a:gd name="T29" fmla="*/ 1084 h 1085"/>
                <a:gd name="T30" fmla="*/ 759 w 2061"/>
                <a:gd name="T31" fmla="*/ 1084 h 1085"/>
                <a:gd name="T32" fmla="*/ 1288 w 2061"/>
                <a:gd name="T33" fmla="*/ 1084 h 1085"/>
                <a:gd name="T34" fmla="*/ 1288 w 2061"/>
                <a:gd name="T35" fmla="*/ 1084 h 1085"/>
                <a:gd name="T36" fmla="*/ 2060 w 2061"/>
                <a:gd name="T37" fmla="*/ 1084 h 1085"/>
                <a:gd name="T38" fmla="*/ 2060 w 2061"/>
                <a:gd name="T39" fmla="*/ 1016 h 1085"/>
                <a:gd name="T40" fmla="*/ 2060 w 2061"/>
                <a:gd name="T41" fmla="*/ 81 h 1085"/>
                <a:gd name="T42" fmla="*/ 1979 w 2061"/>
                <a:gd name="T43"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1" h="1085">
                  <a:moveTo>
                    <a:pt x="1979" y="0"/>
                  </a:moveTo>
                  <a:lnTo>
                    <a:pt x="1979" y="0"/>
                  </a:lnTo>
                  <a:cubicBezTo>
                    <a:pt x="81" y="0"/>
                    <a:pt x="81" y="0"/>
                    <a:pt x="81" y="0"/>
                  </a:cubicBezTo>
                  <a:cubicBezTo>
                    <a:pt x="40" y="0"/>
                    <a:pt x="0" y="40"/>
                    <a:pt x="0" y="81"/>
                  </a:cubicBezTo>
                  <a:cubicBezTo>
                    <a:pt x="0" y="366"/>
                    <a:pt x="0" y="366"/>
                    <a:pt x="0" y="366"/>
                  </a:cubicBezTo>
                  <a:cubicBezTo>
                    <a:pt x="95" y="366"/>
                    <a:pt x="95" y="366"/>
                    <a:pt x="95" y="366"/>
                  </a:cubicBezTo>
                  <a:cubicBezTo>
                    <a:pt x="95" y="81"/>
                    <a:pt x="95" y="81"/>
                    <a:pt x="95" y="81"/>
                  </a:cubicBezTo>
                  <a:cubicBezTo>
                    <a:pt x="1965" y="81"/>
                    <a:pt x="1965" y="81"/>
                    <a:pt x="1965" y="81"/>
                  </a:cubicBezTo>
                  <a:cubicBezTo>
                    <a:pt x="1965" y="1016"/>
                    <a:pt x="1965" y="1016"/>
                    <a:pt x="1965" y="1016"/>
                  </a:cubicBezTo>
                  <a:cubicBezTo>
                    <a:pt x="95" y="1016"/>
                    <a:pt x="95" y="1016"/>
                    <a:pt x="95" y="1016"/>
                  </a:cubicBezTo>
                  <a:cubicBezTo>
                    <a:pt x="95" y="393"/>
                    <a:pt x="95" y="393"/>
                    <a:pt x="95" y="393"/>
                  </a:cubicBezTo>
                  <a:cubicBezTo>
                    <a:pt x="0" y="393"/>
                    <a:pt x="0" y="393"/>
                    <a:pt x="0" y="393"/>
                  </a:cubicBezTo>
                  <a:cubicBezTo>
                    <a:pt x="0" y="1016"/>
                    <a:pt x="0" y="1016"/>
                    <a:pt x="0" y="1016"/>
                  </a:cubicBezTo>
                  <a:cubicBezTo>
                    <a:pt x="0" y="1044"/>
                    <a:pt x="0" y="1057"/>
                    <a:pt x="0" y="1084"/>
                  </a:cubicBezTo>
                  <a:cubicBezTo>
                    <a:pt x="759" y="1084"/>
                    <a:pt x="759" y="1084"/>
                    <a:pt x="759" y="1084"/>
                  </a:cubicBezTo>
                  <a:lnTo>
                    <a:pt x="759" y="1084"/>
                  </a:lnTo>
                  <a:cubicBezTo>
                    <a:pt x="1288" y="1084"/>
                    <a:pt x="1288" y="1084"/>
                    <a:pt x="1288" y="1084"/>
                  </a:cubicBezTo>
                  <a:lnTo>
                    <a:pt x="1288" y="1084"/>
                  </a:lnTo>
                  <a:cubicBezTo>
                    <a:pt x="2060" y="1084"/>
                    <a:pt x="2060" y="1084"/>
                    <a:pt x="2060" y="1084"/>
                  </a:cubicBezTo>
                  <a:cubicBezTo>
                    <a:pt x="2060" y="1057"/>
                    <a:pt x="2060" y="1044"/>
                    <a:pt x="2060" y="1016"/>
                  </a:cubicBezTo>
                  <a:cubicBezTo>
                    <a:pt x="2060" y="81"/>
                    <a:pt x="2060" y="81"/>
                    <a:pt x="2060" y="81"/>
                  </a:cubicBezTo>
                  <a:cubicBezTo>
                    <a:pt x="2060" y="40"/>
                    <a:pt x="2020" y="0"/>
                    <a:pt x="1979"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55"/>
            <p:cNvSpPr>
              <a:spLocks noChangeArrowheads="1"/>
            </p:cNvSpPr>
            <p:nvPr/>
          </p:nvSpPr>
          <p:spPr bwMode="auto">
            <a:xfrm>
              <a:off x="13835143" y="10861231"/>
              <a:ext cx="119912" cy="32703"/>
            </a:xfrm>
            <a:custGeom>
              <a:avLst/>
              <a:gdLst>
                <a:gd name="T0" fmla="*/ 95 w 96"/>
                <a:gd name="T1" fmla="*/ 0 h 28"/>
                <a:gd name="T2" fmla="*/ 0 w 96"/>
                <a:gd name="T3" fmla="*/ 0 h 28"/>
                <a:gd name="T4" fmla="*/ 0 w 96"/>
                <a:gd name="T5" fmla="*/ 27 h 28"/>
                <a:gd name="T6" fmla="*/ 95 w 96"/>
                <a:gd name="T7" fmla="*/ 27 h 28"/>
                <a:gd name="T8" fmla="*/ 95 w 96"/>
                <a:gd name="T9" fmla="*/ 0 h 28"/>
              </a:gdLst>
              <a:ahLst/>
              <a:cxnLst>
                <a:cxn ang="0">
                  <a:pos x="T0" y="T1"/>
                </a:cxn>
                <a:cxn ang="0">
                  <a:pos x="T2" y="T3"/>
                </a:cxn>
                <a:cxn ang="0">
                  <a:pos x="T4" y="T5"/>
                </a:cxn>
                <a:cxn ang="0">
                  <a:pos x="T6" y="T7"/>
                </a:cxn>
                <a:cxn ang="0">
                  <a:pos x="T8" y="T9"/>
                </a:cxn>
              </a:cxnLst>
              <a:rect l="0" t="0" r="r" b="b"/>
              <a:pathLst>
                <a:path w="96" h="28">
                  <a:moveTo>
                    <a:pt x="95" y="0"/>
                  </a:moveTo>
                  <a:lnTo>
                    <a:pt x="0" y="0"/>
                  </a:lnTo>
                  <a:lnTo>
                    <a:pt x="0" y="27"/>
                  </a:lnTo>
                  <a:lnTo>
                    <a:pt x="95" y="27"/>
                  </a:lnTo>
                  <a:lnTo>
                    <a:pt x="95"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56"/>
            <p:cNvSpPr>
              <a:spLocks noChangeArrowheads="1"/>
            </p:cNvSpPr>
            <p:nvPr/>
          </p:nvSpPr>
          <p:spPr bwMode="auto">
            <a:xfrm>
              <a:off x="13835143" y="10861231"/>
              <a:ext cx="119912" cy="32703"/>
            </a:xfrm>
            <a:custGeom>
              <a:avLst/>
              <a:gdLst>
                <a:gd name="T0" fmla="*/ 95 w 96"/>
                <a:gd name="T1" fmla="*/ 0 h 28"/>
                <a:gd name="T2" fmla="*/ 0 w 96"/>
                <a:gd name="T3" fmla="*/ 0 h 28"/>
                <a:gd name="T4" fmla="*/ 0 w 96"/>
                <a:gd name="T5" fmla="*/ 27 h 28"/>
                <a:gd name="T6" fmla="*/ 95 w 96"/>
                <a:gd name="T7" fmla="*/ 27 h 28"/>
                <a:gd name="T8" fmla="*/ 95 w 96"/>
                <a:gd name="T9" fmla="*/ 0 h 28"/>
              </a:gdLst>
              <a:ahLst/>
              <a:cxnLst>
                <a:cxn ang="0">
                  <a:pos x="T0" y="T1"/>
                </a:cxn>
                <a:cxn ang="0">
                  <a:pos x="T2" y="T3"/>
                </a:cxn>
                <a:cxn ang="0">
                  <a:pos x="T4" y="T5"/>
                </a:cxn>
                <a:cxn ang="0">
                  <a:pos x="T6" y="T7"/>
                </a:cxn>
                <a:cxn ang="0">
                  <a:pos x="T8" y="T9"/>
                </a:cxn>
              </a:cxnLst>
              <a:rect l="0" t="0" r="r" b="b"/>
              <a:pathLst>
                <a:path w="96" h="28">
                  <a:moveTo>
                    <a:pt x="95" y="0"/>
                  </a:moveTo>
                  <a:lnTo>
                    <a:pt x="0" y="0"/>
                  </a:lnTo>
                  <a:lnTo>
                    <a:pt x="0" y="27"/>
                  </a:lnTo>
                  <a:lnTo>
                    <a:pt x="95" y="27"/>
                  </a:lnTo>
                  <a:lnTo>
                    <a:pt x="95"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57"/>
            <p:cNvSpPr>
              <a:spLocks noChangeArrowheads="1"/>
            </p:cNvSpPr>
            <p:nvPr/>
          </p:nvSpPr>
          <p:spPr bwMode="auto">
            <a:xfrm>
              <a:off x="13949606" y="10512396"/>
              <a:ext cx="2311032" cy="1155516"/>
            </a:xfrm>
            <a:custGeom>
              <a:avLst/>
              <a:gdLst>
                <a:gd name="T0" fmla="*/ 1870 w 1871"/>
                <a:gd name="T1" fmla="*/ 0 h 936"/>
                <a:gd name="T2" fmla="*/ 0 w 1871"/>
                <a:gd name="T3" fmla="*/ 0 h 936"/>
                <a:gd name="T4" fmla="*/ 0 w 1871"/>
                <a:gd name="T5" fmla="*/ 285 h 936"/>
                <a:gd name="T6" fmla="*/ 257 w 1871"/>
                <a:gd name="T7" fmla="*/ 285 h 936"/>
                <a:gd name="T8" fmla="*/ 257 w 1871"/>
                <a:gd name="T9" fmla="*/ 312 h 936"/>
                <a:gd name="T10" fmla="*/ 0 w 1871"/>
                <a:gd name="T11" fmla="*/ 312 h 936"/>
                <a:gd name="T12" fmla="*/ 0 w 1871"/>
                <a:gd name="T13" fmla="*/ 935 h 936"/>
                <a:gd name="T14" fmla="*/ 1870 w 1871"/>
                <a:gd name="T15" fmla="*/ 935 h 936"/>
                <a:gd name="T16" fmla="*/ 1870 w 1871"/>
                <a:gd name="T1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1" h="936">
                  <a:moveTo>
                    <a:pt x="1870" y="0"/>
                  </a:moveTo>
                  <a:lnTo>
                    <a:pt x="0" y="0"/>
                  </a:lnTo>
                  <a:lnTo>
                    <a:pt x="0" y="285"/>
                  </a:lnTo>
                  <a:lnTo>
                    <a:pt x="257" y="285"/>
                  </a:lnTo>
                  <a:lnTo>
                    <a:pt x="257" y="312"/>
                  </a:lnTo>
                  <a:lnTo>
                    <a:pt x="0" y="312"/>
                  </a:lnTo>
                  <a:lnTo>
                    <a:pt x="0" y="935"/>
                  </a:lnTo>
                  <a:lnTo>
                    <a:pt x="1870" y="935"/>
                  </a:lnTo>
                  <a:lnTo>
                    <a:pt x="1870" y="0"/>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 name="Freeform 58"/>
            <p:cNvSpPr>
              <a:spLocks noChangeArrowheads="1"/>
            </p:cNvSpPr>
            <p:nvPr/>
          </p:nvSpPr>
          <p:spPr bwMode="auto">
            <a:xfrm>
              <a:off x="13949606" y="10512396"/>
              <a:ext cx="2311032" cy="1155516"/>
            </a:xfrm>
            <a:custGeom>
              <a:avLst/>
              <a:gdLst>
                <a:gd name="T0" fmla="*/ 1870 w 1871"/>
                <a:gd name="T1" fmla="*/ 0 h 936"/>
                <a:gd name="T2" fmla="*/ 0 w 1871"/>
                <a:gd name="T3" fmla="*/ 0 h 936"/>
                <a:gd name="T4" fmla="*/ 0 w 1871"/>
                <a:gd name="T5" fmla="*/ 285 h 936"/>
                <a:gd name="T6" fmla="*/ 257 w 1871"/>
                <a:gd name="T7" fmla="*/ 285 h 936"/>
                <a:gd name="T8" fmla="*/ 257 w 1871"/>
                <a:gd name="T9" fmla="*/ 312 h 936"/>
                <a:gd name="T10" fmla="*/ 0 w 1871"/>
                <a:gd name="T11" fmla="*/ 312 h 936"/>
                <a:gd name="T12" fmla="*/ 0 w 1871"/>
                <a:gd name="T13" fmla="*/ 935 h 936"/>
                <a:gd name="T14" fmla="*/ 1870 w 1871"/>
                <a:gd name="T15" fmla="*/ 935 h 936"/>
                <a:gd name="T16" fmla="*/ 1870 w 1871"/>
                <a:gd name="T1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1" h="936">
                  <a:moveTo>
                    <a:pt x="1870" y="0"/>
                  </a:moveTo>
                  <a:lnTo>
                    <a:pt x="0" y="0"/>
                  </a:lnTo>
                  <a:lnTo>
                    <a:pt x="0" y="285"/>
                  </a:lnTo>
                  <a:lnTo>
                    <a:pt x="257" y="285"/>
                  </a:lnTo>
                  <a:lnTo>
                    <a:pt x="257" y="312"/>
                  </a:lnTo>
                  <a:lnTo>
                    <a:pt x="0" y="312"/>
                  </a:lnTo>
                  <a:lnTo>
                    <a:pt x="0" y="935"/>
                  </a:lnTo>
                  <a:lnTo>
                    <a:pt x="1870" y="935"/>
                  </a:lnTo>
                  <a:lnTo>
                    <a:pt x="1870" y="0"/>
                  </a:lnTo>
                </a:path>
              </a:pathLst>
            </a:custGeom>
            <a:solidFill>
              <a:srgbClr val="2E908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 name="Freeform 59"/>
            <p:cNvSpPr>
              <a:spLocks noChangeArrowheads="1"/>
            </p:cNvSpPr>
            <p:nvPr/>
          </p:nvSpPr>
          <p:spPr bwMode="auto">
            <a:xfrm>
              <a:off x="13949606" y="10861231"/>
              <a:ext cx="321580" cy="32703"/>
            </a:xfrm>
            <a:custGeom>
              <a:avLst/>
              <a:gdLst>
                <a:gd name="T0" fmla="*/ 257 w 258"/>
                <a:gd name="T1" fmla="*/ 0 h 28"/>
                <a:gd name="T2" fmla="*/ 0 w 258"/>
                <a:gd name="T3" fmla="*/ 0 h 28"/>
                <a:gd name="T4" fmla="*/ 0 w 258"/>
                <a:gd name="T5" fmla="*/ 27 h 28"/>
                <a:gd name="T6" fmla="*/ 257 w 258"/>
                <a:gd name="T7" fmla="*/ 27 h 28"/>
                <a:gd name="T8" fmla="*/ 257 w 258"/>
                <a:gd name="T9" fmla="*/ 0 h 28"/>
              </a:gdLst>
              <a:ahLst/>
              <a:cxnLst>
                <a:cxn ang="0">
                  <a:pos x="T0" y="T1"/>
                </a:cxn>
                <a:cxn ang="0">
                  <a:pos x="T2" y="T3"/>
                </a:cxn>
                <a:cxn ang="0">
                  <a:pos x="T4" y="T5"/>
                </a:cxn>
                <a:cxn ang="0">
                  <a:pos x="T6" y="T7"/>
                </a:cxn>
                <a:cxn ang="0">
                  <a:pos x="T8" y="T9"/>
                </a:cxn>
              </a:cxnLst>
              <a:rect l="0" t="0" r="r" b="b"/>
              <a:pathLst>
                <a:path w="258" h="28">
                  <a:moveTo>
                    <a:pt x="257" y="0"/>
                  </a:moveTo>
                  <a:lnTo>
                    <a:pt x="0" y="0"/>
                  </a:lnTo>
                  <a:lnTo>
                    <a:pt x="0" y="27"/>
                  </a:lnTo>
                  <a:lnTo>
                    <a:pt x="257" y="27"/>
                  </a:lnTo>
                  <a:lnTo>
                    <a:pt x="257"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 name="Freeform 60"/>
            <p:cNvSpPr>
              <a:spLocks noChangeArrowheads="1"/>
            </p:cNvSpPr>
            <p:nvPr/>
          </p:nvSpPr>
          <p:spPr bwMode="auto">
            <a:xfrm>
              <a:off x="13949606" y="10861231"/>
              <a:ext cx="321580" cy="32703"/>
            </a:xfrm>
            <a:custGeom>
              <a:avLst/>
              <a:gdLst>
                <a:gd name="T0" fmla="*/ 257 w 258"/>
                <a:gd name="T1" fmla="*/ 0 h 28"/>
                <a:gd name="T2" fmla="*/ 0 w 258"/>
                <a:gd name="T3" fmla="*/ 0 h 28"/>
                <a:gd name="T4" fmla="*/ 0 w 258"/>
                <a:gd name="T5" fmla="*/ 27 h 28"/>
                <a:gd name="T6" fmla="*/ 257 w 258"/>
                <a:gd name="T7" fmla="*/ 27 h 28"/>
                <a:gd name="T8" fmla="*/ 257 w 258"/>
                <a:gd name="T9" fmla="*/ 0 h 28"/>
              </a:gdLst>
              <a:ahLst/>
              <a:cxnLst>
                <a:cxn ang="0">
                  <a:pos x="T0" y="T1"/>
                </a:cxn>
                <a:cxn ang="0">
                  <a:pos x="T2" y="T3"/>
                </a:cxn>
                <a:cxn ang="0">
                  <a:pos x="T4" y="T5"/>
                </a:cxn>
                <a:cxn ang="0">
                  <a:pos x="T6" y="T7"/>
                </a:cxn>
                <a:cxn ang="0">
                  <a:pos x="T8" y="T9"/>
                </a:cxn>
              </a:cxnLst>
              <a:rect l="0" t="0" r="r" b="b"/>
              <a:pathLst>
                <a:path w="258" h="28">
                  <a:moveTo>
                    <a:pt x="257" y="0"/>
                  </a:moveTo>
                  <a:lnTo>
                    <a:pt x="0" y="0"/>
                  </a:lnTo>
                  <a:lnTo>
                    <a:pt x="0" y="27"/>
                  </a:lnTo>
                  <a:lnTo>
                    <a:pt x="257" y="27"/>
                  </a:lnTo>
                  <a:lnTo>
                    <a:pt x="257"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 name="Freeform 61"/>
            <p:cNvSpPr>
              <a:spLocks noChangeArrowheads="1"/>
            </p:cNvSpPr>
            <p:nvPr/>
          </p:nvSpPr>
          <p:spPr bwMode="auto">
            <a:xfrm>
              <a:off x="13747935" y="11749668"/>
              <a:ext cx="2714372" cy="136265"/>
            </a:xfrm>
            <a:custGeom>
              <a:avLst/>
              <a:gdLst>
                <a:gd name="T0" fmla="*/ 2196 w 2197"/>
                <a:gd name="T1" fmla="*/ 0 h 109"/>
                <a:gd name="T2" fmla="*/ 2196 w 2197"/>
                <a:gd name="T3" fmla="*/ 0 h 109"/>
                <a:gd name="T4" fmla="*/ 2128 w 2197"/>
                <a:gd name="T5" fmla="*/ 0 h 109"/>
                <a:gd name="T6" fmla="*/ 1356 w 2197"/>
                <a:gd name="T7" fmla="*/ 0 h 109"/>
                <a:gd name="T8" fmla="*/ 1315 w 2197"/>
                <a:gd name="T9" fmla="*/ 41 h 109"/>
                <a:gd name="T10" fmla="*/ 881 w 2197"/>
                <a:gd name="T11" fmla="*/ 41 h 109"/>
                <a:gd name="T12" fmla="*/ 827 w 2197"/>
                <a:gd name="T13" fmla="*/ 0 h 109"/>
                <a:gd name="T14" fmla="*/ 68 w 2197"/>
                <a:gd name="T15" fmla="*/ 0 h 109"/>
                <a:gd name="T16" fmla="*/ 0 w 2197"/>
                <a:gd name="T17" fmla="*/ 0 h 109"/>
                <a:gd name="T18" fmla="*/ 81 w 2197"/>
                <a:gd name="T19" fmla="*/ 108 h 109"/>
                <a:gd name="T20" fmla="*/ 2101 w 2197"/>
                <a:gd name="T21" fmla="*/ 108 h 109"/>
                <a:gd name="T22" fmla="*/ 2183 w 2197"/>
                <a:gd name="T23" fmla="*/ 27 h 109"/>
                <a:gd name="T24" fmla="*/ 2128 w 2197"/>
                <a:gd name="T25" fmla="*/ 41 h 109"/>
                <a:gd name="T26" fmla="*/ 2128 w 2197"/>
                <a:gd name="T27" fmla="*/ 14 h 109"/>
                <a:gd name="T28" fmla="*/ 2196 w 2197"/>
                <a:gd name="T29" fmla="*/ 14 h 109"/>
                <a:gd name="T30" fmla="*/ 2196 w 2197"/>
                <a:gd name="T3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7" h="109">
                  <a:moveTo>
                    <a:pt x="2196" y="0"/>
                  </a:moveTo>
                  <a:lnTo>
                    <a:pt x="2196" y="0"/>
                  </a:lnTo>
                  <a:cubicBezTo>
                    <a:pt x="2128" y="0"/>
                    <a:pt x="2128" y="0"/>
                    <a:pt x="2128" y="0"/>
                  </a:cubicBezTo>
                  <a:cubicBezTo>
                    <a:pt x="1356" y="0"/>
                    <a:pt x="1356" y="0"/>
                    <a:pt x="1356" y="0"/>
                  </a:cubicBezTo>
                  <a:cubicBezTo>
                    <a:pt x="1356" y="14"/>
                    <a:pt x="1342" y="41"/>
                    <a:pt x="1315" y="41"/>
                  </a:cubicBezTo>
                  <a:cubicBezTo>
                    <a:pt x="881" y="41"/>
                    <a:pt x="881" y="41"/>
                    <a:pt x="881" y="41"/>
                  </a:cubicBezTo>
                  <a:cubicBezTo>
                    <a:pt x="854" y="41"/>
                    <a:pt x="827" y="14"/>
                    <a:pt x="827" y="0"/>
                  </a:cubicBezTo>
                  <a:cubicBezTo>
                    <a:pt x="68" y="0"/>
                    <a:pt x="68" y="0"/>
                    <a:pt x="68" y="0"/>
                  </a:cubicBezTo>
                  <a:cubicBezTo>
                    <a:pt x="0" y="0"/>
                    <a:pt x="0" y="0"/>
                    <a:pt x="0" y="0"/>
                  </a:cubicBezTo>
                  <a:cubicBezTo>
                    <a:pt x="0" y="54"/>
                    <a:pt x="40" y="108"/>
                    <a:pt x="81" y="108"/>
                  </a:cubicBezTo>
                  <a:cubicBezTo>
                    <a:pt x="2101" y="108"/>
                    <a:pt x="2101" y="108"/>
                    <a:pt x="2101" y="108"/>
                  </a:cubicBezTo>
                  <a:cubicBezTo>
                    <a:pt x="2142" y="108"/>
                    <a:pt x="2169" y="82"/>
                    <a:pt x="2183" y="27"/>
                  </a:cubicBezTo>
                  <a:cubicBezTo>
                    <a:pt x="2128" y="41"/>
                    <a:pt x="2128" y="41"/>
                    <a:pt x="2128" y="41"/>
                  </a:cubicBezTo>
                  <a:cubicBezTo>
                    <a:pt x="2128" y="14"/>
                    <a:pt x="2128" y="14"/>
                    <a:pt x="2128" y="14"/>
                  </a:cubicBezTo>
                  <a:cubicBezTo>
                    <a:pt x="2196" y="14"/>
                    <a:pt x="2196" y="14"/>
                    <a:pt x="2196" y="14"/>
                  </a:cubicBezTo>
                  <a:cubicBezTo>
                    <a:pt x="2196" y="0"/>
                    <a:pt x="2196" y="0"/>
                    <a:pt x="2196"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 name="Freeform 62"/>
            <p:cNvSpPr>
              <a:spLocks noChangeArrowheads="1"/>
            </p:cNvSpPr>
            <p:nvPr/>
          </p:nvSpPr>
          <p:spPr bwMode="auto">
            <a:xfrm>
              <a:off x="16380551" y="11766022"/>
              <a:ext cx="87208" cy="32703"/>
            </a:xfrm>
            <a:custGeom>
              <a:avLst/>
              <a:gdLst>
                <a:gd name="T0" fmla="*/ 68 w 69"/>
                <a:gd name="T1" fmla="*/ 0 h 28"/>
                <a:gd name="T2" fmla="*/ 68 w 69"/>
                <a:gd name="T3" fmla="*/ 0 h 28"/>
                <a:gd name="T4" fmla="*/ 0 w 69"/>
                <a:gd name="T5" fmla="*/ 0 h 28"/>
                <a:gd name="T6" fmla="*/ 0 w 69"/>
                <a:gd name="T7" fmla="*/ 27 h 28"/>
                <a:gd name="T8" fmla="*/ 55 w 69"/>
                <a:gd name="T9" fmla="*/ 13 h 28"/>
                <a:gd name="T10" fmla="*/ 68 w 69"/>
                <a:gd name="T11" fmla="*/ 0 h 28"/>
              </a:gdLst>
              <a:ahLst/>
              <a:cxnLst>
                <a:cxn ang="0">
                  <a:pos x="T0" y="T1"/>
                </a:cxn>
                <a:cxn ang="0">
                  <a:pos x="T2" y="T3"/>
                </a:cxn>
                <a:cxn ang="0">
                  <a:pos x="T4" y="T5"/>
                </a:cxn>
                <a:cxn ang="0">
                  <a:pos x="T6" y="T7"/>
                </a:cxn>
                <a:cxn ang="0">
                  <a:pos x="T8" y="T9"/>
                </a:cxn>
                <a:cxn ang="0">
                  <a:pos x="T10" y="T11"/>
                </a:cxn>
              </a:cxnLst>
              <a:rect l="0" t="0" r="r" b="b"/>
              <a:pathLst>
                <a:path w="69" h="28">
                  <a:moveTo>
                    <a:pt x="68" y="0"/>
                  </a:moveTo>
                  <a:lnTo>
                    <a:pt x="68" y="0"/>
                  </a:lnTo>
                  <a:cubicBezTo>
                    <a:pt x="0" y="0"/>
                    <a:pt x="0" y="0"/>
                    <a:pt x="0" y="0"/>
                  </a:cubicBezTo>
                  <a:cubicBezTo>
                    <a:pt x="0" y="27"/>
                    <a:pt x="0" y="27"/>
                    <a:pt x="0" y="27"/>
                  </a:cubicBezTo>
                  <a:cubicBezTo>
                    <a:pt x="55" y="13"/>
                    <a:pt x="55" y="13"/>
                    <a:pt x="55" y="13"/>
                  </a:cubicBezTo>
                  <a:cubicBezTo>
                    <a:pt x="68" y="13"/>
                    <a:pt x="68" y="0"/>
                    <a:pt x="68" y="0"/>
                  </a:cubicBezTo>
                </a:path>
              </a:pathLst>
            </a:custGeom>
            <a:solidFill>
              <a:srgbClr val="A8A9A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 name="Freeform 63"/>
            <p:cNvSpPr>
              <a:spLocks noChangeArrowheads="1"/>
            </p:cNvSpPr>
            <p:nvPr/>
          </p:nvSpPr>
          <p:spPr bwMode="auto">
            <a:xfrm>
              <a:off x="14772638" y="11749668"/>
              <a:ext cx="654066" cy="54505"/>
            </a:xfrm>
            <a:custGeom>
              <a:avLst/>
              <a:gdLst>
                <a:gd name="T0" fmla="*/ 529 w 530"/>
                <a:gd name="T1" fmla="*/ 0 h 42"/>
                <a:gd name="T2" fmla="*/ 529 w 530"/>
                <a:gd name="T3" fmla="*/ 0 h 42"/>
                <a:gd name="T4" fmla="*/ 0 w 530"/>
                <a:gd name="T5" fmla="*/ 0 h 42"/>
                <a:gd name="T6" fmla="*/ 0 w 530"/>
                <a:gd name="T7" fmla="*/ 0 h 42"/>
                <a:gd name="T8" fmla="*/ 54 w 530"/>
                <a:gd name="T9" fmla="*/ 41 h 42"/>
                <a:gd name="T10" fmla="*/ 488 w 530"/>
                <a:gd name="T11" fmla="*/ 41 h 42"/>
                <a:gd name="T12" fmla="*/ 529 w 530"/>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30" h="42">
                  <a:moveTo>
                    <a:pt x="529" y="0"/>
                  </a:moveTo>
                  <a:lnTo>
                    <a:pt x="529" y="0"/>
                  </a:lnTo>
                  <a:cubicBezTo>
                    <a:pt x="0" y="0"/>
                    <a:pt x="0" y="0"/>
                    <a:pt x="0" y="0"/>
                  </a:cubicBezTo>
                  <a:lnTo>
                    <a:pt x="0" y="0"/>
                  </a:lnTo>
                  <a:cubicBezTo>
                    <a:pt x="0" y="14"/>
                    <a:pt x="27" y="41"/>
                    <a:pt x="54" y="41"/>
                  </a:cubicBezTo>
                  <a:cubicBezTo>
                    <a:pt x="488" y="41"/>
                    <a:pt x="488" y="41"/>
                    <a:pt x="488" y="41"/>
                  </a:cubicBezTo>
                  <a:cubicBezTo>
                    <a:pt x="515" y="41"/>
                    <a:pt x="529" y="14"/>
                    <a:pt x="529"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 name="Freeform 64"/>
            <p:cNvSpPr>
              <a:spLocks noChangeArrowheads="1"/>
            </p:cNvSpPr>
            <p:nvPr/>
          </p:nvSpPr>
          <p:spPr bwMode="auto">
            <a:xfrm>
              <a:off x="13867847" y="10392483"/>
              <a:ext cx="2545408" cy="1340834"/>
            </a:xfrm>
            <a:custGeom>
              <a:avLst/>
              <a:gdLst>
                <a:gd name="T0" fmla="*/ 2060 w 2061"/>
                <a:gd name="T1" fmla="*/ 1003 h 1086"/>
                <a:gd name="T2" fmla="*/ 2060 w 2061"/>
                <a:gd name="T3" fmla="*/ 1003 h 1086"/>
                <a:gd name="T4" fmla="*/ 2060 w 2061"/>
                <a:gd name="T5" fmla="*/ 1085 h 1086"/>
                <a:gd name="T6" fmla="*/ 0 w 2061"/>
                <a:gd name="T7" fmla="*/ 1085 h 1086"/>
                <a:gd name="T8" fmla="*/ 0 w 2061"/>
                <a:gd name="T9" fmla="*/ 1003 h 1086"/>
                <a:gd name="T10" fmla="*/ 0 w 2061"/>
                <a:gd name="T11" fmla="*/ 68 h 1086"/>
                <a:gd name="T12" fmla="*/ 81 w 2061"/>
                <a:gd name="T13" fmla="*/ 0 h 1086"/>
                <a:gd name="T14" fmla="*/ 1979 w 2061"/>
                <a:gd name="T15" fmla="*/ 0 h 1086"/>
                <a:gd name="T16" fmla="*/ 2060 w 2061"/>
                <a:gd name="T17" fmla="*/ 68 h 1086"/>
                <a:gd name="T18" fmla="*/ 2060 w 2061"/>
                <a:gd name="T19" fmla="*/ 100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1" h="1086">
                  <a:moveTo>
                    <a:pt x="2060" y="1003"/>
                  </a:moveTo>
                  <a:lnTo>
                    <a:pt x="2060" y="1003"/>
                  </a:lnTo>
                  <a:cubicBezTo>
                    <a:pt x="2060" y="1058"/>
                    <a:pt x="2060" y="1085"/>
                    <a:pt x="2060" y="1085"/>
                  </a:cubicBezTo>
                  <a:cubicBezTo>
                    <a:pt x="0" y="1085"/>
                    <a:pt x="0" y="1085"/>
                    <a:pt x="0" y="1085"/>
                  </a:cubicBezTo>
                  <a:cubicBezTo>
                    <a:pt x="0" y="1085"/>
                    <a:pt x="0" y="1058"/>
                    <a:pt x="0" y="1003"/>
                  </a:cubicBezTo>
                  <a:cubicBezTo>
                    <a:pt x="0" y="68"/>
                    <a:pt x="0" y="68"/>
                    <a:pt x="0" y="68"/>
                  </a:cubicBezTo>
                  <a:cubicBezTo>
                    <a:pt x="0" y="27"/>
                    <a:pt x="27" y="0"/>
                    <a:pt x="81" y="0"/>
                  </a:cubicBezTo>
                  <a:cubicBezTo>
                    <a:pt x="1979" y="0"/>
                    <a:pt x="1979" y="0"/>
                    <a:pt x="1979" y="0"/>
                  </a:cubicBezTo>
                  <a:cubicBezTo>
                    <a:pt x="2020" y="0"/>
                    <a:pt x="2060" y="27"/>
                    <a:pt x="2060" y="68"/>
                  </a:cubicBezTo>
                  <a:lnTo>
                    <a:pt x="2060" y="1003"/>
                  </a:lnTo>
                </a:path>
              </a:pathLst>
            </a:custGeom>
            <a:solidFill>
              <a:srgbClr val="272A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 name="Freeform 65"/>
            <p:cNvSpPr>
              <a:spLocks noChangeArrowheads="1"/>
            </p:cNvSpPr>
            <p:nvPr/>
          </p:nvSpPr>
          <p:spPr bwMode="auto">
            <a:xfrm>
              <a:off x="13987759" y="10479692"/>
              <a:ext cx="2316484" cy="1171866"/>
            </a:xfrm>
            <a:custGeom>
              <a:avLst/>
              <a:gdLst>
                <a:gd name="T0" fmla="*/ 1871 w 1872"/>
                <a:gd name="T1" fmla="*/ 949 h 950"/>
                <a:gd name="T2" fmla="*/ 0 w 1872"/>
                <a:gd name="T3" fmla="*/ 949 h 950"/>
                <a:gd name="T4" fmla="*/ 0 w 1872"/>
                <a:gd name="T5" fmla="*/ 0 h 950"/>
                <a:gd name="T6" fmla="*/ 1871 w 1872"/>
                <a:gd name="T7" fmla="*/ 0 h 950"/>
                <a:gd name="T8" fmla="*/ 1871 w 1872"/>
                <a:gd name="T9" fmla="*/ 949 h 950"/>
              </a:gdLst>
              <a:ahLst/>
              <a:cxnLst>
                <a:cxn ang="0">
                  <a:pos x="T0" y="T1"/>
                </a:cxn>
                <a:cxn ang="0">
                  <a:pos x="T2" y="T3"/>
                </a:cxn>
                <a:cxn ang="0">
                  <a:pos x="T4" y="T5"/>
                </a:cxn>
                <a:cxn ang="0">
                  <a:pos x="T6" y="T7"/>
                </a:cxn>
                <a:cxn ang="0">
                  <a:pos x="T8" y="T9"/>
                </a:cxn>
              </a:cxnLst>
              <a:rect l="0" t="0" r="r" b="b"/>
              <a:pathLst>
                <a:path w="1872" h="950">
                  <a:moveTo>
                    <a:pt x="1871" y="949"/>
                  </a:moveTo>
                  <a:lnTo>
                    <a:pt x="0" y="949"/>
                  </a:lnTo>
                  <a:lnTo>
                    <a:pt x="0" y="0"/>
                  </a:lnTo>
                  <a:lnTo>
                    <a:pt x="1871" y="0"/>
                  </a:lnTo>
                  <a:lnTo>
                    <a:pt x="1871" y="949"/>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 name="Freeform 66"/>
            <p:cNvSpPr>
              <a:spLocks noChangeArrowheads="1"/>
            </p:cNvSpPr>
            <p:nvPr/>
          </p:nvSpPr>
          <p:spPr bwMode="auto">
            <a:xfrm>
              <a:off x="13786091" y="11716965"/>
              <a:ext cx="2714372" cy="136265"/>
            </a:xfrm>
            <a:custGeom>
              <a:avLst/>
              <a:gdLst>
                <a:gd name="T0" fmla="*/ 2196 w 2197"/>
                <a:gd name="T1" fmla="*/ 0 h 110"/>
                <a:gd name="T2" fmla="*/ 2196 w 2197"/>
                <a:gd name="T3" fmla="*/ 0 h 110"/>
                <a:gd name="T4" fmla="*/ 2196 w 2197"/>
                <a:gd name="T5" fmla="*/ 0 h 110"/>
                <a:gd name="T6" fmla="*/ 2101 w 2197"/>
                <a:gd name="T7" fmla="*/ 109 h 110"/>
                <a:gd name="T8" fmla="*/ 81 w 2197"/>
                <a:gd name="T9" fmla="*/ 109 h 110"/>
                <a:gd name="T10" fmla="*/ 0 w 2197"/>
                <a:gd name="T11" fmla="*/ 0 h 110"/>
                <a:gd name="T12" fmla="*/ 2196 w 2197"/>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2197" h="110">
                  <a:moveTo>
                    <a:pt x="2196" y="0"/>
                  </a:moveTo>
                  <a:lnTo>
                    <a:pt x="2196" y="0"/>
                  </a:lnTo>
                  <a:lnTo>
                    <a:pt x="2196" y="0"/>
                  </a:lnTo>
                  <a:cubicBezTo>
                    <a:pt x="2196" y="68"/>
                    <a:pt x="2142" y="109"/>
                    <a:pt x="2101" y="109"/>
                  </a:cubicBezTo>
                  <a:cubicBezTo>
                    <a:pt x="81" y="109"/>
                    <a:pt x="81" y="109"/>
                    <a:pt x="81" y="109"/>
                  </a:cubicBezTo>
                  <a:cubicBezTo>
                    <a:pt x="41" y="109"/>
                    <a:pt x="0" y="68"/>
                    <a:pt x="0" y="0"/>
                  </a:cubicBezTo>
                  <a:lnTo>
                    <a:pt x="2196" y="0"/>
                  </a:lnTo>
                </a:path>
              </a:pathLst>
            </a:custGeom>
            <a:solidFill>
              <a:srgbClr val="1D20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 name="Freeform 67"/>
            <p:cNvSpPr>
              <a:spLocks noChangeArrowheads="1"/>
            </p:cNvSpPr>
            <p:nvPr/>
          </p:nvSpPr>
          <p:spPr bwMode="auto">
            <a:xfrm>
              <a:off x="14805341" y="11716965"/>
              <a:ext cx="654066" cy="54505"/>
            </a:xfrm>
            <a:custGeom>
              <a:avLst/>
              <a:gdLst>
                <a:gd name="T0" fmla="*/ 529 w 530"/>
                <a:gd name="T1" fmla="*/ 0 h 42"/>
                <a:gd name="T2" fmla="*/ 529 w 530"/>
                <a:gd name="T3" fmla="*/ 0 h 42"/>
                <a:gd name="T4" fmla="*/ 529 w 530"/>
                <a:gd name="T5" fmla="*/ 0 h 42"/>
                <a:gd name="T6" fmla="*/ 488 w 530"/>
                <a:gd name="T7" fmla="*/ 41 h 42"/>
                <a:gd name="T8" fmla="*/ 54 w 530"/>
                <a:gd name="T9" fmla="*/ 41 h 42"/>
                <a:gd name="T10" fmla="*/ 0 w 530"/>
                <a:gd name="T11" fmla="*/ 0 h 42"/>
                <a:gd name="T12" fmla="*/ 529 w 530"/>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30" h="42">
                  <a:moveTo>
                    <a:pt x="529" y="0"/>
                  </a:moveTo>
                  <a:lnTo>
                    <a:pt x="529" y="0"/>
                  </a:lnTo>
                  <a:lnTo>
                    <a:pt x="529" y="0"/>
                  </a:lnTo>
                  <a:cubicBezTo>
                    <a:pt x="529" y="27"/>
                    <a:pt x="515" y="41"/>
                    <a:pt x="488" y="41"/>
                  </a:cubicBezTo>
                  <a:cubicBezTo>
                    <a:pt x="54" y="41"/>
                    <a:pt x="54" y="41"/>
                    <a:pt x="54" y="41"/>
                  </a:cubicBezTo>
                  <a:cubicBezTo>
                    <a:pt x="27" y="41"/>
                    <a:pt x="0" y="27"/>
                    <a:pt x="0" y="0"/>
                  </a:cubicBezTo>
                  <a:lnTo>
                    <a:pt x="52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 name="Freeform 68"/>
            <p:cNvSpPr>
              <a:spLocks noChangeArrowheads="1"/>
            </p:cNvSpPr>
            <p:nvPr/>
          </p:nvSpPr>
          <p:spPr bwMode="auto">
            <a:xfrm>
              <a:off x="6531411" y="6304573"/>
              <a:ext cx="5799382" cy="1689669"/>
            </a:xfrm>
            <a:custGeom>
              <a:avLst/>
              <a:gdLst>
                <a:gd name="T0" fmla="*/ 1166 w 4690"/>
                <a:gd name="T1" fmla="*/ 1368 h 1369"/>
                <a:gd name="T2" fmla="*/ 1166 w 4690"/>
                <a:gd name="T3" fmla="*/ 1368 h 1369"/>
                <a:gd name="T4" fmla="*/ 1139 w 4690"/>
                <a:gd name="T5" fmla="*/ 1368 h 1369"/>
                <a:gd name="T6" fmla="*/ 1139 w 4690"/>
                <a:gd name="T7" fmla="*/ 570 h 1369"/>
                <a:gd name="T8" fmla="*/ 1085 w 4690"/>
                <a:gd name="T9" fmla="*/ 339 h 1369"/>
                <a:gd name="T10" fmla="*/ 976 w 4690"/>
                <a:gd name="T11" fmla="*/ 312 h 1369"/>
                <a:gd name="T12" fmla="*/ 298 w 4690"/>
                <a:gd name="T13" fmla="*/ 299 h 1369"/>
                <a:gd name="T14" fmla="*/ 0 w 4690"/>
                <a:gd name="T15" fmla="*/ 163 h 1369"/>
                <a:gd name="T16" fmla="*/ 298 w 4690"/>
                <a:gd name="T17" fmla="*/ 0 h 1369"/>
                <a:gd name="T18" fmla="*/ 4689 w 4690"/>
                <a:gd name="T19" fmla="*/ 0 h 1369"/>
                <a:gd name="T20" fmla="*/ 4689 w 4690"/>
                <a:gd name="T21" fmla="*/ 28 h 1369"/>
                <a:gd name="T22" fmla="*/ 298 w 4690"/>
                <a:gd name="T23" fmla="*/ 28 h 1369"/>
                <a:gd name="T24" fmla="*/ 27 w 4690"/>
                <a:gd name="T25" fmla="*/ 163 h 1369"/>
                <a:gd name="T26" fmla="*/ 298 w 4690"/>
                <a:gd name="T27" fmla="*/ 271 h 1369"/>
                <a:gd name="T28" fmla="*/ 976 w 4690"/>
                <a:gd name="T29" fmla="*/ 285 h 1369"/>
                <a:gd name="T30" fmla="*/ 1098 w 4690"/>
                <a:gd name="T31" fmla="*/ 326 h 1369"/>
                <a:gd name="T32" fmla="*/ 1166 w 4690"/>
                <a:gd name="T33" fmla="*/ 570 h 1369"/>
                <a:gd name="T34" fmla="*/ 1166 w 4690"/>
                <a:gd name="T35" fmla="*/ 136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0" h="1369">
                  <a:moveTo>
                    <a:pt x="1166" y="1368"/>
                  </a:moveTo>
                  <a:lnTo>
                    <a:pt x="1166" y="1368"/>
                  </a:lnTo>
                  <a:cubicBezTo>
                    <a:pt x="1139" y="1368"/>
                    <a:pt x="1139" y="1368"/>
                    <a:pt x="1139" y="1368"/>
                  </a:cubicBezTo>
                  <a:cubicBezTo>
                    <a:pt x="1139" y="570"/>
                    <a:pt x="1139" y="570"/>
                    <a:pt x="1139" y="570"/>
                  </a:cubicBezTo>
                  <a:cubicBezTo>
                    <a:pt x="1152" y="461"/>
                    <a:pt x="1125" y="393"/>
                    <a:pt x="1085" y="339"/>
                  </a:cubicBezTo>
                  <a:cubicBezTo>
                    <a:pt x="1030" y="299"/>
                    <a:pt x="976" y="312"/>
                    <a:pt x="976" y="312"/>
                  </a:cubicBezTo>
                  <a:cubicBezTo>
                    <a:pt x="298" y="299"/>
                    <a:pt x="298" y="299"/>
                    <a:pt x="298" y="299"/>
                  </a:cubicBezTo>
                  <a:cubicBezTo>
                    <a:pt x="95" y="299"/>
                    <a:pt x="0" y="231"/>
                    <a:pt x="0" y="163"/>
                  </a:cubicBezTo>
                  <a:cubicBezTo>
                    <a:pt x="0" y="82"/>
                    <a:pt x="95" y="0"/>
                    <a:pt x="298" y="0"/>
                  </a:cubicBezTo>
                  <a:cubicBezTo>
                    <a:pt x="4689" y="0"/>
                    <a:pt x="4689" y="0"/>
                    <a:pt x="4689" y="0"/>
                  </a:cubicBezTo>
                  <a:cubicBezTo>
                    <a:pt x="4689" y="28"/>
                    <a:pt x="4689" y="28"/>
                    <a:pt x="4689" y="28"/>
                  </a:cubicBezTo>
                  <a:cubicBezTo>
                    <a:pt x="298" y="28"/>
                    <a:pt x="298" y="28"/>
                    <a:pt x="298" y="28"/>
                  </a:cubicBezTo>
                  <a:cubicBezTo>
                    <a:pt x="122" y="28"/>
                    <a:pt x="27" y="95"/>
                    <a:pt x="27" y="163"/>
                  </a:cubicBezTo>
                  <a:cubicBezTo>
                    <a:pt x="27" y="217"/>
                    <a:pt x="109" y="285"/>
                    <a:pt x="298" y="271"/>
                  </a:cubicBezTo>
                  <a:cubicBezTo>
                    <a:pt x="976" y="285"/>
                    <a:pt x="976" y="285"/>
                    <a:pt x="976" y="285"/>
                  </a:cubicBezTo>
                  <a:cubicBezTo>
                    <a:pt x="976" y="285"/>
                    <a:pt x="1044" y="271"/>
                    <a:pt x="1098" y="326"/>
                  </a:cubicBezTo>
                  <a:cubicBezTo>
                    <a:pt x="1152" y="380"/>
                    <a:pt x="1166" y="461"/>
                    <a:pt x="1166" y="570"/>
                  </a:cubicBezTo>
                  <a:cubicBezTo>
                    <a:pt x="1166" y="1368"/>
                    <a:pt x="1166" y="1368"/>
                    <a:pt x="1166" y="136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69"/>
            <p:cNvSpPr>
              <a:spLocks noChangeArrowheads="1"/>
            </p:cNvSpPr>
            <p:nvPr/>
          </p:nvSpPr>
          <p:spPr bwMode="auto">
            <a:xfrm>
              <a:off x="5141522" y="8719163"/>
              <a:ext cx="2850634" cy="2850638"/>
            </a:xfrm>
            <a:custGeom>
              <a:avLst/>
              <a:gdLst>
                <a:gd name="T0" fmla="*/ 2182 w 2306"/>
                <a:gd name="T1" fmla="*/ 2305 h 2306"/>
                <a:gd name="T2" fmla="*/ 2182 w 2306"/>
                <a:gd name="T3" fmla="*/ 2305 h 2306"/>
                <a:gd name="T4" fmla="*/ 2142 w 2306"/>
                <a:gd name="T5" fmla="*/ 2291 h 2306"/>
                <a:gd name="T6" fmla="*/ 2074 w 2306"/>
                <a:gd name="T7" fmla="*/ 2048 h 2306"/>
                <a:gd name="T8" fmla="*/ 2074 w 2306"/>
                <a:gd name="T9" fmla="*/ 1560 h 2306"/>
                <a:gd name="T10" fmla="*/ 1817 w 2306"/>
                <a:gd name="T11" fmla="*/ 1343 h 2306"/>
                <a:gd name="T12" fmla="*/ 0 w 2306"/>
                <a:gd name="T13" fmla="*/ 1356 h 2306"/>
                <a:gd name="T14" fmla="*/ 0 w 2306"/>
                <a:gd name="T15" fmla="*/ 1343 h 2306"/>
                <a:gd name="T16" fmla="*/ 1817 w 2306"/>
                <a:gd name="T17" fmla="*/ 1315 h 2306"/>
                <a:gd name="T18" fmla="*/ 2088 w 2306"/>
                <a:gd name="T19" fmla="*/ 1560 h 2306"/>
                <a:gd name="T20" fmla="*/ 2088 w 2306"/>
                <a:gd name="T21" fmla="*/ 2048 h 2306"/>
                <a:gd name="T22" fmla="*/ 2155 w 2306"/>
                <a:gd name="T23" fmla="*/ 2264 h 2306"/>
                <a:gd name="T24" fmla="*/ 2210 w 2306"/>
                <a:gd name="T25" fmla="*/ 2264 h 2306"/>
                <a:gd name="T26" fmla="*/ 2277 w 2306"/>
                <a:gd name="T27" fmla="*/ 2048 h 2306"/>
                <a:gd name="T28" fmla="*/ 2277 w 2306"/>
                <a:gd name="T29" fmla="*/ 0 h 2306"/>
                <a:gd name="T30" fmla="*/ 2305 w 2306"/>
                <a:gd name="T31" fmla="*/ 0 h 2306"/>
                <a:gd name="T32" fmla="*/ 2305 w 2306"/>
                <a:gd name="T33" fmla="*/ 2048 h 2306"/>
                <a:gd name="T34" fmla="*/ 2223 w 2306"/>
                <a:gd name="T35" fmla="*/ 2291 h 2306"/>
                <a:gd name="T36" fmla="*/ 2182 w 2306"/>
                <a:gd name="T37" fmla="*/ 2305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6" h="2306">
                  <a:moveTo>
                    <a:pt x="2182" y="2305"/>
                  </a:moveTo>
                  <a:lnTo>
                    <a:pt x="2182" y="2305"/>
                  </a:lnTo>
                  <a:cubicBezTo>
                    <a:pt x="2169" y="2305"/>
                    <a:pt x="2155" y="2291"/>
                    <a:pt x="2142" y="2291"/>
                  </a:cubicBezTo>
                  <a:cubicBezTo>
                    <a:pt x="2088" y="2251"/>
                    <a:pt x="2060" y="2169"/>
                    <a:pt x="2074" y="2048"/>
                  </a:cubicBezTo>
                  <a:cubicBezTo>
                    <a:pt x="2074" y="1560"/>
                    <a:pt x="2074" y="1560"/>
                    <a:pt x="2074" y="1560"/>
                  </a:cubicBezTo>
                  <a:cubicBezTo>
                    <a:pt x="2074" y="1560"/>
                    <a:pt x="2074" y="1356"/>
                    <a:pt x="1817" y="1343"/>
                  </a:cubicBezTo>
                  <a:cubicBezTo>
                    <a:pt x="0" y="1356"/>
                    <a:pt x="0" y="1356"/>
                    <a:pt x="0" y="1356"/>
                  </a:cubicBezTo>
                  <a:cubicBezTo>
                    <a:pt x="0" y="1343"/>
                    <a:pt x="0" y="1343"/>
                    <a:pt x="0" y="1343"/>
                  </a:cubicBezTo>
                  <a:cubicBezTo>
                    <a:pt x="1817" y="1315"/>
                    <a:pt x="1817" y="1315"/>
                    <a:pt x="1817" y="1315"/>
                  </a:cubicBezTo>
                  <a:cubicBezTo>
                    <a:pt x="2101" y="1343"/>
                    <a:pt x="2088" y="1560"/>
                    <a:pt x="2088" y="1560"/>
                  </a:cubicBezTo>
                  <a:cubicBezTo>
                    <a:pt x="2088" y="2048"/>
                    <a:pt x="2088" y="2048"/>
                    <a:pt x="2088" y="2048"/>
                  </a:cubicBezTo>
                  <a:cubicBezTo>
                    <a:pt x="2088" y="2183"/>
                    <a:pt x="2128" y="2251"/>
                    <a:pt x="2155" y="2264"/>
                  </a:cubicBezTo>
                  <a:cubicBezTo>
                    <a:pt x="2169" y="2278"/>
                    <a:pt x="2196" y="2278"/>
                    <a:pt x="2210" y="2264"/>
                  </a:cubicBezTo>
                  <a:cubicBezTo>
                    <a:pt x="2236" y="2251"/>
                    <a:pt x="2277" y="2183"/>
                    <a:pt x="2277" y="2048"/>
                  </a:cubicBezTo>
                  <a:cubicBezTo>
                    <a:pt x="2277" y="0"/>
                    <a:pt x="2277" y="0"/>
                    <a:pt x="2277" y="0"/>
                  </a:cubicBezTo>
                  <a:cubicBezTo>
                    <a:pt x="2305" y="0"/>
                    <a:pt x="2305" y="0"/>
                    <a:pt x="2305" y="0"/>
                  </a:cubicBezTo>
                  <a:cubicBezTo>
                    <a:pt x="2305" y="2048"/>
                    <a:pt x="2305" y="2048"/>
                    <a:pt x="2305" y="2048"/>
                  </a:cubicBezTo>
                  <a:cubicBezTo>
                    <a:pt x="2305" y="2169"/>
                    <a:pt x="2277" y="2264"/>
                    <a:pt x="2223" y="2291"/>
                  </a:cubicBezTo>
                  <a:cubicBezTo>
                    <a:pt x="2210" y="2291"/>
                    <a:pt x="2196" y="2305"/>
                    <a:pt x="2182" y="230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75"/>
            <p:cNvSpPr>
              <a:spLocks noChangeArrowheads="1"/>
            </p:cNvSpPr>
            <p:nvPr/>
          </p:nvSpPr>
          <p:spPr bwMode="auto">
            <a:xfrm>
              <a:off x="7550664" y="7612705"/>
              <a:ext cx="790328" cy="1422591"/>
            </a:xfrm>
            <a:custGeom>
              <a:avLst/>
              <a:gdLst>
                <a:gd name="T0" fmla="*/ 583 w 638"/>
                <a:gd name="T1" fmla="*/ 0 h 1152"/>
                <a:gd name="T2" fmla="*/ 583 w 638"/>
                <a:gd name="T3" fmla="*/ 0 h 1152"/>
                <a:gd name="T4" fmla="*/ 583 w 638"/>
                <a:gd name="T5" fmla="*/ 0 h 1152"/>
                <a:gd name="T6" fmla="*/ 339 w 638"/>
                <a:gd name="T7" fmla="*/ 0 h 1152"/>
                <a:gd name="T8" fmla="*/ 339 w 638"/>
                <a:gd name="T9" fmla="*/ 310 h 1152"/>
                <a:gd name="T10" fmla="*/ 312 w 638"/>
                <a:gd name="T11" fmla="*/ 310 h 1152"/>
                <a:gd name="T12" fmla="*/ 312 w 638"/>
                <a:gd name="T13" fmla="*/ 0 h 1152"/>
                <a:gd name="T14" fmla="*/ 54 w 638"/>
                <a:gd name="T15" fmla="*/ 0 h 1152"/>
                <a:gd name="T16" fmla="*/ 0 w 638"/>
                <a:gd name="T17" fmla="*/ 68 h 1152"/>
                <a:gd name="T18" fmla="*/ 13 w 638"/>
                <a:gd name="T19" fmla="*/ 1083 h 1152"/>
                <a:gd name="T20" fmla="*/ 54 w 638"/>
                <a:gd name="T21" fmla="*/ 1151 h 1152"/>
                <a:gd name="T22" fmla="*/ 54 w 638"/>
                <a:gd name="T23" fmla="*/ 1151 h 1152"/>
                <a:gd name="T24" fmla="*/ 325 w 638"/>
                <a:gd name="T25" fmla="*/ 1151 h 1152"/>
                <a:gd name="T26" fmla="*/ 325 w 638"/>
                <a:gd name="T27" fmla="*/ 893 h 1152"/>
                <a:gd name="T28" fmla="*/ 353 w 638"/>
                <a:gd name="T29" fmla="*/ 893 h 1152"/>
                <a:gd name="T30" fmla="*/ 353 w 638"/>
                <a:gd name="T31" fmla="*/ 1151 h 1152"/>
                <a:gd name="T32" fmla="*/ 596 w 638"/>
                <a:gd name="T33" fmla="*/ 1151 h 1152"/>
                <a:gd name="T34" fmla="*/ 637 w 638"/>
                <a:gd name="T35" fmla="*/ 1083 h 1152"/>
                <a:gd name="T36" fmla="*/ 637 w 638"/>
                <a:gd name="T37" fmla="*/ 54 h 1152"/>
                <a:gd name="T38" fmla="*/ 583 w 638"/>
                <a:gd name="T39"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8" h="1152">
                  <a:moveTo>
                    <a:pt x="583" y="0"/>
                  </a:moveTo>
                  <a:lnTo>
                    <a:pt x="583" y="0"/>
                  </a:lnTo>
                  <a:lnTo>
                    <a:pt x="583" y="0"/>
                  </a:lnTo>
                  <a:cubicBezTo>
                    <a:pt x="339" y="0"/>
                    <a:pt x="339" y="0"/>
                    <a:pt x="339" y="0"/>
                  </a:cubicBezTo>
                  <a:cubicBezTo>
                    <a:pt x="339" y="310"/>
                    <a:pt x="339" y="310"/>
                    <a:pt x="339" y="310"/>
                  </a:cubicBezTo>
                  <a:cubicBezTo>
                    <a:pt x="312" y="310"/>
                    <a:pt x="312" y="310"/>
                    <a:pt x="312" y="310"/>
                  </a:cubicBezTo>
                  <a:cubicBezTo>
                    <a:pt x="312" y="0"/>
                    <a:pt x="312" y="0"/>
                    <a:pt x="312" y="0"/>
                  </a:cubicBezTo>
                  <a:cubicBezTo>
                    <a:pt x="54" y="0"/>
                    <a:pt x="54" y="0"/>
                    <a:pt x="54" y="0"/>
                  </a:cubicBezTo>
                  <a:cubicBezTo>
                    <a:pt x="27" y="0"/>
                    <a:pt x="0" y="27"/>
                    <a:pt x="0" y="68"/>
                  </a:cubicBezTo>
                  <a:cubicBezTo>
                    <a:pt x="13" y="1083"/>
                    <a:pt x="13" y="1083"/>
                    <a:pt x="13" y="1083"/>
                  </a:cubicBezTo>
                  <a:cubicBezTo>
                    <a:pt x="13" y="1124"/>
                    <a:pt x="27" y="1151"/>
                    <a:pt x="54" y="1151"/>
                  </a:cubicBezTo>
                  <a:lnTo>
                    <a:pt x="54" y="1151"/>
                  </a:lnTo>
                  <a:cubicBezTo>
                    <a:pt x="325" y="1151"/>
                    <a:pt x="325" y="1151"/>
                    <a:pt x="325" y="1151"/>
                  </a:cubicBezTo>
                  <a:cubicBezTo>
                    <a:pt x="325" y="893"/>
                    <a:pt x="325" y="893"/>
                    <a:pt x="325" y="893"/>
                  </a:cubicBezTo>
                  <a:cubicBezTo>
                    <a:pt x="353" y="893"/>
                    <a:pt x="353" y="893"/>
                    <a:pt x="353" y="893"/>
                  </a:cubicBezTo>
                  <a:cubicBezTo>
                    <a:pt x="353" y="1151"/>
                    <a:pt x="353" y="1151"/>
                    <a:pt x="353" y="1151"/>
                  </a:cubicBezTo>
                  <a:cubicBezTo>
                    <a:pt x="596" y="1151"/>
                    <a:pt x="596" y="1151"/>
                    <a:pt x="596" y="1151"/>
                  </a:cubicBezTo>
                  <a:cubicBezTo>
                    <a:pt x="624" y="1151"/>
                    <a:pt x="637" y="1124"/>
                    <a:pt x="637" y="1083"/>
                  </a:cubicBezTo>
                  <a:cubicBezTo>
                    <a:pt x="637" y="54"/>
                    <a:pt x="637" y="54"/>
                    <a:pt x="637" y="54"/>
                  </a:cubicBezTo>
                  <a:cubicBezTo>
                    <a:pt x="637" y="27"/>
                    <a:pt x="610" y="0"/>
                    <a:pt x="583"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76"/>
            <p:cNvSpPr>
              <a:spLocks noChangeArrowheads="1"/>
            </p:cNvSpPr>
            <p:nvPr/>
          </p:nvSpPr>
          <p:spPr bwMode="auto">
            <a:xfrm>
              <a:off x="7937651" y="7612705"/>
              <a:ext cx="32703" cy="386987"/>
            </a:xfrm>
            <a:custGeom>
              <a:avLst/>
              <a:gdLst>
                <a:gd name="T0" fmla="*/ 27 w 28"/>
                <a:gd name="T1" fmla="*/ 0 h 311"/>
                <a:gd name="T2" fmla="*/ 0 w 28"/>
                <a:gd name="T3" fmla="*/ 0 h 311"/>
                <a:gd name="T4" fmla="*/ 0 w 28"/>
                <a:gd name="T5" fmla="*/ 310 h 311"/>
                <a:gd name="T6" fmla="*/ 27 w 28"/>
                <a:gd name="T7" fmla="*/ 310 h 311"/>
                <a:gd name="T8" fmla="*/ 27 w 28"/>
                <a:gd name="T9" fmla="*/ 0 h 311"/>
              </a:gdLst>
              <a:ahLst/>
              <a:cxnLst>
                <a:cxn ang="0">
                  <a:pos x="T0" y="T1"/>
                </a:cxn>
                <a:cxn ang="0">
                  <a:pos x="T2" y="T3"/>
                </a:cxn>
                <a:cxn ang="0">
                  <a:pos x="T4" y="T5"/>
                </a:cxn>
                <a:cxn ang="0">
                  <a:pos x="T6" y="T7"/>
                </a:cxn>
                <a:cxn ang="0">
                  <a:pos x="T8" y="T9"/>
                </a:cxn>
              </a:cxnLst>
              <a:rect l="0" t="0" r="r" b="b"/>
              <a:pathLst>
                <a:path w="28" h="311">
                  <a:moveTo>
                    <a:pt x="27" y="0"/>
                  </a:moveTo>
                  <a:lnTo>
                    <a:pt x="0" y="0"/>
                  </a:lnTo>
                  <a:lnTo>
                    <a:pt x="0" y="310"/>
                  </a:lnTo>
                  <a:lnTo>
                    <a:pt x="27" y="310"/>
                  </a:lnTo>
                  <a:lnTo>
                    <a:pt x="27"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77"/>
            <p:cNvSpPr>
              <a:spLocks noChangeArrowheads="1"/>
            </p:cNvSpPr>
            <p:nvPr/>
          </p:nvSpPr>
          <p:spPr bwMode="auto">
            <a:xfrm>
              <a:off x="7937651" y="7612705"/>
              <a:ext cx="32703" cy="386987"/>
            </a:xfrm>
            <a:custGeom>
              <a:avLst/>
              <a:gdLst>
                <a:gd name="T0" fmla="*/ 27 w 28"/>
                <a:gd name="T1" fmla="*/ 0 h 311"/>
                <a:gd name="T2" fmla="*/ 0 w 28"/>
                <a:gd name="T3" fmla="*/ 0 h 311"/>
                <a:gd name="T4" fmla="*/ 0 w 28"/>
                <a:gd name="T5" fmla="*/ 310 h 311"/>
                <a:gd name="T6" fmla="*/ 27 w 28"/>
                <a:gd name="T7" fmla="*/ 310 h 311"/>
                <a:gd name="T8" fmla="*/ 27 w 28"/>
                <a:gd name="T9" fmla="*/ 0 h 311"/>
              </a:gdLst>
              <a:ahLst/>
              <a:cxnLst>
                <a:cxn ang="0">
                  <a:pos x="T0" y="T1"/>
                </a:cxn>
                <a:cxn ang="0">
                  <a:pos x="T2" y="T3"/>
                </a:cxn>
                <a:cxn ang="0">
                  <a:pos x="T4" y="T5"/>
                </a:cxn>
                <a:cxn ang="0">
                  <a:pos x="T6" y="T7"/>
                </a:cxn>
                <a:cxn ang="0">
                  <a:pos x="T8" y="T9"/>
                </a:cxn>
              </a:cxnLst>
              <a:rect l="0" t="0" r="r" b="b"/>
              <a:pathLst>
                <a:path w="28" h="311">
                  <a:moveTo>
                    <a:pt x="27" y="0"/>
                  </a:moveTo>
                  <a:lnTo>
                    <a:pt x="0" y="0"/>
                  </a:lnTo>
                  <a:lnTo>
                    <a:pt x="0" y="310"/>
                  </a:lnTo>
                  <a:lnTo>
                    <a:pt x="27" y="310"/>
                  </a:lnTo>
                  <a:lnTo>
                    <a:pt x="27"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 name="Freeform 78"/>
            <p:cNvSpPr>
              <a:spLocks noChangeArrowheads="1"/>
            </p:cNvSpPr>
            <p:nvPr/>
          </p:nvSpPr>
          <p:spPr bwMode="auto">
            <a:xfrm>
              <a:off x="7954005" y="8719163"/>
              <a:ext cx="38152" cy="321584"/>
            </a:xfrm>
            <a:custGeom>
              <a:avLst/>
              <a:gdLst>
                <a:gd name="T0" fmla="*/ 0 w 29"/>
                <a:gd name="T1" fmla="*/ 0 h 259"/>
                <a:gd name="T2" fmla="*/ 0 w 29"/>
                <a:gd name="T3" fmla="*/ 258 h 259"/>
                <a:gd name="T4" fmla="*/ 28 w 29"/>
                <a:gd name="T5" fmla="*/ 258 h 259"/>
                <a:gd name="T6" fmla="*/ 28 w 29"/>
                <a:gd name="T7" fmla="*/ 0 h 259"/>
                <a:gd name="T8" fmla="*/ 0 w 29"/>
                <a:gd name="T9" fmla="*/ 0 h 259"/>
              </a:gdLst>
              <a:ahLst/>
              <a:cxnLst>
                <a:cxn ang="0">
                  <a:pos x="T0" y="T1"/>
                </a:cxn>
                <a:cxn ang="0">
                  <a:pos x="T2" y="T3"/>
                </a:cxn>
                <a:cxn ang="0">
                  <a:pos x="T4" y="T5"/>
                </a:cxn>
                <a:cxn ang="0">
                  <a:pos x="T6" y="T7"/>
                </a:cxn>
                <a:cxn ang="0">
                  <a:pos x="T8" y="T9"/>
                </a:cxn>
              </a:cxnLst>
              <a:rect l="0" t="0" r="r" b="b"/>
              <a:pathLst>
                <a:path w="29" h="259">
                  <a:moveTo>
                    <a:pt x="0" y="0"/>
                  </a:moveTo>
                  <a:lnTo>
                    <a:pt x="0" y="258"/>
                  </a:lnTo>
                  <a:lnTo>
                    <a:pt x="28" y="258"/>
                  </a:lnTo>
                  <a:lnTo>
                    <a:pt x="28" y="0"/>
                  </a:lnTo>
                  <a:lnTo>
                    <a:pt x="0"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79"/>
            <p:cNvSpPr>
              <a:spLocks noChangeArrowheads="1"/>
            </p:cNvSpPr>
            <p:nvPr/>
          </p:nvSpPr>
          <p:spPr bwMode="auto">
            <a:xfrm>
              <a:off x="7954005" y="8719163"/>
              <a:ext cx="38152" cy="321584"/>
            </a:xfrm>
            <a:custGeom>
              <a:avLst/>
              <a:gdLst>
                <a:gd name="T0" fmla="*/ 0 w 29"/>
                <a:gd name="T1" fmla="*/ 0 h 259"/>
                <a:gd name="T2" fmla="*/ 0 w 29"/>
                <a:gd name="T3" fmla="*/ 258 h 259"/>
                <a:gd name="T4" fmla="*/ 28 w 29"/>
                <a:gd name="T5" fmla="*/ 258 h 259"/>
                <a:gd name="T6" fmla="*/ 28 w 29"/>
                <a:gd name="T7" fmla="*/ 0 h 259"/>
                <a:gd name="T8" fmla="*/ 0 w 29"/>
                <a:gd name="T9" fmla="*/ 0 h 259"/>
              </a:gdLst>
              <a:ahLst/>
              <a:cxnLst>
                <a:cxn ang="0">
                  <a:pos x="T0" y="T1"/>
                </a:cxn>
                <a:cxn ang="0">
                  <a:pos x="T2" y="T3"/>
                </a:cxn>
                <a:cxn ang="0">
                  <a:pos x="T4" y="T5"/>
                </a:cxn>
                <a:cxn ang="0">
                  <a:pos x="T6" y="T7"/>
                </a:cxn>
                <a:cxn ang="0">
                  <a:pos x="T8" y="T9"/>
                </a:cxn>
              </a:cxnLst>
              <a:rect l="0" t="0" r="r" b="b"/>
              <a:pathLst>
                <a:path w="29" h="259">
                  <a:moveTo>
                    <a:pt x="0" y="0"/>
                  </a:moveTo>
                  <a:lnTo>
                    <a:pt x="0" y="258"/>
                  </a:lnTo>
                  <a:lnTo>
                    <a:pt x="28" y="258"/>
                  </a:lnTo>
                  <a:lnTo>
                    <a:pt x="28" y="0"/>
                  </a:lnTo>
                  <a:lnTo>
                    <a:pt x="0" y="0"/>
                  </a:lnTo>
                </a:path>
              </a:pathLst>
            </a:custGeom>
            <a:solidFill>
              <a:srgbClr val="A8A9A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 name="Freeform 80"/>
            <p:cNvSpPr>
              <a:spLocks noChangeArrowheads="1"/>
            </p:cNvSpPr>
            <p:nvPr/>
          </p:nvSpPr>
          <p:spPr bwMode="auto">
            <a:xfrm>
              <a:off x="7583368" y="7596351"/>
              <a:ext cx="773977" cy="1422594"/>
            </a:xfrm>
            <a:custGeom>
              <a:avLst/>
              <a:gdLst>
                <a:gd name="T0" fmla="*/ 624 w 625"/>
                <a:gd name="T1" fmla="*/ 1084 h 1153"/>
                <a:gd name="T2" fmla="*/ 624 w 625"/>
                <a:gd name="T3" fmla="*/ 1084 h 1153"/>
                <a:gd name="T4" fmla="*/ 583 w 625"/>
                <a:gd name="T5" fmla="*/ 1138 h 1153"/>
                <a:gd name="T6" fmla="*/ 41 w 625"/>
                <a:gd name="T7" fmla="*/ 1152 h 1153"/>
                <a:gd name="T8" fmla="*/ 0 w 625"/>
                <a:gd name="T9" fmla="*/ 1084 h 1153"/>
                <a:gd name="T10" fmla="*/ 0 w 625"/>
                <a:gd name="T11" fmla="*/ 54 h 1153"/>
                <a:gd name="T12" fmla="*/ 41 w 625"/>
                <a:gd name="T13" fmla="*/ 0 h 1153"/>
                <a:gd name="T14" fmla="*/ 583 w 625"/>
                <a:gd name="T15" fmla="*/ 0 h 1153"/>
                <a:gd name="T16" fmla="*/ 624 w 625"/>
                <a:gd name="T17" fmla="*/ 54 h 1153"/>
                <a:gd name="T18" fmla="*/ 624 w 625"/>
                <a:gd name="T19"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5" h="1153">
                  <a:moveTo>
                    <a:pt x="624" y="1084"/>
                  </a:moveTo>
                  <a:lnTo>
                    <a:pt x="624" y="1084"/>
                  </a:lnTo>
                  <a:cubicBezTo>
                    <a:pt x="624" y="1111"/>
                    <a:pt x="610" y="1138"/>
                    <a:pt x="583" y="1138"/>
                  </a:cubicBezTo>
                  <a:cubicBezTo>
                    <a:pt x="41" y="1152"/>
                    <a:pt x="41" y="1152"/>
                    <a:pt x="41" y="1152"/>
                  </a:cubicBezTo>
                  <a:cubicBezTo>
                    <a:pt x="14" y="1152"/>
                    <a:pt x="0" y="1124"/>
                    <a:pt x="0" y="1084"/>
                  </a:cubicBezTo>
                  <a:cubicBezTo>
                    <a:pt x="0" y="54"/>
                    <a:pt x="0" y="54"/>
                    <a:pt x="0" y="54"/>
                  </a:cubicBezTo>
                  <a:cubicBezTo>
                    <a:pt x="0" y="27"/>
                    <a:pt x="14" y="0"/>
                    <a:pt x="41" y="0"/>
                  </a:cubicBezTo>
                  <a:cubicBezTo>
                    <a:pt x="583" y="0"/>
                    <a:pt x="583" y="0"/>
                    <a:pt x="583" y="0"/>
                  </a:cubicBezTo>
                  <a:cubicBezTo>
                    <a:pt x="610" y="0"/>
                    <a:pt x="624" y="27"/>
                    <a:pt x="624" y="54"/>
                  </a:cubicBezTo>
                  <a:lnTo>
                    <a:pt x="624" y="1084"/>
                  </a:lnTo>
                </a:path>
              </a:pathLst>
            </a:custGeom>
            <a:solidFill>
              <a:srgbClr val="D9D9D9"/>
            </a:solidFill>
            <a:ln>
              <a:noFill/>
            </a:ln>
            <a:effectLst/>
          </p:spPr>
          <p:txBody>
            <a:bodyPr wrap="none" anchor="ctr"/>
            <a:lstStyle/>
            <a:p>
              <a:endParaRPr lang="en-US"/>
            </a:p>
          </p:txBody>
        </p:sp>
        <p:sp>
          <p:nvSpPr>
            <p:cNvPr id="188" name="Freeform 81"/>
            <p:cNvSpPr>
              <a:spLocks noChangeArrowheads="1"/>
            </p:cNvSpPr>
            <p:nvPr/>
          </p:nvSpPr>
          <p:spPr bwMode="auto">
            <a:xfrm>
              <a:off x="7605170" y="7732616"/>
              <a:ext cx="735823" cy="1139163"/>
            </a:xfrm>
            <a:custGeom>
              <a:avLst/>
              <a:gdLst>
                <a:gd name="T0" fmla="*/ 596 w 597"/>
                <a:gd name="T1" fmla="*/ 920 h 921"/>
                <a:gd name="T2" fmla="*/ 0 w 597"/>
                <a:gd name="T3" fmla="*/ 920 h 921"/>
                <a:gd name="T4" fmla="*/ 0 w 597"/>
                <a:gd name="T5" fmla="*/ 0 h 921"/>
                <a:gd name="T6" fmla="*/ 596 w 597"/>
                <a:gd name="T7" fmla="*/ 0 h 921"/>
                <a:gd name="T8" fmla="*/ 596 w 597"/>
                <a:gd name="T9" fmla="*/ 920 h 921"/>
              </a:gdLst>
              <a:ahLst/>
              <a:cxnLst>
                <a:cxn ang="0">
                  <a:pos x="T0" y="T1"/>
                </a:cxn>
                <a:cxn ang="0">
                  <a:pos x="T2" y="T3"/>
                </a:cxn>
                <a:cxn ang="0">
                  <a:pos x="T4" y="T5"/>
                </a:cxn>
                <a:cxn ang="0">
                  <a:pos x="T6" y="T7"/>
                </a:cxn>
                <a:cxn ang="0">
                  <a:pos x="T8" y="T9"/>
                </a:cxn>
              </a:cxnLst>
              <a:rect l="0" t="0" r="r" b="b"/>
              <a:pathLst>
                <a:path w="597" h="921">
                  <a:moveTo>
                    <a:pt x="596" y="920"/>
                  </a:moveTo>
                  <a:lnTo>
                    <a:pt x="0" y="920"/>
                  </a:lnTo>
                  <a:lnTo>
                    <a:pt x="0" y="0"/>
                  </a:lnTo>
                  <a:lnTo>
                    <a:pt x="596" y="0"/>
                  </a:lnTo>
                  <a:lnTo>
                    <a:pt x="596" y="920"/>
                  </a:ln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 name="Freeform 82"/>
            <p:cNvSpPr>
              <a:spLocks noChangeArrowheads="1"/>
            </p:cNvSpPr>
            <p:nvPr/>
          </p:nvSpPr>
          <p:spPr bwMode="auto">
            <a:xfrm>
              <a:off x="7888599" y="8920836"/>
              <a:ext cx="168966" cy="54505"/>
            </a:xfrm>
            <a:custGeom>
              <a:avLst/>
              <a:gdLst>
                <a:gd name="T0" fmla="*/ 136 w 137"/>
                <a:gd name="T1" fmla="*/ 0 h 42"/>
                <a:gd name="T2" fmla="*/ 136 w 137"/>
                <a:gd name="T3" fmla="*/ 0 h 42"/>
                <a:gd name="T4" fmla="*/ 136 w 137"/>
                <a:gd name="T5" fmla="*/ 0 h 42"/>
                <a:gd name="T6" fmla="*/ 122 w 137"/>
                <a:gd name="T7" fmla="*/ 41 h 42"/>
                <a:gd name="T8" fmla="*/ 27 w 137"/>
                <a:gd name="T9" fmla="*/ 41 h 42"/>
                <a:gd name="T10" fmla="*/ 0 w 137"/>
                <a:gd name="T11" fmla="*/ 0 h 42"/>
                <a:gd name="T12" fmla="*/ 136 w 13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37" h="42">
                  <a:moveTo>
                    <a:pt x="136" y="0"/>
                  </a:moveTo>
                  <a:lnTo>
                    <a:pt x="136" y="0"/>
                  </a:lnTo>
                  <a:lnTo>
                    <a:pt x="136" y="0"/>
                  </a:lnTo>
                  <a:cubicBezTo>
                    <a:pt x="136" y="27"/>
                    <a:pt x="122" y="41"/>
                    <a:pt x="122" y="41"/>
                  </a:cubicBezTo>
                  <a:cubicBezTo>
                    <a:pt x="27" y="41"/>
                    <a:pt x="27" y="41"/>
                    <a:pt x="27" y="41"/>
                  </a:cubicBezTo>
                  <a:cubicBezTo>
                    <a:pt x="27" y="41"/>
                    <a:pt x="0" y="27"/>
                    <a:pt x="0" y="0"/>
                  </a:cubicBezTo>
                  <a:lnTo>
                    <a:pt x="136" y="0"/>
                  </a:lnTo>
                </a:path>
              </a:pathLst>
            </a:custGeom>
            <a:solidFill>
              <a:srgbClr val="231F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83"/>
            <p:cNvSpPr>
              <a:spLocks noChangeArrowheads="1"/>
            </p:cNvSpPr>
            <p:nvPr/>
          </p:nvSpPr>
          <p:spPr bwMode="auto">
            <a:xfrm>
              <a:off x="7872245" y="7645408"/>
              <a:ext cx="201673" cy="32703"/>
            </a:xfrm>
            <a:custGeom>
              <a:avLst/>
              <a:gdLst>
                <a:gd name="T0" fmla="*/ 162 w 163"/>
                <a:gd name="T1" fmla="*/ 13 h 28"/>
                <a:gd name="T2" fmla="*/ 162 w 163"/>
                <a:gd name="T3" fmla="*/ 13 h 28"/>
                <a:gd name="T4" fmla="*/ 149 w 163"/>
                <a:gd name="T5" fmla="*/ 27 h 28"/>
                <a:gd name="T6" fmla="*/ 13 w 163"/>
                <a:gd name="T7" fmla="*/ 27 h 28"/>
                <a:gd name="T8" fmla="*/ 0 w 163"/>
                <a:gd name="T9" fmla="*/ 13 h 28"/>
                <a:gd name="T10" fmla="*/ 13 w 163"/>
                <a:gd name="T11" fmla="*/ 0 h 28"/>
                <a:gd name="T12" fmla="*/ 149 w 163"/>
                <a:gd name="T13" fmla="*/ 0 h 28"/>
                <a:gd name="T14" fmla="*/ 162 w 163"/>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8">
                  <a:moveTo>
                    <a:pt x="162" y="13"/>
                  </a:moveTo>
                  <a:lnTo>
                    <a:pt x="162" y="13"/>
                  </a:lnTo>
                  <a:cubicBezTo>
                    <a:pt x="162" y="27"/>
                    <a:pt x="162" y="27"/>
                    <a:pt x="149" y="27"/>
                  </a:cubicBezTo>
                  <a:cubicBezTo>
                    <a:pt x="13" y="27"/>
                    <a:pt x="13" y="27"/>
                    <a:pt x="13" y="27"/>
                  </a:cubicBezTo>
                  <a:cubicBezTo>
                    <a:pt x="0" y="27"/>
                    <a:pt x="0" y="27"/>
                    <a:pt x="0" y="13"/>
                  </a:cubicBezTo>
                  <a:cubicBezTo>
                    <a:pt x="0" y="13"/>
                    <a:pt x="0" y="0"/>
                    <a:pt x="13" y="0"/>
                  </a:cubicBezTo>
                  <a:cubicBezTo>
                    <a:pt x="149" y="0"/>
                    <a:pt x="149" y="0"/>
                    <a:pt x="149" y="0"/>
                  </a:cubicBezTo>
                  <a:cubicBezTo>
                    <a:pt x="162" y="0"/>
                    <a:pt x="162" y="13"/>
                    <a:pt x="162" y="13"/>
                  </a:cubicBezTo>
                </a:path>
              </a:pathLst>
            </a:custGeom>
            <a:solidFill>
              <a:srgbClr val="231F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85"/>
            <p:cNvSpPr>
              <a:spLocks noChangeArrowheads="1"/>
            </p:cNvSpPr>
            <p:nvPr/>
          </p:nvSpPr>
          <p:spPr bwMode="auto">
            <a:xfrm>
              <a:off x="9747234" y="8719163"/>
              <a:ext cx="823034" cy="773977"/>
            </a:xfrm>
            <a:custGeom>
              <a:avLst/>
              <a:gdLst>
                <a:gd name="T0" fmla="*/ 163 w 665"/>
                <a:gd name="T1" fmla="*/ 583 h 625"/>
                <a:gd name="T2" fmla="*/ 163 w 665"/>
                <a:gd name="T3" fmla="*/ 583 h 625"/>
                <a:gd name="T4" fmla="*/ 189 w 665"/>
                <a:gd name="T5" fmla="*/ 421 h 625"/>
                <a:gd name="T6" fmla="*/ 176 w 665"/>
                <a:gd name="T7" fmla="*/ 380 h 625"/>
                <a:gd name="T8" fmla="*/ 54 w 665"/>
                <a:gd name="T9" fmla="*/ 258 h 625"/>
                <a:gd name="T10" fmla="*/ 217 w 665"/>
                <a:gd name="T11" fmla="*/ 231 h 625"/>
                <a:gd name="T12" fmla="*/ 258 w 665"/>
                <a:gd name="T13" fmla="*/ 204 h 625"/>
                <a:gd name="T14" fmla="*/ 325 w 665"/>
                <a:gd name="T15" fmla="*/ 41 h 625"/>
                <a:gd name="T16" fmla="*/ 406 w 665"/>
                <a:gd name="T17" fmla="*/ 204 h 625"/>
                <a:gd name="T18" fmla="*/ 447 w 665"/>
                <a:gd name="T19" fmla="*/ 231 h 625"/>
                <a:gd name="T20" fmla="*/ 610 w 665"/>
                <a:gd name="T21" fmla="*/ 245 h 625"/>
                <a:gd name="T22" fmla="*/ 488 w 665"/>
                <a:gd name="T23" fmla="*/ 367 h 625"/>
                <a:gd name="T24" fmla="*/ 475 w 665"/>
                <a:gd name="T25" fmla="*/ 407 h 625"/>
                <a:gd name="T26" fmla="*/ 515 w 665"/>
                <a:gd name="T27" fmla="*/ 583 h 625"/>
                <a:gd name="T28" fmla="*/ 366 w 665"/>
                <a:gd name="T29" fmla="*/ 502 h 625"/>
                <a:gd name="T30" fmla="*/ 339 w 665"/>
                <a:gd name="T31" fmla="*/ 502 h 625"/>
                <a:gd name="T32" fmla="*/ 312 w 665"/>
                <a:gd name="T33" fmla="*/ 502 h 625"/>
                <a:gd name="T34" fmla="*/ 163 w 665"/>
                <a:gd name="T35" fmla="*/ 583 h 625"/>
                <a:gd name="T36" fmla="*/ 325 w 665"/>
                <a:gd name="T37" fmla="*/ 0 h 625"/>
                <a:gd name="T38" fmla="*/ 325 w 665"/>
                <a:gd name="T39" fmla="*/ 0 h 625"/>
                <a:gd name="T40" fmla="*/ 298 w 665"/>
                <a:gd name="T41" fmla="*/ 14 h 625"/>
                <a:gd name="T42" fmla="*/ 230 w 665"/>
                <a:gd name="T43" fmla="*/ 190 h 625"/>
                <a:gd name="T44" fmla="*/ 217 w 665"/>
                <a:gd name="T45" fmla="*/ 204 h 625"/>
                <a:gd name="T46" fmla="*/ 27 w 665"/>
                <a:gd name="T47" fmla="*/ 231 h 625"/>
                <a:gd name="T48" fmla="*/ 13 w 665"/>
                <a:gd name="T49" fmla="*/ 245 h 625"/>
                <a:gd name="T50" fmla="*/ 13 w 665"/>
                <a:gd name="T51" fmla="*/ 272 h 625"/>
                <a:gd name="T52" fmla="*/ 149 w 665"/>
                <a:gd name="T53" fmla="*/ 393 h 625"/>
                <a:gd name="T54" fmla="*/ 163 w 665"/>
                <a:gd name="T55" fmla="*/ 407 h 625"/>
                <a:gd name="T56" fmla="*/ 135 w 665"/>
                <a:gd name="T57" fmla="*/ 597 h 625"/>
                <a:gd name="T58" fmla="*/ 135 w 665"/>
                <a:gd name="T59" fmla="*/ 624 h 625"/>
                <a:gd name="T60" fmla="*/ 149 w 665"/>
                <a:gd name="T61" fmla="*/ 624 h 625"/>
                <a:gd name="T62" fmla="*/ 163 w 665"/>
                <a:gd name="T63" fmla="*/ 624 h 625"/>
                <a:gd name="T64" fmla="*/ 325 w 665"/>
                <a:gd name="T65" fmla="*/ 529 h 625"/>
                <a:gd name="T66" fmla="*/ 339 w 665"/>
                <a:gd name="T67" fmla="*/ 529 h 625"/>
                <a:gd name="T68" fmla="*/ 339 w 665"/>
                <a:gd name="T69" fmla="*/ 529 h 625"/>
                <a:gd name="T70" fmla="*/ 515 w 665"/>
                <a:gd name="T71" fmla="*/ 610 h 625"/>
                <a:gd name="T72" fmla="*/ 529 w 665"/>
                <a:gd name="T73" fmla="*/ 624 h 625"/>
                <a:gd name="T74" fmla="*/ 542 w 665"/>
                <a:gd name="T75" fmla="*/ 610 h 625"/>
                <a:gd name="T76" fmla="*/ 542 w 665"/>
                <a:gd name="T77" fmla="*/ 583 h 625"/>
                <a:gd name="T78" fmla="*/ 515 w 665"/>
                <a:gd name="T79" fmla="*/ 407 h 625"/>
                <a:gd name="T80" fmla="*/ 515 w 665"/>
                <a:gd name="T81" fmla="*/ 393 h 625"/>
                <a:gd name="T82" fmla="*/ 651 w 665"/>
                <a:gd name="T83" fmla="*/ 258 h 625"/>
                <a:gd name="T84" fmla="*/ 651 w 665"/>
                <a:gd name="T85" fmla="*/ 231 h 625"/>
                <a:gd name="T86" fmla="*/ 637 w 665"/>
                <a:gd name="T87" fmla="*/ 217 h 625"/>
                <a:gd name="T88" fmla="*/ 447 w 665"/>
                <a:gd name="T89" fmla="*/ 190 h 625"/>
                <a:gd name="T90" fmla="*/ 434 w 665"/>
                <a:gd name="T91" fmla="*/ 190 h 625"/>
                <a:gd name="T92" fmla="*/ 352 w 665"/>
                <a:gd name="T93" fmla="*/ 14 h 625"/>
                <a:gd name="T94" fmla="*/ 325 w 665"/>
                <a:gd name="T95" fmla="*/ 0 h 625"/>
                <a:gd name="T96" fmla="*/ 163 w 665"/>
                <a:gd name="T97" fmla="*/ 58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625">
                  <a:moveTo>
                    <a:pt x="163" y="583"/>
                  </a:moveTo>
                  <a:lnTo>
                    <a:pt x="163" y="583"/>
                  </a:lnTo>
                  <a:cubicBezTo>
                    <a:pt x="189" y="421"/>
                    <a:pt x="189" y="421"/>
                    <a:pt x="189" y="421"/>
                  </a:cubicBezTo>
                  <a:cubicBezTo>
                    <a:pt x="189" y="407"/>
                    <a:pt x="189" y="380"/>
                    <a:pt x="176" y="380"/>
                  </a:cubicBezTo>
                  <a:cubicBezTo>
                    <a:pt x="54" y="258"/>
                    <a:pt x="54" y="258"/>
                    <a:pt x="54" y="258"/>
                  </a:cubicBezTo>
                  <a:cubicBezTo>
                    <a:pt x="217" y="231"/>
                    <a:pt x="217" y="231"/>
                    <a:pt x="217" y="231"/>
                  </a:cubicBezTo>
                  <a:cubicBezTo>
                    <a:pt x="230" y="231"/>
                    <a:pt x="244" y="217"/>
                    <a:pt x="258" y="204"/>
                  </a:cubicBezTo>
                  <a:cubicBezTo>
                    <a:pt x="325" y="41"/>
                    <a:pt x="325" y="41"/>
                    <a:pt x="325" y="41"/>
                  </a:cubicBezTo>
                  <a:cubicBezTo>
                    <a:pt x="406" y="204"/>
                    <a:pt x="406" y="204"/>
                    <a:pt x="406" y="204"/>
                  </a:cubicBezTo>
                  <a:cubicBezTo>
                    <a:pt x="420" y="217"/>
                    <a:pt x="434" y="217"/>
                    <a:pt x="447" y="231"/>
                  </a:cubicBezTo>
                  <a:cubicBezTo>
                    <a:pt x="610" y="245"/>
                    <a:pt x="610" y="245"/>
                    <a:pt x="610" y="245"/>
                  </a:cubicBezTo>
                  <a:cubicBezTo>
                    <a:pt x="488" y="367"/>
                    <a:pt x="488" y="367"/>
                    <a:pt x="488" y="367"/>
                  </a:cubicBezTo>
                  <a:cubicBezTo>
                    <a:pt x="488" y="380"/>
                    <a:pt x="475" y="393"/>
                    <a:pt x="475" y="407"/>
                  </a:cubicBezTo>
                  <a:cubicBezTo>
                    <a:pt x="515" y="583"/>
                    <a:pt x="515" y="583"/>
                    <a:pt x="515" y="583"/>
                  </a:cubicBezTo>
                  <a:cubicBezTo>
                    <a:pt x="366" y="502"/>
                    <a:pt x="366" y="502"/>
                    <a:pt x="366" y="502"/>
                  </a:cubicBezTo>
                  <a:cubicBezTo>
                    <a:pt x="352" y="502"/>
                    <a:pt x="339" y="502"/>
                    <a:pt x="339" y="502"/>
                  </a:cubicBezTo>
                  <a:cubicBezTo>
                    <a:pt x="325" y="502"/>
                    <a:pt x="325" y="502"/>
                    <a:pt x="312" y="502"/>
                  </a:cubicBezTo>
                  <a:cubicBezTo>
                    <a:pt x="163" y="583"/>
                    <a:pt x="163" y="583"/>
                    <a:pt x="163" y="583"/>
                  </a:cubicBezTo>
                  <a:lnTo>
                    <a:pt x="325" y="0"/>
                  </a:lnTo>
                  <a:lnTo>
                    <a:pt x="325" y="0"/>
                  </a:lnTo>
                  <a:cubicBezTo>
                    <a:pt x="312" y="0"/>
                    <a:pt x="312" y="14"/>
                    <a:pt x="298" y="14"/>
                  </a:cubicBezTo>
                  <a:cubicBezTo>
                    <a:pt x="230" y="190"/>
                    <a:pt x="230" y="190"/>
                    <a:pt x="230" y="190"/>
                  </a:cubicBezTo>
                  <a:lnTo>
                    <a:pt x="217" y="204"/>
                  </a:lnTo>
                  <a:cubicBezTo>
                    <a:pt x="27" y="231"/>
                    <a:pt x="27" y="231"/>
                    <a:pt x="27" y="231"/>
                  </a:cubicBezTo>
                  <a:cubicBezTo>
                    <a:pt x="13" y="231"/>
                    <a:pt x="13" y="231"/>
                    <a:pt x="13" y="245"/>
                  </a:cubicBezTo>
                  <a:cubicBezTo>
                    <a:pt x="0" y="258"/>
                    <a:pt x="13" y="258"/>
                    <a:pt x="13" y="272"/>
                  </a:cubicBezTo>
                  <a:cubicBezTo>
                    <a:pt x="149" y="393"/>
                    <a:pt x="149" y="393"/>
                    <a:pt x="149" y="393"/>
                  </a:cubicBezTo>
                  <a:cubicBezTo>
                    <a:pt x="163" y="407"/>
                    <a:pt x="163" y="407"/>
                    <a:pt x="163" y="407"/>
                  </a:cubicBezTo>
                  <a:cubicBezTo>
                    <a:pt x="135" y="597"/>
                    <a:pt x="135" y="597"/>
                    <a:pt x="135" y="597"/>
                  </a:cubicBezTo>
                  <a:cubicBezTo>
                    <a:pt x="135" y="610"/>
                    <a:pt x="135" y="610"/>
                    <a:pt x="135" y="624"/>
                  </a:cubicBezTo>
                  <a:lnTo>
                    <a:pt x="149" y="624"/>
                  </a:lnTo>
                  <a:cubicBezTo>
                    <a:pt x="163" y="624"/>
                    <a:pt x="163" y="624"/>
                    <a:pt x="163" y="624"/>
                  </a:cubicBezTo>
                  <a:cubicBezTo>
                    <a:pt x="325" y="529"/>
                    <a:pt x="325" y="529"/>
                    <a:pt x="325" y="529"/>
                  </a:cubicBezTo>
                  <a:cubicBezTo>
                    <a:pt x="339" y="529"/>
                    <a:pt x="339" y="529"/>
                    <a:pt x="339" y="529"/>
                  </a:cubicBezTo>
                  <a:lnTo>
                    <a:pt x="339" y="529"/>
                  </a:lnTo>
                  <a:cubicBezTo>
                    <a:pt x="515" y="610"/>
                    <a:pt x="515" y="610"/>
                    <a:pt x="515" y="610"/>
                  </a:cubicBezTo>
                  <a:cubicBezTo>
                    <a:pt x="515" y="624"/>
                    <a:pt x="529" y="624"/>
                    <a:pt x="529" y="624"/>
                  </a:cubicBezTo>
                  <a:lnTo>
                    <a:pt x="542" y="610"/>
                  </a:lnTo>
                  <a:cubicBezTo>
                    <a:pt x="542" y="610"/>
                    <a:pt x="556" y="597"/>
                    <a:pt x="542" y="583"/>
                  </a:cubicBezTo>
                  <a:cubicBezTo>
                    <a:pt x="515" y="407"/>
                    <a:pt x="515" y="407"/>
                    <a:pt x="515" y="407"/>
                  </a:cubicBezTo>
                  <a:lnTo>
                    <a:pt x="515" y="393"/>
                  </a:lnTo>
                  <a:cubicBezTo>
                    <a:pt x="651" y="258"/>
                    <a:pt x="651" y="258"/>
                    <a:pt x="651" y="258"/>
                  </a:cubicBezTo>
                  <a:cubicBezTo>
                    <a:pt x="651" y="245"/>
                    <a:pt x="664" y="245"/>
                    <a:pt x="651" y="231"/>
                  </a:cubicBezTo>
                  <a:cubicBezTo>
                    <a:pt x="651" y="217"/>
                    <a:pt x="651" y="217"/>
                    <a:pt x="637" y="217"/>
                  </a:cubicBezTo>
                  <a:cubicBezTo>
                    <a:pt x="447" y="190"/>
                    <a:pt x="447" y="190"/>
                    <a:pt x="447" y="190"/>
                  </a:cubicBezTo>
                  <a:lnTo>
                    <a:pt x="434" y="190"/>
                  </a:lnTo>
                  <a:cubicBezTo>
                    <a:pt x="352" y="14"/>
                    <a:pt x="352" y="14"/>
                    <a:pt x="352" y="14"/>
                  </a:cubicBezTo>
                  <a:cubicBezTo>
                    <a:pt x="339" y="14"/>
                    <a:pt x="339" y="0"/>
                    <a:pt x="325" y="0"/>
                  </a:cubicBezTo>
                  <a:lnTo>
                    <a:pt x="163" y="583"/>
                  </a:lnTo>
                </a:path>
              </a:pathLst>
            </a:custGeom>
            <a:solidFill>
              <a:schemeClr val="accent1">
                <a:lumMod val="40000"/>
                <a:lumOff val="60000"/>
              </a:schemeClr>
            </a:solidFill>
            <a:ln>
              <a:noFill/>
            </a:ln>
            <a:effectLst/>
          </p:spPr>
          <p:txBody>
            <a:bodyPr wrap="none" anchor="ctr"/>
            <a:lstStyle/>
            <a:p>
              <a:endParaRPr lang="en-US"/>
            </a:p>
          </p:txBody>
        </p:sp>
        <p:sp>
          <p:nvSpPr>
            <p:cNvPr id="193" name="Freeform 86"/>
            <p:cNvSpPr>
              <a:spLocks noChangeArrowheads="1"/>
            </p:cNvSpPr>
            <p:nvPr/>
          </p:nvSpPr>
          <p:spPr bwMode="auto">
            <a:xfrm>
              <a:off x="7654223" y="4980089"/>
              <a:ext cx="419694" cy="937494"/>
            </a:xfrm>
            <a:custGeom>
              <a:avLst/>
              <a:gdLst>
                <a:gd name="T0" fmla="*/ 177 w 340"/>
                <a:gd name="T1" fmla="*/ 556 h 760"/>
                <a:gd name="T2" fmla="*/ 177 w 340"/>
                <a:gd name="T3" fmla="*/ 556 h 760"/>
                <a:gd name="T4" fmla="*/ 177 w 340"/>
                <a:gd name="T5" fmla="*/ 556 h 760"/>
                <a:gd name="T6" fmla="*/ 163 w 340"/>
                <a:gd name="T7" fmla="*/ 556 h 760"/>
                <a:gd name="T8" fmla="*/ 163 w 340"/>
                <a:gd name="T9" fmla="*/ 705 h 760"/>
                <a:gd name="T10" fmla="*/ 163 w 340"/>
                <a:gd name="T11" fmla="*/ 719 h 760"/>
                <a:gd name="T12" fmla="*/ 41 w 340"/>
                <a:gd name="T13" fmla="*/ 719 h 760"/>
                <a:gd name="T14" fmla="*/ 27 w 340"/>
                <a:gd name="T15" fmla="*/ 733 h 760"/>
                <a:gd name="T16" fmla="*/ 27 w 340"/>
                <a:gd name="T17" fmla="*/ 746 h 760"/>
                <a:gd name="T18" fmla="*/ 41 w 340"/>
                <a:gd name="T19" fmla="*/ 759 h 760"/>
                <a:gd name="T20" fmla="*/ 298 w 340"/>
                <a:gd name="T21" fmla="*/ 759 h 760"/>
                <a:gd name="T22" fmla="*/ 312 w 340"/>
                <a:gd name="T23" fmla="*/ 746 h 760"/>
                <a:gd name="T24" fmla="*/ 312 w 340"/>
                <a:gd name="T25" fmla="*/ 733 h 760"/>
                <a:gd name="T26" fmla="*/ 298 w 340"/>
                <a:gd name="T27" fmla="*/ 719 h 760"/>
                <a:gd name="T28" fmla="*/ 177 w 340"/>
                <a:gd name="T29" fmla="*/ 719 h 760"/>
                <a:gd name="T30" fmla="*/ 177 w 340"/>
                <a:gd name="T31" fmla="*/ 705 h 760"/>
                <a:gd name="T32" fmla="*/ 177 w 340"/>
                <a:gd name="T33" fmla="*/ 556 h 760"/>
                <a:gd name="T34" fmla="*/ 326 w 340"/>
                <a:gd name="T35" fmla="*/ 271 h 760"/>
                <a:gd name="T36" fmla="*/ 326 w 340"/>
                <a:gd name="T37" fmla="*/ 271 h 760"/>
                <a:gd name="T38" fmla="*/ 312 w 340"/>
                <a:gd name="T39" fmla="*/ 285 h 760"/>
                <a:gd name="T40" fmla="*/ 312 w 340"/>
                <a:gd name="T41" fmla="*/ 380 h 760"/>
                <a:gd name="T42" fmla="*/ 177 w 340"/>
                <a:gd name="T43" fmla="*/ 529 h 760"/>
                <a:gd name="T44" fmla="*/ 27 w 340"/>
                <a:gd name="T45" fmla="*/ 380 h 760"/>
                <a:gd name="T46" fmla="*/ 27 w 340"/>
                <a:gd name="T47" fmla="*/ 285 h 760"/>
                <a:gd name="T48" fmla="*/ 14 w 340"/>
                <a:gd name="T49" fmla="*/ 271 h 760"/>
                <a:gd name="T50" fmla="*/ 0 w 340"/>
                <a:gd name="T51" fmla="*/ 285 h 760"/>
                <a:gd name="T52" fmla="*/ 0 w 340"/>
                <a:gd name="T53" fmla="*/ 380 h 760"/>
                <a:gd name="T54" fmla="*/ 163 w 340"/>
                <a:gd name="T55" fmla="*/ 556 h 760"/>
                <a:gd name="T56" fmla="*/ 163 w 340"/>
                <a:gd name="T57" fmla="*/ 543 h 760"/>
                <a:gd name="T58" fmla="*/ 177 w 340"/>
                <a:gd name="T59" fmla="*/ 529 h 760"/>
                <a:gd name="T60" fmla="*/ 177 w 340"/>
                <a:gd name="T61" fmla="*/ 543 h 760"/>
                <a:gd name="T62" fmla="*/ 177 w 340"/>
                <a:gd name="T63" fmla="*/ 556 h 760"/>
                <a:gd name="T64" fmla="*/ 339 w 340"/>
                <a:gd name="T65" fmla="*/ 380 h 760"/>
                <a:gd name="T66" fmla="*/ 339 w 340"/>
                <a:gd name="T67" fmla="*/ 285 h 760"/>
                <a:gd name="T68" fmla="*/ 326 w 340"/>
                <a:gd name="T69" fmla="*/ 271 h 760"/>
                <a:gd name="T70" fmla="*/ 177 w 340"/>
                <a:gd name="T71" fmla="*/ 461 h 760"/>
                <a:gd name="T72" fmla="*/ 177 w 340"/>
                <a:gd name="T73" fmla="*/ 461 h 760"/>
                <a:gd name="T74" fmla="*/ 82 w 340"/>
                <a:gd name="T75" fmla="*/ 380 h 760"/>
                <a:gd name="T76" fmla="*/ 82 w 340"/>
                <a:gd name="T77" fmla="*/ 123 h 760"/>
                <a:gd name="T78" fmla="*/ 177 w 340"/>
                <a:gd name="T79" fmla="*/ 41 h 760"/>
                <a:gd name="T80" fmla="*/ 258 w 340"/>
                <a:gd name="T81" fmla="*/ 123 h 760"/>
                <a:gd name="T82" fmla="*/ 258 w 340"/>
                <a:gd name="T83" fmla="*/ 380 h 760"/>
                <a:gd name="T84" fmla="*/ 177 w 340"/>
                <a:gd name="T85" fmla="*/ 461 h 760"/>
                <a:gd name="T86" fmla="*/ 177 w 340"/>
                <a:gd name="T87" fmla="*/ 0 h 760"/>
                <a:gd name="T88" fmla="*/ 177 w 340"/>
                <a:gd name="T89" fmla="*/ 0 h 760"/>
                <a:gd name="T90" fmla="*/ 55 w 340"/>
                <a:gd name="T91" fmla="*/ 123 h 760"/>
                <a:gd name="T92" fmla="*/ 55 w 340"/>
                <a:gd name="T93" fmla="*/ 380 h 760"/>
                <a:gd name="T94" fmla="*/ 177 w 340"/>
                <a:gd name="T95" fmla="*/ 502 h 760"/>
                <a:gd name="T96" fmla="*/ 285 w 340"/>
                <a:gd name="T97" fmla="*/ 380 h 760"/>
                <a:gd name="T98" fmla="*/ 285 w 340"/>
                <a:gd name="T99" fmla="*/ 123 h 760"/>
                <a:gd name="T100" fmla="*/ 177 w 340"/>
                <a:gd name="T101" fmla="*/ 0 h 760"/>
                <a:gd name="T102" fmla="*/ 177 w 340"/>
                <a:gd name="T103" fmla="*/ 55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760">
                  <a:moveTo>
                    <a:pt x="177" y="556"/>
                  </a:moveTo>
                  <a:lnTo>
                    <a:pt x="177" y="556"/>
                  </a:lnTo>
                  <a:lnTo>
                    <a:pt x="177" y="556"/>
                  </a:lnTo>
                  <a:cubicBezTo>
                    <a:pt x="163" y="556"/>
                    <a:pt x="163" y="556"/>
                    <a:pt x="163" y="556"/>
                  </a:cubicBezTo>
                  <a:cubicBezTo>
                    <a:pt x="163" y="705"/>
                    <a:pt x="163" y="705"/>
                    <a:pt x="163" y="705"/>
                  </a:cubicBezTo>
                  <a:lnTo>
                    <a:pt x="163" y="719"/>
                  </a:lnTo>
                  <a:cubicBezTo>
                    <a:pt x="41" y="719"/>
                    <a:pt x="41" y="719"/>
                    <a:pt x="41" y="719"/>
                  </a:cubicBezTo>
                  <a:cubicBezTo>
                    <a:pt x="41" y="719"/>
                    <a:pt x="27" y="719"/>
                    <a:pt x="27" y="733"/>
                  </a:cubicBezTo>
                  <a:cubicBezTo>
                    <a:pt x="27" y="746"/>
                    <a:pt x="27" y="746"/>
                    <a:pt x="27" y="746"/>
                  </a:cubicBezTo>
                  <a:cubicBezTo>
                    <a:pt x="27" y="759"/>
                    <a:pt x="41" y="759"/>
                    <a:pt x="41" y="759"/>
                  </a:cubicBezTo>
                  <a:cubicBezTo>
                    <a:pt x="298" y="759"/>
                    <a:pt x="298" y="759"/>
                    <a:pt x="298" y="759"/>
                  </a:cubicBezTo>
                  <a:cubicBezTo>
                    <a:pt x="298" y="759"/>
                    <a:pt x="312" y="759"/>
                    <a:pt x="312" y="746"/>
                  </a:cubicBezTo>
                  <a:cubicBezTo>
                    <a:pt x="312" y="733"/>
                    <a:pt x="312" y="733"/>
                    <a:pt x="312" y="733"/>
                  </a:cubicBezTo>
                  <a:cubicBezTo>
                    <a:pt x="312" y="719"/>
                    <a:pt x="298" y="719"/>
                    <a:pt x="298" y="719"/>
                  </a:cubicBezTo>
                  <a:cubicBezTo>
                    <a:pt x="177" y="719"/>
                    <a:pt x="177" y="719"/>
                    <a:pt x="177" y="719"/>
                  </a:cubicBezTo>
                  <a:lnTo>
                    <a:pt x="177" y="705"/>
                  </a:lnTo>
                  <a:cubicBezTo>
                    <a:pt x="177" y="556"/>
                    <a:pt x="177" y="556"/>
                    <a:pt x="177" y="556"/>
                  </a:cubicBezTo>
                  <a:lnTo>
                    <a:pt x="326" y="271"/>
                  </a:lnTo>
                  <a:lnTo>
                    <a:pt x="326" y="271"/>
                  </a:lnTo>
                  <a:cubicBezTo>
                    <a:pt x="326" y="271"/>
                    <a:pt x="312" y="271"/>
                    <a:pt x="312" y="285"/>
                  </a:cubicBezTo>
                  <a:cubicBezTo>
                    <a:pt x="312" y="380"/>
                    <a:pt x="312" y="380"/>
                    <a:pt x="312" y="380"/>
                  </a:cubicBezTo>
                  <a:cubicBezTo>
                    <a:pt x="312" y="461"/>
                    <a:pt x="244" y="529"/>
                    <a:pt x="177" y="529"/>
                  </a:cubicBezTo>
                  <a:cubicBezTo>
                    <a:pt x="95" y="529"/>
                    <a:pt x="27" y="461"/>
                    <a:pt x="27" y="380"/>
                  </a:cubicBezTo>
                  <a:cubicBezTo>
                    <a:pt x="27" y="285"/>
                    <a:pt x="27" y="285"/>
                    <a:pt x="27" y="285"/>
                  </a:cubicBezTo>
                  <a:cubicBezTo>
                    <a:pt x="27" y="271"/>
                    <a:pt x="14" y="271"/>
                    <a:pt x="14" y="271"/>
                  </a:cubicBezTo>
                  <a:cubicBezTo>
                    <a:pt x="0" y="271"/>
                    <a:pt x="0" y="271"/>
                    <a:pt x="0" y="285"/>
                  </a:cubicBezTo>
                  <a:cubicBezTo>
                    <a:pt x="0" y="380"/>
                    <a:pt x="0" y="380"/>
                    <a:pt x="0" y="380"/>
                  </a:cubicBezTo>
                  <a:cubicBezTo>
                    <a:pt x="0" y="475"/>
                    <a:pt x="68" y="543"/>
                    <a:pt x="163" y="556"/>
                  </a:cubicBezTo>
                  <a:cubicBezTo>
                    <a:pt x="163" y="543"/>
                    <a:pt x="163" y="543"/>
                    <a:pt x="163" y="543"/>
                  </a:cubicBezTo>
                  <a:cubicBezTo>
                    <a:pt x="163" y="529"/>
                    <a:pt x="163" y="529"/>
                    <a:pt x="177" y="529"/>
                  </a:cubicBezTo>
                  <a:cubicBezTo>
                    <a:pt x="177" y="529"/>
                    <a:pt x="177" y="529"/>
                    <a:pt x="177" y="543"/>
                  </a:cubicBezTo>
                  <a:cubicBezTo>
                    <a:pt x="177" y="556"/>
                    <a:pt x="177" y="556"/>
                    <a:pt x="177" y="556"/>
                  </a:cubicBezTo>
                  <a:cubicBezTo>
                    <a:pt x="272" y="543"/>
                    <a:pt x="339" y="475"/>
                    <a:pt x="339" y="380"/>
                  </a:cubicBezTo>
                  <a:cubicBezTo>
                    <a:pt x="339" y="285"/>
                    <a:pt x="339" y="285"/>
                    <a:pt x="339" y="285"/>
                  </a:cubicBezTo>
                  <a:cubicBezTo>
                    <a:pt x="339" y="271"/>
                    <a:pt x="339" y="271"/>
                    <a:pt x="326" y="271"/>
                  </a:cubicBezTo>
                  <a:lnTo>
                    <a:pt x="177" y="461"/>
                  </a:lnTo>
                  <a:lnTo>
                    <a:pt x="177" y="461"/>
                  </a:lnTo>
                  <a:cubicBezTo>
                    <a:pt x="122" y="461"/>
                    <a:pt x="82" y="434"/>
                    <a:pt x="82" y="380"/>
                  </a:cubicBezTo>
                  <a:cubicBezTo>
                    <a:pt x="82" y="123"/>
                    <a:pt x="82" y="123"/>
                    <a:pt x="82" y="123"/>
                  </a:cubicBezTo>
                  <a:cubicBezTo>
                    <a:pt x="82" y="68"/>
                    <a:pt x="122" y="41"/>
                    <a:pt x="177" y="41"/>
                  </a:cubicBezTo>
                  <a:cubicBezTo>
                    <a:pt x="217" y="41"/>
                    <a:pt x="258" y="68"/>
                    <a:pt x="258" y="123"/>
                  </a:cubicBezTo>
                  <a:cubicBezTo>
                    <a:pt x="258" y="380"/>
                    <a:pt x="258" y="380"/>
                    <a:pt x="258" y="380"/>
                  </a:cubicBezTo>
                  <a:cubicBezTo>
                    <a:pt x="258" y="434"/>
                    <a:pt x="217" y="461"/>
                    <a:pt x="177" y="461"/>
                  </a:cubicBezTo>
                  <a:lnTo>
                    <a:pt x="177" y="0"/>
                  </a:lnTo>
                  <a:lnTo>
                    <a:pt x="177" y="0"/>
                  </a:lnTo>
                  <a:cubicBezTo>
                    <a:pt x="109" y="0"/>
                    <a:pt x="55" y="54"/>
                    <a:pt x="55" y="123"/>
                  </a:cubicBezTo>
                  <a:cubicBezTo>
                    <a:pt x="55" y="380"/>
                    <a:pt x="55" y="380"/>
                    <a:pt x="55" y="380"/>
                  </a:cubicBezTo>
                  <a:cubicBezTo>
                    <a:pt x="55" y="448"/>
                    <a:pt x="109" y="502"/>
                    <a:pt x="177" y="502"/>
                  </a:cubicBezTo>
                  <a:cubicBezTo>
                    <a:pt x="231" y="502"/>
                    <a:pt x="285" y="448"/>
                    <a:pt x="285" y="380"/>
                  </a:cubicBezTo>
                  <a:cubicBezTo>
                    <a:pt x="285" y="123"/>
                    <a:pt x="285" y="123"/>
                    <a:pt x="285" y="123"/>
                  </a:cubicBezTo>
                  <a:cubicBezTo>
                    <a:pt x="285" y="54"/>
                    <a:pt x="231" y="0"/>
                    <a:pt x="177" y="0"/>
                  </a:cubicBezTo>
                  <a:lnTo>
                    <a:pt x="177" y="556"/>
                  </a:lnTo>
                </a:path>
              </a:pathLst>
            </a:custGeom>
            <a:solidFill>
              <a:schemeClr val="accent1">
                <a:lumMod val="40000"/>
                <a:lumOff val="60000"/>
              </a:schemeClr>
            </a:solidFill>
            <a:ln>
              <a:noFill/>
            </a:ln>
            <a:effectLst/>
          </p:spPr>
          <p:txBody>
            <a:bodyPr wrap="none" anchor="ctr"/>
            <a:lstStyle/>
            <a:p>
              <a:endParaRPr lang="en-US"/>
            </a:p>
          </p:txBody>
        </p:sp>
        <p:sp>
          <p:nvSpPr>
            <p:cNvPr id="194" name="Freeform 87"/>
            <p:cNvSpPr>
              <a:spLocks noChangeArrowheads="1"/>
            </p:cNvSpPr>
            <p:nvPr/>
          </p:nvSpPr>
          <p:spPr bwMode="auto">
            <a:xfrm>
              <a:off x="15072420" y="7296573"/>
              <a:ext cx="872088" cy="1357184"/>
            </a:xfrm>
            <a:custGeom>
              <a:avLst/>
              <a:gdLst>
                <a:gd name="T0" fmla="*/ 352 w 706"/>
                <a:gd name="T1" fmla="*/ 487 h 1098"/>
                <a:gd name="T2" fmla="*/ 352 w 706"/>
                <a:gd name="T3" fmla="*/ 487 h 1098"/>
                <a:gd name="T4" fmla="*/ 203 w 706"/>
                <a:gd name="T5" fmla="*/ 339 h 1098"/>
                <a:gd name="T6" fmla="*/ 352 w 706"/>
                <a:gd name="T7" fmla="*/ 190 h 1098"/>
                <a:gd name="T8" fmla="*/ 502 w 706"/>
                <a:gd name="T9" fmla="*/ 339 h 1098"/>
                <a:gd name="T10" fmla="*/ 352 w 706"/>
                <a:gd name="T11" fmla="*/ 487 h 1098"/>
                <a:gd name="T12" fmla="*/ 352 w 706"/>
                <a:gd name="T13" fmla="*/ 149 h 1098"/>
                <a:gd name="T14" fmla="*/ 352 w 706"/>
                <a:gd name="T15" fmla="*/ 149 h 1098"/>
                <a:gd name="T16" fmla="*/ 162 w 706"/>
                <a:gd name="T17" fmla="*/ 339 h 1098"/>
                <a:gd name="T18" fmla="*/ 352 w 706"/>
                <a:gd name="T19" fmla="*/ 528 h 1098"/>
                <a:gd name="T20" fmla="*/ 542 w 706"/>
                <a:gd name="T21" fmla="*/ 339 h 1098"/>
                <a:gd name="T22" fmla="*/ 352 w 706"/>
                <a:gd name="T23" fmla="*/ 149 h 1098"/>
                <a:gd name="T24" fmla="*/ 352 w 706"/>
                <a:gd name="T25" fmla="*/ 1016 h 1098"/>
                <a:gd name="T26" fmla="*/ 352 w 706"/>
                <a:gd name="T27" fmla="*/ 1016 h 1098"/>
                <a:gd name="T28" fmla="*/ 40 w 706"/>
                <a:gd name="T29" fmla="*/ 353 h 1098"/>
                <a:gd name="T30" fmla="*/ 352 w 706"/>
                <a:gd name="T31" fmla="*/ 41 h 1098"/>
                <a:gd name="T32" fmla="*/ 664 w 706"/>
                <a:gd name="T33" fmla="*/ 353 h 1098"/>
                <a:gd name="T34" fmla="*/ 352 w 706"/>
                <a:gd name="T35" fmla="*/ 1016 h 1098"/>
                <a:gd name="T36" fmla="*/ 352 w 706"/>
                <a:gd name="T37" fmla="*/ 0 h 1098"/>
                <a:gd name="T38" fmla="*/ 352 w 706"/>
                <a:gd name="T39" fmla="*/ 0 h 1098"/>
                <a:gd name="T40" fmla="*/ 0 w 706"/>
                <a:gd name="T41" fmla="*/ 353 h 1098"/>
                <a:gd name="T42" fmla="*/ 338 w 706"/>
                <a:gd name="T43" fmla="*/ 1070 h 1098"/>
                <a:gd name="T44" fmla="*/ 352 w 706"/>
                <a:gd name="T45" fmla="*/ 1097 h 1098"/>
                <a:gd name="T46" fmla="*/ 379 w 706"/>
                <a:gd name="T47" fmla="*/ 1070 h 1098"/>
                <a:gd name="T48" fmla="*/ 705 w 706"/>
                <a:gd name="T49" fmla="*/ 353 h 1098"/>
                <a:gd name="T50" fmla="*/ 352 w 706"/>
                <a:gd name="T51" fmla="*/ 0 h 1098"/>
                <a:gd name="T52" fmla="*/ 352 w 706"/>
                <a:gd name="T53" fmla="*/ 487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6" h="1098">
                  <a:moveTo>
                    <a:pt x="352" y="487"/>
                  </a:moveTo>
                  <a:lnTo>
                    <a:pt x="352" y="487"/>
                  </a:lnTo>
                  <a:cubicBezTo>
                    <a:pt x="271" y="487"/>
                    <a:pt x="203" y="420"/>
                    <a:pt x="203" y="339"/>
                  </a:cubicBezTo>
                  <a:cubicBezTo>
                    <a:pt x="203" y="258"/>
                    <a:pt x="271" y="190"/>
                    <a:pt x="352" y="190"/>
                  </a:cubicBezTo>
                  <a:cubicBezTo>
                    <a:pt x="433" y="190"/>
                    <a:pt x="502" y="258"/>
                    <a:pt x="502" y="339"/>
                  </a:cubicBezTo>
                  <a:cubicBezTo>
                    <a:pt x="502" y="420"/>
                    <a:pt x="433" y="487"/>
                    <a:pt x="352" y="487"/>
                  </a:cubicBezTo>
                  <a:lnTo>
                    <a:pt x="352" y="149"/>
                  </a:lnTo>
                  <a:lnTo>
                    <a:pt x="352" y="149"/>
                  </a:lnTo>
                  <a:cubicBezTo>
                    <a:pt x="257" y="149"/>
                    <a:pt x="162" y="231"/>
                    <a:pt x="162" y="339"/>
                  </a:cubicBezTo>
                  <a:cubicBezTo>
                    <a:pt x="162" y="433"/>
                    <a:pt x="257" y="528"/>
                    <a:pt x="352" y="528"/>
                  </a:cubicBezTo>
                  <a:cubicBezTo>
                    <a:pt x="461" y="528"/>
                    <a:pt x="542" y="433"/>
                    <a:pt x="542" y="339"/>
                  </a:cubicBezTo>
                  <a:cubicBezTo>
                    <a:pt x="542" y="231"/>
                    <a:pt x="461" y="149"/>
                    <a:pt x="352" y="149"/>
                  </a:cubicBezTo>
                  <a:lnTo>
                    <a:pt x="352" y="1016"/>
                  </a:lnTo>
                  <a:lnTo>
                    <a:pt x="352" y="1016"/>
                  </a:lnTo>
                  <a:cubicBezTo>
                    <a:pt x="285" y="908"/>
                    <a:pt x="40" y="501"/>
                    <a:pt x="40" y="353"/>
                  </a:cubicBezTo>
                  <a:cubicBezTo>
                    <a:pt x="40" y="176"/>
                    <a:pt x="190" y="41"/>
                    <a:pt x="352" y="41"/>
                  </a:cubicBezTo>
                  <a:cubicBezTo>
                    <a:pt x="528" y="41"/>
                    <a:pt x="664" y="176"/>
                    <a:pt x="664" y="353"/>
                  </a:cubicBezTo>
                  <a:cubicBezTo>
                    <a:pt x="664" y="501"/>
                    <a:pt x="420" y="908"/>
                    <a:pt x="352" y="1016"/>
                  </a:cubicBezTo>
                  <a:lnTo>
                    <a:pt x="352" y="0"/>
                  </a:lnTo>
                  <a:lnTo>
                    <a:pt x="352" y="0"/>
                  </a:lnTo>
                  <a:cubicBezTo>
                    <a:pt x="162" y="0"/>
                    <a:pt x="0" y="163"/>
                    <a:pt x="0" y="353"/>
                  </a:cubicBezTo>
                  <a:cubicBezTo>
                    <a:pt x="0" y="542"/>
                    <a:pt x="325" y="1043"/>
                    <a:pt x="338" y="1070"/>
                  </a:cubicBezTo>
                  <a:cubicBezTo>
                    <a:pt x="352" y="1097"/>
                    <a:pt x="352" y="1097"/>
                    <a:pt x="352" y="1097"/>
                  </a:cubicBezTo>
                  <a:cubicBezTo>
                    <a:pt x="379" y="1070"/>
                    <a:pt x="379" y="1070"/>
                    <a:pt x="379" y="1070"/>
                  </a:cubicBezTo>
                  <a:cubicBezTo>
                    <a:pt x="393" y="1043"/>
                    <a:pt x="705" y="542"/>
                    <a:pt x="705" y="353"/>
                  </a:cubicBezTo>
                  <a:cubicBezTo>
                    <a:pt x="705" y="163"/>
                    <a:pt x="556" y="0"/>
                    <a:pt x="352" y="0"/>
                  </a:cubicBezTo>
                  <a:lnTo>
                    <a:pt x="352" y="487"/>
                  </a:lnTo>
                </a:path>
              </a:pathLst>
            </a:custGeom>
            <a:solidFill>
              <a:schemeClr val="accent1">
                <a:lumMod val="40000"/>
                <a:lumOff val="60000"/>
              </a:schemeClr>
            </a:solidFill>
            <a:ln>
              <a:noFill/>
            </a:ln>
            <a:effectLst/>
          </p:spPr>
          <p:txBody>
            <a:bodyPr wrap="none" anchor="ctr"/>
            <a:lstStyle/>
            <a:p>
              <a:endParaRPr lang="en-US"/>
            </a:p>
          </p:txBody>
        </p:sp>
        <p:sp>
          <p:nvSpPr>
            <p:cNvPr id="196" name="Freeform 89"/>
            <p:cNvSpPr>
              <a:spLocks noChangeArrowheads="1"/>
            </p:cNvSpPr>
            <p:nvPr/>
          </p:nvSpPr>
          <p:spPr bwMode="auto">
            <a:xfrm>
              <a:off x="5593915" y="8920836"/>
              <a:ext cx="839385" cy="839385"/>
            </a:xfrm>
            <a:custGeom>
              <a:avLst/>
              <a:gdLst>
                <a:gd name="T0" fmla="*/ 677 w 678"/>
                <a:gd name="T1" fmla="*/ 339 h 679"/>
                <a:gd name="T2" fmla="*/ 677 w 678"/>
                <a:gd name="T3" fmla="*/ 339 h 679"/>
                <a:gd name="T4" fmla="*/ 339 w 678"/>
                <a:gd name="T5" fmla="*/ 678 h 679"/>
                <a:gd name="T6" fmla="*/ 0 w 678"/>
                <a:gd name="T7" fmla="*/ 339 h 679"/>
                <a:gd name="T8" fmla="*/ 339 w 678"/>
                <a:gd name="T9" fmla="*/ 0 h 679"/>
                <a:gd name="T10" fmla="*/ 677 w 678"/>
                <a:gd name="T11" fmla="*/ 339 h 679"/>
              </a:gdLst>
              <a:ahLst/>
              <a:cxnLst>
                <a:cxn ang="0">
                  <a:pos x="T0" y="T1"/>
                </a:cxn>
                <a:cxn ang="0">
                  <a:pos x="T2" y="T3"/>
                </a:cxn>
                <a:cxn ang="0">
                  <a:pos x="T4" y="T5"/>
                </a:cxn>
                <a:cxn ang="0">
                  <a:pos x="T6" y="T7"/>
                </a:cxn>
                <a:cxn ang="0">
                  <a:pos x="T8" y="T9"/>
                </a:cxn>
                <a:cxn ang="0">
                  <a:pos x="T10" y="T11"/>
                </a:cxn>
              </a:cxnLst>
              <a:rect l="0" t="0" r="r" b="b"/>
              <a:pathLst>
                <a:path w="678" h="679">
                  <a:moveTo>
                    <a:pt x="677" y="339"/>
                  </a:moveTo>
                  <a:lnTo>
                    <a:pt x="677" y="339"/>
                  </a:lnTo>
                  <a:cubicBezTo>
                    <a:pt x="677" y="529"/>
                    <a:pt x="529" y="678"/>
                    <a:pt x="339" y="678"/>
                  </a:cubicBezTo>
                  <a:cubicBezTo>
                    <a:pt x="149" y="678"/>
                    <a:pt x="0" y="529"/>
                    <a:pt x="0" y="339"/>
                  </a:cubicBezTo>
                  <a:cubicBezTo>
                    <a:pt x="0" y="163"/>
                    <a:pt x="149" y="0"/>
                    <a:pt x="339" y="0"/>
                  </a:cubicBezTo>
                  <a:cubicBezTo>
                    <a:pt x="529" y="0"/>
                    <a:pt x="677" y="163"/>
                    <a:pt x="677" y="339"/>
                  </a:cubicBezTo>
                </a:path>
              </a:pathLst>
            </a:custGeom>
            <a:solidFill>
              <a:srgbClr val="103B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90"/>
            <p:cNvSpPr>
              <a:spLocks noChangeArrowheads="1"/>
            </p:cNvSpPr>
            <p:nvPr/>
          </p:nvSpPr>
          <p:spPr bwMode="auto">
            <a:xfrm>
              <a:off x="5860994" y="9155208"/>
              <a:ext cx="354284" cy="403340"/>
            </a:xfrm>
            <a:custGeom>
              <a:avLst/>
              <a:gdLst>
                <a:gd name="T0" fmla="*/ 135 w 285"/>
                <a:gd name="T1" fmla="*/ 0 h 326"/>
                <a:gd name="T2" fmla="*/ 135 w 285"/>
                <a:gd name="T3" fmla="*/ 0 h 326"/>
                <a:gd name="T4" fmla="*/ 0 w 285"/>
                <a:gd name="T5" fmla="*/ 122 h 326"/>
                <a:gd name="T6" fmla="*/ 95 w 285"/>
                <a:gd name="T7" fmla="*/ 244 h 326"/>
                <a:gd name="T8" fmla="*/ 67 w 285"/>
                <a:gd name="T9" fmla="*/ 325 h 326"/>
                <a:gd name="T10" fmla="*/ 149 w 285"/>
                <a:gd name="T11" fmla="*/ 244 h 326"/>
                <a:gd name="T12" fmla="*/ 284 w 285"/>
                <a:gd name="T13" fmla="*/ 122 h 326"/>
                <a:gd name="T14" fmla="*/ 135 w 285"/>
                <a:gd name="T15" fmla="*/ 0 h 326"/>
                <a:gd name="T16" fmla="*/ 203 w 285"/>
                <a:gd name="T17" fmla="*/ 163 h 326"/>
                <a:gd name="T18" fmla="*/ 203 w 285"/>
                <a:gd name="T19" fmla="*/ 163 h 326"/>
                <a:gd name="T20" fmla="*/ 67 w 285"/>
                <a:gd name="T21" fmla="*/ 163 h 326"/>
                <a:gd name="T22" fmla="*/ 67 w 285"/>
                <a:gd name="T23" fmla="*/ 163 h 326"/>
                <a:gd name="T24" fmla="*/ 203 w 285"/>
                <a:gd name="T25" fmla="*/ 163 h 326"/>
                <a:gd name="T26" fmla="*/ 203 w 285"/>
                <a:gd name="T27" fmla="*/ 122 h 326"/>
                <a:gd name="T28" fmla="*/ 203 w 285"/>
                <a:gd name="T29" fmla="*/ 122 h 326"/>
                <a:gd name="T30" fmla="*/ 67 w 285"/>
                <a:gd name="T31" fmla="*/ 122 h 326"/>
                <a:gd name="T32" fmla="*/ 67 w 285"/>
                <a:gd name="T33" fmla="*/ 122 h 326"/>
                <a:gd name="T34" fmla="*/ 203 w 285"/>
                <a:gd name="T35" fmla="*/ 122 h 326"/>
                <a:gd name="T36" fmla="*/ 203 w 285"/>
                <a:gd name="T37" fmla="*/ 81 h 326"/>
                <a:gd name="T38" fmla="*/ 203 w 285"/>
                <a:gd name="T39" fmla="*/ 81 h 326"/>
                <a:gd name="T40" fmla="*/ 67 w 285"/>
                <a:gd name="T41" fmla="*/ 81 h 326"/>
                <a:gd name="T42" fmla="*/ 67 w 285"/>
                <a:gd name="T43" fmla="*/ 81 h 326"/>
                <a:gd name="T44" fmla="*/ 203 w 285"/>
                <a:gd name="T45" fmla="*/ 8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326">
                  <a:moveTo>
                    <a:pt x="135" y="0"/>
                  </a:moveTo>
                  <a:lnTo>
                    <a:pt x="135" y="0"/>
                  </a:lnTo>
                  <a:cubicBezTo>
                    <a:pt x="54" y="0"/>
                    <a:pt x="0" y="54"/>
                    <a:pt x="0" y="122"/>
                  </a:cubicBezTo>
                  <a:cubicBezTo>
                    <a:pt x="0" y="176"/>
                    <a:pt x="40" y="230"/>
                    <a:pt x="95" y="244"/>
                  </a:cubicBezTo>
                  <a:cubicBezTo>
                    <a:pt x="95" y="271"/>
                    <a:pt x="81" y="298"/>
                    <a:pt x="67" y="325"/>
                  </a:cubicBezTo>
                  <a:cubicBezTo>
                    <a:pt x="67" y="325"/>
                    <a:pt x="135" y="285"/>
                    <a:pt x="149" y="244"/>
                  </a:cubicBezTo>
                  <a:cubicBezTo>
                    <a:pt x="217" y="244"/>
                    <a:pt x="284" y="190"/>
                    <a:pt x="284" y="122"/>
                  </a:cubicBezTo>
                  <a:cubicBezTo>
                    <a:pt x="284" y="54"/>
                    <a:pt x="217" y="0"/>
                    <a:pt x="135" y="0"/>
                  </a:cubicBezTo>
                  <a:close/>
                  <a:moveTo>
                    <a:pt x="203" y="163"/>
                  </a:moveTo>
                  <a:lnTo>
                    <a:pt x="203" y="163"/>
                  </a:lnTo>
                  <a:cubicBezTo>
                    <a:pt x="67" y="163"/>
                    <a:pt x="67" y="163"/>
                    <a:pt x="67" y="163"/>
                  </a:cubicBezTo>
                  <a:lnTo>
                    <a:pt x="67" y="163"/>
                  </a:lnTo>
                  <a:cubicBezTo>
                    <a:pt x="203" y="163"/>
                    <a:pt x="203" y="163"/>
                    <a:pt x="203" y="163"/>
                  </a:cubicBezTo>
                  <a:close/>
                  <a:moveTo>
                    <a:pt x="203" y="122"/>
                  </a:moveTo>
                  <a:lnTo>
                    <a:pt x="203" y="122"/>
                  </a:lnTo>
                  <a:cubicBezTo>
                    <a:pt x="67" y="122"/>
                    <a:pt x="67" y="122"/>
                    <a:pt x="67" y="122"/>
                  </a:cubicBezTo>
                  <a:lnTo>
                    <a:pt x="67" y="122"/>
                  </a:lnTo>
                  <a:cubicBezTo>
                    <a:pt x="203" y="122"/>
                    <a:pt x="203" y="122"/>
                    <a:pt x="203" y="122"/>
                  </a:cubicBezTo>
                  <a:close/>
                  <a:moveTo>
                    <a:pt x="203" y="81"/>
                  </a:moveTo>
                  <a:lnTo>
                    <a:pt x="203" y="81"/>
                  </a:lnTo>
                  <a:cubicBezTo>
                    <a:pt x="67" y="81"/>
                    <a:pt x="67" y="81"/>
                    <a:pt x="67" y="81"/>
                  </a:cubicBezTo>
                  <a:lnTo>
                    <a:pt x="67" y="81"/>
                  </a:lnTo>
                  <a:cubicBezTo>
                    <a:pt x="203" y="81"/>
                    <a:pt x="203" y="81"/>
                    <a:pt x="203" y="81"/>
                  </a:cubicBezTo>
                  <a:close/>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91"/>
            <p:cNvSpPr>
              <a:spLocks noChangeArrowheads="1"/>
            </p:cNvSpPr>
            <p:nvPr/>
          </p:nvSpPr>
          <p:spPr bwMode="auto">
            <a:xfrm>
              <a:off x="20533868" y="8397583"/>
              <a:ext cx="419691" cy="872088"/>
            </a:xfrm>
            <a:custGeom>
              <a:avLst/>
              <a:gdLst>
                <a:gd name="T0" fmla="*/ 0 w 340"/>
                <a:gd name="T1" fmla="*/ 203 h 706"/>
                <a:gd name="T2" fmla="*/ 122 w 340"/>
                <a:gd name="T3" fmla="*/ 529 h 706"/>
                <a:gd name="T4" fmla="*/ 122 w 340"/>
                <a:gd name="T5" fmla="*/ 529 h 706"/>
                <a:gd name="T6" fmla="*/ 122 w 340"/>
                <a:gd name="T7" fmla="*/ 529 h 706"/>
                <a:gd name="T8" fmla="*/ 122 w 340"/>
                <a:gd name="T9" fmla="*/ 542 h 706"/>
                <a:gd name="T10" fmla="*/ 122 w 340"/>
                <a:gd name="T11" fmla="*/ 556 h 706"/>
                <a:gd name="T12" fmla="*/ 122 w 340"/>
                <a:gd name="T13" fmla="*/ 569 h 706"/>
                <a:gd name="T14" fmla="*/ 122 w 340"/>
                <a:gd name="T15" fmla="*/ 596 h 706"/>
                <a:gd name="T16" fmla="*/ 122 w 340"/>
                <a:gd name="T17" fmla="*/ 624 h 706"/>
                <a:gd name="T18" fmla="*/ 122 w 340"/>
                <a:gd name="T19" fmla="*/ 624 h 706"/>
                <a:gd name="T20" fmla="*/ 122 w 340"/>
                <a:gd name="T21" fmla="*/ 637 h 706"/>
                <a:gd name="T22" fmla="*/ 136 w 340"/>
                <a:gd name="T23" fmla="*/ 650 h 706"/>
                <a:gd name="T24" fmla="*/ 190 w 340"/>
                <a:gd name="T25" fmla="*/ 691 h 706"/>
                <a:gd name="T26" fmla="*/ 204 w 340"/>
                <a:gd name="T27" fmla="*/ 691 h 706"/>
                <a:gd name="T28" fmla="*/ 231 w 340"/>
                <a:gd name="T29" fmla="*/ 705 h 706"/>
                <a:gd name="T30" fmla="*/ 244 w 340"/>
                <a:gd name="T31" fmla="*/ 705 h 706"/>
                <a:gd name="T32" fmla="*/ 258 w 340"/>
                <a:gd name="T33" fmla="*/ 705 h 706"/>
                <a:gd name="T34" fmla="*/ 285 w 340"/>
                <a:gd name="T35" fmla="*/ 691 h 706"/>
                <a:gd name="T36" fmla="*/ 339 w 340"/>
                <a:gd name="T37" fmla="*/ 664 h 706"/>
                <a:gd name="T38" fmla="*/ 258 w 340"/>
                <a:gd name="T39" fmla="*/ 691 h 706"/>
                <a:gd name="T40" fmla="*/ 258 w 340"/>
                <a:gd name="T41" fmla="*/ 691 h 706"/>
                <a:gd name="T42" fmla="*/ 231 w 340"/>
                <a:gd name="T43" fmla="*/ 691 h 706"/>
                <a:gd name="T44" fmla="*/ 204 w 340"/>
                <a:gd name="T45" fmla="*/ 678 h 706"/>
                <a:gd name="T46" fmla="*/ 176 w 340"/>
                <a:gd name="T47" fmla="*/ 664 h 706"/>
                <a:gd name="T48" fmla="*/ 176 w 340"/>
                <a:gd name="T49" fmla="*/ 664 h 706"/>
                <a:gd name="T50" fmla="*/ 176 w 340"/>
                <a:gd name="T51" fmla="*/ 664 h 706"/>
                <a:gd name="T52" fmla="*/ 176 w 340"/>
                <a:gd name="T53" fmla="*/ 664 h 706"/>
                <a:gd name="T54" fmla="*/ 176 w 340"/>
                <a:gd name="T55" fmla="*/ 664 h 706"/>
                <a:gd name="T56" fmla="*/ 176 w 340"/>
                <a:gd name="T57" fmla="*/ 664 h 706"/>
                <a:gd name="T58" fmla="*/ 176 w 340"/>
                <a:gd name="T59" fmla="*/ 664 h 706"/>
                <a:gd name="T60" fmla="*/ 176 w 340"/>
                <a:gd name="T61" fmla="*/ 664 h 706"/>
                <a:gd name="T62" fmla="*/ 176 w 340"/>
                <a:gd name="T63" fmla="*/ 664 h 706"/>
                <a:gd name="T64" fmla="*/ 163 w 340"/>
                <a:gd name="T65" fmla="*/ 664 h 706"/>
                <a:gd name="T66" fmla="*/ 163 w 340"/>
                <a:gd name="T67" fmla="*/ 664 h 706"/>
                <a:gd name="T68" fmla="*/ 163 w 340"/>
                <a:gd name="T69" fmla="*/ 664 h 706"/>
                <a:gd name="T70" fmla="*/ 163 w 340"/>
                <a:gd name="T71" fmla="*/ 664 h 706"/>
                <a:gd name="T72" fmla="*/ 163 w 340"/>
                <a:gd name="T73" fmla="*/ 664 h 706"/>
                <a:gd name="T74" fmla="*/ 163 w 340"/>
                <a:gd name="T75" fmla="*/ 664 h 706"/>
                <a:gd name="T76" fmla="*/ 163 w 340"/>
                <a:gd name="T77" fmla="*/ 664 h 706"/>
                <a:gd name="T78" fmla="*/ 163 w 340"/>
                <a:gd name="T79" fmla="*/ 664 h 706"/>
                <a:gd name="T80" fmla="*/ 163 w 340"/>
                <a:gd name="T81" fmla="*/ 664 h 706"/>
                <a:gd name="T82" fmla="*/ 136 w 340"/>
                <a:gd name="T83" fmla="*/ 610 h 706"/>
                <a:gd name="T84" fmla="*/ 136 w 340"/>
                <a:gd name="T85" fmla="*/ 610 h 706"/>
                <a:gd name="T86" fmla="*/ 136 w 340"/>
                <a:gd name="T87" fmla="*/ 556 h 706"/>
                <a:gd name="T88" fmla="*/ 136 w 340"/>
                <a:gd name="T89" fmla="*/ 529 h 706"/>
                <a:gd name="T90" fmla="*/ 136 w 340"/>
                <a:gd name="T91" fmla="*/ 529 h 706"/>
                <a:gd name="T92" fmla="*/ 136 w 340"/>
                <a:gd name="T93" fmla="*/ 529 h 706"/>
                <a:gd name="T94" fmla="*/ 136 w 340"/>
                <a:gd name="T95" fmla="*/ 529 h 706"/>
                <a:gd name="T96" fmla="*/ 136 w 340"/>
                <a:gd name="T97" fmla="*/ 515 h 706"/>
                <a:gd name="T98" fmla="*/ 14 w 340"/>
                <a:gd name="T99" fmla="*/ 190 h 706"/>
                <a:gd name="T100" fmla="*/ 14 w 340"/>
                <a:gd name="T101" fmla="*/ 190 h 706"/>
                <a:gd name="T102" fmla="*/ 14 w 340"/>
                <a:gd name="T103" fmla="*/ 190 h 706"/>
                <a:gd name="T104" fmla="*/ 14 w 340"/>
                <a:gd name="T105" fmla="*/ 19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706">
                  <a:moveTo>
                    <a:pt x="109" y="0"/>
                  </a:moveTo>
                  <a:lnTo>
                    <a:pt x="109" y="0"/>
                  </a:lnTo>
                  <a:cubicBezTo>
                    <a:pt x="41" y="41"/>
                    <a:pt x="0" y="108"/>
                    <a:pt x="0" y="203"/>
                  </a:cubicBezTo>
                  <a:lnTo>
                    <a:pt x="0" y="203"/>
                  </a:lnTo>
                  <a:cubicBezTo>
                    <a:pt x="0" y="298"/>
                    <a:pt x="109" y="407"/>
                    <a:pt x="122" y="488"/>
                  </a:cubicBezTo>
                  <a:cubicBezTo>
                    <a:pt x="122" y="529"/>
                    <a:pt x="122" y="529"/>
                    <a:pt x="122" y="529"/>
                  </a:cubicBezTo>
                  <a:lnTo>
                    <a:pt x="122" y="529"/>
                  </a:lnTo>
                  <a:lnTo>
                    <a:pt x="122" y="529"/>
                  </a:lnTo>
                  <a:lnTo>
                    <a:pt x="122" y="529"/>
                  </a:lnTo>
                  <a:lnTo>
                    <a:pt x="122" y="529"/>
                  </a:lnTo>
                  <a:lnTo>
                    <a:pt x="122" y="529"/>
                  </a:lnTo>
                  <a:lnTo>
                    <a:pt x="122" y="529"/>
                  </a:lnTo>
                  <a:cubicBezTo>
                    <a:pt x="122" y="542"/>
                    <a:pt x="122" y="542"/>
                    <a:pt x="122" y="542"/>
                  </a:cubicBezTo>
                  <a:lnTo>
                    <a:pt x="122" y="542"/>
                  </a:lnTo>
                  <a:lnTo>
                    <a:pt x="122" y="542"/>
                  </a:lnTo>
                  <a:lnTo>
                    <a:pt x="122" y="542"/>
                  </a:lnTo>
                  <a:lnTo>
                    <a:pt x="122" y="542"/>
                  </a:lnTo>
                  <a:cubicBezTo>
                    <a:pt x="122" y="542"/>
                    <a:pt x="122" y="542"/>
                    <a:pt x="122" y="556"/>
                  </a:cubicBezTo>
                  <a:lnTo>
                    <a:pt x="122" y="556"/>
                  </a:lnTo>
                  <a:lnTo>
                    <a:pt x="122" y="556"/>
                  </a:lnTo>
                  <a:cubicBezTo>
                    <a:pt x="122" y="569"/>
                    <a:pt x="122" y="569"/>
                    <a:pt x="122" y="569"/>
                  </a:cubicBezTo>
                  <a:lnTo>
                    <a:pt x="122" y="569"/>
                  </a:lnTo>
                  <a:cubicBezTo>
                    <a:pt x="122" y="596"/>
                    <a:pt x="122" y="596"/>
                    <a:pt x="122" y="596"/>
                  </a:cubicBezTo>
                  <a:lnTo>
                    <a:pt x="122" y="596"/>
                  </a:lnTo>
                  <a:cubicBezTo>
                    <a:pt x="122" y="610"/>
                    <a:pt x="122" y="610"/>
                    <a:pt x="122" y="610"/>
                  </a:cubicBezTo>
                  <a:cubicBezTo>
                    <a:pt x="122" y="624"/>
                    <a:pt x="122" y="624"/>
                    <a:pt x="122" y="624"/>
                  </a:cubicBezTo>
                  <a:lnTo>
                    <a:pt x="122" y="624"/>
                  </a:lnTo>
                  <a:lnTo>
                    <a:pt x="122" y="624"/>
                  </a:lnTo>
                  <a:lnTo>
                    <a:pt x="122" y="624"/>
                  </a:lnTo>
                  <a:lnTo>
                    <a:pt x="122" y="624"/>
                  </a:lnTo>
                  <a:lnTo>
                    <a:pt x="122" y="624"/>
                  </a:lnTo>
                  <a:cubicBezTo>
                    <a:pt x="122" y="637"/>
                    <a:pt x="122" y="637"/>
                    <a:pt x="122" y="637"/>
                  </a:cubicBezTo>
                  <a:lnTo>
                    <a:pt x="122" y="637"/>
                  </a:lnTo>
                  <a:cubicBezTo>
                    <a:pt x="122" y="650"/>
                    <a:pt x="122" y="650"/>
                    <a:pt x="136" y="650"/>
                  </a:cubicBezTo>
                  <a:lnTo>
                    <a:pt x="136" y="650"/>
                  </a:lnTo>
                  <a:lnTo>
                    <a:pt x="136" y="650"/>
                  </a:lnTo>
                  <a:cubicBezTo>
                    <a:pt x="136" y="664"/>
                    <a:pt x="150" y="678"/>
                    <a:pt x="163" y="678"/>
                  </a:cubicBezTo>
                  <a:cubicBezTo>
                    <a:pt x="163" y="678"/>
                    <a:pt x="176" y="691"/>
                    <a:pt x="190" y="691"/>
                  </a:cubicBezTo>
                  <a:lnTo>
                    <a:pt x="190" y="691"/>
                  </a:lnTo>
                  <a:lnTo>
                    <a:pt x="190" y="691"/>
                  </a:lnTo>
                  <a:cubicBezTo>
                    <a:pt x="190" y="691"/>
                    <a:pt x="190" y="691"/>
                    <a:pt x="204" y="691"/>
                  </a:cubicBezTo>
                  <a:lnTo>
                    <a:pt x="204" y="691"/>
                  </a:lnTo>
                  <a:cubicBezTo>
                    <a:pt x="204" y="705"/>
                    <a:pt x="204" y="705"/>
                    <a:pt x="217" y="705"/>
                  </a:cubicBezTo>
                  <a:lnTo>
                    <a:pt x="217" y="705"/>
                  </a:lnTo>
                  <a:cubicBezTo>
                    <a:pt x="217" y="705"/>
                    <a:pt x="217" y="705"/>
                    <a:pt x="231" y="705"/>
                  </a:cubicBezTo>
                  <a:lnTo>
                    <a:pt x="231" y="705"/>
                  </a:lnTo>
                  <a:lnTo>
                    <a:pt x="231" y="705"/>
                  </a:lnTo>
                  <a:cubicBezTo>
                    <a:pt x="244" y="705"/>
                    <a:pt x="244" y="705"/>
                    <a:pt x="244" y="705"/>
                  </a:cubicBezTo>
                  <a:lnTo>
                    <a:pt x="244" y="705"/>
                  </a:lnTo>
                  <a:lnTo>
                    <a:pt x="258" y="705"/>
                  </a:lnTo>
                  <a:lnTo>
                    <a:pt x="258" y="705"/>
                  </a:lnTo>
                  <a:cubicBezTo>
                    <a:pt x="258" y="705"/>
                    <a:pt x="271" y="705"/>
                    <a:pt x="271" y="691"/>
                  </a:cubicBezTo>
                  <a:lnTo>
                    <a:pt x="271" y="691"/>
                  </a:lnTo>
                  <a:lnTo>
                    <a:pt x="285" y="691"/>
                  </a:lnTo>
                  <a:lnTo>
                    <a:pt x="285" y="691"/>
                  </a:lnTo>
                  <a:cubicBezTo>
                    <a:pt x="298" y="691"/>
                    <a:pt x="312" y="678"/>
                    <a:pt x="312" y="678"/>
                  </a:cubicBezTo>
                  <a:cubicBezTo>
                    <a:pt x="326" y="678"/>
                    <a:pt x="326" y="678"/>
                    <a:pt x="339" y="664"/>
                  </a:cubicBezTo>
                  <a:cubicBezTo>
                    <a:pt x="326" y="664"/>
                    <a:pt x="326" y="664"/>
                    <a:pt x="326" y="664"/>
                  </a:cubicBezTo>
                  <a:cubicBezTo>
                    <a:pt x="326" y="664"/>
                    <a:pt x="312" y="678"/>
                    <a:pt x="298" y="691"/>
                  </a:cubicBezTo>
                  <a:cubicBezTo>
                    <a:pt x="271" y="691"/>
                    <a:pt x="258" y="691"/>
                    <a:pt x="258" y="691"/>
                  </a:cubicBezTo>
                  <a:lnTo>
                    <a:pt x="258" y="691"/>
                  </a:lnTo>
                  <a:lnTo>
                    <a:pt x="258" y="691"/>
                  </a:lnTo>
                  <a:lnTo>
                    <a:pt x="258" y="691"/>
                  </a:lnTo>
                  <a:cubicBezTo>
                    <a:pt x="244" y="691"/>
                    <a:pt x="244" y="691"/>
                    <a:pt x="231" y="691"/>
                  </a:cubicBezTo>
                  <a:lnTo>
                    <a:pt x="231" y="691"/>
                  </a:lnTo>
                  <a:lnTo>
                    <a:pt x="231" y="691"/>
                  </a:lnTo>
                  <a:lnTo>
                    <a:pt x="231" y="691"/>
                  </a:lnTo>
                  <a:cubicBezTo>
                    <a:pt x="217" y="691"/>
                    <a:pt x="217" y="691"/>
                    <a:pt x="204" y="678"/>
                  </a:cubicBezTo>
                  <a:lnTo>
                    <a:pt x="204" y="678"/>
                  </a:lnTo>
                  <a:lnTo>
                    <a:pt x="204" y="678"/>
                  </a:lnTo>
                  <a:cubicBezTo>
                    <a:pt x="190" y="678"/>
                    <a:pt x="176" y="664"/>
                    <a:pt x="176" y="664"/>
                  </a:cubicBez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lnTo>
                    <a:pt x="176" y="664"/>
                  </a:lnTo>
                  <a:cubicBezTo>
                    <a:pt x="163" y="664"/>
                    <a:pt x="163" y="664"/>
                    <a:pt x="163" y="664"/>
                  </a:cubicBez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lnTo>
                    <a:pt x="163" y="664"/>
                  </a:lnTo>
                  <a:cubicBezTo>
                    <a:pt x="150" y="664"/>
                    <a:pt x="136" y="637"/>
                    <a:pt x="136" y="610"/>
                  </a:cubicBezTo>
                  <a:lnTo>
                    <a:pt x="136" y="610"/>
                  </a:lnTo>
                  <a:lnTo>
                    <a:pt x="136" y="610"/>
                  </a:lnTo>
                  <a:lnTo>
                    <a:pt x="136" y="610"/>
                  </a:lnTo>
                  <a:lnTo>
                    <a:pt x="136" y="610"/>
                  </a:lnTo>
                  <a:lnTo>
                    <a:pt x="136" y="610"/>
                  </a:lnTo>
                  <a:cubicBezTo>
                    <a:pt x="136" y="556"/>
                    <a:pt x="136" y="556"/>
                    <a:pt x="136" y="556"/>
                  </a:cubicBezTo>
                  <a:lnTo>
                    <a:pt x="136" y="556"/>
                  </a:lnTo>
                  <a:lnTo>
                    <a:pt x="136" y="556"/>
                  </a:lnTo>
                  <a:lnTo>
                    <a:pt x="136" y="556"/>
                  </a:lnTo>
                  <a:lnTo>
                    <a:pt x="136" y="556"/>
                  </a:lnTo>
                  <a:cubicBezTo>
                    <a:pt x="136" y="542"/>
                    <a:pt x="136" y="542"/>
                    <a:pt x="136" y="529"/>
                  </a:cubicBezTo>
                  <a:lnTo>
                    <a:pt x="136" y="529"/>
                  </a:lnTo>
                  <a:lnTo>
                    <a:pt x="136" y="529"/>
                  </a:lnTo>
                  <a:lnTo>
                    <a:pt x="136" y="529"/>
                  </a:lnTo>
                  <a:lnTo>
                    <a:pt x="136" y="529"/>
                  </a:lnTo>
                  <a:lnTo>
                    <a:pt x="136" y="529"/>
                  </a:lnTo>
                  <a:lnTo>
                    <a:pt x="136" y="529"/>
                  </a:lnTo>
                  <a:lnTo>
                    <a:pt x="136" y="529"/>
                  </a:lnTo>
                  <a:lnTo>
                    <a:pt x="136" y="529"/>
                  </a:lnTo>
                  <a:lnTo>
                    <a:pt x="136" y="529"/>
                  </a:lnTo>
                  <a:cubicBezTo>
                    <a:pt x="136" y="515"/>
                    <a:pt x="136" y="515"/>
                    <a:pt x="136" y="515"/>
                  </a:cubicBezTo>
                  <a:lnTo>
                    <a:pt x="136" y="515"/>
                  </a:lnTo>
                  <a:lnTo>
                    <a:pt x="136" y="515"/>
                  </a:lnTo>
                  <a:lnTo>
                    <a:pt x="136" y="515"/>
                  </a:lnTo>
                  <a:cubicBezTo>
                    <a:pt x="136" y="488"/>
                    <a:pt x="136" y="488"/>
                    <a:pt x="136" y="488"/>
                  </a:cubicBezTo>
                  <a:cubicBezTo>
                    <a:pt x="122" y="407"/>
                    <a:pt x="14" y="285"/>
                    <a:pt x="14" y="190"/>
                  </a:cubicBezTo>
                  <a:lnTo>
                    <a:pt x="14" y="190"/>
                  </a:lnTo>
                  <a:lnTo>
                    <a:pt x="14" y="190"/>
                  </a:lnTo>
                  <a:lnTo>
                    <a:pt x="14" y="190"/>
                  </a:lnTo>
                  <a:lnTo>
                    <a:pt x="14" y="190"/>
                  </a:lnTo>
                  <a:lnTo>
                    <a:pt x="14" y="190"/>
                  </a:lnTo>
                  <a:lnTo>
                    <a:pt x="14" y="190"/>
                  </a:lnTo>
                  <a:lnTo>
                    <a:pt x="14" y="190"/>
                  </a:lnTo>
                  <a:lnTo>
                    <a:pt x="14" y="190"/>
                  </a:lnTo>
                  <a:lnTo>
                    <a:pt x="14" y="190"/>
                  </a:lnTo>
                  <a:cubicBezTo>
                    <a:pt x="14" y="108"/>
                    <a:pt x="55" y="41"/>
                    <a:pt x="109" y="0"/>
                  </a:cubicBez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92"/>
            <p:cNvSpPr>
              <a:spLocks noChangeArrowheads="1"/>
            </p:cNvSpPr>
            <p:nvPr/>
          </p:nvSpPr>
          <p:spPr bwMode="auto">
            <a:xfrm>
              <a:off x="20555670" y="8332177"/>
              <a:ext cx="588659" cy="806680"/>
            </a:xfrm>
            <a:custGeom>
              <a:avLst/>
              <a:gdLst>
                <a:gd name="T0" fmla="*/ 244 w 475"/>
                <a:gd name="T1" fmla="*/ 0 h 651"/>
                <a:gd name="T2" fmla="*/ 244 w 475"/>
                <a:gd name="T3" fmla="*/ 0 h 651"/>
                <a:gd name="T4" fmla="*/ 0 w 475"/>
                <a:gd name="T5" fmla="*/ 244 h 651"/>
                <a:gd name="T6" fmla="*/ 122 w 475"/>
                <a:gd name="T7" fmla="*/ 542 h 651"/>
                <a:gd name="T8" fmla="*/ 122 w 475"/>
                <a:gd name="T9" fmla="*/ 650 h 651"/>
                <a:gd name="T10" fmla="*/ 352 w 475"/>
                <a:gd name="T11" fmla="*/ 650 h 651"/>
                <a:gd name="T12" fmla="*/ 352 w 475"/>
                <a:gd name="T13" fmla="*/ 542 h 651"/>
                <a:gd name="T14" fmla="*/ 474 w 475"/>
                <a:gd name="T15" fmla="*/ 244 h 651"/>
                <a:gd name="T16" fmla="*/ 244 w 475"/>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651">
                  <a:moveTo>
                    <a:pt x="244" y="0"/>
                  </a:moveTo>
                  <a:lnTo>
                    <a:pt x="244" y="0"/>
                  </a:lnTo>
                  <a:cubicBezTo>
                    <a:pt x="108" y="0"/>
                    <a:pt x="0" y="108"/>
                    <a:pt x="0" y="244"/>
                  </a:cubicBezTo>
                  <a:cubicBezTo>
                    <a:pt x="0" y="339"/>
                    <a:pt x="108" y="461"/>
                    <a:pt x="122" y="542"/>
                  </a:cubicBezTo>
                  <a:cubicBezTo>
                    <a:pt x="122" y="650"/>
                    <a:pt x="122" y="650"/>
                    <a:pt x="122" y="650"/>
                  </a:cubicBezTo>
                  <a:cubicBezTo>
                    <a:pt x="352" y="650"/>
                    <a:pt x="352" y="650"/>
                    <a:pt x="352" y="650"/>
                  </a:cubicBezTo>
                  <a:cubicBezTo>
                    <a:pt x="352" y="542"/>
                    <a:pt x="352" y="542"/>
                    <a:pt x="352" y="542"/>
                  </a:cubicBezTo>
                  <a:cubicBezTo>
                    <a:pt x="366" y="461"/>
                    <a:pt x="474" y="339"/>
                    <a:pt x="474" y="244"/>
                  </a:cubicBezTo>
                  <a:cubicBezTo>
                    <a:pt x="474" y="108"/>
                    <a:pt x="366" y="0"/>
                    <a:pt x="244" y="0"/>
                  </a:cubicBezTo>
                </a:path>
              </a:pathLst>
            </a:custGeom>
            <a:solidFill>
              <a:schemeClr val="accent1">
                <a:lumMod val="60000"/>
                <a:lumOff val="40000"/>
              </a:schemeClr>
            </a:solidFill>
            <a:ln>
              <a:noFill/>
            </a:ln>
            <a:effectLst/>
          </p:spPr>
          <p:txBody>
            <a:bodyPr wrap="none" anchor="ctr"/>
            <a:lstStyle/>
            <a:p>
              <a:endParaRPr lang="en-US"/>
            </a:p>
          </p:txBody>
        </p:sp>
        <p:sp>
          <p:nvSpPr>
            <p:cNvPr id="200" name="Freeform 93"/>
            <p:cNvSpPr>
              <a:spLocks noChangeArrowheads="1"/>
            </p:cNvSpPr>
            <p:nvPr/>
          </p:nvSpPr>
          <p:spPr bwMode="auto">
            <a:xfrm>
              <a:off x="20702834" y="9035295"/>
              <a:ext cx="305231" cy="218022"/>
            </a:xfrm>
            <a:custGeom>
              <a:avLst/>
              <a:gdLst>
                <a:gd name="T0" fmla="*/ 244 w 245"/>
                <a:gd name="T1" fmla="*/ 95 h 177"/>
                <a:gd name="T2" fmla="*/ 244 w 245"/>
                <a:gd name="T3" fmla="*/ 95 h 177"/>
                <a:gd name="T4" fmla="*/ 190 w 245"/>
                <a:gd name="T5" fmla="*/ 149 h 177"/>
                <a:gd name="T6" fmla="*/ 122 w 245"/>
                <a:gd name="T7" fmla="*/ 176 h 177"/>
                <a:gd name="T8" fmla="*/ 40 w 245"/>
                <a:gd name="T9" fmla="*/ 149 h 177"/>
                <a:gd name="T10" fmla="*/ 0 w 245"/>
                <a:gd name="T11" fmla="*/ 95 h 177"/>
                <a:gd name="T12" fmla="*/ 0 w 245"/>
                <a:gd name="T13" fmla="*/ 41 h 177"/>
                <a:gd name="T14" fmla="*/ 40 w 245"/>
                <a:gd name="T15" fmla="*/ 0 h 177"/>
                <a:gd name="T16" fmla="*/ 190 w 245"/>
                <a:gd name="T17" fmla="*/ 0 h 177"/>
                <a:gd name="T18" fmla="*/ 244 w 245"/>
                <a:gd name="T19" fmla="*/ 41 h 177"/>
                <a:gd name="T20" fmla="*/ 244 w 245"/>
                <a:gd name="T21"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177">
                  <a:moveTo>
                    <a:pt x="244" y="95"/>
                  </a:moveTo>
                  <a:lnTo>
                    <a:pt x="244" y="95"/>
                  </a:lnTo>
                  <a:cubicBezTo>
                    <a:pt x="244" y="109"/>
                    <a:pt x="217" y="149"/>
                    <a:pt x="190" y="149"/>
                  </a:cubicBezTo>
                  <a:cubicBezTo>
                    <a:pt x="190" y="149"/>
                    <a:pt x="135" y="176"/>
                    <a:pt x="122" y="176"/>
                  </a:cubicBezTo>
                  <a:cubicBezTo>
                    <a:pt x="95" y="176"/>
                    <a:pt x="40" y="149"/>
                    <a:pt x="40" y="149"/>
                  </a:cubicBezTo>
                  <a:cubicBezTo>
                    <a:pt x="14" y="149"/>
                    <a:pt x="0" y="109"/>
                    <a:pt x="0" y="95"/>
                  </a:cubicBezTo>
                  <a:cubicBezTo>
                    <a:pt x="0" y="41"/>
                    <a:pt x="0" y="41"/>
                    <a:pt x="0" y="41"/>
                  </a:cubicBezTo>
                  <a:cubicBezTo>
                    <a:pt x="0" y="14"/>
                    <a:pt x="14" y="0"/>
                    <a:pt x="40" y="0"/>
                  </a:cubicBezTo>
                  <a:cubicBezTo>
                    <a:pt x="190" y="0"/>
                    <a:pt x="190" y="0"/>
                    <a:pt x="190" y="0"/>
                  </a:cubicBezTo>
                  <a:cubicBezTo>
                    <a:pt x="217" y="0"/>
                    <a:pt x="244" y="14"/>
                    <a:pt x="244" y="41"/>
                  </a:cubicBezTo>
                  <a:cubicBezTo>
                    <a:pt x="244" y="95"/>
                    <a:pt x="244" y="95"/>
                    <a:pt x="244" y="95"/>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94"/>
            <p:cNvSpPr>
              <a:spLocks noChangeArrowheads="1"/>
            </p:cNvSpPr>
            <p:nvPr/>
          </p:nvSpPr>
          <p:spPr bwMode="auto">
            <a:xfrm>
              <a:off x="20702834" y="9084352"/>
              <a:ext cx="305231" cy="16350"/>
            </a:xfrm>
            <a:custGeom>
              <a:avLst/>
              <a:gdLst>
                <a:gd name="T0" fmla="*/ 244 w 245"/>
                <a:gd name="T1" fmla="*/ 0 h 14"/>
                <a:gd name="T2" fmla="*/ 244 w 245"/>
                <a:gd name="T3" fmla="*/ 0 h 14"/>
                <a:gd name="T4" fmla="*/ 190 w 245"/>
                <a:gd name="T5" fmla="*/ 13 h 14"/>
                <a:gd name="T6" fmla="*/ 40 w 245"/>
                <a:gd name="T7" fmla="*/ 13 h 14"/>
                <a:gd name="T8" fmla="*/ 0 w 245"/>
                <a:gd name="T9" fmla="*/ 0 h 14"/>
                <a:gd name="T10" fmla="*/ 0 w 245"/>
                <a:gd name="T11" fmla="*/ 0 h 14"/>
                <a:gd name="T12" fmla="*/ 40 w 245"/>
                <a:gd name="T13" fmla="*/ 0 h 14"/>
                <a:gd name="T14" fmla="*/ 190 w 245"/>
                <a:gd name="T15" fmla="*/ 0 h 14"/>
                <a:gd name="T16" fmla="*/ 244 w 24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4">
                  <a:moveTo>
                    <a:pt x="244" y="0"/>
                  </a:moveTo>
                  <a:lnTo>
                    <a:pt x="244" y="0"/>
                  </a:lnTo>
                  <a:cubicBezTo>
                    <a:pt x="244" y="13"/>
                    <a:pt x="217" y="13"/>
                    <a:pt x="190" y="13"/>
                  </a:cubicBezTo>
                  <a:cubicBezTo>
                    <a:pt x="40" y="13"/>
                    <a:pt x="40" y="13"/>
                    <a:pt x="40" y="13"/>
                  </a:cubicBezTo>
                  <a:cubicBezTo>
                    <a:pt x="14" y="13"/>
                    <a:pt x="0" y="13"/>
                    <a:pt x="0" y="0"/>
                  </a:cubicBezTo>
                  <a:lnTo>
                    <a:pt x="0" y="0"/>
                  </a:lnTo>
                  <a:cubicBezTo>
                    <a:pt x="0" y="0"/>
                    <a:pt x="14" y="0"/>
                    <a:pt x="40" y="0"/>
                  </a:cubicBezTo>
                  <a:cubicBezTo>
                    <a:pt x="190" y="0"/>
                    <a:pt x="190" y="0"/>
                    <a:pt x="190" y="0"/>
                  </a:cubicBezTo>
                  <a:cubicBezTo>
                    <a:pt x="217" y="0"/>
                    <a:pt x="244" y="0"/>
                    <a:pt x="244" y="0"/>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95"/>
            <p:cNvSpPr>
              <a:spLocks noChangeArrowheads="1"/>
            </p:cNvSpPr>
            <p:nvPr/>
          </p:nvSpPr>
          <p:spPr bwMode="auto">
            <a:xfrm>
              <a:off x="20702834" y="9035295"/>
              <a:ext cx="305231" cy="32703"/>
            </a:xfrm>
            <a:custGeom>
              <a:avLst/>
              <a:gdLst>
                <a:gd name="T0" fmla="*/ 244 w 245"/>
                <a:gd name="T1" fmla="*/ 14 h 28"/>
                <a:gd name="T2" fmla="*/ 244 w 245"/>
                <a:gd name="T3" fmla="*/ 14 h 28"/>
                <a:gd name="T4" fmla="*/ 190 w 245"/>
                <a:gd name="T5" fmla="*/ 27 h 28"/>
                <a:gd name="T6" fmla="*/ 40 w 245"/>
                <a:gd name="T7" fmla="*/ 27 h 28"/>
                <a:gd name="T8" fmla="*/ 0 w 245"/>
                <a:gd name="T9" fmla="*/ 14 h 28"/>
                <a:gd name="T10" fmla="*/ 0 w 245"/>
                <a:gd name="T11" fmla="*/ 0 h 28"/>
                <a:gd name="T12" fmla="*/ 40 w 245"/>
                <a:gd name="T13" fmla="*/ 0 h 28"/>
                <a:gd name="T14" fmla="*/ 190 w 245"/>
                <a:gd name="T15" fmla="*/ 0 h 28"/>
                <a:gd name="T16" fmla="*/ 244 w 245"/>
                <a:gd name="T17" fmla="*/ 0 h 28"/>
                <a:gd name="T18" fmla="*/ 244 w 245"/>
                <a:gd name="T1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8">
                  <a:moveTo>
                    <a:pt x="244" y="14"/>
                  </a:moveTo>
                  <a:lnTo>
                    <a:pt x="244" y="14"/>
                  </a:lnTo>
                  <a:cubicBezTo>
                    <a:pt x="244" y="14"/>
                    <a:pt x="217" y="27"/>
                    <a:pt x="190" y="27"/>
                  </a:cubicBezTo>
                  <a:cubicBezTo>
                    <a:pt x="40" y="27"/>
                    <a:pt x="40" y="27"/>
                    <a:pt x="40" y="27"/>
                  </a:cubicBezTo>
                  <a:cubicBezTo>
                    <a:pt x="14" y="27"/>
                    <a:pt x="0" y="14"/>
                    <a:pt x="0" y="14"/>
                  </a:cubicBezTo>
                  <a:cubicBezTo>
                    <a:pt x="0" y="0"/>
                    <a:pt x="0" y="0"/>
                    <a:pt x="0" y="0"/>
                  </a:cubicBezTo>
                  <a:cubicBezTo>
                    <a:pt x="0" y="0"/>
                    <a:pt x="14" y="0"/>
                    <a:pt x="40" y="0"/>
                  </a:cubicBezTo>
                  <a:cubicBezTo>
                    <a:pt x="190" y="0"/>
                    <a:pt x="190" y="0"/>
                    <a:pt x="190" y="0"/>
                  </a:cubicBezTo>
                  <a:cubicBezTo>
                    <a:pt x="217" y="0"/>
                    <a:pt x="244" y="0"/>
                    <a:pt x="244" y="0"/>
                  </a:cubicBezTo>
                  <a:cubicBezTo>
                    <a:pt x="244" y="14"/>
                    <a:pt x="244" y="14"/>
                    <a:pt x="244" y="1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96"/>
            <p:cNvSpPr>
              <a:spLocks noChangeArrowheads="1"/>
            </p:cNvSpPr>
            <p:nvPr/>
          </p:nvSpPr>
          <p:spPr bwMode="auto">
            <a:xfrm>
              <a:off x="20702834" y="9122505"/>
              <a:ext cx="305231" cy="16354"/>
            </a:xfrm>
            <a:custGeom>
              <a:avLst/>
              <a:gdLst>
                <a:gd name="T0" fmla="*/ 244 w 245"/>
                <a:gd name="T1" fmla="*/ 0 h 14"/>
                <a:gd name="T2" fmla="*/ 244 w 245"/>
                <a:gd name="T3" fmla="*/ 0 h 14"/>
                <a:gd name="T4" fmla="*/ 190 w 245"/>
                <a:gd name="T5" fmla="*/ 13 h 14"/>
                <a:gd name="T6" fmla="*/ 40 w 245"/>
                <a:gd name="T7" fmla="*/ 13 h 14"/>
                <a:gd name="T8" fmla="*/ 0 w 245"/>
                <a:gd name="T9" fmla="*/ 0 h 14"/>
                <a:gd name="T10" fmla="*/ 0 w 245"/>
                <a:gd name="T11" fmla="*/ 0 h 14"/>
                <a:gd name="T12" fmla="*/ 40 w 245"/>
                <a:gd name="T13" fmla="*/ 0 h 14"/>
                <a:gd name="T14" fmla="*/ 190 w 245"/>
                <a:gd name="T15" fmla="*/ 0 h 14"/>
                <a:gd name="T16" fmla="*/ 244 w 24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4">
                  <a:moveTo>
                    <a:pt x="244" y="0"/>
                  </a:moveTo>
                  <a:lnTo>
                    <a:pt x="244" y="0"/>
                  </a:lnTo>
                  <a:cubicBezTo>
                    <a:pt x="244" y="13"/>
                    <a:pt x="217" y="13"/>
                    <a:pt x="190" y="13"/>
                  </a:cubicBezTo>
                  <a:cubicBezTo>
                    <a:pt x="40" y="13"/>
                    <a:pt x="40" y="13"/>
                    <a:pt x="40" y="13"/>
                  </a:cubicBezTo>
                  <a:cubicBezTo>
                    <a:pt x="14" y="13"/>
                    <a:pt x="0" y="13"/>
                    <a:pt x="0" y="0"/>
                  </a:cubicBezTo>
                  <a:lnTo>
                    <a:pt x="0" y="0"/>
                  </a:lnTo>
                  <a:cubicBezTo>
                    <a:pt x="0" y="0"/>
                    <a:pt x="14" y="0"/>
                    <a:pt x="40" y="0"/>
                  </a:cubicBezTo>
                  <a:cubicBezTo>
                    <a:pt x="190" y="0"/>
                    <a:pt x="190" y="0"/>
                    <a:pt x="190" y="0"/>
                  </a:cubicBezTo>
                  <a:cubicBezTo>
                    <a:pt x="217" y="0"/>
                    <a:pt x="244" y="0"/>
                    <a:pt x="244" y="0"/>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97"/>
            <p:cNvSpPr>
              <a:spLocks noChangeArrowheads="1"/>
            </p:cNvSpPr>
            <p:nvPr/>
          </p:nvSpPr>
          <p:spPr bwMode="auto">
            <a:xfrm>
              <a:off x="20702834" y="9155208"/>
              <a:ext cx="305231" cy="16354"/>
            </a:xfrm>
            <a:custGeom>
              <a:avLst/>
              <a:gdLst>
                <a:gd name="T0" fmla="*/ 244 w 245"/>
                <a:gd name="T1" fmla="*/ 0 h 15"/>
                <a:gd name="T2" fmla="*/ 244 w 245"/>
                <a:gd name="T3" fmla="*/ 0 h 15"/>
                <a:gd name="T4" fmla="*/ 190 w 245"/>
                <a:gd name="T5" fmla="*/ 14 h 15"/>
                <a:gd name="T6" fmla="*/ 40 w 245"/>
                <a:gd name="T7" fmla="*/ 14 h 15"/>
                <a:gd name="T8" fmla="*/ 0 w 245"/>
                <a:gd name="T9" fmla="*/ 0 h 15"/>
                <a:gd name="T10" fmla="*/ 0 w 245"/>
                <a:gd name="T11" fmla="*/ 0 h 15"/>
                <a:gd name="T12" fmla="*/ 40 w 245"/>
                <a:gd name="T13" fmla="*/ 0 h 15"/>
                <a:gd name="T14" fmla="*/ 190 w 245"/>
                <a:gd name="T15" fmla="*/ 0 h 15"/>
                <a:gd name="T16" fmla="*/ 244 w 24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5">
                  <a:moveTo>
                    <a:pt x="244" y="0"/>
                  </a:moveTo>
                  <a:lnTo>
                    <a:pt x="244" y="0"/>
                  </a:lnTo>
                  <a:cubicBezTo>
                    <a:pt x="244" y="14"/>
                    <a:pt x="217" y="14"/>
                    <a:pt x="190" y="14"/>
                  </a:cubicBezTo>
                  <a:cubicBezTo>
                    <a:pt x="40" y="14"/>
                    <a:pt x="40" y="14"/>
                    <a:pt x="40" y="14"/>
                  </a:cubicBezTo>
                  <a:cubicBezTo>
                    <a:pt x="14" y="14"/>
                    <a:pt x="0" y="14"/>
                    <a:pt x="0" y="0"/>
                  </a:cubicBezTo>
                  <a:lnTo>
                    <a:pt x="0" y="0"/>
                  </a:lnTo>
                  <a:cubicBezTo>
                    <a:pt x="0" y="0"/>
                    <a:pt x="14" y="0"/>
                    <a:pt x="40" y="0"/>
                  </a:cubicBezTo>
                  <a:cubicBezTo>
                    <a:pt x="190" y="0"/>
                    <a:pt x="190" y="0"/>
                    <a:pt x="190" y="0"/>
                  </a:cubicBezTo>
                  <a:cubicBezTo>
                    <a:pt x="217" y="0"/>
                    <a:pt x="244" y="0"/>
                    <a:pt x="244" y="0"/>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98"/>
            <p:cNvSpPr>
              <a:spLocks noChangeArrowheads="1"/>
            </p:cNvSpPr>
            <p:nvPr/>
          </p:nvSpPr>
          <p:spPr bwMode="auto">
            <a:xfrm>
              <a:off x="20702834" y="8615605"/>
              <a:ext cx="103562" cy="419691"/>
            </a:xfrm>
            <a:custGeom>
              <a:avLst/>
              <a:gdLst>
                <a:gd name="T0" fmla="*/ 68 w 82"/>
                <a:gd name="T1" fmla="*/ 339 h 340"/>
                <a:gd name="T2" fmla="*/ 0 w 82"/>
                <a:gd name="T3" fmla="*/ 0 h 340"/>
                <a:gd name="T4" fmla="*/ 14 w 82"/>
                <a:gd name="T5" fmla="*/ 0 h 340"/>
                <a:gd name="T6" fmla="*/ 81 w 82"/>
                <a:gd name="T7" fmla="*/ 339 h 340"/>
                <a:gd name="T8" fmla="*/ 68 w 82"/>
                <a:gd name="T9" fmla="*/ 339 h 340"/>
              </a:gdLst>
              <a:ahLst/>
              <a:cxnLst>
                <a:cxn ang="0">
                  <a:pos x="T0" y="T1"/>
                </a:cxn>
                <a:cxn ang="0">
                  <a:pos x="T2" y="T3"/>
                </a:cxn>
                <a:cxn ang="0">
                  <a:pos x="T4" y="T5"/>
                </a:cxn>
                <a:cxn ang="0">
                  <a:pos x="T6" y="T7"/>
                </a:cxn>
                <a:cxn ang="0">
                  <a:pos x="T8" y="T9"/>
                </a:cxn>
              </a:cxnLst>
              <a:rect l="0" t="0" r="r" b="b"/>
              <a:pathLst>
                <a:path w="82" h="340">
                  <a:moveTo>
                    <a:pt x="68" y="339"/>
                  </a:moveTo>
                  <a:lnTo>
                    <a:pt x="0" y="0"/>
                  </a:lnTo>
                  <a:lnTo>
                    <a:pt x="14" y="0"/>
                  </a:lnTo>
                  <a:lnTo>
                    <a:pt x="81" y="339"/>
                  </a:lnTo>
                  <a:lnTo>
                    <a:pt x="68" y="33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99"/>
            <p:cNvSpPr>
              <a:spLocks noChangeArrowheads="1"/>
            </p:cNvSpPr>
            <p:nvPr/>
          </p:nvSpPr>
          <p:spPr bwMode="auto">
            <a:xfrm>
              <a:off x="20702834" y="8615605"/>
              <a:ext cx="103562" cy="419691"/>
            </a:xfrm>
            <a:custGeom>
              <a:avLst/>
              <a:gdLst>
                <a:gd name="T0" fmla="*/ 68 w 82"/>
                <a:gd name="T1" fmla="*/ 339 h 340"/>
                <a:gd name="T2" fmla="*/ 0 w 82"/>
                <a:gd name="T3" fmla="*/ 0 h 340"/>
                <a:gd name="T4" fmla="*/ 14 w 82"/>
                <a:gd name="T5" fmla="*/ 0 h 340"/>
                <a:gd name="T6" fmla="*/ 81 w 82"/>
                <a:gd name="T7" fmla="*/ 339 h 340"/>
                <a:gd name="T8" fmla="*/ 68 w 82"/>
                <a:gd name="T9" fmla="*/ 339 h 340"/>
              </a:gdLst>
              <a:ahLst/>
              <a:cxnLst>
                <a:cxn ang="0">
                  <a:pos x="T0" y="T1"/>
                </a:cxn>
                <a:cxn ang="0">
                  <a:pos x="T2" y="T3"/>
                </a:cxn>
                <a:cxn ang="0">
                  <a:pos x="T4" y="T5"/>
                </a:cxn>
                <a:cxn ang="0">
                  <a:pos x="T6" y="T7"/>
                </a:cxn>
                <a:cxn ang="0">
                  <a:pos x="T8" y="T9"/>
                </a:cxn>
              </a:cxnLst>
              <a:rect l="0" t="0" r="r" b="b"/>
              <a:pathLst>
                <a:path w="82" h="340">
                  <a:moveTo>
                    <a:pt x="68" y="339"/>
                  </a:moveTo>
                  <a:lnTo>
                    <a:pt x="0" y="0"/>
                  </a:lnTo>
                  <a:lnTo>
                    <a:pt x="14" y="0"/>
                  </a:lnTo>
                  <a:lnTo>
                    <a:pt x="81" y="339"/>
                  </a:lnTo>
                  <a:lnTo>
                    <a:pt x="68" y="33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100"/>
            <p:cNvSpPr>
              <a:spLocks noChangeArrowheads="1"/>
            </p:cNvSpPr>
            <p:nvPr/>
          </p:nvSpPr>
          <p:spPr bwMode="auto">
            <a:xfrm>
              <a:off x="20888152" y="8615605"/>
              <a:ext cx="87208" cy="419691"/>
            </a:xfrm>
            <a:custGeom>
              <a:avLst/>
              <a:gdLst>
                <a:gd name="T0" fmla="*/ 0 w 69"/>
                <a:gd name="T1" fmla="*/ 339 h 340"/>
                <a:gd name="T2" fmla="*/ 0 w 69"/>
                <a:gd name="T3" fmla="*/ 339 h 340"/>
                <a:gd name="T4" fmla="*/ 68 w 69"/>
                <a:gd name="T5" fmla="*/ 0 h 340"/>
                <a:gd name="T6" fmla="*/ 68 w 69"/>
                <a:gd name="T7" fmla="*/ 0 h 340"/>
                <a:gd name="T8" fmla="*/ 0 w 69"/>
                <a:gd name="T9" fmla="*/ 339 h 340"/>
              </a:gdLst>
              <a:ahLst/>
              <a:cxnLst>
                <a:cxn ang="0">
                  <a:pos x="T0" y="T1"/>
                </a:cxn>
                <a:cxn ang="0">
                  <a:pos x="T2" y="T3"/>
                </a:cxn>
                <a:cxn ang="0">
                  <a:pos x="T4" y="T5"/>
                </a:cxn>
                <a:cxn ang="0">
                  <a:pos x="T6" y="T7"/>
                </a:cxn>
                <a:cxn ang="0">
                  <a:pos x="T8" y="T9"/>
                </a:cxn>
              </a:cxnLst>
              <a:rect l="0" t="0" r="r" b="b"/>
              <a:pathLst>
                <a:path w="69" h="340">
                  <a:moveTo>
                    <a:pt x="0" y="339"/>
                  </a:moveTo>
                  <a:lnTo>
                    <a:pt x="0" y="339"/>
                  </a:lnTo>
                  <a:lnTo>
                    <a:pt x="68" y="0"/>
                  </a:lnTo>
                  <a:lnTo>
                    <a:pt x="68" y="0"/>
                  </a:lnTo>
                  <a:lnTo>
                    <a:pt x="0" y="33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101"/>
            <p:cNvSpPr>
              <a:spLocks noChangeArrowheads="1"/>
            </p:cNvSpPr>
            <p:nvPr/>
          </p:nvSpPr>
          <p:spPr bwMode="auto">
            <a:xfrm>
              <a:off x="20702834" y="8550199"/>
              <a:ext cx="267079" cy="87208"/>
            </a:xfrm>
            <a:custGeom>
              <a:avLst/>
              <a:gdLst>
                <a:gd name="T0" fmla="*/ 40 w 218"/>
                <a:gd name="T1" fmla="*/ 68 h 69"/>
                <a:gd name="T2" fmla="*/ 40 w 218"/>
                <a:gd name="T3" fmla="*/ 68 h 69"/>
                <a:gd name="T4" fmla="*/ 27 w 218"/>
                <a:gd name="T5" fmla="*/ 68 h 69"/>
                <a:gd name="T6" fmla="*/ 14 w 218"/>
                <a:gd name="T7" fmla="*/ 68 h 69"/>
                <a:gd name="T8" fmla="*/ 0 w 218"/>
                <a:gd name="T9" fmla="*/ 54 h 69"/>
                <a:gd name="T10" fmla="*/ 27 w 218"/>
                <a:gd name="T11" fmla="*/ 54 h 69"/>
                <a:gd name="T12" fmla="*/ 40 w 218"/>
                <a:gd name="T13" fmla="*/ 54 h 69"/>
                <a:gd name="T14" fmla="*/ 40 w 218"/>
                <a:gd name="T15" fmla="*/ 40 h 69"/>
                <a:gd name="T16" fmla="*/ 54 w 218"/>
                <a:gd name="T17" fmla="*/ 27 h 69"/>
                <a:gd name="T18" fmla="*/ 68 w 218"/>
                <a:gd name="T19" fmla="*/ 27 h 69"/>
                <a:gd name="T20" fmla="*/ 81 w 218"/>
                <a:gd name="T21" fmla="*/ 40 h 69"/>
                <a:gd name="T22" fmla="*/ 95 w 218"/>
                <a:gd name="T23" fmla="*/ 27 h 69"/>
                <a:gd name="T24" fmla="*/ 108 w 218"/>
                <a:gd name="T25" fmla="*/ 0 h 69"/>
                <a:gd name="T26" fmla="*/ 108 w 218"/>
                <a:gd name="T27" fmla="*/ 0 h 69"/>
                <a:gd name="T28" fmla="*/ 122 w 218"/>
                <a:gd name="T29" fmla="*/ 27 h 69"/>
                <a:gd name="T30" fmla="*/ 135 w 218"/>
                <a:gd name="T31" fmla="*/ 40 h 69"/>
                <a:gd name="T32" fmla="*/ 149 w 218"/>
                <a:gd name="T33" fmla="*/ 27 h 69"/>
                <a:gd name="T34" fmla="*/ 176 w 218"/>
                <a:gd name="T35" fmla="*/ 14 h 69"/>
                <a:gd name="T36" fmla="*/ 176 w 218"/>
                <a:gd name="T37" fmla="*/ 40 h 69"/>
                <a:gd name="T38" fmla="*/ 176 w 218"/>
                <a:gd name="T39" fmla="*/ 54 h 69"/>
                <a:gd name="T40" fmla="*/ 190 w 218"/>
                <a:gd name="T41" fmla="*/ 54 h 69"/>
                <a:gd name="T42" fmla="*/ 217 w 218"/>
                <a:gd name="T43" fmla="*/ 54 h 69"/>
                <a:gd name="T44" fmla="*/ 217 w 218"/>
                <a:gd name="T45" fmla="*/ 68 h 69"/>
                <a:gd name="T46" fmla="*/ 203 w 218"/>
                <a:gd name="T47" fmla="*/ 68 h 69"/>
                <a:gd name="T48" fmla="*/ 176 w 218"/>
                <a:gd name="T49" fmla="*/ 68 h 69"/>
                <a:gd name="T50" fmla="*/ 176 w 218"/>
                <a:gd name="T51" fmla="*/ 40 h 69"/>
                <a:gd name="T52" fmla="*/ 176 w 218"/>
                <a:gd name="T53" fmla="*/ 27 h 69"/>
                <a:gd name="T54" fmla="*/ 149 w 218"/>
                <a:gd name="T55" fmla="*/ 27 h 69"/>
                <a:gd name="T56" fmla="*/ 135 w 218"/>
                <a:gd name="T57" fmla="*/ 40 h 69"/>
                <a:gd name="T58" fmla="*/ 122 w 218"/>
                <a:gd name="T59" fmla="*/ 27 h 69"/>
                <a:gd name="T60" fmla="*/ 108 w 218"/>
                <a:gd name="T61" fmla="*/ 14 h 69"/>
                <a:gd name="T62" fmla="*/ 108 w 218"/>
                <a:gd name="T63" fmla="*/ 27 h 69"/>
                <a:gd name="T64" fmla="*/ 95 w 218"/>
                <a:gd name="T65" fmla="*/ 40 h 69"/>
                <a:gd name="T66" fmla="*/ 68 w 218"/>
                <a:gd name="T67" fmla="*/ 40 h 69"/>
                <a:gd name="T68" fmla="*/ 54 w 218"/>
                <a:gd name="T69" fmla="*/ 27 h 69"/>
                <a:gd name="T70" fmla="*/ 54 w 218"/>
                <a:gd name="T71" fmla="*/ 40 h 69"/>
                <a:gd name="T72" fmla="*/ 40 w 218"/>
                <a:gd name="T7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69">
                  <a:moveTo>
                    <a:pt x="40" y="68"/>
                  </a:moveTo>
                  <a:lnTo>
                    <a:pt x="40" y="68"/>
                  </a:lnTo>
                  <a:cubicBezTo>
                    <a:pt x="27" y="68"/>
                    <a:pt x="27" y="68"/>
                    <a:pt x="27" y="68"/>
                  </a:cubicBezTo>
                  <a:cubicBezTo>
                    <a:pt x="14" y="68"/>
                    <a:pt x="14" y="68"/>
                    <a:pt x="14" y="68"/>
                  </a:cubicBezTo>
                  <a:cubicBezTo>
                    <a:pt x="0" y="54"/>
                    <a:pt x="0" y="54"/>
                    <a:pt x="0" y="54"/>
                  </a:cubicBezTo>
                  <a:cubicBezTo>
                    <a:pt x="14" y="54"/>
                    <a:pt x="14" y="54"/>
                    <a:pt x="27" y="54"/>
                  </a:cubicBezTo>
                  <a:cubicBezTo>
                    <a:pt x="27" y="68"/>
                    <a:pt x="40" y="68"/>
                    <a:pt x="40" y="54"/>
                  </a:cubicBezTo>
                  <a:cubicBezTo>
                    <a:pt x="40" y="54"/>
                    <a:pt x="40" y="54"/>
                    <a:pt x="40" y="40"/>
                  </a:cubicBezTo>
                  <a:cubicBezTo>
                    <a:pt x="40" y="40"/>
                    <a:pt x="40" y="27"/>
                    <a:pt x="54" y="27"/>
                  </a:cubicBezTo>
                  <a:cubicBezTo>
                    <a:pt x="54" y="14"/>
                    <a:pt x="68" y="27"/>
                    <a:pt x="68" y="27"/>
                  </a:cubicBezTo>
                  <a:cubicBezTo>
                    <a:pt x="81" y="27"/>
                    <a:pt x="81" y="40"/>
                    <a:pt x="81" y="40"/>
                  </a:cubicBezTo>
                  <a:cubicBezTo>
                    <a:pt x="95" y="40"/>
                    <a:pt x="95" y="27"/>
                    <a:pt x="95" y="27"/>
                  </a:cubicBezTo>
                  <a:cubicBezTo>
                    <a:pt x="95" y="14"/>
                    <a:pt x="108" y="0"/>
                    <a:pt x="108" y="0"/>
                  </a:cubicBezTo>
                  <a:lnTo>
                    <a:pt x="108" y="0"/>
                  </a:lnTo>
                  <a:cubicBezTo>
                    <a:pt x="122" y="0"/>
                    <a:pt x="122" y="14"/>
                    <a:pt x="122" y="27"/>
                  </a:cubicBezTo>
                  <a:cubicBezTo>
                    <a:pt x="135" y="27"/>
                    <a:pt x="135" y="40"/>
                    <a:pt x="135" y="40"/>
                  </a:cubicBezTo>
                  <a:lnTo>
                    <a:pt x="149" y="27"/>
                  </a:lnTo>
                  <a:cubicBezTo>
                    <a:pt x="162" y="27"/>
                    <a:pt x="162" y="14"/>
                    <a:pt x="176" y="14"/>
                  </a:cubicBezTo>
                  <a:cubicBezTo>
                    <a:pt x="176" y="27"/>
                    <a:pt x="176" y="27"/>
                    <a:pt x="176" y="40"/>
                  </a:cubicBezTo>
                  <a:cubicBezTo>
                    <a:pt x="176" y="54"/>
                    <a:pt x="176" y="54"/>
                    <a:pt x="176" y="54"/>
                  </a:cubicBezTo>
                  <a:cubicBezTo>
                    <a:pt x="176" y="68"/>
                    <a:pt x="190" y="54"/>
                    <a:pt x="190" y="54"/>
                  </a:cubicBezTo>
                  <a:cubicBezTo>
                    <a:pt x="203" y="54"/>
                    <a:pt x="217" y="54"/>
                    <a:pt x="217" y="54"/>
                  </a:cubicBezTo>
                  <a:cubicBezTo>
                    <a:pt x="217" y="68"/>
                    <a:pt x="217" y="68"/>
                    <a:pt x="217" y="68"/>
                  </a:cubicBezTo>
                  <a:lnTo>
                    <a:pt x="203" y="68"/>
                  </a:lnTo>
                  <a:cubicBezTo>
                    <a:pt x="190" y="68"/>
                    <a:pt x="176" y="68"/>
                    <a:pt x="176" y="68"/>
                  </a:cubicBezTo>
                  <a:cubicBezTo>
                    <a:pt x="176" y="54"/>
                    <a:pt x="176" y="54"/>
                    <a:pt x="176" y="40"/>
                  </a:cubicBezTo>
                  <a:lnTo>
                    <a:pt x="176" y="27"/>
                  </a:lnTo>
                  <a:cubicBezTo>
                    <a:pt x="162" y="27"/>
                    <a:pt x="162" y="27"/>
                    <a:pt x="149" y="27"/>
                  </a:cubicBezTo>
                  <a:cubicBezTo>
                    <a:pt x="149" y="40"/>
                    <a:pt x="135" y="40"/>
                    <a:pt x="135" y="40"/>
                  </a:cubicBezTo>
                  <a:cubicBezTo>
                    <a:pt x="122" y="40"/>
                    <a:pt x="122" y="27"/>
                    <a:pt x="122" y="27"/>
                  </a:cubicBezTo>
                  <a:cubicBezTo>
                    <a:pt x="122" y="14"/>
                    <a:pt x="108" y="14"/>
                    <a:pt x="108" y="14"/>
                  </a:cubicBezTo>
                  <a:cubicBezTo>
                    <a:pt x="108" y="14"/>
                    <a:pt x="108" y="14"/>
                    <a:pt x="108" y="27"/>
                  </a:cubicBezTo>
                  <a:cubicBezTo>
                    <a:pt x="95" y="27"/>
                    <a:pt x="95" y="40"/>
                    <a:pt x="95" y="40"/>
                  </a:cubicBezTo>
                  <a:cubicBezTo>
                    <a:pt x="81" y="40"/>
                    <a:pt x="81" y="40"/>
                    <a:pt x="68" y="40"/>
                  </a:cubicBezTo>
                  <a:cubicBezTo>
                    <a:pt x="68" y="27"/>
                    <a:pt x="54" y="27"/>
                    <a:pt x="54" y="27"/>
                  </a:cubicBezTo>
                  <a:lnTo>
                    <a:pt x="54" y="40"/>
                  </a:lnTo>
                  <a:cubicBezTo>
                    <a:pt x="54" y="54"/>
                    <a:pt x="54" y="68"/>
                    <a:pt x="40" y="6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102"/>
            <p:cNvSpPr>
              <a:spLocks noChangeArrowheads="1"/>
            </p:cNvSpPr>
            <p:nvPr/>
          </p:nvSpPr>
          <p:spPr bwMode="auto">
            <a:xfrm>
              <a:off x="20790042" y="9236968"/>
              <a:ext cx="119912" cy="16350"/>
            </a:xfrm>
            <a:custGeom>
              <a:avLst/>
              <a:gdLst>
                <a:gd name="T0" fmla="*/ 0 w 95"/>
                <a:gd name="T1" fmla="*/ 0 h 14"/>
                <a:gd name="T2" fmla="*/ 0 w 95"/>
                <a:gd name="T3" fmla="*/ 0 h 14"/>
                <a:gd name="T4" fmla="*/ 54 w 95"/>
                <a:gd name="T5" fmla="*/ 13 h 14"/>
                <a:gd name="T6" fmla="*/ 94 w 95"/>
                <a:gd name="T7" fmla="*/ 0 h 14"/>
                <a:gd name="T8" fmla="*/ 0 w 95"/>
                <a:gd name="T9" fmla="*/ 0 h 14"/>
              </a:gdLst>
              <a:ahLst/>
              <a:cxnLst>
                <a:cxn ang="0">
                  <a:pos x="T0" y="T1"/>
                </a:cxn>
                <a:cxn ang="0">
                  <a:pos x="T2" y="T3"/>
                </a:cxn>
                <a:cxn ang="0">
                  <a:pos x="T4" y="T5"/>
                </a:cxn>
                <a:cxn ang="0">
                  <a:pos x="T6" y="T7"/>
                </a:cxn>
                <a:cxn ang="0">
                  <a:pos x="T8" y="T9"/>
                </a:cxn>
              </a:cxnLst>
              <a:rect l="0" t="0" r="r" b="b"/>
              <a:pathLst>
                <a:path w="95" h="14">
                  <a:moveTo>
                    <a:pt x="0" y="0"/>
                  </a:moveTo>
                  <a:lnTo>
                    <a:pt x="0" y="0"/>
                  </a:lnTo>
                  <a:cubicBezTo>
                    <a:pt x="13" y="13"/>
                    <a:pt x="40" y="13"/>
                    <a:pt x="54" y="13"/>
                  </a:cubicBezTo>
                  <a:cubicBezTo>
                    <a:pt x="54" y="13"/>
                    <a:pt x="81" y="13"/>
                    <a:pt x="94" y="0"/>
                  </a:cubicBezTo>
                  <a:cubicBezTo>
                    <a:pt x="0" y="0"/>
                    <a:pt x="0" y="0"/>
                    <a:pt x="0" y="0"/>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103"/>
            <p:cNvSpPr>
              <a:spLocks noChangeArrowheads="1"/>
            </p:cNvSpPr>
            <p:nvPr/>
          </p:nvSpPr>
          <p:spPr bwMode="auto">
            <a:xfrm>
              <a:off x="20555670" y="8631955"/>
              <a:ext cx="234372" cy="605013"/>
            </a:xfrm>
            <a:custGeom>
              <a:avLst/>
              <a:gdLst>
                <a:gd name="T0" fmla="*/ 190 w 191"/>
                <a:gd name="T1" fmla="*/ 488 h 489"/>
                <a:gd name="T2" fmla="*/ 162 w 191"/>
                <a:gd name="T3" fmla="*/ 474 h 489"/>
                <a:gd name="T4" fmla="*/ 162 w 191"/>
                <a:gd name="T5" fmla="*/ 474 h 489"/>
                <a:gd name="T6" fmla="*/ 162 w 191"/>
                <a:gd name="T7" fmla="*/ 474 h 489"/>
                <a:gd name="T8" fmla="*/ 162 w 191"/>
                <a:gd name="T9" fmla="*/ 474 h 489"/>
                <a:gd name="T10" fmla="*/ 162 w 191"/>
                <a:gd name="T11" fmla="*/ 474 h 489"/>
                <a:gd name="T12" fmla="*/ 162 w 191"/>
                <a:gd name="T13" fmla="*/ 474 h 489"/>
                <a:gd name="T14" fmla="*/ 162 w 191"/>
                <a:gd name="T15" fmla="*/ 474 h 489"/>
                <a:gd name="T16" fmla="*/ 162 w 191"/>
                <a:gd name="T17" fmla="*/ 474 h 489"/>
                <a:gd name="T18" fmla="*/ 162 w 191"/>
                <a:gd name="T19" fmla="*/ 474 h 489"/>
                <a:gd name="T20" fmla="*/ 162 w 191"/>
                <a:gd name="T21" fmla="*/ 474 h 489"/>
                <a:gd name="T22" fmla="*/ 162 w 191"/>
                <a:gd name="T23" fmla="*/ 474 h 489"/>
                <a:gd name="T24" fmla="*/ 162 w 191"/>
                <a:gd name="T25" fmla="*/ 474 h 489"/>
                <a:gd name="T26" fmla="*/ 162 w 191"/>
                <a:gd name="T27" fmla="*/ 474 h 489"/>
                <a:gd name="T28" fmla="*/ 162 w 191"/>
                <a:gd name="T29" fmla="*/ 474 h 489"/>
                <a:gd name="T30" fmla="*/ 162 w 191"/>
                <a:gd name="T31" fmla="*/ 474 h 489"/>
                <a:gd name="T32" fmla="*/ 162 w 191"/>
                <a:gd name="T33" fmla="*/ 474 h 489"/>
                <a:gd name="T34" fmla="*/ 162 w 191"/>
                <a:gd name="T35" fmla="*/ 474 h 489"/>
                <a:gd name="T36" fmla="*/ 162 w 191"/>
                <a:gd name="T37" fmla="*/ 474 h 489"/>
                <a:gd name="T38" fmla="*/ 162 w 191"/>
                <a:gd name="T39" fmla="*/ 474 h 489"/>
                <a:gd name="T40" fmla="*/ 149 w 191"/>
                <a:gd name="T41" fmla="*/ 474 h 489"/>
                <a:gd name="T42" fmla="*/ 149 w 191"/>
                <a:gd name="T43" fmla="*/ 474 h 489"/>
                <a:gd name="T44" fmla="*/ 149 w 191"/>
                <a:gd name="T45" fmla="*/ 474 h 489"/>
                <a:gd name="T46" fmla="*/ 149 w 191"/>
                <a:gd name="T47" fmla="*/ 474 h 489"/>
                <a:gd name="T48" fmla="*/ 149 w 191"/>
                <a:gd name="T49" fmla="*/ 474 h 489"/>
                <a:gd name="T50" fmla="*/ 149 w 191"/>
                <a:gd name="T51" fmla="*/ 474 h 489"/>
                <a:gd name="T52" fmla="*/ 149 w 191"/>
                <a:gd name="T53" fmla="*/ 474 h 489"/>
                <a:gd name="T54" fmla="*/ 149 w 191"/>
                <a:gd name="T55" fmla="*/ 474 h 489"/>
                <a:gd name="T56" fmla="*/ 149 w 191"/>
                <a:gd name="T57" fmla="*/ 474 h 489"/>
                <a:gd name="T58" fmla="*/ 149 w 191"/>
                <a:gd name="T59" fmla="*/ 474 h 489"/>
                <a:gd name="T60" fmla="*/ 149 w 191"/>
                <a:gd name="T61" fmla="*/ 474 h 489"/>
                <a:gd name="T62" fmla="*/ 149 w 191"/>
                <a:gd name="T63" fmla="*/ 474 h 489"/>
                <a:gd name="T64" fmla="*/ 149 w 191"/>
                <a:gd name="T65" fmla="*/ 474 h 489"/>
                <a:gd name="T66" fmla="*/ 149 w 191"/>
                <a:gd name="T67" fmla="*/ 474 h 489"/>
                <a:gd name="T68" fmla="*/ 149 w 191"/>
                <a:gd name="T69" fmla="*/ 474 h 489"/>
                <a:gd name="T70" fmla="*/ 149 w 191"/>
                <a:gd name="T71" fmla="*/ 474 h 489"/>
                <a:gd name="T72" fmla="*/ 122 w 191"/>
                <a:gd name="T73" fmla="*/ 366 h 489"/>
                <a:gd name="T74" fmla="*/ 122 w 191"/>
                <a:gd name="T75" fmla="*/ 339 h 489"/>
                <a:gd name="T76" fmla="*/ 122 w 191"/>
                <a:gd name="T77" fmla="*/ 339 h 489"/>
                <a:gd name="T78" fmla="*/ 122 w 191"/>
                <a:gd name="T79" fmla="*/ 339 h 489"/>
                <a:gd name="T80" fmla="*/ 122 w 191"/>
                <a:gd name="T81" fmla="*/ 339 h 489"/>
                <a:gd name="T82" fmla="*/ 122 w 191"/>
                <a:gd name="T83" fmla="*/ 339 h 489"/>
                <a:gd name="T84" fmla="*/ 122 w 191"/>
                <a:gd name="T85" fmla="*/ 339 h 489"/>
                <a:gd name="T86" fmla="*/ 0 w 191"/>
                <a:gd name="T87" fmla="*/ 0 h 489"/>
                <a:gd name="T88" fmla="*/ 0 w 191"/>
                <a:gd name="T89" fmla="*/ 0 h 489"/>
                <a:gd name="T90" fmla="*/ 0 w 191"/>
                <a:gd name="T91" fmla="*/ 0 h 489"/>
                <a:gd name="T92" fmla="*/ 0 w 191"/>
                <a:gd name="T93" fmla="*/ 0 h 489"/>
                <a:gd name="T94" fmla="*/ 0 w 191"/>
                <a:gd name="T95" fmla="*/ 0 h 489"/>
                <a:gd name="T96" fmla="*/ 190 w 191"/>
                <a:gd name="T97" fmla="*/ 488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1" h="489">
                  <a:moveTo>
                    <a:pt x="190" y="488"/>
                  </a:moveTo>
                  <a:lnTo>
                    <a:pt x="190" y="488"/>
                  </a:lnTo>
                  <a:lnTo>
                    <a:pt x="190" y="488"/>
                  </a:lnTo>
                  <a:lnTo>
                    <a:pt x="190" y="488"/>
                  </a:lnTo>
                  <a:lnTo>
                    <a:pt x="190" y="488"/>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62" y="474"/>
                  </a:lnTo>
                  <a:lnTo>
                    <a:pt x="149" y="474"/>
                  </a:lnTo>
                  <a:lnTo>
                    <a:pt x="149" y="474"/>
                  </a:lnTo>
                  <a:cubicBezTo>
                    <a:pt x="149" y="474"/>
                    <a:pt x="149" y="474"/>
                    <a:pt x="162" y="474"/>
                  </a:cubicBezTo>
                  <a:cubicBezTo>
                    <a:pt x="149" y="474"/>
                    <a:pt x="149" y="474"/>
                    <a:pt x="149" y="474"/>
                  </a:cubicBez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49" y="474"/>
                  </a:lnTo>
                  <a:lnTo>
                    <a:pt x="122" y="366"/>
                  </a:lnTo>
                  <a:lnTo>
                    <a:pt x="122" y="366"/>
                  </a:lnTo>
                  <a:lnTo>
                    <a:pt x="122" y="366"/>
                  </a:lnTo>
                  <a:lnTo>
                    <a:pt x="122" y="366"/>
                  </a:lnTo>
                  <a:lnTo>
                    <a:pt x="122" y="339"/>
                  </a:lnTo>
                  <a:lnTo>
                    <a:pt x="122" y="339"/>
                  </a:lnTo>
                  <a:lnTo>
                    <a:pt x="122" y="339"/>
                  </a:lnTo>
                  <a:lnTo>
                    <a:pt x="122" y="339"/>
                  </a:lnTo>
                  <a:lnTo>
                    <a:pt x="122" y="339"/>
                  </a:lnTo>
                  <a:lnTo>
                    <a:pt x="122" y="339"/>
                  </a:lnTo>
                  <a:lnTo>
                    <a:pt x="122" y="339"/>
                  </a:lnTo>
                  <a:lnTo>
                    <a:pt x="122" y="339"/>
                  </a:lnTo>
                  <a:lnTo>
                    <a:pt x="122" y="339"/>
                  </a:lnTo>
                  <a:lnTo>
                    <a:pt x="122" y="339"/>
                  </a:lnTo>
                  <a:lnTo>
                    <a:pt x="122" y="339"/>
                  </a:lnTo>
                  <a:lnTo>
                    <a:pt x="122" y="339"/>
                  </a:lnTo>
                  <a:lnTo>
                    <a:pt x="122" y="339"/>
                  </a:lnTo>
                  <a:lnTo>
                    <a:pt x="122" y="339"/>
                  </a:lnTo>
                  <a:lnTo>
                    <a:pt x="122" y="339"/>
                  </a:lnTo>
                  <a:lnTo>
                    <a:pt x="122" y="339"/>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90" y="488"/>
                  </a:lnTo>
                </a:path>
              </a:pathLst>
            </a:custGeom>
            <a:solidFill>
              <a:srgbClr val="2E847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104"/>
            <p:cNvSpPr>
              <a:spLocks noChangeArrowheads="1"/>
            </p:cNvSpPr>
            <p:nvPr/>
          </p:nvSpPr>
          <p:spPr bwMode="auto">
            <a:xfrm>
              <a:off x="20555670" y="8332177"/>
              <a:ext cx="283429" cy="703118"/>
            </a:xfrm>
            <a:custGeom>
              <a:avLst/>
              <a:gdLst>
                <a:gd name="T0" fmla="*/ 230 w 231"/>
                <a:gd name="T1" fmla="*/ 190 h 570"/>
                <a:gd name="T2" fmla="*/ 230 w 231"/>
                <a:gd name="T3" fmla="*/ 190 h 570"/>
                <a:gd name="T4" fmla="*/ 230 w 231"/>
                <a:gd name="T5" fmla="*/ 203 h 570"/>
                <a:gd name="T6" fmla="*/ 217 w 231"/>
                <a:gd name="T7" fmla="*/ 216 h 570"/>
                <a:gd name="T8" fmla="*/ 203 w 231"/>
                <a:gd name="T9" fmla="*/ 216 h 570"/>
                <a:gd name="T10" fmla="*/ 190 w 231"/>
                <a:gd name="T11" fmla="*/ 216 h 570"/>
                <a:gd name="T12" fmla="*/ 176 w 231"/>
                <a:gd name="T13" fmla="*/ 203 h 570"/>
                <a:gd name="T14" fmla="*/ 176 w 231"/>
                <a:gd name="T15" fmla="*/ 203 h 570"/>
                <a:gd name="T16" fmla="*/ 176 w 231"/>
                <a:gd name="T17" fmla="*/ 216 h 570"/>
                <a:gd name="T18" fmla="*/ 162 w 231"/>
                <a:gd name="T19" fmla="*/ 244 h 570"/>
                <a:gd name="T20" fmla="*/ 162 w 231"/>
                <a:gd name="T21" fmla="*/ 244 h 570"/>
                <a:gd name="T22" fmla="*/ 149 w 231"/>
                <a:gd name="T23" fmla="*/ 244 h 570"/>
                <a:gd name="T24" fmla="*/ 136 w 231"/>
                <a:gd name="T25" fmla="*/ 244 h 570"/>
                <a:gd name="T26" fmla="*/ 136 w 231"/>
                <a:gd name="T27" fmla="*/ 244 h 570"/>
                <a:gd name="T28" fmla="*/ 203 w 231"/>
                <a:gd name="T29" fmla="*/ 569 h 570"/>
                <a:gd name="T30" fmla="*/ 230 w 231"/>
                <a:gd name="T31" fmla="*/ 569 h 570"/>
                <a:gd name="T32" fmla="*/ 230 w 231"/>
                <a:gd name="T33" fmla="*/ 190 h 570"/>
                <a:gd name="T34" fmla="*/ 230 w 231"/>
                <a:gd name="T35" fmla="*/ 190 h 570"/>
                <a:gd name="T36" fmla="*/ 230 w 231"/>
                <a:gd name="T37" fmla="*/ 0 h 570"/>
                <a:gd name="T38" fmla="*/ 230 w 231"/>
                <a:gd name="T39" fmla="*/ 0 h 570"/>
                <a:gd name="T40" fmla="*/ 0 w 231"/>
                <a:gd name="T41" fmla="*/ 244 h 570"/>
                <a:gd name="T42" fmla="*/ 0 w 231"/>
                <a:gd name="T43" fmla="*/ 244 h 570"/>
                <a:gd name="T44" fmla="*/ 0 w 231"/>
                <a:gd name="T45" fmla="*/ 244 h 570"/>
                <a:gd name="T46" fmla="*/ 0 w 231"/>
                <a:gd name="T47" fmla="*/ 244 h 570"/>
                <a:gd name="T48" fmla="*/ 0 w 231"/>
                <a:gd name="T49" fmla="*/ 244 h 570"/>
                <a:gd name="T50" fmla="*/ 0 w 231"/>
                <a:gd name="T51" fmla="*/ 244 h 570"/>
                <a:gd name="T52" fmla="*/ 0 w 231"/>
                <a:gd name="T53" fmla="*/ 244 h 570"/>
                <a:gd name="T54" fmla="*/ 0 w 231"/>
                <a:gd name="T55" fmla="*/ 244 h 570"/>
                <a:gd name="T56" fmla="*/ 122 w 231"/>
                <a:gd name="T57" fmla="*/ 542 h 570"/>
                <a:gd name="T58" fmla="*/ 122 w 231"/>
                <a:gd name="T59" fmla="*/ 569 h 570"/>
                <a:gd name="T60" fmla="*/ 162 w 231"/>
                <a:gd name="T61" fmla="*/ 569 h 570"/>
                <a:gd name="T62" fmla="*/ 190 w 231"/>
                <a:gd name="T63" fmla="*/ 569 h 570"/>
                <a:gd name="T64" fmla="*/ 122 w 231"/>
                <a:gd name="T65" fmla="*/ 230 h 570"/>
                <a:gd name="T66" fmla="*/ 122 w 231"/>
                <a:gd name="T67" fmla="*/ 230 h 570"/>
                <a:gd name="T68" fmla="*/ 122 w 231"/>
                <a:gd name="T69" fmla="*/ 230 h 570"/>
                <a:gd name="T70" fmla="*/ 122 w 231"/>
                <a:gd name="T71" fmla="*/ 230 h 570"/>
                <a:gd name="T72" fmla="*/ 122 w 231"/>
                <a:gd name="T73" fmla="*/ 230 h 570"/>
                <a:gd name="T74" fmla="*/ 136 w 231"/>
                <a:gd name="T75" fmla="*/ 230 h 570"/>
                <a:gd name="T76" fmla="*/ 149 w 231"/>
                <a:gd name="T77" fmla="*/ 230 h 570"/>
                <a:gd name="T78" fmla="*/ 162 w 231"/>
                <a:gd name="T79" fmla="*/ 244 h 570"/>
                <a:gd name="T80" fmla="*/ 162 w 231"/>
                <a:gd name="T81" fmla="*/ 230 h 570"/>
                <a:gd name="T82" fmla="*/ 162 w 231"/>
                <a:gd name="T83" fmla="*/ 216 h 570"/>
                <a:gd name="T84" fmla="*/ 176 w 231"/>
                <a:gd name="T85" fmla="*/ 203 h 570"/>
                <a:gd name="T86" fmla="*/ 176 w 231"/>
                <a:gd name="T87" fmla="*/ 190 h 570"/>
                <a:gd name="T88" fmla="*/ 190 w 231"/>
                <a:gd name="T89" fmla="*/ 203 h 570"/>
                <a:gd name="T90" fmla="*/ 203 w 231"/>
                <a:gd name="T91" fmla="*/ 216 h 570"/>
                <a:gd name="T92" fmla="*/ 203 w 231"/>
                <a:gd name="T93" fmla="*/ 216 h 570"/>
                <a:gd name="T94" fmla="*/ 217 w 231"/>
                <a:gd name="T95" fmla="*/ 203 h 570"/>
                <a:gd name="T96" fmla="*/ 230 w 231"/>
                <a:gd name="T97" fmla="*/ 176 h 570"/>
                <a:gd name="T98" fmla="*/ 230 w 231"/>
                <a:gd name="T99" fmla="*/ 176 h 570"/>
                <a:gd name="T100" fmla="*/ 230 w 231"/>
                <a:gd name="T101" fmla="*/ 176 h 570"/>
                <a:gd name="T102" fmla="*/ 230 w 231"/>
                <a:gd name="T103" fmla="*/ 0 h 570"/>
                <a:gd name="T104" fmla="*/ 230 w 231"/>
                <a:gd name="T105" fmla="*/ 19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570">
                  <a:moveTo>
                    <a:pt x="230" y="190"/>
                  </a:moveTo>
                  <a:lnTo>
                    <a:pt x="230" y="190"/>
                  </a:lnTo>
                  <a:cubicBezTo>
                    <a:pt x="230" y="190"/>
                    <a:pt x="230" y="190"/>
                    <a:pt x="230" y="203"/>
                  </a:cubicBezTo>
                  <a:cubicBezTo>
                    <a:pt x="217" y="203"/>
                    <a:pt x="217" y="216"/>
                    <a:pt x="217" y="216"/>
                  </a:cubicBezTo>
                  <a:lnTo>
                    <a:pt x="203" y="216"/>
                  </a:lnTo>
                  <a:lnTo>
                    <a:pt x="190" y="216"/>
                  </a:lnTo>
                  <a:cubicBezTo>
                    <a:pt x="190" y="203"/>
                    <a:pt x="176" y="203"/>
                    <a:pt x="176" y="203"/>
                  </a:cubicBezTo>
                  <a:lnTo>
                    <a:pt x="176" y="203"/>
                  </a:lnTo>
                  <a:lnTo>
                    <a:pt x="176" y="216"/>
                  </a:lnTo>
                  <a:cubicBezTo>
                    <a:pt x="176" y="230"/>
                    <a:pt x="176" y="244"/>
                    <a:pt x="162" y="244"/>
                  </a:cubicBezTo>
                  <a:lnTo>
                    <a:pt x="162" y="244"/>
                  </a:lnTo>
                  <a:cubicBezTo>
                    <a:pt x="149" y="244"/>
                    <a:pt x="149" y="244"/>
                    <a:pt x="149" y="244"/>
                  </a:cubicBezTo>
                  <a:cubicBezTo>
                    <a:pt x="136" y="244"/>
                    <a:pt x="136" y="244"/>
                    <a:pt x="136" y="244"/>
                  </a:cubicBezTo>
                  <a:lnTo>
                    <a:pt x="136" y="244"/>
                  </a:lnTo>
                  <a:cubicBezTo>
                    <a:pt x="203" y="569"/>
                    <a:pt x="203" y="569"/>
                    <a:pt x="203" y="569"/>
                  </a:cubicBezTo>
                  <a:cubicBezTo>
                    <a:pt x="230" y="569"/>
                    <a:pt x="230" y="569"/>
                    <a:pt x="230" y="569"/>
                  </a:cubicBezTo>
                  <a:cubicBezTo>
                    <a:pt x="230" y="190"/>
                    <a:pt x="230" y="190"/>
                    <a:pt x="230" y="190"/>
                  </a:cubicBezTo>
                  <a:lnTo>
                    <a:pt x="230" y="190"/>
                  </a:lnTo>
                  <a:lnTo>
                    <a:pt x="230" y="0"/>
                  </a:lnTo>
                  <a:lnTo>
                    <a:pt x="230" y="0"/>
                  </a:lnTo>
                  <a:cubicBezTo>
                    <a:pt x="108" y="0"/>
                    <a:pt x="0" y="108"/>
                    <a:pt x="0" y="244"/>
                  </a:cubicBezTo>
                  <a:lnTo>
                    <a:pt x="0" y="244"/>
                  </a:lnTo>
                  <a:lnTo>
                    <a:pt x="0" y="244"/>
                  </a:lnTo>
                  <a:lnTo>
                    <a:pt x="0" y="244"/>
                  </a:lnTo>
                  <a:lnTo>
                    <a:pt x="0" y="244"/>
                  </a:lnTo>
                  <a:lnTo>
                    <a:pt x="0" y="244"/>
                  </a:lnTo>
                  <a:lnTo>
                    <a:pt x="0" y="244"/>
                  </a:lnTo>
                  <a:lnTo>
                    <a:pt x="0" y="244"/>
                  </a:lnTo>
                  <a:cubicBezTo>
                    <a:pt x="0" y="339"/>
                    <a:pt x="108" y="461"/>
                    <a:pt x="122" y="542"/>
                  </a:cubicBezTo>
                  <a:cubicBezTo>
                    <a:pt x="122" y="569"/>
                    <a:pt x="122" y="569"/>
                    <a:pt x="122" y="569"/>
                  </a:cubicBezTo>
                  <a:cubicBezTo>
                    <a:pt x="136" y="569"/>
                    <a:pt x="149" y="569"/>
                    <a:pt x="162" y="569"/>
                  </a:cubicBezTo>
                  <a:cubicBezTo>
                    <a:pt x="190" y="569"/>
                    <a:pt x="190" y="569"/>
                    <a:pt x="190" y="569"/>
                  </a:cubicBezTo>
                  <a:cubicBezTo>
                    <a:pt x="122" y="230"/>
                    <a:pt x="122" y="230"/>
                    <a:pt x="122" y="230"/>
                  </a:cubicBezTo>
                  <a:lnTo>
                    <a:pt x="122" y="230"/>
                  </a:lnTo>
                  <a:lnTo>
                    <a:pt x="122" y="230"/>
                  </a:lnTo>
                  <a:lnTo>
                    <a:pt x="122" y="230"/>
                  </a:lnTo>
                  <a:lnTo>
                    <a:pt x="122" y="230"/>
                  </a:lnTo>
                  <a:lnTo>
                    <a:pt x="136" y="230"/>
                  </a:lnTo>
                  <a:cubicBezTo>
                    <a:pt x="136" y="230"/>
                    <a:pt x="136" y="230"/>
                    <a:pt x="149" y="230"/>
                  </a:cubicBezTo>
                  <a:cubicBezTo>
                    <a:pt x="149" y="230"/>
                    <a:pt x="149" y="244"/>
                    <a:pt x="162" y="244"/>
                  </a:cubicBezTo>
                  <a:cubicBezTo>
                    <a:pt x="162" y="244"/>
                    <a:pt x="162" y="244"/>
                    <a:pt x="162" y="230"/>
                  </a:cubicBezTo>
                  <a:cubicBezTo>
                    <a:pt x="162" y="230"/>
                    <a:pt x="162" y="230"/>
                    <a:pt x="162" y="216"/>
                  </a:cubicBezTo>
                  <a:cubicBezTo>
                    <a:pt x="162" y="216"/>
                    <a:pt x="162" y="203"/>
                    <a:pt x="176" y="203"/>
                  </a:cubicBezTo>
                  <a:cubicBezTo>
                    <a:pt x="176" y="190"/>
                    <a:pt x="176" y="190"/>
                    <a:pt x="176" y="190"/>
                  </a:cubicBezTo>
                  <a:lnTo>
                    <a:pt x="190" y="203"/>
                  </a:lnTo>
                  <a:cubicBezTo>
                    <a:pt x="203" y="203"/>
                    <a:pt x="203" y="216"/>
                    <a:pt x="203" y="216"/>
                  </a:cubicBezTo>
                  <a:lnTo>
                    <a:pt x="203" y="216"/>
                  </a:lnTo>
                  <a:cubicBezTo>
                    <a:pt x="217" y="216"/>
                    <a:pt x="217" y="203"/>
                    <a:pt x="217" y="203"/>
                  </a:cubicBezTo>
                  <a:cubicBezTo>
                    <a:pt x="217" y="190"/>
                    <a:pt x="230" y="176"/>
                    <a:pt x="230" y="176"/>
                  </a:cubicBezTo>
                  <a:lnTo>
                    <a:pt x="230" y="176"/>
                  </a:lnTo>
                  <a:lnTo>
                    <a:pt x="230" y="176"/>
                  </a:lnTo>
                  <a:cubicBezTo>
                    <a:pt x="230" y="0"/>
                    <a:pt x="230" y="0"/>
                    <a:pt x="230" y="0"/>
                  </a:cubicBezTo>
                  <a:lnTo>
                    <a:pt x="230" y="190"/>
                  </a:lnTo>
                </a:path>
              </a:pathLst>
            </a:custGeom>
            <a:solidFill>
              <a:schemeClr val="accent1">
                <a:lumMod val="75000"/>
              </a:schemeClr>
            </a:solidFill>
            <a:ln>
              <a:noFill/>
            </a:ln>
            <a:effectLst/>
          </p:spPr>
          <p:txBody>
            <a:bodyPr wrap="none" anchor="ctr"/>
            <a:lstStyle/>
            <a:p>
              <a:endParaRPr lang="en-US"/>
            </a:p>
          </p:txBody>
        </p:sp>
        <p:sp>
          <p:nvSpPr>
            <p:cNvPr id="212" name="Freeform 105"/>
            <p:cNvSpPr>
              <a:spLocks noChangeArrowheads="1"/>
            </p:cNvSpPr>
            <p:nvPr/>
          </p:nvSpPr>
          <p:spPr bwMode="auto">
            <a:xfrm>
              <a:off x="20702834" y="9051649"/>
              <a:ext cx="136265" cy="201669"/>
            </a:xfrm>
            <a:custGeom>
              <a:avLst/>
              <a:gdLst>
                <a:gd name="T0" fmla="*/ 0 w 109"/>
                <a:gd name="T1" fmla="*/ 81 h 163"/>
                <a:gd name="T2" fmla="*/ 27 w 109"/>
                <a:gd name="T3" fmla="*/ 135 h 163"/>
                <a:gd name="T4" fmla="*/ 27 w 109"/>
                <a:gd name="T5" fmla="*/ 135 h 163"/>
                <a:gd name="T6" fmla="*/ 27 w 109"/>
                <a:gd name="T7" fmla="*/ 135 h 163"/>
                <a:gd name="T8" fmla="*/ 27 w 109"/>
                <a:gd name="T9" fmla="*/ 135 h 163"/>
                <a:gd name="T10" fmla="*/ 27 w 109"/>
                <a:gd name="T11" fmla="*/ 135 h 163"/>
                <a:gd name="T12" fmla="*/ 27 w 109"/>
                <a:gd name="T13" fmla="*/ 135 h 163"/>
                <a:gd name="T14" fmla="*/ 27 w 109"/>
                <a:gd name="T15" fmla="*/ 135 h 163"/>
                <a:gd name="T16" fmla="*/ 27 w 109"/>
                <a:gd name="T17" fmla="*/ 135 h 163"/>
                <a:gd name="T18" fmla="*/ 27 w 109"/>
                <a:gd name="T19" fmla="*/ 135 h 163"/>
                <a:gd name="T20" fmla="*/ 27 w 109"/>
                <a:gd name="T21" fmla="*/ 135 h 163"/>
                <a:gd name="T22" fmla="*/ 27 w 109"/>
                <a:gd name="T23" fmla="*/ 135 h 163"/>
                <a:gd name="T24" fmla="*/ 27 w 109"/>
                <a:gd name="T25" fmla="*/ 135 h 163"/>
                <a:gd name="T26" fmla="*/ 40 w 109"/>
                <a:gd name="T27" fmla="*/ 135 h 163"/>
                <a:gd name="T28" fmla="*/ 40 w 109"/>
                <a:gd name="T29" fmla="*/ 135 h 163"/>
                <a:gd name="T30" fmla="*/ 40 w 109"/>
                <a:gd name="T31" fmla="*/ 135 h 163"/>
                <a:gd name="T32" fmla="*/ 40 w 109"/>
                <a:gd name="T33" fmla="*/ 135 h 163"/>
                <a:gd name="T34" fmla="*/ 40 w 109"/>
                <a:gd name="T35" fmla="*/ 135 h 163"/>
                <a:gd name="T36" fmla="*/ 40 w 109"/>
                <a:gd name="T37" fmla="*/ 135 h 163"/>
                <a:gd name="T38" fmla="*/ 40 w 109"/>
                <a:gd name="T39" fmla="*/ 135 h 163"/>
                <a:gd name="T40" fmla="*/ 40 w 109"/>
                <a:gd name="T41" fmla="*/ 135 h 163"/>
                <a:gd name="T42" fmla="*/ 40 w 109"/>
                <a:gd name="T43" fmla="*/ 135 h 163"/>
                <a:gd name="T44" fmla="*/ 40 w 109"/>
                <a:gd name="T45" fmla="*/ 135 h 163"/>
                <a:gd name="T46" fmla="*/ 40 w 109"/>
                <a:gd name="T47" fmla="*/ 135 h 163"/>
                <a:gd name="T48" fmla="*/ 40 w 109"/>
                <a:gd name="T49" fmla="*/ 135 h 163"/>
                <a:gd name="T50" fmla="*/ 40 w 109"/>
                <a:gd name="T51" fmla="*/ 135 h 163"/>
                <a:gd name="T52" fmla="*/ 40 w 109"/>
                <a:gd name="T53" fmla="*/ 135 h 163"/>
                <a:gd name="T54" fmla="*/ 68 w 109"/>
                <a:gd name="T55" fmla="*/ 149 h 163"/>
                <a:gd name="T56" fmla="*/ 68 w 109"/>
                <a:gd name="T57" fmla="*/ 149 h 163"/>
                <a:gd name="T58" fmla="*/ 81 w 109"/>
                <a:gd name="T59" fmla="*/ 162 h 163"/>
                <a:gd name="T60" fmla="*/ 108 w 109"/>
                <a:gd name="T61" fmla="*/ 149 h 163"/>
                <a:gd name="T62" fmla="*/ 40 w 109"/>
                <a:gd name="T63" fmla="*/ 95 h 163"/>
                <a:gd name="T64" fmla="*/ 0 w 109"/>
                <a:gd name="T65" fmla="*/ 54 h 163"/>
                <a:gd name="T66" fmla="*/ 0 w 109"/>
                <a:gd name="T67" fmla="*/ 81 h 163"/>
                <a:gd name="T68" fmla="*/ 40 w 109"/>
                <a:gd name="T69" fmla="*/ 81 h 163"/>
                <a:gd name="T70" fmla="*/ 108 w 109"/>
                <a:gd name="T71" fmla="*/ 67 h 163"/>
                <a:gd name="T72" fmla="*/ 0 w 109"/>
                <a:gd name="T73" fmla="*/ 54 h 163"/>
                <a:gd name="T74" fmla="*/ 0 w 109"/>
                <a:gd name="T75" fmla="*/ 27 h 163"/>
                <a:gd name="T76" fmla="*/ 40 w 109"/>
                <a:gd name="T77" fmla="*/ 54 h 163"/>
                <a:gd name="T78" fmla="*/ 108 w 109"/>
                <a:gd name="T79" fmla="*/ 40 h 163"/>
                <a:gd name="T80" fmla="*/ 0 w 109"/>
                <a:gd name="T81" fmla="*/ 27 h 163"/>
                <a:gd name="T82" fmla="*/ 0 w 109"/>
                <a:gd name="T83" fmla="*/ 0 h 163"/>
                <a:gd name="T84" fmla="*/ 0 w 109"/>
                <a:gd name="T85" fmla="*/ 27 h 163"/>
                <a:gd name="T86" fmla="*/ 0 w 109"/>
                <a:gd name="T87" fmla="*/ 27 h 163"/>
                <a:gd name="T88" fmla="*/ 40 w 109"/>
                <a:gd name="T89" fmla="*/ 27 h 163"/>
                <a:gd name="T90" fmla="*/ 108 w 109"/>
                <a:gd name="T91" fmla="*/ 13 h 163"/>
                <a:gd name="T92" fmla="*/ 0 w 109"/>
                <a:gd name="T9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3">
                  <a:moveTo>
                    <a:pt x="0" y="81"/>
                  </a:moveTo>
                  <a:lnTo>
                    <a:pt x="0" y="81"/>
                  </a:lnTo>
                  <a:cubicBezTo>
                    <a:pt x="0" y="108"/>
                    <a:pt x="14" y="135"/>
                    <a:pt x="27" y="135"/>
                  </a:cubicBez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lnTo>
                    <a:pt x="27" y="135"/>
                  </a:lnTo>
                  <a:cubicBezTo>
                    <a:pt x="27" y="135"/>
                    <a:pt x="27" y="135"/>
                    <a:pt x="40" y="135"/>
                  </a:cubicBez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lnTo>
                    <a:pt x="40" y="135"/>
                  </a:lnTo>
                  <a:cubicBezTo>
                    <a:pt x="40" y="135"/>
                    <a:pt x="54" y="149"/>
                    <a:pt x="68" y="149"/>
                  </a:cubicBezTo>
                  <a:lnTo>
                    <a:pt x="68" y="149"/>
                  </a:lnTo>
                  <a:lnTo>
                    <a:pt x="68" y="149"/>
                  </a:lnTo>
                  <a:cubicBezTo>
                    <a:pt x="68" y="162"/>
                    <a:pt x="81" y="162"/>
                    <a:pt x="81" y="162"/>
                  </a:cubicBezTo>
                  <a:lnTo>
                    <a:pt x="81" y="162"/>
                  </a:lnTo>
                  <a:cubicBezTo>
                    <a:pt x="68" y="162"/>
                    <a:pt x="68" y="149"/>
                    <a:pt x="68" y="149"/>
                  </a:cubicBezTo>
                  <a:cubicBezTo>
                    <a:pt x="108" y="149"/>
                    <a:pt x="108" y="149"/>
                    <a:pt x="108" y="149"/>
                  </a:cubicBezTo>
                  <a:cubicBezTo>
                    <a:pt x="108" y="95"/>
                    <a:pt x="108" y="95"/>
                    <a:pt x="108" y="95"/>
                  </a:cubicBezTo>
                  <a:cubicBezTo>
                    <a:pt x="40" y="95"/>
                    <a:pt x="40" y="95"/>
                    <a:pt x="40" y="95"/>
                  </a:cubicBezTo>
                  <a:cubicBezTo>
                    <a:pt x="14" y="95"/>
                    <a:pt x="0" y="95"/>
                    <a:pt x="0" y="81"/>
                  </a:cubicBezTo>
                  <a:lnTo>
                    <a:pt x="0" y="54"/>
                  </a:lnTo>
                  <a:lnTo>
                    <a:pt x="0" y="54"/>
                  </a:lnTo>
                  <a:cubicBezTo>
                    <a:pt x="0" y="81"/>
                    <a:pt x="0" y="81"/>
                    <a:pt x="0" y="81"/>
                  </a:cubicBezTo>
                  <a:lnTo>
                    <a:pt x="0" y="81"/>
                  </a:lnTo>
                  <a:cubicBezTo>
                    <a:pt x="0" y="81"/>
                    <a:pt x="14" y="81"/>
                    <a:pt x="40" y="81"/>
                  </a:cubicBezTo>
                  <a:cubicBezTo>
                    <a:pt x="108" y="81"/>
                    <a:pt x="108" y="81"/>
                    <a:pt x="108" y="81"/>
                  </a:cubicBezTo>
                  <a:cubicBezTo>
                    <a:pt x="108" y="67"/>
                    <a:pt x="108" y="67"/>
                    <a:pt x="108" y="67"/>
                  </a:cubicBezTo>
                  <a:cubicBezTo>
                    <a:pt x="40" y="67"/>
                    <a:pt x="40" y="67"/>
                    <a:pt x="40" y="67"/>
                  </a:cubicBezTo>
                  <a:cubicBezTo>
                    <a:pt x="14" y="67"/>
                    <a:pt x="0" y="67"/>
                    <a:pt x="0" y="54"/>
                  </a:cubicBezTo>
                  <a:lnTo>
                    <a:pt x="0" y="27"/>
                  </a:lnTo>
                  <a:lnTo>
                    <a:pt x="0" y="27"/>
                  </a:lnTo>
                  <a:cubicBezTo>
                    <a:pt x="0" y="54"/>
                    <a:pt x="0" y="54"/>
                    <a:pt x="0" y="54"/>
                  </a:cubicBezTo>
                  <a:cubicBezTo>
                    <a:pt x="0" y="54"/>
                    <a:pt x="14" y="54"/>
                    <a:pt x="40" y="54"/>
                  </a:cubicBezTo>
                  <a:cubicBezTo>
                    <a:pt x="108" y="54"/>
                    <a:pt x="108" y="54"/>
                    <a:pt x="108" y="54"/>
                  </a:cubicBezTo>
                  <a:cubicBezTo>
                    <a:pt x="108" y="40"/>
                    <a:pt x="108" y="40"/>
                    <a:pt x="108" y="40"/>
                  </a:cubicBezTo>
                  <a:cubicBezTo>
                    <a:pt x="40" y="40"/>
                    <a:pt x="40" y="40"/>
                    <a:pt x="40" y="40"/>
                  </a:cubicBezTo>
                  <a:cubicBezTo>
                    <a:pt x="14" y="40"/>
                    <a:pt x="0" y="40"/>
                    <a:pt x="0" y="27"/>
                  </a:cubicBezTo>
                  <a:lnTo>
                    <a:pt x="0" y="0"/>
                  </a:lnTo>
                  <a:lnTo>
                    <a:pt x="0" y="0"/>
                  </a:lnTo>
                  <a:cubicBezTo>
                    <a:pt x="0" y="13"/>
                    <a:pt x="0" y="13"/>
                    <a:pt x="0" y="27"/>
                  </a:cubicBezTo>
                  <a:lnTo>
                    <a:pt x="0" y="27"/>
                  </a:lnTo>
                  <a:lnTo>
                    <a:pt x="0" y="27"/>
                  </a:lnTo>
                  <a:lnTo>
                    <a:pt x="0" y="27"/>
                  </a:lnTo>
                  <a:lnTo>
                    <a:pt x="0" y="27"/>
                  </a:lnTo>
                  <a:cubicBezTo>
                    <a:pt x="0" y="27"/>
                    <a:pt x="14" y="27"/>
                    <a:pt x="40" y="27"/>
                  </a:cubicBezTo>
                  <a:cubicBezTo>
                    <a:pt x="108" y="27"/>
                    <a:pt x="108" y="27"/>
                    <a:pt x="108" y="27"/>
                  </a:cubicBezTo>
                  <a:cubicBezTo>
                    <a:pt x="108" y="13"/>
                    <a:pt x="108" y="13"/>
                    <a:pt x="108" y="13"/>
                  </a:cubicBezTo>
                  <a:cubicBezTo>
                    <a:pt x="40" y="13"/>
                    <a:pt x="40" y="13"/>
                    <a:pt x="40" y="13"/>
                  </a:cubicBezTo>
                  <a:cubicBezTo>
                    <a:pt x="27" y="13"/>
                    <a:pt x="14" y="0"/>
                    <a:pt x="0" y="0"/>
                  </a:cubicBezTo>
                  <a:lnTo>
                    <a:pt x="0" y="81"/>
                  </a:lnTo>
                </a:path>
              </a:pathLst>
            </a:custGeom>
            <a:solidFill>
              <a:srgbClr val="1C1D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106"/>
            <p:cNvSpPr>
              <a:spLocks noChangeArrowheads="1"/>
            </p:cNvSpPr>
            <p:nvPr/>
          </p:nvSpPr>
          <p:spPr bwMode="auto">
            <a:xfrm>
              <a:off x="20702834" y="9084352"/>
              <a:ext cx="136265" cy="16350"/>
            </a:xfrm>
            <a:custGeom>
              <a:avLst/>
              <a:gdLst>
                <a:gd name="T0" fmla="*/ 108 w 109"/>
                <a:gd name="T1" fmla="*/ 0 h 14"/>
                <a:gd name="T2" fmla="*/ 108 w 109"/>
                <a:gd name="T3" fmla="*/ 0 h 14"/>
                <a:gd name="T4" fmla="*/ 40 w 109"/>
                <a:gd name="T5" fmla="*/ 0 h 14"/>
                <a:gd name="T6" fmla="*/ 0 w 109"/>
                <a:gd name="T7" fmla="*/ 0 h 14"/>
                <a:gd name="T8" fmla="*/ 0 w 109"/>
                <a:gd name="T9" fmla="*/ 0 h 14"/>
                <a:gd name="T10" fmla="*/ 40 w 109"/>
                <a:gd name="T11" fmla="*/ 13 h 14"/>
                <a:gd name="T12" fmla="*/ 108 w 109"/>
                <a:gd name="T13" fmla="*/ 13 h 14"/>
                <a:gd name="T14" fmla="*/ 108 w 109"/>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4">
                  <a:moveTo>
                    <a:pt x="108" y="0"/>
                  </a:moveTo>
                  <a:lnTo>
                    <a:pt x="108" y="0"/>
                  </a:lnTo>
                  <a:cubicBezTo>
                    <a:pt x="40" y="0"/>
                    <a:pt x="40" y="0"/>
                    <a:pt x="40" y="0"/>
                  </a:cubicBezTo>
                  <a:cubicBezTo>
                    <a:pt x="14" y="0"/>
                    <a:pt x="0" y="0"/>
                    <a:pt x="0" y="0"/>
                  </a:cubicBezTo>
                  <a:lnTo>
                    <a:pt x="0" y="0"/>
                  </a:lnTo>
                  <a:cubicBezTo>
                    <a:pt x="0" y="13"/>
                    <a:pt x="14" y="13"/>
                    <a:pt x="40" y="13"/>
                  </a:cubicBezTo>
                  <a:cubicBezTo>
                    <a:pt x="108" y="13"/>
                    <a:pt x="108" y="13"/>
                    <a:pt x="108" y="13"/>
                  </a:cubicBezTo>
                  <a:cubicBezTo>
                    <a:pt x="108" y="0"/>
                    <a:pt x="108" y="0"/>
                    <a:pt x="108" y="0"/>
                  </a:cubicBez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107"/>
            <p:cNvSpPr>
              <a:spLocks noChangeArrowheads="1"/>
            </p:cNvSpPr>
            <p:nvPr/>
          </p:nvSpPr>
          <p:spPr bwMode="auto">
            <a:xfrm>
              <a:off x="20702834" y="9035295"/>
              <a:ext cx="136265" cy="32703"/>
            </a:xfrm>
            <a:custGeom>
              <a:avLst/>
              <a:gdLst>
                <a:gd name="T0" fmla="*/ 108 w 109"/>
                <a:gd name="T1" fmla="*/ 0 h 28"/>
                <a:gd name="T2" fmla="*/ 108 w 109"/>
                <a:gd name="T3" fmla="*/ 0 h 28"/>
                <a:gd name="T4" fmla="*/ 81 w 109"/>
                <a:gd name="T5" fmla="*/ 0 h 28"/>
                <a:gd name="T6" fmla="*/ 81 w 109"/>
                <a:gd name="T7" fmla="*/ 0 h 28"/>
                <a:gd name="T8" fmla="*/ 68 w 109"/>
                <a:gd name="T9" fmla="*/ 0 h 28"/>
                <a:gd name="T10" fmla="*/ 68 w 109"/>
                <a:gd name="T11" fmla="*/ 0 h 28"/>
                <a:gd name="T12" fmla="*/ 40 w 109"/>
                <a:gd name="T13" fmla="*/ 0 h 28"/>
                <a:gd name="T14" fmla="*/ 0 w 109"/>
                <a:gd name="T15" fmla="*/ 0 h 28"/>
                <a:gd name="T16" fmla="*/ 0 w 109"/>
                <a:gd name="T17" fmla="*/ 0 h 28"/>
                <a:gd name="T18" fmla="*/ 0 w 109"/>
                <a:gd name="T19" fmla="*/ 0 h 28"/>
                <a:gd name="T20" fmla="*/ 0 w 109"/>
                <a:gd name="T21" fmla="*/ 0 h 28"/>
                <a:gd name="T22" fmla="*/ 0 w 109"/>
                <a:gd name="T23" fmla="*/ 14 h 28"/>
                <a:gd name="T24" fmla="*/ 0 w 109"/>
                <a:gd name="T25" fmla="*/ 14 h 28"/>
                <a:gd name="T26" fmla="*/ 0 w 109"/>
                <a:gd name="T27" fmla="*/ 14 h 28"/>
                <a:gd name="T28" fmla="*/ 0 w 109"/>
                <a:gd name="T29" fmla="*/ 14 h 28"/>
                <a:gd name="T30" fmla="*/ 0 w 109"/>
                <a:gd name="T31" fmla="*/ 14 h 28"/>
                <a:gd name="T32" fmla="*/ 0 w 109"/>
                <a:gd name="T33" fmla="*/ 14 h 28"/>
                <a:gd name="T34" fmla="*/ 0 w 109"/>
                <a:gd name="T35" fmla="*/ 14 h 28"/>
                <a:gd name="T36" fmla="*/ 0 w 109"/>
                <a:gd name="T37" fmla="*/ 14 h 28"/>
                <a:gd name="T38" fmla="*/ 0 w 109"/>
                <a:gd name="T39" fmla="*/ 14 h 28"/>
                <a:gd name="T40" fmla="*/ 0 w 109"/>
                <a:gd name="T41" fmla="*/ 14 h 28"/>
                <a:gd name="T42" fmla="*/ 0 w 109"/>
                <a:gd name="T43" fmla="*/ 14 h 28"/>
                <a:gd name="T44" fmla="*/ 40 w 109"/>
                <a:gd name="T45" fmla="*/ 27 h 28"/>
                <a:gd name="T46" fmla="*/ 108 w 109"/>
                <a:gd name="T47" fmla="*/ 27 h 28"/>
                <a:gd name="T48" fmla="*/ 108 w 10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28">
                  <a:moveTo>
                    <a:pt x="108" y="0"/>
                  </a:moveTo>
                  <a:lnTo>
                    <a:pt x="108" y="0"/>
                  </a:lnTo>
                  <a:cubicBezTo>
                    <a:pt x="81" y="0"/>
                    <a:pt x="81" y="0"/>
                    <a:pt x="81" y="0"/>
                  </a:cubicBezTo>
                  <a:lnTo>
                    <a:pt x="81" y="0"/>
                  </a:lnTo>
                  <a:cubicBezTo>
                    <a:pt x="68" y="0"/>
                    <a:pt x="68" y="0"/>
                    <a:pt x="68" y="0"/>
                  </a:cubicBezTo>
                  <a:lnTo>
                    <a:pt x="68" y="0"/>
                  </a:lnTo>
                  <a:cubicBezTo>
                    <a:pt x="40" y="0"/>
                    <a:pt x="40" y="0"/>
                    <a:pt x="40" y="0"/>
                  </a:cubicBezTo>
                  <a:cubicBezTo>
                    <a:pt x="27" y="0"/>
                    <a:pt x="14" y="0"/>
                    <a:pt x="0" y="0"/>
                  </a:cubicBezTo>
                  <a:lnTo>
                    <a:pt x="0" y="0"/>
                  </a:lnTo>
                  <a:lnTo>
                    <a:pt x="0" y="0"/>
                  </a:lnTo>
                  <a:lnTo>
                    <a:pt x="0" y="0"/>
                  </a:lnTo>
                  <a:cubicBezTo>
                    <a:pt x="0" y="14"/>
                    <a:pt x="0" y="14"/>
                    <a:pt x="0" y="14"/>
                  </a:cubicBezTo>
                  <a:lnTo>
                    <a:pt x="0" y="14"/>
                  </a:lnTo>
                  <a:lnTo>
                    <a:pt x="0" y="14"/>
                  </a:lnTo>
                  <a:lnTo>
                    <a:pt x="0" y="14"/>
                  </a:lnTo>
                  <a:lnTo>
                    <a:pt x="0" y="14"/>
                  </a:lnTo>
                  <a:lnTo>
                    <a:pt x="0" y="14"/>
                  </a:lnTo>
                  <a:lnTo>
                    <a:pt x="0" y="14"/>
                  </a:lnTo>
                  <a:lnTo>
                    <a:pt x="0" y="14"/>
                  </a:lnTo>
                  <a:lnTo>
                    <a:pt x="0" y="14"/>
                  </a:lnTo>
                  <a:lnTo>
                    <a:pt x="0" y="14"/>
                  </a:lnTo>
                  <a:lnTo>
                    <a:pt x="0" y="14"/>
                  </a:lnTo>
                  <a:cubicBezTo>
                    <a:pt x="14" y="14"/>
                    <a:pt x="27" y="27"/>
                    <a:pt x="40" y="27"/>
                  </a:cubicBezTo>
                  <a:cubicBezTo>
                    <a:pt x="108" y="27"/>
                    <a:pt x="108" y="27"/>
                    <a:pt x="108" y="27"/>
                  </a:cubicBezTo>
                  <a:cubicBezTo>
                    <a:pt x="108" y="0"/>
                    <a:pt x="108" y="0"/>
                    <a:pt x="108" y="0"/>
                  </a:cubicBez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108"/>
            <p:cNvSpPr>
              <a:spLocks noChangeArrowheads="1"/>
            </p:cNvSpPr>
            <p:nvPr/>
          </p:nvSpPr>
          <p:spPr bwMode="auto">
            <a:xfrm>
              <a:off x="20702834" y="9122505"/>
              <a:ext cx="136265" cy="16354"/>
            </a:xfrm>
            <a:custGeom>
              <a:avLst/>
              <a:gdLst>
                <a:gd name="T0" fmla="*/ 108 w 109"/>
                <a:gd name="T1" fmla="*/ 0 h 14"/>
                <a:gd name="T2" fmla="*/ 108 w 109"/>
                <a:gd name="T3" fmla="*/ 0 h 14"/>
                <a:gd name="T4" fmla="*/ 40 w 109"/>
                <a:gd name="T5" fmla="*/ 0 h 14"/>
                <a:gd name="T6" fmla="*/ 0 w 109"/>
                <a:gd name="T7" fmla="*/ 0 h 14"/>
                <a:gd name="T8" fmla="*/ 0 w 109"/>
                <a:gd name="T9" fmla="*/ 0 h 14"/>
                <a:gd name="T10" fmla="*/ 40 w 109"/>
                <a:gd name="T11" fmla="*/ 13 h 14"/>
                <a:gd name="T12" fmla="*/ 108 w 109"/>
                <a:gd name="T13" fmla="*/ 13 h 14"/>
                <a:gd name="T14" fmla="*/ 108 w 109"/>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4">
                  <a:moveTo>
                    <a:pt x="108" y="0"/>
                  </a:moveTo>
                  <a:lnTo>
                    <a:pt x="108" y="0"/>
                  </a:lnTo>
                  <a:cubicBezTo>
                    <a:pt x="40" y="0"/>
                    <a:pt x="40" y="0"/>
                    <a:pt x="40" y="0"/>
                  </a:cubicBezTo>
                  <a:cubicBezTo>
                    <a:pt x="14" y="0"/>
                    <a:pt x="0" y="0"/>
                    <a:pt x="0" y="0"/>
                  </a:cubicBezTo>
                  <a:lnTo>
                    <a:pt x="0" y="0"/>
                  </a:lnTo>
                  <a:cubicBezTo>
                    <a:pt x="0" y="13"/>
                    <a:pt x="14" y="13"/>
                    <a:pt x="40" y="13"/>
                  </a:cubicBezTo>
                  <a:cubicBezTo>
                    <a:pt x="108" y="13"/>
                    <a:pt x="108" y="13"/>
                    <a:pt x="108" y="13"/>
                  </a:cubicBezTo>
                  <a:cubicBezTo>
                    <a:pt x="108" y="0"/>
                    <a:pt x="108" y="0"/>
                    <a:pt x="108" y="0"/>
                  </a:cubicBez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109"/>
            <p:cNvSpPr>
              <a:spLocks noChangeArrowheads="1"/>
            </p:cNvSpPr>
            <p:nvPr/>
          </p:nvSpPr>
          <p:spPr bwMode="auto">
            <a:xfrm>
              <a:off x="20702834" y="9155208"/>
              <a:ext cx="136265" cy="16354"/>
            </a:xfrm>
            <a:custGeom>
              <a:avLst/>
              <a:gdLst>
                <a:gd name="T0" fmla="*/ 108 w 109"/>
                <a:gd name="T1" fmla="*/ 0 h 15"/>
                <a:gd name="T2" fmla="*/ 108 w 109"/>
                <a:gd name="T3" fmla="*/ 0 h 15"/>
                <a:gd name="T4" fmla="*/ 40 w 109"/>
                <a:gd name="T5" fmla="*/ 0 h 15"/>
                <a:gd name="T6" fmla="*/ 0 w 109"/>
                <a:gd name="T7" fmla="*/ 0 h 15"/>
                <a:gd name="T8" fmla="*/ 0 w 109"/>
                <a:gd name="T9" fmla="*/ 0 h 15"/>
                <a:gd name="T10" fmla="*/ 0 w 109"/>
                <a:gd name="T11" fmla="*/ 0 h 15"/>
                <a:gd name="T12" fmla="*/ 0 w 109"/>
                <a:gd name="T13" fmla="*/ 0 h 15"/>
                <a:gd name="T14" fmla="*/ 0 w 109"/>
                <a:gd name="T15" fmla="*/ 0 h 15"/>
                <a:gd name="T16" fmla="*/ 0 w 109"/>
                <a:gd name="T17" fmla="*/ 0 h 15"/>
                <a:gd name="T18" fmla="*/ 0 w 109"/>
                <a:gd name="T19" fmla="*/ 0 h 15"/>
                <a:gd name="T20" fmla="*/ 40 w 109"/>
                <a:gd name="T21" fmla="*/ 14 h 15"/>
                <a:gd name="T22" fmla="*/ 108 w 109"/>
                <a:gd name="T23" fmla="*/ 14 h 15"/>
                <a:gd name="T24" fmla="*/ 108 w 109"/>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
                  <a:moveTo>
                    <a:pt x="108" y="0"/>
                  </a:moveTo>
                  <a:lnTo>
                    <a:pt x="108" y="0"/>
                  </a:lnTo>
                  <a:cubicBezTo>
                    <a:pt x="40" y="0"/>
                    <a:pt x="40" y="0"/>
                    <a:pt x="40" y="0"/>
                  </a:cubicBezTo>
                  <a:cubicBezTo>
                    <a:pt x="14" y="0"/>
                    <a:pt x="0" y="0"/>
                    <a:pt x="0" y="0"/>
                  </a:cubicBezTo>
                  <a:lnTo>
                    <a:pt x="0" y="0"/>
                  </a:lnTo>
                  <a:lnTo>
                    <a:pt x="0" y="0"/>
                  </a:lnTo>
                  <a:lnTo>
                    <a:pt x="0" y="0"/>
                  </a:lnTo>
                  <a:lnTo>
                    <a:pt x="0" y="0"/>
                  </a:lnTo>
                  <a:lnTo>
                    <a:pt x="0" y="0"/>
                  </a:lnTo>
                  <a:lnTo>
                    <a:pt x="0" y="0"/>
                  </a:lnTo>
                  <a:cubicBezTo>
                    <a:pt x="0" y="14"/>
                    <a:pt x="14" y="14"/>
                    <a:pt x="40" y="14"/>
                  </a:cubicBezTo>
                  <a:cubicBezTo>
                    <a:pt x="108" y="14"/>
                    <a:pt x="108" y="14"/>
                    <a:pt x="108" y="14"/>
                  </a:cubicBezTo>
                  <a:cubicBezTo>
                    <a:pt x="108" y="0"/>
                    <a:pt x="108" y="0"/>
                    <a:pt x="108" y="0"/>
                  </a:cubicBez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110"/>
            <p:cNvSpPr>
              <a:spLocks noChangeArrowheads="1"/>
            </p:cNvSpPr>
            <p:nvPr/>
          </p:nvSpPr>
          <p:spPr bwMode="auto">
            <a:xfrm>
              <a:off x="20702834" y="8615605"/>
              <a:ext cx="103562" cy="419691"/>
            </a:xfrm>
            <a:custGeom>
              <a:avLst/>
              <a:gdLst>
                <a:gd name="T0" fmla="*/ 0 w 82"/>
                <a:gd name="T1" fmla="*/ 0 h 340"/>
                <a:gd name="T2" fmla="*/ 0 w 82"/>
                <a:gd name="T3" fmla="*/ 0 h 340"/>
                <a:gd name="T4" fmla="*/ 68 w 82"/>
                <a:gd name="T5" fmla="*/ 339 h 340"/>
                <a:gd name="T6" fmla="*/ 68 w 82"/>
                <a:gd name="T7" fmla="*/ 339 h 340"/>
                <a:gd name="T8" fmla="*/ 81 w 82"/>
                <a:gd name="T9" fmla="*/ 339 h 340"/>
                <a:gd name="T10" fmla="*/ 81 w 82"/>
                <a:gd name="T11" fmla="*/ 339 h 340"/>
                <a:gd name="T12" fmla="*/ 14 w 82"/>
                <a:gd name="T13" fmla="*/ 14 h 340"/>
                <a:gd name="T14" fmla="*/ 14 w 82"/>
                <a:gd name="T15" fmla="*/ 14 h 340"/>
                <a:gd name="T16" fmla="*/ 0 w 82"/>
                <a:gd name="T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0">
                  <a:moveTo>
                    <a:pt x="0" y="0"/>
                  </a:moveTo>
                  <a:lnTo>
                    <a:pt x="0" y="0"/>
                  </a:lnTo>
                  <a:cubicBezTo>
                    <a:pt x="68" y="339"/>
                    <a:pt x="68" y="339"/>
                    <a:pt x="68" y="339"/>
                  </a:cubicBezTo>
                  <a:lnTo>
                    <a:pt x="68" y="339"/>
                  </a:lnTo>
                  <a:cubicBezTo>
                    <a:pt x="81" y="339"/>
                    <a:pt x="81" y="339"/>
                    <a:pt x="81" y="339"/>
                  </a:cubicBezTo>
                  <a:lnTo>
                    <a:pt x="81" y="339"/>
                  </a:lnTo>
                  <a:cubicBezTo>
                    <a:pt x="14" y="14"/>
                    <a:pt x="14" y="14"/>
                    <a:pt x="14" y="14"/>
                  </a:cubicBezTo>
                  <a:lnTo>
                    <a:pt x="14" y="14"/>
                  </a:lnTo>
                  <a:cubicBezTo>
                    <a:pt x="0" y="0"/>
                    <a:pt x="0" y="0"/>
                    <a:pt x="0" y="0"/>
                  </a:cubicBezTo>
                </a:path>
              </a:pathLst>
            </a:custGeom>
            <a:solidFill>
              <a:srgbClr val="D2D3D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111"/>
            <p:cNvSpPr>
              <a:spLocks noChangeArrowheads="1"/>
            </p:cNvSpPr>
            <p:nvPr/>
          </p:nvSpPr>
          <p:spPr bwMode="auto">
            <a:xfrm>
              <a:off x="20702834" y="8550199"/>
              <a:ext cx="136265" cy="87208"/>
            </a:xfrm>
            <a:custGeom>
              <a:avLst/>
              <a:gdLst>
                <a:gd name="T0" fmla="*/ 108 w 109"/>
                <a:gd name="T1" fmla="*/ 0 h 69"/>
                <a:gd name="T2" fmla="*/ 108 w 109"/>
                <a:gd name="T3" fmla="*/ 0 h 69"/>
                <a:gd name="T4" fmla="*/ 108 w 109"/>
                <a:gd name="T5" fmla="*/ 0 h 69"/>
                <a:gd name="T6" fmla="*/ 95 w 109"/>
                <a:gd name="T7" fmla="*/ 27 h 69"/>
                <a:gd name="T8" fmla="*/ 81 w 109"/>
                <a:gd name="T9" fmla="*/ 40 h 69"/>
                <a:gd name="T10" fmla="*/ 81 w 109"/>
                <a:gd name="T11" fmla="*/ 40 h 69"/>
                <a:gd name="T12" fmla="*/ 68 w 109"/>
                <a:gd name="T13" fmla="*/ 27 h 69"/>
                <a:gd name="T14" fmla="*/ 54 w 109"/>
                <a:gd name="T15" fmla="*/ 14 h 69"/>
                <a:gd name="T16" fmla="*/ 54 w 109"/>
                <a:gd name="T17" fmla="*/ 27 h 69"/>
                <a:gd name="T18" fmla="*/ 40 w 109"/>
                <a:gd name="T19" fmla="*/ 40 h 69"/>
                <a:gd name="T20" fmla="*/ 40 w 109"/>
                <a:gd name="T21" fmla="*/ 54 h 69"/>
                <a:gd name="T22" fmla="*/ 40 w 109"/>
                <a:gd name="T23" fmla="*/ 68 h 69"/>
                <a:gd name="T24" fmla="*/ 27 w 109"/>
                <a:gd name="T25" fmla="*/ 54 h 69"/>
                <a:gd name="T26" fmla="*/ 14 w 109"/>
                <a:gd name="T27" fmla="*/ 54 h 69"/>
                <a:gd name="T28" fmla="*/ 0 w 109"/>
                <a:gd name="T29" fmla="*/ 54 h 69"/>
                <a:gd name="T30" fmla="*/ 0 w 109"/>
                <a:gd name="T31" fmla="*/ 54 h 69"/>
                <a:gd name="T32" fmla="*/ 0 w 109"/>
                <a:gd name="T33" fmla="*/ 54 h 69"/>
                <a:gd name="T34" fmla="*/ 0 w 109"/>
                <a:gd name="T35" fmla="*/ 54 h 69"/>
                <a:gd name="T36" fmla="*/ 14 w 109"/>
                <a:gd name="T37" fmla="*/ 68 h 69"/>
                <a:gd name="T38" fmla="*/ 14 w 109"/>
                <a:gd name="T39" fmla="*/ 68 h 69"/>
                <a:gd name="T40" fmla="*/ 14 w 109"/>
                <a:gd name="T41" fmla="*/ 68 h 69"/>
                <a:gd name="T42" fmla="*/ 27 w 109"/>
                <a:gd name="T43" fmla="*/ 68 h 69"/>
                <a:gd name="T44" fmla="*/ 40 w 109"/>
                <a:gd name="T45" fmla="*/ 68 h 69"/>
                <a:gd name="T46" fmla="*/ 40 w 109"/>
                <a:gd name="T47" fmla="*/ 68 h 69"/>
                <a:gd name="T48" fmla="*/ 54 w 109"/>
                <a:gd name="T49" fmla="*/ 40 h 69"/>
                <a:gd name="T50" fmla="*/ 54 w 109"/>
                <a:gd name="T51" fmla="*/ 27 h 69"/>
                <a:gd name="T52" fmla="*/ 54 w 109"/>
                <a:gd name="T53" fmla="*/ 27 h 69"/>
                <a:gd name="T54" fmla="*/ 68 w 109"/>
                <a:gd name="T55" fmla="*/ 40 h 69"/>
                <a:gd name="T56" fmla="*/ 81 w 109"/>
                <a:gd name="T57" fmla="*/ 40 h 69"/>
                <a:gd name="T58" fmla="*/ 95 w 109"/>
                <a:gd name="T59" fmla="*/ 40 h 69"/>
                <a:gd name="T60" fmla="*/ 108 w 109"/>
                <a:gd name="T61" fmla="*/ 27 h 69"/>
                <a:gd name="T62" fmla="*/ 108 w 109"/>
                <a:gd name="T63" fmla="*/ 14 h 69"/>
                <a:gd name="T64" fmla="*/ 108 w 109"/>
                <a:gd name="T65" fmla="*/ 14 h 69"/>
                <a:gd name="T66" fmla="*/ 108 w 109"/>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69">
                  <a:moveTo>
                    <a:pt x="108" y="0"/>
                  </a:moveTo>
                  <a:lnTo>
                    <a:pt x="108" y="0"/>
                  </a:lnTo>
                  <a:lnTo>
                    <a:pt x="108" y="0"/>
                  </a:lnTo>
                  <a:cubicBezTo>
                    <a:pt x="108" y="0"/>
                    <a:pt x="95" y="14"/>
                    <a:pt x="95" y="27"/>
                  </a:cubicBezTo>
                  <a:cubicBezTo>
                    <a:pt x="95" y="27"/>
                    <a:pt x="95" y="40"/>
                    <a:pt x="81" y="40"/>
                  </a:cubicBezTo>
                  <a:lnTo>
                    <a:pt x="81" y="40"/>
                  </a:lnTo>
                  <a:cubicBezTo>
                    <a:pt x="81" y="40"/>
                    <a:pt x="81" y="27"/>
                    <a:pt x="68" y="27"/>
                  </a:cubicBezTo>
                  <a:lnTo>
                    <a:pt x="54" y="14"/>
                  </a:lnTo>
                  <a:cubicBezTo>
                    <a:pt x="54" y="14"/>
                    <a:pt x="54" y="14"/>
                    <a:pt x="54" y="27"/>
                  </a:cubicBezTo>
                  <a:cubicBezTo>
                    <a:pt x="40" y="27"/>
                    <a:pt x="40" y="40"/>
                    <a:pt x="40" y="40"/>
                  </a:cubicBezTo>
                  <a:cubicBezTo>
                    <a:pt x="40" y="54"/>
                    <a:pt x="40" y="54"/>
                    <a:pt x="40" y="54"/>
                  </a:cubicBezTo>
                  <a:cubicBezTo>
                    <a:pt x="40" y="68"/>
                    <a:pt x="40" y="68"/>
                    <a:pt x="40" y="68"/>
                  </a:cubicBezTo>
                  <a:cubicBezTo>
                    <a:pt x="27" y="68"/>
                    <a:pt x="27" y="54"/>
                    <a:pt x="27" y="54"/>
                  </a:cubicBezTo>
                  <a:cubicBezTo>
                    <a:pt x="14" y="54"/>
                    <a:pt x="14" y="54"/>
                    <a:pt x="14" y="54"/>
                  </a:cubicBezTo>
                  <a:lnTo>
                    <a:pt x="0" y="54"/>
                  </a:lnTo>
                  <a:lnTo>
                    <a:pt x="0" y="54"/>
                  </a:lnTo>
                  <a:lnTo>
                    <a:pt x="0" y="54"/>
                  </a:lnTo>
                  <a:lnTo>
                    <a:pt x="0" y="54"/>
                  </a:lnTo>
                  <a:cubicBezTo>
                    <a:pt x="14" y="68"/>
                    <a:pt x="14" y="68"/>
                    <a:pt x="14" y="68"/>
                  </a:cubicBezTo>
                  <a:lnTo>
                    <a:pt x="14" y="68"/>
                  </a:lnTo>
                  <a:lnTo>
                    <a:pt x="14" y="68"/>
                  </a:lnTo>
                  <a:cubicBezTo>
                    <a:pt x="14" y="68"/>
                    <a:pt x="14" y="68"/>
                    <a:pt x="27" y="68"/>
                  </a:cubicBezTo>
                  <a:cubicBezTo>
                    <a:pt x="27" y="68"/>
                    <a:pt x="27" y="68"/>
                    <a:pt x="40" y="68"/>
                  </a:cubicBezTo>
                  <a:lnTo>
                    <a:pt x="40" y="68"/>
                  </a:lnTo>
                  <a:cubicBezTo>
                    <a:pt x="54" y="68"/>
                    <a:pt x="54" y="54"/>
                    <a:pt x="54" y="40"/>
                  </a:cubicBezTo>
                  <a:lnTo>
                    <a:pt x="54" y="27"/>
                  </a:lnTo>
                  <a:lnTo>
                    <a:pt x="54" y="27"/>
                  </a:lnTo>
                  <a:cubicBezTo>
                    <a:pt x="54" y="27"/>
                    <a:pt x="68" y="27"/>
                    <a:pt x="68" y="40"/>
                  </a:cubicBezTo>
                  <a:lnTo>
                    <a:pt x="81" y="40"/>
                  </a:lnTo>
                  <a:lnTo>
                    <a:pt x="95" y="40"/>
                  </a:lnTo>
                  <a:cubicBezTo>
                    <a:pt x="95" y="40"/>
                    <a:pt x="95" y="27"/>
                    <a:pt x="108" y="27"/>
                  </a:cubicBezTo>
                  <a:cubicBezTo>
                    <a:pt x="108" y="14"/>
                    <a:pt x="108" y="14"/>
                    <a:pt x="108" y="14"/>
                  </a:cubicBezTo>
                  <a:lnTo>
                    <a:pt x="108" y="14"/>
                  </a:lnTo>
                  <a:cubicBezTo>
                    <a:pt x="108" y="0"/>
                    <a:pt x="108" y="0"/>
                    <a:pt x="108" y="0"/>
                  </a:cubicBezTo>
                </a:path>
              </a:pathLst>
            </a:custGeom>
            <a:solidFill>
              <a:srgbClr val="D2D3D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112"/>
            <p:cNvSpPr>
              <a:spLocks noChangeArrowheads="1"/>
            </p:cNvSpPr>
            <p:nvPr/>
          </p:nvSpPr>
          <p:spPr bwMode="auto">
            <a:xfrm>
              <a:off x="20822745" y="9253317"/>
              <a:ext cx="5452" cy="545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2E847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113"/>
            <p:cNvSpPr>
              <a:spLocks noChangeArrowheads="1"/>
            </p:cNvSpPr>
            <p:nvPr/>
          </p:nvSpPr>
          <p:spPr bwMode="auto">
            <a:xfrm>
              <a:off x="20790042" y="9236968"/>
              <a:ext cx="49057" cy="16350"/>
            </a:xfrm>
            <a:custGeom>
              <a:avLst/>
              <a:gdLst>
                <a:gd name="T0" fmla="*/ 0 w 41"/>
                <a:gd name="T1" fmla="*/ 0 h 14"/>
                <a:gd name="T2" fmla="*/ 0 w 41"/>
                <a:gd name="T3" fmla="*/ 0 h 14"/>
                <a:gd name="T4" fmla="*/ 13 w 41"/>
                <a:gd name="T5" fmla="*/ 13 h 14"/>
                <a:gd name="T6" fmla="*/ 13 w 41"/>
                <a:gd name="T7" fmla="*/ 13 h 14"/>
                <a:gd name="T8" fmla="*/ 13 w 41"/>
                <a:gd name="T9" fmla="*/ 13 h 14"/>
                <a:gd name="T10" fmla="*/ 13 w 41"/>
                <a:gd name="T11" fmla="*/ 13 h 14"/>
                <a:gd name="T12" fmla="*/ 27 w 41"/>
                <a:gd name="T13" fmla="*/ 13 h 14"/>
                <a:gd name="T14" fmla="*/ 27 w 41"/>
                <a:gd name="T15" fmla="*/ 13 h 14"/>
                <a:gd name="T16" fmla="*/ 27 w 41"/>
                <a:gd name="T17" fmla="*/ 13 h 14"/>
                <a:gd name="T18" fmla="*/ 27 w 41"/>
                <a:gd name="T19" fmla="*/ 13 h 14"/>
                <a:gd name="T20" fmla="*/ 27 w 41"/>
                <a:gd name="T21" fmla="*/ 13 h 14"/>
                <a:gd name="T22" fmla="*/ 40 w 41"/>
                <a:gd name="T23" fmla="*/ 13 h 14"/>
                <a:gd name="T24" fmla="*/ 40 w 41"/>
                <a:gd name="T25" fmla="*/ 13 h 14"/>
                <a:gd name="T26" fmla="*/ 40 w 41"/>
                <a:gd name="T27" fmla="*/ 13 h 14"/>
                <a:gd name="T28" fmla="*/ 40 w 41"/>
                <a:gd name="T29" fmla="*/ 13 h 14"/>
                <a:gd name="T30" fmla="*/ 40 w 41"/>
                <a:gd name="T31" fmla="*/ 13 h 14"/>
                <a:gd name="T32" fmla="*/ 40 w 41"/>
                <a:gd name="T33" fmla="*/ 0 h 14"/>
                <a:gd name="T34" fmla="*/ 0 w 41"/>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4">
                  <a:moveTo>
                    <a:pt x="0" y="0"/>
                  </a:moveTo>
                  <a:lnTo>
                    <a:pt x="0" y="0"/>
                  </a:lnTo>
                  <a:cubicBezTo>
                    <a:pt x="0" y="0"/>
                    <a:pt x="0" y="13"/>
                    <a:pt x="13" y="13"/>
                  </a:cubicBezTo>
                  <a:lnTo>
                    <a:pt x="13" y="13"/>
                  </a:lnTo>
                  <a:lnTo>
                    <a:pt x="13" y="13"/>
                  </a:lnTo>
                  <a:lnTo>
                    <a:pt x="13" y="13"/>
                  </a:lnTo>
                  <a:cubicBezTo>
                    <a:pt x="27" y="13"/>
                    <a:pt x="27" y="13"/>
                    <a:pt x="27" y="13"/>
                  </a:cubicBezTo>
                  <a:lnTo>
                    <a:pt x="27" y="13"/>
                  </a:lnTo>
                  <a:lnTo>
                    <a:pt x="27" y="13"/>
                  </a:lnTo>
                  <a:lnTo>
                    <a:pt x="27" y="13"/>
                  </a:lnTo>
                  <a:lnTo>
                    <a:pt x="27" y="13"/>
                  </a:lnTo>
                  <a:cubicBezTo>
                    <a:pt x="40" y="13"/>
                    <a:pt x="40" y="13"/>
                    <a:pt x="40" y="13"/>
                  </a:cubicBezTo>
                  <a:lnTo>
                    <a:pt x="40" y="13"/>
                  </a:lnTo>
                  <a:lnTo>
                    <a:pt x="40" y="13"/>
                  </a:lnTo>
                  <a:lnTo>
                    <a:pt x="40" y="13"/>
                  </a:lnTo>
                  <a:lnTo>
                    <a:pt x="40" y="13"/>
                  </a:lnTo>
                  <a:cubicBezTo>
                    <a:pt x="40" y="0"/>
                    <a:pt x="40" y="0"/>
                    <a:pt x="40" y="0"/>
                  </a:cubicBezTo>
                  <a:cubicBezTo>
                    <a:pt x="0" y="0"/>
                    <a:pt x="0" y="0"/>
                    <a:pt x="0" y="0"/>
                  </a:cubicBez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114"/>
            <p:cNvSpPr>
              <a:spLocks noChangeArrowheads="1"/>
            </p:cNvSpPr>
            <p:nvPr/>
          </p:nvSpPr>
          <p:spPr bwMode="auto">
            <a:xfrm>
              <a:off x="20839099" y="8097801"/>
              <a:ext cx="16350" cy="201673"/>
            </a:xfrm>
            <a:custGeom>
              <a:avLst/>
              <a:gdLst>
                <a:gd name="T0" fmla="*/ 0 w 15"/>
                <a:gd name="T1" fmla="*/ 163 h 164"/>
                <a:gd name="T2" fmla="*/ 0 w 15"/>
                <a:gd name="T3" fmla="*/ 163 h 164"/>
                <a:gd name="T4" fmla="*/ 0 w 15"/>
                <a:gd name="T5" fmla="*/ 149 h 164"/>
                <a:gd name="T6" fmla="*/ 0 w 15"/>
                <a:gd name="T7" fmla="*/ 13 h 164"/>
                <a:gd name="T8" fmla="*/ 0 w 15"/>
                <a:gd name="T9" fmla="*/ 0 h 164"/>
                <a:gd name="T10" fmla="*/ 14 w 15"/>
                <a:gd name="T11" fmla="*/ 13 h 164"/>
                <a:gd name="T12" fmla="*/ 14 w 15"/>
                <a:gd name="T13" fmla="*/ 149 h 164"/>
                <a:gd name="T14" fmla="*/ 0 w 15"/>
                <a:gd name="T15" fmla="*/ 16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4">
                  <a:moveTo>
                    <a:pt x="0" y="163"/>
                  </a:moveTo>
                  <a:lnTo>
                    <a:pt x="0" y="163"/>
                  </a:lnTo>
                  <a:cubicBezTo>
                    <a:pt x="0" y="163"/>
                    <a:pt x="0" y="163"/>
                    <a:pt x="0" y="149"/>
                  </a:cubicBezTo>
                  <a:cubicBezTo>
                    <a:pt x="0" y="13"/>
                    <a:pt x="0" y="13"/>
                    <a:pt x="0" y="13"/>
                  </a:cubicBezTo>
                  <a:cubicBezTo>
                    <a:pt x="0" y="0"/>
                    <a:pt x="0" y="0"/>
                    <a:pt x="0" y="0"/>
                  </a:cubicBezTo>
                  <a:cubicBezTo>
                    <a:pt x="14" y="0"/>
                    <a:pt x="14" y="0"/>
                    <a:pt x="14" y="13"/>
                  </a:cubicBezTo>
                  <a:cubicBezTo>
                    <a:pt x="14" y="149"/>
                    <a:pt x="14" y="149"/>
                    <a:pt x="14" y="149"/>
                  </a:cubicBezTo>
                  <a:cubicBezTo>
                    <a:pt x="14" y="163"/>
                    <a:pt x="14" y="163"/>
                    <a:pt x="0" y="163"/>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115"/>
            <p:cNvSpPr>
              <a:spLocks noChangeArrowheads="1"/>
            </p:cNvSpPr>
            <p:nvPr/>
          </p:nvSpPr>
          <p:spPr bwMode="auto">
            <a:xfrm>
              <a:off x="21024418" y="8163208"/>
              <a:ext cx="119912" cy="185319"/>
            </a:xfrm>
            <a:custGeom>
              <a:avLst/>
              <a:gdLst>
                <a:gd name="T0" fmla="*/ 0 w 96"/>
                <a:gd name="T1" fmla="*/ 149 h 150"/>
                <a:gd name="T2" fmla="*/ 0 w 96"/>
                <a:gd name="T3" fmla="*/ 149 h 150"/>
                <a:gd name="T4" fmla="*/ 0 w 96"/>
                <a:gd name="T5" fmla="*/ 136 h 150"/>
                <a:gd name="T6" fmla="*/ 68 w 96"/>
                <a:gd name="T7" fmla="*/ 14 h 150"/>
                <a:gd name="T8" fmla="*/ 81 w 96"/>
                <a:gd name="T9" fmla="*/ 0 h 150"/>
                <a:gd name="T10" fmla="*/ 95 w 96"/>
                <a:gd name="T11" fmla="*/ 27 h 150"/>
                <a:gd name="T12" fmla="*/ 14 w 96"/>
                <a:gd name="T13" fmla="*/ 149 h 150"/>
                <a:gd name="T14" fmla="*/ 0 w 96"/>
                <a:gd name="T15" fmla="*/ 149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0">
                  <a:moveTo>
                    <a:pt x="0" y="149"/>
                  </a:moveTo>
                  <a:lnTo>
                    <a:pt x="0" y="149"/>
                  </a:lnTo>
                  <a:lnTo>
                    <a:pt x="0" y="136"/>
                  </a:lnTo>
                  <a:cubicBezTo>
                    <a:pt x="68" y="14"/>
                    <a:pt x="68" y="14"/>
                    <a:pt x="68" y="14"/>
                  </a:cubicBezTo>
                  <a:cubicBezTo>
                    <a:pt x="68" y="0"/>
                    <a:pt x="81" y="0"/>
                    <a:pt x="81" y="0"/>
                  </a:cubicBezTo>
                  <a:cubicBezTo>
                    <a:pt x="95" y="14"/>
                    <a:pt x="95" y="14"/>
                    <a:pt x="95" y="27"/>
                  </a:cubicBezTo>
                  <a:cubicBezTo>
                    <a:pt x="14" y="149"/>
                    <a:pt x="14" y="149"/>
                    <a:pt x="14" y="149"/>
                  </a:cubicBezTo>
                  <a:cubicBezTo>
                    <a:pt x="14" y="149"/>
                    <a:pt x="14" y="149"/>
                    <a:pt x="0" y="149"/>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116"/>
            <p:cNvSpPr>
              <a:spLocks noChangeArrowheads="1"/>
            </p:cNvSpPr>
            <p:nvPr/>
          </p:nvSpPr>
          <p:spPr bwMode="auto">
            <a:xfrm>
              <a:off x="21155231" y="8364880"/>
              <a:ext cx="185319" cy="136262"/>
            </a:xfrm>
            <a:custGeom>
              <a:avLst/>
              <a:gdLst>
                <a:gd name="T0" fmla="*/ 0 w 150"/>
                <a:gd name="T1" fmla="*/ 95 h 109"/>
                <a:gd name="T2" fmla="*/ 0 w 150"/>
                <a:gd name="T3" fmla="*/ 95 h 109"/>
                <a:gd name="T4" fmla="*/ 0 w 150"/>
                <a:gd name="T5" fmla="*/ 81 h 109"/>
                <a:gd name="T6" fmla="*/ 136 w 150"/>
                <a:gd name="T7" fmla="*/ 13 h 109"/>
                <a:gd name="T8" fmla="*/ 149 w 150"/>
                <a:gd name="T9" fmla="*/ 13 h 109"/>
                <a:gd name="T10" fmla="*/ 136 w 150"/>
                <a:gd name="T11" fmla="*/ 27 h 109"/>
                <a:gd name="T12" fmla="*/ 13 w 150"/>
                <a:gd name="T13" fmla="*/ 95 h 109"/>
                <a:gd name="T14" fmla="*/ 0 w 150"/>
                <a:gd name="T15" fmla="*/ 95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09">
                  <a:moveTo>
                    <a:pt x="0" y="95"/>
                  </a:moveTo>
                  <a:lnTo>
                    <a:pt x="0" y="95"/>
                  </a:lnTo>
                  <a:lnTo>
                    <a:pt x="0" y="81"/>
                  </a:lnTo>
                  <a:cubicBezTo>
                    <a:pt x="136" y="13"/>
                    <a:pt x="136" y="13"/>
                    <a:pt x="136" y="13"/>
                  </a:cubicBezTo>
                  <a:cubicBezTo>
                    <a:pt x="136" y="0"/>
                    <a:pt x="149" y="13"/>
                    <a:pt x="149" y="13"/>
                  </a:cubicBezTo>
                  <a:cubicBezTo>
                    <a:pt x="149" y="13"/>
                    <a:pt x="149" y="27"/>
                    <a:pt x="136" y="27"/>
                  </a:cubicBezTo>
                  <a:cubicBezTo>
                    <a:pt x="13" y="95"/>
                    <a:pt x="13" y="95"/>
                    <a:pt x="13" y="95"/>
                  </a:cubicBezTo>
                  <a:cubicBezTo>
                    <a:pt x="13" y="108"/>
                    <a:pt x="0" y="95"/>
                    <a:pt x="0" y="95"/>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117"/>
            <p:cNvSpPr>
              <a:spLocks noChangeArrowheads="1"/>
            </p:cNvSpPr>
            <p:nvPr/>
          </p:nvSpPr>
          <p:spPr bwMode="auto">
            <a:xfrm>
              <a:off x="21209736" y="8648308"/>
              <a:ext cx="201669" cy="38152"/>
            </a:xfrm>
            <a:custGeom>
              <a:avLst/>
              <a:gdLst>
                <a:gd name="T0" fmla="*/ 0 w 163"/>
                <a:gd name="T1" fmla="*/ 14 h 29"/>
                <a:gd name="T2" fmla="*/ 0 w 163"/>
                <a:gd name="T3" fmla="*/ 14 h 29"/>
                <a:gd name="T4" fmla="*/ 13 w 163"/>
                <a:gd name="T5" fmla="*/ 0 h 29"/>
                <a:gd name="T6" fmla="*/ 149 w 163"/>
                <a:gd name="T7" fmla="*/ 0 h 29"/>
                <a:gd name="T8" fmla="*/ 162 w 163"/>
                <a:gd name="T9" fmla="*/ 14 h 29"/>
                <a:gd name="T10" fmla="*/ 149 w 163"/>
                <a:gd name="T11" fmla="*/ 28 h 29"/>
                <a:gd name="T12" fmla="*/ 13 w 163"/>
                <a:gd name="T13" fmla="*/ 28 h 29"/>
                <a:gd name="T14" fmla="*/ 0 w 163"/>
                <a:gd name="T15" fmla="*/ 1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
                  <a:moveTo>
                    <a:pt x="0" y="14"/>
                  </a:moveTo>
                  <a:lnTo>
                    <a:pt x="0" y="14"/>
                  </a:lnTo>
                  <a:cubicBezTo>
                    <a:pt x="0" y="0"/>
                    <a:pt x="0" y="0"/>
                    <a:pt x="13" y="0"/>
                  </a:cubicBezTo>
                  <a:cubicBezTo>
                    <a:pt x="149" y="0"/>
                    <a:pt x="149" y="0"/>
                    <a:pt x="149" y="0"/>
                  </a:cubicBezTo>
                  <a:cubicBezTo>
                    <a:pt x="162" y="0"/>
                    <a:pt x="162" y="14"/>
                    <a:pt x="162" y="14"/>
                  </a:cubicBezTo>
                  <a:cubicBezTo>
                    <a:pt x="162" y="28"/>
                    <a:pt x="162" y="28"/>
                    <a:pt x="149" y="28"/>
                  </a:cubicBezTo>
                  <a:cubicBezTo>
                    <a:pt x="13" y="28"/>
                    <a:pt x="13" y="28"/>
                    <a:pt x="13" y="28"/>
                  </a:cubicBezTo>
                  <a:cubicBezTo>
                    <a:pt x="0" y="28"/>
                    <a:pt x="0" y="14"/>
                    <a:pt x="0" y="14"/>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118"/>
            <p:cNvSpPr>
              <a:spLocks noChangeArrowheads="1"/>
            </p:cNvSpPr>
            <p:nvPr/>
          </p:nvSpPr>
          <p:spPr bwMode="auto">
            <a:xfrm>
              <a:off x="21155231" y="8833626"/>
              <a:ext cx="168966" cy="136262"/>
            </a:xfrm>
            <a:custGeom>
              <a:avLst/>
              <a:gdLst>
                <a:gd name="T0" fmla="*/ 0 w 137"/>
                <a:gd name="T1" fmla="*/ 14 h 110"/>
                <a:gd name="T2" fmla="*/ 0 w 137"/>
                <a:gd name="T3" fmla="*/ 14 h 110"/>
                <a:gd name="T4" fmla="*/ 13 w 137"/>
                <a:gd name="T5" fmla="*/ 0 h 110"/>
                <a:gd name="T6" fmla="*/ 136 w 137"/>
                <a:gd name="T7" fmla="*/ 82 h 110"/>
                <a:gd name="T8" fmla="*/ 136 w 137"/>
                <a:gd name="T9" fmla="*/ 95 h 110"/>
                <a:gd name="T10" fmla="*/ 122 w 137"/>
                <a:gd name="T11" fmla="*/ 95 h 110"/>
                <a:gd name="T12" fmla="*/ 0 w 137"/>
                <a:gd name="T13" fmla="*/ 27 h 110"/>
                <a:gd name="T14" fmla="*/ 0 w 137"/>
                <a:gd name="T15" fmla="*/ 1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10">
                  <a:moveTo>
                    <a:pt x="0" y="14"/>
                  </a:moveTo>
                  <a:lnTo>
                    <a:pt x="0" y="14"/>
                  </a:lnTo>
                  <a:cubicBezTo>
                    <a:pt x="0" y="0"/>
                    <a:pt x="13" y="0"/>
                    <a:pt x="13" y="0"/>
                  </a:cubicBezTo>
                  <a:cubicBezTo>
                    <a:pt x="136" y="82"/>
                    <a:pt x="136" y="82"/>
                    <a:pt x="136" y="82"/>
                  </a:cubicBezTo>
                  <a:lnTo>
                    <a:pt x="136" y="95"/>
                  </a:lnTo>
                  <a:cubicBezTo>
                    <a:pt x="136" y="95"/>
                    <a:pt x="122" y="109"/>
                    <a:pt x="122" y="95"/>
                  </a:cubicBezTo>
                  <a:cubicBezTo>
                    <a:pt x="0" y="27"/>
                    <a:pt x="0" y="27"/>
                    <a:pt x="0" y="27"/>
                  </a:cubicBezTo>
                  <a:lnTo>
                    <a:pt x="0" y="14"/>
                  </a:ln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119"/>
            <p:cNvSpPr>
              <a:spLocks noChangeArrowheads="1"/>
            </p:cNvSpPr>
            <p:nvPr/>
          </p:nvSpPr>
          <p:spPr bwMode="auto">
            <a:xfrm>
              <a:off x="21008064" y="8969889"/>
              <a:ext cx="119912" cy="185319"/>
            </a:xfrm>
            <a:custGeom>
              <a:avLst/>
              <a:gdLst>
                <a:gd name="T0" fmla="*/ 13 w 95"/>
                <a:gd name="T1" fmla="*/ 13 h 150"/>
                <a:gd name="T2" fmla="*/ 13 w 95"/>
                <a:gd name="T3" fmla="*/ 13 h 150"/>
                <a:gd name="T4" fmla="*/ 27 w 95"/>
                <a:gd name="T5" fmla="*/ 13 h 150"/>
                <a:gd name="T6" fmla="*/ 94 w 95"/>
                <a:gd name="T7" fmla="*/ 135 h 150"/>
                <a:gd name="T8" fmla="*/ 81 w 95"/>
                <a:gd name="T9" fmla="*/ 149 h 150"/>
                <a:gd name="T10" fmla="*/ 68 w 95"/>
                <a:gd name="T11" fmla="*/ 149 h 150"/>
                <a:gd name="T12" fmla="*/ 0 w 95"/>
                <a:gd name="T13" fmla="*/ 27 h 150"/>
                <a:gd name="T14" fmla="*/ 13 w 95"/>
                <a:gd name="T15" fmla="*/ 13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50">
                  <a:moveTo>
                    <a:pt x="13" y="13"/>
                  </a:moveTo>
                  <a:lnTo>
                    <a:pt x="13" y="13"/>
                  </a:lnTo>
                  <a:cubicBezTo>
                    <a:pt x="13" y="0"/>
                    <a:pt x="27" y="0"/>
                    <a:pt x="27" y="13"/>
                  </a:cubicBezTo>
                  <a:cubicBezTo>
                    <a:pt x="94" y="135"/>
                    <a:pt x="94" y="135"/>
                    <a:pt x="94" y="135"/>
                  </a:cubicBezTo>
                  <a:cubicBezTo>
                    <a:pt x="94" y="135"/>
                    <a:pt x="94" y="149"/>
                    <a:pt x="81" y="149"/>
                  </a:cubicBezTo>
                  <a:cubicBezTo>
                    <a:pt x="81" y="149"/>
                    <a:pt x="81" y="149"/>
                    <a:pt x="68" y="149"/>
                  </a:cubicBezTo>
                  <a:cubicBezTo>
                    <a:pt x="0" y="27"/>
                    <a:pt x="0" y="27"/>
                    <a:pt x="0" y="27"/>
                  </a:cubicBezTo>
                  <a:cubicBezTo>
                    <a:pt x="0" y="13"/>
                    <a:pt x="0" y="13"/>
                    <a:pt x="13" y="13"/>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120"/>
            <p:cNvSpPr>
              <a:spLocks noChangeArrowheads="1"/>
            </p:cNvSpPr>
            <p:nvPr/>
          </p:nvSpPr>
          <p:spPr bwMode="auto">
            <a:xfrm>
              <a:off x="20533868" y="8969889"/>
              <a:ext cx="119912" cy="185319"/>
            </a:xfrm>
            <a:custGeom>
              <a:avLst/>
              <a:gdLst>
                <a:gd name="T0" fmla="*/ 95 w 96"/>
                <a:gd name="T1" fmla="*/ 0 h 150"/>
                <a:gd name="T2" fmla="*/ 95 w 96"/>
                <a:gd name="T3" fmla="*/ 0 h 150"/>
                <a:gd name="T4" fmla="*/ 95 w 96"/>
                <a:gd name="T5" fmla="*/ 13 h 150"/>
                <a:gd name="T6" fmla="*/ 27 w 96"/>
                <a:gd name="T7" fmla="*/ 135 h 150"/>
                <a:gd name="T8" fmla="*/ 0 w 96"/>
                <a:gd name="T9" fmla="*/ 135 h 150"/>
                <a:gd name="T10" fmla="*/ 0 w 96"/>
                <a:gd name="T11" fmla="*/ 122 h 150"/>
                <a:gd name="T12" fmla="*/ 81 w 96"/>
                <a:gd name="T13" fmla="*/ 0 h 150"/>
                <a:gd name="T14" fmla="*/ 95 w 96"/>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0">
                  <a:moveTo>
                    <a:pt x="95" y="0"/>
                  </a:moveTo>
                  <a:lnTo>
                    <a:pt x="95" y="0"/>
                  </a:lnTo>
                  <a:lnTo>
                    <a:pt x="95" y="13"/>
                  </a:lnTo>
                  <a:cubicBezTo>
                    <a:pt x="27" y="135"/>
                    <a:pt x="27" y="135"/>
                    <a:pt x="27" y="135"/>
                  </a:cubicBezTo>
                  <a:cubicBezTo>
                    <a:pt x="14" y="135"/>
                    <a:pt x="14" y="149"/>
                    <a:pt x="0" y="135"/>
                  </a:cubicBezTo>
                  <a:lnTo>
                    <a:pt x="0" y="122"/>
                  </a:lnTo>
                  <a:cubicBezTo>
                    <a:pt x="81" y="0"/>
                    <a:pt x="81" y="0"/>
                    <a:pt x="81" y="0"/>
                  </a:cubicBezTo>
                  <a:cubicBezTo>
                    <a:pt x="81" y="0"/>
                    <a:pt x="81" y="0"/>
                    <a:pt x="95" y="0"/>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121"/>
            <p:cNvSpPr>
              <a:spLocks noChangeArrowheads="1"/>
            </p:cNvSpPr>
            <p:nvPr/>
          </p:nvSpPr>
          <p:spPr bwMode="auto">
            <a:xfrm>
              <a:off x="20337648" y="8817274"/>
              <a:ext cx="185319" cy="119912"/>
            </a:xfrm>
            <a:custGeom>
              <a:avLst/>
              <a:gdLst>
                <a:gd name="T0" fmla="*/ 149 w 150"/>
                <a:gd name="T1" fmla="*/ 13 h 96"/>
                <a:gd name="T2" fmla="*/ 149 w 150"/>
                <a:gd name="T3" fmla="*/ 13 h 96"/>
                <a:gd name="T4" fmla="*/ 149 w 150"/>
                <a:gd name="T5" fmla="*/ 27 h 96"/>
                <a:gd name="T6" fmla="*/ 27 w 150"/>
                <a:gd name="T7" fmla="*/ 95 h 96"/>
                <a:gd name="T8" fmla="*/ 0 w 150"/>
                <a:gd name="T9" fmla="*/ 81 h 96"/>
                <a:gd name="T10" fmla="*/ 13 w 150"/>
                <a:gd name="T11" fmla="*/ 68 h 96"/>
                <a:gd name="T12" fmla="*/ 135 w 150"/>
                <a:gd name="T13" fmla="*/ 0 h 96"/>
                <a:gd name="T14" fmla="*/ 149 w 150"/>
                <a:gd name="T15" fmla="*/ 13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96">
                  <a:moveTo>
                    <a:pt x="149" y="13"/>
                  </a:moveTo>
                  <a:lnTo>
                    <a:pt x="149" y="13"/>
                  </a:lnTo>
                  <a:lnTo>
                    <a:pt x="149" y="27"/>
                  </a:lnTo>
                  <a:cubicBezTo>
                    <a:pt x="27" y="95"/>
                    <a:pt x="27" y="95"/>
                    <a:pt x="27" y="95"/>
                  </a:cubicBezTo>
                  <a:cubicBezTo>
                    <a:pt x="13" y="95"/>
                    <a:pt x="13" y="95"/>
                    <a:pt x="0" y="81"/>
                  </a:cubicBezTo>
                  <a:cubicBezTo>
                    <a:pt x="0" y="81"/>
                    <a:pt x="0" y="68"/>
                    <a:pt x="13" y="68"/>
                  </a:cubicBezTo>
                  <a:cubicBezTo>
                    <a:pt x="135" y="0"/>
                    <a:pt x="135" y="0"/>
                    <a:pt x="135" y="0"/>
                  </a:cubicBezTo>
                  <a:cubicBezTo>
                    <a:pt x="135" y="0"/>
                    <a:pt x="149" y="0"/>
                    <a:pt x="149" y="13"/>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122"/>
            <p:cNvSpPr>
              <a:spLocks noChangeArrowheads="1"/>
            </p:cNvSpPr>
            <p:nvPr/>
          </p:nvSpPr>
          <p:spPr bwMode="auto">
            <a:xfrm>
              <a:off x="20283143" y="8615605"/>
              <a:ext cx="201669" cy="32703"/>
            </a:xfrm>
            <a:custGeom>
              <a:avLst/>
              <a:gdLst>
                <a:gd name="T0" fmla="*/ 163 w 164"/>
                <a:gd name="T1" fmla="*/ 27 h 28"/>
                <a:gd name="T2" fmla="*/ 163 w 164"/>
                <a:gd name="T3" fmla="*/ 27 h 28"/>
                <a:gd name="T4" fmla="*/ 149 w 164"/>
                <a:gd name="T5" fmla="*/ 27 h 28"/>
                <a:gd name="T6" fmla="*/ 0 w 164"/>
                <a:gd name="T7" fmla="*/ 27 h 28"/>
                <a:gd name="T8" fmla="*/ 0 w 164"/>
                <a:gd name="T9" fmla="*/ 14 h 28"/>
                <a:gd name="T10" fmla="*/ 0 w 164"/>
                <a:gd name="T11" fmla="*/ 0 h 28"/>
                <a:gd name="T12" fmla="*/ 149 w 164"/>
                <a:gd name="T13" fmla="*/ 14 h 28"/>
                <a:gd name="T14" fmla="*/ 163 w 164"/>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8">
                  <a:moveTo>
                    <a:pt x="163" y="27"/>
                  </a:moveTo>
                  <a:lnTo>
                    <a:pt x="163" y="27"/>
                  </a:lnTo>
                  <a:lnTo>
                    <a:pt x="149" y="27"/>
                  </a:lnTo>
                  <a:cubicBezTo>
                    <a:pt x="0" y="27"/>
                    <a:pt x="0" y="27"/>
                    <a:pt x="0" y="27"/>
                  </a:cubicBezTo>
                  <a:cubicBezTo>
                    <a:pt x="0" y="27"/>
                    <a:pt x="0" y="27"/>
                    <a:pt x="0" y="14"/>
                  </a:cubicBezTo>
                  <a:lnTo>
                    <a:pt x="0" y="0"/>
                  </a:lnTo>
                  <a:cubicBezTo>
                    <a:pt x="149" y="14"/>
                    <a:pt x="149" y="14"/>
                    <a:pt x="149" y="14"/>
                  </a:cubicBezTo>
                  <a:cubicBezTo>
                    <a:pt x="149" y="14"/>
                    <a:pt x="163" y="14"/>
                    <a:pt x="163" y="27"/>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123"/>
            <p:cNvSpPr>
              <a:spLocks noChangeArrowheads="1"/>
            </p:cNvSpPr>
            <p:nvPr/>
          </p:nvSpPr>
          <p:spPr bwMode="auto">
            <a:xfrm>
              <a:off x="20370351" y="8348526"/>
              <a:ext cx="168966" cy="119912"/>
            </a:xfrm>
            <a:custGeom>
              <a:avLst/>
              <a:gdLst>
                <a:gd name="T0" fmla="*/ 135 w 136"/>
                <a:gd name="T1" fmla="*/ 95 h 96"/>
                <a:gd name="T2" fmla="*/ 135 w 136"/>
                <a:gd name="T3" fmla="*/ 95 h 96"/>
                <a:gd name="T4" fmla="*/ 122 w 136"/>
                <a:gd name="T5" fmla="*/ 95 h 96"/>
                <a:gd name="T6" fmla="*/ 0 w 136"/>
                <a:gd name="T7" fmla="*/ 27 h 96"/>
                <a:gd name="T8" fmla="*/ 0 w 136"/>
                <a:gd name="T9" fmla="*/ 0 h 96"/>
                <a:gd name="T10" fmla="*/ 13 w 136"/>
                <a:gd name="T11" fmla="*/ 0 h 96"/>
                <a:gd name="T12" fmla="*/ 135 w 136"/>
                <a:gd name="T13" fmla="*/ 82 h 96"/>
                <a:gd name="T14" fmla="*/ 135 w 136"/>
                <a:gd name="T15" fmla="*/ 9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96">
                  <a:moveTo>
                    <a:pt x="135" y="95"/>
                  </a:moveTo>
                  <a:lnTo>
                    <a:pt x="135" y="95"/>
                  </a:lnTo>
                  <a:lnTo>
                    <a:pt x="122" y="95"/>
                  </a:lnTo>
                  <a:cubicBezTo>
                    <a:pt x="0" y="27"/>
                    <a:pt x="0" y="27"/>
                    <a:pt x="0" y="27"/>
                  </a:cubicBezTo>
                  <a:cubicBezTo>
                    <a:pt x="0" y="14"/>
                    <a:pt x="0" y="14"/>
                    <a:pt x="0" y="0"/>
                  </a:cubicBezTo>
                  <a:lnTo>
                    <a:pt x="13" y="0"/>
                  </a:lnTo>
                  <a:cubicBezTo>
                    <a:pt x="135" y="82"/>
                    <a:pt x="135" y="82"/>
                    <a:pt x="135" y="82"/>
                  </a:cubicBezTo>
                  <a:cubicBezTo>
                    <a:pt x="135" y="82"/>
                    <a:pt x="135" y="82"/>
                    <a:pt x="135" y="95"/>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124"/>
            <p:cNvSpPr>
              <a:spLocks noChangeArrowheads="1"/>
            </p:cNvSpPr>
            <p:nvPr/>
          </p:nvSpPr>
          <p:spPr bwMode="auto">
            <a:xfrm>
              <a:off x="20572020" y="8146858"/>
              <a:ext cx="119912" cy="201669"/>
            </a:xfrm>
            <a:custGeom>
              <a:avLst/>
              <a:gdLst>
                <a:gd name="T0" fmla="*/ 82 w 96"/>
                <a:gd name="T1" fmla="*/ 150 h 164"/>
                <a:gd name="T2" fmla="*/ 82 w 96"/>
                <a:gd name="T3" fmla="*/ 150 h 164"/>
                <a:gd name="T4" fmla="*/ 68 w 96"/>
                <a:gd name="T5" fmla="*/ 150 h 164"/>
                <a:gd name="T6" fmla="*/ 14 w 96"/>
                <a:gd name="T7" fmla="*/ 28 h 164"/>
                <a:gd name="T8" fmla="*/ 14 w 96"/>
                <a:gd name="T9" fmla="*/ 14 h 164"/>
                <a:gd name="T10" fmla="*/ 28 w 96"/>
                <a:gd name="T11" fmla="*/ 14 h 164"/>
                <a:gd name="T12" fmla="*/ 95 w 96"/>
                <a:gd name="T13" fmla="*/ 136 h 164"/>
                <a:gd name="T14" fmla="*/ 82 w 96"/>
                <a:gd name="T15" fmla="*/ 15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64">
                  <a:moveTo>
                    <a:pt x="82" y="150"/>
                  </a:moveTo>
                  <a:lnTo>
                    <a:pt x="82" y="150"/>
                  </a:lnTo>
                  <a:cubicBezTo>
                    <a:pt x="82" y="163"/>
                    <a:pt x="82" y="150"/>
                    <a:pt x="68" y="150"/>
                  </a:cubicBezTo>
                  <a:cubicBezTo>
                    <a:pt x="14" y="28"/>
                    <a:pt x="14" y="28"/>
                    <a:pt x="14" y="28"/>
                  </a:cubicBezTo>
                  <a:cubicBezTo>
                    <a:pt x="0" y="14"/>
                    <a:pt x="0" y="14"/>
                    <a:pt x="14" y="14"/>
                  </a:cubicBezTo>
                  <a:cubicBezTo>
                    <a:pt x="14" y="0"/>
                    <a:pt x="28" y="0"/>
                    <a:pt x="28" y="14"/>
                  </a:cubicBezTo>
                  <a:cubicBezTo>
                    <a:pt x="95" y="136"/>
                    <a:pt x="95" y="136"/>
                    <a:pt x="95" y="136"/>
                  </a:cubicBezTo>
                  <a:cubicBezTo>
                    <a:pt x="95" y="150"/>
                    <a:pt x="95" y="150"/>
                    <a:pt x="82" y="150"/>
                  </a:cubicBezTo>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125"/>
            <p:cNvSpPr>
              <a:spLocks noChangeArrowheads="1"/>
            </p:cNvSpPr>
            <p:nvPr/>
          </p:nvSpPr>
          <p:spPr bwMode="auto">
            <a:xfrm>
              <a:off x="14020462" y="5754066"/>
              <a:ext cx="2714372" cy="888440"/>
            </a:xfrm>
            <a:custGeom>
              <a:avLst/>
              <a:gdLst>
                <a:gd name="T0" fmla="*/ 0 w 2197"/>
                <a:gd name="T1" fmla="*/ 718 h 719"/>
                <a:gd name="T2" fmla="*/ 0 w 2197"/>
                <a:gd name="T3" fmla="*/ 718 h 719"/>
                <a:gd name="T4" fmla="*/ 0 w 2197"/>
                <a:gd name="T5" fmla="*/ 692 h 719"/>
                <a:gd name="T6" fmla="*/ 1979 w 2197"/>
                <a:gd name="T7" fmla="*/ 692 h 719"/>
                <a:gd name="T8" fmla="*/ 2169 w 2197"/>
                <a:gd name="T9" fmla="*/ 0 h 719"/>
                <a:gd name="T10" fmla="*/ 2196 w 2197"/>
                <a:gd name="T11" fmla="*/ 0 h 719"/>
                <a:gd name="T12" fmla="*/ 1979 w 2197"/>
                <a:gd name="T13" fmla="*/ 718 h 719"/>
                <a:gd name="T14" fmla="*/ 0 w 2197"/>
                <a:gd name="T15" fmla="*/ 718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7" h="719">
                  <a:moveTo>
                    <a:pt x="0" y="718"/>
                  </a:moveTo>
                  <a:lnTo>
                    <a:pt x="0" y="718"/>
                  </a:lnTo>
                  <a:cubicBezTo>
                    <a:pt x="0" y="692"/>
                    <a:pt x="0" y="692"/>
                    <a:pt x="0" y="692"/>
                  </a:cubicBezTo>
                  <a:cubicBezTo>
                    <a:pt x="1979" y="692"/>
                    <a:pt x="1979" y="692"/>
                    <a:pt x="1979" y="692"/>
                  </a:cubicBezTo>
                  <a:cubicBezTo>
                    <a:pt x="2169" y="678"/>
                    <a:pt x="2169" y="610"/>
                    <a:pt x="2169" y="0"/>
                  </a:cubicBezTo>
                  <a:cubicBezTo>
                    <a:pt x="2196" y="0"/>
                    <a:pt x="2196" y="0"/>
                    <a:pt x="2196" y="0"/>
                  </a:cubicBezTo>
                  <a:cubicBezTo>
                    <a:pt x="2196" y="597"/>
                    <a:pt x="2196" y="692"/>
                    <a:pt x="1979" y="718"/>
                  </a:cubicBezTo>
                  <a:lnTo>
                    <a:pt x="0" y="71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126"/>
            <p:cNvSpPr>
              <a:spLocks noChangeArrowheads="1"/>
            </p:cNvSpPr>
            <p:nvPr/>
          </p:nvSpPr>
          <p:spPr bwMode="auto">
            <a:xfrm>
              <a:off x="9545565" y="5786769"/>
              <a:ext cx="2714372" cy="888440"/>
            </a:xfrm>
            <a:custGeom>
              <a:avLst/>
              <a:gdLst>
                <a:gd name="T0" fmla="*/ 2195 w 2196"/>
                <a:gd name="T1" fmla="*/ 719 h 720"/>
                <a:gd name="T2" fmla="*/ 2195 w 2196"/>
                <a:gd name="T3" fmla="*/ 719 h 720"/>
                <a:gd name="T4" fmla="*/ 217 w 2196"/>
                <a:gd name="T5" fmla="*/ 719 h 720"/>
                <a:gd name="T6" fmla="*/ 0 w 2196"/>
                <a:gd name="T7" fmla="*/ 0 h 720"/>
                <a:gd name="T8" fmla="*/ 27 w 2196"/>
                <a:gd name="T9" fmla="*/ 0 h 720"/>
                <a:gd name="T10" fmla="*/ 217 w 2196"/>
                <a:gd name="T11" fmla="*/ 705 h 720"/>
                <a:gd name="T12" fmla="*/ 2195 w 2196"/>
                <a:gd name="T13" fmla="*/ 705 h 720"/>
                <a:gd name="T14" fmla="*/ 2195 w 2196"/>
                <a:gd name="T15" fmla="*/ 719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6" h="720">
                  <a:moveTo>
                    <a:pt x="2195" y="719"/>
                  </a:moveTo>
                  <a:lnTo>
                    <a:pt x="2195" y="719"/>
                  </a:lnTo>
                  <a:cubicBezTo>
                    <a:pt x="217" y="719"/>
                    <a:pt x="217" y="719"/>
                    <a:pt x="217" y="719"/>
                  </a:cubicBezTo>
                  <a:cubicBezTo>
                    <a:pt x="0" y="691"/>
                    <a:pt x="0" y="610"/>
                    <a:pt x="0" y="0"/>
                  </a:cubicBezTo>
                  <a:cubicBezTo>
                    <a:pt x="27" y="0"/>
                    <a:pt x="27" y="0"/>
                    <a:pt x="27" y="0"/>
                  </a:cubicBezTo>
                  <a:cubicBezTo>
                    <a:pt x="27" y="624"/>
                    <a:pt x="27" y="678"/>
                    <a:pt x="217" y="705"/>
                  </a:cubicBezTo>
                  <a:cubicBezTo>
                    <a:pt x="2195" y="705"/>
                    <a:pt x="2195" y="705"/>
                    <a:pt x="2195" y="705"/>
                  </a:cubicBezTo>
                  <a:cubicBezTo>
                    <a:pt x="2195" y="719"/>
                    <a:pt x="2195" y="719"/>
                    <a:pt x="2195" y="71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127"/>
            <p:cNvSpPr>
              <a:spLocks noChangeArrowheads="1"/>
            </p:cNvSpPr>
            <p:nvPr/>
          </p:nvSpPr>
          <p:spPr bwMode="auto">
            <a:xfrm>
              <a:off x="4285784" y="5470637"/>
              <a:ext cx="888440" cy="2714372"/>
            </a:xfrm>
            <a:custGeom>
              <a:avLst/>
              <a:gdLst>
                <a:gd name="T0" fmla="*/ 570 w 720"/>
                <a:gd name="T1" fmla="*/ 2195 h 2196"/>
                <a:gd name="T2" fmla="*/ 570 w 720"/>
                <a:gd name="T3" fmla="*/ 2195 h 2196"/>
                <a:gd name="T4" fmla="*/ 0 w 720"/>
                <a:gd name="T5" fmla="*/ 1991 h 2196"/>
                <a:gd name="T6" fmla="*/ 0 w 720"/>
                <a:gd name="T7" fmla="*/ 0 h 2196"/>
                <a:gd name="T8" fmla="*/ 14 w 720"/>
                <a:gd name="T9" fmla="*/ 0 h 2196"/>
                <a:gd name="T10" fmla="*/ 14 w 720"/>
                <a:gd name="T11" fmla="*/ 1991 h 2196"/>
                <a:gd name="T12" fmla="*/ 719 w 720"/>
                <a:gd name="T13" fmla="*/ 2181 h 2196"/>
                <a:gd name="T14" fmla="*/ 719 w 720"/>
                <a:gd name="T15" fmla="*/ 2195 h 2196"/>
                <a:gd name="T16" fmla="*/ 570 w 720"/>
                <a:gd name="T17" fmla="*/ 2195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2196">
                  <a:moveTo>
                    <a:pt x="570" y="2195"/>
                  </a:moveTo>
                  <a:lnTo>
                    <a:pt x="570" y="2195"/>
                  </a:lnTo>
                  <a:cubicBezTo>
                    <a:pt x="95" y="2195"/>
                    <a:pt x="28" y="2181"/>
                    <a:pt x="0" y="1991"/>
                  </a:cubicBezTo>
                  <a:cubicBezTo>
                    <a:pt x="0" y="0"/>
                    <a:pt x="0" y="0"/>
                    <a:pt x="0" y="0"/>
                  </a:cubicBezTo>
                  <a:cubicBezTo>
                    <a:pt x="14" y="0"/>
                    <a:pt x="14" y="0"/>
                    <a:pt x="14" y="0"/>
                  </a:cubicBezTo>
                  <a:cubicBezTo>
                    <a:pt x="14" y="1991"/>
                    <a:pt x="14" y="1991"/>
                    <a:pt x="14" y="1991"/>
                  </a:cubicBezTo>
                  <a:cubicBezTo>
                    <a:pt x="41" y="2167"/>
                    <a:pt x="109" y="2181"/>
                    <a:pt x="719" y="2181"/>
                  </a:cubicBezTo>
                  <a:cubicBezTo>
                    <a:pt x="719" y="2195"/>
                    <a:pt x="719" y="2195"/>
                    <a:pt x="719" y="2195"/>
                  </a:cubicBezTo>
                  <a:cubicBezTo>
                    <a:pt x="665" y="2195"/>
                    <a:pt x="624" y="2195"/>
                    <a:pt x="570" y="219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128"/>
            <p:cNvSpPr>
              <a:spLocks noChangeArrowheads="1"/>
            </p:cNvSpPr>
            <p:nvPr/>
          </p:nvSpPr>
          <p:spPr bwMode="auto">
            <a:xfrm>
              <a:off x="9480159" y="7078551"/>
              <a:ext cx="2730723" cy="904791"/>
            </a:xfrm>
            <a:custGeom>
              <a:avLst/>
              <a:gdLst>
                <a:gd name="T0" fmla="*/ 13 w 2210"/>
                <a:gd name="T1" fmla="*/ 731 h 732"/>
                <a:gd name="T2" fmla="*/ 13 w 2210"/>
                <a:gd name="T3" fmla="*/ 731 h 732"/>
                <a:gd name="T4" fmla="*/ 217 w 2210"/>
                <a:gd name="T5" fmla="*/ 0 h 732"/>
                <a:gd name="T6" fmla="*/ 2209 w 2210"/>
                <a:gd name="T7" fmla="*/ 0 h 732"/>
                <a:gd name="T8" fmla="*/ 2209 w 2210"/>
                <a:gd name="T9" fmla="*/ 27 h 732"/>
                <a:gd name="T10" fmla="*/ 217 w 2210"/>
                <a:gd name="T11" fmla="*/ 27 h 732"/>
                <a:gd name="T12" fmla="*/ 27 w 2210"/>
                <a:gd name="T13" fmla="*/ 731 h 732"/>
                <a:gd name="T14" fmla="*/ 13 w 2210"/>
                <a:gd name="T15" fmla="*/ 731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732">
                  <a:moveTo>
                    <a:pt x="13" y="731"/>
                  </a:moveTo>
                  <a:lnTo>
                    <a:pt x="13" y="731"/>
                  </a:lnTo>
                  <a:cubicBezTo>
                    <a:pt x="0" y="122"/>
                    <a:pt x="0" y="27"/>
                    <a:pt x="217" y="0"/>
                  </a:cubicBezTo>
                  <a:cubicBezTo>
                    <a:pt x="2209" y="0"/>
                    <a:pt x="2209" y="0"/>
                    <a:pt x="2209" y="0"/>
                  </a:cubicBezTo>
                  <a:cubicBezTo>
                    <a:pt x="2209" y="27"/>
                    <a:pt x="2209" y="27"/>
                    <a:pt x="2209" y="27"/>
                  </a:cubicBezTo>
                  <a:cubicBezTo>
                    <a:pt x="217" y="27"/>
                    <a:pt x="217" y="27"/>
                    <a:pt x="217" y="27"/>
                  </a:cubicBezTo>
                  <a:cubicBezTo>
                    <a:pt x="41" y="54"/>
                    <a:pt x="27" y="109"/>
                    <a:pt x="27" y="731"/>
                  </a:cubicBezTo>
                  <a:cubicBezTo>
                    <a:pt x="13" y="731"/>
                    <a:pt x="13" y="731"/>
                    <a:pt x="13" y="731"/>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129"/>
            <p:cNvSpPr>
              <a:spLocks noChangeArrowheads="1"/>
            </p:cNvSpPr>
            <p:nvPr/>
          </p:nvSpPr>
          <p:spPr bwMode="auto">
            <a:xfrm>
              <a:off x="9496508" y="9100701"/>
              <a:ext cx="1978550" cy="1460747"/>
            </a:xfrm>
            <a:custGeom>
              <a:avLst/>
              <a:gdLst>
                <a:gd name="T0" fmla="*/ 1343 w 1601"/>
                <a:gd name="T1" fmla="*/ 1180 h 1181"/>
                <a:gd name="T2" fmla="*/ 1343 w 1601"/>
                <a:gd name="T3" fmla="*/ 1180 h 1181"/>
                <a:gd name="T4" fmla="*/ 0 w 1601"/>
                <a:gd name="T5" fmla="*/ 1180 h 1181"/>
                <a:gd name="T6" fmla="*/ 0 w 1601"/>
                <a:gd name="T7" fmla="*/ 1166 h 1181"/>
                <a:gd name="T8" fmla="*/ 1343 w 1601"/>
                <a:gd name="T9" fmla="*/ 1166 h 1181"/>
                <a:gd name="T10" fmla="*/ 1492 w 1601"/>
                <a:gd name="T11" fmla="*/ 1112 h 1181"/>
                <a:gd name="T12" fmla="*/ 1560 w 1601"/>
                <a:gd name="T13" fmla="*/ 543 h 1181"/>
                <a:gd name="T14" fmla="*/ 1560 w 1601"/>
                <a:gd name="T15" fmla="*/ 0 h 1181"/>
                <a:gd name="T16" fmla="*/ 1573 w 1601"/>
                <a:gd name="T17" fmla="*/ 0 h 1181"/>
                <a:gd name="T18" fmla="*/ 1586 w 1601"/>
                <a:gd name="T19" fmla="*/ 543 h 1181"/>
                <a:gd name="T20" fmla="*/ 1505 w 1601"/>
                <a:gd name="T21" fmla="*/ 1126 h 1181"/>
                <a:gd name="T22" fmla="*/ 1343 w 1601"/>
                <a:gd name="T23" fmla="*/ 118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1" h="1181">
                  <a:moveTo>
                    <a:pt x="1343" y="1180"/>
                  </a:moveTo>
                  <a:lnTo>
                    <a:pt x="1343" y="1180"/>
                  </a:lnTo>
                  <a:cubicBezTo>
                    <a:pt x="0" y="1180"/>
                    <a:pt x="0" y="1180"/>
                    <a:pt x="0" y="1180"/>
                  </a:cubicBezTo>
                  <a:cubicBezTo>
                    <a:pt x="0" y="1166"/>
                    <a:pt x="0" y="1166"/>
                    <a:pt x="0" y="1166"/>
                  </a:cubicBezTo>
                  <a:cubicBezTo>
                    <a:pt x="1343" y="1166"/>
                    <a:pt x="1343" y="1166"/>
                    <a:pt x="1343" y="1166"/>
                  </a:cubicBezTo>
                  <a:cubicBezTo>
                    <a:pt x="1410" y="1166"/>
                    <a:pt x="1451" y="1139"/>
                    <a:pt x="1492" y="1112"/>
                  </a:cubicBezTo>
                  <a:cubicBezTo>
                    <a:pt x="1573" y="1017"/>
                    <a:pt x="1573" y="827"/>
                    <a:pt x="1560" y="543"/>
                  </a:cubicBezTo>
                  <a:cubicBezTo>
                    <a:pt x="1560" y="380"/>
                    <a:pt x="1546" y="204"/>
                    <a:pt x="1560" y="0"/>
                  </a:cubicBezTo>
                  <a:cubicBezTo>
                    <a:pt x="1573" y="0"/>
                    <a:pt x="1573" y="0"/>
                    <a:pt x="1573" y="0"/>
                  </a:cubicBezTo>
                  <a:cubicBezTo>
                    <a:pt x="1573" y="204"/>
                    <a:pt x="1573" y="380"/>
                    <a:pt x="1586" y="543"/>
                  </a:cubicBezTo>
                  <a:cubicBezTo>
                    <a:pt x="1586" y="841"/>
                    <a:pt x="1600" y="1031"/>
                    <a:pt x="1505" y="1126"/>
                  </a:cubicBezTo>
                  <a:cubicBezTo>
                    <a:pt x="1465" y="1166"/>
                    <a:pt x="1410" y="1180"/>
                    <a:pt x="1343" y="118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130"/>
            <p:cNvSpPr>
              <a:spLocks noChangeArrowheads="1"/>
            </p:cNvSpPr>
            <p:nvPr/>
          </p:nvSpPr>
          <p:spPr bwMode="auto">
            <a:xfrm>
              <a:off x="11371497" y="7345626"/>
              <a:ext cx="1204573" cy="1455297"/>
            </a:xfrm>
            <a:custGeom>
              <a:avLst/>
              <a:gdLst>
                <a:gd name="T0" fmla="*/ 54 w 976"/>
                <a:gd name="T1" fmla="*/ 1178 h 1179"/>
                <a:gd name="T2" fmla="*/ 54 w 976"/>
                <a:gd name="T3" fmla="*/ 1178 h 1179"/>
                <a:gd name="T4" fmla="*/ 27 w 976"/>
                <a:gd name="T5" fmla="*/ 1178 h 1179"/>
                <a:gd name="T6" fmla="*/ 27 w 976"/>
                <a:gd name="T7" fmla="*/ 636 h 1179"/>
                <a:gd name="T8" fmla="*/ 95 w 976"/>
                <a:gd name="T9" fmla="*/ 54 h 1179"/>
                <a:gd name="T10" fmla="*/ 271 w 976"/>
                <a:gd name="T11" fmla="*/ 0 h 1179"/>
                <a:gd name="T12" fmla="*/ 975 w 976"/>
                <a:gd name="T13" fmla="*/ 0 h 1179"/>
                <a:gd name="T14" fmla="*/ 975 w 976"/>
                <a:gd name="T15" fmla="*/ 13 h 1179"/>
                <a:gd name="T16" fmla="*/ 271 w 976"/>
                <a:gd name="T17" fmla="*/ 13 h 1179"/>
                <a:gd name="T18" fmla="*/ 108 w 976"/>
                <a:gd name="T19" fmla="*/ 68 h 1179"/>
                <a:gd name="T20" fmla="*/ 41 w 976"/>
                <a:gd name="T21" fmla="*/ 636 h 1179"/>
                <a:gd name="T22" fmla="*/ 54 w 976"/>
                <a:gd name="T23" fmla="*/ 1178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6" h="1179">
                  <a:moveTo>
                    <a:pt x="54" y="1178"/>
                  </a:moveTo>
                  <a:lnTo>
                    <a:pt x="54" y="1178"/>
                  </a:lnTo>
                  <a:cubicBezTo>
                    <a:pt x="27" y="1178"/>
                    <a:pt x="27" y="1178"/>
                    <a:pt x="27" y="1178"/>
                  </a:cubicBezTo>
                  <a:cubicBezTo>
                    <a:pt x="27" y="975"/>
                    <a:pt x="27" y="799"/>
                    <a:pt x="27" y="636"/>
                  </a:cubicBezTo>
                  <a:cubicBezTo>
                    <a:pt x="13" y="339"/>
                    <a:pt x="0" y="149"/>
                    <a:pt x="95" y="54"/>
                  </a:cubicBezTo>
                  <a:cubicBezTo>
                    <a:pt x="136" y="13"/>
                    <a:pt x="190" y="0"/>
                    <a:pt x="271" y="0"/>
                  </a:cubicBezTo>
                  <a:cubicBezTo>
                    <a:pt x="975" y="0"/>
                    <a:pt x="975" y="0"/>
                    <a:pt x="975" y="0"/>
                  </a:cubicBezTo>
                  <a:cubicBezTo>
                    <a:pt x="975" y="13"/>
                    <a:pt x="975" y="13"/>
                    <a:pt x="975" y="13"/>
                  </a:cubicBezTo>
                  <a:cubicBezTo>
                    <a:pt x="271" y="13"/>
                    <a:pt x="271" y="13"/>
                    <a:pt x="271" y="13"/>
                  </a:cubicBezTo>
                  <a:cubicBezTo>
                    <a:pt x="190" y="13"/>
                    <a:pt x="149" y="40"/>
                    <a:pt x="108" y="68"/>
                  </a:cubicBezTo>
                  <a:cubicBezTo>
                    <a:pt x="27" y="163"/>
                    <a:pt x="41" y="352"/>
                    <a:pt x="41" y="636"/>
                  </a:cubicBezTo>
                  <a:cubicBezTo>
                    <a:pt x="54" y="799"/>
                    <a:pt x="54" y="975"/>
                    <a:pt x="54" y="117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131"/>
            <p:cNvSpPr>
              <a:spLocks noChangeArrowheads="1"/>
            </p:cNvSpPr>
            <p:nvPr/>
          </p:nvSpPr>
          <p:spPr bwMode="auto">
            <a:xfrm>
              <a:off x="13987759" y="6119254"/>
              <a:ext cx="6001055" cy="904791"/>
            </a:xfrm>
            <a:custGeom>
              <a:avLst/>
              <a:gdLst>
                <a:gd name="T0" fmla="*/ 0 w 4854"/>
                <a:gd name="T1" fmla="*/ 732 h 733"/>
                <a:gd name="T2" fmla="*/ 0 w 4854"/>
                <a:gd name="T3" fmla="*/ 732 h 733"/>
                <a:gd name="T4" fmla="*/ 0 w 4854"/>
                <a:gd name="T5" fmla="*/ 719 h 733"/>
                <a:gd name="T6" fmla="*/ 4650 w 4854"/>
                <a:gd name="T7" fmla="*/ 705 h 733"/>
                <a:gd name="T8" fmla="*/ 4826 w 4854"/>
                <a:gd name="T9" fmla="*/ 0 h 733"/>
                <a:gd name="T10" fmla="*/ 4853 w 4854"/>
                <a:gd name="T11" fmla="*/ 0 h 733"/>
                <a:gd name="T12" fmla="*/ 4650 w 4854"/>
                <a:gd name="T13" fmla="*/ 719 h 733"/>
                <a:gd name="T14" fmla="*/ 0 w 4854"/>
                <a:gd name="T15" fmla="*/ 732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54" h="733">
                  <a:moveTo>
                    <a:pt x="0" y="732"/>
                  </a:moveTo>
                  <a:lnTo>
                    <a:pt x="0" y="732"/>
                  </a:lnTo>
                  <a:cubicBezTo>
                    <a:pt x="0" y="719"/>
                    <a:pt x="0" y="719"/>
                    <a:pt x="0" y="719"/>
                  </a:cubicBezTo>
                  <a:cubicBezTo>
                    <a:pt x="4650" y="705"/>
                    <a:pt x="4650" y="705"/>
                    <a:pt x="4650" y="705"/>
                  </a:cubicBezTo>
                  <a:cubicBezTo>
                    <a:pt x="4826" y="678"/>
                    <a:pt x="4839" y="624"/>
                    <a:pt x="4826" y="0"/>
                  </a:cubicBezTo>
                  <a:cubicBezTo>
                    <a:pt x="4853" y="0"/>
                    <a:pt x="4853" y="0"/>
                    <a:pt x="4853" y="0"/>
                  </a:cubicBezTo>
                  <a:cubicBezTo>
                    <a:pt x="4853" y="597"/>
                    <a:pt x="4853" y="692"/>
                    <a:pt x="4650" y="719"/>
                  </a:cubicBezTo>
                  <a:lnTo>
                    <a:pt x="0" y="73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132"/>
            <p:cNvSpPr>
              <a:spLocks noChangeArrowheads="1"/>
            </p:cNvSpPr>
            <p:nvPr/>
          </p:nvSpPr>
          <p:spPr bwMode="auto">
            <a:xfrm>
              <a:off x="10984509" y="4582200"/>
              <a:ext cx="2163866" cy="1259075"/>
            </a:xfrm>
            <a:custGeom>
              <a:avLst/>
              <a:gdLst>
                <a:gd name="T0" fmla="*/ 1734 w 1749"/>
                <a:gd name="T1" fmla="*/ 1017 h 1018"/>
                <a:gd name="T2" fmla="*/ 1734 w 1749"/>
                <a:gd name="T3" fmla="*/ 1017 h 1018"/>
                <a:gd name="T4" fmla="*/ 1707 w 1749"/>
                <a:gd name="T5" fmla="*/ 1003 h 1018"/>
                <a:gd name="T6" fmla="*/ 1721 w 1749"/>
                <a:gd name="T7" fmla="*/ 271 h 1018"/>
                <a:gd name="T8" fmla="*/ 1666 w 1749"/>
                <a:gd name="T9" fmla="*/ 95 h 1018"/>
                <a:gd name="T10" fmla="*/ 1233 w 1749"/>
                <a:gd name="T11" fmla="*/ 27 h 1018"/>
                <a:gd name="T12" fmla="*/ 0 w 1749"/>
                <a:gd name="T13" fmla="*/ 27 h 1018"/>
                <a:gd name="T14" fmla="*/ 0 w 1749"/>
                <a:gd name="T15" fmla="*/ 0 h 1018"/>
                <a:gd name="T16" fmla="*/ 1233 w 1749"/>
                <a:gd name="T17" fmla="*/ 0 h 1018"/>
                <a:gd name="T18" fmla="*/ 1694 w 1749"/>
                <a:gd name="T19" fmla="*/ 81 h 1018"/>
                <a:gd name="T20" fmla="*/ 1748 w 1749"/>
                <a:gd name="T21" fmla="*/ 271 h 1018"/>
                <a:gd name="T22" fmla="*/ 1734 w 1749"/>
                <a:gd name="T23" fmla="*/ 101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9" h="1018">
                  <a:moveTo>
                    <a:pt x="1734" y="1017"/>
                  </a:moveTo>
                  <a:lnTo>
                    <a:pt x="1734" y="1017"/>
                  </a:lnTo>
                  <a:cubicBezTo>
                    <a:pt x="1707" y="1003"/>
                    <a:pt x="1707" y="1003"/>
                    <a:pt x="1707" y="1003"/>
                  </a:cubicBezTo>
                  <a:cubicBezTo>
                    <a:pt x="1721" y="271"/>
                    <a:pt x="1721" y="271"/>
                    <a:pt x="1721" y="271"/>
                  </a:cubicBezTo>
                  <a:cubicBezTo>
                    <a:pt x="1721" y="176"/>
                    <a:pt x="1707" y="122"/>
                    <a:pt x="1666" y="95"/>
                  </a:cubicBezTo>
                  <a:cubicBezTo>
                    <a:pt x="1612" y="27"/>
                    <a:pt x="1463" y="27"/>
                    <a:pt x="1233" y="27"/>
                  </a:cubicBezTo>
                  <a:cubicBezTo>
                    <a:pt x="0" y="27"/>
                    <a:pt x="0" y="27"/>
                    <a:pt x="0" y="27"/>
                  </a:cubicBezTo>
                  <a:cubicBezTo>
                    <a:pt x="0" y="0"/>
                    <a:pt x="0" y="0"/>
                    <a:pt x="0" y="0"/>
                  </a:cubicBezTo>
                  <a:cubicBezTo>
                    <a:pt x="1233" y="0"/>
                    <a:pt x="1233" y="0"/>
                    <a:pt x="1233" y="0"/>
                  </a:cubicBezTo>
                  <a:cubicBezTo>
                    <a:pt x="1463" y="0"/>
                    <a:pt x="1612" y="0"/>
                    <a:pt x="1694" y="81"/>
                  </a:cubicBezTo>
                  <a:cubicBezTo>
                    <a:pt x="1734" y="108"/>
                    <a:pt x="1748" y="176"/>
                    <a:pt x="1748" y="271"/>
                  </a:cubicBezTo>
                  <a:cubicBezTo>
                    <a:pt x="1734" y="1017"/>
                    <a:pt x="1734" y="1017"/>
                    <a:pt x="1734" y="1017"/>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0" name="Freeform 133"/>
            <p:cNvSpPr>
              <a:spLocks noChangeArrowheads="1"/>
            </p:cNvSpPr>
            <p:nvPr/>
          </p:nvSpPr>
          <p:spPr bwMode="auto">
            <a:xfrm>
              <a:off x="13431803" y="7312922"/>
              <a:ext cx="3433845" cy="1259078"/>
            </a:xfrm>
            <a:custGeom>
              <a:avLst/>
              <a:gdLst>
                <a:gd name="T0" fmla="*/ 2779 w 2780"/>
                <a:gd name="T1" fmla="*/ 1016 h 1017"/>
                <a:gd name="T2" fmla="*/ 2779 w 2780"/>
                <a:gd name="T3" fmla="*/ 1016 h 1017"/>
                <a:gd name="T4" fmla="*/ 515 w 2780"/>
                <a:gd name="T5" fmla="*/ 1002 h 1017"/>
                <a:gd name="T6" fmla="*/ 55 w 2780"/>
                <a:gd name="T7" fmla="*/ 934 h 1017"/>
                <a:gd name="T8" fmla="*/ 0 w 2780"/>
                <a:gd name="T9" fmla="*/ 744 h 1017"/>
                <a:gd name="T10" fmla="*/ 14 w 2780"/>
                <a:gd name="T11" fmla="*/ 0 h 1017"/>
                <a:gd name="T12" fmla="*/ 41 w 2780"/>
                <a:gd name="T13" fmla="*/ 0 h 1017"/>
                <a:gd name="T14" fmla="*/ 27 w 2780"/>
                <a:gd name="T15" fmla="*/ 744 h 1017"/>
                <a:gd name="T16" fmla="*/ 81 w 2780"/>
                <a:gd name="T17" fmla="*/ 921 h 1017"/>
                <a:gd name="T18" fmla="*/ 515 w 2780"/>
                <a:gd name="T19" fmla="*/ 988 h 1017"/>
                <a:gd name="T20" fmla="*/ 2779 w 2780"/>
                <a:gd name="T21" fmla="*/ 1002 h 1017"/>
                <a:gd name="T22" fmla="*/ 2779 w 2780"/>
                <a:gd name="T23" fmla="*/ 101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0" h="1017">
                  <a:moveTo>
                    <a:pt x="2779" y="1016"/>
                  </a:moveTo>
                  <a:lnTo>
                    <a:pt x="2779" y="1016"/>
                  </a:lnTo>
                  <a:cubicBezTo>
                    <a:pt x="515" y="1002"/>
                    <a:pt x="515" y="1002"/>
                    <a:pt x="515" y="1002"/>
                  </a:cubicBezTo>
                  <a:cubicBezTo>
                    <a:pt x="285" y="1016"/>
                    <a:pt x="136" y="1002"/>
                    <a:pt x="55" y="934"/>
                  </a:cubicBezTo>
                  <a:cubicBezTo>
                    <a:pt x="27" y="894"/>
                    <a:pt x="0" y="839"/>
                    <a:pt x="0" y="744"/>
                  </a:cubicBezTo>
                  <a:cubicBezTo>
                    <a:pt x="14" y="0"/>
                    <a:pt x="14" y="0"/>
                    <a:pt x="14" y="0"/>
                  </a:cubicBezTo>
                  <a:cubicBezTo>
                    <a:pt x="41" y="0"/>
                    <a:pt x="41" y="0"/>
                    <a:pt x="41" y="0"/>
                  </a:cubicBezTo>
                  <a:cubicBezTo>
                    <a:pt x="27" y="744"/>
                    <a:pt x="27" y="744"/>
                    <a:pt x="27" y="744"/>
                  </a:cubicBezTo>
                  <a:cubicBezTo>
                    <a:pt x="27" y="826"/>
                    <a:pt x="41" y="880"/>
                    <a:pt x="81" y="921"/>
                  </a:cubicBezTo>
                  <a:cubicBezTo>
                    <a:pt x="150" y="988"/>
                    <a:pt x="285" y="988"/>
                    <a:pt x="515" y="988"/>
                  </a:cubicBezTo>
                  <a:cubicBezTo>
                    <a:pt x="2779" y="1002"/>
                    <a:pt x="2779" y="1002"/>
                    <a:pt x="2779" y="1002"/>
                  </a:cubicBezTo>
                  <a:lnTo>
                    <a:pt x="2779" y="101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3" name="Freeform 226"/>
            <p:cNvSpPr>
              <a:spLocks noChangeArrowheads="1"/>
            </p:cNvSpPr>
            <p:nvPr/>
          </p:nvSpPr>
          <p:spPr bwMode="auto">
            <a:xfrm>
              <a:off x="16429604" y="8016045"/>
              <a:ext cx="1090109" cy="1090109"/>
            </a:xfrm>
            <a:custGeom>
              <a:avLst/>
              <a:gdLst>
                <a:gd name="T0" fmla="*/ 881 w 882"/>
                <a:gd name="T1" fmla="*/ 434 h 882"/>
                <a:gd name="T2" fmla="*/ 881 w 882"/>
                <a:gd name="T3" fmla="*/ 434 h 882"/>
                <a:gd name="T4" fmla="*/ 447 w 882"/>
                <a:gd name="T5" fmla="*/ 881 h 882"/>
                <a:gd name="T6" fmla="*/ 0 w 882"/>
                <a:gd name="T7" fmla="*/ 434 h 882"/>
                <a:gd name="T8" fmla="*/ 447 w 882"/>
                <a:gd name="T9" fmla="*/ 0 h 882"/>
                <a:gd name="T10" fmla="*/ 881 w 882"/>
                <a:gd name="T11" fmla="*/ 434 h 882"/>
              </a:gdLst>
              <a:ahLst/>
              <a:cxnLst>
                <a:cxn ang="0">
                  <a:pos x="T0" y="T1"/>
                </a:cxn>
                <a:cxn ang="0">
                  <a:pos x="T2" y="T3"/>
                </a:cxn>
                <a:cxn ang="0">
                  <a:pos x="T4" y="T5"/>
                </a:cxn>
                <a:cxn ang="0">
                  <a:pos x="T6" y="T7"/>
                </a:cxn>
                <a:cxn ang="0">
                  <a:pos x="T8" y="T9"/>
                </a:cxn>
                <a:cxn ang="0">
                  <a:pos x="T10" y="T11"/>
                </a:cxn>
              </a:cxnLst>
              <a:rect l="0" t="0" r="r" b="b"/>
              <a:pathLst>
                <a:path w="882" h="882">
                  <a:moveTo>
                    <a:pt x="881" y="434"/>
                  </a:moveTo>
                  <a:lnTo>
                    <a:pt x="881" y="434"/>
                  </a:lnTo>
                  <a:cubicBezTo>
                    <a:pt x="881" y="678"/>
                    <a:pt x="691" y="881"/>
                    <a:pt x="447" y="881"/>
                  </a:cubicBezTo>
                  <a:cubicBezTo>
                    <a:pt x="203" y="881"/>
                    <a:pt x="0" y="678"/>
                    <a:pt x="0" y="434"/>
                  </a:cubicBezTo>
                  <a:cubicBezTo>
                    <a:pt x="0" y="190"/>
                    <a:pt x="203" y="0"/>
                    <a:pt x="447" y="0"/>
                  </a:cubicBezTo>
                  <a:cubicBezTo>
                    <a:pt x="691" y="0"/>
                    <a:pt x="881" y="190"/>
                    <a:pt x="881" y="43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4" name="Freeform 227"/>
            <p:cNvSpPr>
              <a:spLocks noChangeArrowheads="1"/>
            </p:cNvSpPr>
            <p:nvPr/>
          </p:nvSpPr>
          <p:spPr bwMode="auto">
            <a:xfrm>
              <a:off x="17067320" y="8348526"/>
              <a:ext cx="201669" cy="419694"/>
            </a:xfrm>
            <a:custGeom>
              <a:avLst/>
              <a:gdLst>
                <a:gd name="T0" fmla="*/ 163 w 164"/>
                <a:gd name="T1" fmla="*/ 136 h 340"/>
                <a:gd name="T2" fmla="*/ 163 w 164"/>
                <a:gd name="T3" fmla="*/ 136 h 340"/>
                <a:gd name="T4" fmla="*/ 13 w 164"/>
                <a:gd name="T5" fmla="*/ 0 h 340"/>
                <a:gd name="T6" fmla="*/ 0 w 164"/>
                <a:gd name="T7" fmla="*/ 0 h 340"/>
                <a:gd name="T8" fmla="*/ 68 w 164"/>
                <a:gd name="T9" fmla="*/ 136 h 340"/>
                <a:gd name="T10" fmla="*/ 0 w 164"/>
                <a:gd name="T11" fmla="*/ 258 h 340"/>
                <a:gd name="T12" fmla="*/ 0 w 164"/>
                <a:gd name="T13" fmla="*/ 258 h 340"/>
                <a:gd name="T14" fmla="*/ 82 w 164"/>
                <a:gd name="T15" fmla="*/ 339 h 340"/>
                <a:gd name="T16" fmla="*/ 54 w 164"/>
                <a:gd name="T17" fmla="*/ 258 h 340"/>
                <a:gd name="T18" fmla="*/ 163 w 164"/>
                <a:gd name="T19" fmla="*/ 1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40">
                  <a:moveTo>
                    <a:pt x="163" y="136"/>
                  </a:moveTo>
                  <a:lnTo>
                    <a:pt x="163" y="136"/>
                  </a:lnTo>
                  <a:cubicBezTo>
                    <a:pt x="163" y="68"/>
                    <a:pt x="95" y="0"/>
                    <a:pt x="13" y="0"/>
                  </a:cubicBezTo>
                  <a:lnTo>
                    <a:pt x="0" y="0"/>
                  </a:lnTo>
                  <a:cubicBezTo>
                    <a:pt x="41" y="41"/>
                    <a:pt x="68" y="82"/>
                    <a:pt x="68" y="136"/>
                  </a:cubicBezTo>
                  <a:cubicBezTo>
                    <a:pt x="68" y="177"/>
                    <a:pt x="41" y="231"/>
                    <a:pt x="0" y="258"/>
                  </a:cubicBezTo>
                  <a:lnTo>
                    <a:pt x="0" y="258"/>
                  </a:lnTo>
                  <a:cubicBezTo>
                    <a:pt x="27" y="298"/>
                    <a:pt x="82" y="339"/>
                    <a:pt x="82" y="339"/>
                  </a:cubicBezTo>
                  <a:cubicBezTo>
                    <a:pt x="68" y="312"/>
                    <a:pt x="54" y="272"/>
                    <a:pt x="54" y="258"/>
                  </a:cubicBezTo>
                  <a:cubicBezTo>
                    <a:pt x="108" y="231"/>
                    <a:pt x="163" y="190"/>
                    <a:pt x="163" y="136"/>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5" name="Freeform 228"/>
            <p:cNvSpPr>
              <a:spLocks noChangeArrowheads="1"/>
            </p:cNvSpPr>
            <p:nvPr/>
          </p:nvSpPr>
          <p:spPr bwMode="auto">
            <a:xfrm>
              <a:off x="16702131" y="8315823"/>
              <a:ext cx="436043" cy="506902"/>
            </a:xfrm>
            <a:custGeom>
              <a:avLst/>
              <a:gdLst>
                <a:gd name="T0" fmla="*/ 285 w 353"/>
                <a:gd name="T1" fmla="*/ 27 h 408"/>
                <a:gd name="T2" fmla="*/ 285 w 353"/>
                <a:gd name="T3" fmla="*/ 27 h 408"/>
                <a:gd name="T4" fmla="*/ 176 w 353"/>
                <a:gd name="T5" fmla="*/ 0 h 408"/>
                <a:gd name="T6" fmla="*/ 0 w 353"/>
                <a:gd name="T7" fmla="*/ 163 h 408"/>
                <a:gd name="T8" fmla="*/ 122 w 353"/>
                <a:gd name="T9" fmla="*/ 312 h 408"/>
                <a:gd name="T10" fmla="*/ 95 w 353"/>
                <a:gd name="T11" fmla="*/ 407 h 408"/>
                <a:gd name="T12" fmla="*/ 190 w 353"/>
                <a:gd name="T13" fmla="*/ 312 h 408"/>
                <a:gd name="T14" fmla="*/ 271 w 353"/>
                <a:gd name="T15" fmla="*/ 285 h 408"/>
                <a:gd name="T16" fmla="*/ 352 w 353"/>
                <a:gd name="T17" fmla="*/ 163 h 408"/>
                <a:gd name="T18" fmla="*/ 285 w 353"/>
                <a:gd name="T19" fmla="*/ 27 h 408"/>
                <a:gd name="T20" fmla="*/ 81 w 353"/>
                <a:gd name="T21" fmla="*/ 190 h 408"/>
                <a:gd name="T22" fmla="*/ 81 w 353"/>
                <a:gd name="T23" fmla="*/ 190 h 408"/>
                <a:gd name="T24" fmla="*/ 40 w 353"/>
                <a:gd name="T25" fmla="*/ 149 h 408"/>
                <a:gd name="T26" fmla="*/ 81 w 353"/>
                <a:gd name="T27" fmla="*/ 122 h 408"/>
                <a:gd name="T28" fmla="*/ 108 w 353"/>
                <a:gd name="T29" fmla="*/ 149 h 408"/>
                <a:gd name="T30" fmla="*/ 81 w 353"/>
                <a:gd name="T31" fmla="*/ 190 h 408"/>
                <a:gd name="T32" fmla="*/ 176 w 353"/>
                <a:gd name="T33" fmla="*/ 190 h 408"/>
                <a:gd name="T34" fmla="*/ 176 w 353"/>
                <a:gd name="T35" fmla="*/ 190 h 408"/>
                <a:gd name="T36" fmla="*/ 149 w 353"/>
                <a:gd name="T37" fmla="*/ 149 h 408"/>
                <a:gd name="T38" fmla="*/ 176 w 353"/>
                <a:gd name="T39" fmla="*/ 122 h 408"/>
                <a:gd name="T40" fmla="*/ 203 w 353"/>
                <a:gd name="T41" fmla="*/ 149 h 408"/>
                <a:gd name="T42" fmla="*/ 176 w 353"/>
                <a:gd name="T43" fmla="*/ 190 h 408"/>
                <a:gd name="T44" fmla="*/ 271 w 353"/>
                <a:gd name="T45" fmla="*/ 190 h 408"/>
                <a:gd name="T46" fmla="*/ 271 w 353"/>
                <a:gd name="T47" fmla="*/ 190 h 408"/>
                <a:gd name="T48" fmla="*/ 244 w 353"/>
                <a:gd name="T49" fmla="*/ 149 h 408"/>
                <a:gd name="T50" fmla="*/ 271 w 353"/>
                <a:gd name="T51" fmla="*/ 122 h 408"/>
                <a:gd name="T52" fmla="*/ 311 w 353"/>
                <a:gd name="T53" fmla="*/ 149 h 408"/>
                <a:gd name="T54" fmla="*/ 271 w 353"/>
                <a:gd name="T55" fmla="*/ 1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408">
                  <a:moveTo>
                    <a:pt x="285" y="27"/>
                  </a:moveTo>
                  <a:lnTo>
                    <a:pt x="285" y="27"/>
                  </a:lnTo>
                  <a:cubicBezTo>
                    <a:pt x="244" y="14"/>
                    <a:pt x="217" y="0"/>
                    <a:pt x="176" y="0"/>
                  </a:cubicBezTo>
                  <a:cubicBezTo>
                    <a:pt x="81" y="0"/>
                    <a:pt x="0" y="68"/>
                    <a:pt x="0" y="163"/>
                  </a:cubicBezTo>
                  <a:cubicBezTo>
                    <a:pt x="0" y="230"/>
                    <a:pt x="54" y="285"/>
                    <a:pt x="122" y="312"/>
                  </a:cubicBezTo>
                  <a:cubicBezTo>
                    <a:pt x="122" y="339"/>
                    <a:pt x="108" y="380"/>
                    <a:pt x="95" y="407"/>
                  </a:cubicBezTo>
                  <a:cubicBezTo>
                    <a:pt x="95" y="407"/>
                    <a:pt x="162" y="366"/>
                    <a:pt x="190" y="312"/>
                  </a:cubicBezTo>
                  <a:cubicBezTo>
                    <a:pt x="217" y="312"/>
                    <a:pt x="257" y="299"/>
                    <a:pt x="271" y="285"/>
                  </a:cubicBezTo>
                  <a:cubicBezTo>
                    <a:pt x="325" y="258"/>
                    <a:pt x="352" y="204"/>
                    <a:pt x="352" y="163"/>
                  </a:cubicBezTo>
                  <a:cubicBezTo>
                    <a:pt x="352" y="109"/>
                    <a:pt x="325" y="68"/>
                    <a:pt x="285" y="27"/>
                  </a:cubicBezTo>
                  <a:close/>
                  <a:moveTo>
                    <a:pt x="81" y="190"/>
                  </a:moveTo>
                  <a:lnTo>
                    <a:pt x="81" y="190"/>
                  </a:lnTo>
                  <a:cubicBezTo>
                    <a:pt x="54" y="190"/>
                    <a:pt x="40" y="176"/>
                    <a:pt x="40" y="149"/>
                  </a:cubicBezTo>
                  <a:cubicBezTo>
                    <a:pt x="40" y="136"/>
                    <a:pt x="54" y="122"/>
                    <a:pt x="81" y="122"/>
                  </a:cubicBezTo>
                  <a:cubicBezTo>
                    <a:pt x="95" y="122"/>
                    <a:pt x="108" y="136"/>
                    <a:pt x="108" y="149"/>
                  </a:cubicBezTo>
                  <a:cubicBezTo>
                    <a:pt x="108" y="176"/>
                    <a:pt x="95" y="190"/>
                    <a:pt x="81" y="190"/>
                  </a:cubicBezTo>
                  <a:close/>
                  <a:moveTo>
                    <a:pt x="176" y="190"/>
                  </a:moveTo>
                  <a:lnTo>
                    <a:pt x="176" y="190"/>
                  </a:lnTo>
                  <a:cubicBezTo>
                    <a:pt x="162" y="190"/>
                    <a:pt x="149" y="176"/>
                    <a:pt x="149" y="149"/>
                  </a:cubicBezTo>
                  <a:cubicBezTo>
                    <a:pt x="149" y="136"/>
                    <a:pt x="162" y="122"/>
                    <a:pt x="176" y="122"/>
                  </a:cubicBezTo>
                  <a:cubicBezTo>
                    <a:pt x="190" y="122"/>
                    <a:pt x="203" y="136"/>
                    <a:pt x="203" y="149"/>
                  </a:cubicBezTo>
                  <a:cubicBezTo>
                    <a:pt x="203" y="176"/>
                    <a:pt x="190" y="190"/>
                    <a:pt x="176" y="190"/>
                  </a:cubicBezTo>
                  <a:close/>
                  <a:moveTo>
                    <a:pt x="271" y="190"/>
                  </a:moveTo>
                  <a:lnTo>
                    <a:pt x="271" y="190"/>
                  </a:lnTo>
                  <a:cubicBezTo>
                    <a:pt x="257" y="190"/>
                    <a:pt x="244" y="176"/>
                    <a:pt x="244" y="149"/>
                  </a:cubicBezTo>
                  <a:cubicBezTo>
                    <a:pt x="244" y="136"/>
                    <a:pt x="257" y="122"/>
                    <a:pt x="271" y="122"/>
                  </a:cubicBezTo>
                  <a:cubicBezTo>
                    <a:pt x="298" y="122"/>
                    <a:pt x="311" y="136"/>
                    <a:pt x="311" y="149"/>
                  </a:cubicBezTo>
                  <a:cubicBezTo>
                    <a:pt x="311" y="176"/>
                    <a:pt x="298" y="190"/>
                    <a:pt x="271" y="190"/>
                  </a:cubicBezTo>
                  <a:close/>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6" name="Freeform 229"/>
            <p:cNvSpPr>
              <a:spLocks noChangeArrowheads="1"/>
            </p:cNvSpPr>
            <p:nvPr/>
          </p:nvSpPr>
          <p:spPr bwMode="auto">
            <a:xfrm>
              <a:off x="19432858" y="5536044"/>
              <a:ext cx="1073757" cy="1073759"/>
            </a:xfrm>
            <a:custGeom>
              <a:avLst/>
              <a:gdLst>
                <a:gd name="T0" fmla="*/ 868 w 869"/>
                <a:gd name="T1" fmla="*/ 434 h 869"/>
                <a:gd name="T2" fmla="*/ 868 w 869"/>
                <a:gd name="T3" fmla="*/ 434 h 869"/>
                <a:gd name="T4" fmla="*/ 434 w 869"/>
                <a:gd name="T5" fmla="*/ 868 h 869"/>
                <a:gd name="T6" fmla="*/ 0 w 869"/>
                <a:gd name="T7" fmla="*/ 434 h 869"/>
                <a:gd name="T8" fmla="*/ 434 w 869"/>
                <a:gd name="T9" fmla="*/ 0 h 869"/>
                <a:gd name="T10" fmla="*/ 868 w 869"/>
                <a:gd name="T11" fmla="*/ 434 h 869"/>
              </a:gdLst>
              <a:ahLst/>
              <a:cxnLst>
                <a:cxn ang="0">
                  <a:pos x="T0" y="T1"/>
                </a:cxn>
                <a:cxn ang="0">
                  <a:pos x="T2" y="T3"/>
                </a:cxn>
                <a:cxn ang="0">
                  <a:pos x="T4" y="T5"/>
                </a:cxn>
                <a:cxn ang="0">
                  <a:pos x="T6" y="T7"/>
                </a:cxn>
                <a:cxn ang="0">
                  <a:pos x="T8" y="T9"/>
                </a:cxn>
                <a:cxn ang="0">
                  <a:pos x="T10" y="T11"/>
                </a:cxn>
              </a:cxnLst>
              <a:rect l="0" t="0" r="r" b="b"/>
              <a:pathLst>
                <a:path w="869" h="869">
                  <a:moveTo>
                    <a:pt x="868" y="434"/>
                  </a:moveTo>
                  <a:lnTo>
                    <a:pt x="868" y="434"/>
                  </a:lnTo>
                  <a:cubicBezTo>
                    <a:pt x="868" y="664"/>
                    <a:pt x="678" y="868"/>
                    <a:pt x="434" y="868"/>
                  </a:cubicBezTo>
                  <a:cubicBezTo>
                    <a:pt x="204" y="868"/>
                    <a:pt x="0" y="664"/>
                    <a:pt x="0" y="434"/>
                  </a:cubicBezTo>
                  <a:cubicBezTo>
                    <a:pt x="0" y="190"/>
                    <a:pt x="204" y="0"/>
                    <a:pt x="434" y="0"/>
                  </a:cubicBezTo>
                  <a:cubicBezTo>
                    <a:pt x="678" y="0"/>
                    <a:pt x="868" y="190"/>
                    <a:pt x="868" y="43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7" name="Freeform 230"/>
            <p:cNvSpPr>
              <a:spLocks noChangeArrowheads="1"/>
            </p:cNvSpPr>
            <p:nvPr/>
          </p:nvSpPr>
          <p:spPr bwMode="auto">
            <a:xfrm>
              <a:off x="19716287" y="5852175"/>
              <a:ext cx="517800" cy="370637"/>
            </a:xfrm>
            <a:custGeom>
              <a:avLst/>
              <a:gdLst>
                <a:gd name="T0" fmla="*/ 407 w 421"/>
                <a:gd name="T1" fmla="*/ 0 h 300"/>
                <a:gd name="T2" fmla="*/ 407 w 421"/>
                <a:gd name="T3" fmla="*/ 0 h 300"/>
                <a:gd name="T4" fmla="*/ 0 w 421"/>
                <a:gd name="T5" fmla="*/ 0 h 300"/>
                <a:gd name="T6" fmla="*/ 0 w 421"/>
                <a:gd name="T7" fmla="*/ 14 h 300"/>
                <a:gd name="T8" fmla="*/ 0 w 421"/>
                <a:gd name="T9" fmla="*/ 299 h 300"/>
                <a:gd name="T10" fmla="*/ 0 w 421"/>
                <a:gd name="T11" fmla="*/ 299 h 300"/>
                <a:gd name="T12" fmla="*/ 407 w 421"/>
                <a:gd name="T13" fmla="*/ 299 h 300"/>
                <a:gd name="T14" fmla="*/ 420 w 421"/>
                <a:gd name="T15" fmla="*/ 299 h 300"/>
                <a:gd name="T16" fmla="*/ 420 w 421"/>
                <a:gd name="T17" fmla="*/ 14 h 300"/>
                <a:gd name="T18" fmla="*/ 407 w 421"/>
                <a:gd name="T19" fmla="*/ 0 h 300"/>
                <a:gd name="T20" fmla="*/ 420 w 421"/>
                <a:gd name="T21" fmla="*/ 54 h 300"/>
                <a:gd name="T22" fmla="*/ 420 w 421"/>
                <a:gd name="T23" fmla="*/ 54 h 300"/>
                <a:gd name="T24" fmla="*/ 0 w 421"/>
                <a:gd name="T25" fmla="*/ 54 h 300"/>
                <a:gd name="T26" fmla="*/ 0 w 421"/>
                <a:gd name="T27" fmla="*/ 14 h 300"/>
                <a:gd name="T28" fmla="*/ 420 w 421"/>
                <a:gd name="T29" fmla="*/ 14 h 300"/>
                <a:gd name="T30" fmla="*/ 420 w 421"/>
                <a:gd name="T31" fmla="*/ 5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300">
                  <a:moveTo>
                    <a:pt x="407" y="0"/>
                  </a:moveTo>
                  <a:lnTo>
                    <a:pt x="407" y="0"/>
                  </a:lnTo>
                  <a:cubicBezTo>
                    <a:pt x="0" y="0"/>
                    <a:pt x="0" y="0"/>
                    <a:pt x="0" y="0"/>
                  </a:cubicBezTo>
                  <a:cubicBezTo>
                    <a:pt x="0" y="0"/>
                    <a:pt x="0" y="0"/>
                    <a:pt x="0" y="14"/>
                  </a:cubicBezTo>
                  <a:cubicBezTo>
                    <a:pt x="0" y="299"/>
                    <a:pt x="0" y="299"/>
                    <a:pt x="0" y="299"/>
                  </a:cubicBezTo>
                  <a:lnTo>
                    <a:pt x="0" y="299"/>
                  </a:lnTo>
                  <a:cubicBezTo>
                    <a:pt x="407" y="299"/>
                    <a:pt x="407" y="299"/>
                    <a:pt x="407" y="299"/>
                  </a:cubicBezTo>
                  <a:cubicBezTo>
                    <a:pt x="420" y="299"/>
                    <a:pt x="420" y="299"/>
                    <a:pt x="420" y="299"/>
                  </a:cubicBezTo>
                  <a:cubicBezTo>
                    <a:pt x="420" y="14"/>
                    <a:pt x="420" y="14"/>
                    <a:pt x="420" y="14"/>
                  </a:cubicBezTo>
                  <a:cubicBezTo>
                    <a:pt x="420" y="0"/>
                    <a:pt x="420" y="0"/>
                    <a:pt x="407" y="0"/>
                  </a:cubicBezTo>
                  <a:close/>
                  <a:moveTo>
                    <a:pt x="420" y="54"/>
                  </a:moveTo>
                  <a:lnTo>
                    <a:pt x="420" y="54"/>
                  </a:lnTo>
                  <a:cubicBezTo>
                    <a:pt x="0" y="54"/>
                    <a:pt x="0" y="54"/>
                    <a:pt x="0" y="54"/>
                  </a:cubicBezTo>
                  <a:cubicBezTo>
                    <a:pt x="0" y="14"/>
                    <a:pt x="0" y="14"/>
                    <a:pt x="0" y="14"/>
                  </a:cubicBezTo>
                  <a:cubicBezTo>
                    <a:pt x="420" y="14"/>
                    <a:pt x="420" y="14"/>
                    <a:pt x="420" y="14"/>
                  </a:cubicBezTo>
                  <a:lnTo>
                    <a:pt x="420" y="54"/>
                  </a:lnTo>
                  <a:close/>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8" name="Freeform 231"/>
            <p:cNvSpPr>
              <a:spLocks noChangeArrowheads="1"/>
            </p:cNvSpPr>
            <p:nvPr/>
          </p:nvSpPr>
          <p:spPr bwMode="auto">
            <a:xfrm>
              <a:off x="20103273" y="5890331"/>
              <a:ext cx="32703" cy="16350"/>
            </a:xfrm>
            <a:custGeom>
              <a:avLst/>
              <a:gdLst>
                <a:gd name="T0" fmla="*/ 27 w 28"/>
                <a:gd name="T1" fmla="*/ 13 h 14"/>
                <a:gd name="T2" fmla="*/ 0 w 28"/>
                <a:gd name="T3" fmla="*/ 13 h 14"/>
                <a:gd name="T4" fmla="*/ 0 w 28"/>
                <a:gd name="T5" fmla="*/ 0 h 14"/>
                <a:gd name="T6" fmla="*/ 27 w 28"/>
                <a:gd name="T7" fmla="*/ 0 h 14"/>
                <a:gd name="T8" fmla="*/ 27 w 28"/>
                <a:gd name="T9" fmla="*/ 13 h 14"/>
              </a:gdLst>
              <a:ahLst/>
              <a:cxnLst>
                <a:cxn ang="0">
                  <a:pos x="T0" y="T1"/>
                </a:cxn>
                <a:cxn ang="0">
                  <a:pos x="T2" y="T3"/>
                </a:cxn>
                <a:cxn ang="0">
                  <a:pos x="T4" y="T5"/>
                </a:cxn>
                <a:cxn ang="0">
                  <a:pos x="T6" y="T7"/>
                </a:cxn>
                <a:cxn ang="0">
                  <a:pos x="T8" y="T9"/>
                </a:cxn>
              </a:cxnLst>
              <a:rect l="0" t="0" r="r" b="b"/>
              <a:pathLst>
                <a:path w="28" h="14">
                  <a:moveTo>
                    <a:pt x="27" y="13"/>
                  </a:moveTo>
                  <a:lnTo>
                    <a:pt x="0" y="13"/>
                  </a:lnTo>
                  <a:lnTo>
                    <a:pt x="0" y="0"/>
                  </a:lnTo>
                  <a:lnTo>
                    <a:pt x="27" y="0"/>
                  </a:lnTo>
                  <a:lnTo>
                    <a:pt x="27" y="13"/>
                  </a:ln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9" name="Freeform 232"/>
            <p:cNvSpPr>
              <a:spLocks noChangeArrowheads="1"/>
            </p:cNvSpPr>
            <p:nvPr/>
          </p:nvSpPr>
          <p:spPr bwMode="auto">
            <a:xfrm>
              <a:off x="20152330" y="5890331"/>
              <a:ext cx="16350" cy="16350"/>
            </a:xfrm>
            <a:custGeom>
              <a:avLst/>
              <a:gdLst>
                <a:gd name="T0" fmla="*/ 14 w 15"/>
                <a:gd name="T1" fmla="*/ 13 h 14"/>
                <a:gd name="T2" fmla="*/ 0 w 15"/>
                <a:gd name="T3" fmla="*/ 13 h 14"/>
                <a:gd name="T4" fmla="*/ 0 w 15"/>
                <a:gd name="T5" fmla="*/ 0 h 14"/>
                <a:gd name="T6" fmla="*/ 14 w 15"/>
                <a:gd name="T7" fmla="*/ 0 h 14"/>
                <a:gd name="T8" fmla="*/ 14 w 15"/>
                <a:gd name="T9" fmla="*/ 13 h 14"/>
              </a:gdLst>
              <a:ahLst/>
              <a:cxnLst>
                <a:cxn ang="0">
                  <a:pos x="T0" y="T1"/>
                </a:cxn>
                <a:cxn ang="0">
                  <a:pos x="T2" y="T3"/>
                </a:cxn>
                <a:cxn ang="0">
                  <a:pos x="T4" y="T5"/>
                </a:cxn>
                <a:cxn ang="0">
                  <a:pos x="T6" y="T7"/>
                </a:cxn>
                <a:cxn ang="0">
                  <a:pos x="T8" y="T9"/>
                </a:cxn>
              </a:cxnLst>
              <a:rect l="0" t="0" r="r" b="b"/>
              <a:pathLst>
                <a:path w="15" h="14">
                  <a:moveTo>
                    <a:pt x="14" y="13"/>
                  </a:moveTo>
                  <a:lnTo>
                    <a:pt x="0" y="13"/>
                  </a:lnTo>
                  <a:lnTo>
                    <a:pt x="0" y="0"/>
                  </a:lnTo>
                  <a:lnTo>
                    <a:pt x="14" y="0"/>
                  </a:lnTo>
                  <a:lnTo>
                    <a:pt x="14" y="13"/>
                  </a:ln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0" name="Freeform 233"/>
            <p:cNvSpPr>
              <a:spLocks noChangeArrowheads="1"/>
            </p:cNvSpPr>
            <p:nvPr/>
          </p:nvSpPr>
          <p:spPr bwMode="auto">
            <a:xfrm>
              <a:off x="20185033" y="5890331"/>
              <a:ext cx="16350" cy="16350"/>
            </a:xfrm>
            <a:custGeom>
              <a:avLst/>
              <a:gdLst>
                <a:gd name="T0" fmla="*/ 13 w 14"/>
                <a:gd name="T1" fmla="*/ 13 h 14"/>
                <a:gd name="T2" fmla="*/ 0 w 14"/>
                <a:gd name="T3" fmla="*/ 13 h 14"/>
                <a:gd name="T4" fmla="*/ 0 w 14"/>
                <a:gd name="T5" fmla="*/ 0 h 14"/>
                <a:gd name="T6" fmla="*/ 13 w 14"/>
                <a:gd name="T7" fmla="*/ 0 h 14"/>
                <a:gd name="T8" fmla="*/ 13 w 14"/>
                <a:gd name="T9" fmla="*/ 13 h 14"/>
              </a:gdLst>
              <a:ahLst/>
              <a:cxnLst>
                <a:cxn ang="0">
                  <a:pos x="T0" y="T1"/>
                </a:cxn>
                <a:cxn ang="0">
                  <a:pos x="T2" y="T3"/>
                </a:cxn>
                <a:cxn ang="0">
                  <a:pos x="T4" y="T5"/>
                </a:cxn>
                <a:cxn ang="0">
                  <a:pos x="T6" y="T7"/>
                </a:cxn>
                <a:cxn ang="0">
                  <a:pos x="T8" y="T9"/>
                </a:cxn>
              </a:cxnLst>
              <a:rect l="0" t="0" r="r" b="b"/>
              <a:pathLst>
                <a:path w="14" h="14">
                  <a:moveTo>
                    <a:pt x="13" y="13"/>
                  </a:moveTo>
                  <a:lnTo>
                    <a:pt x="0" y="13"/>
                  </a:lnTo>
                  <a:lnTo>
                    <a:pt x="0" y="0"/>
                  </a:lnTo>
                  <a:lnTo>
                    <a:pt x="13" y="0"/>
                  </a:lnTo>
                  <a:lnTo>
                    <a:pt x="13" y="13"/>
                  </a:ln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1" name="Freeform 234"/>
            <p:cNvSpPr>
              <a:spLocks noChangeArrowheads="1"/>
            </p:cNvSpPr>
            <p:nvPr/>
          </p:nvSpPr>
          <p:spPr bwMode="auto">
            <a:xfrm>
              <a:off x="9109520" y="5100000"/>
              <a:ext cx="904791" cy="904791"/>
            </a:xfrm>
            <a:custGeom>
              <a:avLst/>
              <a:gdLst>
                <a:gd name="T0" fmla="*/ 732 w 733"/>
                <a:gd name="T1" fmla="*/ 366 h 734"/>
                <a:gd name="T2" fmla="*/ 732 w 733"/>
                <a:gd name="T3" fmla="*/ 366 h 734"/>
                <a:gd name="T4" fmla="*/ 366 w 733"/>
                <a:gd name="T5" fmla="*/ 733 h 734"/>
                <a:gd name="T6" fmla="*/ 0 w 733"/>
                <a:gd name="T7" fmla="*/ 366 h 734"/>
                <a:gd name="T8" fmla="*/ 366 w 733"/>
                <a:gd name="T9" fmla="*/ 0 h 734"/>
                <a:gd name="T10" fmla="*/ 732 w 733"/>
                <a:gd name="T11" fmla="*/ 366 h 734"/>
              </a:gdLst>
              <a:ahLst/>
              <a:cxnLst>
                <a:cxn ang="0">
                  <a:pos x="T0" y="T1"/>
                </a:cxn>
                <a:cxn ang="0">
                  <a:pos x="T2" y="T3"/>
                </a:cxn>
                <a:cxn ang="0">
                  <a:pos x="T4" y="T5"/>
                </a:cxn>
                <a:cxn ang="0">
                  <a:pos x="T6" y="T7"/>
                </a:cxn>
                <a:cxn ang="0">
                  <a:pos x="T8" y="T9"/>
                </a:cxn>
                <a:cxn ang="0">
                  <a:pos x="T10" y="T11"/>
                </a:cxn>
              </a:cxnLst>
              <a:rect l="0" t="0" r="r" b="b"/>
              <a:pathLst>
                <a:path w="733" h="734">
                  <a:moveTo>
                    <a:pt x="732" y="366"/>
                  </a:moveTo>
                  <a:lnTo>
                    <a:pt x="732" y="366"/>
                  </a:lnTo>
                  <a:cubicBezTo>
                    <a:pt x="732" y="570"/>
                    <a:pt x="569" y="733"/>
                    <a:pt x="366" y="733"/>
                  </a:cubicBezTo>
                  <a:cubicBezTo>
                    <a:pt x="162" y="733"/>
                    <a:pt x="0" y="570"/>
                    <a:pt x="0" y="366"/>
                  </a:cubicBezTo>
                  <a:cubicBezTo>
                    <a:pt x="0" y="163"/>
                    <a:pt x="162" y="0"/>
                    <a:pt x="366" y="0"/>
                  </a:cubicBezTo>
                  <a:cubicBezTo>
                    <a:pt x="569" y="0"/>
                    <a:pt x="732" y="163"/>
                    <a:pt x="732" y="366"/>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2" name="Freeform 235"/>
            <p:cNvSpPr>
              <a:spLocks noChangeArrowheads="1"/>
            </p:cNvSpPr>
            <p:nvPr/>
          </p:nvSpPr>
          <p:spPr bwMode="auto">
            <a:xfrm>
              <a:off x="9414751" y="5536044"/>
              <a:ext cx="283429" cy="32703"/>
            </a:xfrm>
            <a:custGeom>
              <a:avLst/>
              <a:gdLst>
                <a:gd name="T0" fmla="*/ 217 w 231"/>
                <a:gd name="T1" fmla="*/ 27 h 28"/>
                <a:gd name="T2" fmla="*/ 217 w 231"/>
                <a:gd name="T3" fmla="*/ 27 h 28"/>
                <a:gd name="T4" fmla="*/ 217 w 231"/>
                <a:gd name="T5" fmla="*/ 27 h 28"/>
                <a:gd name="T6" fmla="*/ 13 w 231"/>
                <a:gd name="T7" fmla="*/ 27 h 28"/>
                <a:gd name="T8" fmla="*/ 0 w 231"/>
                <a:gd name="T9" fmla="*/ 13 h 28"/>
                <a:gd name="T10" fmla="*/ 13 w 231"/>
                <a:gd name="T11" fmla="*/ 0 h 28"/>
                <a:gd name="T12" fmla="*/ 217 w 231"/>
                <a:gd name="T13" fmla="*/ 0 h 28"/>
                <a:gd name="T14" fmla="*/ 230 w 231"/>
                <a:gd name="T15" fmla="*/ 13 h 28"/>
                <a:gd name="T16" fmla="*/ 217 w 231"/>
                <a:gd name="T1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8">
                  <a:moveTo>
                    <a:pt x="217" y="27"/>
                  </a:moveTo>
                  <a:lnTo>
                    <a:pt x="217" y="27"/>
                  </a:lnTo>
                  <a:lnTo>
                    <a:pt x="217" y="27"/>
                  </a:lnTo>
                  <a:cubicBezTo>
                    <a:pt x="13" y="27"/>
                    <a:pt x="13" y="27"/>
                    <a:pt x="13" y="27"/>
                  </a:cubicBezTo>
                  <a:cubicBezTo>
                    <a:pt x="13" y="27"/>
                    <a:pt x="0" y="27"/>
                    <a:pt x="0" y="13"/>
                  </a:cubicBezTo>
                  <a:lnTo>
                    <a:pt x="13" y="0"/>
                  </a:lnTo>
                  <a:cubicBezTo>
                    <a:pt x="217" y="0"/>
                    <a:pt x="217" y="0"/>
                    <a:pt x="217" y="0"/>
                  </a:cubicBezTo>
                  <a:cubicBezTo>
                    <a:pt x="230" y="0"/>
                    <a:pt x="230" y="13"/>
                    <a:pt x="230" y="13"/>
                  </a:cubicBezTo>
                  <a:cubicBezTo>
                    <a:pt x="230" y="27"/>
                    <a:pt x="230" y="27"/>
                    <a:pt x="217" y="27"/>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3" name="Freeform 236"/>
            <p:cNvSpPr>
              <a:spLocks noChangeArrowheads="1"/>
            </p:cNvSpPr>
            <p:nvPr/>
          </p:nvSpPr>
          <p:spPr bwMode="auto">
            <a:xfrm>
              <a:off x="9545565" y="5416132"/>
              <a:ext cx="32703" cy="283429"/>
            </a:xfrm>
            <a:custGeom>
              <a:avLst/>
              <a:gdLst>
                <a:gd name="T0" fmla="*/ 14 w 28"/>
                <a:gd name="T1" fmla="*/ 230 h 231"/>
                <a:gd name="T2" fmla="*/ 14 w 28"/>
                <a:gd name="T3" fmla="*/ 230 h 231"/>
                <a:gd name="T4" fmla="*/ 14 w 28"/>
                <a:gd name="T5" fmla="*/ 230 h 231"/>
                <a:gd name="T6" fmla="*/ 0 w 28"/>
                <a:gd name="T7" fmla="*/ 217 h 231"/>
                <a:gd name="T8" fmla="*/ 0 w 28"/>
                <a:gd name="T9" fmla="*/ 13 h 231"/>
                <a:gd name="T10" fmla="*/ 14 w 28"/>
                <a:gd name="T11" fmla="*/ 0 h 231"/>
                <a:gd name="T12" fmla="*/ 27 w 28"/>
                <a:gd name="T13" fmla="*/ 13 h 231"/>
                <a:gd name="T14" fmla="*/ 27 w 28"/>
                <a:gd name="T15" fmla="*/ 217 h 231"/>
                <a:gd name="T16" fmla="*/ 14 w 28"/>
                <a:gd name="T17" fmla="*/ 23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31">
                  <a:moveTo>
                    <a:pt x="14" y="230"/>
                  </a:moveTo>
                  <a:lnTo>
                    <a:pt x="14" y="230"/>
                  </a:lnTo>
                  <a:lnTo>
                    <a:pt x="14" y="230"/>
                  </a:lnTo>
                  <a:cubicBezTo>
                    <a:pt x="0" y="230"/>
                    <a:pt x="0" y="217"/>
                    <a:pt x="0" y="217"/>
                  </a:cubicBezTo>
                  <a:cubicBezTo>
                    <a:pt x="0" y="13"/>
                    <a:pt x="0" y="13"/>
                    <a:pt x="0" y="13"/>
                  </a:cubicBezTo>
                  <a:cubicBezTo>
                    <a:pt x="0" y="0"/>
                    <a:pt x="0" y="0"/>
                    <a:pt x="14" y="0"/>
                  </a:cubicBezTo>
                  <a:cubicBezTo>
                    <a:pt x="14" y="0"/>
                    <a:pt x="27" y="0"/>
                    <a:pt x="27" y="13"/>
                  </a:cubicBezTo>
                  <a:cubicBezTo>
                    <a:pt x="27" y="217"/>
                    <a:pt x="27" y="217"/>
                    <a:pt x="27" y="217"/>
                  </a:cubicBezTo>
                  <a:lnTo>
                    <a:pt x="14" y="230"/>
                  </a:ln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4" name="Freeform 237"/>
            <p:cNvSpPr>
              <a:spLocks noChangeArrowheads="1"/>
            </p:cNvSpPr>
            <p:nvPr/>
          </p:nvSpPr>
          <p:spPr bwMode="auto">
            <a:xfrm>
              <a:off x="9496508" y="5367079"/>
              <a:ext cx="136265" cy="103558"/>
            </a:xfrm>
            <a:custGeom>
              <a:avLst/>
              <a:gdLst>
                <a:gd name="T0" fmla="*/ 14 w 110"/>
                <a:gd name="T1" fmla="*/ 82 h 83"/>
                <a:gd name="T2" fmla="*/ 14 w 110"/>
                <a:gd name="T3" fmla="*/ 82 h 83"/>
                <a:gd name="T4" fmla="*/ 0 w 110"/>
                <a:gd name="T5" fmla="*/ 82 h 83"/>
                <a:gd name="T6" fmla="*/ 0 w 110"/>
                <a:gd name="T7" fmla="*/ 54 h 83"/>
                <a:gd name="T8" fmla="*/ 55 w 110"/>
                <a:gd name="T9" fmla="*/ 0 h 83"/>
                <a:gd name="T10" fmla="*/ 95 w 110"/>
                <a:gd name="T11" fmla="*/ 54 h 83"/>
                <a:gd name="T12" fmla="*/ 95 w 110"/>
                <a:gd name="T13" fmla="*/ 82 h 83"/>
                <a:gd name="T14" fmla="*/ 82 w 110"/>
                <a:gd name="T15" fmla="*/ 82 h 83"/>
                <a:gd name="T16" fmla="*/ 55 w 110"/>
                <a:gd name="T17" fmla="*/ 41 h 83"/>
                <a:gd name="T18" fmla="*/ 28 w 110"/>
                <a:gd name="T19" fmla="*/ 82 h 83"/>
                <a:gd name="T20" fmla="*/ 14 w 110"/>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83">
                  <a:moveTo>
                    <a:pt x="14" y="82"/>
                  </a:moveTo>
                  <a:lnTo>
                    <a:pt x="14" y="82"/>
                  </a:lnTo>
                  <a:cubicBezTo>
                    <a:pt x="14" y="82"/>
                    <a:pt x="14" y="82"/>
                    <a:pt x="0" y="82"/>
                  </a:cubicBezTo>
                  <a:cubicBezTo>
                    <a:pt x="0" y="68"/>
                    <a:pt x="0" y="68"/>
                    <a:pt x="0" y="54"/>
                  </a:cubicBezTo>
                  <a:cubicBezTo>
                    <a:pt x="55" y="0"/>
                    <a:pt x="55" y="0"/>
                    <a:pt x="55" y="0"/>
                  </a:cubicBezTo>
                  <a:cubicBezTo>
                    <a:pt x="95" y="54"/>
                    <a:pt x="95" y="54"/>
                    <a:pt x="95" y="54"/>
                  </a:cubicBezTo>
                  <a:cubicBezTo>
                    <a:pt x="109" y="68"/>
                    <a:pt x="109" y="68"/>
                    <a:pt x="95" y="82"/>
                  </a:cubicBezTo>
                  <a:lnTo>
                    <a:pt x="82" y="82"/>
                  </a:lnTo>
                  <a:cubicBezTo>
                    <a:pt x="55" y="41"/>
                    <a:pt x="55" y="41"/>
                    <a:pt x="55" y="41"/>
                  </a:cubicBezTo>
                  <a:cubicBezTo>
                    <a:pt x="28" y="82"/>
                    <a:pt x="28" y="82"/>
                    <a:pt x="28" y="82"/>
                  </a:cubicBezTo>
                  <a:lnTo>
                    <a:pt x="14" y="82"/>
                  </a:ln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5" name="Freeform 238"/>
            <p:cNvSpPr>
              <a:spLocks noChangeArrowheads="1"/>
            </p:cNvSpPr>
            <p:nvPr/>
          </p:nvSpPr>
          <p:spPr bwMode="auto">
            <a:xfrm>
              <a:off x="9643674" y="5503340"/>
              <a:ext cx="87208" cy="119912"/>
            </a:xfrm>
            <a:custGeom>
              <a:avLst/>
              <a:gdLst>
                <a:gd name="T0" fmla="*/ 14 w 69"/>
                <a:gd name="T1" fmla="*/ 95 h 96"/>
                <a:gd name="T2" fmla="*/ 14 w 69"/>
                <a:gd name="T3" fmla="*/ 95 h 96"/>
                <a:gd name="T4" fmla="*/ 0 w 69"/>
                <a:gd name="T5" fmla="*/ 95 h 96"/>
                <a:gd name="T6" fmla="*/ 0 w 69"/>
                <a:gd name="T7" fmla="*/ 67 h 96"/>
                <a:gd name="T8" fmla="*/ 41 w 69"/>
                <a:gd name="T9" fmla="*/ 40 h 96"/>
                <a:gd name="T10" fmla="*/ 0 w 69"/>
                <a:gd name="T11" fmla="*/ 13 h 96"/>
                <a:gd name="T12" fmla="*/ 0 w 69"/>
                <a:gd name="T13" fmla="*/ 0 h 96"/>
                <a:gd name="T14" fmla="*/ 14 w 69"/>
                <a:gd name="T15" fmla="*/ 0 h 96"/>
                <a:gd name="T16" fmla="*/ 68 w 69"/>
                <a:gd name="T17" fmla="*/ 40 h 96"/>
                <a:gd name="T18" fmla="*/ 14 w 69"/>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6">
                  <a:moveTo>
                    <a:pt x="14" y="95"/>
                  </a:moveTo>
                  <a:lnTo>
                    <a:pt x="14" y="95"/>
                  </a:lnTo>
                  <a:cubicBezTo>
                    <a:pt x="0" y="95"/>
                    <a:pt x="0" y="95"/>
                    <a:pt x="0" y="95"/>
                  </a:cubicBezTo>
                  <a:cubicBezTo>
                    <a:pt x="0" y="81"/>
                    <a:pt x="0" y="81"/>
                    <a:pt x="0" y="67"/>
                  </a:cubicBezTo>
                  <a:cubicBezTo>
                    <a:pt x="41" y="40"/>
                    <a:pt x="41" y="40"/>
                    <a:pt x="41" y="40"/>
                  </a:cubicBezTo>
                  <a:cubicBezTo>
                    <a:pt x="0" y="13"/>
                    <a:pt x="0" y="13"/>
                    <a:pt x="0" y="13"/>
                  </a:cubicBezTo>
                  <a:lnTo>
                    <a:pt x="0" y="0"/>
                  </a:lnTo>
                  <a:lnTo>
                    <a:pt x="14" y="0"/>
                  </a:lnTo>
                  <a:cubicBezTo>
                    <a:pt x="68" y="40"/>
                    <a:pt x="68" y="40"/>
                    <a:pt x="68" y="40"/>
                  </a:cubicBezTo>
                  <a:cubicBezTo>
                    <a:pt x="14" y="95"/>
                    <a:pt x="14" y="95"/>
                    <a:pt x="14" y="95"/>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6" name="Freeform 239"/>
            <p:cNvSpPr>
              <a:spLocks noChangeArrowheads="1"/>
            </p:cNvSpPr>
            <p:nvPr/>
          </p:nvSpPr>
          <p:spPr bwMode="auto">
            <a:xfrm>
              <a:off x="9376596" y="5486991"/>
              <a:ext cx="103562" cy="136262"/>
            </a:xfrm>
            <a:custGeom>
              <a:avLst/>
              <a:gdLst>
                <a:gd name="T0" fmla="*/ 69 w 83"/>
                <a:gd name="T1" fmla="*/ 109 h 110"/>
                <a:gd name="T2" fmla="*/ 69 w 83"/>
                <a:gd name="T3" fmla="*/ 109 h 110"/>
                <a:gd name="T4" fmla="*/ 55 w 83"/>
                <a:gd name="T5" fmla="*/ 95 h 110"/>
                <a:gd name="T6" fmla="*/ 0 w 83"/>
                <a:gd name="T7" fmla="*/ 54 h 110"/>
                <a:gd name="T8" fmla="*/ 55 w 83"/>
                <a:gd name="T9" fmla="*/ 0 h 110"/>
                <a:gd name="T10" fmla="*/ 69 w 83"/>
                <a:gd name="T11" fmla="*/ 14 h 110"/>
                <a:gd name="T12" fmla="*/ 69 w 83"/>
                <a:gd name="T13" fmla="*/ 27 h 110"/>
                <a:gd name="T14" fmla="*/ 41 w 83"/>
                <a:gd name="T15" fmla="*/ 54 h 110"/>
                <a:gd name="T16" fmla="*/ 69 w 83"/>
                <a:gd name="T17" fmla="*/ 81 h 110"/>
                <a:gd name="T18" fmla="*/ 69 w 83"/>
                <a:gd name="T19" fmla="*/ 95 h 110"/>
                <a:gd name="T20" fmla="*/ 69 w 83"/>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10">
                  <a:moveTo>
                    <a:pt x="69" y="109"/>
                  </a:moveTo>
                  <a:lnTo>
                    <a:pt x="69" y="109"/>
                  </a:lnTo>
                  <a:cubicBezTo>
                    <a:pt x="55" y="109"/>
                    <a:pt x="55" y="109"/>
                    <a:pt x="55" y="95"/>
                  </a:cubicBezTo>
                  <a:cubicBezTo>
                    <a:pt x="0" y="54"/>
                    <a:pt x="0" y="54"/>
                    <a:pt x="0" y="54"/>
                  </a:cubicBezTo>
                  <a:cubicBezTo>
                    <a:pt x="55" y="0"/>
                    <a:pt x="55" y="0"/>
                    <a:pt x="55" y="0"/>
                  </a:cubicBezTo>
                  <a:cubicBezTo>
                    <a:pt x="55" y="0"/>
                    <a:pt x="69" y="0"/>
                    <a:pt x="69" y="14"/>
                  </a:cubicBezTo>
                  <a:cubicBezTo>
                    <a:pt x="82" y="14"/>
                    <a:pt x="69" y="27"/>
                    <a:pt x="69" y="27"/>
                  </a:cubicBezTo>
                  <a:cubicBezTo>
                    <a:pt x="41" y="54"/>
                    <a:pt x="41" y="54"/>
                    <a:pt x="41" y="54"/>
                  </a:cubicBezTo>
                  <a:cubicBezTo>
                    <a:pt x="69" y="81"/>
                    <a:pt x="69" y="81"/>
                    <a:pt x="69" y="81"/>
                  </a:cubicBezTo>
                  <a:cubicBezTo>
                    <a:pt x="82" y="81"/>
                    <a:pt x="82" y="95"/>
                    <a:pt x="69" y="95"/>
                  </a:cubicBezTo>
                  <a:cubicBezTo>
                    <a:pt x="69" y="109"/>
                    <a:pt x="69" y="109"/>
                    <a:pt x="69" y="109"/>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7" name="Freeform 240"/>
            <p:cNvSpPr>
              <a:spLocks noChangeArrowheads="1"/>
            </p:cNvSpPr>
            <p:nvPr/>
          </p:nvSpPr>
          <p:spPr bwMode="auto">
            <a:xfrm>
              <a:off x="9496508" y="5634154"/>
              <a:ext cx="136265" cy="103562"/>
            </a:xfrm>
            <a:custGeom>
              <a:avLst/>
              <a:gdLst>
                <a:gd name="T0" fmla="*/ 55 w 110"/>
                <a:gd name="T1" fmla="*/ 82 h 83"/>
                <a:gd name="T2" fmla="*/ 55 w 110"/>
                <a:gd name="T3" fmla="*/ 82 h 83"/>
                <a:gd name="T4" fmla="*/ 0 w 110"/>
                <a:gd name="T5" fmla="*/ 27 h 83"/>
                <a:gd name="T6" fmla="*/ 0 w 110"/>
                <a:gd name="T7" fmla="*/ 14 h 83"/>
                <a:gd name="T8" fmla="*/ 28 w 110"/>
                <a:gd name="T9" fmla="*/ 14 h 83"/>
                <a:gd name="T10" fmla="*/ 55 w 110"/>
                <a:gd name="T11" fmla="*/ 41 h 83"/>
                <a:gd name="T12" fmla="*/ 82 w 110"/>
                <a:gd name="T13" fmla="*/ 14 h 83"/>
                <a:gd name="T14" fmla="*/ 95 w 110"/>
                <a:gd name="T15" fmla="*/ 14 h 83"/>
                <a:gd name="T16" fmla="*/ 95 w 110"/>
                <a:gd name="T17" fmla="*/ 27 h 83"/>
                <a:gd name="T18" fmla="*/ 55 w 110"/>
                <a:gd name="T1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3">
                  <a:moveTo>
                    <a:pt x="55" y="82"/>
                  </a:moveTo>
                  <a:lnTo>
                    <a:pt x="55" y="82"/>
                  </a:lnTo>
                  <a:cubicBezTo>
                    <a:pt x="0" y="27"/>
                    <a:pt x="0" y="27"/>
                    <a:pt x="0" y="27"/>
                  </a:cubicBezTo>
                  <a:lnTo>
                    <a:pt x="0" y="14"/>
                  </a:lnTo>
                  <a:cubicBezTo>
                    <a:pt x="14" y="0"/>
                    <a:pt x="14" y="0"/>
                    <a:pt x="28" y="14"/>
                  </a:cubicBezTo>
                  <a:cubicBezTo>
                    <a:pt x="55" y="41"/>
                    <a:pt x="55" y="41"/>
                    <a:pt x="55" y="41"/>
                  </a:cubicBezTo>
                  <a:cubicBezTo>
                    <a:pt x="82" y="14"/>
                    <a:pt x="82" y="14"/>
                    <a:pt x="82" y="14"/>
                  </a:cubicBezTo>
                  <a:cubicBezTo>
                    <a:pt x="82" y="0"/>
                    <a:pt x="95" y="0"/>
                    <a:pt x="95" y="14"/>
                  </a:cubicBezTo>
                  <a:cubicBezTo>
                    <a:pt x="109" y="14"/>
                    <a:pt x="109" y="14"/>
                    <a:pt x="95" y="27"/>
                  </a:cubicBezTo>
                  <a:lnTo>
                    <a:pt x="55" y="82"/>
                  </a:ln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8" name="Freeform 241"/>
            <p:cNvSpPr>
              <a:spLocks noChangeArrowheads="1"/>
            </p:cNvSpPr>
            <p:nvPr/>
          </p:nvSpPr>
          <p:spPr bwMode="auto">
            <a:xfrm>
              <a:off x="9044114" y="7596351"/>
              <a:ext cx="975646" cy="986551"/>
            </a:xfrm>
            <a:custGeom>
              <a:avLst/>
              <a:gdLst>
                <a:gd name="T0" fmla="*/ 787 w 788"/>
                <a:gd name="T1" fmla="*/ 392 h 800"/>
                <a:gd name="T2" fmla="*/ 787 w 788"/>
                <a:gd name="T3" fmla="*/ 392 h 800"/>
                <a:gd name="T4" fmla="*/ 394 w 788"/>
                <a:gd name="T5" fmla="*/ 799 h 800"/>
                <a:gd name="T6" fmla="*/ 0 w 788"/>
                <a:gd name="T7" fmla="*/ 392 h 800"/>
                <a:gd name="T8" fmla="*/ 394 w 788"/>
                <a:gd name="T9" fmla="*/ 0 h 800"/>
                <a:gd name="T10" fmla="*/ 787 w 788"/>
                <a:gd name="T11" fmla="*/ 392 h 800"/>
              </a:gdLst>
              <a:ahLst/>
              <a:cxnLst>
                <a:cxn ang="0">
                  <a:pos x="T0" y="T1"/>
                </a:cxn>
                <a:cxn ang="0">
                  <a:pos x="T2" y="T3"/>
                </a:cxn>
                <a:cxn ang="0">
                  <a:pos x="T4" y="T5"/>
                </a:cxn>
                <a:cxn ang="0">
                  <a:pos x="T6" y="T7"/>
                </a:cxn>
                <a:cxn ang="0">
                  <a:pos x="T8" y="T9"/>
                </a:cxn>
                <a:cxn ang="0">
                  <a:pos x="T10" y="T11"/>
                </a:cxn>
              </a:cxnLst>
              <a:rect l="0" t="0" r="r" b="b"/>
              <a:pathLst>
                <a:path w="788" h="800">
                  <a:moveTo>
                    <a:pt x="787" y="392"/>
                  </a:moveTo>
                  <a:lnTo>
                    <a:pt x="787" y="392"/>
                  </a:lnTo>
                  <a:cubicBezTo>
                    <a:pt x="787" y="623"/>
                    <a:pt x="611" y="799"/>
                    <a:pt x="394" y="799"/>
                  </a:cubicBezTo>
                  <a:cubicBezTo>
                    <a:pt x="177" y="799"/>
                    <a:pt x="0" y="623"/>
                    <a:pt x="0" y="392"/>
                  </a:cubicBezTo>
                  <a:cubicBezTo>
                    <a:pt x="0" y="176"/>
                    <a:pt x="177" y="0"/>
                    <a:pt x="394" y="0"/>
                  </a:cubicBezTo>
                  <a:cubicBezTo>
                    <a:pt x="611" y="0"/>
                    <a:pt x="787" y="176"/>
                    <a:pt x="787" y="392"/>
                  </a:cubicBezTo>
                </a:path>
              </a:pathLst>
            </a:custGeom>
            <a:solidFill>
              <a:schemeClr val="accent1">
                <a:lumMod val="50000"/>
              </a:schemeClr>
            </a:solidFill>
            <a:ln>
              <a:noFill/>
            </a:ln>
            <a:effectLst/>
          </p:spPr>
          <p:txBody>
            <a:bodyPr wrap="none" anchor="ctr"/>
            <a:lstStyle/>
            <a:p>
              <a:endParaRPr lang="en-US"/>
            </a:p>
          </p:txBody>
        </p:sp>
        <p:sp>
          <p:nvSpPr>
            <p:cNvPr id="349" name="Freeform 242"/>
            <p:cNvSpPr>
              <a:spLocks noChangeArrowheads="1"/>
            </p:cNvSpPr>
            <p:nvPr/>
          </p:nvSpPr>
          <p:spPr bwMode="auto">
            <a:xfrm>
              <a:off x="9311189" y="7863429"/>
              <a:ext cx="436043" cy="436043"/>
            </a:xfrm>
            <a:custGeom>
              <a:avLst/>
              <a:gdLst>
                <a:gd name="T0" fmla="*/ 231 w 354"/>
                <a:gd name="T1" fmla="*/ 353 h 354"/>
                <a:gd name="T2" fmla="*/ 231 w 354"/>
                <a:gd name="T3" fmla="*/ 312 h 354"/>
                <a:gd name="T4" fmla="*/ 299 w 354"/>
                <a:gd name="T5" fmla="*/ 312 h 354"/>
                <a:gd name="T6" fmla="*/ 326 w 354"/>
                <a:gd name="T7" fmla="*/ 285 h 354"/>
                <a:gd name="T8" fmla="*/ 299 w 354"/>
                <a:gd name="T9" fmla="*/ 258 h 354"/>
                <a:gd name="T10" fmla="*/ 353 w 354"/>
                <a:gd name="T11" fmla="*/ 217 h 354"/>
                <a:gd name="T12" fmla="*/ 353 w 354"/>
                <a:gd name="T13" fmla="*/ 176 h 354"/>
                <a:gd name="T14" fmla="*/ 326 w 354"/>
                <a:gd name="T15" fmla="*/ 163 h 354"/>
                <a:gd name="T16" fmla="*/ 339 w 354"/>
                <a:gd name="T17" fmla="*/ 108 h 354"/>
                <a:gd name="T18" fmla="*/ 326 w 354"/>
                <a:gd name="T19" fmla="*/ 68 h 354"/>
                <a:gd name="T20" fmla="*/ 285 w 354"/>
                <a:gd name="T21" fmla="*/ 82 h 354"/>
                <a:gd name="T22" fmla="*/ 271 w 354"/>
                <a:gd name="T23" fmla="*/ 27 h 354"/>
                <a:gd name="T24" fmla="*/ 231 w 354"/>
                <a:gd name="T25" fmla="*/ 14 h 354"/>
                <a:gd name="T26" fmla="*/ 204 w 354"/>
                <a:gd name="T27" fmla="*/ 41 h 354"/>
                <a:gd name="T28" fmla="*/ 163 w 354"/>
                <a:gd name="T29" fmla="*/ 0 h 354"/>
                <a:gd name="T30" fmla="*/ 136 w 354"/>
                <a:gd name="T31" fmla="*/ 14 h 354"/>
                <a:gd name="T32" fmla="*/ 123 w 354"/>
                <a:gd name="T33" fmla="*/ 14 h 354"/>
                <a:gd name="T34" fmla="*/ 95 w 354"/>
                <a:gd name="T35" fmla="*/ 68 h 354"/>
                <a:gd name="T36" fmla="*/ 54 w 354"/>
                <a:gd name="T37" fmla="*/ 54 h 354"/>
                <a:gd name="T38" fmla="*/ 28 w 354"/>
                <a:gd name="T39" fmla="*/ 82 h 354"/>
                <a:gd name="T40" fmla="*/ 41 w 354"/>
                <a:gd name="T41" fmla="*/ 136 h 354"/>
                <a:gd name="T42" fmla="*/ 0 w 354"/>
                <a:gd name="T43" fmla="*/ 149 h 354"/>
                <a:gd name="T44" fmla="*/ 0 w 354"/>
                <a:gd name="T45" fmla="*/ 190 h 354"/>
                <a:gd name="T46" fmla="*/ 41 w 354"/>
                <a:gd name="T47" fmla="*/ 230 h 354"/>
                <a:gd name="T48" fmla="*/ 14 w 354"/>
                <a:gd name="T49" fmla="*/ 258 h 354"/>
                <a:gd name="T50" fmla="*/ 41 w 354"/>
                <a:gd name="T51" fmla="*/ 285 h 354"/>
                <a:gd name="T52" fmla="*/ 95 w 354"/>
                <a:gd name="T53" fmla="*/ 298 h 354"/>
                <a:gd name="T54" fmla="*/ 95 w 354"/>
                <a:gd name="T55" fmla="*/ 339 h 354"/>
                <a:gd name="T56" fmla="*/ 123 w 354"/>
                <a:gd name="T57" fmla="*/ 353 h 354"/>
                <a:gd name="T58" fmla="*/ 177 w 354"/>
                <a:gd name="T59" fmla="*/ 325 h 354"/>
                <a:gd name="T60" fmla="*/ 190 w 354"/>
                <a:gd name="T61" fmla="*/ 353 h 354"/>
                <a:gd name="T62" fmla="*/ 231 w 354"/>
                <a:gd name="T63" fmla="*/ 353 h 354"/>
                <a:gd name="T64" fmla="*/ 82 w 354"/>
                <a:gd name="T65" fmla="*/ 203 h 354"/>
                <a:gd name="T66" fmla="*/ 285 w 354"/>
                <a:gd name="T67" fmla="*/ 163 h 354"/>
                <a:gd name="T68" fmla="*/ 82 w 354"/>
                <a:gd name="T69" fmla="*/ 20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354">
                  <a:moveTo>
                    <a:pt x="231" y="353"/>
                  </a:moveTo>
                  <a:lnTo>
                    <a:pt x="231" y="353"/>
                  </a:lnTo>
                  <a:lnTo>
                    <a:pt x="231" y="353"/>
                  </a:lnTo>
                  <a:cubicBezTo>
                    <a:pt x="231" y="312"/>
                    <a:pt x="231" y="312"/>
                    <a:pt x="231" y="312"/>
                  </a:cubicBezTo>
                  <a:cubicBezTo>
                    <a:pt x="271" y="298"/>
                    <a:pt x="271" y="298"/>
                    <a:pt x="271" y="298"/>
                  </a:cubicBezTo>
                  <a:cubicBezTo>
                    <a:pt x="299" y="312"/>
                    <a:pt x="299" y="312"/>
                    <a:pt x="299" y="312"/>
                  </a:cubicBezTo>
                  <a:lnTo>
                    <a:pt x="299" y="312"/>
                  </a:lnTo>
                  <a:cubicBezTo>
                    <a:pt x="312" y="298"/>
                    <a:pt x="312" y="298"/>
                    <a:pt x="326" y="285"/>
                  </a:cubicBezTo>
                  <a:lnTo>
                    <a:pt x="326" y="285"/>
                  </a:lnTo>
                  <a:cubicBezTo>
                    <a:pt x="299" y="258"/>
                    <a:pt x="299" y="258"/>
                    <a:pt x="299" y="258"/>
                  </a:cubicBezTo>
                  <a:cubicBezTo>
                    <a:pt x="312" y="217"/>
                    <a:pt x="312" y="217"/>
                    <a:pt x="312" y="217"/>
                  </a:cubicBezTo>
                  <a:cubicBezTo>
                    <a:pt x="353" y="217"/>
                    <a:pt x="353" y="217"/>
                    <a:pt x="353" y="217"/>
                  </a:cubicBezTo>
                  <a:lnTo>
                    <a:pt x="353" y="217"/>
                  </a:lnTo>
                  <a:cubicBezTo>
                    <a:pt x="353" y="203"/>
                    <a:pt x="353" y="190"/>
                    <a:pt x="353" y="176"/>
                  </a:cubicBezTo>
                  <a:lnTo>
                    <a:pt x="353" y="176"/>
                  </a:lnTo>
                  <a:cubicBezTo>
                    <a:pt x="326" y="163"/>
                    <a:pt x="326" y="163"/>
                    <a:pt x="326" y="163"/>
                  </a:cubicBezTo>
                  <a:cubicBezTo>
                    <a:pt x="312" y="136"/>
                    <a:pt x="312" y="136"/>
                    <a:pt x="312" y="136"/>
                  </a:cubicBezTo>
                  <a:cubicBezTo>
                    <a:pt x="339" y="108"/>
                    <a:pt x="339" y="108"/>
                    <a:pt x="339" y="108"/>
                  </a:cubicBezTo>
                  <a:lnTo>
                    <a:pt x="339" y="108"/>
                  </a:lnTo>
                  <a:cubicBezTo>
                    <a:pt x="339" y="95"/>
                    <a:pt x="326" y="82"/>
                    <a:pt x="326" y="68"/>
                  </a:cubicBezTo>
                  <a:cubicBezTo>
                    <a:pt x="326" y="82"/>
                    <a:pt x="326" y="82"/>
                    <a:pt x="326" y="82"/>
                  </a:cubicBezTo>
                  <a:cubicBezTo>
                    <a:pt x="285" y="82"/>
                    <a:pt x="285" y="82"/>
                    <a:pt x="285" y="82"/>
                  </a:cubicBezTo>
                  <a:cubicBezTo>
                    <a:pt x="258" y="68"/>
                    <a:pt x="258" y="68"/>
                    <a:pt x="258" y="68"/>
                  </a:cubicBezTo>
                  <a:cubicBezTo>
                    <a:pt x="271" y="27"/>
                    <a:pt x="271" y="27"/>
                    <a:pt x="271" y="27"/>
                  </a:cubicBezTo>
                  <a:lnTo>
                    <a:pt x="271" y="27"/>
                  </a:lnTo>
                  <a:cubicBezTo>
                    <a:pt x="258" y="27"/>
                    <a:pt x="244" y="14"/>
                    <a:pt x="231" y="14"/>
                  </a:cubicBezTo>
                  <a:lnTo>
                    <a:pt x="231" y="14"/>
                  </a:lnTo>
                  <a:cubicBezTo>
                    <a:pt x="204" y="41"/>
                    <a:pt x="204" y="41"/>
                    <a:pt x="204" y="41"/>
                  </a:cubicBezTo>
                  <a:cubicBezTo>
                    <a:pt x="177" y="41"/>
                    <a:pt x="177" y="41"/>
                    <a:pt x="177" y="41"/>
                  </a:cubicBezTo>
                  <a:cubicBezTo>
                    <a:pt x="163" y="0"/>
                    <a:pt x="163" y="0"/>
                    <a:pt x="163" y="0"/>
                  </a:cubicBezTo>
                  <a:lnTo>
                    <a:pt x="163" y="0"/>
                  </a:lnTo>
                  <a:cubicBezTo>
                    <a:pt x="149" y="0"/>
                    <a:pt x="149" y="0"/>
                    <a:pt x="136" y="14"/>
                  </a:cubicBezTo>
                  <a:lnTo>
                    <a:pt x="123" y="14"/>
                  </a:lnTo>
                  <a:lnTo>
                    <a:pt x="123" y="14"/>
                  </a:lnTo>
                  <a:cubicBezTo>
                    <a:pt x="123" y="54"/>
                    <a:pt x="123" y="54"/>
                    <a:pt x="123" y="54"/>
                  </a:cubicBezTo>
                  <a:cubicBezTo>
                    <a:pt x="95" y="68"/>
                    <a:pt x="95" y="68"/>
                    <a:pt x="95" y="68"/>
                  </a:cubicBezTo>
                  <a:cubicBezTo>
                    <a:pt x="54" y="54"/>
                    <a:pt x="54" y="54"/>
                    <a:pt x="54" y="54"/>
                  </a:cubicBezTo>
                  <a:lnTo>
                    <a:pt x="54" y="54"/>
                  </a:lnTo>
                  <a:cubicBezTo>
                    <a:pt x="54" y="54"/>
                    <a:pt x="41" y="68"/>
                    <a:pt x="28" y="82"/>
                  </a:cubicBezTo>
                  <a:lnTo>
                    <a:pt x="28" y="82"/>
                  </a:lnTo>
                  <a:cubicBezTo>
                    <a:pt x="54" y="108"/>
                    <a:pt x="54" y="108"/>
                    <a:pt x="54" y="108"/>
                  </a:cubicBezTo>
                  <a:cubicBezTo>
                    <a:pt x="41" y="136"/>
                    <a:pt x="41" y="136"/>
                    <a:pt x="41" y="136"/>
                  </a:cubicBezTo>
                  <a:cubicBezTo>
                    <a:pt x="0" y="149"/>
                    <a:pt x="0" y="149"/>
                    <a:pt x="0" y="149"/>
                  </a:cubicBezTo>
                  <a:lnTo>
                    <a:pt x="0" y="149"/>
                  </a:lnTo>
                  <a:cubicBezTo>
                    <a:pt x="0" y="163"/>
                    <a:pt x="0" y="176"/>
                    <a:pt x="0" y="190"/>
                  </a:cubicBezTo>
                  <a:lnTo>
                    <a:pt x="0" y="190"/>
                  </a:lnTo>
                  <a:cubicBezTo>
                    <a:pt x="28" y="190"/>
                    <a:pt x="28" y="190"/>
                    <a:pt x="28" y="190"/>
                  </a:cubicBezTo>
                  <a:cubicBezTo>
                    <a:pt x="41" y="230"/>
                    <a:pt x="41" y="230"/>
                    <a:pt x="41" y="230"/>
                  </a:cubicBezTo>
                  <a:cubicBezTo>
                    <a:pt x="14" y="258"/>
                    <a:pt x="14" y="258"/>
                    <a:pt x="14" y="258"/>
                  </a:cubicBezTo>
                  <a:lnTo>
                    <a:pt x="14" y="258"/>
                  </a:lnTo>
                  <a:cubicBezTo>
                    <a:pt x="28" y="271"/>
                    <a:pt x="28" y="285"/>
                    <a:pt x="41" y="285"/>
                  </a:cubicBezTo>
                  <a:lnTo>
                    <a:pt x="41" y="285"/>
                  </a:lnTo>
                  <a:cubicBezTo>
                    <a:pt x="68" y="271"/>
                    <a:pt x="68" y="271"/>
                    <a:pt x="68" y="271"/>
                  </a:cubicBezTo>
                  <a:cubicBezTo>
                    <a:pt x="95" y="298"/>
                    <a:pt x="95" y="298"/>
                    <a:pt x="95" y="298"/>
                  </a:cubicBezTo>
                  <a:cubicBezTo>
                    <a:pt x="95" y="339"/>
                    <a:pt x="95" y="339"/>
                    <a:pt x="95" y="339"/>
                  </a:cubicBezTo>
                  <a:lnTo>
                    <a:pt x="95" y="339"/>
                  </a:lnTo>
                  <a:cubicBezTo>
                    <a:pt x="95" y="339"/>
                    <a:pt x="109" y="353"/>
                    <a:pt x="123" y="353"/>
                  </a:cubicBezTo>
                  <a:lnTo>
                    <a:pt x="123" y="353"/>
                  </a:lnTo>
                  <a:cubicBezTo>
                    <a:pt x="149" y="325"/>
                    <a:pt x="149" y="325"/>
                    <a:pt x="149" y="325"/>
                  </a:cubicBezTo>
                  <a:cubicBezTo>
                    <a:pt x="177" y="325"/>
                    <a:pt x="177" y="325"/>
                    <a:pt x="177" y="325"/>
                  </a:cubicBezTo>
                  <a:cubicBezTo>
                    <a:pt x="190" y="353"/>
                    <a:pt x="190" y="353"/>
                    <a:pt x="190" y="353"/>
                  </a:cubicBezTo>
                  <a:lnTo>
                    <a:pt x="190" y="353"/>
                  </a:lnTo>
                  <a:cubicBezTo>
                    <a:pt x="204" y="353"/>
                    <a:pt x="204" y="353"/>
                    <a:pt x="217" y="353"/>
                  </a:cubicBezTo>
                  <a:lnTo>
                    <a:pt x="231" y="353"/>
                  </a:lnTo>
                  <a:close/>
                  <a:moveTo>
                    <a:pt x="82" y="203"/>
                  </a:moveTo>
                  <a:lnTo>
                    <a:pt x="82" y="203"/>
                  </a:lnTo>
                  <a:cubicBezTo>
                    <a:pt x="68" y="149"/>
                    <a:pt x="95" y="95"/>
                    <a:pt x="149" y="82"/>
                  </a:cubicBezTo>
                  <a:cubicBezTo>
                    <a:pt x="217" y="68"/>
                    <a:pt x="271" y="95"/>
                    <a:pt x="285" y="163"/>
                  </a:cubicBezTo>
                  <a:cubicBezTo>
                    <a:pt x="299" y="217"/>
                    <a:pt x="258" y="271"/>
                    <a:pt x="204" y="285"/>
                  </a:cubicBezTo>
                  <a:cubicBezTo>
                    <a:pt x="149" y="298"/>
                    <a:pt x="82" y="258"/>
                    <a:pt x="82" y="203"/>
                  </a:cubicBezTo>
                  <a:close/>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0" name="Freeform 243"/>
            <p:cNvSpPr>
              <a:spLocks noChangeArrowheads="1"/>
            </p:cNvSpPr>
            <p:nvPr/>
          </p:nvSpPr>
          <p:spPr bwMode="auto">
            <a:xfrm>
              <a:off x="11022662" y="8283120"/>
              <a:ext cx="921145" cy="904791"/>
            </a:xfrm>
            <a:custGeom>
              <a:avLst/>
              <a:gdLst>
                <a:gd name="T0" fmla="*/ 746 w 747"/>
                <a:gd name="T1" fmla="*/ 366 h 733"/>
                <a:gd name="T2" fmla="*/ 746 w 747"/>
                <a:gd name="T3" fmla="*/ 366 h 733"/>
                <a:gd name="T4" fmla="*/ 366 w 747"/>
                <a:gd name="T5" fmla="*/ 732 h 733"/>
                <a:gd name="T6" fmla="*/ 0 w 747"/>
                <a:gd name="T7" fmla="*/ 366 h 733"/>
                <a:gd name="T8" fmla="*/ 366 w 747"/>
                <a:gd name="T9" fmla="*/ 0 h 733"/>
                <a:gd name="T10" fmla="*/ 746 w 747"/>
                <a:gd name="T11" fmla="*/ 366 h 733"/>
              </a:gdLst>
              <a:ahLst/>
              <a:cxnLst>
                <a:cxn ang="0">
                  <a:pos x="T0" y="T1"/>
                </a:cxn>
                <a:cxn ang="0">
                  <a:pos x="T2" y="T3"/>
                </a:cxn>
                <a:cxn ang="0">
                  <a:pos x="T4" y="T5"/>
                </a:cxn>
                <a:cxn ang="0">
                  <a:pos x="T6" y="T7"/>
                </a:cxn>
                <a:cxn ang="0">
                  <a:pos x="T8" y="T9"/>
                </a:cxn>
                <a:cxn ang="0">
                  <a:pos x="T10" y="T11"/>
                </a:cxn>
              </a:cxnLst>
              <a:rect l="0" t="0" r="r" b="b"/>
              <a:pathLst>
                <a:path w="747" h="733">
                  <a:moveTo>
                    <a:pt x="746" y="366"/>
                  </a:moveTo>
                  <a:lnTo>
                    <a:pt x="746" y="366"/>
                  </a:lnTo>
                  <a:cubicBezTo>
                    <a:pt x="746" y="569"/>
                    <a:pt x="569" y="732"/>
                    <a:pt x="366" y="732"/>
                  </a:cubicBezTo>
                  <a:cubicBezTo>
                    <a:pt x="176" y="732"/>
                    <a:pt x="0" y="569"/>
                    <a:pt x="0" y="366"/>
                  </a:cubicBezTo>
                  <a:cubicBezTo>
                    <a:pt x="0" y="163"/>
                    <a:pt x="176" y="0"/>
                    <a:pt x="366" y="0"/>
                  </a:cubicBezTo>
                  <a:cubicBezTo>
                    <a:pt x="569" y="0"/>
                    <a:pt x="746" y="163"/>
                    <a:pt x="746" y="366"/>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1" name="Freeform 244"/>
            <p:cNvSpPr>
              <a:spLocks noChangeArrowheads="1"/>
            </p:cNvSpPr>
            <p:nvPr/>
          </p:nvSpPr>
          <p:spPr bwMode="auto">
            <a:xfrm>
              <a:off x="11322443" y="8550199"/>
              <a:ext cx="370637" cy="250725"/>
            </a:xfrm>
            <a:custGeom>
              <a:avLst/>
              <a:gdLst>
                <a:gd name="T0" fmla="*/ 298 w 299"/>
                <a:gd name="T1" fmla="*/ 109 h 204"/>
                <a:gd name="T2" fmla="*/ 298 w 299"/>
                <a:gd name="T3" fmla="*/ 109 h 204"/>
                <a:gd name="T4" fmla="*/ 298 w 299"/>
                <a:gd name="T5" fmla="*/ 95 h 204"/>
                <a:gd name="T6" fmla="*/ 190 w 299"/>
                <a:gd name="T7" fmla="*/ 0 h 204"/>
                <a:gd name="T8" fmla="*/ 190 w 299"/>
                <a:gd name="T9" fmla="*/ 0 h 204"/>
                <a:gd name="T10" fmla="*/ 190 w 299"/>
                <a:gd name="T11" fmla="*/ 40 h 204"/>
                <a:gd name="T12" fmla="*/ 177 w 299"/>
                <a:gd name="T13" fmla="*/ 40 h 204"/>
                <a:gd name="T14" fmla="*/ 0 w 299"/>
                <a:gd name="T15" fmla="*/ 203 h 204"/>
                <a:gd name="T16" fmla="*/ 190 w 299"/>
                <a:gd name="T17" fmla="*/ 149 h 204"/>
                <a:gd name="T18" fmla="*/ 190 w 299"/>
                <a:gd name="T19" fmla="*/ 203 h 204"/>
                <a:gd name="T20" fmla="*/ 203 w 299"/>
                <a:gd name="T21" fmla="*/ 203 h 204"/>
                <a:gd name="T22" fmla="*/ 298 w 299"/>
                <a:gd name="T23" fmla="*/ 10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4">
                  <a:moveTo>
                    <a:pt x="298" y="109"/>
                  </a:moveTo>
                  <a:lnTo>
                    <a:pt x="298" y="109"/>
                  </a:lnTo>
                  <a:lnTo>
                    <a:pt x="298" y="95"/>
                  </a:lnTo>
                  <a:cubicBezTo>
                    <a:pt x="190" y="0"/>
                    <a:pt x="190" y="0"/>
                    <a:pt x="190" y="0"/>
                  </a:cubicBezTo>
                  <a:lnTo>
                    <a:pt x="190" y="0"/>
                  </a:lnTo>
                  <a:cubicBezTo>
                    <a:pt x="190" y="40"/>
                    <a:pt x="190" y="40"/>
                    <a:pt x="190" y="40"/>
                  </a:cubicBezTo>
                  <a:cubicBezTo>
                    <a:pt x="190" y="40"/>
                    <a:pt x="190" y="40"/>
                    <a:pt x="177" y="40"/>
                  </a:cubicBezTo>
                  <a:cubicBezTo>
                    <a:pt x="177" y="40"/>
                    <a:pt x="27" y="68"/>
                    <a:pt x="0" y="203"/>
                  </a:cubicBezTo>
                  <a:cubicBezTo>
                    <a:pt x="0" y="203"/>
                    <a:pt x="108" y="95"/>
                    <a:pt x="190" y="149"/>
                  </a:cubicBezTo>
                  <a:cubicBezTo>
                    <a:pt x="190" y="203"/>
                    <a:pt x="190" y="203"/>
                    <a:pt x="190" y="203"/>
                  </a:cubicBezTo>
                  <a:cubicBezTo>
                    <a:pt x="190" y="203"/>
                    <a:pt x="190" y="203"/>
                    <a:pt x="203" y="203"/>
                  </a:cubicBezTo>
                  <a:lnTo>
                    <a:pt x="298" y="109"/>
                  </a:lnTo>
                </a:path>
              </a:pathLst>
            </a:custGeom>
            <a:solidFill>
              <a:srgbClr val="103B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2" name="Freeform 245"/>
            <p:cNvSpPr>
              <a:spLocks noChangeArrowheads="1"/>
            </p:cNvSpPr>
            <p:nvPr/>
          </p:nvSpPr>
          <p:spPr bwMode="auto">
            <a:xfrm>
              <a:off x="11273386" y="8631955"/>
              <a:ext cx="267079" cy="250725"/>
            </a:xfrm>
            <a:custGeom>
              <a:avLst/>
              <a:gdLst>
                <a:gd name="T0" fmla="*/ 217 w 218"/>
                <a:gd name="T1" fmla="*/ 203 h 204"/>
                <a:gd name="T2" fmla="*/ 217 w 218"/>
                <a:gd name="T3" fmla="*/ 203 h 204"/>
                <a:gd name="T4" fmla="*/ 0 w 218"/>
                <a:gd name="T5" fmla="*/ 203 h 204"/>
                <a:gd name="T6" fmla="*/ 0 w 218"/>
                <a:gd name="T7" fmla="*/ 0 h 204"/>
                <a:gd name="T8" fmla="*/ 108 w 218"/>
                <a:gd name="T9" fmla="*/ 0 h 204"/>
                <a:gd name="T10" fmla="*/ 122 w 218"/>
                <a:gd name="T11" fmla="*/ 13 h 204"/>
                <a:gd name="T12" fmla="*/ 108 w 218"/>
                <a:gd name="T13" fmla="*/ 27 h 204"/>
                <a:gd name="T14" fmla="*/ 27 w 218"/>
                <a:gd name="T15" fmla="*/ 27 h 204"/>
                <a:gd name="T16" fmla="*/ 27 w 218"/>
                <a:gd name="T17" fmla="*/ 189 h 204"/>
                <a:gd name="T18" fmla="*/ 189 w 218"/>
                <a:gd name="T19" fmla="*/ 189 h 204"/>
                <a:gd name="T20" fmla="*/ 189 w 218"/>
                <a:gd name="T21" fmla="*/ 108 h 204"/>
                <a:gd name="T22" fmla="*/ 203 w 218"/>
                <a:gd name="T23" fmla="*/ 95 h 204"/>
                <a:gd name="T24" fmla="*/ 217 w 218"/>
                <a:gd name="T25" fmla="*/ 108 h 204"/>
                <a:gd name="T26" fmla="*/ 217 w 218"/>
                <a:gd name="T27" fmla="*/ 2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204">
                  <a:moveTo>
                    <a:pt x="217" y="203"/>
                  </a:moveTo>
                  <a:lnTo>
                    <a:pt x="217" y="203"/>
                  </a:lnTo>
                  <a:cubicBezTo>
                    <a:pt x="0" y="203"/>
                    <a:pt x="0" y="203"/>
                    <a:pt x="0" y="203"/>
                  </a:cubicBezTo>
                  <a:cubicBezTo>
                    <a:pt x="0" y="0"/>
                    <a:pt x="0" y="0"/>
                    <a:pt x="0" y="0"/>
                  </a:cubicBezTo>
                  <a:cubicBezTo>
                    <a:pt x="108" y="0"/>
                    <a:pt x="108" y="0"/>
                    <a:pt x="108" y="0"/>
                  </a:cubicBezTo>
                  <a:cubicBezTo>
                    <a:pt x="108" y="0"/>
                    <a:pt x="122" y="0"/>
                    <a:pt x="122" y="13"/>
                  </a:cubicBezTo>
                  <a:lnTo>
                    <a:pt x="108" y="27"/>
                  </a:lnTo>
                  <a:cubicBezTo>
                    <a:pt x="27" y="27"/>
                    <a:pt x="27" y="27"/>
                    <a:pt x="27" y="27"/>
                  </a:cubicBezTo>
                  <a:cubicBezTo>
                    <a:pt x="27" y="189"/>
                    <a:pt x="27" y="189"/>
                    <a:pt x="27" y="189"/>
                  </a:cubicBezTo>
                  <a:cubicBezTo>
                    <a:pt x="189" y="189"/>
                    <a:pt x="189" y="189"/>
                    <a:pt x="189" y="189"/>
                  </a:cubicBezTo>
                  <a:cubicBezTo>
                    <a:pt x="189" y="108"/>
                    <a:pt x="189" y="108"/>
                    <a:pt x="189" y="108"/>
                  </a:cubicBezTo>
                  <a:cubicBezTo>
                    <a:pt x="189" y="95"/>
                    <a:pt x="189" y="95"/>
                    <a:pt x="203" y="95"/>
                  </a:cubicBezTo>
                  <a:cubicBezTo>
                    <a:pt x="203" y="95"/>
                    <a:pt x="217" y="95"/>
                    <a:pt x="217" y="108"/>
                  </a:cubicBezTo>
                  <a:lnTo>
                    <a:pt x="217" y="203"/>
                  </a:lnTo>
                </a:path>
              </a:pathLst>
            </a:custGeom>
            <a:solidFill>
              <a:srgbClr val="103B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3" name="Freeform 246"/>
            <p:cNvSpPr>
              <a:spLocks noChangeArrowheads="1"/>
            </p:cNvSpPr>
            <p:nvPr/>
          </p:nvSpPr>
          <p:spPr bwMode="auto">
            <a:xfrm>
              <a:off x="8624420" y="10059999"/>
              <a:ext cx="1057406" cy="1057406"/>
            </a:xfrm>
            <a:custGeom>
              <a:avLst/>
              <a:gdLst>
                <a:gd name="T0" fmla="*/ 854 w 855"/>
                <a:gd name="T1" fmla="*/ 420 h 855"/>
                <a:gd name="T2" fmla="*/ 854 w 855"/>
                <a:gd name="T3" fmla="*/ 420 h 855"/>
                <a:gd name="T4" fmla="*/ 433 w 855"/>
                <a:gd name="T5" fmla="*/ 854 h 855"/>
                <a:gd name="T6" fmla="*/ 0 w 855"/>
                <a:gd name="T7" fmla="*/ 420 h 855"/>
                <a:gd name="T8" fmla="*/ 433 w 855"/>
                <a:gd name="T9" fmla="*/ 0 h 855"/>
                <a:gd name="T10" fmla="*/ 854 w 855"/>
                <a:gd name="T11" fmla="*/ 420 h 855"/>
              </a:gdLst>
              <a:ahLst/>
              <a:cxnLst>
                <a:cxn ang="0">
                  <a:pos x="T0" y="T1"/>
                </a:cxn>
                <a:cxn ang="0">
                  <a:pos x="T2" y="T3"/>
                </a:cxn>
                <a:cxn ang="0">
                  <a:pos x="T4" y="T5"/>
                </a:cxn>
                <a:cxn ang="0">
                  <a:pos x="T6" y="T7"/>
                </a:cxn>
                <a:cxn ang="0">
                  <a:pos x="T8" y="T9"/>
                </a:cxn>
                <a:cxn ang="0">
                  <a:pos x="T10" y="T11"/>
                </a:cxn>
              </a:cxnLst>
              <a:rect l="0" t="0" r="r" b="b"/>
              <a:pathLst>
                <a:path w="855" h="855">
                  <a:moveTo>
                    <a:pt x="854" y="420"/>
                  </a:moveTo>
                  <a:lnTo>
                    <a:pt x="854" y="420"/>
                  </a:lnTo>
                  <a:cubicBezTo>
                    <a:pt x="854" y="664"/>
                    <a:pt x="664" y="854"/>
                    <a:pt x="433" y="854"/>
                  </a:cubicBezTo>
                  <a:cubicBezTo>
                    <a:pt x="190" y="854"/>
                    <a:pt x="0" y="664"/>
                    <a:pt x="0" y="420"/>
                  </a:cubicBezTo>
                  <a:cubicBezTo>
                    <a:pt x="0" y="190"/>
                    <a:pt x="190" y="0"/>
                    <a:pt x="433" y="0"/>
                  </a:cubicBezTo>
                  <a:cubicBezTo>
                    <a:pt x="664" y="0"/>
                    <a:pt x="854" y="190"/>
                    <a:pt x="854" y="420"/>
                  </a:cubicBezTo>
                </a:path>
              </a:pathLst>
            </a:custGeom>
            <a:solidFill>
              <a:schemeClr val="accent1">
                <a:lumMod val="50000"/>
              </a:schemeClr>
            </a:solidFill>
            <a:ln>
              <a:noFill/>
            </a:ln>
            <a:effectLst/>
          </p:spPr>
          <p:txBody>
            <a:bodyPr wrap="none" anchor="ctr"/>
            <a:lstStyle/>
            <a:p>
              <a:endParaRPr lang="en-US"/>
            </a:p>
          </p:txBody>
        </p:sp>
        <p:sp>
          <p:nvSpPr>
            <p:cNvPr id="354" name="Freeform 247"/>
            <p:cNvSpPr>
              <a:spLocks noChangeArrowheads="1"/>
            </p:cNvSpPr>
            <p:nvPr/>
          </p:nvSpPr>
          <p:spPr bwMode="auto">
            <a:xfrm>
              <a:off x="9076817" y="10392483"/>
              <a:ext cx="185319" cy="65406"/>
            </a:xfrm>
            <a:custGeom>
              <a:avLst/>
              <a:gdLst>
                <a:gd name="T0" fmla="*/ 135 w 150"/>
                <a:gd name="T1" fmla="*/ 14 h 55"/>
                <a:gd name="T2" fmla="*/ 135 w 150"/>
                <a:gd name="T3" fmla="*/ 14 h 55"/>
                <a:gd name="T4" fmla="*/ 135 w 150"/>
                <a:gd name="T5" fmla="*/ 0 h 55"/>
                <a:gd name="T6" fmla="*/ 13 w 150"/>
                <a:gd name="T7" fmla="*/ 0 h 55"/>
                <a:gd name="T8" fmla="*/ 13 w 150"/>
                <a:gd name="T9" fmla="*/ 14 h 55"/>
                <a:gd name="T10" fmla="*/ 0 w 150"/>
                <a:gd name="T11" fmla="*/ 54 h 55"/>
                <a:gd name="T12" fmla="*/ 13 w 150"/>
                <a:gd name="T13" fmla="*/ 54 h 55"/>
                <a:gd name="T14" fmla="*/ 135 w 150"/>
                <a:gd name="T15" fmla="*/ 54 h 55"/>
                <a:gd name="T16" fmla="*/ 149 w 150"/>
                <a:gd name="T17" fmla="*/ 54 h 55"/>
                <a:gd name="T18" fmla="*/ 135 w 150"/>
                <a:gd name="T19"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55">
                  <a:moveTo>
                    <a:pt x="135" y="14"/>
                  </a:moveTo>
                  <a:lnTo>
                    <a:pt x="135" y="14"/>
                  </a:lnTo>
                  <a:cubicBezTo>
                    <a:pt x="135" y="0"/>
                    <a:pt x="135" y="0"/>
                    <a:pt x="135" y="0"/>
                  </a:cubicBezTo>
                  <a:cubicBezTo>
                    <a:pt x="13" y="0"/>
                    <a:pt x="13" y="0"/>
                    <a:pt x="13" y="0"/>
                  </a:cubicBezTo>
                  <a:cubicBezTo>
                    <a:pt x="13" y="0"/>
                    <a:pt x="13" y="0"/>
                    <a:pt x="13" y="14"/>
                  </a:cubicBezTo>
                  <a:cubicBezTo>
                    <a:pt x="0" y="54"/>
                    <a:pt x="0" y="54"/>
                    <a:pt x="0" y="54"/>
                  </a:cubicBezTo>
                  <a:cubicBezTo>
                    <a:pt x="0" y="54"/>
                    <a:pt x="0" y="54"/>
                    <a:pt x="13" y="54"/>
                  </a:cubicBezTo>
                  <a:cubicBezTo>
                    <a:pt x="135" y="54"/>
                    <a:pt x="135" y="54"/>
                    <a:pt x="135" y="54"/>
                  </a:cubicBezTo>
                  <a:cubicBezTo>
                    <a:pt x="149" y="54"/>
                    <a:pt x="149" y="54"/>
                    <a:pt x="149" y="54"/>
                  </a:cubicBezTo>
                  <a:lnTo>
                    <a:pt x="135" y="14"/>
                  </a:lnTo>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5" name="Freeform 248"/>
            <p:cNvSpPr>
              <a:spLocks noChangeArrowheads="1"/>
            </p:cNvSpPr>
            <p:nvPr/>
          </p:nvSpPr>
          <p:spPr bwMode="auto">
            <a:xfrm>
              <a:off x="8962354" y="10479692"/>
              <a:ext cx="419694" cy="288877"/>
            </a:xfrm>
            <a:custGeom>
              <a:avLst/>
              <a:gdLst>
                <a:gd name="T0" fmla="*/ 325 w 339"/>
                <a:gd name="T1" fmla="*/ 0 h 232"/>
                <a:gd name="T2" fmla="*/ 325 w 339"/>
                <a:gd name="T3" fmla="*/ 0 h 232"/>
                <a:gd name="T4" fmla="*/ 257 w 339"/>
                <a:gd name="T5" fmla="*/ 0 h 232"/>
                <a:gd name="T6" fmla="*/ 230 w 339"/>
                <a:gd name="T7" fmla="*/ 0 h 232"/>
                <a:gd name="T8" fmla="*/ 108 w 339"/>
                <a:gd name="T9" fmla="*/ 0 h 232"/>
                <a:gd name="T10" fmla="*/ 81 w 339"/>
                <a:gd name="T11" fmla="*/ 0 h 232"/>
                <a:gd name="T12" fmla="*/ 13 w 339"/>
                <a:gd name="T13" fmla="*/ 0 h 232"/>
                <a:gd name="T14" fmla="*/ 0 w 339"/>
                <a:gd name="T15" fmla="*/ 14 h 232"/>
                <a:gd name="T16" fmla="*/ 0 w 339"/>
                <a:gd name="T17" fmla="*/ 217 h 232"/>
                <a:gd name="T18" fmla="*/ 13 w 339"/>
                <a:gd name="T19" fmla="*/ 231 h 232"/>
                <a:gd name="T20" fmla="*/ 325 w 339"/>
                <a:gd name="T21" fmla="*/ 231 h 232"/>
                <a:gd name="T22" fmla="*/ 338 w 339"/>
                <a:gd name="T23" fmla="*/ 217 h 232"/>
                <a:gd name="T24" fmla="*/ 338 w 339"/>
                <a:gd name="T25" fmla="*/ 14 h 232"/>
                <a:gd name="T26" fmla="*/ 325 w 339"/>
                <a:gd name="T27" fmla="*/ 0 h 232"/>
                <a:gd name="T28" fmla="*/ 162 w 339"/>
                <a:gd name="T29" fmla="*/ 190 h 232"/>
                <a:gd name="T30" fmla="*/ 162 w 339"/>
                <a:gd name="T31" fmla="*/ 190 h 232"/>
                <a:gd name="T32" fmla="*/ 95 w 339"/>
                <a:gd name="T33" fmla="*/ 108 h 232"/>
                <a:gd name="T34" fmla="*/ 162 w 339"/>
                <a:gd name="T35" fmla="*/ 41 h 232"/>
                <a:gd name="T36" fmla="*/ 244 w 339"/>
                <a:gd name="T37" fmla="*/ 108 h 232"/>
                <a:gd name="T38" fmla="*/ 162 w 339"/>
                <a:gd name="T39" fmla="*/ 19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9" h="232">
                  <a:moveTo>
                    <a:pt x="325" y="0"/>
                  </a:moveTo>
                  <a:lnTo>
                    <a:pt x="325" y="0"/>
                  </a:lnTo>
                  <a:cubicBezTo>
                    <a:pt x="257" y="0"/>
                    <a:pt x="257" y="0"/>
                    <a:pt x="257" y="0"/>
                  </a:cubicBezTo>
                  <a:cubicBezTo>
                    <a:pt x="244" y="0"/>
                    <a:pt x="244" y="0"/>
                    <a:pt x="230" y="0"/>
                  </a:cubicBezTo>
                  <a:cubicBezTo>
                    <a:pt x="108" y="0"/>
                    <a:pt x="108" y="0"/>
                    <a:pt x="108" y="0"/>
                  </a:cubicBezTo>
                  <a:cubicBezTo>
                    <a:pt x="95" y="0"/>
                    <a:pt x="95" y="0"/>
                    <a:pt x="81" y="0"/>
                  </a:cubicBezTo>
                  <a:cubicBezTo>
                    <a:pt x="13" y="0"/>
                    <a:pt x="13" y="0"/>
                    <a:pt x="13" y="0"/>
                  </a:cubicBezTo>
                  <a:cubicBezTo>
                    <a:pt x="0" y="0"/>
                    <a:pt x="0" y="0"/>
                    <a:pt x="0" y="14"/>
                  </a:cubicBezTo>
                  <a:cubicBezTo>
                    <a:pt x="0" y="217"/>
                    <a:pt x="0" y="217"/>
                    <a:pt x="0" y="217"/>
                  </a:cubicBezTo>
                  <a:cubicBezTo>
                    <a:pt x="0" y="231"/>
                    <a:pt x="0" y="231"/>
                    <a:pt x="13" y="231"/>
                  </a:cubicBezTo>
                  <a:cubicBezTo>
                    <a:pt x="325" y="231"/>
                    <a:pt x="325" y="231"/>
                    <a:pt x="325" y="231"/>
                  </a:cubicBezTo>
                  <a:cubicBezTo>
                    <a:pt x="338" y="231"/>
                    <a:pt x="338" y="231"/>
                    <a:pt x="338" y="217"/>
                  </a:cubicBezTo>
                  <a:cubicBezTo>
                    <a:pt x="338" y="14"/>
                    <a:pt x="338" y="14"/>
                    <a:pt x="338" y="14"/>
                  </a:cubicBezTo>
                  <a:cubicBezTo>
                    <a:pt x="338" y="0"/>
                    <a:pt x="338" y="0"/>
                    <a:pt x="325" y="0"/>
                  </a:cubicBezTo>
                  <a:close/>
                  <a:moveTo>
                    <a:pt x="162" y="190"/>
                  </a:moveTo>
                  <a:lnTo>
                    <a:pt x="162" y="190"/>
                  </a:lnTo>
                  <a:cubicBezTo>
                    <a:pt x="122" y="190"/>
                    <a:pt x="95" y="162"/>
                    <a:pt x="95" y="108"/>
                  </a:cubicBezTo>
                  <a:cubicBezTo>
                    <a:pt x="95" y="68"/>
                    <a:pt x="122" y="41"/>
                    <a:pt x="162" y="41"/>
                  </a:cubicBezTo>
                  <a:cubicBezTo>
                    <a:pt x="217" y="41"/>
                    <a:pt x="244" y="68"/>
                    <a:pt x="244" y="108"/>
                  </a:cubicBezTo>
                  <a:cubicBezTo>
                    <a:pt x="244" y="162"/>
                    <a:pt x="217" y="190"/>
                    <a:pt x="162" y="190"/>
                  </a:cubicBezTo>
                  <a:close/>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6" name="Freeform 249"/>
            <p:cNvSpPr>
              <a:spLocks noChangeArrowheads="1"/>
            </p:cNvSpPr>
            <p:nvPr/>
          </p:nvSpPr>
          <p:spPr bwMode="auto">
            <a:xfrm>
              <a:off x="9142224" y="10545099"/>
              <a:ext cx="103558" cy="103558"/>
            </a:xfrm>
            <a:custGeom>
              <a:avLst/>
              <a:gdLst>
                <a:gd name="T0" fmla="*/ 81 w 82"/>
                <a:gd name="T1" fmla="*/ 82 h 83"/>
                <a:gd name="T2" fmla="*/ 81 w 82"/>
                <a:gd name="T3" fmla="*/ 82 h 83"/>
                <a:gd name="T4" fmla="*/ 68 w 82"/>
                <a:gd name="T5" fmla="*/ 68 h 83"/>
                <a:gd name="T6" fmla="*/ 54 w 82"/>
                <a:gd name="T7" fmla="*/ 27 h 83"/>
                <a:gd name="T8" fmla="*/ 13 w 82"/>
                <a:gd name="T9" fmla="*/ 14 h 83"/>
                <a:gd name="T10" fmla="*/ 0 w 82"/>
                <a:gd name="T11" fmla="*/ 0 h 83"/>
                <a:gd name="T12" fmla="*/ 13 w 82"/>
                <a:gd name="T13" fmla="*/ 0 h 83"/>
                <a:gd name="T14" fmla="*/ 68 w 82"/>
                <a:gd name="T15" fmla="*/ 14 h 83"/>
                <a:gd name="T16" fmla="*/ 81 w 82"/>
                <a:gd name="T17" fmla="*/ 68 h 83"/>
                <a:gd name="T18" fmla="*/ 81 w 82"/>
                <a:gd name="T1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3">
                  <a:moveTo>
                    <a:pt x="81" y="82"/>
                  </a:moveTo>
                  <a:lnTo>
                    <a:pt x="81" y="82"/>
                  </a:lnTo>
                  <a:cubicBezTo>
                    <a:pt x="81" y="82"/>
                    <a:pt x="68" y="82"/>
                    <a:pt x="68" y="68"/>
                  </a:cubicBezTo>
                  <a:cubicBezTo>
                    <a:pt x="68" y="54"/>
                    <a:pt x="68" y="41"/>
                    <a:pt x="54" y="27"/>
                  </a:cubicBezTo>
                  <a:cubicBezTo>
                    <a:pt x="41" y="14"/>
                    <a:pt x="27" y="14"/>
                    <a:pt x="13" y="14"/>
                  </a:cubicBezTo>
                  <a:cubicBezTo>
                    <a:pt x="13" y="14"/>
                    <a:pt x="0" y="14"/>
                    <a:pt x="0" y="0"/>
                  </a:cubicBezTo>
                  <a:lnTo>
                    <a:pt x="13" y="0"/>
                  </a:lnTo>
                  <a:cubicBezTo>
                    <a:pt x="27" y="0"/>
                    <a:pt x="54" y="0"/>
                    <a:pt x="68" y="14"/>
                  </a:cubicBezTo>
                  <a:cubicBezTo>
                    <a:pt x="81" y="27"/>
                    <a:pt x="81" y="54"/>
                    <a:pt x="81" y="68"/>
                  </a:cubicBezTo>
                  <a:cubicBezTo>
                    <a:pt x="81" y="82"/>
                    <a:pt x="81" y="82"/>
                    <a:pt x="81" y="82"/>
                  </a:cubicBezTo>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7" name="Freeform 250"/>
            <p:cNvSpPr>
              <a:spLocks noChangeArrowheads="1"/>
            </p:cNvSpPr>
            <p:nvPr/>
          </p:nvSpPr>
          <p:spPr bwMode="auto">
            <a:xfrm>
              <a:off x="16718485" y="5721363"/>
              <a:ext cx="2866988" cy="2796133"/>
            </a:xfrm>
            <a:custGeom>
              <a:avLst/>
              <a:gdLst>
                <a:gd name="T0" fmla="*/ 1180 w 2320"/>
                <a:gd name="T1" fmla="*/ 2263 h 2264"/>
                <a:gd name="T2" fmla="*/ 1180 w 2320"/>
                <a:gd name="T3" fmla="*/ 2263 h 2264"/>
                <a:gd name="T4" fmla="*/ 977 w 2320"/>
                <a:gd name="T5" fmla="*/ 2209 h 2264"/>
                <a:gd name="T6" fmla="*/ 936 w 2320"/>
                <a:gd name="T7" fmla="*/ 2100 h 2264"/>
                <a:gd name="T8" fmla="*/ 922 w 2320"/>
                <a:gd name="T9" fmla="*/ 637 h 2264"/>
                <a:gd name="T10" fmla="*/ 1126 w 2320"/>
                <a:gd name="T11" fmla="*/ 257 h 2264"/>
                <a:gd name="T12" fmla="*/ 1695 w 2320"/>
                <a:gd name="T13" fmla="*/ 244 h 2264"/>
                <a:gd name="T14" fmla="*/ 1858 w 2320"/>
                <a:gd name="T15" fmla="*/ 122 h 2264"/>
                <a:gd name="T16" fmla="*/ 1695 w 2320"/>
                <a:gd name="T17" fmla="*/ 41 h 2264"/>
                <a:gd name="T18" fmla="*/ 0 w 2320"/>
                <a:gd name="T19" fmla="*/ 41 h 2264"/>
                <a:gd name="T20" fmla="*/ 0 w 2320"/>
                <a:gd name="T21" fmla="*/ 14 h 2264"/>
                <a:gd name="T22" fmla="*/ 1695 w 2320"/>
                <a:gd name="T23" fmla="*/ 14 h 2264"/>
                <a:gd name="T24" fmla="*/ 1885 w 2320"/>
                <a:gd name="T25" fmla="*/ 122 h 2264"/>
                <a:gd name="T26" fmla="*/ 1695 w 2320"/>
                <a:gd name="T27" fmla="*/ 271 h 2264"/>
                <a:gd name="T28" fmla="*/ 1126 w 2320"/>
                <a:gd name="T29" fmla="*/ 285 h 2264"/>
                <a:gd name="T30" fmla="*/ 949 w 2320"/>
                <a:gd name="T31" fmla="*/ 637 h 2264"/>
                <a:gd name="T32" fmla="*/ 963 w 2320"/>
                <a:gd name="T33" fmla="*/ 2100 h 2264"/>
                <a:gd name="T34" fmla="*/ 990 w 2320"/>
                <a:gd name="T35" fmla="*/ 2182 h 2264"/>
                <a:gd name="T36" fmla="*/ 1248 w 2320"/>
                <a:gd name="T37" fmla="*/ 2249 h 2264"/>
                <a:gd name="T38" fmla="*/ 2319 w 2320"/>
                <a:gd name="T39" fmla="*/ 2209 h 2264"/>
                <a:gd name="T40" fmla="*/ 2319 w 2320"/>
                <a:gd name="T41" fmla="*/ 2236 h 2264"/>
                <a:gd name="T42" fmla="*/ 1248 w 2320"/>
                <a:gd name="T43" fmla="*/ 2263 h 2264"/>
                <a:gd name="T44" fmla="*/ 1180 w 2320"/>
                <a:gd name="T45" fmla="*/ 2263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20" h="2264">
                  <a:moveTo>
                    <a:pt x="1180" y="2263"/>
                  </a:moveTo>
                  <a:lnTo>
                    <a:pt x="1180" y="2263"/>
                  </a:lnTo>
                  <a:cubicBezTo>
                    <a:pt x="1085" y="2263"/>
                    <a:pt x="1017" y="2249"/>
                    <a:pt x="977" y="2209"/>
                  </a:cubicBezTo>
                  <a:cubicBezTo>
                    <a:pt x="922" y="2154"/>
                    <a:pt x="936" y="2100"/>
                    <a:pt x="936" y="2100"/>
                  </a:cubicBezTo>
                  <a:cubicBezTo>
                    <a:pt x="922" y="637"/>
                    <a:pt x="922" y="637"/>
                    <a:pt x="922" y="637"/>
                  </a:cubicBezTo>
                  <a:cubicBezTo>
                    <a:pt x="936" y="271"/>
                    <a:pt x="1112" y="257"/>
                    <a:pt x="1126" y="257"/>
                  </a:cubicBezTo>
                  <a:cubicBezTo>
                    <a:pt x="1695" y="244"/>
                    <a:pt x="1695" y="244"/>
                    <a:pt x="1695" y="244"/>
                  </a:cubicBezTo>
                  <a:cubicBezTo>
                    <a:pt x="1803" y="231"/>
                    <a:pt x="1858" y="176"/>
                    <a:pt x="1858" y="122"/>
                  </a:cubicBezTo>
                  <a:cubicBezTo>
                    <a:pt x="1858" y="81"/>
                    <a:pt x="1803" y="27"/>
                    <a:pt x="1695" y="41"/>
                  </a:cubicBezTo>
                  <a:cubicBezTo>
                    <a:pt x="0" y="41"/>
                    <a:pt x="0" y="41"/>
                    <a:pt x="0" y="41"/>
                  </a:cubicBezTo>
                  <a:cubicBezTo>
                    <a:pt x="0" y="14"/>
                    <a:pt x="0" y="14"/>
                    <a:pt x="0" y="14"/>
                  </a:cubicBezTo>
                  <a:cubicBezTo>
                    <a:pt x="1695" y="14"/>
                    <a:pt x="1695" y="14"/>
                    <a:pt x="1695" y="14"/>
                  </a:cubicBezTo>
                  <a:cubicBezTo>
                    <a:pt x="1817" y="0"/>
                    <a:pt x="1871" y="68"/>
                    <a:pt x="1885" y="122"/>
                  </a:cubicBezTo>
                  <a:cubicBezTo>
                    <a:pt x="1885" y="190"/>
                    <a:pt x="1830" y="257"/>
                    <a:pt x="1695" y="271"/>
                  </a:cubicBezTo>
                  <a:cubicBezTo>
                    <a:pt x="1126" y="285"/>
                    <a:pt x="1126" y="285"/>
                    <a:pt x="1126" y="285"/>
                  </a:cubicBezTo>
                  <a:cubicBezTo>
                    <a:pt x="1126" y="285"/>
                    <a:pt x="963" y="298"/>
                    <a:pt x="949" y="637"/>
                  </a:cubicBezTo>
                  <a:cubicBezTo>
                    <a:pt x="963" y="2100"/>
                    <a:pt x="963" y="2100"/>
                    <a:pt x="963" y="2100"/>
                  </a:cubicBezTo>
                  <a:cubicBezTo>
                    <a:pt x="963" y="2114"/>
                    <a:pt x="949" y="2154"/>
                    <a:pt x="990" y="2182"/>
                  </a:cubicBezTo>
                  <a:cubicBezTo>
                    <a:pt x="1031" y="2236"/>
                    <a:pt x="1126" y="2249"/>
                    <a:pt x="1248" y="2249"/>
                  </a:cubicBezTo>
                  <a:cubicBezTo>
                    <a:pt x="2319" y="2209"/>
                    <a:pt x="2319" y="2209"/>
                    <a:pt x="2319" y="2209"/>
                  </a:cubicBezTo>
                  <a:cubicBezTo>
                    <a:pt x="2319" y="2236"/>
                    <a:pt x="2319" y="2236"/>
                    <a:pt x="2319" y="2236"/>
                  </a:cubicBezTo>
                  <a:cubicBezTo>
                    <a:pt x="1248" y="2263"/>
                    <a:pt x="1248" y="2263"/>
                    <a:pt x="1248" y="2263"/>
                  </a:cubicBezTo>
                  <a:cubicBezTo>
                    <a:pt x="1220" y="2263"/>
                    <a:pt x="1207" y="2263"/>
                    <a:pt x="1180" y="226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8" name="Freeform 251"/>
            <p:cNvSpPr>
              <a:spLocks noChangeArrowheads="1"/>
            </p:cNvSpPr>
            <p:nvPr/>
          </p:nvSpPr>
          <p:spPr bwMode="auto">
            <a:xfrm>
              <a:off x="18844199" y="8016045"/>
              <a:ext cx="992000" cy="992000"/>
            </a:xfrm>
            <a:custGeom>
              <a:avLst/>
              <a:gdLst>
                <a:gd name="T0" fmla="*/ 800 w 801"/>
                <a:gd name="T1" fmla="*/ 393 h 801"/>
                <a:gd name="T2" fmla="*/ 800 w 801"/>
                <a:gd name="T3" fmla="*/ 393 h 801"/>
                <a:gd name="T4" fmla="*/ 393 w 801"/>
                <a:gd name="T5" fmla="*/ 800 h 801"/>
                <a:gd name="T6" fmla="*/ 0 w 801"/>
                <a:gd name="T7" fmla="*/ 393 h 801"/>
                <a:gd name="T8" fmla="*/ 393 w 801"/>
                <a:gd name="T9" fmla="*/ 0 h 801"/>
                <a:gd name="T10" fmla="*/ 800 w 801"/>
                <a:gd name="T11" fmla="*/ 393 h 801"/>
              </a:gdLst>
              <a:ahLst/>
              <a:cxnLst>
                <a:cxn ang="0">
                  <a:pos x="T0" y="T1"/>
                </a:cxn>
                <a:cxn ang="0">
                  <a:pos x="T2" y="T3"/>
                </a:cxn>
                <a:cxn ang="0">
                  <a:pos x="T4" y="T5"/>
                </a:cxn>
                <a:cxn ang="0">
                  <a:pos x="T6" y="T7"/>
                </a:cxn>
                <a:cxn ang="0">
                  <a:pos x="T8" y="T9"/>
                </a:cxn>
                <a:cxn ang="0">
                  <a:pos x="T10" y="T11"/>
                </a:cxn>
              </a:cxnLst>
              <a:rect l="0" t="0" r="r" b="b"/>
              <a:pathLst>
                <a:path w="801" h="801">
                  <a:moveTo>
                    <a:pt x="800" y="393"/>
                  </a:moveTo>
                  <a:lnTo>
                    <a:pt x="800" y="393"/>
                  </a:lnTo>
                  <a:cubicBezTo>
                    <a:pt x="800" y="624"/>
                    <a:pt x="624" y="800"/>
                    <a:pt x="393" y="800"/>
                  </a:cubicBezTo>
                  <a:cubicBezTo>
                    <a:pt x="176" y="800"/>
                    <a:pt x="0" y="624"/>
                    <a:pt x="0" y="393"/>
                  </a:cubicBezTo>
                  <a:cubicBezTo>
                    <a:pt x="0" y="176"/>
                    <a:pt x="176" y="0"/>
                    <a:pt x="393" y="0"/>
                  </a:cubicBezTo>
                  <a:cubicBezTo>
                    <a:pt x="624" y="0"/>
                    <a:pt x="800" y="176"/>
                    <a:pt x="800" y="393"/>
                  </a:cubicBezTo>
                </a:path>
              </a:pathLst>
            </a:custGeom>
            <a:solidFill>
              <a:schemeClr val="accent1">
                <a:lumMod val="50000"/>
              </a:schemeClr>
            </a:solidFill>
            <a:ln>
              <a:noFill/>
            </a:ln>
            <a:effectLst/>
          </p:spPr>
          <p:txBody>
            <a:bodyPr wrap="none" anchor="ctr"/>
            <a:lstStyle/>
            <a:p>
              <a:endParaRPr lang="en-US"/>
            </a:p>
          </p:txBody>
        </p:sp>
        <p:sp>
          <p:nvSpPr>
            <p:cNvPr id="359" name="Freeform 252"/>
            <p:cNvSpPr>
              <a:spLocks noChangeArrowheads="1"/>
            </p:cNvSpPr>
            <p:nvPr/>
          </p:nvSpPr>
          <p:spPr bwMode="auto">
            <a:xfrm>
              <a:off x="19078571" y="8332177"/>
              <a:ext cx="517803" cy="354284"/>
            </a:xfrm>
            <a:custGeom>
              <a:avLst/>
              <a:gdLst>
                <a:gd name="T0" fmla="*/ 203 w 421"/>
                <a:gd name="T1" fmla="*/ 285 h 286"/>
                <a:gd name="T2" fmla="*/ 203 w 421"/>
                <a:gd name="T3" fmla="*/ 285 h 286"/>
                <a:gd name="T4" fmla="*/ 0 w 421"/>
                <a:gd name="T5" fmla="*/ 149 h 286"/>
                <a:gd name="T6" fmla="*/ 0 w 421"/>
                <a:gd name="T7" fmla="*/ 135 h 286"/>
                <a:gd name="T8" fmla="*/ 203 w 421"/>
                <a:gd name="T9" fmla="*/ 0 h 286"/>
                <a:gd name="T10" fmla="*/ 420 w 421"/>
                <a:gd name="T11" fmla="*/ 135 h 286"/>
                <a:gd name="T12" fmla="*/ 420 w 421"/>
                <a:gd name="T13" fmla="*/ 149 h 286"/>
                <a:gd name="T14" fmla="*/ 203 w 421"/>
                <a:gd name="T15" fmla="*/ 285 h 286"/>
                <a:gd name="T16" fmla="*/ 13 w 421"/>
                <a:gd name="T17" fmla="*/ 149 h 286"/>
                <a:gd name="T18" fmla="*/ 13 w 421"/>
                <a:gd name="T19" fmla="*/ 149 h 286"/>
                <a:gd name="T20" fmla="*/ 203 w 421"/>
                <a:gd name="T21" fmla="*/ 271 h 286"/>
                <a:gd name="T22" fmla="*/ 393 w 421"/>
                <a:gd name="T23" fmla="*/ 149 h 286"/>
                <a:gd name="T24" fmla="*/ 203 w 421"/>
                <a:gd name="T25" fmla="*/ 13 h 286"/>
                <a:gd name="T26" fmla="*/ 13 w 421"/>
                <a:gd name="T27" fmla="*/ 14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286">
                  <a:moveTo>
                    <a:pt x="203" y="285"/>
                  </a:moveTo>
                  <a:lnTo>
                    <a:pt x="203" y="285"/>
                  </a:lnTo>
                  <a:cubicBezTo>
                    <a:pt x="108" y="285"/>
                    <a:pt x="27" y="230"/>
                    <a:pt x="0" y="149"/>
                  </a:cubicBezTo>
                  <a:lnTo>
                    <a:pt x="0" y="135"/>
                  </a:lnTo>
                  <a:cubicBezTo>
                    <a:pt x="27" y="54"/>
                    <a:pt x="108" y="0"/>
                    <a:pt x="203" y="0"/>
                  </a:cubicBezTo>
                  <a:cubicBezTo>
                    <a:pt x="298" y="0"/>
                    <a:pt x="379" y="54"/>
                    <a:pt x="420" y="135"/>
                  </a:cubicBezTo>
                  <a:lnTo>
                    <a:pt x="420" y="149"/>
                  </a:lnTo>
                  <a:cubicBezTo>
                    <a:pt x="379" y="230"/>
                    <a:pt x="298" y="285"/>
                    <a:pt x="203" y="285"/>
                  </a:cubicBezTo>
                  <a:close/>
                  <a:moveTo>
                    <a:pt x="13" y="149"/>
                  </a:moveTo>
                  <a:lnTo>
                    <a:pt x="13" y="149"/>
                  </a:lnTo>
                  <a:cubicBezTo>
                    <a:pt x="54" y="216"/>
                    <a:pt x="122" y="271"/>
                    <a:pt x="203" y="271"/>
                  </a:cubicBezTo>
                  <a:cubicBezTo>
                    <a:pt x="284" y="271"/>
                    <a:pt x="366" y="216"/>
                    <a:pt x="393" y="149"/>
                  </a:cubicBezTo>
                  <a:cubicBezTo>
                    <a:pt x="366" y="68"/>
                    <a:pt x="284" y="13"/>
                    <a:pt x="203" y="13"/>
                  </a:cubicBezTo>
                  <a:cubicBezTo>
                    <a:pt x="122" y="13"/>
                    <a:pt x="54" y="68"/>
                    <a:pt x="13" y="149"/>
                  </a:cubicBezTo>
                  <a:close/>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0" name="Freeform 253"/>
            <p:cNvSpPr>
              <a:spLocks noChangeArrowheads="1"/>
            </p:cNvSpPr>
            <p:nvPr/>
          </p:nvSpPr>
          <p:spPr bwMode="auto">
            <a:xfrm>
              <a:off x="19231185" y="8419385"/>
              <a:ext cx="201673" cy="185319"/>
            </a:xfrm>
            <a:custGeom>
              <a:avLst/>
              <a:gdLst>
                <a:gd name="T0" fmla="*/ 81 w 163"/>
                <a:gd name="T1" fmla="*/ 0 h 149"/>
                <a:gd name="T2" fmla="*/ 81 w 163"/>
                <a:gd name="T3" fmla="*/ 0 h 149"/>
                <a:gd name="T4" fmla="*/ 0 w 163"/>
                <a:gd name="T5" fmla="*/ 67 h 149"/>
                <a:gd name="T6" fmla="*/ 81 w 163"/>
                <a:gd name="T7" fmla="*/ 148 h 149"/>
                <a:gd name="T8" fmla="*/ 162 w 163"/>
                <a:gd name="T9" fmla="*/ 67 h 149"/>
                <a:gd name="T10" fmla="*/ 81 w 163"/>
                <a:gd name="T11" fmla="*/ 0 h 149"/>
                <a:gd name="T12" fmla="*/ 108 w 163"/>
                <a:gd name="T13" fmla="*/ 81 h 149"/>
                <a:gd name="T14" fmla="*/ 108 w 163"/>
                <a:gd name="T15" fmla="*/ 81 h 149"/>
                <a:gd name="T16" fmla="*/ 81 w 163"/>
                <a:gd name="T17" fmla="*/ 54 h 149"/>
                <a:gd name="T18" fmla="*/ 108 w 163"/>
                <a:gd name="T19" fmla="*/ 13 h 149"/>
                <a:gd name="T20" fmla="*/ 149 w 163"/>
                <a:gd name="T21" fmla="*/ 54 h 149"/>
                <a:gd name="T22" fmla="*/ 108 w 163"/>
                <a:gd name="T23" fmla="*/ 8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9">
                  <a:moveTo>
                    <a:pt x="81" y="0"/>
                  </a:moveTo>
                  <a:lnTo>
                    <a:pt x="81" y="0"/>
                  </a:lnTo>
                  <a:cubicBezTo>
                    <a:pt x="40" y="0"/>
                    <a:pt x="0" y="27"/>
                    <a:pt x="0" y="67"/>
                  </a:cubicBezTo>
                  <a:cubicBezTo>
                    <a:pt x="0" y="122"/>
                    <a:pt x="40" y="148"/>
                    <a:pt x="81" y="148"/>
                  </a:cubicBezTo>
                  <a:cubicBezTo>
                    <a:pt x="122" y="148"/>
                    <a:pt x="162" y="122"/>
                    <a:pt x="162" y="67"/>
                  </a:cubicBezTo>
                  <a:cubicBezTo>
                    <a:pt x="162" y="27"/>
                    <a:pt x="122" y="0"/>
                    <a:pt x="81" y="0"/>
                  </a:cubicBezTo>
                  <a:close/>
                  <a:moveTo>
                    <a:pt x="108" y="81"/>
                  </a:moveTo>
                  <a:lnTo>
                    <a:pt x="108" y="81"/>
                  </a:lnTo>
                  <a:cubicBezTo>
                    <a:pt x="95" y="81"/>
                    <a:pt x="81" y="67"/>
                    <a:pt x="81" y="54"/>
                  </a:cubicBezTo>
                  <a:cubicBezTo>
                    <a:pt x="81" y="27"/>
                    <a:pt x="95" y="13"/>
                    <a:pt x="108" y="13"/>
                  </a:cubicBezTo>
                  <a:cubicBezTo>
                    <a:pt x="135" y="13"/>
                    <a:pt x="149" y="27"/>
                    <a:pt x="149" y="54"/>
                  </a:cubicBezTo>
                  <a:cubicBezTo>
                    <a:pt x="149" y="67"/>
                    <a:pt x="135" y="81"/>
                    <a:pt x="108" y="81"/>
                  </a:cubicBezTo>
                  <a:close/>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1" name="Freeform 254"/>
            <p:cNvSpPr>
              <a:spLocks noChangeArrowheads="1"/>
            </p:cNvSpPr>
            <p:nvPr/>
          </p:nvSpPr>
          <p:spPr bwMode="auto">
            <a:xfrm>
              <a:off x="16266088" y="5301673"/>
              <a:ext cx="888440" cy="888438"/>
            </a:xfrm>
            <a:custGeom>
              <a:avLst/>
              <a:gdLst>
                <a:gd name="T0" fmla="*/ 719 w 720"/>
                <a:gd name="T1" fmla="*/ 366 h 719"/>
                <a:gd name="T2" fmla="*/ 719 w 720"/>
                <a:gd name="T3" fmla="*/ 366 h 719"/>
                <a:gd name="T4" fmla="*/ 366 w 720"/>
                <a:gd name="T5" fmla="*/ 718 h 719"/>
                <a:gd name="T6" fmla="*/ 0 w 720"/>
                <a:gd name="T7" fmla="*/ 366 h 719"/>
                <a:gd name="T8" fmla="*/ 366 w 720"/>
                <a:gd name="T9" fmla="*/ 0 h 719"/>
                <a:gd name="T10" fmla="*/ 719 w 720"/>
                <a:gd name="T11" fmla="*/ 366 h 719"/>
              </a:gdLst>
              <a:ahLst/>
              <a:cxnLst>
                <a:cxn ang="0">
                  <a:pos x="T0" y="T1"/>
                </a:cxn>
                <a:cxn ang="0">
                  <a:pos x="T2" y="T3"/>
                </a:cxn>
                <a:cxn ang="0">
                  <a:pos x="T4" y="T5"/>
                </a:cxn>
                <a:cxn ang="0">
                  <a:pos x="T6" y="T7"/>
                </a:cxn>
                <a:cxn ang="0">
                  <a:pos x="T8" y="T9"/>
                </a:cxn>
                <a:cxn ang="0">
                  <a:pos x="T10" y="T11"/>
                </a:cxn>
              </a:cxnLst>
              <a:rect l="0" t="0" r="r" b="b"/>
              <a:pathLst>
                <a:path w="720" h="719">
                  <a:moveTo>
                    <a:pt x="719" y="366"/>
                  </a:moveTo>
                  <a:lnTo>
                    <a:pt x="719" y="366"/>
                  </a:lnTo>
                  <a:cubicBezTo>
                    <a:pt x="719" y="556"/>
                    <a:pt x="556" y="718"/>
                    <a:pt x="366" y="718"/>
                  </a:cubicBezTo>
                  <a:cubicBezTo>
                    <a:pt x="163" y="718"/>
                    <a:pt x="0" y="556"/>
                    <a:pt x="0" y="366"/>
                  </a:cubicBezTo>
                  <a:cubicBezTo>
                    <a:pt x="0" y="163"/>
                    <a:pt x="163" y="0"/>
                    <a:pt x="366" y="0"/>
                  </a:cubicBezTo>
                  <a:cubicBezTo>
                    <a:pt x="556" y="0"/>
                    <a:pt x="719" y="163"/>
                    <a:pt x="719" y="366"/>
                  </a:cubicBezTo>
                </a:path>
              </a:pathLst>
            </a:custGeom>
            <a:solidFill>
              <a:schemeClr val="accent1">
                <a:lumMod val="50000"/>
              </a:schemeClr>
            </a:solidFill>
            <a:ln>
              <a:noFill/>
            </a:ln>
            <a:effectLst/>
          </p:spPr>
          <p:txBody>
            <a:bodyPr wrap="none" anchor="ctr"/>
            <a:lstStyle/>
            <a:p>
              <a:endParaRPr lang="en-US"/>
            </a:p>
          </p:txBody>
        </p:sp>
        <p:sp>
          <p:nvSpPr>
            <p:cNvPr id="362" name="Freeform 255"/>
            <p:cNvSpPr>
              <a:spLocks noChangeArrowheads="1"/>
            </p:cNvSpPr>
            <p:nvPr/>
          </p:nvSpPr>
          <p:spPr bwMode="auto">
            <a:xfrm>
              <a:off x="16533167" y="5536044"/>
              <a:ext cx="370637" cy="386991"/>
            </a:xfrm>
            <a:custGeom>
              <a:avLst/>
              <a:gdLst>
                <a:gd name="T0" fmla="*/ 298 w 299"/>
                <a:gd name="T1" fmla="*/ 108 h 312"/>
                <a:gd name="T2" fmla="*/ 298 w 299"/>
                <a:gd name="T3" fmla="*/ 108 h 312"/>
                <a:gd name="T4" fmla="*/ 149 w 299"/>
                <a:gd name="T5" fmla="*/ 311 h 312"/>
                <a:gd name="T6" fmla="*/ 0 w 299"/>
                <a:gd name="T7" fmla="*/ 108 h 312"/>
                <a:gd name="T8" fmla="*/ 149 w 299"/>
                <a:gd name="T9" fmla="*/ 95 h 312"/>
                <a:gd name="T10" fmla="*/ 149 w 299"/>
                <a:gd name="T11" fmla="*/ 95 h 312"/>
                <a:gd name="T12" fmla="*/ 149 w 299"/>
                <a:gd name="T13" fmla="*/ 95 h 312"/>
                <a:gd name="T14" fmla="*/ 298 w 299"/>
                <a:gd name="T15" fmla="*/ 108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312">
                  <a:moveTo>
                    <a:pt x="298" y="108"/>
                  </a:moveTo>
                  <a:lnTo>
                    <a:pt x="298" y="108"/>
                  </a:lnTo>
                  <a:cubicBezTo>
                    <a:pt x="298" y="230"/>
                    <a:pt x="149" y="311"/>
                    <a:pt x="149" y="311"/>
                  </a:cubicBezTo>
                  <a:cubicBezTo>
                    <a:pt x="149" y="311"/>
                    <a:pt x="0" y="217"/>
                    <a:pt x="0" y="108"/>
                  </a:cubicBezTo>
                  <a:cubicBezTo>
                    <a:pt x="0" y="0"/>
                    <a:pt x="109" y="13"/>
                    <a:pt x="149" y="95"/>
                  </a:cubicBezTo>
                  <a:lnTo>
                    <a:pt x="149" y="95"/>
                  </a:lnTo>
                  <a:lnTo>
                    <a:pt x="149" y="95"/>
                  </a:lnTo>
                  <a:cubicBezTo>
                    <a:pt x="176" y="13"/>
                    <a:pt x="298" y="0"/>
                    <a:pt x="298" y="108"/>
                  </a:cubicBezTo>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3" name="Freeform 256"/>
            <p:cNvSpPr>
              <a:spLocks noChangeArrowheads="1"/>
            </p:cNvSpPr>
            <p:nvPr/>
          </p:nvSpPr>
          <p:spPr bwMode="auto">
            <a:xfrm>
              <a:off x="4236731" y="4582200"/>
              <a:ext cx="6584262" cy="888438"/>
            </a:xfrm>
            <a:custGeom>
              <a:avLst/>
              <a:gdLst>
                <a:gd name="T0" fmla="*/ 0 w 5329"/>
                <a:gd name="T1" fmla="*/ 719 h 720"/>
                <a:gd name="T2" fmla="*/ 0 w 5329"/>
                <a:gd name="T3" fmla="*/ 719 h 720"/>
                <a:gd name="T4" fmla="*/ 0 w 5329"/>
                <a:gd name="T5" fmla="*/ 691 h 720"/>
                <a:gd name="T6" fmla="*/ 1871 w 5329"/>
                <a:gd name="T7" fmla="*/ 691 h 720"/>
                <a:gd name="T8" fmla="*/ 2061 w 5329"/>
                <a:gd name="T9" fmla="*/ 637 h 720"/>
                <a:gd name="T10" fmla="*/ 2128 w 5329"/>
                <a:gd name="T11" fmla="*/ 515 h 720"/>
                <a:gd name="T12" fmla="*/ 1871 w 5329"/>
                <a:gd name="T13" fmla="*/ 339 h 720"/>
                <a:gd name="T14" fmla="*/ 1125 w 5329"/>
                <a:gd name="T15" fmla="*/ 339 h 720"/>
                <a:gd name="T16" fmla="*/ 894 w 5329"/>
                <a:gd name="T17" fmla="*/ 176 h 720"/>
                <a:gd name="T18" fmla="*/ 1125 w 5329"/>
                <a:gd name="T19" fmla="*/ 0 h 720"/>
                <a:gd name="T20" fmla="*/ 5328 w 5329"/>
                <a:gd name="T21" fmla="*/ 0 h 720"/>
                <a:gd name="T22" fmla="*/ 5328 w 5329"/>
                <a:gd name="T23" fmla="*/ 27 h 720"/>
                <a:gd name="T24" fmla="*/ 1125 w 5329"/>
                <a:gd name="T25" fmla="*/ 27 h 720"/>
                <a:gd name="T26" fmla="*/ 922 w 5329"/>
                <a:gd name="T27" fmla="*/ 176 h 720"/>
                <a:gd name="T28" fmla="*/ 1125 w 5329"/>
                <a:gd name="T29" fmla="*/ 312 h 720"/>
                <a:gd name="T30" fmla="*/ 1871 w 5329"/>
                <a:gd name="T31" fmla="*/ 312 h 720"/>
                <a:gd name="T32" fmla="*/ 2142 w 5329"/>
                <a:gd name="T33" fmla="*/ 515 h 720"/>
                <a:gd name="T34" fmla="*/ 2074 w 5329"/>
                <a:gd name="T35" fmla="*/ 651 h 720"/>
                <a:gd name="T36" fmla="*/ 1871 w 5329"/>
                <a:gd name="T37" fmla="*/ 719 h 720"/>
                <a:gd name="T38" fmla="*/ 0 w 5329"/>
                <a:gd name="T39" fmla="*/ 71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29" h="720">
                  <a:moveTo>
                    <a:pt x="0" y="719"/>
                  </a:moveTo>
                  <a:lnTo>
                    <a:pt x="0" y="719"/>
                  </a:lnTo>
                  <a:cubicBezTo>
                    <a:pt x="0" y="691"/>
                    <a:pt x="0" y="691"/>
                    <a:pt x="0" y="691"/>
                  </a:cubicBezTo>
                  <a:cubicBezTo>
                    <a:pt x="1871" y="691"/>
                    <a:pt x="1871" y="691"/>
                    <a:pt x="1871" y="691"/>
                  </a:cubicBezTo>
                  <a:cubicBezTo>
                    <a:pt x="1952" y="691"/>
                    <a:pt x="2020" y="678"/>
                    <a:pt x="2061" y="637"/>
                  </a:cubicBezTo>
                  <a:cubicBezTo>
                    <a:pt x="2101" y="610"/>
                    <a:pt x="2128" y="569"/>
                    <a:pt x="2128" y="515"/>
                  </a:cubicBezTo>
                  <a:cubicBezTo>
                    <a:pt x="2128" y="434"/>
                    <a:pt x="2033" y="339"/>
                    <a:pt x="1871" y="339"/>
                  </a:cubicBezTo>
                  <a:cubicBezTo>
                    <a:pt x="1125" y="339"/>
                    <a:pt x="1125" y="339"/>
                    <a:pt x="1125" y="339"/>
                  </a:cubicBezTo>
                  <a:cubicBezTo>
                    <a:pt x="962" y="339"/>
                    <a:pt x="894" y="258"/>
                    <a:pt x="894" y="176"/>
                  </a:cubicBezTo>
                  <a:cubicBezTo>
                    <a:pt x="894" y="95"/>
                    <a:pt x="989" y="0"/>
                    <a:pt x="1125" y="0"/>
                  </a:cubicBezTo>
                  <a:cubicBezTo>
                    <a:pt x="5328" y="0"/>
                    <a:pt x="5328" y="0"/>
                    <a:pt x="5328" y="0"/>
                  </a:cubicBezTo>
                  <a:cubicBezTo>
                    <a:pt x="5328" y="27"/>
                    <a:pt x="5328" y="27"/>
                    <a:pt x="5328" y="27"/>
                  </a:cubicBezTo>
                  <a:cubicBezTo>
                    <a:pt x="1125" y="27"/>
                    <a:pt x="1125" y="27"/>
                    <a:pt x="1125" y="27"/>
                  </a:cubicBezTo>
                  <a:cubicBezTo>
                    <a:pt x="1003" y="27"/>
                    <a:pt x="922" y="108"/>
                    <a:pt x="922" y="176"/>
                  </a:cubicBezTo>
                  <a:cubicBezTo>
                    <a:pt x="922" y="244"/>
                    <a:pt x="976" y="312"/>
                    <a:pt x="1125" y="312"/>
                  </a:cubicBezTo>
                  <a:cubicBezTo>
                    <a:pt x="1871" y="312"/>
                    <a:pt x="1871" y="312"/>
                    <a:pt x="1871" y="312"/>
                  </a:cubicBezTo>
                  <a:cubicBezTo>
                    <a:pt x="2047" y="312"/>
                    <a:pt x="2142" y="420"/>
                    <a:pt x="2142" y="515"/>
                  </a:cubicBezTo>
                  <a:cubicBezTo>
                    <a:pt x="2142" y="569"/>
                    <a:pt x="2128" y="624"/>
                    <a:pt x="2074" y="651"/>
                  </a:cubicBezTo>
                  <a:cubicBezTo>
                    <a:pt x="2033" y="691"/>
                    <a:pt x="1952" y="719"/>
                    <a:pt x="1871" y="719"/>
                  </a:cubicBezTo>
                  <a:lnTo>
                    <a:pt x="0" y="71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4" name="Freeform 257"/>
            <p:cNvSpPr>
              <a:spLocks noChangeArrowheads="1"/>
            </p:cNvSpPr>
            <p:nvPr/>
          </p:nvSpPr>
          <p:spPr bwMode="auto">
            <a:xfrm>
              <a:off x="3866094" y="5018244"/>
              <a:ext cx="872088" cy="872088"/>
            </a:xfrm>
            <a:custGeom>
              <a:avLst/>
              <a:gdLst>
                <a:gd name="T0" fmla="*/ 705 w 706"/>
                <a:gd name="T1" fmla="*/ 352 h 706"/>
                <a:gd name="T2" fmla="*/ 705 w 706"/>
                <a:gd name="T3" fmla="*/ 352 h 706"/>
                <a:gd name="T4" fmla="*/ 353 w 706"/>
                <a:gd name="T5" fmla="*/ 705 h 706"/>
                <a:gd name="T6" fmla="*/ 0 w 706"/>
                <a:gd name="T7" fmla="*/ 352 h 706"/>
                <a:gd name="T8" fmla="*/ 353 w 706"/>
                <a:gd name="T9" fmla="*/ 0 h 706"/>
                <a:gd name="T10" fmla="*/ 705 w 706"/>
                <a:gd name="T11" fmla="*/ 352 h 706"/>
              </a:gdLst>
              <a:ahLst/>
              <a:cxnLst>
                <a:cxn ang="0">
                  <a:pos x="T0" y="T1"/>
                </a:cxn>
                <a:cxn ang="0">
                  <a:pos x="T2" y="T3"/>
                </a:cxn>
                <a:cxn ang="0">
                  <a:pos x="T4" y="T5"/>
                </a:cxn>
                <a:cxn ang="0">
                  <a:pos x="T6" y="T7"/>
                </a:cxn>
                <a:cxn ang="0">
                  <a:pos x="T8" y="T9"/>
                </a:cxn>
                <a:cxn ang="0">
                  <a:pos x="T10" y="T11"/>
                </a:cxn>
              </a:cxnLst>
              <a:rect l="0" t="0" r="r" b="b"/>
              <a:pathLst>
                <a:path w="706" h="706">
                  <a:moveTo>
                    <a:pt x="705" y="352"/>
                  </a:moveTo>
                  <a:lnTo>
                    <a:pt x="705" y="352"/>
                  </a:lnTo>
                  <a:cubicBezTo>
                    <a:pt x="705" y="542"/>
                    <a:pt x="543" y="705"/>
                    <a:pt x="353" y="705"/>
                  </a:cubicBezTo>
                  <a:cubicBezTo>
                    <a:pt x="150" y="705"/>
                    <a:pt x="0" y="542"/>
                    <a:pt x="0" y="352"/>
                  </a:cubicBezTo>
                  <a:cubicBezTo>
                    <a:pt x="0" y="162"/>
                    <a:pt x="150" y="0"/>
                    <a:pt x="353" y="0"/>
                  </a:cubicBezTo>
                  <a:cubicBezTo>
                    <a:pt x="543" y="0"/>
                    <a:pt x="705" y="162"/>
                    <a:pt x="705" y="352"/>
                  </a:cubicBezTo>
                </a:path>
              </a:pathLst>
            </a:custGeom>
            <a:solidFill>
              <a:schemeClr val="accent1">
                <a:lumMod val="50000"/>
              </a:schemeClr>
            </a:solidFill>
            <a:ln>
              <a:noFill/>
            </a:ln>
            <a:effectLst/>
          </p:spPr>
          <p:txBody>
            <a:bodyPr wrap="none" anchor="ctr"/>
            <a:lstStyle/>
            <a:p>
              <a:endParaRPr lang="en-US"/>
            </a:p>
          </p:txBody>
        </p:sp>
        <p:sp>
          <p:nvSpPr>
            <p:cNvPr id="365" name="Freeform 258"/>
            <p:cNvSpPr>
              <a:spLocks noChangeArrowheads="1"/>
            </p:cNvSpPr>
            <p:nvPr/>
          </p:nvSpPr>
          <p:spPr bwMode="auto">
            <a:xfrm>
              <a:off x="4100466" y="5367079"/>
              <a:ext cx="403340" cy="218022"/>
            </a:xfrm>
            <a:custGeom>
              <a:avLst/>
              <a:gdLst>
                <a:gd name="T0" fmla="*/ 177 w 326"/>
                <a:gd name="T1" fmla="*/ 82 h 177"/>
                <a:gd name="T2" fmla="*/ 177 w 326"/>
                <a:gd name="T3" fmla="*/ 82 h 177"/>
                <a:gd name="T4" fmla="*/ 163 w 326"/>
                <a:gd name="T5" fmla="*/ 82 h 177"/>
                <a:gd name="T6" fmla="*/ 0 w 326"/>
                <a:gd name="T7" fmla="*/ 0 h 177"/>
                <a:gd name="T8" fmla="*/ 0 w 326"/>
                <a:gd name="T9" fmla="*/ 0 h 177"/>
                <a:gd name="T10" fmla="*/ 0 w 326"/>
                <a:gd name="T11" fmla="*/ 176 h 177"/>
                <a:gd name="T12" fmla="*/ 14 w 326"/>
                <a:gd name="T13" fmla="*/ 176 h 177"/>
                <a:gd name="T14" fmla="*/ 325 w 326"/>
                <a:gd name="T15" fmla="*/ 176 h 177"/>
                <a:gd name="T16" fmla="*/ 325 w 326"/>
                <a:gd name="T17" fmla="*/ 176 h 177"/>
                <a:gd name="T18" fmla="*/ 325 w 326"/>
                <a:gd name="T19" fmla="*/ 0 h 177"/>
                <a:gd name="T20" fmla="*/ 325 w 326"/>
                <a:gd name="T21" fmla="*/ 0 h 177"/>
                <a:gd name="T22" fmla="*/ 177 w 326"/>
                <a:gd name="T23" fmla="*/ 8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177">
                  <a:moveTo>
                    <a:pt x="177" y="82"/>
                  </a:moveTo>
                  <a:lnTo>
                    <a:pt x="177" y="82"/>
                  </a:lnTo>
                  <a:cubicBezTo>
                    <a:pt x="163" y="82"/>
                    <a:pt x="163" y="82"/>
                    <a:pt x="163" y="82"/>
                  </a:cubicBezTo>
                  <a:cubicBezTo>
                    <a:pt x="0" y="0"/>
                    <a:pt x="0" y="0"/>
                    <a:pt x="0" y="0"/>
                  </a:cubicBezTo>
                  <a:lnTo>
                    <a:pt x="0" y="0"/>
                  </a:lnTo>
                  <a:cubicBezTo>
                    <a:pt x="0" y="176"/>
                    <a:pt x="0" y="176"/>
                    <a:pt x="0" y="176"/>
                  </a:cubicBezTo>
                  <a:cubicBezTo>
                    <a:pt x="0" y="176"/>
                    <a:pt x="0" y="176"/>
                    <a:pt x="14" y="176"/>
                  </a:cubicBezTo>
                  <a:cubicBezTo>
                    <a:pt x="325" y="176"/>
                    <a:pt x="325" y="176"/>
                    <a:pt x="325" y="176"/>
                  </a:cubicBezTo>
                  <a:lnTo>
                    <a:pt x="325" y="176"/>
                  </a:lnTo>
                  <a:cubicBezTo>
                    <a:pt x="325" y="0"/>
                    <a:pt x="325" y="0"/>
                    <a:pt x="325" y="0"/>
                  </a:cubicBezTo>
                  <a:lnTo>
                    <a:pt x="325" y="0"/>
                  </a:lnTo>
                  <a:lnTo>
                    <a:pt x="177" y="82"/>
                  </a:lnTo>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6" name="Freeform 259"/>
            <p:cNvSpPr>
              <a:spLocks noChangeArrowheads="1"/>
            </p:cNvSpPr>
            <p:nvPr/>
          </p:nvSpPr>
          <p:spPr bwMode="auto">
            <a:xfrm>
              <a:off x="4100466" y="5334376"/>
              <a:ext cx="403340" cy="119912"/>
            </a:xfrm>
            <a:custGeom>
              <a:avLst/>
              <a:gdLst>
                <a:gd name="T0" fmla="*/ 325 w 326"/>
                <a:gd name="T1" fmla="*/ 14 h 96"/>
                <a:gd name="T2" fmla="*/ 325 w 326"/>
                <a:gd name="T3" fmla="*/ 14 h 96"/>
                <a:gd name="T4" fmla="*/ 325 w 326"/>
                <a:gd name="T5" fmla="*/ 0 h 96"/>
                <a:gd name="T6" fmla="*/ 325 w 326"/>
                <a:gd name="T7" fmla="*/ 0 h 96"/>
                <a:gd name="T8" fmla="*/ 14 w 326"/>
                <a:gd name="T9" fmla="*/ 0 h 96"/>
                <a:gd name="T10" fmla="*/ 0 w 326"/>
                <a:gd name="T11" fmla="*/ 0 h 96"/>
                <a:gd name="T12" fmla="*/ 0 w 326"/>
                <a:gd name="T13" fmla="*/ 14 h 96"/>
                <a:gd name="T14" fmla="*/ 163 w 326"/>
                <a:gd name="T15" fmla="*/ 95 h 96"/>
                <a:gd name="T16" fmla="*/ 177 w 326"/>
                <a:gd name="T17" fmla="*/ 95 h 96"/>
                <a:gd name="T18" fmla="*/ 325 w 326"/>
                <a:gd name="T1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96">
                  <a:moveTo>
                    <a:pt x="325" y="14"/>
                  </a:moveTo>
                  <a:lnTo>
                    <a:pt x="325" y="14"/>
                  </a:lnTo>
                  <a:lnTo>
                    <a:pt x="325" y="0"/>
                  </a:lnTo>
                  <a:lnTo>
                    <a:pt x="325" y="0"/>
                  </a:lnTo>
                  <a:cubicBezTo>
                    <a:pt x="14" y="0"/>
                    <a:pt x="14" y="0"/>
                    <a:pt x="14" y="0"/>
                  </a:cubicBezTo>
                  <a:cubicBezTo>
                    <a:pt x="0" y="0"/>
                    <a:pt x="0" y="0"/>
                    <a:pt x="0" y="0"/>
                  </a:cubicBezTo>
                  <a:lnTo>
                    <a:pt x="0" y="14"/>
                  </a:lnTo>
                  <a:cubicBezTo>
                    <a:pt x="163" y="95"/>
                    <a:pt x="163" y="95"/>
                    <a:pt x="163" y="95"/>
                  </a:cubicBezTo>
                  <a:cubicBezTo>
                    <a:pt x="163" y="95"/>
                    <a:pt x="163" y="95"/>
                    <a:pt x="177" y="95"/>
                  </a:cubicBezTo>
                  <a:lnTo>
                    <a:pt x="325" y="14"/>
                  </a:lnTo>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7" name="Freeform 260"/>
            <p:cNvSpPr>
              <a:spLocks noChangeArrowheads="1"/>
            </p:cNvSpPr>
            <p:nvPr/>
          </p:nvSpPr>
          <p:spPr bwMode="auto">
            <a:xfrm>
              <a:off x="10265037" y="4097100"/>
              <a:ext cx="1171866" cy="1171869"/>
            </a:xfrm>
            <a:custGeom>
              <a:avLst/>
              <a:gdLst>
                <a:gd name="T0" fmla="*/ 949 w 950"/>
                <a:gd name="T1" fmla="*/ 474 h 950"/>
                <a:gd name="T2" fmla="*/ 949 w 950"/>
                <a:gd name="T3" fmla="*/ 474 h 950"/>
                <a:gd name="T4" fmla="*/ 474 w 950"/>
                <a:gd name="T5" fmla="*/ 949 h 950"/>
                <a:gd name="T6" fmla="*/ 0 w 950"/>
                <a:gd name="T7" fmla="*/ 474 h 950"/>
                <a:gd name="T8" fmla="*/ 474 w 950"/>
                <a:gd name="T9" fmla="*/ 0 h 950"/>
                <a:gd name="T10" fmla="*/ 949 w 950"/>
                <a:gd name="T11" fmla="*/ 474 h 950"/>
              </a:gdLst>
              <a:ahLst/>
              <a:cxnLst>
                <a:cxn ang="0">
                  <a:pos x="T0" y="T1"/>
                </a:cxn>
                <a:cxn ang="0">
                  <a:pos x="T2" y="T3"/>
                </a:cxn>
                <a:cxn ang="0">
                  <a:pos x="T4" y="T5"/>
                </a:cxn>
                <a:cxn ang="0">
                  <a:pos x="T6" y="T7"/>
                </a:cxn>
                <a:cxn ang="0">
                  <a:pos x="T8" y="T9"/>
                </a:cxn>
                <a:cxn ang="0">
                  <a:pos x="T10" y="T11"/>
                </a:cxn>
              </a:cxnLst>
              <a:rect l="0" t="0" r="r" b="b"/>
              <a:pathLst>
                <a:path w="950" h="950">
                  <a:moveTo>
                    <a:pt x="949" y="474"/>
                  </a:moveTo>
                  <a:lnTo>
                    <a:pt x="949" y="474"/>
                  </a:lnTo>
                  <a:cubicBezTo>
                    <a:pt x="949" y="732"/>
                    <a:pt x="732" y="949"/>
                    <a:pt x="474" y="949"/>
                  </a:cubicBezTo>
                  <a:cubicBezTo>
                    <a:pt x="217" y="949"/>
                    <a:pt x="0" y="732"/>
                    <a:pt x="0" y="474"/>
                  </a:cubicBezTo>
                  <a:cubicBezTo>
                    <a:pt x="0" y="217"/>
                    <a:pt x="217" y="0"/>
                    <a:pt x="474" y="0"/>
                  </a:cubicBezTo>
                  <a:cubicBezTo>
                    <a:pt x="732" y="0"/>
                    <a:pt x="949" y="217"/>
                    <a:pt x="949" y="474"/>
                  </a:cubicBezTo>
                </a:path>
              </a:pathLst>
            </a:custGeom>
            <a:solidFill>
              <a:schemeClr val="accent1">
                <a:lumMod val="50000"/>
              </a:schemeClr>
            </a:solidFill>
            <a:ln>
              <a:noFill/>
            </a:ln>
            <a:effectLst/>
          </p:spPr>
          <p:txBody>
            <a:bodyPr wrap="none" anchor="ctr"/>
            <a:lstStyle/>
            <a:p>
              <a:endParaRPr lang="en-US"/>
            </a:p>
          </p:txBody>
        </p:sp>
        <p:sp>
          <p:nvSpPr>
            <p:cNvPr id="368" name="Freeform 261"/>
            <p:cNvSpPr>
              <a:spLocks noChangeArrowheads="1"/>
            </p:cNvSpPr>
            <p:nvPr/>
          </p:nvSpPr>
          <p:spPr bwMode="auto">
            <a:xfrm>
              <a:off x="10951806" y="4582200"/>
              <a:ext cx="136262" cy="103558"/>
            </a:xfrm>
            <a:custGeom>
              <a:avLst/>
              <a:gdLst>
                <a:gd name="T0" fmla="*/ 95 w 109"/>
                <a:gd name="T1" fmla="*/ 0 h 82"/>
                <a:gd name="T2" fmla="*/ 95 w 109"/>
                <a:gd name="T3" fmla="*/ 0 h 82"/>
                <a:gd name="T4" fmla="*/ 0 w 109"/>
                <a:gd name="T5" fmla="*/ 14 h 82"/>
                <a:gd name="T6" fmla="*/ 27 w 109"/>
                <a:gd name="T7" fmla="*/ 68 h 82"/>
                <a:gd name="T8" fmla="*/ 108 w 109"/>
                <a:gd name="T9" fmla="*/ 54 h 82"/>
                <a:gd name="T10" fmla="*/ 68 w 109"/>
                <a:gd name="T11" fmla="*/ 27 h 82"/>
                <a:gd name="T12" fmla="*/ 95 w 109"/>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09" h="82">
                  <a:moveTo>
                    <a:pt x="95" y="0"/>
                  </a:moveTo>
                  <a:lnTo>
                    <a:pt x="95" y="0"/>
                  </a:lnTo>
                  <a:cubicBezTo>
                    <a:pt x="95" y="0"/>
                    <a:pt x="27" y="27"/>
                    <a:pt x="0" y="14"/>
                  </a:cubicBezTo>
                  <a:cubicBezTo>
                    <a:pt x="0" y="14"/>
                    <a:pt x="13" y="81"/>
                    <a:pt x="27" y="68"/>
                  </a:cubicBezTo>
                  <a:cubicBezTo>
                    <a:pt x="27" y="54"/>
                    <a:pt x="108" y="54"/>
                    <a:pt x="108" y="54"/>
                  </a:cubicBezTo>
                  <a:cubicBezTo>
                    <a:pt x="68" y="27"/>
                    <a:pt x="68" y="27"/>
                    <a:pt x="68" y="27"/>
                  </a:cubicBezTo>
                  <a:lnTo>
                    <a:pt x="95" y="0"/>
                  </a:lnTo>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9" name="Freeform 262"/>
            <p:cNvSpPr>
              <a:spLocks noChangeArrowheads="1"/>
            </p:cNvSpPr>
            <p:nvPr/>
          </p:nvSpPr>
          <p:spPr bwMode="auto">
            <a:xfrm>
              <a:off x="10619320" y="4494991"/>
              <a:ext cx="403340" cy="419691"/>
            </a:xfrm>
            <a:custGeom>
              <a:avLst/>
              <a:gdLst>
                <a:gd name="T0" fmla="*/ 298 w 326"/>
                <a:gd name="T1" fmla="*/ 68 h 340"/>
                <a:gd name="T2" fmla="*/ 298 w 326"/>
                <a:gd name="T3" fmla="*/ 68 h 340"/>
                <a:gd name="T4" fmla="*/ 230 w 326"/>
                <a:gd name="T5" fmla="*/ 28 h 340"/>
                <a:gd name="T6" fmla="*/ 230 w 326"/>
                <a:gd name="T7" fmla="*/ 28 h 340"/>
                <a:gd name="T8" fmla="*/ 217 w 326"/>
                <a:gd name="T9" fmla="*/ 14 h 340"/>
                <a:gd name="T10" fmla="*/ 217 w 326"/>
                <a:gd name="T11" fmla="*/ 14 h 340"/>
                <a:gd name="T12" fmla="*/ 203 w 326"/>
                <a:gd name="T13" fmla="*/ 14 h 340"/>
                <a:gd name="T14" fmla="*/ 189 w 326"/>
                <a:gd name="T15" fmla="*/ 14 h 340"/>
                <a:gd name="T16" fmla="*/ 203 w 326"/>
                <a:gd name="T17" fmla="*/ 0 h 340"/>
                <a:gd name="T18" fmla="*/ 176 w 326"/>
                <a:gd name="T19" fmla="*/ 28 h 340"/>
                <a:gd name="T20" fmla="*/ 176 w 326"/>
                <a:gd name="T21" fmla="*/ 14 h 340"/>
                <a:gd name="T22" fmla="*/ 149 w 326"/>
                <a:gd name="T23" fmla="*/ 28 h 340"/>
                <a:gd name="T24" fmla="*/ 122 w 326"/>
                <a:gd name="T25" fmla="*/ 41 h 340"/>
                <a:gd name="T26" fmla="*/ 95 w 326"/>
                <a:gd name="T27" fmla="*/ 163 h 340"/>
                <a:gd name="T28" fmla="*/ 54 w 326"/>
                <a:gd name="T29" fmla="*/ 217 h 340"/>
                <a:gd name="T30" fmla="*/ 0 w 326"/>
                <a:gd name="T31" fmla="*/ 217 h 340"/>
                <a:gd name="T32" fmla="*/ 203 w 326"/>
                <a:gd name="T33" fmla="*/ 299 h 340"/>
                <a:gd name="T34" fmla="*/ 203 w 326"/>
                <a:gd name="T35" fmla="*/ 299 h 340"/>
                <a:gd name="T36" fmla="*/ 217 w 326"/>
                <a:gd name="T37" fmla="*/ 299 h 340"/>
                <a:gd name="T38" fmla="*/ 217 w 326"/>
                <a:gd name="T39" fmla="*/ 299 h 340"/>
                <a:gd name="T40" fmla="*/ 230 w 326"/>
                <a:gd name="T41" fmla="*/ 285 h 340"/>
                <a:gd name="T42" fmla="*/ 244 w 326"/>
                <a:gd name="T43" fmla="*/ 285 h 340"/>
                <a:gd name="T44" fmla="*/ 244 w 326"/>
                <a:gd name="T45" fmla="*/ 285 h 340"/>
                <a:gd name="T46" fmla="*/ 258 w 326"/>
                <a:gd name="T47" fmla="*/ 271 h 340"/>
                <a:gd name="T48" fmla="*/ 271 w 326"/>
                <a:gd name="T49" fmla="*/ 271 h 340"/>
                <a:gd name="T50" fmla="*/ 284 w 326"/>
                <a:gd name="T51" fmla="*/ 258 h 340"/>
                <a:gd name="T52" fmla="*/ 284 w 326"/>
                <a:gd name="T53" fmla="*/ 258 h 340"/>
                <a:gd name="T54" fmla="*/ 298 w 326"/>
                <a:gd name="T55" fmla="*/ 244 h 340"/>
                <a:gd name="T56" fmla="*/ 298 w 326"/>
                <a:gd name="T57" fmla="*/ 244 h 340"/>
                <a:gd name="T58" fmla="*/ 312 w 326"/>
                <a:gd name="T59" fmla="*/ 231 h 340"/>
                <a:gd name="T60" fmla="*/ 312 w 326"/>
                <a:gd name="T61" fmla="*/ 217 h 340"/>
                <a:gd name="T62" fmla="*/ 312 w 326"/>
                <a:gd name="T63" fmla="*/ 217 h 340"/>
                <a:gd name="T64" fmla="*/ 312 w 326"/>
                <a:gd name="T65" fmla="*/ 231 h 340"/>
                <a:gd name="T66" fmla="*/ 312 w 326"/>
                <a:gd name="T67" fmla="*/ 204 h 340"/>
                <a:gd name="T68" fmla="*/ 312 w 326"/>
                <a:gd name="T69" fmla="*/ 190 h 340"/>
                <a:gd name="T70" fmla="*/ 325 w 326"/>
                <a:gd name="T71" fmla="*/ 204 h 340"/>
                <a:gd name="T72" fmla="*/ 325 w 326"/>
                <a:gd name="T73" fmla="*/ 176 h 340"/>
                <a:gd name="T74" fmla="*/ 298 w 326"/>
                <a:gd name="T75" fmla="*/ 68 h 340"/>
                <a:gd name="T76" fmla="*/ 244 w 326"/>
                <a:gd name="T77" fmla="*/ 109 h 340"/>
                <a:gd name="T78" fmla="*/ 244 w 326"/>
                <a:gd name="T79" fmla="*/ 109 h 340"/>
                <a:gd name="T80" fmla="*/ 217 w 326"/>
                <a:gd name="T81" fmla="*/ 95 h 340"/>
                <a:gd name="T82" fmla="*/ 230 w 326"/>
                <a:gd name="T83" fmla="*/ 68 h 340"/>
                <a:gd name="T84" fmla="*/ 258 w 326"/>
                <a:gd name="T85" fmla="*/ 82 h 340"/>
                <a:gd name="T86" fmla="*/ 244 w 326"/>
                <a:gd name="T87" fmla="*/ 10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6" h="340">
                  <a:moveTo>
                    <a:pt x="298" y="68"/>
                  </a:moveTo>
                  <a:lnTo>
                    <a:pt x="298" y="68"/>
                  </a:lnTo>
                  <a:cubicBezTo>
                    <a:pt x="284" y="41"/>
                    <a:pt x="258" y="28"/>
                    <a:pt x="230" y="28"/>
                  </a:cubicBezTo>
                  <a:lnTo>
                    <a:pt x="230" y="28"/>
                  </a:lnTo>
                  <a:cubicBezTo>
                    <a:pt x="217" y="14"/>
                    <a:pt x="217" y="14"/>
                    <a:pt x="217" y="14"/>
                  </a:cubicBezTo>
                  <a:cubicBezTo>
                    <a:pt x="203" y="14"/>
                    <a:pt x="217" y="14"/>
                    <a:pt x="217" y="14"/>
                  </a:cubicBezTo>
                  <a:lnTo>
                    <a:pt x="203" y="14"/>
                  </a:lnTo>
                  <a:cubicBezTo>
                    <a:pt x="189" y="14"/>
                    <a:pt x="189" y="14"/>
                    <a:pt x="189" y="14"/>
                  </a:cubicBezTo>
                  <a:lnTo>
                    <a:pt x="203" y="0"/>
                  </a:lnTo>
                  <a:cubicBezTo>
                    <a:pt x="203" y="0"/>
                    <a:pt x="176" y="14"/>
                    <a:pt x="176" y="28"/>
                  </a:cubicBezTo>
                  <a:lnTo>
                    <a:pt x="176" y="14"/>
                  </a:lnTo>
                  <a:cubicBezTo>
                    <a:pt x="176" y="14"/>
                    <a:pt x="163" y="28"/>
                    <a:pt x="149" y="28"/>
                  </a:cubicBezTo>
                  <a:cubicBezTo>
                    <a:pt x="149" y="28"/>
                    <a:pt x="135" y="41"/>
                    <a:pt x="122" y="41"/>
                  </a:cubicBezTo>
                  <a:cubicBezTo>
                    <a:pt x="81" y="68"/>
                    <a:pt x="81" y="95"/>
                    <a:pt x="95" y="163"/>
                  </a:cubicBezTo>
                  <a:cubicBezTo>
                    <a:pt x="95" y="204"/>
                    <a:pt x="81" y="217"/>
                    <a:pt x="54" y="217"/>
                  </a:cubicBezTo>
                  <a:cubicBezTo>
                    <a:pt x="27" y="231"/>
                    <a:pt x="0" y="217"/>
                    <a:pt x="0" y="217"/>
                  </a:cubicBezTo>
                  <a:cubicBezTo>
                    <a:pt x="0" y="217"/>
                    <a:pt x="81" y="339"/>
                    <a:pt x="203" y="299"/>
                  </a:cubicBezTo>
                  <a:lnTo>
                    <a:pt x="203" y="299"/>
                  </a:lnTo>
                  <a:cubicBezTo>
                    <a:pt x="217" y="299"/>
                    <a:pt x="217" y="299"/>
                    <a:pt x="217" y="299"/>
                  </a:cubicBezTo>
                  <a:lnTo>
                    <a:pt x="217" y="299"/>
                  </a:lnTo>
                  <a:cubicBezTo>
                    <a:pt x="230" y="299"/>
                    <a:pt x="230" y="285"/>
                    <a:pt x="230" y="285"/>
                  </a:cubicBezTo>
                  <a:cubicBezTo>
                    <a:pt x="244" y="285"/>
                    <a:pt x="244" y="285"/>
                    <a:pt x="244" y="285"/>
                  </a:cubicBezTo>
                  <a:lnTo>
                    <a:pt x="244" y="285"/>
                  </a:lnTo>
                  <a:cubicBezTo>
                    <a:pt x="258" y="271"/>
                    <a:pt x="258" y="271"/>
                    <a:pt x="258" y="271"/>
                  </a:cubicBezTo>
                  <a:lnTo>
                    <a:pt x="271" y="271"/>
                  </a:lnTo>
                  <a:cubicBezTo>
                    <a:pt x="271" y="271"/>
                    <a:pt x="271" y="258"/>
                    <a:pt x="284" y="258"/>
                  </a:cubicBezTo>
                  <a:lnTo>
                    <a:pt x="284" y="258"/>
                  </a:lnTo>
                  <a:lnTo>
                    <a:pt x="298" y="244"/>
                  </a:lnTo>
                  <a:cubicBezTo>
                    <a:pt x="298" y="231"/>
                    <a:pt x="298" y="244"/>
                    <a:pt x="298" y="244"/>
                  </a:cubicBezTo>
                  <a:cubicBezTo>
                    <a:pt x="298" y="244"/>
                    <a:pt x="298" y="231"/>
                    <a:pt x="312" y="231"/>
                  </a:cubicBezTo>
                  <a:cubicBezTo>
                    <a:pt x="312" y="217"/>
                    <a:pt x="312" y="217"/>
                    <a:pt x="312" y="217"/>
                  </a:cubicBezTo>
                  <a:lnTo>
                    <a:pt x="312" y="217"/>
                  </a:lnTo>
                  <a:lnTo>
                    <a:pt x="312" y="231"/>
                  </a:lnTo>
                  <a:cubicBezTo>
                    <a:pt x="312" y="204"/>
                    <a:pt x="312" y="204"/>
                    <a:pt x="312" y="204"/>
                  </a:cubicBezTo>
                  <a:cubicBezTo>
                    <a:pt x="312" y="204"/>
                    <a:pt x="312" y="204"/>
                    <a:pt x="312" y="190"/>
                  </a:cubicBezTo>
                  <a:cubicBezTo>
                    <a:pt x="325" y="190"/>
                    <a:pt x="325" y="204"/>
                    <a:pt x="325" y="204"/>
                  </a:cubicBezTo>
                  <a:lnTo>
                    <a:pt x="325" y="176"/>
                  </a:lnTo>
                  <a:cubicBezTo>
                    <a:pt x="325" y="136"/>
                    <a:pt x="325" y="109"/>
                    <a:pt x="298" y="68"/>
                  </a:cubicBezTo>
                  <a:close/>
                  <a:moveTo>
                    <a:pt x="244" y="109"/>
                  </a:moveTo>
                  <a:lnTo>
                    <a:pt x="244" y="109"/>
                  </a:lnTo>
                  <a:cubicBezTo>
                    <a:pt x="230" y="122"/>
                    <a:pt x="230" y="109"/>
                    <a:pt x="217" y="95"/>
                  </a:cubicBezTo>
                  <a:cubicBezTo>
                    <a:pt x="217" y="82"/>
                    <a:pt x="230" y="82"/>
                    <a:pt x="230" y="68"/>
                  </a:cubicBezTo>
                  <a:cubicBezTo>
                    <a:pt x="244" y="68"/>
                    <a:pt x="258" y="82"/>
                    <a:pt x="258" y="82"/>
                  </a:cubicBezTo>
                  <a:cubicBezTo>
                    <a:pt x="271" y="95"/>
                    <a:pt x="258" y="109"/>
                    <a:pt x="244" y="109"/>
                  </a:cubicBezTo>
                  <a:close/>
                </a:path>
              </a:pathLst>
            </a:custGeom>
            <a:solidFill>
              <a:srgbClr val="F2F2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0" name="Freeform 263"/>
            <p:cNvSpPr>
              <a:spLocks noChangeArrowheads="1"/>
            </p:cNvSpPr>
            <p:nvPr/>
          </p:nvSpPr>
          <p:spPr bwMode="auto">
            <a:xfrm>
              <a:off x="4819938" y="7732616"/>
              <a:ext cx="823034" cy="839385"/>
            </a:xfrm>
            <a:custGeom>
              <a:avLst/>
              <a:gdLst>
                <a:gd name="T0" fmla="*/ 665 w 666"/>
                <a:gd name="T1" fmla="*/ 337 h 678"/>
                <a:gd name="T2" fmla="*/ 665 w 666"/>
                <a:gd name="T3" fmla="*/ 337 h 678"/>
                <a:gd name="T4" fmla="*/ 339 w 666"/>
                <a:gd name="T5" fmla="*/ 677 h 678"/>
                <a:gd name="T6" fmla="*/ 0 w 666"/>
                <a:gd name="T7" fmla="*/ 337 h 678"/>
                <a:gd name="T8" fmla="*/ 339 w 666"/>
                <a:gd name="T9" fmla="*/ 0 h 678"/>
                <a:gd name="T10" fmla="*/ 665 w 666"/>
                <a:gd name="T11" fmla="*/ 337 h 678"/>
              </a:gdLst>
              <a:ahLst/>
              <a:cxnLst>
                <a:cxn ang="0">
                  <a:pos x="T0" y="T1"/>
                </a:cxn>
                <a:cxn ang="0">
                  <a:pos x="T2" y="T3"/>
                </a:cxn>
                <a:cxn ang="0">
                  <a:pos x="T4" y="T5"/>
                </a:cxn>
                <a:cxn ang="0">
                  <a:pos x="T6" y="T7"/>
                </a:cxn>
                <a:cxn ang="0">
                  <a:pos x="T8" y="T9"/>
                </a:cxn>
                <a:cxn ang="0">
                  <a:pos x="T10" y="T11"/>
                </a:cxn>
              </a:cxnLst>
              <a:rect l="0" t="0" r="r" b="b"/>
              <a:pathLst>
                <a:path w="666" h="678">
                  <a:moveTo>
                    <a:pt x="665" y="337"/>
                  </a:moveTo>
                  <a:lnTo>
                    <a:pt x="665" y="337"/>
                  </a:lnTo>
                  <a:cubicBezTo>
                    <a:pt x="665" y="527"/>
                    <a:pt x="515" y="677"/>
                    <a:pt x="339" y="677"/>
                  </a:cubicBezTo>
                  <a:cubicBezTo>
                    <a:pt x="149" y="677"/>
                    <a:pt x="0" y="527"/>
                    <a:pt x="0" y="337"/>
                  </a:cubicBezTo>
                  <a:cubicBezTo>
                    <a:pt x="0" y="161"/>
                    <a:pt x="149" y="0"/>
                    <a:pt x="339" y="0"/>
                  </a:cubicBezTo>
                  <a:cubicBezTo>
                    <a:pt x="515" y="0"/>
                    <a:pt x="665" y="161"/>
                    <a:pt x="665" y="337"/>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1" name="Freeform 264"/>
            <p:cNvSpPr>
              <a:spLocks noChangeArrowheads="1"/>
            </p:cNvSpPr>
            <p:nvPr/>
          </p:nvSpPr>
          <p:spPr bwMode="auto">
            <a:xfrm>
              <a:off x="5321389" y="8163208"/>
              <a:ext cx="168968" cy="87208"/>
            </a:xfrm>
            <a:custGeom>
              <a:avLst/>
              <a:gdLst>
                <a:gd name="T0" fmla="*/ 54 w 136"/>
                <a:gd name="T1" fmla="*/ 68 h 69"/>
                <a:gd name="T2" fmla="*/ 54 w 136"/>
                <a:gd name="T3" fmla="*/ 68 h 69"/>
                <a:gd name="T4" fmla="*/ 135 w 136"/>
                <a:gd name="T5" fmla="*/ 68 h 69"/>
                <a:gd name="T6" fmla="*/ 27 w 136"/>
                <a:gd name="T7" fmla="*/ 0 h 69"/>
                <a:gd name="T8" fmla="*/ 0 w 136"/>
                <a:gd name="T9" fmla="*/ 27 h 69"/>
                <a:gd name="T10" fmla="*/ 54 w 136"/>
                <a:gd name="T11" fmla="*/ 68 h 69"/>
              </a:gdLst>
              <a:ahLst/>
              <a:cxnLst>
                <a:cxn ang="0">
                  <a:pos x="T0" y="T1"/>
                </a:cxn>
                <a:cxn ang="0">
                  <a:pos x="T2" y="T3"/>
                </a:cxn>
                <a:cxn ang="0">
                  <a:pos x="T4" y="T5"/>
                </a:cxn>
                <a:cxn ang="0">
                  <a:pos x="T6" y="T7"/>
                </a:cxn>
                <a:cxn ang="0">
                  <a:pos x="T8" y="T9"/>
                </a:cxn>
                <a:cxn ang="0">
                  <a:pos x="T10" y="T11"/>
                </a:cxn>
              </a:cxnLst>
              <a:rect l="0" t="0" r="r" b="b"/>
              <a:pathLst>
                <a:path w="136" h="69">
                  <a:moveTo>
                    <a:pt x="54" y="68"/>
                  </a:moveTo>
                  <a:lnTo>
                    <a:pt x="54" y="68"/>
                  </a:lnTo>
                  <a:cubicBezTo>
                    <a:pt x="135" y="68"/>
                    <a:pt x="135" y="68"/>
                    <a:pt x="135" y="68"/>
                  </a:cubicBezTo>
                  <a:cubicBezTo>
                    <a:pt x="135" y="68"/>
                    <a:pt x="95" y="0"/>
                    <a:pt x="27" y="0"/>
                  </a:cubicBezTo>
                  <a:cubicBezTo>
                    <a:pt x="0" y="27"/>
                    <a:pt x="0" y="27"/>
                    <a:pt x="0" y="27"/>
                  </a:cubicBezTo>
                  <a:cubicBezTo>
                    <a:pt x="27" y="41"/>
                    <a:pt x="41" y="54"/>
                    <a:pt x="54" y="68"/>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2" name="Freeform 265"/>
            <p:cNvSpPr>
              <a:spLocks noChangeArrowheads="1"/>
            </p:cNvSpPr>
            <p:nvPr/>
          </p:nvSpPr>
          <p:spPr bwMode="auto">
            <a:xfrm>
              <a:off x="5272335" y="8016045"/>
              <a:ext cx="119912" cy="152616"/>
            </a:xfrm>
            <a:custGeom>
              <a:avLst/>
              <a:gdLst>
                <a:gd name="T0" fmla="*/ 28 w 96"/>
                <a:gd name="T1" fmla="*/ 68 h 123"/>
                <a:gd name="T2" fmla="*/ 28 w 96"/>
                <a:gd name="T3" fmla="*/ 68 h 123"/>
                <a:gd name="T4" fmla="*/ 0 w 96"/>
                <a:gd name="T5" fmla="*/ 122 h 123"/>
                <a:gd name="T6" fmla="*/ 28 w 96"/>
                <a:gd name="T7" fmla="*/ 122 h 123"/>
                <a:gd name="T8" fmla="*/ 95 w 96"/>
                <a:gd name="T9" fmla="*/ 68 h 123"/>
                <a:gd name="T10" fmla="*/ 28 w 96"/>
                <a:gd name="T11" fmla="*/ 0 h 123"/>
                <a:gd name="T12" fmla="*/ 0 w 96"/>
                <a:gd name="T13" fmla="*/ 14 h 123"/>
                <a:gd name="T14" fmla="*/ 28 w 96"/>
                <a:gd name="T15" fmla="*/ 68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3">
                  <a:moveTo>
                    <a:pt x="28" y="68"/>
                  </a:moveTo>
                  <a:lnTo>
                    <a:pt x="28" y="68"/>
                  </a:lnTo>
                  <a:cubicBezTo>
                    <a:pt x="28" y="81"/>
                    <a:pt x="14" y="108"/>
                    <a:pt x="0" y="122"/>
                  </a:cubicBezTo>
                  <a:cubicBezTo>
                    <a:pt x="0" y="122"/>
                    <a:pt x="14" y="122"/>
                    <a:pt x="28" y="122"/>
                  </a:cubicBezTo>
                  <a:cubicBezTo>
                    <a:pt x="68" y="122"/>
                    <a:pt x="95" y="95"/>
                    <a:pt x="95" y="68"/>
                  </a:cubicBezTo>
                  <a:cubicBezTo>
                    <a:pt x="95" y="27"/>
                    <a:pt x="68" y="0"/>
                    <a:pt x="28" y="0"/>
                  </a:cubicBezTo>
                  <a:cubicBezTo>
                    <a:pt x="14" y="0"/>
                    <a:pt x="14" y="14"/>
                    <a:pt x="0" y="14"/>
                  </a:cubicBezTo>
                  <a:cubicBezTo>
                    <a:pt x="14" y="27"/>
                    <a:pt x="28" y="41"/>
                    <a:pt x="28" y="68"/>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3" name="Freeform 266"/>
            <p:cNvSpPr>
              <a:spLocks noChangeArrowheads="1"/>
            </p:cNvSpPr>
            <p:nvPr/>
          </p:nvSpPr>
          <p:spPr bwMode="auto">
            <a:xfrm>
              <a:off x="4988906" y="8179562"/>
              <a:ext cx="419691" cy="103558"/>
            </a:xfrm>
            <a:custGeom>
              <a:avLst/>
              <a:gdLst>
                <a:gd name="T0" fmla="*/ 339 w 340"/>
                <a:gd name="T1" fmla="*/ 81 h 82"/>
                <a:gd name="T2" fmla="*/ 339 w 340"/>
                <a:gd name="T3" fmla="*/ 81 h 82"/>
                <a:gd name="T4" fmla="*/ 0 w 340"/>
                <a:gd name="T5" fmla="*/ 81 h 82"/>
                <a:gd name="T6" fmla="*/ 122 w 340"/>
                <a:gd name="T7" fmla="*/ 0 h 82"/>
                <a:gd name="T8" fmla="*/ 149 w 340"/>
                <a:gd name="T9" fmla="*/ 27 h 82"/>
                <a:gd name="T10" fmla="*/ 163 w 340"/>
                <a:gd name="T11" fmla="*/ 40 h 82"/>
                <a:gd name="T12" fmla="*/ 203 w 340"/>
                <a:gd name="T13" fmla="*/ 0 h 82"/>
                <a:gd name="T14" fmla="*/ 339 w 340"/>
                <a:gd name="T15" fmla="*/ 8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82">
                  <a:moveTo>
                    <a:pt x="339" y="81"/>
                  </a:moveTo>
                  <a:lnTo>
                    <a:pt x="339" y="81"/>
                  </a:lnTo>
                  <a:cubicBezTo>
                    <a:pt x="0" y="81"/>
                    <a:pt x="0" y="81"/>
                    <a:pt x="0" y="81"/>
                  </a:cubicBezTo>
                  <a:cubicBezTo>
                    <a:pt x="0" y="81"/>
                    <a:pt x="40" y="0"/>
                    <a:pt x="122" y="0"/>
                  </a:cubicBezTo>
                  <a:cubicBezTo>
                    <a:pt x="149" y="27"/>
                    <a:pt x="149" y="27"/>
                    <a:pt x="149" y="27"/>
                  </a:cubicBezTo>
                  <a:cubicBezTo>
                    <a:pt x="163" y="40"/>
                    <a:pt x="163" y="40"/>
                    <a:pt x="163" y="40"/>
                  </a:cubicBezTo>
                  <a:cubicBezTo>
                    <a:pt x="203" y="0"/>
                    <a:pt x="203" y="0"/>
                    <a:pt x="203" y="0"/>
                  </a:cubicBezTo>
                  <a:cubicBezTo>
                    <a:pt x="271" y="0"/>
                    <a:pt x="339" y="81"/>
                    <a:pt x="339" y="81"/>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4" name="Freeform 267"/>
            <p:cNvSpPr>
              <a:spLocks noChangeArrowheads="1"/>
            </p:cNvSpPr>
            <p:nvPr/>
          </p:nvSpPr>
          <p:spPr bwMode="auto">
            <a:xfrm>
              <a:off x="5103367" y="7994243"/>
              <a:ext cx="185319" cy="185319"/>
            </a:xfrm>
            <a:custGeom>
              <a:avLst/>
              <a:gdLst>
                <a:gd name="T0" fmla="*/ 122 w 150"/>
                <a:gd name="T1" fmla="*/ 28 h 151"/>
                <a:gd name="T2" fmla="*/ 122 w 150"/>
                <a:gd name="T3" fmla="*/ 28 h 151"/>
                <a:gd name="T4" fmla="*/ 68 w 150"/>
                <a:gd name="T5" fmla="*/ 0 h 151"/>
                <a:gd name="T6" fmla="*/ 0 w 150"/>
                <a:gd name="T7" fmla="*/ 82 h 151"/>
                <a:gd name="T8" fmla="*/ 68 w 150"/>
                <a:gd name="T9" fmla="*/ 150 h 151"/>
                <a:gd name="T10" fmla="*/ 122 w 150"/>
                <a:gd name="T11" fmla="*/ 136 h 151"/>
                <a:gd name="T12" fmla="*/ 149 w 150"/>
                <a:gd name="T13" fmla="*/ 82 h 151"/>
                <a:gd name="T14" fmla="*/ 122 w 150"/>
                <a:gd name="T15" fmla="*/ 28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51">
                  <a:moveTo>
                    <a:pt x="122" y="28"/>
                  </a:moveTo>
                  <a:lnTo>
                    <a:pt x="122" y="28"/>
                  </a:lnTo>
                  <a:cubicBezTo>
                    <a:pt x="108" y="14"/>
                    <a:pt x="94" y="0"/>
                    <a:pt x="68" y="0"/>
                  </a:cubicBezTo>
                  <a:cubicBezTo>
                    <a:pt x="27" y="0"/>
                    <a:pt x="0" y="41"/>
                    <a:pt x="0" y="82"/>
                  </a:cubicBezTo>
                  <a:cubicBezTo>
                    <a:pt x="0" y="122"/>
                    <a:pt x="27" y="150"/>
                    <a:pt x="68" y="150"/>
                  </a:cubicBezTo>
                  <a:cubicBezTo>
                    <a:pt x="94" y="150"/>
                    <a:pt x="108" y="150"/>
                    <a:pt x="122" y="136"/>
                  </a:cubicBezTo>
                  <a:cubicBezTo>
                    <a:pt x="135" y="122"/>
                    <a:pt x="149" y="95"/>
                    <a:pt x="149" y="82"/>
                  </a:cubicBezTo>
                  <a:cubicBezTo>
                    <a:pt x="149" y="55"/>
                    <a:pt x="135" y="41"/>
                    <a:pt x="122" y="28"/>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4" name="Group 3"/>
            <p:cNvGrpSpPr/>
            <p:nvPr/>
          </p:nvGrpSpPr>
          <p:grpSpPr>
            <a:xfrm>
              <a:off x="17519713" y="9155208"/>
              <a:ext cx="1139166" cy="1122812"/>
              <a:chOff x="14402001" y="8784571"/>
              <a:chExt cx="1139166" cy="1122812"/>
            </a:xfrm>
          </p:grpSpPr>
          <p:sp>
            <p:nvSpPr>
              <p:cNvPr id="375" name="Freeform 268"/>
              <p:cNvSpPr>
                <a:spLocks noChangeArrowheads="1"/>
              </p:cNvSpPr>
              <p:nvPr/>
            </p:nvSpPr>
            <p:spPr bwMode="auto">
              <a:xfrm>
                <a:off x="14402001" y="8800923"/>
                <a:ext cx="1139166" cy="1106460"/>
              </a:xfrm>
              <a:custGeom>
                <a:avLst/>
                <a:gdLst>
                  <a:gd name="T0" fmla="*/ 204 w 923"/>
                  <a:gd name="T1" fmla="*/ 841 h 896"/>
                  <a:gd name="T2" fmla="*/ 190 w 923"/>
                  <a:gd name="T3" fmla="*/ 529 h 896"/>
                  <a:gd name="T4" fmla="*/ 231 w 923"/>
                  <a:gd name="T5" fmla="*/ 529 h 896"/>
                  <a:gd name="T6" fmla="*/ 204 w 923"/>
                  <a:gd name="T7" fmla="*/ 841 h 896"/>
                  <a:gd name="T8" fmla="*/ 312 w 923"/>
                  <a:gd name="T9" fmla="*/ 841 h 896"/>
                  <a:gd name="T10" fmla="*/ 285 w 923"/>
                  <a:gd name="T11" fmla="*/ 529 h 896"/>
                  <a:gd name="T12" fmla="*/ 340 w 923"/>
                  <a:gd name="T13" fmla="*/ 529 h 896"/>
                  <a:gd name="T14" fmla="*/ 312 w 923"/>
                  <a:gd name="T15" fmla="*/ 841 h 896"/>
                  <a:gd name="T16" fmla="*/ 407 w 923"/>
                  <a:gd name="T17" fmla="*/ 841 h 896"/>
                  <a:gd name="T18" fmla="*/ 394 w 923"/>
                  <a:gd name="T19" fmla="*/ 529 h 896"/>
                  <a:gd name="T20" fmla="*/ 434 w 923"/>
                  <a:gd name="T21" fmla="*/ 529 h 896"/>
                  <a:gd name="T22" fmla="*/ 407 w 923"/>
                  <a:gd name="T23" fmla="*/ 841 h 896"/>
                  <a:gd name="T24" fmla="*/ 516 w 923"/>
                  <a:gd name="T25" fmla="*/ 841 h 896"/>
                  <a:gd name="T26" fmla="*/ 488 w 923"/>
                  <a:gd name="T27" fmla="*/ 529 h 896"/>
                  <a:gd name="T28" fmla="*/ 543 w 923"/>
                  <a:gd name="T29" fmla="*/ 529 h 896"/>
                  <a:gd name="T30" fmla="*/ 516 w 923"/>
                  <a:gd name="T31" fmla="*/ 841 h 896"/>
                  <a:gd name="T32" fmla="*/ 610 w 923"/>
                  <a:gd name="T33" fmla="*/ 841 h 896"/>
                  <a:gd name="T34" fmla="*/ 597 w 923"/>
                  <a:gd name="T35" fmla="*/ 529 h 896"/>
                  <a:gd name="T36" fmla="*/ 638 w 923"/>
                  <a:gd name="T37" fmla="*/ 529 h 896"/>
                  <a:gd name="T38" fmla="*/ 610 w 923"/>
                  <a:gd name="T39" fmla="*/ 841 h 896"/>
                  <a:gd name="T40" fmla="*/ 719 w 923"/>
                  <a:gd name="T41" fmla="*/ 841 h 896"/>
                  <a:gd name="T42" fmla="*/ 692 w 923"/>
                  <a:gd name="T43" fmla="*/ 529 h 896"/>
                  <a:gd name="T44" fmla="*/ 746 w 923"/>
                  <a:gd name="T45" fmla="*/ 529 h 896"/>
                  <a:gd name="T46" fmla="*/ 719 w 923"/>
                  <a:gd name="T47" fmla="*/ 841 h 896"/>
                  <a:gd name="T48" fmla="*/ 516 w 923"/>
                  <a:gd name="T49" fmla="*/ 0 h 896"/>
                  <a:gd name="T50" fmla="*/ 516 w 923"/>
                  <a:gd name="T51" fmla="*/ 95 h 896"/>
                  <a:gd name="T52" fmla="*/ 692 w 923"/>
                  <a:gd name="T53" fmla="*/ 366 h 896"/>
                  <a:gd name="T54" fmla="*/ 407 w 923"/>
                  <a:gd name="T55" fmla="*/ 82 h 896"/>
                  <a:gd name="T56" fmla="*/ 462 w 923"/>
                  <a:gd name="T57" fmla="*/ 41 h 896"/>
                  <a:gd name="T58" fmla="*/ 367 w 923"/>
                  <a:gd name="T59" fmla="*/ 41 h 896"/>
                  <a:gd name="T60" fmla="*/ 217 w 923"/>
                  <a:gd name="T61" fmla="*/ 366 h 896"/>
                  <a:gd name="T62" fmla="*/ 0 w 923"/>
                  <a:gd name="T63" fmla="*/ 407 h 896"/>
                  <a:gd name="T64" fmla="*/ 69 w 923"/>
                  <a:gd name="T65" fmla="*/ 461 h 896"/>
                  <a:gd name="T66" fmla="*/ 123 w 923"/>
                  <a:gd name="T67" fmla="*/ 827 h 896"/>
                  <a:gd name="T68" fmla="*/ 733 w 923"/>
                  <a:gd name="T69" fmla="*/ 895 h 896"/>
                  <a:gd name="T70" fmla="*/ 841 w 923"/>
                  <a:gd name="T71" fmla="*/ 515 h 896"/>
                  <a:gd name="T72" fmla="*/ 868 w 923"/>
                  <a:gd name="T73" fmla="*/ 461 h 896"/>
                  <a:gd name="T74" fmla="*/ 868 w 923"/>
                  <a:gd name="T75" fmla="*/ 366 h 896"/>
                  <a:gd name="T76" fmla="*/ 543 w 923"/>
                  <a:gd name="T77" fmla="*/ 82 h 896"/>
                  <a:gd name="T78" fmla="*/ 516 w 923"/>
                  <a:gd name="T79"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3" h="896">
                    <a:moveTo>
                      <a:pt x="204" y="841"/>
                    </a:moveTo>
                    <a:lnTo>
                      <a:pt x="204" y="841"/>
                    </a:lnTo>
                    <a:cubicBezTo>
                      <a:pt x="190" y="841"/>
                      <a:pt x="190" y="827"/>
                      <a:pt x="190" y="813"/>
                    </a:cubicBezTo>
                    <a:cubicBezTo>
                      <a:pt x="190" y="529"/>
                      <a:pt x="190" y="529"/>
                      <a:pt x="190" y="529"/>
                    </a:cubicBezTo>
                    <a:cubicBezTo>
                      <a:pt x="190" y="515"/>
                      <a:pt x="190" y="502"/>
                      <a:pt x="204" y="502"/>
                    </a:cubicBezTo>
                    <a:cubicBezTo>
                      <a:pt x="231" y="502"/>
                      <a:pt x="231" y="515"/>
                      <a:pt x="231" y="529"/>
                    </a:cubicBezTo>
                    <a:cubicBezTo>
                      <a:pt x="231" y="813"/>
                      <a:pt x="231" y="813"/>
                      <a:pt x="231" y="813"/>
                    </a:cubicBezTo>
                    <a:cubicBezTo>
                      <a:pt x="231" y="827"/>
                      <a:pt x="231" y="841"/>
                      <a:pt x="204" y="841"/>
                    </a:cubicBezTo>
                    <a:lnTo>
                      <a:pt x="312" y="841"/>
                    </a:lnTo>
                    <a:lnTo>
                      <a:pt x="312" y="841"/>
                    </a:lnTo>
                    <a:cubicBezTo>
                      <a:pt x="299" y="841"/>
                      <a:pt x="285" y="827"/>
                      <a:pt x="285" y="813"/>
                    </a:cubicBezTo>
                    <a:cubicBezTo>
                      <a:pt x="285" y="529"/>
                      <a:pt x="285" y="529"/>
                      <a:pt x="285" y="529"/>
                    </a:cubicBezTo>
                    <a:cubicBezTo>
                      <a:pt x="285" y="515"/>
                      <a:pt x="299" y="502"/>
                      <a:pt x="312" y="502"/>
                    </a:cubicBezTo>
                    <a:cubicBezTo>
                      <a:pt x="326" y="502"/>
                      <a:pt x="340" y="515"/>
                      <a:pt x="340" y="529"/>
                    </a:cubicBezTo>
                    <a:cubicBezTo>
                      <a:pt x="340" y="813"/>
                      <a:pt x="340" y="813"/>
                      <a:pt x="340" y="813"/>
                    </a:cubicBezTo>
                    <a:cubicBezTo>
                      <a:pt x="340" y="827"/>
                      <a:pt x="326" y="841"/>
                      <a:pt x="312" y="841"/>
                    </a:cubicBezTo>
                    <a:lnTo>
                      <a:pt x="407" y="841"/>
                    </a:lnTo>
                    <a:lnTo>
                      <a:pt x="407" y="841"/>
                    </a:lnTo>
                    <a:cubicBezTo>
                      <a:pt x="394" y="841"/>
                      <a:pt x="394" y="827"/>
                      <a:pt x="394" y="813"/>
                    </a:cubicBezTo>
                    <a:cubicBezTo>
                      <a:pt x="394" y="529"/>
                      <a:pt x="394" y="529"/>
                      <a:pt x="394" y="529"/>
                    </a:cubicBezTo>
                    <a:cubicBezTo>
                      <a:pt x="394" y="515"/>
                      <a:pt x="394" y="502"/>
                      <a:pt x="407" y="502"/>
                    </a:cubicBezTo>
                    <a:cubicBezTo>
                      <a:pt x="434" y="502"/>
                      <a:pt x="434" y="515"/>
                      <a:pt x="434" y="529"/>
                    </a:cubicBezTo>
                    <a:cubicBezTo>
                      <a:pt x="434" y="813"/>
                      <a:pt x="434" y="813"/>
                      <a:pt x="434" y="813"/>
                    </a:cubicBezTo>
                    <a:cubicBezTo>
                      <a:pt x="434" y="827"/>
                      <a:pt x="434" y="841"/>
                      <a:pt x="407" y="841"/>
                    </a:cubicBezTo>
                    <a:lnTo>
                      <a:pt x="516" y="841"/>
                    </a:lnTo>
                    <a:lnTo>
                      <a:pt x="516" y="841"/>
                    </a:lnTo>
                    <a:cubicBezTo>
                      <a:pt x="502" y="841"/>
                      <a:pt x="488" y="827"/>
                      <a:pt x="488" y="813"/>
                    </a:cubicBezTo>
                    <a:cubicBezTo>
                      <a:pt x="488" y="529"/>
                      <a:pt x="488" y="529"/>
                      <a:pt x="488" y="529"/>
                    </a:cubicBezTo>
                    <a:cubicBezTo>
                      <a:pt x="488" y="515"/>
                      <a:pt x="502" y="502"/>
                      <a:pt x="516" y="502"/>
                    </a:cubicBezTo>
                    <a:cubicBezTo>
                      <a:pt x="529" y="502"/>
                      <a:pt x="543" y="515"/>
                      <a:pt x="543" y="529"/>
                    </a:cubicBezTo>
                    <a:cubicBezTo>
                      <a:pt x="543" y="813"/>
                      <a:pt x="543" y="813"/>
                      <a:pt x="543" y="813"/>
                    </a:cubicBezTo>
                    <a:cubicBezTo>
                      <a:pt x="543" y="827"/>
                      <a:pt x="529" y="841"/>
                      <a:pt x="516" y="841"/>
                    </a:cubicBezTo>
                    <a:lnTo>
                      <a:pt x="610" y="841"/>
                    </a:lnTo>
                    <a:lnTo>
                      <a:pt x="610" y="841"/>
                    </a:lnTo>
                    <a:cubicBezTo>
                      <a:pt x="597" y="841"/>
                      <a:pt x="597" y="827"/>
                      <a:pt x="597" y="813"/>
                    </a:cubicBezTo>
                    <a:cubicBezTo>
                      <a:pt x="597" y="529"/>
                      <a:pt x="597" y="529"/>
                      <a:pt x="597" y="529"/>
                    </a:cubicBezTo>
                    <a:cubicBezTo>
                      <a:pt x="597" y="515"/>
                      <a:pt x="597" y="502"/>
                      <a:pt x="610" y="502"/>
                    </a:cubicBezTo>
                    <a:cubicBezTo>
                      <a:pt x="638" y="502"/>
                      <a:pt x="638" y="515"/>
                      <a:pt x="638" y="529"/>
                    </a:cubicBezTo>
                    <a:cubicBezTo>
                      <a:pt x="638" y="813"/>
                      <a:pt x="638" y="813"/>
                      <a:pt x="638" y="813"/>
                    </a:cubicBezTo>
                    <a:cubicBezTo>
                      <a:pt x="638" y="827"/>
                      <a:pt x="638" y="841"/>
                      <a:pt x="610" y="841"/>
                    </a:cubicBezTo>
                    <a:lnTo>
                      <a:pt x="719" y="841"/>
                    </a:lnTo>
                    <a:lnTo>
                      <a:pt x="719" y="841"/>
                    </a:lnTo>
                    <a:cubicBezTo>
                      <a:pt x="705" y="841"/>
                      <a:pt x="692" y="827"/>
                      <a:pt x="692" y="813"/>
                    </a:cubicBezTo>
                    <a:cubicBezTo>
                      <a:pt x="692" y="529"/>
                      <a:pt x="692" y="529"/>
                      <a:pt x="692" y="529"/>
                    </a:cubicBezTo>
                    <a:cubicBezTo>
                      <a:pt x="692" y="515"/>
                      <a:pt x="705" y="502"/>
                      <a:pt x="719" y="502"/>
                    </a:cubicBezTo>
                    <a:cubicBezTo>
                      <a:pt x="733" y="502"/>
                      <a:pt x="746" y="515"/>
                      <a:pt x="746" y="529"/>
                    </a:cubicBezTo>
                    <a:cubicBezTo>
                      <a:pt x="746" y="813"/>
                      <a:pt x="746" y="813"/>
                      <a:pt x="746" y="813"/>
                    </a:cubicBezTo>
                    <a:cubicBezTo>
                      <a:pt x="746" y="827"/>
                      <a:pt x="733" y="841"/>
                      <a:pt x="719" y="841"/>
                    </a:cubicBezTo>
                    <a:lnTo>
                      <a:pt x="516" y="0"/>
                    </a:lnTo>
                    <a:lnTo>
                      <a:pt x="516" y="0"/>
                    </a:lnTo>
                    <a:cubicBezTo>
                      <a:pt x="488" y="0"/>
                      <a:pt x="462" y="14"/>
                      <a:pt x="462" y="41"/>
                    </a:cubicBezTo>
                    <a:cubicBezTo>
                      <a:pt x="462" y="68"/>
                      <a:pt x="488" y="95"/>
                      <a:pt x="516" y="95"/>
                    </a:cubicBezTo>
                    <a:cubicBezTo>
                      <a:pt x="516" y="95"/>
                      <a:pt x="516" y="95"/>
                      <a:pt x="516" y="82"/>
                    </a:cubicBezTo>
                    <a:cubicBezTo>
                      <a:pt x="692" y="366"/>
                      <a:pt x="692" y="366"/>
                      <a:pt x="692" y="366"/>
                    </a:cubicBezTo>
                    <a:cubicBezTo>
                      <a:pt x="245" y="366"/>
                      <a:pt x="245" y="366"/>
                      <a:pt x="245" y="366"/>
                    </a:cubicBezTo>
                    <a:cubicBezTo>
                      <a:pt x="407" y="82"/>
                      <a:pt x="407" y="82"/>
                      <a:pt x="407" y="82"/>
                    </a:cubicBezTo>
                    <a:cubicBezTo>
                      <a:pt x="407" y="82"/>
                      <a:pt x="407" y="95"/>
                      <a:pt x="421" y="95"/>
                    </a:cubicBezTo>
                    <a:cubicBezTo>
                      <a:pt x="448" y="95"/>
                      <a:pt x="462" y="68"/>
                      <a:pt x="462" y="41"/>
                    </a:cubicBezTo>
                    <a:cubicBezTo>
                      <a:pt x="462" y="14"/>
                      <a:pt x="448" y="0"/>
                      <a:pt x="421" y="0"/>
                    </a:cubicBezTo>
                    <a:cubicBezTo>
                      <a:pt x="394" y="0"/>
                      <a:pt x="367" y="14"/>
                      <a:pt x="367" y="41"/>
                    </a:cubicBezTo>
                    <a:cubicBezTo>
                      <a:pt x="367" y="54"/>
                      <a:pt x="380" y="68"/>
                      <a:pt x="380" y="68"/>
                    </a:cubicBezTo>
                    <a:cubicBezTo>
                      <a:pt x="217" y="366"/>
                      <a:pt x="217" y="366"/>
                      <a:pt x="217" y="366"/>
                    </a:cubicBezTo>
                    <a:cubicBezTo>
                      <a:pt x="55" y="366"/>
                      <a:pt x="55" y="366"/>
                      <a:pt x="55" y="366"/>
                    </a:cubicBezTo>
                    <a:cubicBezTo>
                      <a:pt x="28" y="366"/>
                      <a:pt x="0" y="380"/>
                      <a:pt x="0" y="407"/>
                    </a:cubicBezTo>
                    <a:cubicBezTo>
                      <a:pt x="0" y="434"/>
                      <a:pt x="28" y="461"/>
                      <a:pt x="55" y="461"/>
                    </a:cubicBezTo>
                    <a:cubicBezTo>
                      <a:pt x="69" y="461"/>
                      <a:pt x="69" y="461"/>
                      <a:pt x="69" y="461"/>
                    </a:cubicBezTo>
                    <a:cubicBezTo>
                      <a:pt x="69" y="475"/>
                      <a:pt x="82" y="502"/>
                      <a:pt x="82" y="515"/>
                    </a:cubicBezTo>
                    <a:cubicBezTo>
                      <a:pt x="123" y="827"/>
                      <a:pt x="123" y="827"/>
                      <a:pt x="123" y="827"/>
                    </a:cubicBezTo>
                    <a:cubicBezTo>
                      <a:pt x="123" y="854"/>
                      <a:pt x="150" y="895"/>
                      <a:pt x="190" y="895"/>
                    </a:cubicBezTo>
                    <a:cubicBezTo>
                      <a:pt x="733" y="895"/>
                      <a:pt x="733" y="895"/>
                      <a:pt x="733" y="895"/>
                    </a:cubicBezTo>
                    <a:cubicBezTo>
                      <a:pt x="773" y="895"/>
                      <a:pt x="800" y="854"/>
                      <a:pt x="814" y="827"/>
                    </a:cubicBezTo>
                    <a:cubicBezTo>
                      <a:pt x="841" y="515"/>
                      <a:pt x="841" y="515"/>
                      <a:pt x="841" y="515"/>
                    </a:cubicBezTo>
                    <a:cubicBezTo>
                      <a:pt x="841" y="502"/>
                      <a:pt x="841" y="475"/>
                      <a:pt x="855" y="461"/>
                    </a:cubicBezTo>
                    <a:cubicBezTo>
                      <a:pt x="868" y="461"/>
                      <a:pt x="868" y="461"/>
                      <a:pt x="868" y="461"/>
                    </a:cubicBezTo>
                    <a:cubicBezTo>
                      <a:pt x="895" y="461"/>
                      <a:pt x="922" y="434"/>
                      <a:pt x="922" y="407"/>
                    </a:cubicBezTo>
                    <a:cubicBezTo>
                      <a:pt x="922" y="380"/>
                      <a:pt x="895" y="366"/>
                      <a:pt x="868" y="366"/>
                    </a:cubicBezTo>
                    <a:cubicBezTo>
                      <a:pt x="719" y="366"/>
                      <a:pt x="719" y="366"/>
                      <a:pt x="719" y="366"/>
                    </a:cubicBezTo>
                    <a:cubicBezTo>
                      <a:pt x="543" y="82"/>
                      <a:pt x="543" y="82"/>
                      <a:pt x="543" y="82"/>
                    </a:cubicBezTo>
                    <a:cubicBezTo>
                      <a:pt x="557" y="68"/>
                      <a:pt x="557" y="54"/>
                      <a:pt x="557" y="41"/>
                    </a:cubicBezTo>
                    <a:cubicBezTo>
                      <a:pt x="557" y="14"/>
                      <a:pt x="529" y="0"/>
                      <a:pt x="516" y="0"/>
                    </a:cubicBezTo>
                    <a:lnTo>
                      <a:pt x="204" y="841"/>
                    </a:lnTo>
                  </a:path>
                </a:pathLst>
              </a:custGeom>
              <a:solidFill>
                <a:srgbClr val="2E9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6" name="Freeform 269"/>
              <p:cNvSpPr>
                <a:spLocks noChangeArrowheads="1"/>
              </p:cNvSpPr>
              <p:nvPr/>
            </p:nvSpPr>
            <p:spPr bwMode="auto">
              <a:xfrm>
                <a:off x="14456506" y="9236968"/>
                <a:ext cx="1041056" cy="654066"/>
              </a:xfrm>
              <a:custGeom>
                <a:avLst/>
                <a:gdLst>
                  <a:gd name="T0" fmla="*/ 759 w 841"/>
                  <a:gd name="T1" fmla="*/ 81 h 530"/>
                  <a:gd name="T2" fmla="*/ 759 w 841"/>
                  <a:gd name="T3" fmla="*/ 81 h 530"/>
                  <a:gd name="T4" fmla="*/ 109 w 841"/>
                  <a:gd name="T5" fmla="*/ 81 h 530"/>
                  <a:gd name="T6" fmla="*/ 54 w 841"/>
                  <a:gd name="T7" fmla="*/ 149 h 530"/>
                  <a:gd name="T8" fmla="*/ 82 w 841"/>
                  <a:gd name="T9" fmla="*/ 460 h 530"/>
                  <a:gd name="T10" fmla="*/ 149 w 841"/>
                  <a:gd name="T11" fmla="*/ 529 h 530"/>
                  <a:gd name="T12" fmla="*/ 705 w 841"/>
                  <a:gd name="T13" fmla="*/ 529 h 530"/>
                  <a:gd name="T14" fmla="*/ 773 w 841"/>
                  <a:gd name="T15" fmla="*/ 460 h 530"/>
                  <a:gd name="T16" fmla="*/ 814 w 841"/>
                  <a:gd name="T17" fmla="*/ 149 h 530"/>
                  <a:gd name="T18" fmla="*/ 759 w 841"/>
                  <a:gd name="T19" fmla="*/ 81 h 530"/>
                  <a:gd name="T20" fmla="*/ 204 w 841"/>
                  <a:gd name="T21" fmla="*/ 447 h 530"/>
                  <a:gd name="T22" fmla="*/ 204 w 841"/>
                  <a:gd name="T23" fmla="*/ 447 h 530"/>
                  <a:gd name="T24" fmla="*/ 176 w 841"/>
                  <a:gd name="T25" fmla="*/ 474 h 530"/>
                  <a:gd name="T26" fmla="*/ 149 w 841"/>
                  <a:gd name="T27" fmla="*/ 447 h 530"/>
                  <a:gd name="T28" fmla="*/ 149 w 841"/>
                  <a:gd name="T29" fmla="*/ 162 h 530"/>
                  <a:gd name="T30" fmla="*/ 176 w 841"/>
                  <a:gd name="T31" fmla="*/ 135 h 530"/>
                  <a:gd name="T32" fmla="*/ 204 w 841"/>
                  <a:gd name="T33" fmla="*/ 162 h 530"/>
                  <a:gd name="T34" fmla="*/ 204 w 841"/>
                  <a:gd name="T35" fmla="*/ 447 h 530"/>
                  <a:gd name="T36" fmla="*/ 312 w 841"/>
                  <a:gd name="T37" fmla="*/ 447 h 530"/>
                  <a:gd name="T38" fmla="*/ 312 w 841"/>
                  <a:gd name="T39" fmla="*/ 447 h 530"/>
                  <a:gd name="T40" fmla="*/ 285 w 841"/>
                  <a:gd name="T41" fmla="*/ 474 h 530"/>
                  <a:gd name="T42" fmla="*/ 258 w 841"/>
                  <a:gd name="T43" fmla="*/ 447 h 530"/>
                  <a:gd name="T44" fmla="*/ 258 w 841"/>
                  <a:gd name="T45" fmla="*/ 162 h 530"/>
                  <a:gd name="T46" fmla="*/ 285 w 841"/>
                  <a:gd name="T47" fmla="*/ 135 h 530"/>
                  <a:gd name="T48" fmla="*/ 312 w 841"/>
                  <a:gd name="T49" fmla="*/ 162 h 530"/>
                  <a:gd name="T50" fmla="*/ 312 w 841"/>
                  <a:gd name="T51" fmla="*/ 447 h 530"/>
                  <a:gd name="T52" fmla="*/ 407 w 841"/>
                  <a:gd name="T53" fmla="*/ 447 h 530"/>
                  <a:gd name="T54" fmla="*/ 407 w 841"/>
                  <a:gd name="T55" fmla="*/ 447 h 530"/>
                  <a:gd name="T56" fmla="*/ 380 w 841"/>
                  <a:gd name="T57" fmla="*/ 474 h 530"/>
                  <a:gd name="T58" fmla="*/ 353 w 841"/>
                  <a:gd name="T59" fmla="*/ 447 h 530"/>
                  <a:gd name="T60" fmla="*/ 353 w 841"/>
                  <a:gd name="T61" fmla="*/ 162 h 530"/>
                  <a:gd name="T62" fmla="*/ 380 w 841"/>
                  <a:gd name="T63" fmla="*/ 135 h 530"/>
                  <a:gd name="T64" fmla="*/ 407 w 841"/>
                  <a:gd name="T65" fmla="*/ 162 h 530"/>
                  <a:gd name="T66" fmla="*/ 407 w 841"/>
                  <a:gd name="T67" fmla="*/ 447 h 530"/>
                  <a:gd name="T68" fmla="*/ 516 w 841"/>
                  <a:gd name="T69" fmla="*/ 447 h 530"/>
                  <a:gd name="T70" fmla="*/ 516 w 841"/>
                  <a:gd name="T71" fmla="*/ 447 h 530"/>
                  <a:gd name="T72" fmla="*/ 488 w 841"/>
                  <a:gd name="T73" fmla="*/ 474 h 530"/>
                  <a:gd name="T74" fmla="*/ 461 w 841"/>
                  <a:gd name="T75" fmla="*/ 447 h 530"/>
                  <a:gd name="T76" fmla="*/ 461 w 841"/>
                  <a:gd name="T77" fmla="*/ 162 h 530"/>
                  <a:gd name="T78" fmla="*/ 488 w 841"/>
                  <a:gd name="T79" fmla="*/ 135 h 530"/>
                  <a:gd name="T80" fmla="*/ 516 w 841"/>
                  <a:gd name="T81" fmla="*/ 162 h 530"/>
                  <a:gd name="T82" fmla="*/ 516 w 841"/>
                  <a:gd name="T83" fmla="*/ 447 h 530"/>
                  <a:gd name="T84" fmla="*/ 610 w 841"/>
                  <a:gd name="T85" fmla="*/ 447 h 530"/>
                  <a:gd name="T86" fmla="*/ 610 w 841"/>
                  <a:gd name="T87" fmla="*/ 447 h 530"/>
                  <a:gd name="T88" fmla="*/ 583 w 841"/>
                  <a:gd name="T89" fmla="*/ 474 h 530"/>
                  <a:gd name="T90" fmla="*/ 556 w 841"/>
                  <a:gd name="T91" fmla="*/ 447 h 530"/>
                  <a:gd name="T92" fmla="*/ 556 w 841"/>
                  <a:gd name="T93" fmla="*/ 162 h 530"/>
                  <a:gd name="T94" fmla="*/ 583 w 841"/>
                  <a:gd name="T95" fmla="*/ 135 h 530"/>
                  <a:gd name="T96" fmla="*/ 610 w 841"/>
                  <a:gd name="T97" fmla="*/ 162 h 530"/>
                  <a:gd name="T98" fmla="*/ 610 w 841"/>
                  <a:gd name="T99" fmla="*/ 447 h 530"/>
                  <a:gd name="T100" fmla="*/ 719 w 841"/>
                  <a:gd name="T101" fmla="*/ 447 h 530"/>
                  <a:gd name="T102" fmla="*/ 719 w 841"/>
                  <a:gd name="T103" fmla="*/ 447 h 530"/>
                  <a:gd name="T104" fmla="*/ 692 w 841"/>
                  <a:gd name="T105" fmla="*/ 474 h 530"/>
                  <a:gd name="T106" fmla="*/ 664 w 841"/>
                  <a:gd name="T107" fmla="*/ 447 h 530"/>
                  <a:gd name="T108" fmla="*/ 664 w 841"/>
                  <a:gd name="T109" fmla="*/ 162 h 530"/>
                  <a:gd name="T110" fmla="*/ 692 w 841"/>
                  <a:gd name="T111" fmla="*/ 135 h 530"/>
                  <a:gd name="T112" fmla="*/ 719 w 841"/>
                  <a:gd name="T113" fmla="*/ 162 h 530"/>
                  <a:gd name="T114" fmla="*/ 719 w 841"/>
                  <a:gd name="T115" fmla="*/ 44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1" h="530">
                    <a:moveTo>
                      <a:pt x="759" y="81"/>
                    </a:moveTo>
                    <a:lnTo>
                      <a:pt x="759" y="81"/>
                    </a:lnTo>
                    <a:cubicBezTo>
                      <a:pt x="109" y="81"/>
                      <a:pt x="109" y="81"/>
                      <a:pt x="109" y="81"/>
                    </a:cubicBezTo>
                    <a:cubicBezTo>
                      <a:pt x="0" y="13"/>
                      <a:pt x="41" y="122"/>
                      <a:pt x="54" y="149"/>
                    </a:cubicBezTo>
                    <a:cubicBezTo>
                      <a:pt x="82" y="460"/>
                      <a:pt x="82" y="460"/>
                      <a:pt x="82" y="460"/>
                    </a:cubicBezTo>
                    <a:cubicBezTo>
                      <a:pt x="95" y="501"/>
                      <a:pt x="122" y="529"/>
                      <a:pt x="149" y="529"/>
                    </a:cubicBezTo>
                    <a:cubicBezTo>
                      <a:pt x="705" y="529"/>
                      <a:pt x="705" y="529"/>
                      <a:pt x="705" y="529"/>
                    </a:cubicBezTo>
                    <a:cubicBezTo>
                      <a:pt x="746" y="529"/>
                      <a:pt x="773" y="501"/>
                      <a:pt x="773" y="460"/>
                    </a:cubicBezTo>
                    <a:cubicBezTo>
                      <a:pt x="814" y="149"/>
                      <a:pt x="814" y="149"/>
                      <a:pt x="814" y="149"/>
                    </a:cubicBezTo>
                    <a:cubicBezTo>
                      <a:pt x="814" y="122"/>
                      <a:pt x="840" y="0"/>
                      <a:pt x="759" y="81"/>
                    </a:cubicBezTo>
                    <a:close/>
                    <a:moveTo>
                      <a:pt x="204" y="447"/>
                    </a:moveTo>
                    <a:lnTo>
                      <a:pt x="204" y="447"/>
                    </a:lnTo>
                    <a:cubicBezTo>
                      <a:pt x="204" y="460"/>
                      <a:pt x="190" y="474"/>
                      <a:pt x="176" y="474"/>
                    </a:cubicBezTo>
                    <a:cubicBezTo>
                      <a:pt x="163" y="474"/>
                      <a:pt x="149" y="460"/>
                      <a:pt x="149" y="447"/>
                    </a:cubicBezTo>
                    <a:cubicBezTo>
                      <a:pt x="149" y="162"/>
                      <a:pt x="149" y="162"/>
                      <a:pt x="149" y="162"/>
                    </a:cubicBezTo>
                    <a:cubicBezTo>
                      <a:pt x="149" y="149"/>
                      <a:pt x="163" y="135"/>
                      <a:pt x="176" y="135"/>
                    </a:cubicBezTo>
                    <a:cubicBezTo>
                      <a:pt x="190" y="135"/>
                      <a:pt x="204" y="149"/>
                      <a:pt x="204" y="162"/>
                    </a:cubicBezTo>
                    <a:lnTo>
                      <a:pt x="204" y="447"/>
                    </a:lnTo>
                    <a:close/>
                    <a:moveTo>
                      <a:pt x="312" y="447"/>
                    </a:moveTo>
                    <a:lnTo>
                      <a:pt x="312" y="447"/>
                    </a:lnTo>
                    <a:cubicBezTo>
                      <a:pt x="312" y="460"/>
                      <a:pt x="299" y="474"/>
                      <a:pt x="285" y="474"/>
                    </a:cubicBezTo>
                    <a:cubicBezTo>
                      <a:pt x="271" y="474"/>
                      <a:pt x="258" y="460"/>
                      <a:pt x="258" y="447"/>
                    </a:cubicBezTo>
                    <a:cubicBezTo>
                      <a:pt x="258" y="162"/>
                      <a:pt x="258" y="162"/>
                      <a:pt x="258" y="162"/>
                    </a:cubicBezTo>
                    <a:cubicBezTo>
                      <a:pt x="258" y="149"/>
                      <a:pt x="271" y="135"/>
                      <a:pt x="285" y="135"/>
                    </a:cubicBezTo>
                    <a:cubicBezTo>
                      <a:pt x="299" y="135"/>
                      <a:pt x="312" y="149"/>
                      <a:pt x="312" y="162"/>
                    </a:cubicBezTo>
                    <a:lnTo>
                      <a:pt x="312" y="447"/>
                    </a:lnTo>
                    <a:close/>
                    <a:moveTo>
                      <a:pt x="407" y="447"/>
                    </a:moveTo>
                    <a:lnTo>
                      <a:pt x="407" y="447"/>
                    </a:lnTo>
                    <a:cubicBezTo>
                      <a:pt x="407" y="460"/>
                      <a:pt x="393" y="474"/>
                      <a:pt x="380" y="474"/>
                    </a:cubicBezTo>
                    <a:cubicBezTo>
                      <a:pt x="366" y="474"/>
                      <a:pt x="353" y="460"/>
                      <a:pt x="353" y="447"/>
                    </a:cubicBezTo>
                    <a:cubicBezTo>
                      <a:pt x="353" y="162"/>
                      <a:pt x="353" y="162"/>
                      <a:pt x="353" y="162"/>
                    </a:cubicBezTo>
                    <a:cubicBezTo>
                      <a:pt x="353" y="149"/>
                      <a:pt x="366" y="135"/>
                      <a:pt x="380" y="135"/>
                    </a:cubicBezTo>
                    <a:cubicBezTo>
                      <a:pt x="393" y="135"/>
                      <a:pt x="407" y="149"/>
                      <a:pt x="407" y="162"/>
                    </a:cubicBezTo>
                    <a:lnTo>
                      <a:pt x="407" y="447"/>
                    </a:lnTo>
                    <a:close/>
                    <a:moveTo>
                      <a:pt x="516" y="447"/>
                    </a:moveTo>
                    <a:lnTo>
                      <a:pt x="516" y="447"/>
                    </a:lnTo>
                    <a:cubicBezTo>
                      <a:pt x="516" y="460"/>
                      <a:pt x="502" y="474"/>
                      <a:pt x="488" y="474"/>
                    </a:cubicBezTo>
                    <a:cubicBezTo>
                      <a:pt x="475" y="474"/>
                      <a:pt x="461" y="460"/>
                      <a:pt x="461" y="447"/>
                    </a:cubicBezTo>
                    <a:cubicBezTo>
                      <a:pt x="461" y="162"/>
                      <a:pt x="461" y="162"/>
                      <a:pt x="461" y="162"/>
                    </a:cubicBezTo>
                    <a:cubicBezTo>
                      <a:pt x="461" y="149"/>
                      <a:pt x="475" y="135"/>
                      <a:pt x="488" y="135"/>
                    </a:cubicBezTo>
                    <a:cubicBezTo>
                      <a:pt x="502" y="135"/>
                      <a:pt x="516" y="149"/>
                      <a:pt x="516" y="162"/>
                    </a:cubicBezTo>
                    <a:lnTo>
                      <a:pt x="516" y="447"/>
                    </a:lnTo>
                    <a:close/>
                    <a:moveTo>
                      <a:pt x="610" y="447"/>
                    </a:moveTo>
                    <a:lnTo>
                      <a:pt x="610" y="447"/>
                    </a:lnTo>
                    <a:cubicBezTo>
                      <a:pt x="610" y="460"/>
                      <a:pt x="597" y="474"/>
                      <a:pt x="583" y="474"/>
                    </a:cubicBezTo>
                    <a:cubicBezTo>
                      <a:pt x="569" y="474"/>
                      <a:pt x="556" y="460"/>
                      <a:pt x="556" y="447"/>
                    </a:cubicBezTo>
                    <a:cubicBezTo>
                      <a:pt x="556" y="162"/>
                      <a:pt x="556" y="162"/>
                      <a:pt x="556" y="162"/>
                    </a:cubicBezTo>
                    <a:cubicBezTo>
                      <a:pt x="556" y="149"/>
                      <a:pt x="569" y="135"/>
                      <a:pt x="583" y="135"/>
                    </a:cubicBezTo>
                    <a:cubicBezTo>
                      <a:pt x="597" y="135"/>
                      <a:pt x="610" y="149"/>
                      <a:pt x="610" y="162"/>
                    </a:cubicBezTo>
                    <a:lnTo>
                      <a:pt x="610" y="447"/>
                    </a:lnTo>
                    <a:close/>
                    <a:moveTo>
                      <a:pt x="719" y="447"/>
                    </a:moveTo>
                    <a:lnTo>
                      <a:pt x="719" y="447"/>
                    </a:lnTo>
                    <a:cubicBezTo>
                      <a:pt x="719" y="460"/>
                      <a:pt x="705" y="474"/>
                      <a:pt x="692" y="474"/>
                    </a:cubicBezTo>
                    <a:cubicBezTo>
                      <a:pt x="678" y="474"/>
                      <a:pt x="664" y="460"/>
                      <a:pt x="664" y="447"/>
                    </a:cubicBezTo>
                    <a:cubicBezTo>
                      <a:pt x="664" y="162"/>
                      <a:pt x="664" y="162"/>
                      <a:pt x="664" y="162"/>
                    </a:cubicBezTo>
                    <a:cubicBezTo>
                      <a:pt x="664" y="149"/>
                      <a:pt x="678" y="135"/>
                      <a:pt x="692" y="135"/>
                    </a:cubicBezTo>
                    <a:cubicBezTo>
                      <a:pt x="705" y="135"/>
                      <a:pt x="719" y="149"/>
                      <a:pt x="719" y="162"/>
                    </a:cubicBezTo>
                    <a:lnTo>
                      <a:pt x="719" y="447"/>
                    </a:lnTo>
                    <a:close/>
                  </a:path>
                </a:pathLst>
              </a:custGeom>
              <a:solidFill>
                <a:schemeClr val="accent1">
                  <a:lumMod val="60000"/>
                  <a:lumOff val="40000"/>
                </a:schemeClr>
              </a:solidFill>
              <a:ln>
                <a:noFill/>
              </a:ln>
              <a:effectLst/>
            </p:spPr>
            <p:txBody>
              <a:bodyPr wrap="none" anchor="ctr"/>
              <a:lstStyle/>
              <a:p>
                <a:endParaRPr lang="en-US"/>
              </a:p>
            </p:txBody>
          </p:sp>
          <p:sp>
            <p:nvSpPr>
              <p:cNvPr id="377" name="Freeform 270"/>
              <p:cNvSpPr>
                <a:spLocks noChangeArrowheads="1"/>
              </p:cNvSpPr>
              <p:nvPr/>
            </p:nvSpPr>
            <p:spPr bwMode="auto">
              <a:xfrm>
                <a:off x="14418354" y="9236968"/>
                <a:ext cx="1122812" cy="119912"/>
              </a:xfrm>
              <a:custGeom>
                <a:avLst/>
                <a:gdLst>
                  <a:gd name="T0" fmla="*/ 908 w 909"/>
                  <a:gd name="T1" fmla="*/ 54 h 96"/>
                  <a:gd name="T2" fmla="*/ 908 w 909"/>
                  <a:gd name="T3" fmla="*/ 54 h 96"/>
                  <a:gd name="T4" fmla="*/ 867 w 909"/>
                  <a:gd name="T5" fmla="*/ 95 h 96"/>
                  <a:gd name="T6" fmla="*/ 55 w 909"/>
                  <a:gd name="T7" fmla="*/ 95 h 96"/>
                  <a:gd name="T8" fmla="*/ 0 w 909"/>
                  <a:gd name="T9" fmla="*/ 54 h 96"/>
                  <a:gd name="T10" fmla="*/ 55 w 909"/>
                  <a:gd name="T11" fmla="*/ 0 h 96"/>
                  <a:gd name="T12" fmla="*/ 867 w 909"/>
                  <a:gd name="T13" fmla="*/ 0 h 96"/>
                  <a:gd name="T14" fmla="*/ 908 w 909"/>
                  <a:gd name="T15" fmla="*/ 54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9" h="96">
                    <a:moveTo>
                      <a:pt x="908" y="54"/>
                    </a:moveTo>
                    <a:lnTo>
                      <a:pt x="908" y="54"/>
                    </a:lnTo>
                    <a:cubicBezTo>
                      <a:pt x="908" y="81"/>
                      <a:pt x="895" y="95"/>
                      <a:pt x="867" y="95"/>
                    </a:cubicBezTo>
                    <a:cubicBezTo>
                      <a:pt x="55" y="95"/>
                      <a:pt x="55" y="95"/>
                      <a:pt x="55" y="95"/>
                    </a:cubicBezTo>
                    <a:cubicBezTo>
                      <a:pt x="27" y="95"/>
                      <a:pt x="0" y="81"/>
                      <a:pt x="0" y="54"/>
                    </a:cubicBezTo>
                    <a:cubicBezTo>
                      <a:pt x="0" y="27"/>
                      <a:pt x="27" y="0"/>
                      <a:pt x="55" y="0"/>
                    </a:cubicBezTo>
                    <a:cubicBezTo>
                      <a:pt x="867" y="0"/>
                      <a:pt x="867" y="0"/>
                      <a:pt x="867" y="0"/>
                    </a:cubicBezTo>
                    <a:cubicBezTo>
                      <a:pt x="895" y="0"/>
                      <a:pt x="908" y="27"/>
                      <a:pt x="908" y="54"/>
                    </a:cubicBezTo>
                  </a:path>
                </a:pathLst>
              </a:custGeom>
              <a:solidFill>
                <a:srgbClr val="013F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8" name="Freeform 271"/>
              <p:cNvSpPr>
                <a:spLocks noChangeArrowheads="1"/>
              </p:cNvSpPr>
              <p:nvPr/>
            </p:nvSpPr>
            <p:spPr bwMode="auto">
              <a:xfrm>
                <a:off x="14636376" y="8833626"/>
                <a:ext cx="305231" cy="468748"/>
              </a:xfrm>
              <a:custGeom>
                <a:avLst/>
                <a:gdLst>
                  <a:gd name="T0" fmla="*/ 14 w 245"/>
                  <a:gd name="T1" fmla="*/ 380 h 381"/>
                  <a:gd name="T2" fmla="*/ 14 w 245"/>
                  <a:gd name="T3" fmla="*/ 380 h 381"/>
                  <a:gd name="T4" fmla="*/ 14 w 245"/>
                  <a:gd name="T5" fmla="*/ 380 h 381"/>
                  <a:gd name="T6" fmla="*/ 0 w 245"/>
                  <a:gd name="T7" fmla="*/ 367 h 381"/>
                  <a:gd name="T8" fmla="*/ 217 w 245"/>
                  <a:gd name="T9" fmla="*/ 0 h 381"/>
                  <a:gd name="T10" fmla="*/ 244 w 245"/>
                  <a:gd name="T11" fmla="*/ 0 h 381"/>
                  <a:gd name="T12" fmla="*/ 244 w 245"/>
                  <a:gd name="T13" fmla="*/ 14 h 381"/>
                  <a:gd name="T14" fmla="*/ 27 w 245"/>
                  <a:gd name="T15" fmla="*/ 380 h 381"/>
                  <a:gd name="T16" fmla="*/ 14 w 245"/>
                  <a:gd name="T17"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81">
                    <a:moveTo>
                      <a:pt x="14" y="380"/>
                    </a:moveTo>
                    <a:lnTo>
                      <a:pt x="14" y="380"/>
                    </a:lnTo>
                    <a:lnTo>
                      <a:pt x="14" y="380"/>
                    </a:lnTo>
                    <a:cubicBezTo>
                      <a:pt x="0" y="380"/>
                      <a:pt x="0" y="380"/>
                      <a:pt x="0" y="367"/>
                    </a:cubicBezTo>
                    <a:cubicBezTo>
                      <a:pt x="217" y="0"/>
                      <a:pt x="217" y="0"/>
                      <a:pt x="217" y="0"/>
                    </a:cubicBezTo>
                    <a:cubicBezTo>
                      <a:pt x="231" y="0"/>
                      <a:pt x="231" y="0"/>
                      <a:pt x="244" y="0"/>
                    </a:cubicBezTo>
                    <a:lnTo>
                      <a:pt x="244" y="14"/>
                    </a:lnTo>
                    <a:cubicBezTo>
                      <a:pt x="27" y="380"/>
                      <a:pt x="27" y="380"/>
                      <a:pt x="27" y="380"/>
                    </a:cubicBezTo>
                    <a:lnTo>
                      <a:pt x="14" y="38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9" name="Freeform 272"/>
              <p:cNvSpPr>
                <a:spLocks noChangeArrowheads="1"/>
              </p:cNvSpPr>
              <p:nvPr/>
            </p:nvSpPr>
            <p:spPr bwMode="auto">
              <a:xfrm>
                <a:off x="15023363" y="8833626"/>
                <a:ext cx="321584" cy="468748"/>
              </a:xfrm>
              <a:custGeom>
                <a:avLst/>
                <a:gdLst>
                  <a:gd name="T0" fmla="*/ 231 w 259"/>
                  <a:gd name="T1" fmla="*/ 380 h 381"/>
                  <a:gd name="T2" fmla="*/ 231 w 259"/>
                  <a:gd name="T3" fmla="*/ 380 h 381"/>
                  <a:gd name="T4" fmla="*/ 244 w 259"/>
                  <a:gd name="T5" fmla="*/ 380 h 381"/>
                  <a:gd name="T6" fmla="*/ 244 w 259"/>
                  <a:gd name="T7" fmla="*/ 367 h 381"/>
                  <a:gd name="T8" fmla="*/ 27 w 259"/>
                  <a:gd name="T9" fmla="*/ 0 h 381"/>
                  <a:gd name="T10" fmla="*/ 14 w 259"/>
                  <a:gd name="T11" fmla="*/ 0 h 381"/>
                  <a:gd name="T12" fmla="*/ 14 w 259"/>
                  <a:gd name="T13" fmla="*/ 14 h 381"/>
                  <a:gd name="T14" fmla="*/ 231 w 259"/>
                  <a:gd name="T15" fmla="*/ 380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381">
                    <a:moveTo>
                      <a:pt x="231" y="380"/>
                    </a:moveTo>
                    <a:lnTo>
                      <a:pt x="231" y="380"/>
                    </a:lnTo>
                    <a:cubicBezTo>
                      <a:pt x="244" y="380"/>
                      <a:pt x="244" y="380"/>
                      <a:pt x="244" y="380"/>
                    </a:cubicBezTo>
                    <a:cubicBezTo>
                      <a:pt x="244" y="380"/>
                      <a:pt x="258" y="380"/>
                      <a:pt x="244" y="367"/>
                    </a:cubicBezTo>
                    <a:cubicBezTo>
                      <a:pt x="27" y="0"/>
                      <a:pt x="27" y="0"/>
                      <a:pt x="27" y="0"/>
                    </a:cubicBezTo>
                    <a:lnTo>
                      <a:pt x="14" y="0"/>
                    </a:lnTo>
                    <a:cubicBezTo>
                      <a:pt x="0" y="0"/>
                      <a:pt x="0" y="14"/>
                      <a:pt x="14" y="14"/>
                    </a:cubicBezTo>
                    <a:cubicBezTo>
                      <a:pt x="231" y="380"/>
                      <a:pt x="231" y="380"/>
                      <a:pt x="231" y="38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0" name="Freeform 273"/>
              <p:cNvSpPr>
                <a:spLocks noChangeArrowheads="1"/>
              </p:cNvSpPr>
              <p:nvPr/>
            </p:nvSpPr>
            <p:spPr bwMode="auto">
              <a:xfrm>
                <a:off x="14870747" y="8784571"/>
                <a:ext cx="119912" cy="119912"/>
              </a:xfrm>
              <a:custGeom>
                <a:avLst/>
                <a:gdLst>
                  <a:gd name="T0" fmla="*/ 95 w 96"/>
                  <a:gd name="T1" fmla="*/ 40 h 96"/>
                  <a:gd name="T2" fmla="*/ 95 w 96"/>
                  <a:gd name="T3" fmla="*/ 40 h 96"/>
                  <a:gd name="T4" fmla="*/ 41 w 96"/>
                  <a:gd name="T5" fmla="*/ 95 h 96"/>
                  <a:gd name="T6" fmla="*/ 0 w 96"/>
                  <a:gd name="T7" fmla="*/ 40 h 96"/>
                  <a:gd name="T8" fmla="*/ 41 w 96"/>
                  <a:gd name="T9" fmla="*/ 0 h 96"/>
                  <a:gd name="T10" fmla="*/ 95 w 96"/>
                  <a:gd name="T11" fmla="*/ 40 h 96"/>
                </a:gdLst>
                <a:ahLst/>
                <a:cxnLst>
                  <a:cxn ang="0">
                    <a:pos x="T0" y="T1"/>
                  </a:cxn>
                  <a:cxn ang="0">
                    <a:pos x="T2" y="T3"/>
                  </a:cxn>
                  <a:cxn ang="0">
                    <a:pos x="T4" y="T5"/>
                  </a:cxn>
                  <a:cxn ang="0">
                    <a:pos x="T6" y="T7"/>
                  </a:cxn>
                  <a:cxn ang="0">
                    <a:pos x="T8" y="T9"/>
                  </a:cxn>
                  <a:cxn ang="0">
                    <a:pos x="T10" y="T11"/>
                  </a:cxn>
                </a:cxnLst>
                <a:rect l="0" t="0" r="r" b="b"/>
                <a:pathLst>
                  <a:path w="96" h="96">
                    <a:moveTo>
                      <a:pt x="95" y="40"/>
                    </a:moveTo>
                    <a:lnTo>
                      <a:pt x="95" y="40"/>
                    </a:lnTo>
                    <a:cubicBezTo>
                      <a:pt x="95" y="67"/>
                      <a:pt x="68" y="95"/>
                      <a:pt x="41" y="95"/>
                    </a:cubicBezTo>
                    <a:cubicBezTo>
                      <a:pt x="27" y="95"/>
                      <a:pt x="0" y="67"/>
                      <a:pt x="0" y="40"/>
                    </a:cubicBezTo>
                    <a:cubicBezTo>
                      <a:pt x="0" y="27"/>
                      <a:pt x="27" y="0"/>
                      <a:pt x="41" y="0"/>
                    </a:cubicBezTo>
                    <a:cubicBezTo>
                      <a:pt x="68" y="0"/>
                      <a:pt x="95" y="27"/>
                      <a:pt x="95" y="40"/>
                    </a:cubicBezTo>
                  </a:path>
                </a:pathLst>
              </a:custGeom>
              <a:solidFill>
                <a:schemeClr val="accent1">
                  <a:lumMod val="60000"/>
                  <a:lumOff val="40000"/>
                </a:schemeClr>
              </a:solidFill>
              <a:ln>
                <a:noFill/>
              </a:ln>
              <a:effectLst/>
            </p:spPr>
            <p:txBody>
              <a:bodyPr wrap="none" anchor="ctr"/>
              <a:lstStyle/>
              <a:p>
                <a:endParaRPr lang="en-US"/>
              </a:p>
            </p:txBody>
          </p:sp>
          <p:sp>
            <p:nvSpPr>
              <p:cNvPr id="381" name="Freeform 274"/>
              <p:cNvSpPr>
                <a:spLocks noChangeArrowheads="1"/>
              </p:cNvSpPr>
              <p:nvPr/>
            </p:nvSpPr>
            <p:spPr bwMode="auto">
              <a:xfrm>
                <a:off x="14908903" y="8817274"/>
                <a:ext cx="54505" cy="49057"/>
              </a:xfrm>
              <a:custGeom>
                <a:avLst/>
                <a:gdLst>
                  <a:gd name="T0" fmla="*/ 14 w 42"/>
                  <a:gd name="T1" fmla="*/ 40 h 41"/>
                  <a:gd name="T2" fmla="*/ 14 w 42"/>
                  <a:gd name="T3" fmla="*/ 40 h 41"/>
                  <a:gd name="T4" fmla="*/ 0 w 42"/>
                  <a:gd name="T5" fmla="*/ 13 h 41"/>
                  <a:gd name="T6" fmla="*/ 14 w 42"/>
                  <a:gd name="T7" fmla="*/ 0 h 41"/>
                  <a:gd name="T8" fmla="*/ 41 w 42"/>
                  <a:gd name="T9" fmla="*/ 13 h 41"/>
                  <a:gd name="T10" fmla="*/ 14 w 42"/>
                  <a:gd name="T11" fmla="*/ 40 h 41"/>
                </a:gdLst>
                <a:ahLst/>
                <a:cxnLst>
                  <a:cxn ang="0">
                    <a:pos x="T0" y="T1"/>
                  </a:cxn>
                  <a:cxn ang="0">
                    <a:pos x="T2" y="T3"/>
                  </a:cxn>
                  <a:cxn ang="0">
                    <a:pos x="T4" y="T5"/>
                  </a:cxn>
                  <a:cxn ang="0">
                    <a:pos x="T6" y="T7"/>
                  </a:cxn>
                  <a:cxn ang="0">
                    <a:pos x="T8" y="T9"/>
                  </a:cxn>
                  <a:cxn ang="0">
                    <a:pos x="T10" y="T11"/>
                  </a:cxn>
                </a:cxnLst>
                <a:rect l="0" t="0" r="r" b="b"/>
                <a:pathLst>
                  <a:path w="42" h="41">
                    <a:moveTo>
                      <a:pt x="14" y="40"/>
                    </a:moveTo>
                    <a:lnTo>
                      <a:pt x="14" y="40"/>
                    </a:lnTo>
                    <a:cubicBezTo>
                      <a:pt x="0" y="40"/>
                      <a:pt x="0" y="27"/>
                      <a:pt x="0" y="13"/>
                    </a:cubicBezTo>
                    <a:cubicBezTo>
                      <a:pt x="0" y="0"/>
                      <a:pt x="0" y="0"/>
                      <a:pt x="14" y="0"/>
                    </a:cubicBezTo>
                    <a:cubicBezTo>
                      <a:pt x="27" y="0"/>
                      <a:pt x="41" y="0"/>
                      <a:pt x="41" y="13"/>
                    </a:cubicBezTo>
                    <a:cubicBezTo>
                      <a:pt x="41" y="27"/>
                      <a:pt x="27" y="40"/>
                      <a:pt x="14" y="40"/>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2" name="Freeform 275"/>
              <p:cNvSpPr>
                <a:spLocks noChangeArrowheads="1"/>
              </p:cNvSpPr>
              <p:nvPr/>
            </p:nvSpPr>
            <p:spPr bwMode="auto">
              <a:xfrm>
                <a:off x="14990660" y="8784571"/>
                <a:ext cx="119912" cy="119912"/>
              </a:xfrm>
              <a:custGeom>
                <a:avLst/>
                <a:gdLst>
                  <a:gd name="T0" fmla="*/ 95 w 96"/>
                  <a:gd name="T1" fmla="*/ 40 h 96"/>
                  <a:gd name="T2" fmla="*/ 95 w 96"/>
                  <a:gd name="T3" fmla="*/ 40 h 96"/>
                  <a:gd name="T4" fmla="*/ 41 w 96"/>
                  <a:gd name="T5" fmla="*/ 95 h 96"/>
                  <a:gd name="T6" fmla="*/ 0 w 96"/>
                  <a:gd name="T7" fmla="*/ 40 h 96"/>
                  <a:gd name="T8" fmla="*/ 41 w 96"/>
                  <a:gd name="T9" fmla="*/ 0 h 96"/>
                  <a:gd name="T10" fmla="*/ 95 w 96"/>
                  <a:gd name="T11" fmla="*/ 40 h 96"/>
                </a:gdLst>
                <a:ahLst/>
                <a:cxnLst>
                  <a:cxn ang="0">
                    <a:pos x="T0" y="T1"/>
                  </a:cxn>
                  <a:cxn ang="0">
                    <a:pos x="T2" y="T3"/>
                  </a:cxn>
                  <a:cxn ang="0">
                    <a:pos x="T4" y="T5"/>
                  </a:cxn>
                  <a:cxn ang="0">
                    <a:pos x="T6" y="T7"/>
                  </a:cxn>
                  <a:cxn ang="0">
                    <a:pos x="T8" y="T9"/>
                  </a:cxn>
                  <a:cxn ang="0">
                    <a:pos x="T10" y="T11"/>
                  </a:cxn>
                </a:cxnLst>
                <a:rect l="0" t="0" r="r" b="b"/>
                <a:pathLst>
                  <a:path w="96" h="96">
                    <a:moveTo>
                      <a:pt x="95" y="40"/>
                    </a:moveTo>
                    <a:lnTo>
                      <a:pt x="95" y="40"/>
                    </a:lnTo>
                    <a:cubicBezTo>
                      <a:pt x="95" y="67"/>
                      <a:pt x="68" y="95"/>
                      <a:pt x="41" y="95"/>
                    </a:cubicBezTo>
                    <a:cubicBezTo>
                      <a:pt x="13" y="95"/>
                      <a:pt x="0" y="67"/>
                      <a:pt x="0" y="40"/>
                    </a:cubicBezTo>
                    <a:cubicBezTo>
                      <a:pt x="0" y="27"/>
                      <a:pt x="13" y="0"/>
                      <a:pt x="41" y="0"/>
                    </a:cubicBezTo>
                    <a:cubicBezTo>
                      <a:pt x="68" y="0"/>
                      <a:pt x="95" y="27"/>
                      <a:pt x="95" y="40"/>
                    </a:cubicBezTo>
                  </a:path>
                </a:pathLst>
              </a:custGeom>
              <a:solidFill>
                <a:schemeClr val="accent1">
                  <a:lumMod val="60000"/>
                  <a:lumOff val="40000"/>
                </a:schemeClr>
              </a:solidFill>
              <a:ln>
                <a:noFill/>
              </a:ln>
              <a:effectLst/>
            </p:spPr>
            <p:txBody>
              <a:bodyPr wrap="none" anchor="ctr"/>
              <a:lstStyle/>
              <a:p>
                <a:endParaRPr lang="en-US"/>
              </a:p>
            </p:txBody>
          </p:sp>
          <p:sp>
            <p:nvSpPr>
              <p:cNvPr id="383" name="Freeform 276"/>
              <p:cNvSpPr>
                <a:spLocks noChangeArrowheads="1"/>
              </p:cNvSpPr>
              <p:nvPr/>
            </p:nvSpPr>
            <p:spPr bwMode="auto">
              <a:xfrm>
                <a:off x="15023363" y="8817274"/>
                <a:ext cx="54505" cy="49057"/>
              </a:xfrm>
              <a:custGeom>
                <a:avLst/>
                <a:gdLst>
                  <a:gd name="T0" fmla="*/ 14 w 42"/>
                  <a:gd name="T1" fmla="*/ 40 h 41"/>
                  <a:gd name="T2" fmla="*/ 14 w 42"/>
                  <a:gd name="T3" fmla="*/ 40 h 41"/>
                  <a:gd name="T4" fmla="*/ 0 w 42"/>
                  <a:gd name="T5" fmla="*/ 13 h 41"/>
                  <a:gd name="T6" fmla="*/ 14 w 42"/>
                  <a:gd name="T7" fmla="*/ 0 h 41"/>
                  <a:gd name="T8" fmla="*/ 41 w 42"/>
                  <a:gd name="T9" fmla="*/ 13 h 41"/>
                  <a:gd name="T10" fmla="*/ 14 w 42"/>
                  <a:gd name="T11" fmla="*/ 40 h 41"/>
                </a:gdLst>
                <a:ahLst/>
                <a:cxnLst>
                  <a:cxn ang="0">
                    <a:pos x="T0" y="T1"/>
                  </a:cxn>
                  <a:cxn ang="0">
                    <a:pos x="T2" y="T3"/>
                  </a:cxn>
                  <a:cxn ang="0">
                    <a:pos x="T4" y="T5"/>
                  </a:cxn>
                  <a:cxn ang="0">
                    <a:pos x="T6" y="T7"/>
                  </a:cxn>
                  <a:cxn ang="0">
                    <a:pos x="T8" y="T9"/>
                  </a:cxn>
                  <a:cxn ang="0">
                    <a:pos x="T10" y="T11"/>
                  </a:cxn>
                </a:cxnLst>
                <a:rect l="0" t="0" r="r" b="b"/>
                <a:pathLst>
                  <a:path w="42" h="41">
                    <a:moveTo>
                      <a:pt x="14" y="40"/>
                    </a:moveTo>
                    <a:lnTo>
                      <a:pt x="14" y="40"/>
                    </a:lnTo>
                    <a:cubicBezTo>
                      <a:pt x="0" y="40"/>
                      <a:pt x="0" y="27"/>
                      <a:pt x="0" y="13"/>
                    </a:cubicBezTo>
                    <a:cubicBezTo>
                      <a:pt x="0" y="0"/>
                      <a:pt x="0" y="0"/>
                      <a:pt x="14" y="0"/>
                    </a:cubicBezTo>
                    <a:cubicBezTo>
                      <a:pt x="27" y="0"/>
                      <a:pt x="41" y="0"/>
                      <a:pt x="41" y="13"/>
                    </a:cubicBezTo>
                    <a:cubicBezTo>
                      <a:pt x="41" y="27"/>
                      <a:pt x="27" y="40"/>
                      <a:pt x="14" y="40"/>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84" name="Freeform 277"/>
            <p:cNvSpPr>
              <a:spLocks noChangeArrowheads="1"/>
            </p:cNvSpPr>
            <p:nvPr/>
          </p:nvSpPr>
          <p:spPr bwMode="auto">
            <a:xfrm>
              <a:off x="14472859" y="5116354"/>
              <a:ext cx="1008349" cy="888438"/>
            </a:xfrm>
            <a:custGeom>
              <a:avLst/>
              <a:gdLst>
                <a:gd name="T0" fmla="*/ 664 w 814"/>
                <a:gd name="T1" fmla="*/ 0 h 720"/>
                <a:gd name="T2" fmla="*/ 664 w 814"/>
                <a:gd name="T3" fmla="*/ 0 h 720"/>
                <a:gd name="T4" fmla="*/ 664 w 814"/>
                <a:gd name="T5" fmla="*/ 0 h 720"/>
                <a:gd name="T6" fmla="*/ 745 w 814"/>
                <a:gd name="T7" fmla="*/ 176 h 720"/>
                <a:gd name="T8" fmla="*/ 678 w 814"/>
                <a:gd name="T9" fmla="*/ 176 h 720"/>
                <a:gd name="T10" fmla="*/ 610 w 814"/>
                <a:gd name="T11" fmla="*/ 176 h 720"/>
                <a:gd name="T12" fmla="*/ 555 w 814"/>
                <a:gd name="T13" fmla="*/ 0 h 720"/>
                <a:gd name="T14" fmla="*/ 610 w 814"/>
                <a:gd name="T15" fmla="*/ 176 h 720"/>
                <a:gd name="T16" fmla="*/ 528 w 814"/>
                <a:gd name="T17" fmla="*/ 176 h 720"/>
                <a:gd name="T18" fmla="*/ 461 w 814"/>
                <a:gd name="T19" fmla="*/ 176 h 720"/>
                <a:gd name="T20" fmla="*/ 447 w 814"/>
                <a:gd name="T21" fmla="*/ 0 h 720"/>
                <a:gd name="T22" fmla="*/ 461 w 814"/>
                <a:gd name="T23" fmla="*/ 176 h 720"/>
                <a:gd name="T24" fmla="*/ 379 w 814"/>
                <a:gd name="T25" fmla="*/ 176 h 720"/>
                <a:gd name="T26" fmla="*/ 312 w 814"/>
                <a:gd name="T27" fmla="*/ 176 h 720"/>
                <a:gd name="T28" fmla="*/ 244 w 814"/>
                <a:gd name="T29" fmla="*/ 176 h 720"/>
                <a:gd name="T30" fmla="*/ 162 w 814"/>
                <a:gd name="T31" fmla="*/ 176 h 720"/>
                <a:gd name="T32" fmla="*/ 95 w 814"/>
                <a:gd name="T33" fmla="*/ 176 h 720"/>
                <a:gd name="T34" fmla="*/ 14 w 814"/>
                <a:gd name="T35" fmla="*/ 176 h 720"/>
                <a:gd name="T36" fmla="*/ 135 w 814"/>
                <a:gd name="T37" fmla="*/ 0 h 720"/>
                <a:gd name="T38" fmla="*/ 122 w 814"/>
                <a:gd name="T39" fmla="*/ 0 h 720"/>
                <a:gd name="T40" fmla="*/ 0 w 814"/>
                <a:gd name="T41" fmla="*/ 190 h 720"/>
                <a:gd name="T42" fmla="*/ 0 w 814"/>
                <a:gd name="T43" fmla="*/ 244 h 720"/>
                <a:gd name="T44" fmla="*/ 40 w 814"/>
                <a:gd name="T45" fmla="*/ 257 h 720"/>
                <a:gd name="T46" fmla="*/ 40 w 814"/>
                <a:gd name="T47" fmla="*/ 678 h 720"/>
                <a:gd name="T48" fmla="*/ 14 w 814"/>
                <a:gd name="T49" fmla="*/ 678 h 720"/>
                <a:gd name="T50" fmla="*/ 14 w 814"/>
                <a:gd name="T51" fmla="*/ 719 h 720"/>
                <a:gd name="T52" fmla="*/ 800 w 814"/>
                <a:gd name="T53" fmla="*/ 719 h 720"/>
                <a:gd name="T54" fmla="*/ 800 w 814"/>
                <a:gd name="T55" fmla="*/ 678 h 720"/>
                <a:gd name="T56" fmla="*/ 773 w 814"/>
                <a:gd name="T57" fmla="*/ 678 h 720"/>
                <a:gd name="T58" fmla="*/ 773 w 814"/>
                <a:gd name="T59" fmla="*/ 257 h 720"/>
                <a:gd name="T60" fmla="*/ 773 w 814"/>
                <a:gd name="T61" fmla="*/ 257 h 720"/>
                <a:gd name="T62" fmla="*/ 813 w 814"/>
                <a:gd name="T63" fmla="*/ 244 h 720"/>
                <a:gd name="T64" fmla="*/ 813 w 814"/>
                <a:gd name="T65" fmla="*/ 190 h 720"/>
                <a:gd name="T66" fmla="*/ 813 w 814"/>
                <a:gd name="T67" fmla="*/ 190 h 720"/>
                <a:gd name="T68" fmla="*/ 800 w 814"/>
                <a:gd name="T69" fmla="*/ 176 h 720"/>
                <a:gd name="T70" fmla="*/ 745 w 814"/>
                <a:gd name="T71" fmla="*/ 176 h 720"/>
                <a:gd name="T72" fmla="*/ 664 w 814"/>
                <a:gd name="T7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4" h="720">
                  <a:moveTo>
                    <a:pt x="664" y="0"/>
                  </a:moveTo>
                  <a:lnTo>
                    <a:pt x="664" y="0"/>
                  </a:lnTo>
                  <a:lnTo>
                    <a:pt x="664" y="0"/>
                  </a:lnTo>
                  <a:cubicBezTo>
                    <a:pt x="745" y="176"/>
                    <a:pt x="745" y="176"/>
                    <a:pt x="745" y="176"/>
                  </a:cubicBezTo>
                  <a:cubicBezTo>
                    <a:pt x="678" y="176"/>
                    <a:pt x="678" y="176"/>
                    <a:pt x="678" y="176"/>
                  </a:cubicBezTo>
                  <a:cubicBezTo>
                    <a:pt x="610" y="176"/>
                    <a:pt x="610" y="176"/>
                    <a:pt x="610" y="176"/>
                  </a:cubicBezTo>
                  <a:cubicBezTo>
                    <a:pt x="555" y="0"/>
                    <a:pt x="555" y="0"/>
                    <a:pt x="555" y="0"/>
                  </a:cubicBezTo>
                  <a:cubicBezTo>
                    <a:pt x="610" y="176"/>
                    <a:pt x="610" y="176"/>
                    <a:pt x="610" y="176"/>
                  </a:cubicBezTo>
                  <a:cubicBezTo>
                    <a:pt x="528" y="176"/>
                    <a:pt x="528" y="176"/>
                    <a:pt x="528" y="176"/>
                  </a:cubicBezTo>
                  <a:cubicBezTo>
                    <a:pt x="461" y="176"/>
                    <a:pt x="461" y="176"/>
                    <a:pt x="461" y="176"/>
                  </a:cubicBezTo>
                  <a:cubicBezTo>
                    <a:pt x="447" y="0"/>
                    <a:pt x="447" y="0"/>
                    <a:pt x="447" y="0"/>
                  </a:cubicBezTo>
                  <a:cubicBezTo>
                    <a:pt x="461" y="176"/>
                    <a:pt x="461" y="176"/>
                    <a:pt x="461" y="176"/>
                  </a:cubicBezTo>
                  <a:cubicBezTo>
                    <a:pt x="379" y="176"/>
                    <a:pt x="379" y="176"/>
                    <a:pt x="379" y="176"/>
                  </a:cubicBezTo>
                  <a:cubicBezTo>
                    <a:pt x="312" y="176"/>
                    <a:pt x="312" y="176"/>
                    <a:pt x="312" y="176"/>
                  </a:cubicBezTo>
                  <a:cubicBezTo>
                    <a:pt x="244" y="176"/>
                    <a:pt x="244" y="176"/>
                    <a:pt x="244" y="176"/>
                  </a:cubicBezTo>
                  <a:cubicBezTo>
                    <a:pt x="162" y="176"/>
                    <a:pt x="162" y="176"/>
                    <a:pt x="162" y="176"/>
                  </a:cubicBezTo>
                  <a:cubicBezTo>
                    <a:pt x="95" y="176"/>
                    <a:pt x="95" y="176"/>
                    <a:pt x="95" y="176"/>
                  </a:cubicBezTo>
                  <a:cubicBezTo>
                    <a:pt x="14" y="176"/>
                    <a:pt x="14" y="176"/>
                    <a:pt x="14" y="176"/>
                  </a:cubicBezTo>
                  <a:cubicBezTo>
                    <a:pt x="135" y="0"/>
                    <a:pt x="135" y="0"/>
                    <a:pt x="135" y="0"/>
                  </a:cubicBezTo>
                  <a:cubicBezTo>
                    <a:pt x="122" y="0"/>
                    <a:pt x="122" y="0"/>
                    <a:pt x="122" y="0"/>
                  </a:cubicBezTo>
                  <a:cubicBezTo>
                    <a:pt x="0" y="190"/>
                    <a:pt x="0" y="190"/>
                    <a:pt x="0" y="190"/>
                  </a:cubicBezTo>
                  <a:cubicBezTo>
                    <a:pt x="0" y="203"/>
                    <a:pt x="0" y="217"/>
                    <a:pt x="0" y="244"/>
                  </a:cubicBezTo>
                  <a:cubicBezTo>
                    <a:pt x="14" y="244"/>
                    <a:pt x="27" y="257"/>
                    <a:pt x="40" y="257"/>
                  </a:cubicBezTo>
                  <a:cubicBezTo>
                    <a:pt x="40" y="678"/>
                    <a:pt x="40" y="678"/>
                    <a:pt x="40" y="678"/>
                  </a:cubicBezTo>
                  <a:cubicBezTo>
                    <a:pt x="14" y="678"/>
                    <a:pt x="14" y="678"/>
                    <a:pt x="14" y="678"/>
                  </a:cubicBezTo>
                  <a:cubicBezTo>
                    <a:pt x="14" y="719"/>
                    <a:pt x="14" y="719"/>
                    <a:pt x="14" y="719"/>
                  </a:cubicBezTo>
                  <a:cubicBezTo>
                    <a:pt x="800" y="719"/>
                    <a:pt x="800" y="719"/>
                    <a:pt x="800" y="719"/>
                  </a:cubicBezTo>
                  <a:cubicBezTo>
                    <a:pt x="800" y="678"/>
                    <a:pt x="800" y="678"/>
                    <a:pt x="800" y="678"/>
                  </a:cubicBezTo>
                  <a:cubicBezTo>
                    <a:pt x="773" y="678"/>
                    <a:pt x="773" y="678"/>
                    <a:pt x="773" y="678"/>
                  </a:cubicBezTo>
                  <a:cubicBezTo>
                    <a:pt x="773" y="257"/>
                    <a:pt x="773" y="257"/>
                    <a:pt x="773" y="257"/>
                  </a:cubicBezTo>
                  <a:lnTo>
                    <a:pt x="773" y="257"/>
                  </a:lnTo>
                  <a:cubicBezTo>
                    <a:pt x="786" y="257"/>
                    <a:pt x="800" y="244"/>
                    <a:pt x="813" y="244"/>
                  </a:cubicBezTo>
                  <a:cubicBezTo>
                    <a:pt x="813" y="217"/>
                    <a:pt x="813" y="203"/>
                    <a:pt x="813" y="190"/>
                  </a:cubicBezTo>
                  <a:lnTo>
                    <a:pt x="813" y="190"/>
                  </a:lnTo>
                  <a:cubicBezTo>
                    <a:pt x="800" y="176"/>
                    <a:pt x="800" y="176"/>
                    <a:pt x="800" y="176"/>
                  </a:cubicBezTo>
                  <a:cubicBezTo>
                    <a:pt x="745" y="176"/>
                    <a:pt x="745" y="176"/>
                    <a:pt x="745" y="176"/>
                  </a:cubicBezTo>
                  <a:cubicBezTo>
                    <a:pt x="664" y="0"/>
                    <a:pt x="664" y="0"/>
                    <a:pt x="664" y="0"/>
                  </a:cubicBezTo>
                </a:path>
              </a:pathLst>
            </a:custGeom>
            <a:solidFill>
              <a:srgbClr val="2D9C9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5" name="Freeform 278"/>
            <p:cNvSpPr>
              <a:spLocks noChangeArrowheads="1"/>
            </p:cNvSpPr>
            <p:nvPr/>
          </p:nvSpPr>
          <p:spPr bwMode="auto">
            <a:xfrm>
              <a:off x="14538266" y="5334376"/>
              <a:ext cx="904791" cy="605009"/>
            </a:xfrm>
            <a:custGeom>
              <a:avLst/>
              <a:gdLst>
                <a:gd name="T0" fmla="*/ 732 w 733"/>
                <a:gd name="T1" fmla="*/ 488 h 489"/>
                <a:gd name="T2" fmla="*/ 0 w 733"/>
                <a:gd name="T3" fmla="*/ 488 h 489"/>
                <a:gd name="T4" fmla="*/ 0 w 733"/>
                <a:gd name="T5" fmla="*/ 0 h 489"/>
                <a:gd name="T6" fmla="*/ 732 w 733"/>
                <a:gd name="T7" fmla="*/ 0 h 489"/>
                <a:gd name="T8" fmla="*/ 732 w 733"/>
                <a:gd name="T9" fmla="*/ 488 h 489"/>
              </a:gdLst>
              <a:ahLst/>
              <a:cxnLst>
                <a:cxn ang="0">
                  <a:pos x="T0" y="T1"/>
                </a:cxn>
                <a:cxn ang="0">
                  <a:pos x="T2" y="T3"/>
                </a:cxn>
                <a:cxn ang="0">
                  <a:pos x="T4" y="T5"/>
                </a:cxn>
                <a:cxn ang="0">
                  <a:pos x="T6" y="T7"/>
                </a:cxn>
                <a:cxn ang="0">
                  <a:pos x="T8" y="T9"/>
                </a:cxn>
              </a:cxnLst>
              <a:rect l="0" t="0" r="r" b="b"/>
              <a:pathLst>
                <a:path w="733" h="489">
                  <a:moveTo>
                    <a:pt x="732" y="488"/>
                  </a:moveTo>
                  <a:lnTo>
                    <a:pt x="0" y="488"/>
                  </a:lnTo>
                  <a:lnTo>
                    <a:pt x="0" y="0"/>
                  </a:lnTo>
                  <a:lnTo>
                    <a:pt x="732" y="0"/>
                  </a:lnTo>
                  <a:lnTo>
                    <a:pt x="732" y="488"/>
                  </a:lnTo>
                </a:path>
              </a:pathLst>
            </a:custGeom>
            <a:solidFill>
              <a:schemeClr val="accent1">
                <a:lumMod val="50000"/>
              </a:schemeClr>
            </a:solidFill>
            <a:ln>
              <a:noFill/>
            </a:ln>
            <a:effectLst/>
          </p:spPr>
          <p:txBody>
            <a:bodyPr wrap="none" anchor="ctr"/>
            <a:lstStyle/>
            <a:p>
              <a:endParaRPr lang="en-US"/>
            </a:p>
          </p:txBody>
        </p:sp>
        <p:sp>
          <p:nvSpPr>
            <p:cNvPr id="386" name="Freeform 279"/>
            <p:cNvSpPr>
              <a:spLocks noChangeArrowheads="1"/>
            </p:cNvSpPr>
            <p:nvPr/>
          </p:nvSpPr>
          <p:spPr bwMode="auto">
            <a:xfrm>
              <a:off x="15159628" y="5503340"/>
              <a:ext cx="234372" cy="419694"/>
            </a:xfrm>
            <a:custGeom>
              <a:avLst/>
              <a:gdLst>
                <a:gd name="T0" fmla="*/ 190 w 191"/>
                <a:gd name="T1" fmla="*/ 0 h 339"/>
                <a:gd name="T2" fmla="*/ 0 w 191"/>
                <a:gd name="T3" fmla="*/ 0 h 339"/>
                <a:gd name="T4" fmla="*/ 0 w 191"/>
                <a:gd name="T5" fmla="*/ 338 h 339"/>
                <a:gd name="T6" fmla="*/ 190 w 191"/>
                <a:gd name="T7" fmla="*/ 338 h 339"/>
                <a:gd name="T8" fmla="*/ 190 w 191"/>
                <a:gd name="T9" fmla="*/ 0 h 339"/>
              </a:gdLst>
              <a:ahLst/>
              <a:cxnLst>
                <a:cxn ang="0">
                  <a:pos x="T0" y="T1"/>
                </a:cxn>
                <a:cxn ang="0">
                  <a:pos x="T2" y="T3"/>
                </a:cxn>
                <a:cxn ang="0">
                  <a:pos x="T4" y="T5"/>
                </a:cxn>
                <a:cxn ang="0">
                  <a:pos x="T6" y="T7"/>
                </a:cxn>
                <a:cxn ang="0">
                  <a:pos x="T8" y="T9"/>
                </a:cxn>
              </a:cxnLst>
              <a:rect l="0" t="0" r="r" b="b"/>
              <a:pathLst>
                <a:path w="191" h="339">
                  <a:moveTo>
                    <a:pt x="190" y="0"/>
                  </a:moveTo>
                  <a:lnTo>
                    <a:pt x="0" y="0"/>
                  </a:lnTo>
                  <a:lnTo>
                    <a:pt x="0" y="338"/>
                  </a:lnTo>
                  <a:lnTo>
                    <a:pt x="190" y="338"/>
                  </a:lnTo>
                  <a:lnTo>
                    <a:pt x="190"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7" name="Freeform 280"/>
            <p:cNvSpPr>
              <a:spLocks noChangeArrowheads="1"/>
            </p:cNvSpPr>
            <p:nvPr/>
          </p:nvSpPr>
          <p:spPr bwMode="auto">
            <a:xfrm>
              <a:off x="14489209" y="5100000"/>
              <a:ext cx="218022" cy="234376"/>
            </a:xfrm>
            <a:custGeom>
              <a:avLst/>
              <a:gdLst>
                <a:gd name="T0" fmla="*/ 176 w 177"/>
                <a:gd name="T1" fmla="*/ 0 h 191"/>
                <a:gd name="T2" fmla="*/ 135 w 177"/>
                <a:gd name="T3" fmla="*/ 0 h 191"/>
                <a:gd name="T4" fmla="*/ 0 w 177"/>
                <a:gd name="T5" fmla="*/ 190 h 191"/>
                <a:gd name="T6" fmla="*/ 81 w 177"/>
                <a:gd name="T7" fmla="*/ 190 h 191"/>
                <a:gd name="T8" fmla="*/ 176 w 177"/>
                <a:gd name="T9" fmla="*/ 0 h 191"/>
              </a:gdLst>
              <a:ahLst/>
              <a:cxnLst>
                <a:cxn ang="0">
                  <a:pos x="T0" y="T1"/>
                </a:cxn>
                <a:cxn ang="0">
                  <a:pos x="T2" y="T3"/>
                </a:cxn>
                <a:cxn ang="0">
                  <a:pos x="T4" y="T5"/>
                </a:cxn>
                <a:cxn ang="0">
                  <a:pos x="T6" y="T7"/>
                </a:cxn>
                <a:cxn ang="0">
                  <a:pos x="T8" y="T9"/>
                </a:cxn>
              </a:cxnLst>
              <a:rect l="0" t="0" r="r" b="b"/>
              <a:pathLst>
                <a:path w="177" h="191">
                  <a:moveTo>
                    <a:pt x="176" y="0"/>
                  </a:moveTo>
                  <a:lnTo>
                    <a:pt x="135" y="0"/>
                  </a:lnTo>
                  <a:lnTo>
                    <a:pt x="0" y="190"/>
                  </a:lnTo>
                  <a:lnTo>
                    <a:pt x="81" y="190"/>
                  </a:lnTo>
                  <a:lnTo>
                    <a:pt x="176"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8" name="Freeform 281"/>
            <p:cNvSpPr>
              <a:spLocks noChangeArrowheads="1"/>
            </p:cNvSpPr>
            <p:nvPr/>
          </p:nvSpPr>
          <p:spPr bwMode="auto">
            <a:xfrm>
              <a:off x="14489209" y="5100000"/>
              <a:ext cx="218022" cy="234376"/>
            </a:xfrm>
            <a:custGeom>
              <a:avLst/>
              <a:gdLst>
                <a:gd name="T0" fmla="*/ 176 w 177"/>
                <a:gd name="T1" fmla="*/ 0 h 191"/>
                <a:gd name="T2" fmla="*/ 135 w 177"/>
                <a:gd name="T3" fmla="*/ 0 h 191"/>
                <a:gd name="T4" fmla="*/ 0 w 177"/>
                <a:gd name="T5" fmla="*/ 190 h 191"/>
                <a:gd name="T6" fmla="*/ 81 w 177"/>
                <a:gd name="T7" fmla="*/ 190 h 191"/>
                <a:gd name="T8" fmla="*/ 176 w 177"/>
                <a:gd name="T9" fmla="*/ 0 h 191"/>
              </a:gdLst>
              <a:ahLst/>
              <a:cxnLst>
                <a:cxn ang="0">
                  <a:pos x="T0" y="T1"/>
                </a:cxn>
                <a:cxn ang="0">
                  <a:pos x="T2" y="T3"/>
                </a:cxn>
                <a:cxn ang="0">
                  <a:pos x="T4" y="T5"/>
                </a:cxn>
                <a:cxn ang="0">
                  <a:pos x="T6" y="T7"/>
                </a:cxn>
                <a:cxn ang="0">
                  <a:pos x="T8" y="T9"/>
                </a:cxn>
              </a:cxnLst>
              <a:rect l="0" t="0" r="r" b="b"/>
              <a:pathLst>
                <a:path w="177" h="191">
                  <a:moveTo>
                    <a:pt x="176" y="0"/>
                  </a:moveTo>
                  <a:lnTo>
                    <a:pt x="135" y="0"/>
                  </a:lnTo>
                  <a:lnTo>
                    <a:pt x="0" y="190"/>
                  </a:lnTo>
                  <a:lnTo>
                    <a:pt x="81" y="190"/>
                  </a:lnTo>
                  <a:lnTo>
                    <a:pt x="176"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9" name="Freeform 282"/>
            <p:cNvSpPr>
              <a:spLocks noChangeArrowheads="1"/>
            </p:cNvSpPr>
            <p:nvPr/>
          </p:nvSpPr>
          <p:spPr bwMode="auto">
            <a:xfrm>
              <a:off x="14587320" y="5100000"/>
              <a:ext cx="185319" cy="234376"/>
            </a:xfrm>
            <a:custGeom>
              <a:avLst/>
              <a:gdLst>
                <a:gd name="T0" fmla="*/ 149 w 150"/>
                <a:gd name="T1" fmla="*/ 0 h 191"/>
                <a:gd name="T2" fmla="*/ 95 w 150"/>
                <a:gd name="T3" fmla="*/ 0 h 191"/>
                <a:gd name="T4" fmla="*/ 0 w 150"/>
                <a:gd name="T5" fmla="*/ 190 h 191"/>
                <a:gd name="T6" fmla="*/ 67 w 150"/>
                <a:gd name="T7" fmla="*/ 190 h 191"/>
                <a:gd name="T8" fmla="*/ 149 w 150"/>
                <a:gd name="T9" fmla="*/ 0 h 191"/>
              </a:gdLst>
              <a:ahLst/>
              <a:cxnLst>
                <a:cxn ang="0">
                  <a:pos x="T0" y="T1"/>
                </a:cxn>
                <a:cxn ang="0">
                  <a:pos x="T2" y="T3"/>
                </a:cxn>
                <a:cxn ang="0">
                  <a:pos x="T4" y="T5"/>
                </a:cxn>
                <a:cxn ang="0">
                  <a:pos x="T6" y="T7"/>
                </a:cxn>
                <a:cxn ang="0">
                  <a:pos x="T8" y="T9"/>
                </a:cxn>
              </a:cxnLst>
              <a:rect l="0" t="0" r="r" b="b"/>
              <a:pathLst>
                <a:path w="150" h="191">
                  <a:moveTo>
                    <a:pt x="149" y="0"/>
                  </a:moveTo>
                  <a:lnTo>
                    <a:pt x="95" y="0"/>
                  </a:lnTo>
                  <a:lnTo>
                    <a:pt x="0" y="190"/>
                  </a:lnTo>
                  <a:lnTo>
                    <a:pt x="67" y="190"/>
                  </a:lnTo>
                  <a:lnTo>
                    <a:pt x="149"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0" name="Freeform 283"/>
            <p:cNvSpPr>
              <a:spLocks noChangeArrowheads="1"/>
            </p:cNvSpPr>
            <p:nvPr/>
          </p:nvSpPr>
          <p:spPr bwMode="auto">
            <a:xfrm>
              <a:off x="14587320" y="5100000"/>
              <a:ext cx="185319" cy="234376"/>
            </a:xfrm>
            <a:custGeom>
              <a:avLst/>
              <a:gdLst>
                <a:gd name="T0" fmla="*/ 149 w 150"/>
                <a:gd name="T1" fmla="*/ 0 h 191"/>
                <a:gd name="T2" fmla="*/ 95 w 150"/>
                <a:gd name="T3" fmla="*/ 0 h 191"/>
                <a:gd name="T4" fmla="*/ 0 w 150"/>
                <a:gd name="T5" fmla="*/ 190 h 191"/>
                <a:gd name="T6" fmla="*/ 67 w 150"/>
                <a:gd name="T7" fmla="*/ 190 h 191"/>
                <a:gd name="T8" fmla="*/ 149 w 150"/>
                <a:gd name="T9" fmla="*/ 0 h 191"/>
              </a:gdLst>
              <a:ahLst/>
              <a:cxnLst>
                <a:cxn ang="0">
                  <a:pos x="T0" y="T1"/>
                </a:cxn>
                <a:cxn ang="0">
                  <a:pos x="T2" y="T3"/>
                </a:cxn>
                <a:cxn ang="0">
                  <a:pos x="T4" y="T5"/>
                </a:cxn>
                <a:cxn ang="0">
                  <a:pos x="T6" y="T7"/>
                </a:cxn>
                <a:cxn ang="0">
                  <a:pos x="T8" y="T9"/>
                </a:cxn>
              </a:cxnLst>
              <a:rect l="0" t="0" r="r" b="b"/>
              <a:pathLst>
                <a:path w="150" h="191">
                  <a:moveTo>
                    <a:pt x="149" y="0"/>
                  </a:moveTo>
                  <a:lnTo>
                    <a:pt x="95" y="0"/>
                  </a:lnTo>
                  <a:lnTo>
                    <a:pt x="0" y="190"/>
                  </a:lnTo>
                  <a:lnTo>
                    <a:pt x="67" y="190"/>
                  </a:lnTo>
                  <a:lnTo>
                    <a:pt x="149"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1" name="Freeform 284"/>
            <p:cNvSpPr>
              <a:spLocks noChangeArrowheads="1"/>
            </p:cNvSpPr>
            <p:nvPr/>
          </p:nvSpPr>
          <p:spPr bwMode="auto">
            <a:xfrm>
              <a:off x="14669079" y="5100000"/>
              <a:ext cx="168966" cy="234376"/>
            </a:xfrm>
            <a:custGeom>
              <a:avLst/>
              <a:gdLst>
                <a:gd name="T0" fmla="*/ 136 w 137"/>
                <a:gd name="T1" fmla="*/ 0 h 191"/>
                <a:gd name="T2" fmla="*/ 82 w 137"/>
                <a:gd name="T3" fmla="*/ 0 h 191"/>
                <a:gd name="T4" fmla="*/ 0 w 137"/>
                <a:gd name="T5" fmla="*/ 190 h 191"/>
                <a:gd name="T6" fmla="*/ 82 w 137"/>
                <a:gd name="T7" fmla="*/ 190 h 191"/>
                <a:gd name="T8" fmla="*/ 136 w 137"/>
                <a:gd name="T9" fmla="*/ 0 h 191"/>
              </a:gdLst>
              <a:ahLst/>
              <a:cxnLst>
                <a:cxn ang="0">
                  <a:pos x="T0" y="T1"/>
                </a:cxn>
                <a:cxn ang="0">
                  <a:pos x="T2" y="T3"/>
                </a:cxn>
                <a:cxn ang="0">
                  <a:pos x="T4" y="T5"/>
                </a:cxn>
                <a:cxn ang="0">
                  <a:pos x="T6" y="T7"/>
                </a:cxn>
                <a:cxn ang="0">
                  <a:pos x="T8" y="T9"/>
                </a:cxn>
              </a:cxnLst>
              <a:rect l="0" t="0" r="r" b="b"/>
              <a:pathLst>
                <a:path w="137" h="191">
                  <a:moveTo>
                    <a:pt x="136" y="0"/>
                  </a:moveTo>
                  <a:lnTo>
                    <a:pt x="82" y="0"/>
                  </a:lnTo>
                  <a:lnTo>
                    <a:pt x="0" y="190"/>
                  </a:lnTo>
                  <a:lnTo>
                    <a:pt x="82" y="190"/>
                  </a:lnTo>
                  <a:lnTo>
                    <a:pt x="136"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2" name="Freeform 285"/>
            <p:cNvSpPr>
              <a:spLocks noChangeArrowheads="1"/>
            </p:cNvSpPr>
            <p:nvPr/>
          </p:nvSpPr>
          <p:spPr bwMode="auto">
            <a:xfrm>
              <a:off x="14669079" y="5100000"/>
              <a:ext cx="168966" cy="234376"/>
            </a:xfrm>
            <a:custGeom>
              <a:avLst/>
              <a:gdLst>
                <a:gd name="T0" fmla="*/ 136 w 137"/>
                <a:gd name="T1" fmla="*/ 0 h 191"/>
                <a:gd name="T2" fmla="*/ 82 w 137"/>
                <a:gd name="T3" fmla="*/ 0 h 191"/>
                <a:gd name="T4" fmla="*/ 0 w 137"/>
                <a:gd name="T5" fmla="*/ 190 h 191"/>
                <a:gd name="T6" fmla="*/ 82 w 137"/>
                <a:gd name="T7" fmla="*/ 190 h 191"/>
                <a:gd name="T8" fmla="*/ 136 w 137"/>
                <a:gd name="T9" fmla="*/ 0 h 191"/>
              </a:gdLst>
              <a:ahLst/>
              <a:cxnLst>
                <a:cxn ang="0">
                  <a:pos x="T0" y="T1"/>
                </a:cxn>
                <a:cxn ang="0">
                  <a:pos x="T2" y="T3"/>
                </a:cxn>
                <a:cxn ang="0">
                  <a:pos x="T4" y="T5"/>
                </a:cxn>
                <a:cxn ang="0">
                  <a:pos x="T6" y="T7"/>
                </a:cxn>
                <a:cxn ang="0">
                  <a:pos x="T8" y="T9"/>
                </a:cxn>
              </a:cxnLst>
              <a:rect l="0" t="0" r="r" b="b"/>
              <a:pathLst>
                <a:path w="137" h="191">
                  <a:moveTo>
                    <a:pt x="136" y="0"/>
                  </a:moveTo>
                  <a:lnTo>
                    <a:pt x="82" y="0"/>
                  </a:lnTo>
                  <a:lnTo>
                    <a:pt x="0" y="190"/>
                  </a:lnTo>
                  <a:lnTo>
                    <a:pt x="82" y="190"/>
                  </a:lnTo>
                  <a:lnTo>
                    <a:pt x="136"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3" name="Freeform 286"/>
            <p:cNvSpPr>
              <a:spLocks noChangeArrowheads="1"/>
            </p:cNvSpPr>
            <p:nvPr/>
          </p:nvSpPr>
          <p:spPr bwMode="auto">
            <a:xfrm>
              <a:off x="14772638" y="5100000"/>
              <a:ext cx="136265" cy="234376"/>
            </a:xfrm>
            <a:custGeom>
              <a:avLst/>
              <a:gdLst>
                <a:gd name="T0" fmla="*/ 108 w 109"/>
                <a:gd name="T1" fmla="*/ 0 h 191"/>
                <a:gd name="T2" fmla="*/ 54 w 109"/>
                <a:gd name="T3" fmla="*/ 0 h 191"/>
                <a:gd name="T4" fmla="*/ 0 w 109"/>
                <a:gd name="T5" fmla="*/ 190 h 191"/>
                <a:gd name="T6" fmla="*/ 68 w 109"/>
                <a:gd name="T7" fmla="*/ 190 h 191"/>
                <a:gd name="T8" fmla="*/ 108 w 109"/>
                <a:gd name="T9" fmla="*/ 0 h 191"/>
              </a:gdLst>
              <a:ahLst/>
              <a:cxnLst>
                <a:cxn ang="0">
                  <a:pos x="T0" y="T1"/>
                </a:cxn>
                <a:cxn ang="0">
                  <a:pos x="T2" y="T3"/>
                </a:cxn>
                <a:cxn ang="0">
                  <a:pos x="T4" y="T5"/>
                </a:cxn>
                <a:cxn ang="0">
                  <a:pos x="T6" y="T7"/>
                </a:cxn>
                <a:cxn ang="0">
                  <a:pos x="T8" y="T9"/>
                </a:cxn>
              </a:cxnLst>
              <a:rect l="0" t="0" r="r" b="b"/>
              <a:pathLst>
                <a:path w="109" h="191">
                  <a:moveTo>
                    <a:pt x="108" y="0"/>
                  </a:moveTo>
                  <a:lnTo>
                    <a:pt x="54" y="0"/>
                  </a:lnTo>
                  <a:lnTo>
                    <a:pt x="0" y="190"/>
                  </a:lnTo>
                  <a:lnTo>
                    <a:pt x="68" y="190"/>
                  </a:lnTo>
                  <a:lnTo>
                    <a:pt x="108"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4" name="Freeform 287"/>
            <p:cNvSpPr>
              <a:spLocks noChangeArrowheads="1"/>
            </p:cNvSpPr>
            <p:nvPr/>
          </p:nvSpPr>
          <p:spPr bwMode="auto">
            <a:xfrm>
              <a:off x="14772638" y="5100000"/>
              <a:ext cx="136265" cy="234376"/>
            </a:xfrm>
            <a:custGeom>
              <a:avLst/>
              <a:gdLst>
                <a:gd name="T0" fmla="*/ 108 w 109"/>
                <a:gd name="T1" fmla="*/ 0 h 191"/>
                <a:gd name="T2" fmla="*/ 54 w 109"/>
                <a:gd name="T3" fmla="*/ 0 h 191"/>
                <a:gd name="T4" fmla="*/ 0 w 109"/>
                <a:gd name="T5" fmla="*/ 190 h 191"/>
                <a:gd name="T6" fmla="*/ 68 w 109"/>
                <a:gd name="T7" fmla="*/ 190 h 191"/>
                <a:gd name="T8" fmla="*/ 108 w 109"/>
                <a:gd name="T9" fmla="*/ 0 h 191"/>
              </a:gdLst>
              <a:ahLst/>
              <a:cxnLst>
                <a:cxn ang="0">
                  <a:pos x="T0" y="T1"/>
                </a:cxn>
                <a:cxn ang="0">
                  <a:pos x="T2" y="T3"/>
                </a:cxn>
                <a:cxn ang="0">
                  <a:pos x="T4" y="T5"/>
                </a:cxn>
                <a:cxn ang="0">
                  <a:pos x="T6" y="T7"/>
                </a:cxn>
                <a:cxn ang="0">
                  <a:pos x="T8" y="T9"/>
                </a:cxn>
              </a:cxnLst>
              <a:rect l="0" t="0" r="r" b="b"/>
              <a:pathLst>
                <a:path w="109" h="191">
                  <a:moveTo>
                    <a:pt x="108" y="0"/>
                  </a:moveTo>
                  <a:lnTo>
                    <a:pt x="54" y="0"/>
                  </a:lnTo>
                  <a:lnTo>
                    <a:pt x="0" y="190"/>
                  </a:lnTo>
                  <a:lnTo>
                    <a:pt x="68" y="190"/>
                  </a:lnTo>
                  <a:lnTo>
                    <a:pt x="108"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5" name="Freeform 288"/>
            <p:cNvSpPr>
              <a:spLocks noChangeArrowheads="1"/>
            </p:cNvSpPr>
            <p:nvPr/>
          </p:nvSpPr>
          <p:spPr bwMode="auto">
            <a:xfrm>
              <a:off x="14854397" y="5100000"/>
              <a:ext cx="103558" cy="234376"/>
            </a:xfrm>
            <a:custGeom>
              <a:avLst/>
              <a:gdLst>
                <a:gd name="T0" fmla="*/ 81 w 82"/>
                <a:gd name="T1" fmla="*/ 0 h 191"/>
                <a:gd name="T2" fmla="*/ 40 w 82"/>
                <a:gd name="T3" fmla="*/ 0 h 191"/>
                <a:gd name="T4" fmla="*/ 0 w 82"/>
                <a:gd name="T5" fmla="*/ 190 h 191"/>
                <a:gd name="T6" fmla="*/ 67 w 82"/>
                <a:gd name="T7" fmla="*/ 190 h 191"/>
                <a:gd name="T8" fmla="*/ 81 w 82"/>
                <a:gd name="T9" fmla="*/ 0 h 191"/>
              </a:gdLst>
              <a:ahLst/>
              <a:cxnLst>
                <a:cxn ang="0">
                  <a:pos x="T0" y="T1"/>
                </a:cxn>
                <a:cxn ang="0">
                  <a:pos x="T2" y="T3"/>
                </a:cxn>
                <a:cxn ang="0">
                  <a:pos x="T4" y="T5"/>
                </a:cxn>
                <a:cxn ang="0">
                  <a:pos x="T6" y="T7"/>
                </a:cxn>
                <a:cxn ang="0">
                  <a:pos x="T8" y="T9"/>
                </a:cxn>
              </a:cxnLst>
              <a:rect l="0" t="0" r="r" b="b"/>
              <a:pathLst>
                <a:path w="82" h="191">
                  <a:moveTo>
                    <a:pt x="81" y="0"/>
                  </a:moveTo>
                  <a:lnTo>
                    <a:pt x="40" y="0"/>
                  </a:lnTo>
                  <a:lnTo>
                    <a:pt x="0" y="190"/>
                  </a:lnTo>
                  <a:lnTo>
                    <a:pt x="67" y="190"/>
                  </a:lnTo>
                  <a:lnTo>
                    <a:pt x="81"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6" name="Freeform 289"/>
            <p:cNvSpPr>
              <a:spLocks noChangeArrowheads="1"/>
            </p:cNvSpPr>
            <p:nvPr/>
          </p:nvSpPr>
          <p:spPr bwMode="auto">
            <a:xfrm>
              <a:off x="14854397" y="5100000"/>
              <a:ext cx="103558" cy="234376"/>
            </a:xfrm>
            <a:custGeom>
              <a:avLst/>
              <a:gdLst>
                <a:gd name="T0" fmla="*/ 81 w 82"/>
                <a:gd name="T1" fmla="*/ 0 h 191"/>
                <a:gd name="T2" fmla="*/ 40 w 82"/>
                <a:gd name="T3" fmla="*/ 0 h 191"/>
                <a:gd name="T4" fmla="*/ 0 w 82"/>
                <a:gd name="T5" fmla="*/ 190 h 191"/>
                <a:gd name="T6" fmla="*/ 67 w 82"/>
                <a:gd name="T7" fmla="*/ 190 h 191"/>
                <a:gd name="T8" fmla="*/ 81 w 82"/>
                <a:gd name="T9" fmla="*/ 0 h 191"/>
              </a:gdLst>
              <a:ahLst/>
              <a:cxnLst>
                <a:cxn ang="0">
                  <a:pos x="T0" y="T1"/>
                </a:cxn>
                <a:cxn ang="0">
                  <a:pos x="T2" y="T3"/>
                </a:cxn>
                <a:cxn ang="0">
                  <a:pos x="T4" y="T5"/>
                </a:cxn>
                <a:cxn ang="0">
                  <a:pos x="T6" y="T7"/>
                </a:cxn>
                <a:cxn ang="0">
                  <a:pos x="T8" y="T9"/>
                </a:cxn>
              </a:cxnLst>
              <a:rect l="0" t="0" r="r" b="b"/>
              <a:pathLst>
                <a:path w="82" h="191">
                  <a:moveTo>
                    <a:pt x="81" y="0"/>
                  </a:moveTo>
                  <a:lnTo>
                    <a:pt x="40" y="0"/>
                  </a:lnTo>
                  <a:lnTo>
                    <a:pt x="0" y="190"/>
                  </a:lnTo>
                  <a:lnTo>
                    <a:pt x="67" y="190"/>
                  </a:lnTo>
                  <a:lnTo>
                    <a:pt x="81"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7" name="Freeform 290"/>
            <p:cNvSpPr>
              <a:spLocks noChangeArrowheads="1"/>
            </p:cNvSpPr>
            <p:nvPr/>
          </p:nvSpPr>
          <p:spPr bwMode="auto">
            <a:xfrm>
              <a:off x="14941607" y="5100000"/>
              <a:ext cx="103558" cy="234376"/>
            </a:xfrm>
            <a:custGeom>
              <a:avLst/>
              <a:gdLst>
                <a:gd name="T0" fmla="*/ 68 w 83"/>
                <a:gd name="T1" fmla="*/ 0 h 191"/>
                <a:gd name="T2" fmla="*/ 14 w 83"/>
                <a:gd name="T3" fmla="*/ 0 h 191"/>
                <a:gd name="T4" fmla="*/ 0 w 83"/>
                <a:gd name="T5" fmla="*/ 190 h 191"/>
                <a:gd name="T6" fmla="*/ 82 w 83"/>
                <a:gd name="T7" fmla="*/ 190 h 191"/>
                <a:gd name="T8" fmla="*/ 68 w 83"/>
                <a:gd name="T9" fmla="*/ 0 h 191"/>
              </a:gdLst>
              <a:ahLst/>
              <a:cxnLst>
                <a:cxn ang="0">
                  <a:pos x="T0" y="T1"/>
                </a:cxn>
                <a:cxn ang="0">
                  <a:pos x="T2" y="T3"/>
                </a:cxn>
                <a:cxn ang="0">
                  <a:pos x="T4" y="T5"/>
                </a:cxn>
                <a:cxn ang="0">
                  <a:pos x="T6" y="T7"/>
                </a:cxn>
                <a:cxn ang="0">
                  <a:pos x="T8" y="T9"/>
                </a:cxn>
              </a:cxnLst>
              <a:rect l="0" t="0" r="r" b="b"/>
              <a:pathLst>
                <a:path w="83" h="191">
                  <a:moveTo>
                    <a:pt x="68" y="0"/>
                  </a:moveTo>
                  <a:lnTo>
                    <a:pt x="14" y="0"/>
                  </a:lnTo>
                  <a:lnTo>
                    <a:pt x="0" y="190"/>
                  </a:lnTo>
                  <a:lnTo>
                    <a:pt x="82" y="190"/>
                  </a:lnTo>
                  <a:lnTo>
                    <a:pt x="68"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8" name="Freeform 291"/>
            <p:cNvSpPr>
              <a:spLocks noChangeArrowheads="1"/>
            </p:cNvSpPr>
            <p:nvPr/>
          </p:nvSpPr>
          <p:spPr bwMode="auto">
            <a:xfrm>
              <a:off x="14941607" y="5100000"/>
              <a:ext cx="103558" cy="234376"/>
            </a:xfrm>
            <a:custGeom>
              <a:avLst/>
              <a:gdLst>
                <a:gd name="T0" fmla="*/ 68 w 83"/>
                <a:gd name="T1" fmla="*/ 0 h 191"/>
                <a:gd name="T2" fmla="*/ 14 w 83"/>
                <a:gd name="T3" fmla="*/ 0 h 191"/>
                <a:gd name="T4" fmla="*/ 0 w 83"/>
                <a:gd name="T5" fmla="*/ 190 h 191"/>
                <a:gd name="T6" fmla="*/ 82 w 83"/>
                <a:gd name="T7" fmla="*/ 190 h 191"/>
                <a:gd name="T8" fmla="*/ 68 w 83"/>
                <a:gd name="T9" fmla="*/ 0 h 191"/>
              </a:gdLst>
              <a:ahLst/>
              <a:cxnLst>
                <a:cxn ang="0">
                  <a:pos x="T0" y="T1"/>
                </a:cxn>
                <a:cxn ang="0">
                  <a:pos x="T2" y="T3"/>
                </a:cxn>
                <a:cxn ang="0">
                  <a:pos x="T4" y="T5"/>
                </a:cxn>
                <a:cxn ang="0">
                  <a:pos x="T6" y="T7"/>
                </a:cxn>
                <a:cxn ang="0">
                  <a:pos x="T8" y="T9"/>
                </a:cxn>
              </a:cxnLst>
              <a:rect l="0" t="0" r="r" b="b"/>
              <a:pathLst>
                <a:path w="83" h="191">
                  <a:moveTo>
                    <a:pt x="68" y="0"/>
                  </a:moveTo>
                  <a:lnTo>
                    <a:pt x="14" y="0"/>
                  </a:lnTo>
                  <a:lnTo>
                    <a:pt x="0" y="190"/>
                  </a:lnTo>
                  <a:lnTo>
                    <a:pt x="82" y="190"/>
                  </a:lnTo>
                  <a:lnTo>
                    <a:pt x="68"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9" name="Freeform 292"/>
            <p:cNvSpPr>
              <a:spLocks noChangeArrowheads="1"/>
            </p:cNvSpPr>
            <p:nvPr/>
          </p:nvSpPr>
          <p:spPr bwMode="auto">
            <a:xfrm>
              <a:off x="15023363" y="5100000"/>
              <a:ext cx="103562" cy="234376"/>
            </a:xfrm>
            <a:custGeom>
              <a:avLst/>
              <a:gdLst>
                <a:gd name="T0" fmla="*/ 55 w 82"/>
                <a:gd name="T1" fmla="*/ 0 h 191"/>
                <a:gd name="T2" fmla="*/ 0 w 82"/>
                <a:gd name="T3" fmla="*/ 0 h 191"/>
                <a:gd name="T4" fmla="*/ 14 w 82"/>
                <a:gd name="T5" fmla="*/ 190 h 191"/>
                <a:gd name="T6" fmla="*/ 81 w 82"/>
                <a:gd name="T7" fmla="*/ 190 h 191"/>
                <a:gd name="T8" fmla="*/ 55 w 82"/>
                <a:gd name="T9" fmla="*/ 0 h 191"/>
              </a:gdLst>
              <a:ahLst/>
              <a:cxnLst>
                <a:cxn ang="0">
                  <a:pos x="T0" y="T1"/>
                </a:cxn>
                <a:cxn ang="0">
                  <a:pos x="T2" y="T3"/>
                </a:cxn>
                <a:cxn ang="0">
                  <a:pos x="T4" y="T5"/>
                </a:cxn>
                <a:cxn ang="0">
                  <a:pos x="T6" y="T7"/>
                </a:cxn>
                <a:cxn ang="0">
                  <a:pos x="T8" y="T9"/>
                </a:cxn>
              </a:cxnLst>
              <a:rect l="0" t="0" r="r" b="b"/>
              <a:pathLst>
                <a:path w="82" h="191">
                  <a:moveTo>
                    <a:pt x="55" y="0"/>
                  </a:moveTo>
                  <a:lnTo>
                    <a:pt x="0" y="0"/>
                  </a:lnTo>
                  <a:lnTo>
                    <a:pt x="14" y="190"/>
                  </a:lnTo>
                  <a:lnTo>
                    <a:pt x="81" y="190"/>
                  </a:lnTo>
                  <a:lnTo>
                    <a:pt x="55"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0" name="Freeform 293"/>
            <p:cNvSpPr>
              <a:spLocks noChangeArrowheads="1"/>
            </p:cNvSpPr>
            <p:nvPr/>
          </p:nvSpPr>
          <p:spPr bwMode="auto">
            <a:xfrm>
              <a:off x="15023363" y="5100000"/>
              <a:ext cx="103562" cy="234376"/>
            </a:xfrm>
            <a:custGeom>
              <a:avLst/>
              <a:gdLst>
                <a:gd name="T0" fmla="*/ 55 w 82"/>
                <a:gd name="T1" fmla="*/ 0 h 191"/>
                <a:gd name="T2" fmla="*/ 0 w 82"/>
                <a:gd name="T3" fmla="*/ 0 h 191"/>
                <a:gd name="T4" fmla="*/ 14 w 82"/>
                <a:gd name="T5" fmla="*/ 190 h 191"/>
                <a:gd name="T6" fmla="*/ 81 w 82"/>
                <a:gd name="T7" fmla="*/ 190 h 191"/>
                <a:gd name="T8" fmla="*/ 55 w 82"/>
                <a:gd name="T9" fmla="*/ 0 h 191"/>
              </a:gdLst>
              <a:ahLst/>
              <a:cxnLst>
                <a:cxn ang="0">
                  <a:pos x="T0" y="T1"/>
                </a:cxn>
                <a:cxn ang="0">
                  <a:pos x="T2" y="T3"/>
                </a:cxn>
                <a:cxn ang="0">
                  <a:pos x="T4" y="T5"/>
                </a:cxn>
                <a:cxn ang="0">
                  <a:pos x="T6" y="T7"/>
                </a:cxn>
                <a:cxn ang="0">
                  <a:pos x="T8" y="T9"/>
                </a:cxn>
              </a:cxnLst>
              <a:rect l="0" t="0" r="r" b="b"/>
              <a:pathLst>
                <a:path w="82" h="191">
                  <a:moveTo>
                    <a:pt x="55" y="0"/>
                  </a:moveTo>
                  <a:lnTo>
                    <a:pt x="0" y="0"/>
                  </a:lnTo>
                  <a:lnTo>
                    <a:pt x="14" y="190"/>
                  </a:lnTo>
                  <a:lnTo>
                    <a:pt x="81" y="190"/>
                  </a:lnTo>
                  <a:lnTo>
                    <a:pt x="55"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1" name="Freeform 294"/>
            <p:cNvSpPr>
              <a:spLocks noChangeArrowheads="1"/>
            </p:cNvSpPr>
            <p:nvPr/>
          </p:nvSpPr>
          <p:spPr bwMode="auto">
            <a:xfrm>
              <a:off x="15094222" y="5100000"/>
              <a:ext cx="136262" cy="234376"/>
            </a:xfrm>
            <a:custGeom>
              <a:avLst/>
              <a:gdLst>
                <a:gd name="T0" fmla="*/ 53 w 109"/>
                <a:gd name="T1" fmla="*/ 0 h 191"/>
                <a:gd name="T2" fmla="*/ 0 w 109"/>
                <a:gd name="T3" fmla="*/ 0 h 191"/>
                <a:gd name="T4" fmla="*/ 26 w 109"/>
                <a:gd name="T5" fmla="*/ 190 h 191"/>
                <a:gd name="T6" fmla="*/ 108 w 109"/>
                <a:gd name="T7" fmla="*/ 190 h 191"/>
                <a:gd name="T8" fmla="*/ 53 w 109"/>
                <a:gd name="T9" fmla="*/ 0 h 191"/>
              </a:gdLst>
              <a:ahLst/>
              <a:cxnLst>
                <a:cxn ang="0">
                  <a:pos x="T0" y="T1"/>
                </a:cxn>
                <a:cxn ang="0">
                  <a:pos x="T2" y="T3"/>
                </a:cxn>
                <a:cxn ang="0">
                  <a:pos x="T4" y="T5"/>
                </a:cxn>
                <a:cxn ang="0">
                  <a:pos x="T6" y="T7"/>
                </a:cxn>
                <a:cxn ang="0">
                  <a:pos x="T8" y="T9"/>
                </a:cxn>
              </a:cxnLst>
              <a:rect l="0" t="0" r="r" b="b"/>
              <a:pathLst>
                <a:path w="109" h="191">
                  <a:moveTo>
                    <a:pt x="53" y="0"/>
                  </a:moveTo>
                  <a:lnTo>
                    <a:pt x="0" y="0"/>
                  </a:lnTo>
                  <a:lnTo>
                    <a:pt x="26" y="190"/>
                  </a:lnTo>
                  <a:lnTo>
                    <a:pt x="108" y="190"/>
                  </a:lnTo>
                  <a:lnTo>
                    <a:pt x="53"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2" name="Freeform 295"/>
            <p:cNvSpPr>
              <a:spLocks noChangeArrowheads="1"/>
            </p:cNvSpPr>
            <p:nvPr/>
          </p:nvSpPr>
          <p:spPr bwMode="auto">
            <a:xfrm>
              <a:off x="15094222" y="5100000"/>
              <a:ext cx="136262" cy="234376"/>
            </a:xfrm>
            <a:custGeom>
              <a:avLst/>
              <a:gdLst>
                <a:gd name="T0" fmla="*/ 53 w 109"/>
                <a:gd name="T1" fmla="*/ 0 h 191"/>
                <a:gd name="T2" fmla="*/ 0 w 109"/>
                <a:gd name="T3" fmla="*/ 0 h 191"/>
                <a:gd name="T4" fmla="*/ 26 w 109"/>
                <a:gd name="T5" fmla="*/ 190 h 191"/>
                <a:gd name="T6" fmla="*/ 108 w 109"/>
                <a:gd name="T7" fmla="*/ 190 h 191"/>
                <a:gd name="T8" fmla="*/ 53 w 109"/>
                <a:gd name="T9" fmla="*/ 0 h 191"/>
              </a:gdLst>
              <a:ahLst/>
              <a:cxnLst>
                <a:cxn ang="0">
                  <a:pos x="T0" y="T1"/>
                </a:cxn>
                <a:cxn ang="0">
                  <a:pos x="T2" y="T3"/>
                </a:cxn>
                <a:cxn ang="0">
                  <a:pos x="T4" y="T5"/>
                </a:cxn>
                <a:cxn ang="0">
                  <a:pos x="T6" y="T7"/>
                </a:cxn>
                <a:cxn ang="0">
                  <a:pos x="T8" y="T9"/>
                </a:cxn>
              </a:cxnLst>
              <a:rect l="0" t="0" r="r" b="b"/>
              <a:pathLst>
                <a:path w="109" h="191">
                  <a:moveTo>
                    <a:pt x="53" y="0"/>
                  </a:moveTo>
                  <a:lnTo>
                    <a:pt x="0" y="0"/>
                  </a:lnTo>
                  <a:lnTo>
                    <a:pt x="26" y="190"/>
                  </a:lnTo>
                  <a:lnTo>
                    <a:pt x="108" y="190"/>
                  </a:lnTo>
                  <a:lnTo>
                    <a:pt x="53"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3" name="Freeform 296"/>
            <p:cNvSpPr>
              <a:spLocks noChangeArrowheads="1"/>
            </p:cNvSpPr>
            <p:nvPr/>
          </p:nvSpPr>
          <p:spPr bwMode="auto">
            <a:xfrm>
              <a:off x="15159628" y="5100000"/>
              <a:ext cx="152616" cy="234376"/>
            </a:xfrm>
            <a:custGeom>
              <a:avLst/>
              <a:gdLst>
                <a:gd name="T0" fmla="*/ 41 w 124"/>
                <a:gd name="T1" fmla="*/ 0 h 191"/>
                <a:gd name="T2" fmla="*/ 0 w 124"/>
                <a:gd name="T3" fmla="*/ 0 h 191"/>
                <a:gd name="T4" fmla="*/ 55 w 124"/>
                <a:gd name="T5" fmla="*/ 190 h 191"/>
                <a:gd name="T6" fmla="*/ 123 w 124"/>
                <a:gd name="T7" fmla="*/ 190 h 191"/>
                <a:gd name="T8" fmla="*/ 41 w 124"/>
                <a:gd name="T9" fmla="*/ 0 h 191"/>
              </a:gdLst>
              <a:ahLst/>
              <a:cxnLst>
                <a:cxn ang="0">
                  <a:pos x="T0" y="T1"/>
                </a:cxn>
                <a:cxn ang="0">
                  <a:pos x="T2" y="T3"/>
                </a:cxn>
                <a:cxn ang="0">
                  <a:pos x="T4" y="T5"/>
                </a:cxn>
                <a:cxn ang="0">
                  <a:pos x="T6" y="T7"/>
                </a:cxn>
                <a:cxn ang="0">
                  <a:pos x="T8" y="T9"/>
                </a:cxn>
              </a:cxnLst>
              <a:rect l="0" t="0" r="r" b="b"/>
              <a:pathLst>
                <a:path w="124" h="191">
                  <a:moveTo>
                    <a:pt x="41" y="0"/>
                  </a:moveTo>
                  <a:lnTo>
                    <a:pt x="0" y="0"/>
                  </a:lnTo>
                  <a:lnTo>
                    <a:pt x="55" y="190"/>
                  </a:lnTo>
                  <a:lnTo>
                    <a:pt x="123" y="190"/>
                  </a:lnTo>
                  <a:lnTo>
                    <a:pt x="41"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4" name="Freeform 297"/>
            <p:cNvSpPr>
              <a:spLocks noChangeArrowheads="1"/>
            </p:cNvSpPr>
            <p:nvPr/>
          </p:nvSpPr>
          <p:spPr bwMode="auto">
            <a:xfrm>
              <a:off x="15159628" y="5100000"/>
              <a:ext cx="152616" cy="234376"/>
            </a:xfrm>
            <a:custGeom>
              <a:avLst/>
              <a:gdLst>
                <a:gd name="T0" fmla="*/ 41 w 124"/>
                <a:gd name="T1" fmla="*/ 0 h 191"/>
                <a:gd name="T2" fmla="*/ 0 w 124"/>
                <a:gd name="T3" fmla="*/ 0 h 191"/>
                <a:gd name="T4" fmla="*/ 55 w 124"/>
                <a:gd name="T5" fmla="*/ 190 h 191"/>
                <a:gd name="T6" fmla="*/ 123 w 124"/>
                <a:gd name="T7" fmla="*/ 190 h 191"/>
                <a:gd name="T8" fmla="*/ 41 w 124"/>
                <a:gd name="T9" fmla="*/ 0 h 191"/>
              </a:gdLst>
              <a:ahLst/>
              <a:cxnLst>
                <a:cxn ang="0">
                  <a:pos x="T0" y="T1"/>
                </a:cxn>
                <a:cxn ang="0">
                  <a:pos x="T2" y="T3"/>
                </a:cxn>
                <a:cxn ang="0">
                  <a:pos x="T4" y="T5"/>
                </a:cxn>
                <a:cxn ang="0">
                  <a:pos x="T6" y="T7"/>
                </a:cxn>
                <a:cxn ang="0">
                  <a:pos x="T8" y="T9"/>
                </a:cxn>
              </a:cxnLst>
              <a:rect l="0" t="0" r="r" b="b"/>
              <a:pathLst>
                <a:path w="124" h="191">
                  <a:moveTo>
                    <a:pt x="41" y="0"/>
                  </a:moveTo>
                  <a:lnTo>
                    <a:pt x="0" y="0"/>
                  </a:lnTo>
                  <a:lnTo>
                    <a:pt x="55" y="190"/>
                  </a:lnTo>
                  <a:lnTo>
                    <a:pt x="123" y="190"/>
                  </a:lnTo>
                  <a:lnTo>
                    <a:pt x="41"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5" name="Freeform 298"/>
            <p:cNvSpPr>
              <a:spLocks noChangeArrowheads="1"/>
            </p:cNvSpPr>
            <p:nvPr/>
          </p:nvSpPr>
          <p:spPr bwMode="auto">
            <a:xfrm>
              <a:off x="15208682" y="5100000"/>
              <a:ext cx="185319" cy="234376"/>
            </a:xfrm>
            <a:custGeom>
              <a:avLst/>
              <a:gdLst>
                <a:gd name="T0" fmla="*/ 54 w 150"/>
                <a:gd name="T1" fmla="*/ 0 h 191"/>
                <a:gd name="T2" fmla="*/ 0 w 150"/>
                <a:gd name="T3" fmla="*/ 0 h 191"/>
                <a:gd name="T4" fmla="*/ 82 w 150"/>
                <a:gd name="T5" fmla="*/ 190 h 191"/>
                <a:gd name="T6" fmla="*/ 149 w 150"/>
                <a:gd name="T7" fmla="*/ 190 h 191"/>
                <a:gd name="T8" fmla="*/ 54 w 150"/>
                <a:gd name="T9" fmla="*/ 0 h 191"/>
              </a:gdLst>
              <a:ahLst/>
              <a:cxnLst>
                <a:cxn ang="0">
                  <a:pos x="T0" y="T1"/>
                </a:cxn>
                <a:cxn ang="0">
                  <a:pos x="T2" y="T3"/>
                </a:cxn>
                <a:cxn ang="0">
                  <a:pos x="T4" y="T5"/>
                </a:cxn>
                <a:cxn ang="0">
                  <a:pos x="T6" y="T7"/>
                </a:cxn>
                <a:cxn ang="0">
                  <a:pos x="T8" y="T9"/>
                </a:cxn>
              </a:cxnLst>
              <a:rect l="0" t="0" r="r" b="b"/>
              <a:pathLst>
                <a:path w="150" h="191">
                  <a:moveTo>
                    <a:pt x="54" y="0"/>
                  </a:moveTo>
                  <a:lnTo>
                    <a:pt x="0" y="0"/>
                  </a:lnTo>
                  <a:lnTo>
                    <a:pt x="82" y="190"/>
                  </a:lnTo>
                  <a:lnTo>
                    <a:pt x="149" y="190"/>
                  </a:lnTo>
                  <a:lnTo>
                    <a:pt x="54"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6" name="Freeform 299"/>
            <p:cNvSpPr>
              <a:spLocks noChangeArrowheads="1"/>
            </p:cNvSpPr>
            <p:nvPr/>
          </p:nvSpPr>
          <p:spPr bwMode="auto">
            <a:xfrm>
              <a:off x="15208682" y="5100000"/>
              <a:ext cx="185319" cy="234376"/>
            </a:xfrm>
            <a:custGeom>
              <a:avLst/>
              <a:gdLst>
                <a:gd name="T0" fmla="*/ 54 w 150"/>
                <a:gd name="T1" fmla="*/ 0 h 191"/>
                <a:gd name="T2" fmla="*/ 0 w 150"/>
                <a:gd name="T3" fmla="*/ 0 h 191"/>
                <a:gd name="T4" fmla="*/ 82 w 150"/>
                <a:gd name="T5" fmla="*/ 190 h 191"/>
                <a:gd name="T6" fmla="*/ 149 w 150"/>
                <a:gd name="T7" fmla="*/ 190 h 191"/>
                <a:gd name="T8" fmla="*/ 54 w 150"/>
                <a:gd name="T9" fmla="*/ 0 h 191"/>
              </a:gdLst>
              <a:ahLst/>
              <a:cxnLst>
                <a:cxn ang="0">
                  <a:pos x="T0" y="T1"/>
                </a:cxn>
                <a:cxn ang="0">
                  <a:pos x="T2" y="T3"/>
                </a:cxn>
                <a:cxn ang="0">
                  <a:pos x="T4" y="T5"/>
                </a:cxn>
                <a:cxn ang="0">
                  <a:pos x="T6" y="T7"/>
                </a:cxn>
                <a:cxn ang="0">
                  <a:pos x="T8" y="T9"/>
                </a:cxn>
              </a:cxnLst>
              <a:rect l="0" t="0" r="r" b="b"/>
              <a:pathLst>
                <a:path w="150" h="191">
                  <a:moveTo>
                    <a:pt x="54" y="0"/>
                  </a:moveTo>
                  <a:lnTo>
                    <a:pt x="0" y="0"/>
                  </a:lnTo>
                  <a:lnTo>
                    <a:pt x="82" y="190"/>
                  </a:lnTo>
                  <a:lnTo>
                    <a:pt x="149" y="190"/>
                  </a:lnTo>
                  <a:lnTo>
                    <a:pt x="54" y="0"/>
                  </a:lnTo>
                </a:path>
              </a:pathLst>
            </a:custGeom>
            <a:solidFill>
              <a:srgbClr val="F0C4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7" name="Freeform 300"/>
            <p:cNvSpPr>
              <a:spLocks noChangeArrowheads="1"/>
            </p:cNvSpPr>
            <p:nvPr/>
          </p:nvSpPr>
          <p:spPr bwMode="auto">
            <a:xfrm>
              <a:off x="15274088" y="5100000"/>
              <a:ext cx="218022" cy="234376"/>
            </a:xfrm>
            <a:custGeom>
              <a:avLst/>
              <a:gdLst>
                <a:gd name="T0" fmla="*/ 55 w 177"/>
                <a:gd name="T1" fmla="*/ 0 h 191"/>
                <a:gd name="T2" fmla="*/ 0 w 177"/>
                <a:gd name="T3" fmla="*/ 0 h 191"/>
                <a:gd name="T4" fmla="*/ 95 w 177"/>
                <a:gd name="T5" fmla="*/ 190 h 191"/>
                <a:gd name="T6" fmla="*/ 176 w 177"/>
                <a:gd name="T7" fmla="*/ 190 h 191"/>
                <a:gd name="T8" fmla="*/ 55 w 177"/>
                <a:gd name="T9" fmla="*/ 0 h 191"/>
              </a:gdLst>
              <a:ahLst/>
              <a:cxnLst>
                <a:cxn ang="0">
                  <a:pos x="T0" y="T1"/>
                </a:cxn>
                <a:cxn ang="0">
                  <a:pos x="T2" y="T3"/>
                </a:cxn>
                <a:cxn ang="0">
                  <a:pos x="T4" y="T5"/>
                </a:cxn>
                <a:cxn ang="0">
                  <a:pos x="T6" y="T7"/>
                </a:cxn>
                <a:cxn ang="0">
                  <a:pos x="T8" y="T9"/>
                </a:cxn>
              </a:cxnLst>
              <a:rect l="0" t="0" r="r" b="b"/>
              <a:pathLst>
                <a:path w="177" h="191">
                  <a:moveTo>
                    <a:pt x="55" y="0"/>
                  </a:moveTo>
                  <a:lnTo>
                    <a:pt x="0" y="0"/>
                  </a:lnTo>
                  <a:lnTo>
                    <a:pt x="95" y="190"/>
                  </a:lnTo>
                  <a:lnTo>
                    <a:pt x="176" y="190"/>
                  </a:lnTo>
                  <a:lnTo>
                    <a:pt x="55"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8" name="Freeform 301"/>
            <p:cNvSpPr>
              <a:spLocks noChangeArrowheads="1"/>
            </p:cNvSpPr>
            <p:nvPr/>
          </p:nvSpPr>
          <p:spPr bwMode="auto">
            <a:xfrm>
              <a:off x="15274088" y="5100000"/>
              <a:ext cx="218022" cy="234376"/>
            </a:xfrm>
            <a:custGeom>
              <a:avLst/>
              <a:gdLst>
                <a:gd name="T0" fmla="*/ 55 w 177"/>
                <a:gd name="T1" fmla="*/ 0 h 191"/>
                <a:gd name="T2" fmla="*/ 0 w 177"/>
                <a:gd name="T3" fmla="*/ 0 h 191"/>
                <a:gd name="T4" fmla="*/ 95 w 177"/>
                <a:gd name="T5" fmla="*/ 190 h 191"/>
                <a:gd name="T6" fmla="*/ 176 w 177"/>
                <a:gd name="T7" fmla="*/ 190 h 191"/>
                <a:gd name="T8" fmla="*/ 55 w 177"/>
                <a:gd name="T9" fmla="*/ 0 h 191"/>
              </a:gdLst>
              <a:ahLst/>
              <a:cxnLst>
                <a:cxn ang="0">
                  <a:pos x="T0" y="T1"/>
                </a:cxn>
                <a:cxn ang="0">
                  <a:pos x="T2" y="T3"/>
                </a:cxn>
                <a:cxn ang="0">
                  <a:pos x="T4" y="T5"/>
                </a:cxn>
                <a:cxn ang="0">
                  <a:pos x="T6" y="T7"/>
                </a:cxn>
                <a:cxn ang="0">
                  <a:pos x="T8" y="T9"/>
                </a:cxn>
              </a:cxnLst>
              <a:rect l="0" t="0" r="r" b="b"/>
              <a:pathLst>
                <a:path w="177" h="191">
                  <a:moveTo>
                    <a:pt x="55" y="0"/>
                  </a:moveTo>
                  <a:lnTo>
                    <a:pt x="0" y="0"/>
                  </a:lnTo>
                  <a:lnTo>
                    <a:pt x="95" y="190"/>
                  </a:lnTo>
                  <a:lnTo>
                    <a:pt x="176" y="190"/>
                  </a:lnTo>
                  <a:lnTo>
                    <a:pt x="55" y="0"/>
                  </a:lnTo>
                </a:path>
              </a:pathLst>
            </a:custGeom>
            <a:solidFill>
              <a:srgbClr val="FFFDF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 name="Freeform 302"/>
            <p:cNvSpPr>
              <a:spLocks noChangeArrowheads="1"/>
            </p:cNvSpPr>
            <p:nvPr/>
          </p:nvSpPr>
          <p:spPr bwMode="auto">
            <a:xfrm>
              <a:off x="14489209" y="5100000"/>
              <a:ext cx="218022" cy="234376"/>
            </a:xfrm>
            <a:custGeom>
              <a:avLst/>
              <a:gdLst>
                <a:gd name="T0" fmla="*/ 176 w 177"/>
                <a:gd name="T1" fmla="*/ 0 h 191"/>
                <a:gd name="T2" fmla="*/ 135 w 177"/>
                <a:gd name="T3" fmla="*/ 0 h 191"/>
                <a:gd name="T4" fmla="*/ 0 w 177"/>
                <a:gd name="T5" fmla="*/ 190 h 191"/>
                <a:gd name="T6" fmla="*/ 81 w 177"/>
                <a:gd name="T7" fmla="*/ 190 h 191"/>
                <a:gd name="T8" fmla="*/ 81 w 177"/>
                <a:gd name="T9" fmla="*/ 190 h 191"/>
                <a:gd name="T10" fmla="*/ 176 w 177"/>
                <a:gd name="T11" fmla="*/ 0 h 191"/>
              </a:gdLst>
              <a:ahLst/>
              <a:cxnLst>
                <a:cxn ang="0">
                  <a:pos x="T0" y="T1"/>
                </a:cxn>
                <a:cxn ang="0">
                  <a:pos x="T2" y="T3"/>
                </a:cxn>
                <a:cxn ang="0">
                  <a:pos x="T4" y="T5"/>
                </a:cxn>
                <a:cxn ang="0">
                  <a:pos x="T6" y="T7"/>
                </a:cxn>
                <a:cxn ang="0">
                  <a:pos x="T8" y="T9"/>
                </a:cxn>
                <a:cxn ang="0">
                  <a:pos x="T10" y="T11"/>
                </a:cxn>
              </a:cxnLst>
              <a:rect l="0" t="0" r="r" b="b"/>
              <a:pathLst>
                <a:path w="177" h="191">
                  <a:moveTo>
                    <a:pt x="176" y="0"/>
                  </a:moveTo>
                  <a:lnTo>
                    <a:pt x="135" y="0"/>
                  </a:lnTo>
                  <a:lnTo>
                    <a:pt x="0" y="190"/>
                  </a:lnTo>
                  <a:lnTo>
                    <a:pt x="81" y="190"/>
                  </a:lnTo>
                  <a:lnTo>
                    <a:pt x="81" y="190"/>
                  </a:lnTo>
                  <a:lnTo>
                    <a:pt x="176"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 name="Freeform 303"/>
            <p:cNvSpPr>
              <a:spLocks noChangeArrowheads="1"/>
            </p:cNvSpPr>
            <p:nvPr/>
          </p:nvSpPr>
          <p:spPr bwMode="auto">
            <a:xfrm>
              <a:off x="14489209" y="5100000"/>
              <a:ext cx="218022" cy="234376"/>
            </a:xfrm>
            <a:custGeom>
              <a:avLst/>
              <a:gdLst>
                <a:gd name="T0" fmla="*/ 176 w 177"/>
                <a:gd name="T1" fmla="*/ 0 h 191"/>
                <a:gd name="T2" fmla="*/ 135 w 177"/>
                <a:gd name="T3" fmla="*/ 0 h 191"/>
                <a:gd name="T4" fmla="*/ 0 w 177"/>
                <a:gd name="T5" fmla="*/ 190 h 191"/>
                <a:gd name="T6" fmla="*/ 81 w 177"/>
                <a:gd name="T7" fmla="*/ 190 h 191"/>
                <a:gd name="T8" fmla="*/ 81 w 177"/>
                <a:gd name="T9" fmla="*/ 190 h 191"/>
                <a:gd name="T10" fmla="*/ 176 w 177"/>
                <a:gd name="T11" fmla="*/ 0 h 191"/>
              </a:gdLst>
              <a:ahLst/>
              <a:cxnLst>
                <a:cxn ang="0">
                  <a:pos x="T0" y="T1"/>
                </a:cxn>
                <a:cxn ang="0">
                  <a:pos x="T2" y="T3"/>
                </a:cxn>
                <a:cxn ang="0">
                  <a:pos x="T4" y="T5"/>
                </a:cxn>
                <a:cxn ang="0">
                  <a:pos x="T6" y="T7"/>
                </a:cxn>
                <a:cxn ang="0">
                  <a:pos x="T8" y="T9"/>
                </a:cxn>
                <a:cxn ang="0">
                  <a:pos x="T10" y="T11"/>
                </a:cxn>
              </a:cxnLst>
              <a:rect l="0" t="0" r="r" b="b"/>
              <a:pathLst>
                <a:path w="177" h="191">
                  <a:moveTo>
                    <a:pt x="176" y="0"/>
                  </a:moveTo>
                  <a:lnTo>
                    <a:pt x="135" y="0"/>
                  </a:lnTo>
                  <a:lnTo>
                    <a:pt x="0" y="190"/>
                  </a:lnTo>
                  <a:lnTo>
                    <a:pt x="81" y="190"/>
                  </a:lnTo>
                  <a:lnTo>
                    <a:pt x="81" y="190"/>
                  </a:lnTo>
                  <a:lnTo>
                    <a:pt x="176"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1" name="Freeform 304"/>
            <p:cNvSpPr>
              <a:spLocks noChangeArrowheads="1"/>
            </p:cNvSpPr>
            <p:nvPr/>
          </p:nvSpPr>
          <p:spPr bwMode="auto">
            <a:xfrm>
              <a:off x="14587320" y="5100000"/>
              <a:ext cx="185319" cy="234376"/>
            </a:xfrm>
            <a:custGeom>
              <a:avLst/>
              <a:gdLst>
                <a:gd name="T0" fmla="*/ 149 w 150"/>
                <a:gd name="T1" fmla="*/ 0 h 191"/>
                <a:gd name="T2" fmla="*/ 95 w 150"/>
                <a:gd name="T3" fmla="*/ 0 h 191"/>
                <a:gd name="T4" fmla="*/ 0 w 150"/>
                <a:gd name="T5" fmla="*/ 190 h 191"/>
                <a:gd name="T6" fmla="*/ 67 w 150"/>
                <a:gd name="T7" fmla="*/ 190 h 191"/>
                <a:gd name="T8" fmla="*/ 149 w 150"/>
                <a:gd name="T9" fmla="*/ 0 h 191"/>
              </a:gdLst>
              <a:ahLst/>
              <a:cxnLst>
                <a:cxn ang="0">
                  <a:pos x="T0" y="T1"/>
                </a:cxn>
                <a:cxn ang="0">
                  <a:pos x="T2" y="T3"/>
                </a:cxn>
                <a:cxn ang="0">
                  <a:pos x="T4" y="T5"/>
                </a:cxn>
                <a:cxn ang="0">
                  <a:pos x="T6" y="T7"/>
                </a:cxn>
                <a:cxn ang="0">
                  <a:pos x="T8" y="T9"/>
                </a:cxn>
              </a:cxnLst>
              <a:rect l="0" t="0" r="r" b="b"/>
              <a:pathLst>
                <a:path w="150" h="191">
                  <a:moveTo>
                    <a:pt x="149" y="0"/>
                  </a:moveTo>
                  <a:lnTo>
                    <a:pt x="95" y="0"/>
                  </a:lnTo>
                  <a:lnTo>
                    <a:pt x="0" y="190"/>
                  </a:lnTo>
                  <a:lnTo>
                    <a:pt x="67" y="190"/>
                  </a:lnTo>
                  <a:lnTo>
                    <a:pt x="149" y="0"/>
                  </a:lnTo>
                </a:path>
              </a:pathLst>
            </a:custGeom>
            <a:solidFill>
              <a:srgbClr val="CEAA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2" name="Freeform 305"/>
            <p:cNvSpPr>
              <a:spLocks noChangeArrowheads="1"/>
            </p:cNvSpPr>
            <p:nvPr/>
          </p:nvSpPr>
          <p:spPr bwMode="auto">
            <a:xfrm>
              <a:off x="14587320" y="5100000"/>
              <a:ext cx="185319" cy="234376"/>
            </a:xfrm>
            <a:custGeom>
              <a:avLst/>
              <a:gdLst>
                <a:gd name="T0" fmla="*/ 149 w 150"/>
                <a:gd name="T1" fmla="*/ 0 h 191"/>
                <a:gd name="T2" fmla="*/ 95 w 150"/>
                <a:gd name="T3" fmla="*/ 0 h 191"/>
                <a:gd name="T4" fmla="*/ 0 w 150"/>
                <a:gd name="T5" fmla="*/ 190 h 191"/>
                <a:gd name="T6" fmla="*/ 67 w 150"/>
                <a:gd name="T7" fmla="*/ 190 h 191"/>
                <a:gd name="T8" fmla="*/ 149 w 150"/>
                <a:gd name="T9" fmla="*/ 0 h 191"/>
              </a:gdLst>
              <a:ahLst/>
              <a:cxnLst>
                <a:cxn ang="0">
                  <a:pos x="T0" y="T1"/>
                </a:cxn>
                <a:cxn ang="0">
                  <a:pos x="T2" y="T3"/>
                </a:cxn>
                <a:cxn ang="0">
                  <a:pos x="T4" y="T5"/>
                </a:cxn>
                <a:cxn ang="0">
                  <a:pos x="T6" y="T7"/>
                </a:cxn>
                <a:cxn ang="0">
                  <a:pos x="T8" y="T9"/>
                </a:cxn>
              </a:cxnLst>
              <a:rect l="0" t="0" r="r" b="b"/>
              <a:pathLst>
                <a:path w="150" h="191">
                  <a:moveTo>
                    <a:pt x="149" y="0"/>
                  </a:moveTo>
                  <a:lnTo>
                    <a:pt x="95" y="0"/>
                  </a:lnTo>
                  <a:lnTo>
                    <a:pt x="0" y="190"/>
                  </a:lnTo>
                  <a:lnTo>
                    <a:pt x="67" y="190"/>
                  </a:lnTo>
                  <a:lnTo>
                    <a:pt x="149" y="0"/>
                  </a:lnTo>
                </a:path>
              </a:pathLst>
            </a:custGeom>
            <a:solidFill>
              <a:schemeClr val="accent1">
                <a:lumMod val="60000"/>
                <a:lumOff val="40000"/>
              </a:schemeClr>
            </a:solidFill>
            <a:ln>
              <a:noFill/>
            </a:ln>
            <a:effectLst/>
          </p:spPr>
          <p:txBody>
            <a:bodyPr wrap="none" anchor="ctr"/>
            <a:lstStyle/>
            <a:p>
              <a:endParaRPr lang="en-US"/>
            </a:p>
          </p:txBody>
        </p:sp>
        <p:sp>
          <p:nvSpPr>
            <p:cNvPr id="413" name="Freeform 306"/>
            <p:cNvSpPr>
              <a:spLocks noChangeArrowheads="1"/>
            </p:cNvSpPr>
            <p:nvPr/>
          </p:nvSpPr>
          <p:spPr bwMode="auto">
            <a:xfrm>
              <a:off x="14587320" y="5100000"/>
              <a:ext cx="119912" cy="234376"/>
            </a:xfrm>
            <a:custGeom>
              <a:avLst/>
              <a:gdLst>
                <a:gd name="T0" fmla="*/ 95 w 96"/>
                <a:gd name="T1" fmla="*/ 0 h 191"/>
                <a:gd name="T2" fmla="*/ 95 w 96"/>
                <a:gd name="T3" fmla="*/ 0 h 191"/>
                <a:gd name="T4" fmla="*/ 0 w 96"/>
                <a:gd name="T5" fmla="*/ 190 h 191"/>
                <a:gd name="T6" fmla="*/ 0 w 96"/>
                <a:gd name="T7" fmla="*/ 190 h 191"/>
                <a:gd name="T8" fmla="*/ 95 w 96"/>
                <a:gd name="T9" fmla="*/ 0 h 191"/>
              </a:gdLst>
              <a:ahLst/>
              <a:cxnLst>
                <a:cxn ang="0">
                  <a:pos x="T0" y="T1"/>
                </a:cxn>
                <a:cxn ang="0">
                  <a:pos x="T2" y="T3"/>
                </a:cxn>
                <a:cxn ang="0">
                  <a:pos x="T4" y="T5"/>
                </a:cxn>
                <a:cxn ang="0">
                  <a:pos x="T6" y="T7"/>
                </a:cxn>
                <a:cxn ang="0">
                  <a:pos x="T8" y="T9"/>
                </a:cxn>
              </a:cxnLst>
              <a:rect l="0" t="0" r="r" b="b"/>
              <a:pathLst>
                <a:path w="96" h="191">
                  <a:moveTo>
                    <a:pt x="95" y="0"/>
                  </a:moveTo>
                  <a:lnTo>
                    <a:pt x="95" y="0"/>
                  </a:lnTo>
                  <a:lnTo>
                    <a:pt x="0" y="190"/>
                  </a:lnTo>
                  <a:lnTo>
                    <a:pt x="0" y="190"/>
                  </a:lnTo>
                  <a:lnTo>
                    <a:pt x="95"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4" name="Freeform 307"/>
            <p:cNvSpPr>
              <a:spLocks noChangeArrowheads="1"/>
            </p:cNvSpPr>
            <p:nvPr/>
          </p:nvSpPr>
          <p:spPr bwMode="auto">
            <a:xfrm>
              <a:off x="14587320" y="5100000"/>
              <a:ext cx="119912" cy="234376"/>
            </a:xfrm>
            <a:custGeom>
              <a:avLst/>
              <a:gdLst>
                <a:gd name="T0" fmla="*/ 95 w 96"/>
                <a:gd name="T1" fmla="*/ 0 h 191"/>
                <a:gd name="T2" fmla="*/ 95 w 96"/>
                <a:gd name="T3" fmla="*/ 0 h 191"/>
                <a:gd name="T4" fmla="*/ 0 w 96"/>
                <a:gd name="T5" fmla="*/ 190 h 191"/>
                <a:gd name="T6" fmla="*/ 0 w 96"/>
                <a:gd name="T7" fmla="*/ 190 h 191"/>
                <a:gd name="T8" fmla="*/ 95 w 96"/>
                <a:gd name="T9" fmla="*/ 0 h 191"/>
              </a:gdLst>
              <a:ahLst/>
              <a:cxnLst>
                <a:cxn ang="0">
                  <a:pos x="T0" y="T1"/>
                </a:cxn>
                <a:cxn ang="0">
                  <a:pos x="T2" y="T3"/>
                </a:cxn>
                <a:cxn ang="0">
                  <a:pos x="T4" y="T5"/>
                </a:cxn>
                <a:cxn ang="0">
                  <a:pos x="T6" y="T7"/>
                </a:cxn>
                <a:cxn ang="0">
                  <a:pos x="T8" y="T9"/>
                </a:cxn>
              </a:cxnLst>
              <a:rect l="0" t="0" r="r" b="b"/>
              <a:pathLst>
                <a:path w="96" h="191">
                  <a:moveTo>
                    <a:pt x="95" y="0"/>
                  </a:moveTo>
                  <a:lnTo>
                    <a:pt x="95" y="0"/>
                  </a:lnTo>
                  <a:lnTo>
                    <a:pt x="0" y="190"/>
                  </a:lnTo>
                  <a:lnTo>
                    <a:pt x="0" y="190"/>
                  </a:lnTo>
                  <a:lnTo>
                    <a:pt x="95"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5" name="Freeform 308"/>
            <p:cNvSpPr>
              <a:spLocks noChangeArrowheads="1"/>
            </p:cNvSpPr>
            <p:nvPr/>
          </p:nvSpPr>
          <p:spPr bwMode="auto">
            <a:xfrm>
              <a:off x="14669079" y="5100000"/>
              <a:ext cx="168966" cy="234376"/>
            </a:xfrm>
            <a:custGeom>
              <a:avLst/>
              <a:gdLst>
                <a:gd name="T0" fmla="*/ 136 w 137"/>
                <a:gd name="T1" fmla="*/ 0 h 191"/>
                <a:gd name="T2" fmla="*/ 82 w 137"/>
                <a:gd name="T3" fmla="*/ 0 h 191"/>
                <a:gd name="T4" fmla="*/ 0 w 137"/>
                <a:gd name="T5" fmla="*/ 190 h 191"/>
                <a:gd name="T6" fmla="*/ 82 w 137"/>
                <a:gd name="T7" fmla="*/ 190 h 191"/>
                <a:gd name="T8" fmla="*/ 68 w 137"/>
                <a:gd name="T9" fmla="*/ 190 h 191"/>
                <a:gd name="T10" fmla="*/ 136 w 137"/>
                <a:gd name="T11" fmla="*/ 0 h 191"/>
              </a:gdLst>
              <a:ahLst/>
              <a:cxnLst>
                <a:cxn ang="0">
                  <a:pos x="T0" y="T1"/>
                </a:cxn>
                <a:cxn ang="0">
                  <a:pos x="T2" y="T3"/>
                </a:cxn>
                <a:cxn ang="0">
                  <a:pos x="T4" y="T5"/>
                </a:cxn>
                <a:cxn ang="0">
                  <a:pos x="T6" y="T7"/>
                </a:cxn>
                <a:cxn ang="0">
                  <a:pos x="T8" y="T9"/>
                </a:cxn>
                <a:cxn ang="0">
                  <a:pos x="T10" y="T11"/>
                </a:cxn>
              </a:cxnLst>
              <a:rect l="0" t="0" r="r" b="b"/>
              <a:pathLst>
                <a:path w="137" h="191">
                  <a:moveTo>
                    <a:pt x="136" y="0"/>
                  </a:moveTo>
                  <a:lnTo>
                    <a:pt x="82" y="0"/>
                  </a:lnTo>
                  <a:lnTo>
                    <a:pt x="0" y="190"/>
                  </a:lnTo>
                  <a:lnTo>
                    <a:pt x="82" y="190"/>
                  </a:lnTo>
                  <a:lnTo>
                    <a:pt x="68" y="190"/>
                  </a:lnTo>
                  <a:lnTo>
                    <a:pt x="136"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6" name="Freeform 309"/>
            <p:cNvSpPr>
              <a:spLocks noChangeArrowheads="1"/>
            </p:cNvSpPr>
            <p:nvPr/>
          </p:nvSpPr>
          <p:spPr bwMode="auto">
            <a:xfrm>
              <a:off x="14669079" y="5100000"/>
              <a:ext cx="168966" cy="234376"/>
            </a:xfrm>
            <a:custGeom>
              <a:avLst/>
              <a:gdLst>
                <a:gd name="T0" fmla="*/ 136 w 137"/>
                <a:gd name="T1" fmla="*/ 0 h 191"/>
                <a:gd name="T2" fmla="*/ 82 w 137"/>
                <a:gd name="T3" fmla="*/ 0 h 191"/>
                <a:gd name="T4" fmla="*/ 0 w 137"/>
                <a:gd name="T5" fmla="*/ 190 h 191"/>
                <a:gd name="T6" fmla="*/ 82 w 137"/>
                <a:gd name="T7" fmla="*/ 190 h 191"/>
                <a:gd name="T8" fmla="*/ 68 w 137"/>
                <a:gd name="T9" fmla="*/ 190 h 191"/>
                <a:gd name="T10" fmla="*/ 136 w 137"/>
                <a:gd name="T11" fmla="*/ 0 h 191"/>
              </a:gdLst>
              <a:ahLst/>
              <a:cxnLst>
                <a:cxn ang="0">
                  <a:pos x="T0" y="T1"/>
                </a:cxn>
                <a:cxn ang="0">
                  <a:pos x="T2" y="T3"/>
                </a:cxn>
                <a:cxn ang="0">
                  <a:pos x="T4" y="T5"/>
                </a:cxn>
                <a:cxn ang="0">
                  <a:pos x="T6" y="T7"/>
                </a:cxn>
                <a:cxn ang="0">
                  <a:pos x="T8" y="T9"/>
                </a:cxn>
                <a:cxn ang="0">
                  <a:pos x="T10" y="T11"/>
                </a:cxn>
              </a:cxnLst>
              <a:rect l="0" t="0" r="r" b="b"/>
              <a:pathLst>
                <a:path w="137" h="191">
                  <a:moveTo>
                    <a:pt x="136" y="0"/>
                  </a:moveTo>
                  <a:lnTo>
                    <a:pt x="82" y="0"/>
                  </a:lnTo>
                  <a:lnTo>
                    <a:pt x="0" y="190"/>
                  </a:lnTo>
                  <a:lnTo>
                    <a:pt x="82" y="190"/>
                  </a:lnTo>
                  <a:lnTo>
                    <a:pt x="68" y="190"/>
                  </a:lnTo>
                  <a:lnTo>
                    <a:pt x="136"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7" name="Freeform 310"/>
            <p:cNvSpPr>
              <a:spLocks noChangeArrowheads="1"/>
            </p:cNvSpPr>
            <p:nvPr/>
          </p:nvSpPr>
          <p:spPr bwMode="auto">
            <a:xfrm>
              <a:off x="14772638" y="5100000"/>
              <a:ext cx="136265" cy="234376"/>
            </a:xfrm>
            <a:custGeom>
              <a:avLst/>
              <a:gdLst>
                <a:gd name="T0" fmla="*/ 108 w 109"/>
                <a:gd name="T1" fmla="*/ 0 h 191"/>
                <a:gd name="T2" fmla="*/ 54 w 109"/>
                <a:gd name="T3" fmla="*/ 0 h 191"/>
                <a:gd name="T4" fmla="*/ 0 w 109"/>
                <a:gd name="T5" fmla="*/ 190 h 191"/>
                <a:gd name="T6" fmla="*/ 68 w 109"/>
                <a:gd name="T7" fmla="*/ 190 h 191"/>
                <a:gd name="T8" fmla="*/ 108 w 109"/>
                <a:gd name="T9" fmla="*/ 0 h 191"/>
              </a:gdLst>
              <a:ahLst/>
              <a:cxnLst>
                <a:cxn ang="0">
                  <a:pos x="T0" y="T1"/>
                </a:cxn>
                <a:cxn ang="0">
                  <a:pos x="T2" y="T3"/>
                </a:cxn>
                <a:cxn ang="0">
                  <a:pos x="T4" y="T5"/>
                </a:cxn>
                <a:cxn ang="0">
                  <a:pos x="T6" y="T7"/>
                </a:cxn>
                <a:cxn ang="0">
                  <a:pos x="T8" y="T9"/>
                </a:cxn>
              </a:cxnLst>
              <a:rect l="0" t="0" r="r" b="b"/>
              <a:pathLst>
                <a:path w="109" h="191">
                  <a:moveTo>
                    <a:pt x="108" y="0"/>
                  </a:moveTo>
                  <a:lnTo>
                    <a:pt x="54" y="0"/>
                  </a:lnTo>
                  <a:lnTo>
                    <a:pt x="0" y="190"/>
                  </a:lnTo>
                  <a:lnTo>
                    <a:pt x="68" y="190"/>
                  </a:lnTo>
                  <a:lnTo>
                    <a:pt x="108" y="0"/>
                  </a:lnTo>
                </a:path>
              </a:pathLst>
            </a:custGeom>
            <a:solidFill>
              <a:srgbClr val="CEAA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8" name="Freeform 311"/>
            <p:cNvSpPr>
              <a:spLocks noChangeArrowheads="1"/>
            </p:cNvSpPr>
            <p:nvPr/>
          </p:nvSpPr>
          <p:spPr bwMode="auto">
            <a:xfrm>
              <a:off x="14772638" y="5100000"/>
              <a:ext cx="136265" cy="234376"/>
            </a:xfrm>
            <a:custGeom>
              <a:avLst/>
              <a:gdLst>
                <a:gd name="T0" fmla="*/ 108 w 109"/>
                <a:gd name="T1" fmla="*/ 0 h 191"/>
                <a:gd name="T2" fmla="*/ 54 w 109"/>
                <a:gd name="T3" fmla="*/ 0 h 191"/>
                <a:gd name="T4" fmla="*/ 0 w 109"/>
                <a:gd name="T5" fmla="*/ 190 h 191"/>
                <a:gd name="T6" fmla="*/ 68 w 109"/>
                <a:gd name="T7" fmla="*/ 190 h 191"/>
                <a:gd name="T8" fmla="*/ 108 w 109"/>
                <a:gd name="T9" fmla="*/ 0 h 191"/>
              </a:gdLst>
              <a:ahLst/>
              <a:cxnLst>
                <a:cxn ang="0">
                  <a:pos x="T0" y="T1"/>
                </a:cxn>
                <a:cxn ang="0">
                  <a:pos x="T2" y="T3"/>
                </a:cxn>
                <a:cxn ang="0">
                  <a:pos x="T4" y="T5"/>
                </a:cxn>
                <a:cxn ang="0">
                  <a:pos x="T6" y="T7"/>
                </a:cxn>
                <a:cxn ang="0">
                  <a:pos x="T8" y="T9"/>
                </a:cxn>
              </a:cxnLst>
              <a:rect l="0" t="0" r="r" b="b"/>
              <a:pathLst>
                <a:path w="109" h="191">
                  <a:moveTo>
                    <a:pt x="108" y="0"/>
                  </a:moveTo>
                  <a:lnTo>
                    <a:pt x="54" y="0"/>
                  </a:lnTo>
                  <a:lnTo>
                    <a:pt x="0" y="190"/>
                  </a:lnTo>
                  <a:lnTo>
                    <a:pt x="68" y="190"/>
                  </a:lnTo>
                  <a:lnTo>
                    <a:pt x="108" y="0"/>
                  </a:lnTo>
                </a:path>
              </a:pathLst>
            </a:custGeom>
            <a:solidFill>
              <a:schemeClr val="accent1">
                <a:lumMod val="60000"/>
                <a:lumOff val="40000"/>
              </a:schemeClr>
            </a:solidFill>
            <a:ln>
              <a:noFill/>
            </a:ln>
            <a:effectLst/>
          </p:spPr>
          <p:txBody>
            <a:bodyPr wrap="none" anchor="ctr"/>
            <a:lstStyle/>
            <a:p>
              <a:endParaRPr lang="en-US"/>
            </a:p>
          </p:txBody>
        </p:sp>
        <p:sp>
          <p:nvSpPr>
            <p:cNvPr id="419" name="Freeform 312"/>
            <p:cNvSpPr>
              <a:spLocks noChangeArrowheads="1"/>
            </p:cNvSpPr>
            <p:nvPr/>
          </p:nvSpPr>
          <p:spPr bwMode="auto">
            <a:xfrm>
              <a:off x="14756288" y="5100000"/>
              <a:ext cx="87208" cy="234376"/>
            </a:xfrm>
            <a:custGeom>
              <a:avLst/>
              <a:gdLst>
                <a:gd name="T0" fmla="*/ 68 w 69"/>
                <a:gd name="T1" fmla="*/ 0 h 191"/>
                <a:gd name="T2" fmla="*/ 68 w 69"/>
                <a:gd name="T3" fmla="*/ 0 h 191"/>
                <a:gd name="T4" fmla="*/ 0 w 69"/>
                <a:gd name="T5" fmla="*/ 190 h 191"/>
                <a:gd name="T6" fmla="*/ 14 w 69"/>
                <a:gd name="T7" fmla="*/ 190 h 191"/>
                <a:gd name="T8" fmla="*/ 68 w 69"/>
                <a:gd name="T9" fmla="*/ 0 h 191"/>
              </a:gdLst>
              <a:ahLst/>
              <a:cxnLst>
                <a:cxn ang="0">
                  <a:pos x="T0" y="T1"/>
                </a:cxn>
                <a:cxn ang="0">
                  <a:pos x="T2" y="T3"/>
                </a:cxn>
                <a:cxn ang="0">
                  <a:pos x="T4" y="T5"/>
                </a:cxn>
                <a:cxn ang="0">
                  <a:pos x="T6" y="T7"/>
                </a:cxn>
                <a:cxn ang="0">
                  <a:pos x="T8" y="T9"/>
                </a:cxn>
              </a:cxnLst>
              <a:rect l="0" t="0" r="r" b="b"/>
              <a:pathLst>
                <a:path w="69" h="191">
                  <a:moveTo>
                    <a:pt x="68" y="0"/>
                  </a:moveTo>
                  <a:lnTo>
                    <a:pt x="68" y="0"/>
                  </a:lnTo>
                  <a:lnTo>
                    <a:pt x="0" y="190"/>
                  </a:lnTo>
                  <a:lnTo>
                    <a:pt x="14" y="190"/>
                  </a:lnTo>
                  <a:lnTo>
                    <a:pt x="68"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0" name="Freeform 313"/>
            <p:cNvSpPr>
              <a:spLocks noChangeArrowheads="1"/>
            </p:cNvSpPr>
            <p:nvPr/>
          </p:nvSpPr>
          <p:spPr bwMode="auto">
            <a:xfrm>
              <a:off x="14756288" y="5100000"/>
              <a:ext cx="87208" cy="234376"/>
            </a:xfrm>
            <a:custGeom>
              <a:avLst/>
              <a:gdLst>
                <a:gd name="T0" fmla="*/ 68 w 69"/>
                <a:gd name="T1" fmla="*/ 0 h 191"/>
                <a:gd name="T2" fmla="*/ 68 w 69"/>
                <a:gd name="T3" fmla="*/ 0 h 191"/>
                <a:gd name="T4" fmla="*/ 0 w 69"/>
                <a:gd name="T5" fmla="*/ 190 h 191"/>
                <a:gd name="T6" fmla="*/ 14 w 69"/>
                <a:gd name="T7" fmla="*/ 190 h 191"/>
                <a:gd name="T8" fmla="*/ 68 w 69"/>
                <a:gd name="T9" fmla="*/ 0 h 191"/>
              </a:gdLst>
              <a:ahLst/>
              <a:cxnLst>
                <a:cxn ang="0">
                  <a:pos x="T0" y="T1"/>
                </a:cxn>
                <a:cxn ang="0">
                  <a:pos x="T2" y="T3"/>
                </a:cxn>
                <a:cxn ang="0">
                  <a:pos x="T4" y="T5"/>
                </a:cxn>
                <a:cxn ang="0">
                  <a:pos x="T6" y="T7"/>
                </a:cxn>
                <a:cxn ang="0">
                  <a:pos x="T8" y="T9"/>
                </a:cxn>
              </a:cxnLst>
              <a:rect l="0" t="0" r="r" b="b"/>
              <a:pathLst>
                <a:path w="69" h="191">
                  <a:moveTo>
                    <a:pt x="68" y="0"/>
                  </a:moveTo>
                  <a:lnTo>
                    <a:pt x="68" y="0"/>
                  </a:lnTo>
                  <a:lnTo>
                    <a:pt x="0" y="190"/>
                  </a:lnTo>
                  <a:lnTo>
                    <a:pt x="14" y="190"/>
                  </a:lnTo>
                  <a:lnTo>
                    <a:pt x="68"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1" name="Freeform 314"/>
            <p:cNvSpPr>
              <a:spLocks noChangeArrowheads="1"/>
            </p:cNvSpPr>
            <p:nvPr/>
          </p:nvSpPr>
          <p:spPr bwMode="auto">
            <a:xfrm>
              <a:off x="14854397" y="5100000"/>
              <a:ext cx="103558" cy="234376"/>
            </a:xfrm>
            <a:custGeom>
              <a:avLst/>
              <a:gdLst>
                <a:gd name="T0" fmla="*/ 81 w 82"/>
                <a:gd name="T1" fmla="*/ 0 h 191"/>
                <a:gd name="T2" fmla="*/ 40 w 82"/>
                <a:gd name="T3" fmla="*/ 0 h 191"/>
                <a:gd name="T4" fmla="*/ 0 w 82"/>
                <a:gd name="T5" fmla="*/ 190 h 191"/>
                <a:gd name="T6" fmla="*/ 67 w 82"/>
                <a:gd name="T7" fmla="*/ 190 h 191"/>
                <a:gd name="T8" fmla="*/ 67 w 82"/>
                <a:gd name="T9" fmla="*/ 190 h 191"/>
                <a:gd name="T10" fmla="*/ 81 w 82"/>
                <a:gd name="T11" fmla="*/ 0 h 191"/>
              </a:gdLst>
              <a:ahLst/>
              <a:cxnLst>
                <a:cxn ang="0">
                  <a:pos x="T0" y="T1"/>
                </a:cxn>
                <a:cxn ang="0">
                  <a:pos x="T2" y="T3"/>
                </a:cxn>
                <a:cxn ang="0">
                  <a:pos x="T4" y="T5"/>
                </a:cxn>
                <a:cxn ang="0">
                  <a:pos x="T6" y="T7"/>
                </a:cxn>
                <a:cxn ang="0">
                  <a:pos x="T8" y="T9"/>
                </a:cxn>
                <a:cxn ang="0">
                  <a:pos x="T10" y="T11"/>
                </a:cxn>
              </a:cxnLst>
              <a:rect l="0" t="0" r="r" b="b"/>
              <a:pathLst>
                <a:path w="82" h="191">
                  <a:moveTo>
                    <a:pt x="81" y="0"/>
                  </a:moveTo>
                  <a:lnTo>
                    <a:pt x="40" y="0"/>
                  </a:lnTo>
                  <a:lnTo>
                    <a:pt x="0" y="190"/>
                  </a:lnTo>
                  <a:lnTo>
                    <a:pt x="67" y="190"/>
                  </a:lnTo>
                  <a:lnTo>
                    <a:pt x="67" y="190"/>
                  </a:lnTo>
                  <a:lnTo>
                    <a:pt x="81"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2" name="Freeform 315"/>
            <p:cNvSpPr>
              <a:spLocks noChangeArrowheads="1"/>
            </p:cNvSpPr>
            <p:nvPr/>
          </p:nvSpPr>
          <p:spPr bwMode="auto">
            <a:xfrm>
              <a:off x="14854397" y="5100000"/>
              <a:ext cx="103558" cy="234376"/>
            </a:xfrm>
            <a:custGeom>
              <a:avLst/>
              <a:gdLst>
                <a:gd name="T0" fmla="*/ 81 w 82"/>
                <a:gd name="T1" fmla="*/ 0 h 191"/>
                <a:gd name="T2" fmla="*/ 40 w 82"/>
                <a:gd name="T3" fmla="*/ 0 h 191"/>
                <a:gd name="T4" fmla="*/ 0 w 82"/>
                <a:gd name="T5" fmla="*/ 190 h 191"/>
                <a:gd name="T6" fmla="*/ 67 w 82"/>
                <a:gd name="T7" fmla="*/ 190 h 191"/>
                <a:gd name="T8" fmla="*/ 67 w 82"/>
                <a:gd name="T9" fmla="*/ 190 h 191"/>
                <a:gd name="T10" fmla="*/ 81 w 82"/>
                <a:gd name="T11" fmla="*/ 0 h 191"/>
              </a:gdLst>
              <a:ahLst/>
              <a:cxnLst>
                <a:cxn ang="0">
                  <a:pos x="T0" y="T1"/>
                </a:cxn>
                <a:cxn ang="0">
                  <a:pos x="T2" y="T3"/>
                </a:cxn>
                <a:cxn ang="0">
                  <a:pos x="T4" y="T5"/>
                </a:cxn>
                <a:cxn ang="0">
                  <a:pos x="T6" y="T7"/>
                </a:cxn>
                <a:cxn ang="0">
                  <a:pos x="T8" y="T9"/>
                </a:cxn>
                <a:cxn ang="0">
                  <a:pos x="T10" y="T11"/>
                </a:cxn>
              </a:cxnLst>
              <a:rect l="0" t="0" r="r" b="b"/>
              <a:pathLst>
                <a:path w="82" h="191">
                  <a:moveTo>
                    <a:pt x="81" y="0"/>
                  </a:moveTo>
                  <a:lnTo>
                    <a:pt x="40" y="0"/>
                  </a:lnTo>
                  <a:lnTo>
                    <a:pt x="0" y="190"/>
                  </a:lnTo>
                  <a:lnTo>
                    <a:pt x="67" y="190"/>
                  </a:lnTo>
                  <a:lnTo>
                    <a:pt x="67" y="190"/>
                  </a:lnTo>
                  <a:lnTo>
                    <a:pt x="81"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3" name="Freeform 316"/>
            <p:cNvSpPr>
              <a:spLocks noChangeArrowheads="1"/>
            </p:cNvSpPr>
            <p:nvPr/>
          </p:nvSpPr>
          <p:spPr bwMode="auto">
            <a:xfrm>
              <a:off x="14941607" y="5100000"/>
              <a:ext cx="103558" cy="234376"/>
            </a:xfrm>
            <a:custGeom>
              <a:avLst/>
              <a:gdLst>
                <a:gd name="T0" fmla="*/ 68 w 83"/>
                <a:gd name="T1" fmla="*/ 0 h 191"/>
                <a:gd name="T2" fmla="*/ 14 w 83"/>
                <a:gd name="T3" fmla="*/ 0 h 191"/>
                <a:gd name="T4" fmla="*/ 0 w 83"/>
                <a:gd name="T5" fmla="*/ 190 h 191"/>
                <a:gd name="T6" fmla="*/ 82 w 83"/>
                <a:gd name="T7" fmla="*/ 190 h 191"/>
                <a:gd name="T8" fmla="*/ 68 w 83"/>
                <a:gd name="T9" fmla="*/ 0 h 191"/>
              </a:gdLst>
              <a:ahLst/>
              <a:cxnLst>
                <a:cxn ang="0">
                  <a:pos x="T0" y="T1"/>
                </a:cxn>
                <a:cxn ang="0">
                  <a:pos x="T2" y="T3"/>
                </a:cxn>
                <a:cxn ang="0">
                  <a:pos x="T4" y="T5"/>
                </a:cxn>
                <a:cxn ang="0">
                  <a:pos x="T6" y="T7"/>
                </a:cxn>
                <a:cxn ang="0">
                  <a:pos x="T8" y="T9"/>
                </a:cxn>
              </a:cxnLst>
              <a:rect l="0" t="0" r="r" b="b"/>
              <a:pathLst>
                <a:path w="83" h="191">
                  <a:moveTo>
                    <a:pt x="68" y="0"/>
                  </a:moveTo>
                  <a:lnTo>
                    <a:pt x="14" y="0"/>
                  </a:lnTo>
                  <a:lnTo>
                    <a:pt x="0" y="190"/>
                  </a:lnTo>
                  <a:lnTo>
                    <a:pt x="82" y="190"/>
                  </a:lnTo>
                  <a:lnTo>
                    <a:pt x="68" y="0"/>
                  </a:lnTo>
                </a:path>
              </a:pathLst>
            </a:custGeom>
            <a:solidFill>
              <a:srgbClr val="CEAA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4" name="Freeform 317"/>
            <p:cNvSpPr>
              <a:spLocks noChangeArrowheads="1"/>
            </p:cNvSpPr>
            <p:nvPr/>
          </p:nvSpPr>
          <p:spPr bwMode="auto">
            <a:xfrm>
              <a:off x="14941607" y="5100000"/>
              <a:ext cx="103558" cy="234376"/>
            </a:xfrm>
            <a:custGeom>
              <a:avLst/>
              <a:gdLst>
                <a:gd name="T0" fmla="*/ 68 w 83"/>
                <a:gd name="T1" fmla="*/ 0 h 191"/>
                <a:gd name="T2" fmla="*/ 14 w 83"/>
                <a:gd name="T3" fmla="*/ 0 h 191"/>
                <a:gd name="T4" fmla="*/ 0 w 83"/>
                <a:gd name="T5" fmla="*/ 190 h 191"/>
                <a:gd name="T6" fmla="*/ 82 w 83"/>
                <a:gd name="T7" fmla="*/ 190 h 191"/>
                <a:gd name="T8" fmla="*/ 68 w 83"/>
                <a:gd name="T9" fmla="*/ 0 h 191"/>
              </a:gdLst>
              <a:ahLst/>
              <a:cxnLst>
                <a:cxn ang="0">
                  <a:pos x="T0" y="T1"/>
                </a:cxn>
                <a:cxn ang="0">
                  <a:pos x="T2" y="T3"/>
                </a:cxn>
                <a:cxn ang="0">
                  <a:pos x="T4" y="T5"/>
                </a:cxn>
                <a:cxn ang="0">
                  <a:pos x="T6" y="T7"/>
                </a:cxn>
                <a:cxn ang="0">
                  <a:pos x="T8" y="T9"/>
                </a:cxn>
              </a:cxnLst>
              <a:rect l="0" t="0" r="r" b="b"/>
              <a:pathLst>
                <a:path w="83" h="191">
                  <a:moveTo>
                    <a:pt x="68" y="0"/>
                  </a:moveTo>
                  <a:lnTo>
                    <a:pt x="14" y="0"/>
                  </a:lnTo>
                  <a:lnTo>
                    <a:pt x="0" y="190"/>
                  </a:lnTo>
                  <a:lnTo>
                    <a:pt x="82" y="190"/>
                  </a:lnTo>
                  <a:lnTo>
                    <a:pt x="68" y="0"/>
                  </a:lnTo>
                </a:path>
              </a:pathLst>
            </a:custGeom>
            <a:solidFill>
              <a:schemeClr val="accent1">
                <a:lumMod val="60000"/>
                <a:lumOff val="40000"/>
              </a:schemeClr>
            </a:solidFill>
            <a:ln>
              <a:noFill/>
            </a:ln>
            <a:effectLst/>
          </p:spPr>
          <p:txBody>
            <a:bodyPr wrap="none" anchor="ctr"/>
            <a:lstStyle/>
            <a:p>
              <a:endParaRPr lang="en-US"/>
            </a:p>
          </p:txBody>
        </p:sp>
        <p:sp>
          <p:nvSpPr>
            <p:cNvPr id="425" name="Freeform 318"/>
            <p:cNvSpPr>
              <a:spLocks noChangeArrowheads="1"/>
            </p:cNvSpPr>
            <p:nvPr/>
          </p:nvSpPr>
          <p:spPr bwMode="auto">
            <a:xfrm>
              <a:off x="14941607" y="5100000"/>
              <a:ext cx="16350" cy="234376"/>
            </a:xfrm>
            <a:custGeom>
              <a:avLst/>
              <a:gdLst>
                <a:gd name="T0" fmla="*/ 14 w 15"/>
                <a:gd name="T1" fmla="*/ 0 h 191"/>
                <a:gd name="T2" fmla="*/ 14 w 15"/>
                <a:gd name="T3" fmla="*/ 0 h 191"/>
                <a:gd name="T4" fmla="*/ 0 w 15"/>
                <a:gd name="T5" fmla="*/ 190 h 191"/>
                <a:gd name="T6" fmla="*/ 0 w 15"/>
                <a:gd name="T7" fmla="*/ 190 h 191"/>
                <a:gd name="T8" fmla="*/ 14 w 15"/>
                <a:gd name="T9" fmla="*/ 0 h 191"/>
              </a:gdLst>
              <a:ahLst/>
              <a:cxnLst>
                <a:cxn ang="0">
                  <a:pos x="T0" y="T1"/>
                </a:cxn>
                <a:cxn ang="0">
                  <a:pos x="T2" y="T3"/>
                </a:cxn>
                <a:cxn ang="0">
                  <a:pos x="T4" y="T5"/>
                </a:cxn>
                <a:cxn ang="0">
                  <a:pos x="T6" y="T7"/>
                </a:cxn>
                <a:cxn ang="0">
                  <a:pos x="T8" y="T9"/>
                </a:cxn>
              </a:cxnLst>
              <a:rect l="0" t="0" r="r" b="b"/>
              <a:pathLst>
                <a:path w="15" h="191">
                  <a:moveTo>
                    <a:pt x="14" y="0"/>
                  </a:moveTo>
                  <a:lnTo>
                    <a:pt x="14" y="0"/>
                  </a:lnTo>
                  <a:lnTo>
                    <a:pt x="0" y="190"/>
                  </a:lnTo>
                  <a:lnTo>
                    <a:pt x="0" y="190"/>
                  </a:lnTo>
                  <a:lnTo>
                    <a:pt x="14"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6" name="Freeform 319"/>
            <p:cNvSpPr>
              <a:spLocks noChangeArrowheads="1"/>
            </p:cNvSpPr>
            <p:nvPr/>
          </p:nvSpPr>
          <p:spPr bwMode="auto">
            <a:xfrm>
              <a:off x="14941607" y="5100000"/>
              <a:ext cx="16350" cy="234376"/>
            </a:xfrm>
            <a:custGeom>
              <a:avLst/>
              <a:gdLst>
                <a:gd name="T0" fmla="*/ 14 w 15"/>
                <a:gd name="T1" fmla="*/ 0 h 191"/>
                <a:gd name="T2" fmla="*/ 14 w 15"/>
                <a:gd name="T3" fmla="*/ 0 h 191"/>
                <a:gd name="T4" fmla="*/ 0 w 15"/>
                <a:gd name="T5" fmla="*/ 190 h 191"/>
                <a:gd name="T6" fmla="*/ 0 w 15"/>
                <a:gd name="T7" fmla="*/ 190 h 191"/>
                <a:gd name="T8" fmla="*/ 14 w 15"/>
                <a:gd name="T9" fmla="*/ 0 h 191"/>
              </a:gdLst>
              <a:ahLst/>
              <a:cxnLst>
                <a:cxn ang="0">
                  <a:pos x="T0" y="T1"/>
                </a:cxn>
                <a:cxn ang="0">
                  <a:pos x="T2" y="T3"/>
                </a:cxn>
                <a:cxn ang="0">
                  <a:pos x="T4" y="T5"/>
                </a:cxn>
                <a:cxn ang="0">
                  <a:pos x="T6" y="T7"/>
                </a:cxn>
                <a:cxn ang="0">
                  <a:pos x="T8" y="T9"/>
                </a:cxn>
              </a:cxnLst>
              <a:rect l="0" t="0" r="r" b="b"/>
              <a:pathLst>
                <a:path w="15" h="191">
                  <a:moveTo>
                    <a:pt x="14" y="0"/>
                  </a:moveTo>
                  <a:lnTo>
                    <a:pt x="14" y="0"/>
                  </a:lnTo>
                  <a:lnTo>
                    <a:pt x="0" y="190"/>
                  </a:lnTo>
                  <a:lnTo>
                    <a:pt x="0" y="190"/>
                  </a:lnTo>
                  <a:lnTo>
                    <a:pt x="14"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7" name="Freeform 320"/>
            <p:cNvSpPr>
              <a:spLocks noChangeArrowheads="1"/>
            </p:cNvSpPr>
            <p:nvPr/>
          </p:nvSpPr>
          <p:spPr bwMode="auto">
            <a:xfrm>
              <a:off x="15023363" y="5100000"/>
              <a:ext cx="103562" cy="234376"/>
            </a:xfrm>
            <a:custGeom>
              <a:avLst/>
              <a:gdLst>
                <a:gd name="T0" fmla="*/ 55 w 82"/>
                <a:gd name="T1" fmla="*/ 0 h 191"/>
                <a:gd name="T2" fmla="*/ 0 w 82"/>
                <a:gd name="T3" fmla="*/ 0 h 191"/>
                <a:gd name="T4" fmla="*/ 14 w 82"/>
                <a:gd name="T5" fmla="*/ 190 h 191"/>
                <a:gd name="T6" fmla="*/ 81 w 82"/>
                <a:gd name="T7" fmla="*/ 190 h 191"/>
                <a:gd name="T8" fmla="*/ 81 w 82"/>
                <a:gd name="T9" fmla="*/ 190 h 191"/>
                <a:gd name="T10" fmla="*/ 55 w 82"/>
                <a:gd name="T11" fmla="*/ 0 h 191"/>
              </a:gdLst>
              <a:ahLst/>
              <a:cxnLst>
                <a:cxn ang="0">
                  <a:pos x="T0" y="T1"/>
                </a:cxn>
                <a:cxn ang="0">
                  <a:pos x="T2" y="T3"/>
                </a:cxn>
                <a:cxn ang="0">
                  <a:pos x="T4" y="T5"/>
                </a:cxn>
                <a:cxn ang="0">
                  <a:pos x="T6" y="T7"/>
                </a:cxn>
                <a:cxn ang="0">
                  <a:pos x="T8" y="T9"/>
                </a:cxn>
                <a:cxn ang="0">
                  <a:pos x="T10" y="T11"/>
                </a:cxn>
              </a:cxnLst>
              <a:rect l="0" t="0" r="r" b="b"/>
              <a:pathLst>
                <a:path w="82" h="191">
                  <a:moveTo>
                    <a:pt x="55" y="0"/>
                  </a:moveTo>
                  <a:lnTo>
                    <a:pt x="0" y="0"/>
                  </a:lnTo>
                  <a:lnTo>
                    <a:pt x="14" y="190"/>
                  </a:lnTo>
                  <a:lnTo>
                    <a:pt x="81" y="190"/>
                  </a:lnTo>
                  <a:lnTo>
                    <a:pt x="81" y="190"/>
                  </a:lnTo>
                  <a:lnTo>
                    <a:pt x="55"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8" name="Freeform 321"/>
            <p:cNvSpPr>
              <a:spLocks noChangeArrowheads="1"/>
            </p:cNvSpPr>
            <p:nvPr/>
          </p:nvSpPr>
          <p:spPr bwMode="auto">
            <a:xfrm>
              <a:off x="15023363" y="5100000"/>
              <a:ext cx="103562" cy="234376"/>
            </a:xfrm>
            <a:custGeom>
              <a:avLst/>
              <a:gdLst>
                <a:gd name="T0" fmla="*/ 55 w 82"/>
                <a:gd name="T1" fmla="*/ 0 h 191"/>
                <a:gd name="T2" fmla="*/ 0 w 82"/>
                <a:gd name="T3" fmla="*/ 0 h 191"/>
                <a:gd name="T4" fmla="*/ 14 w 82"/>
                <a:gd name="T5" fmla="*/ 190 h 191"/>
                <a:gd name="T6" fmla="*/ 81 w 82"/>
                <a:gd name="T7" fmla="*/ 190 h 191"/>
                <a:gd name="T8" fmla="*/ 81 w 82"/>
                <a:gd name="T9" fmla="*/ 190 h 191"/>
                <a:gd name="T10" fmla="*/ 55 w 82"/>
                <a:gd name="T11" fmla="*/ 0 h 191"/>
              </a:gdLst>
              <a:ahLst/>
              <a:cxnLst>
                <a:cxn ang="0">
                  <a:pos x="T0" y="T1"/>
                </a:cxn>
                <a:cxn ang="0">
                  <a:pos x="T2" y="T3"/>
                </a:cxn>
                <a:cxn ang="0">
                  <a:pos x="T4" y="T5"/>
                </a:cxn>
                <a:cxn ang="0">
                  <a:pos x="T6" y="T7"/>
                </a:cxn>
                <a:cxn ang="0">
                  <a:pos x="T8" y="T9"/>
                </a:cxn>
                <a:cxn ang="0">
                  <a:pos x="T10" y="T11"/>
                </a:cxn>
              </a:cxnLst>
              <a:rect l="0" t="0" r="r" b="b"/>
              <a:pathLst>
                <a:path w="82" h="191">
                  <a:moveTo>
                    <a:pt x="55" y="0"/>
                  </a:moveTo>
                  <a:lnTo>
                    <a:pt x="0" y="0"/>
                  </a:lnTo>
                  <a:lnTo>
                    <a:pt x="14" y="190"/>
                  </a:lnTo>
                  <a:lnTo>
                    <a:pt x="81" y="190"/>
                  </a:lnTo>
                  <a:lnTo>
                    <a:pt x="81" y="190"/>
                  </a:lnTo>
                  <a:lnTo>
                    <a:pt x="55"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9" name="Freeform 322"/>
            <p:cNvSpPr>
              <a:spLocks noChangeArrowheads="1"/>
            </p:cNvSpPr>
            <p:nvPr/>
          </p:nvSpPr>
          <p:spPr bwMode="auto">
            <a:xfrm>
              <a:off x="15094222" y="5100000"/>
              <a:ext cx="119912" cy="234376"/>
            </a:xfrm>
            <a:custGeom>
              <a:avLst/>
              <a:gdLst>
                <a:gd name="T0" fmla="*/ 53 w 95"/>
                <a:gd name="T1" fmla="*/ 0 h 191"/>
                <a:gd name="T2" fmla="*/ 0 w 95"/>
                <a:gd name="T3" fmla="*/ 0 h 191"/>
                <a:gd name="T4" fmla="*/ 26 w 95"/>
                <a:gd name="T5" fmla="*/ 190 h 191"/>
                <a:gd name="T6" fmla="*/ 94 w 95"/>
                <a:gd name="T7" fmla="*/ 190 h 191"/>
                <a:gd name="T8" fmla="*/ 53 w 95"/>
                <a:gd name="T9" fmla="*/ 0 h 191"/>
              </a:gdLst>
              <a:ahLst/>
              <a:cxnLst>
                <a:cxn ang="0">
                  <a:pos x="T0" y="T1"/>
                </a:cxn>
                <a:cxn ang="0">
                  <a:pos x="T2" y="T3"/>
                </a:cxn>
                <a:cxn ang="0">
                  <a:pos x="T4" y="T5"/>
                </a:cxn>
                <a:cxn ang="0">
                  <a:pos x="T6" y="T7"/>
                </a:cxn>
                <a:cxn ang="0">
                  <a:pos x="T8" y="T9"/>
                </a:cxn>
              </a:cxnLst>
              <a:rect l="0" t="0" r="r" b="b"/>
              <a:pathLst>
                <a:path w="95" h="191">
                  <a:moveTo>
                    <a:pt x="53" y="0"/>
                  </a:moveTo>
                  <a:lnTo>
                    <a:pt x="0" y="0"/>
                  </a:lnTo>
                  <a:lnTo>
                    <a:pt x="26" y="190"/>
                  </a:lnTo>
                  <a:lnTo>
                    <a:pt x="94" y="190"/>
                  </a:lnTo>
                  <a:lnTo>
                    <a:pt x="53" y="0"/>
                  </a:lnTo>
                </a:path>
              </a:pathLst>
            </a:custGeom>
            <a:solidFill>
              <a:srgbClr val="CEAA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0" name="Freeform 323"/>
            <p:cNvSpPr>
              <a:spLocks noChangeArrowheads="1"/>
            </p:cNvSpPr>
            <p:nvPr/>
          </p:nvSpPr>
          <p:spPr bwMode="auto">
            <a:xfrm>
              <a:off x="15094222" y="5100000"/>
              <a:ext cx="119912" cy="234376"/>
            </a:xfrm>
            <a:custGeom>
              <a:avLst/>
              <a:gdLst>
                <a:gd name="T0" fmla="*/ 53 w 95"/>
                <a:gd name="T1" fmla="*/ 0 h 191"/>
                <a:gd name="T2" fmla="*/ 0 w 95"/>
                <a:gd name="T3" fmla="*/ 0 h 191"/>
                <a:gd name="T4" fmla="*/ 26 w 95"/>
                <a:gd name="T5" fmla="*/ 190 h 191"/>
                <a:gd name="T6" fmla="*/ 94 w 95"/>
                <a:gd name="T7" fmla="*/ 190 h 191"/>
                <a:gd name="T8" fmla="*/ 53 w 95"/>
                <a:gd name="T9" fmla="*/ 0 h 191"/>
              </a:gdLst>
              <a:ahLst/>
              <a:cxnLst>
                <a:cxn ang="0">
                  <a:pos x="T0" y="T1"/>
                </a:cxn>
                <a:cxn ang="0">
                  <a:pos x="T2" y="T3"/>
                </a:cxn>
                <a:cxn ang="0">
                  <a:pos x="T4" y="T5"/>
                </a:cxn>
                <a:cxn ang="0">
                  <a:pos x="T6" y="T7"/>
                </a:cxn>
                <a:cxn ang="0">
                  <a:pos x="T8" y="T9"/>
                </a:cxn>
              </a:cxnLst>
              <a:rect l="0" t="0" r="r" b="b"/>
              <a:pathLst>
                <a:path w="95" h="191">
                  <a:moveTo>
                    <a:pt x="53" y="0"/>
                  </a:moveTo>
                  <a:lnTo>
                    <a:pt x="0" y="0"/>
                  </a:lnTo>
                  <a:lnTo>
                    <a:pt x="26" y="190"/>
                  </a:lnTo>
                  <a:lnTo>
                    <a:pt x="94" y="190"/>
                  </a:lnTo>
                  <a:lnTo>
                    <a:pt x="53" y="0"/>
                  </a:lnTo>
                </a:path>
              </a:pathLst>
            </a:custGeom>
            <a:solidFill>
              <a:schemeClr val="accent1">
                <a:lumMod val="60000"/>
                <a:lumOff val="40000"/>
              </a:schemeClr>
            </a:solidFill>
            <a:ln>
              <a:noFill/>
            </a:ln>
            <a:effectLst/>
          </p:spPr>
          <p:txBody>
            <a:bodyPr wrap="none" anchor="ctr"/>
            <a:lstStyle/>
            <a:p>
              <a:endParaRPr lang="en-US"/>
            </a:p>
          </p:txBody>
        </p:sp>
        <p:sp>
          <p:nvSpPr>
            <p:cNvPr id="431" name="Freeform 324"/>
            <p:cNvSpPr>
              <a:spLocks noChangeArrowheads="1"/>
            </p:cNvSpPr>
            <p:nvPr/>
          </p:nvSpPr>
          <p:spPr bwMode="auto">
            <a:xfrm>
              <a:off x="15094222" y="5100000"/>
              <a:ext cx="32703" cy="234376"/>
            </a:xfrm>
            <a:custGeom>
              <a:avLst/>
              <a:gdLst>
                <a:gd name="T0" fmla="*/ 0 w 27"/>
                <a:gd name="T1" fmla="*/ 0 h 191"/>
                <a:gd name="T2" fmla="*/ 0 w 27"/>
                <a:gd name="T3" fmla="*/ 0 h 191"/>
                <a:gd name="T4" fmla="*/ 26 w 27"/>
                <a:gd name="T5" fmla="*/ 190 h 191"/>
                <a:gd name="T6" fmla="*/ 26 w 27"/>
                <a:gd name="T7" fmla="*/ 190 h 191"/>
                <a:gd name="T8" fmla="*/ 0 w 27"/>
                <a:gd name="T9" fmla="*/ 0 h 191"/>
              </a:gdLst>
              <a:ahLst/>
              <a:cxnLst>
                <a:cxn ang="0">
                  <a:pos x="T0" y="T1"/>
                </a:cxn>
                <a:cxn ang="0">
                  <a:pos x="T2" y="T3"/>
                </a:cxn>
                <a:cxn ang="0">
                  <a:pos x="T4" y="T5"/>
                </a:cxn>
                <a:cxn ang="0">
                  <a:pos x="T6" y="T7"/>
                </a:cxn>
                <a:cxn ang="0">
                  <a:pos x="T8" y="T9"/>
                </a:cxn>
              </a:cxnLst>
              <a:rect l="0" t="0" r="r" b="b"/>
              <a:pathLst>
                <a:path w="27" h="191">
                  <a:moveTo>
                    <a:pt x="0" y="0"/>
                  </a:moveTo>
                  <a:lnTo>
                    <a:pt x="0" y="0"/>
                  </a:lnTo>
                  <a:lnTo>
                    <a:pt x="26" y="190"/>
                  </a:lnTo>
                  <a:lnTo>
                    <a:pt x="26" y="190"/>
                  </a:lnTo>
                  <a:lnTo>
                    <a:pt x="0"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2" name="Freeform 325"/>
            <p:cNvSpPr>
              <a:spLocks noChangeArrowheads="1"/>
            </p:cNvSpPr>
            <p:nvPr/>
          </p:nvSpPr>
          <p:spPr bwMode="auto">
            <a:xfrm>
              <a:off x="15094222" y="5100000"/>
              <a:ext cx="32703" cy="234376"/>
            </a:xfrm>
            <a:custGeom>
              <a:avLst/>
              <a:gdLst>
                <a:gd name="T0" fmla="*/ 0 w 27"/>
                <a:gd name="T1" fmla="*/ 0 h 191"/>
                <a:gd name="T2" fmla="*/ 0 w 27"/>
                <a:gd name="T3" fmla="*/ 0 h 191"/>
                <a:gd name="T4" fmla="*/ 26 w 27"/>
                <a:gd name="T5" fmla="*/ 190 h 191"/>
                <a:gd name="T6" fmla="*/ 26 w 27"/>
                <a:gd name="T7" fmla="*/ 190 h 191"/>
                <a:gd name="T8" fmla="*/ 0 w 27"/>
                <a:gd name="T9" fmla="*/ 0 h 191"/>
              </a:gdLst>
              <a:ahLst/>
              <a:cxnLst>
                <a:cxn ang="0">
                  <a:pos x="T0" y="T1"/>
                </a:cxn>
                <a:cxn ang="0">
                  <a:pos x="T2" y="T3"/>
                </a:cxn>
                <a:cxn ang="0">
                  <a:pos x="T4" y="T5"/>
                </a:cxn>
                <a:cxn ang="0">
                  <a:pos x="T6" y="T7"/>
                </a:cxn>
                <a:cxn ang="0">
                  <a:pos x="T8" y="T9"/>
                </a:cxn>
              </a:cxnLst>
              <a:rect l="0" t="0" r="r" b="b"/>
              <a:pathLst>
                <a:path w="27" h="191">
                  <a:moveTo>
                    <a:pt x="0" y="0"/>
                  </a:moveTo>
                  <a:lnTo>
                    <a:pt x="0" y="0"/>
                  </a:lnTo>
                  <a:lnTo>
                    <a:pt x="26" y="190"/>
                  </a:lnTo>
                  <a:lnTo>
                    <a:pt x="26" y="190"/>
                  </a:lnTo>
                  <a:lnTo>
                    <a:pt x="0"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3" name="Freeform 326"/>
            <p:cNvSpPr>
              <a:spLocks noChangeArrowheads="1"/>
            </p:cNvSpPr>
            <p:nvPr/>
          </p:nvSpPr>
          <p:spPr bwMode="auto">
            <a:xfrm>
              <a:off x="15159628" y="5100000"/>
              <a:ext cx="152616" cy="234376"/>
            </a:xfrm>
            <a:custGeom>
              <a:avLst/>
              <a:gdLst>
                <a:gd name="T0" fmla="*/ 41 w 124"/>
                <a:gd name="T1" fmla="*/ 0 h 191"/>
                <a:gd name="T2" fmla="*/ 0 w 124"/>
                <a:gd name="T3" fmla="*/ 0 h 191"/>
                <a:gd name="T4" fmla="*/ 55 w 124"/>
                <a:gd name="T5" fmla="*/ 190 h 191"/>
                <a:gd name="T6" fmla="*/ 123 w 124"/>
                <a:gd name="T7" fmla="*/ 190 h 191"/>
                <a:gd name="T8" fmla="*/ 123 w 124"/>
                <a:gd name="T9" fmla="*/ 190 h 191"/>
                <a:gd name="T10" fmla="*/ 41 w 124"/>
                <a:gd name="T11" fmla="*/ 0 h 191"/>
              </a:gdLst>
              <a:ahLst/>
              <a:cxnLst>
                <a:cxn ang="0">
                  <a:pos x="T0" y="T1"/>
                </a:cxn>
                <a:cxn ang="0">
                  <a:pos x="T2" y="T3"/>
                </a:cxn>
                <a:cxn ang="0">
                  <a:pos x="T4" y="T5"/>
                </a:cxn>
                <a:cxn ang="0">
                  <a:pos x="T6" y="T7"/>
                </a:cxn>
                <a:cxn ang="0">
                  <a:pos x="T8" y="T9"/>
                </a:cxn>
                <a:cxn ang="0">
                  <a:pos x="T10" y="T11"/>
                </a:cxn>
              </a:cxnLst>
              <a:rect l="0" t="0" r="r" b="b"/>
              <a:pathLst>
                <a:path w="124" h="191">
                  <a:moveTo>
                    <a:pt x="41" y="0"/>
                  </a:moveTo>
                  <a:lnTo>
                    <a:pt x="0" y="0"/>
                  </a:lnTo>
                  <a:lnTo>
                    <a:pt x="55" y="190"/>
                  </a:lnTo>
                  <a:lnTo>
                    <a:pt x="123" y="190"/>
                  </a:lnTo>
                  <a:lnTo>
                    <a:pt x="123" y="190"/>
                  </a:lnTo>
                  <a:lnTo>
                    <a:pt x="41"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4" name="Freeform 327"/>
            <p:cNvSpPr>
              <a:spLocks noChangeArrowheads="1"/>
            </p:cNvSpPr>
            <p:nvPr/>
          </p:nvSpPr>
          <p:spPr bwMode="auto">
            <a:xfrm>
              <a:off x="15159628" y="5100000"/>
              <a:ext cx="152616" cy="234376"/>
            </a:xfrm>
            <a:custGeom>
              <a:avLst/>
              <a:gdLst>
                <a:gd name="T0" fmla="*/ 41 w 124"/>
                <a:gd name="T1" fmla="*/ 0 h 191"/>
                <a:gd name="T2" fmla="*/ 0 w 124"/>
                <a:gd name="T3" fmla="*/ 0 h 191"/>
                <a:gd name="T4" fmla="*/ 55 w 124"/>
                <a:gd name="T5" fmla="*/ 190 h 191"/>
                <a:gd name="T6" fmla="*/ 123 w 124"/>
                <a:gd name="T7" fmla="*/ 190 h 191"/>
                <a:gd name="T8" fmla="*/ 123 w 124"/>
                <a:gd name="T9" fmla="*/ 190 h 191"/>
                <a:gd name="T10" fmla="*/ 41 w 124"/>
                <a:gd name="T11" fmla="*/ 0 h 191"/>
              </a:gdLst>
              <a:ahLst/>
              <a:cxnLst>
                <a:cxn ang="0">
                  <a:pos x="T0" y="T1"/>
                </a:cxn>
                <a:cxn ang="0">
                  <a:pos x="T2" y="T3"/>
                </a:cxn>
                <a:cxn ang="0">
                  <a:pos x="T4" y="T5"/>
                </a:cxn>
                <a:cxn ang="0">
                  <a:pos x="T6" y="T7"/>
                </a:cxn>
                <a:cxn ang="0">
                  <a:pos x="T8" y="T9"/>
                </a:cxn>
                <a:cxn ang="0">
                  <a:pos x="T10" y="T11"/>
                </a:cxn>
              </a:cxnLst>
              <a:rect l="0" t="0" r="r" b="b"/>
              <a:pathLst>
                <a:path w="124" h="191">
                  <a:moveTo>
                    <a:pt x="41" y="0"/>
                  </a:moveTo>
                  <a:lnTo>
                    <a:pt x="0" y="0"/>
                  </a:lnTo>
                  <a:lnTo>
                    <a:pt x="55" y="190"/>
                  </a:lnTo>
                  <a:lnTo>
                    <a:pt x="123" y="190"/>
                  </a:lnTo>
                  <a:lnTo>
                    <a:pt x="123" y="190"/>
                  </a:lnTo>
                  <a:lnTo>
                    <a:pt x="41"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5" name="Freeform 328"/>
            <p:cNvSpPr>
              <a:spLocks noChangeArrowheads="1"/>
            </p:cNvSpPr>
            <p:nvPr/>
          </p:nvSpPr>
          <p:spPr bwMode="auto">
            <a:xfrm>
              <a:off x="15208682" y="5100000"/>
              <a:ext cx="185319" cy="234376"/>
            </a:xfrm>
            <a:custGeom>
              <a:avLst/>
              <a:gdLst>
                <a:gd name="T0" fmla="*/ 54 w 150"/>
                <a:gd name="T1" fmla="*/ 0 h 191"/>
                <a:gd name="T2" fmla="*/ 0 w 150"/>
                <a:gd name="T3" fmla="*/ 0 h 191"/>
                <a:gd name="T4" fmla="*/ 82 w 150"/>
                <a:gd name="T5" fmla="*/ 190 h 191"/>
                <a:gd name="T6" fmla="*/ 149 w 150"/>
                <a:gd name="T7" fmla="*/ 190 h 191"/>
                <a:gd name="T8" fmla="*/ 54 w 150"/>
                <a:gd name="T9" fmla="*/ 0 h 191"/>
              </a:gdLst>
              <a:ahLst/>
              <a:cxnLst>
                <a:cxn ang="0">
                  <a:pos x="T0" y="T1"/>
                </a:cxn>
                <a:cxn ang="0">
                  <a:pos x="T2" y="T3"/>
                </a:cxn>
                <a:cxn ang="0">
                  <a:pos x="T4" y="T5"/>
                </a:cxn>
                <a:cxn ang="0">
                  <a:pos x="T6" y="T7"/>
                </a:cxn>
                <a:cxn ang="0">
                  <a:pos x="T8" y="T9"/>
                </a:cxn>
              </a:cxnLst>
              <a:rect l="0" t="0" r="r" b="b"/>
              <a:pathLst>
                <a:path w="150" h="191">
                  <a:moveTo>
                    <a:pt x="54" y="0"/>
                  </a:moveTo>
                  <a:lnTo>
                    <a:pt x="0" y="0"/>
                  </a:lnTo>
                  <a:lnTo>
                    <a:pt x="82" y="190"/>
                  </a:lnTo>
                  <a:lnTo>
                    <a:pt x="149" y="190"/>
                  </a:lnTo>
                  <a:lnTo>
                    <a:pt x="54" y="0"/>
                  </a:lnTo>
                </a:path>
              </a:pathLst>
            </a:custGeom>
            <a:solidFill>
              <a:srgbClr val="CEAA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6" name="Freeform 329"/>
            <p:cNvSpPr>
              <a:spLocks noChangeArrowheads="1"/>
            </p:cNvSpPr>
            <p:nvPr/>
          </p:nvSpPr>
          <p:spPr bwMode="auto">
            <a:xfrm>
              <a:off x="15208682" y="5100000"/>
              <a:ext cx="185319" cy="234376"/>
            </a:xfrm>
            <a:custGeom>
              <a:avLst/>
              <a:gdLst>
                <a:gd name="T0" fmla="*/ 54 w 150"/>
                <a:gd name="T1" fmla="*/ 0 h 191"/>
                <a:gd name="T2" fmla="*/ 0 w 150"/>
                <a:gd name="T3" fmla="*/ 0 h 191"/>
                <a:gd name="T4" fmla="*/ 82 w 150"/>
                <a:gd name="T5" fmla="*/ 190 h 191"/>
                <a:gd name="T6" fmla="*/ 149 w 150"/>
                <a:gd name="T7" fmla="*/ 190 h 191"/>
                <a:gd name="T8" fmla="*/ 54 w 150"/>
                <a:gd name="T9" fmla="*/ 0 h 191"/>
              </a:gdLst>
              <a:ahLst/>
              <a:cxnLst>
                <a:cxn ang="0">
                  <a:pos x="T0" y="T1"/>
                </a:cxn>
                <a:cxn ang="0">
                  <a:pos x="T2" y="T3"/>
                </a:cxn>
                <a:cxn ang="0">
                  <a:pos x="T4" y="T5"/>
                </a:cxn>
                <a:cxn ang="0">
                  <a:pos x="T6" y="T7"/>
                </a:cxn>
                <a:cxn ang="0">
                  <a:pos x="T8" y="T9"/>
                </a:cxn>
              </a:cxnLst>
              <a:rect l="0" t="0" r="r" b="b"/>
              <a:pathLst>
                <a:path w="150" h="191">
                  <a:moveTo>
                    <a:pt x="54" y="0"/>
                  </a:moveTo>
                  <a:lnTo>
                    <a:pt x="0" y="0"/>
                  </a:lnTo>
                  <a:lnTo>
                    <a:pt x="82" y="190"/>
                  </a:lnTo>
                  <a:lnTo>
                    <a:pt x="149" y="190"/>
                  </a:lnTo>
                  <a:lnTo>
                    <a:pt x="54" y="0"/>
                  </a:lnTo>
                </a:path>
              </a:pathLst>
            </a:custGeom>
            <a:solidFill>
              <a:schemeClr val="accent1">
                <a:lumMod val="60000"/>
                <a:lumOff val="40000"/>
              </a:schemeClr>
            </a:solidFill>
            <a:ln>
              <a:noFill/>
            </a:ln>
            <a:effectLst/>
          </p:spPr>
          <p:txBody>
            <a:bodyPr wrap="none" anchor="ctr"/>
            <a:lstStyle/>
            <a:p>
              <a:endParaRPr lang="en-US"/>
            </a:p>
          </p:txBody>
        </p:sp>
        <p:sp>
          <p:nvSpPr>
            <p:cNvPr id="437" name="Freeform 330"/>
            <p:cNvSpPr>
              <a:spLocks noChangeArrowheads="1"/>
            </p:cNvSpPr>
            <p:nvPr/>
          </p:nvSpPr>
          <p:spPr bwMode="auto">
            <a:xfrm>
              <a:off x="15208682" y="5100000"/>
              <a:ext cx="103562" cy="234376"/>
            </a:xfrm>
            <a:custGeom>
              <a:avLst/>
              <a:gdLst>
                <a:gd name="T0" fmla="*/ 0 w 83"/>
                <a:gd name="T1" fmla="*/ 0 h 191"/>
                <a:gd name="T2" fmla="*/ 0 w 83"/>
                <a:gd name="T3" fmla="*/ 0 h 191"/>
                <a:gd name="T4" fmla="*/ 82 w 83"/>
                <a:gd name="T5" fmla="*/ 190 h 191"/>
                <a:gd name="T6" fmla="*/ 82 w 83"/>
                <a:gd name="T7" fmla="*/ 190 h 191"/>
                <a:gd name="T8" fmla="*/ 0 w 83"/>
                <a:gd name="T9" fmla="*/ 0 h 191"/>
              </a:gdLst>
              <a:ahLst/>
              <a:cxnLst>
                <a:cxn ang="0">
                  <a:pos x="T0" y="T1"/>
                </a:cxn>
                <a:cxn ang="0">
                  <a:pos x="T2" y="T3"/>
                </a:cxn>
                <a:cxn ang="0">
                  <a:pos x="T4" y="T5"/>
                </a:cxn>
                <a:cxn ang="0">
                  <a:pos x="T6" y="T7"/>
                </a:cxn>
                <a:cxn ang="0">
                  <a:pos x="T8" y="T9"/>
                </a:cxn>
              </a:cxnLst>
              <a:rect l="0" t="0" r="r" b="b"/>
              <a:pathLst>
                <a:path w="83" h="191">
                  <a:moveTo>
                    <a:pt x="0" y="0"/>
                  </a:moveTo>
                  <a:lnTo>
                    <a:pt x="0" y="0"/>
                  </a:lnTo>
                  <a:lnTo>
                    <a:pt x="82" y="190"/>
                  </a:lnTo>
                  <a:lnTo>
                    <a:pt x="82" y="190"/>
                  </a:lnTo>
                  <a:lnTo>
                    <a:pt x="0"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8" name="Freeform 331"/>
            <p:cNvSpPr>
              <a:spLocks noChangeArrowheads="1"/>
            </p:cNvSpPr>
            <p:nvPr/>
          </p:nvSpPr>
          <p:spPr bwMode="auto">
            <a:xfrm>
              <a:off x="15208682" y="5100000"/>
              <a:ext cx="103562" cy="234376"/>
            </a:xfrm>
            <a:custGeom>
              <a:avLst/>
              <a:gdLst>
                <a:gd name="T0" fmla="*/ 0 w 83"/>
                <a:gd name="T1" fmla="*/ 0 h 191"/>
                <a:gd name="T2" fmla="*/ 0 w 83"/>
                <a:gd name="T3" fmla="*/ 0 h 191"/>
                <a:gd name="T4" fmla="*/ 82 w 83"/>
                <a:gd name="T5" fmla="*/ 190 h 191"/>
                <a:gd name="T6" fmla="*/ 82 w 83"/>
                <a:gd name="T7" fmla="*/ 190 h 191"/>
                <a:gd name="T8" fmla="*/ 0 w 83"/>
                <a:gd name="T9" fmla="*/ 0 h 191"/>
              </a:gdLst>
              <a:ahLst/>
              <a:cxnLst>
                <a:cxn ang="0">
                  <a:pos x="T0" y="T1"/>
                </a:cxn>
                <a:cxn ang="0">
                  <a:pos x="T2" y="T3"/>
                </a:cxn>
                <a:cxn ang="0">
                  <a:pos x="T4" y="T5"/>
                </a:cxn>
                <a:cxn ang="0">
                  <a:pos x="T6" y="T7"/>
                </a:cxn>
                <a:cxn ang="0">
                  <a:pos x="T8" y="T9"/>
                </a:cxn>
              </a:cxnLst>
              <a:rect l="0" t="0" r="r" b="b"/>
              <a:pathLst>
                <a:path w="83" h="191">
                  <a:moveTo>
                    <a:pt x="0" y="0"/>
                  </a:moveTo>
                  <a:lnTo>
                    <a:pt x="0" y="0"/>
                  </a:lnTo>
                  <a:lnTo>
                    <a:pt x="82" y="190"/>
                  </a:lnTo>
                  <a:lnTo>
                    <a:pt x="82" y="190"/>
                  </a:lnTo>
                  <a:lnTo>
                    <a:pt x="0" y="0"/>
                  </a:lnTo>
                </a:path>
              </a:pathLst>
            </a:custGeom>
            <a:solidFill>
              <a:srgbClr val="B3B5B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9" name="Freeform 332"/>
            <p:cNvSpPr>
              <a:spLocks noChangeArrowheads="1"/>
            </p:cNvSpPr>
            <p:nvPr/>
          </p:nvSpPr>
          <p:spPr bwMode="auto">
            <a:xfrm>
              <a:off x="15274088" y="5100000"/>
              <a:ext cx="218022" cy="234376"/>
            </a:xfrm>
            <a:custGeom>
              <a:avLst/>
              <a:gdLst>
                <a:gd name="T0" fmla="*/ 55 w 177"/>
                <a:gd name="T1" fmla="*/ 0 h 191"/>
                <a:gd name="T2" fmla="*/ 0 w 177"/>
                <a:gd name="T3" fmla="*/ 0 h 191"/>
                <a:gd name="T4" fmla="*/ 95 w 177"/>
                <a:gd name="T5" fmla="*/ 190 h 191"/>
                <a:gd name="T6" fmla="*/ 176 w 177"/>
                <a:gd name="T7" fmla="*/ 190 h 191"/>
                <a:gd name="T8" fmla="*/ 55 w 177"/>
                <a:gd name="T9" fmla="*/ 0 h 191"/>
              </a:gdLst>
              <a:ahLst/>
              <a:cxnLst>
                <a:cxn ang="0">
                  <a:pos x="T0" y="T1"/>
                </a:cxn>
                <a:cxn ang="0">
                  <a:pos x="T2" y="T3"/>
                </a:cxn>
                <a:cxn ang="0">
                  <a:pos x="T4" y="T5"/>
                </a:cxn>
                <a:cxn ang="0">
                  <a:pos x="T6" y="T7"/>
                </a:cxn>
                <a:cxn ang="0">
                  <a:pos x="T8" y="T9"/>
                </a:cxn>
              </a:cxnLst>
              <a:rect l="0" t="0" r="r" b="b"/>
              <a:pathLst>
                <a:path w="177" h="191">
                  <a:moveTo>
                    <a:pt x="55" y="0"/>
                  </a:moveTo>
                  <a:lnTo>
                    <a:pt x="0" y="0"/>
                  </a:lnTo>
                  <a:lnTo>
                    <a:pt x="95" y="190"/>
                  </a:lnTo>
                  <a:lnTo>
                    <a:pt x="176" y="190"/>
                  </a:lnTo>
                  <a:lnTo>
                    <a:pt x="55"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0" name="Freeform 333"/>
            <p:cNvSpPr>
              <a:spLocks noChangeArrowheads="1"/>
            </p:cNvSpPr>
            <p:nvPr/>
          </p:nvSpPr>
          <p:spPr bwMode="auto">
            <a:xfrm>
              <a:off x="15274088" y="5100000"/>
              <a:ext cx="218022" cy="234376"/>
            </a:xfrm>
            <a:custGeom>
              <a:avLst/>
              <a:gdLst>
                <a:gd name="T0" fmla="*/ 55 w 177"/>
                <a:gd name="T1" fmla="*/ 0 h 191"/>
                <a:gd name="T2" fmla="*/ 0 w 177"/>
                <a:gd name="T3" fmla="*/ 0 h 191"/>
                <a:gd name="T4" fmla="*/ 95 w 177"/>
                <a:gd name="T5" fmla="*/ 190 h 191"/>
                <a:gd name="T6" fmla="*/ 176 w 177"/>
                <a:gd name="T7" fmla="*/ 190 h 191"/>
                <a:gd name="T8" fmla="*/ 55 w 177"/>
                <a:gd name="T9" fmla="*/ 0 h 191"/>
              </a:gdLst>
              <a:ahLst/>
              <a:cxnLst>
                <a:cxn ang="0">
                  <a:pos x="T0" y="T1"/>
                </a:cxn>
                <a:cxn ang="0">
                  <a:pos x="T2" y="T3"/>
                </a:cxn>
                <a:cxn ang="0">
                  <a:pos x="T4" y="T5"/>
                </a:cxn>
                <a:cxn ang="0">
                  <a:pos x="T6" y="T7"/>
                </a:cxn>
                <a:cxn ang="0">
                  <a:pos x="T8" y="T9"/>
                </a:cxn>
              </a:cxnLst>
              <a:rect l="0" t="0" r="r" b="b"/>
              <a:pathLst>
                <a:path w="177" h="191">
                  <a:moveTo>
                    <a:pt x="55" y="0"/>
                  </a:moveTo>
                  <a:lnTo>
                    <a:pt x="0" y="0"/>
                  </a:lnTo>
                  <a:lnTo>
                    <a:pt x="95" y="190"/>
                  </a:lnTo>
                  <a:lnTo>
                    <a:pt x="176" y="190"/>
                  </a:lnTo>
                  <a:lnTo>
                    <a:pt x="55" y="0"/>
                  </a:lnTo>
                </a:path>
              </a:pathLst>
            </a:custGeom>
            <a:solidFill>
              <a:srgbClr val="D2D2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1" name="Freeform 334"/>
            <p:cNvSpPr>
              <a:spLocks noChangeArrowheads="1"/>
            </p:cNvSpPr>
            <p:nvPr/>
          </p:nvSpPr>
          <p:spPr bwMode="auto">
            <a:xfrm>
              <a:off x="14489209" y="5334376"/>
              <a:ext cx="103562" cy="87208"/>
            </a:xfrm>
            <a:custGeom>
              <a:avLst/>
              <a:gdLst>
                <a:gd name="T0" fmla="*/ 81 w 82"/>
                <a:gd name="T1" fmla="*/ 54 h 69"/>
                <a:gd name="T2" fmla="*/ 81 w 82"/>
                <a:gd name="T3" fmla="*/ 54 h 69"/>
                <a:gd name="T4" fmla="*/ 0 w 82"/>
                <a:gd name="T5" fmla="*/ 54 h 69"/>
                <a:gd name="T6" fmla="*/ 0 w 82"/>
                <a:gd name="T7" fmla="*/ 0 h 69"/>
                <a:gd name="T8" fmla="*/ 81 w 82"/>
                <a:gd name="T9" fmla="*/ 0 h 69"/>
                <a:gd name="T10" fmla="*/ 81 w 82"/>
                <a:gd name="T11" fmla="*/ 54 h 69"/>
              </a:gdLst>
              <a:ahLst/>
              <a:cxnLst>
                <a:cxn ang="0">
                  <a:pos x="T0" y="T1"/>
                </a:cxn>
                <a:cxn ang="0">
                  <a:pos x="T2" y="T3"/>
                </a:cxn>
                <a:cxn ang="0">
                  <a:pos x="T4" y="T5"/>
                </a:cxn>
                <a:cxn ang="0">
                  <a:pos x="T6" y="T7"/>
                </a:cxn>
                <a:cxn ang="0">
                  <a:pos x="T8" y="T9"/>
                </a:cxn>
                <a:cxn ang="0">
                  <a:pos x="T10" y="T11"/>
                </a:cxn>
              </a:cxnLst>
              <a:rect l="0" t="0" r="r" b="b"/>
              <a:pathLst>
                <a:path w="82" h="69">
                  <a:moveTo>
                    <a:pt x="81" y="54"/>
                  </a:moveTo>
                  <a:lnTo>
                    <a:pt x="81" y="54"/>
                  </a:lnTo>
                  <a:cubicBezTo>
                    <a:pt x="54" y="68"/>
                    <a:pt x="26" y="68"/>
                    <a:pt x="0" y="54"/>
                  </a:cubicBezTo>
                  <a:cubicBezTo>
                    <a:pt x="0" y="27"/>
                    <a:pt x="0" y="14"/>
                    <a:pt x="0" y="0"/>
                  </a:cubicBezTo>
                  <a:cubicBezTo>
                    <a:pt x="26" y="0"/>
                    <a:pt x="54" y="0"/>
                    <a:pt x="81" y="0"/>
                  </a:cubicBezTo>
                  <a:cubicBezTo>
                    <a:pt x="81" y="14"/>
                    <a:pt x="81" y="27"/>
                    <a:pt x="81" y="5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2" name="Freeform 335"/>
            <p:cNvSpPr>
              <a:spLocks noChangeArrowheads="1"/>
            </p:cNvSpPr>
            <p:nvPr/>
          </p:nvSpPr>
          <p:spPr bwMode="auto">
            <a:xfrm>
              <a:off x="14587320" y="5334376"/>
              <a:ext cx="81760" cy="87208"/>
            </a:xfrm>
            <a:custGeom>
              <a:avLst/>
              <a:gdLst>
                <a:gd name="T0" fmla="*/ 67 w 68"/>
                <a:gd name="T1" fmla="*/ 54 h 69"/>
                <a:gd name="T2" fmla="*/ 67 w 68"/>
                <a:gd name="T3" fmla="*/ 54 h 69"/>
                <a:gd name="T4" fmla="*/ 0 w 68"/>
                <a:gd name="T5" fmla="*/ 54 h 69"/>
                <a:gd name="T6" fmla="*/ 0 w 68"/>
                <a:gd name="T7" fmla="*/ 0 h 69"/>
                <a:gd name="T8" fmla="*/ 67 w 68"/>
                <a:gd name="T9" fmla="*/ 0 h 69"/>
                <a:gd name="T10" fmla="*/ 67 w 68"/>
                <a:gd name="T11" fmla="*/ 54 h 69"/>
              </a:gdLst>
              <a:ahLst/>
              <a:cxnLst>
                <a:cxn ang="0">
                  <a:pos x="T0" y="T1"/>
                </a:cxn>
                <a:cxn ang="0">
                  <a:pos x="T2" y="T3"/>
                </a:cxn>
                <a:cxn ang="0">
                  <a:pos x="T4" y="T5"/>
                </a:cxn>
                <a:cxn ang="0">
                  <a:pos x="T6" y="T7"/>
                </a:cxn>
                <a:cxn ang="0">
                  <a:pos x="T8" y="T9"/>
                </a:cxn>
                <a:cxn ang="0">
                  <a:pos x="T10" y="T11"/>
                </a:cxn>
              </a:cxnLst>
              <a:rect l="0" t="0" r="r" b="b"/>
              <a:pathLst>
                <a:path w="68" h="69">
                  <a:moveTo>
                    <a:pt x="67" y="54"/>
                  </a:moveTo>
                  <a:lnTo>
                    <a:pt x="67" y="54"/>
                  </a:lnTo>
                  <a:cubicBezTo>
                    <a:pt x="54" y="68"/>
                    <a:pt x="13" y="68"/>
                    <a:pt x="0" y="54"/>
                  </a:cubicBezTo>
                  <a:cubicBezTo>
                    <a:pt x="0" y="27"/>
                    <a:pt x="0" y="14"/>
                    <a:pt x="0" y="0"/>
                  </a:cubicBezTo>
                  <a:cubicBezTo>
                    <a:pt x="27" y="0"/>
                    <a:pt x="40" y="0"/>
                    <a:pt x="67" y="0"/>
                  </a:cubicBezTo>
                  <a:cubicBezTo>
                    <a:pt x="67" y="14"/>
                    <a:pt x="67" y="27"/>
                    <a:pt x="67" y="54"/>
                  </a:cubicBezTo>
                </a:path>
              </a:pathLst>
            </a:custGeom>
            <a:solidFill>
              <a:schemeClr val="accent1">
                <a:lumMod val="75000"/>
              </a:schemeClr>
            </a:solidFill>
            <a:ln>
              <a:noFill/>
            </a:ln>
            <a:effectLst/>
          </p:spPr>
          <p:txBody>
            <a:bodyPr wrap="none" anchor="ctr"/>
            <a:lstStyle/>
            <a:p>
              <a:endParaRPr lang="en-US"/>
            </a:p>
          </p:txBody>
        </p:sp>
        <p:sp>
          <p:nvSpPr>
            <p:cNvPr id="443" name="Freeform 336"/>
            <p:cNvSpPr>
              <a:spLocks noChangeArrowheads="1"/>
            </p:cNvSpPr>
            <p:nvPr/>
          </p:nvSpPr>
          <p:spPr bwMode="auto">
            <a:xfrm>
              <a:off x="14669079" y="5334376"/>
              <a:ext cx="103558" cy="87208"/>
            </a:xfrm>
            <a:custGeom>
              <a:avLst/>
              <a:gdLst>
                <a:gd name="T0" fmla="*/ 82 w 83"/>
                <a:gd name="T1" fmla="*/ 54 h 69"/>
                <a:gd name="T2" fmla="*/ 82 w 83"/>
                <a:gd name="T3" fmla="*/ 54 h 69"/>
                <a:gd name="T4" fmla="*/ 0 w 83"/>
                <a:gd name="T5" fmla="*/ 54 h 69"/>
                <a:gd name="T6" fmla="*/ 0 w 83"/>
                <a:gd name="T7" fmla="*/ 0 h 69"/>
                <a:gd name="T8" fmla="*/ 82 w 83"/>
                <a:gd name="T9" fmla="*/ 0 h 69"/>
                <a:gd name="T10" fmla="*/ 82 w 83"/>
                <a:gd name="T11" fmla="*/ 54 h 69"/>
              </a:gdLst>
              <a:ahLst/>
              <a:cxnLst>
                <a:cxn ang="0">
                  <a:pos x="T0" y="T1"/>
                </a:cxn>
                <a:cxn ang="0">
                  <a:pos x="T2" y="T3"/>
                </a:cxn>
                <a:cxn ang="0">
                  <a:pos x="T4" y="T5"/>
                </a:cxn>
                <a:cxn ang="0">
                  <a:pos x="T6" y="T7"/>
                </a:cxn>
                <a:cxn ang="0">
                  <a:pos x="T8" y="T9"/>
                </a:cxn>
                <a:cxn ang="0">
                  <a:pos x="T10" y="T11"/>
                </a:cxn>
              </a:cxnLst>
              <a:rect l="0" t="0" r="r" b="b"/>
              <a:pathLst>
                <a:path w="83" h="69">
                  <a:moveTo>
                    <a:pt x="82" y="54"/>
                  </a:moveTo>
                  <a:lnTo>
                    <a:pt x="82" y="54"/>
                  </a:lnTo>
                  <a:cubicBezTo>
                    <a:pt x="55" y="68"/>
                    <a:pt x="28" y="68"/>
                    <a:pt x="0" y="54"/>
                  </a:cubicBezTo>
                  <a:cubicBezTo>
                    <a:pt x="0" y="27"/>
                    <a:pt x="0" y="14"/>
                    <a:pt x="0" y="0"/>
                  </a:cubicBezTo>
                  <a:cubicBezTo>
                    <a:pt x="28" y="0"/>
                    <a:pt x="55" y="0"/>
                    <a:pt x="82" y="0"/>
                  </a:cubicBezTo>
                  <a:cubicBezTo>
                    <a:pt x="82" y="14"/>
                    <a:pt x="82" y="27"/>
                    <a:pt x="82" y="5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4" name="Freeform 337"/>
            <p:cNvSpPr>
              <a:spLocks noChangeArrowheads="1"/>
            </p:cNvSpPr>
            <p:nvPr/>
          </p:nvSpPr>
          <p:spPr bwMode="auto">
            <a:xfrm>
              <a:off x="14772638" y="5334376"/>
              <a:ext cx="87208" cy="87208"/>
            </a:xfrm>
            <a:custGeom>
              <a:avLst/>
              <a:gdLst>
                <a:gd name="T0" fmla="*/ 68 w 69"/>
                <a:gd name="T1" fmla="*/ 54 h 69"/>
                <a:gd name="T2" fmla="*/ 68 w 69"/>
                <a:gd name="T3" fmla="*/ 54 h 69"/>
                <a:gd name="T4" fmla="*/ 0 w 69"/>
                <a:gd name="T5" fmla="*/ 54 h 69"/>
                <a:gd name="T6" fmla="*/ 0 w 69"/>
                <a:gd name="T7" fmla="*/ 0 h 69"/>
                <a:gd name="T8" fmla="*/ 68 w 69"/>
                <a:gd name="T9" fmla="*/ 0 h 69"/>
                <a:gd name="T10" fmla="*/ 68 w 69"/>
                <a:gd name="T11" fmla="*/ 54 h 69"/>
              </a:gdLst>
              <a:ahLst/>
              <a:cxnLst>
                <a:cxn ang="0">
                  <a:pos x="T0" y="T1"/>
                </a:cxn>
                <a:cxn ang="0">
                  <a:pos x="T2" y="T3"/>
                </a:cxn>
                <a:cxn ang="0">
                  <a:pos x="T4" y="T5"/>
                </a:cxn>
                <a:cxn ang="0">
                  <a:pos x="T6" y="T7"/>
                </a:cxn>
                <a:cxn ang="0">
                  <a:pos x="T8" y="T9"/>
                </a:cxn>
                <a:cxn ang="0">
                  <a:pos x="T10" y="T11"/>
                </a:cxn>
              </a:cxnLst>
              <a:rect l="0" t="0" r="r" b="b"/>
              <a:pathLst>
                <a:path w="69" h="69">
                  <a:moveTo>
                    <a:pt x="68" y="54"/>
                  </a:moveTo>
                  <a:lnTo>
                    <a:pt x="68" y="54"/>
                  </a:lnTo>
                  <a:cubicBezTo>
                    <a:pt x="41" y="68"/>
                    <a:pt x="13" y="68"/>
                    <a:pt x="0" y="54"/>
                  </a:cubicBezTo>
                  <a:cubicBezTo>
                    <a:pt x="0" y="27"/>
                    <a:pt x="0" y="14"/>
                    <a:pt x="0" y="0"/>
                  </a:cubicBezTo>
                  <a:cubicBezTo>
                    <a:pt x="13" y="0"/>
                    <a:pt x="41" y="0"/>
                    <a:pt x="68" y="0"/>
                  </a:cubicBezTo>
                  <a:cubicBezTo>
                    <a:pt x="68" y="14"/>
                    <a:pt x="68" y="27"/>
                    <a:pt x="68" y="54"/>
                  </a:cubicBezTo>
                </a:path>
              </a:pathLst>
            </a:custGeom>
            <a:solidFill>
              <a:schemeClr val="accent1">
                <a:lumMod val="75000"/>
              </a:schemeClr>
            </a:solidFill>
            <a:ln>
              <a:noFill/>
            </a:ln>
            <a:effectLst/>
          </p:spPr>
          <p:txBody>
            <a:bodyPr wrap="none" anchor="ctr"/>
            <a:lstStyle/>
            <a:p>
              <a:endParaRPr lang="en-US"/>
            </a:p>
          </p:txBody>
        </p:sp>
        <p:sp>
          <p:nvSpPr>
            <p:cNvPr id="481" name="Freeform 338"/>
            <p:cNvSpPr>
              <a:spLocks noChangeArrowheads="1"/>
            </p:cNvSpPr>
            <p:nvPr/>
          </p:nvSpPr>
          <p:spPr bwMode="auto">
            <a:xfrm>
              <a:off x="14854397" y="5334376"/>
              <a:ext cx="81756" cy="87208"/>
            </a:xfrm>
            <a:custGeom>
              <a:avLst/>
              <a:gdLst>
                <a:gd name="T0" fmla="*/ 67 w 68"/>
                <a:gd name="T1" fmla="*/ 54 h 69"/>
                <a:gd name="T2" fmla="*/ 67 w 68"/>
                <a:gd name="T3" fmla="*/ 54 h 69"/>
                <a:gd name="T4" fmla="*/ 0 w 68"/>
                <a:gd name="T5" fmla="*/ 54 h 69"/>
                <a:gd name="T6" fmla="*/ 0 w 68"/>
                <a:gd name="T7" fmla="*/ 0 h 69"/>
                <a:gd name="T8" fmla="*/ 67 w 68"/>
                <a:gd name="T9" fmla="*/ 0 h 69"/>
                <a:gd name="T10" fmla="*/ 67 w 68"/>
                <a:gd name="T11" fmla="*/ 54 h 69"/>
              </a:gdLst>
              <a:ahLst/>
              <a:cxnLst>
                <a:cxn ang="0">
                  <a:pos x="T0" y="T1"/>
                </a:cxn>
                <a:cxn ang="0">
                  <a:pos x="T2" y="T3"/>
                </a:cxn>
                <a:cxn ang="0">
                  <a:pos x="T4" y="T5"/>
                </a:cxn>
                <a:cxn ang="0">
                  <a:pos x="T6" y="T7"/>
                </a:cxn>
                <a:cxn ang="0">
                  <a:pos x="T8" y="T9"/>
                </a:cxn>
                <a:cxn ang="0">
                  <a:pos x="T10" y="T11"/>
                </a:cxn>
              </a:cxnLst>
              <a:rect l="0" t="0" r="r" b="b"/>
              <a:pathLst>
                <a:path w="68" h="69">
                  <a:moveTo>
                    <a:pt x="67" y="54"/>
                  </a:moveTo>
                  <a:lnTo>
                    <a:pt x="67" y="54"/>
                  </a:lnTo>
                  <a:cubicBezTo>
                    <a:pt x="54" y="68"/>
                    <a:pt x="13" y="68"/>
                    <a:pt x="0" y="54"/>
                  </a:cubicBezTo>
                  <a:cubicBezTo>
                    <a:pt x="0" y="27"/>
                    <a:pt x="0" y="14"/>
                    <a:pt x="0" y="0"/>
                  </a:cubicBezTo>
                  <a:cubicBezTo>
                    <a:pt x="27" y="0"/>
                    <a:pt x="54" y="0"/>
                    <a:pt x="67" y="0"/>
                  </a:cubicBezTo>
                  <a:cubicBezTo>
                    <a:pt x="67" y="14"/>
                    <a:pt x="67" y="27"/>
                    <a:pt x="67" y="5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2" name="Freeform 339"/>
            <p:cNvSpPr>
              <a:spLocks noChangeArrowheads="1"/>
            </p:cNvSpPr>
            <p:nvPr/>
          </p:nvSpPr>
          <p:spPr bwMode="auto">
            <a:xfrm>
              <a:off x="14941607" y="5334376"/>
              <a:ext cx="103558" cy="87208"/>
            </a:xfrm>
            <a:custGeom>
              <a:avLst/>
              <a:gdLst>
                <a:gd name="T0" fmla="*/ 82 w 83"/>
                <a:gd name="T1" fmla="*/ 54 h 69"/>
                <a:gd name="T2" fmla="*/ 82 w 83"/>
                <a:gd name="T3" fmla="*/ 54 h 69"/>
                <a:gd name="T4" fmla="*/ 0 w 83"/>
                <a:gd name="T5" fmla="*/ 54 h 69"/>
                <a:gd name="T6" fmla="*/ 0 w 83"/>
                <a:gd name="T7" fmla="*/ 0 h 69"/>
                <a:gd name="T8" fmla="*/ 82 w 83"/>
                <a:gd name="T9" fmla="*/ 0 h 69"/>
                <a:gd name="T10" fmla="*/ 82 w 83"/>
                <a:gd name="T11" fmla="*/ 54 h 69"/>
              </a:gdLst>
              <a:ahLst/>
              <a:cxnLst>
                <a:cxn ang="0">
                  <a:pos x="T0" y="T1"/>
                </a:cxn>
                <a:cxn ang="0">
                  <a:pos x="T2" y="T3"/>
                </a:cxn>
                <a:cxn ang="0">
                  <a:pos x="T4" y="T5"/>
                </a:cxn>
                <a:cxn ang="0">
                  <a:pos x="T6" y="T7"/>
                </a:cxn>
                <a:cxn ang="0">
                  <a:pos x="T8" y="T9"/>
                </a:cxn>
                <a:cxn ang="0">
                  <a:pos x="T10" y="T11"/>
                </a:cxn>
              </a:cxnLst>
              <a:rect l="0" t="0" r="r" b="b"/>
              <a:pathLst>
                <a:path w="83" h="69">
                  <a:moveTo>
                    <a:pt x="82" y="54"/>
                  </a:moveTo>
                  <a:lnTo>
                    <a:pt x="82" y="54"/>
                  </a:lnTo>
                  <a:cubicBezTo>
                    <a:pt x="54" y="68"/>
                    <a:pt x="28" y="68"/>
                    <a:pt x="0" y="54"/>
                  </a:cubicBezTo>
                  <a:cubicBezTo>
                    <a:pt x="0" y="27"/>
                    <a:pt x="0" y="14"/>
                    <a:pt x="0" y="0"/>
                  </a:cubicBezTo>
                  <a:cubicBezTo>
                    <a:pt x="28" y="0"/>
                    <a:pt x="54" y="0"/>
                    <a:pt x="82" y="0"/>
                  </a:cubicBezTo>
                  <a:cubicBezTo>
                    <a:pt x="82" y="14"/>
                    <a:pt x="82" y="27"/>
                    <a:pt x="82" y="54"/>
                  </a:cubicBezTo>
                </a:path>
              </a:pathLst>
            </a:custGeom>
            <a:solidFill>
              <a:schemeClr val="accent1">
                <a:lumMod val="75000"/>
              </a:schemeClr>
            </a:solidFill>
            <a:ln>
              <a:noFill/>
            </a:ln>
            <a:effectLst/>
          </p:spPr>
          <p:txBody>
            <a:bodyPr wrap="none" anchor="ctr"/>
            <a:lstStyle/>
            <a:p>
              <a:endParaRPr lang="en-US"/>
            </a:p>
          </p:txBody>
        </p:sp>
        <p:sp>
          <p:nvSpPr>
            <p:cNvPr id="483" name="Freeform 340"/>
            <p:cNvSpPr>
              <a:spLocks noChangeArrowheads="1"/>
            </p:cNvSpPr>
            <p:nvPr/>
          </p:nvSpPr>
          <p:spPr bwMode="auto">
            <a:xfrm>
              <a:off x="15039717" y="5334376"/>
              <a:ext cx="81756" cy="87208"/>
            </a:xfrm>
            <a:custGeom>
              <a:avLst/>
              <a:gdLst>
                <a:gd name="T0" fmla="*/ 67 w 68"/>
                <a:gd name="T1" fmla="*/ 54 h 69"/>
                <a:gd name="T2" fmla="*/ 67 w 68"/>
                <a:gd name="T3" fmla="*/ 54 h 69"/>
                <a:gd name="T4" fmla="*/ 0 w 68"/>
                <a:gd name="T5" fmla="*/ 54 h 69"/>
                <a:gd name="T6" fmla="*/ 0 w 68"/>
                <a:gd name="T7" fmla="*/ 0 h 69"/>
                <a:gd name="T8" fmla="*/ 67 w 68"/>
                <a:gd name="T9" fmla="*/ 0 h 69"/>
                <a:gd name="T10" fmla="*/ 67 w 68"/>
                <a:gd name="T11" fmla="*/ 54 h 69"/>
              </a:gdLst>
              <a:ahLst/>
              <a:cxnLst>
                <a:cxn ang="0">
                  <a:pos x="T0" y="T1"/>
                </a:cxn>
                <a:cxn ang="0">
                  <a:pos x="T2" y="T3"/>
                </a:cxn>
                <a:cxn ang="0">
                  <a:pos x="T4" y="T5"/>
                </a:cxn>
                <a:cxn ang="0">
                  <a:pos x="T6" y="T7"/>
                </a:cxn>
                <a:cxn ang="0">
                  <a:pos x="T8" y="T9"/>
                </a:cxn>
                <a:cxn ang="0">
                  <a:pos x="T10" y="T11"/>
                </a:cxn>
              </a:cxnLst>
              <a:rect l="0" t="0" r="r" b="b"/>
              <a:pathLst>
                <a:path w="68" h="69">
                  <a:moveTo>
                    <a:pt x="67" y="54"/>
                  </a:moveTo>
                  <a:lnTo>
                    <a:pt x="67" y="54"/>
                  </a:lnTo>
                  <a:cubicBezTo>
                    <a:pt x="54" y="68"/>
                    <a:pt x="13" y="68"/>
                    <a:pt x="0" y="54"/>
                  </a:cubicBezTo>
                  <a:cubicBezTo>
                    <a:pt x="0" y="27"/>
                    <a:pt x="0" y="14"/>
                    <a:pt x="0" y="0"/>
                  </a:cubicBezTo>
                  <a:cubicBezTo>
                    <a:pt x="27" y="0"/>
                    <a:pt x="41" y="0"/>
                    <a:pt x="67" y="0"/>
                  </a:cubicBezTo>
                  <a:cubicBezTo>
                    <a:pt x="67" y="14"/>
                    <a:pt x="67" y="27"/>
                    <a:pt x="67" y="5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4" name="Freeform 341"/>
            <p:cNvSpPr>
              <a:spLocks noChangeArrowheads="1"/>
            </p:cNvSpPr>
            <p:nvPr/>
          </p:nvSpPr>
          <p:spPr bwMode="auto">
            <a:xfrm>
              <a:off x="15121473" y="5334376"/>
              <a:ext cx="103562" cy="87208"/>
            </a:xfrm>
            <a:custGeom>
              <a:avLst/>
              <a:gdLst>
                <a:gd name="T0" fmla="*/ 82 w 83"/>
                <a:gd name="T1" fmla="*/ 54 h 69"/>
                <a:gd name="T2" fmla="*/ 82 w 83"/>
                <a:gd name="T3" fmla="*/ 54 h 69"/>
                <a:gd name="T4" fmla="*/ 0 w 83"/>
                <a:gd name="T5" fmla="*/ 54 h 69"/>
                <a:gd name="T6" fmla="*/ 0 w 83"/>
                <a:gd name="T7" fmla="*/ 0 h 69"/>
                <a:gd name="T8" fmla="*/ 82 w 83"/>
                <a:gd name="T9" fmla="*/ 0 h 69"/>
                <a:gd name="T10" fmla="*/ 82 w 83"/>
                <a:gd name="T11" fmla="*/ 54 h 69"/>
              </a:gdLst>
              <a:ahLst/>
              <a:cxnLst>
                <a:cxn ang="0">
                  <a:pos x="T0" y="T1"/>
                </a:cxn>
                <a:cxn ang="0">
                  <a:pos x="T2" y="T3"/>
                </a:cxn>
                <a:cxn ang="0">
                  <a:pos x="T4" y="T5"/>
                </a:cxn>
                <a:cxn ang="0">
                  <a:pos x="T6" y="T7"/>
                </a:cxn>
                <a:cxn ang="0">
                  <a:pos x="T8" y="T9"/>
                </a:cxn>
                <a:cxn ang="0">
                  <a:pos x="T10" y="T11"/>
                </a:cxn>
              </a:cxnLst>
              <a:rect l="0" t="0" r="r" b="b"/>
              <a:pathLst>
                <a:path w="83" h="69">
                  <a:moveTo>
                    <a:pt x="82" y="54"/>
                  </a:moveTo>
                  <a:lnTo>
                    <a:pt x="82" y="54"/>
                  </a:lnTo>
                  <a:cubicBezTo>
                    <a:pt x="55" y="68"/>
                    <a:pt x="27" y="68"/>
                    <a:pt x="0" y="54"/>
                  </a:cubicBezTo>
                  <a:cubicBezTo>
                    <a:pt x="0" y="27"/>
                    <a:pt x="0" y="14"/>
                    <a:pt x="0" y="0"/>
                  </a:cubicBezTo>
                  <a:cubicBezTo>
                    <a:pt x="27" y="0"/>
                    <a:pt x="55" y="0"/>
                    <a:pt x="82" y="0"/>
                  </a:cubicBezTo>
                  <a:cubicBezTo>
                    <a:pt x="82" y="14"/>
                    <a:pt x="82" y="27"/>
                    <a:pt x="82" y="54"/>
                  </a:cubicBezTo>
                </a:path>
              </a:pathLst>
            </a:custGeom>
            <a:solidFill>
              <a:schemeClr val="accent1">
                <a:lumMod val="75000"/>
              </a:schemeClr>
            </a:solidFill>
            <a:ln>
              <a:noFill/>
            </a:ln>
            <a:effectLst/>
          </p:spPr>
          <p:txBody>
            <a:bodyPr wrap="none" anchor="ctr"/>
            <a:lstStyle/>
            <a:p>
              <a:endParaRPr lang="en-US"/>
            </a:p>
          </p:txBody>
        </p:sp>
        <p:sp>
          <p:nvSpPr>
            <p:cNvPr id="553" name="Freeform 342"/>
            <p:cNvSpPr>
              <a:spLocks noChangeArrowheads="1"/>
            </p:cNvSpPr>
            <p:nvPr/>
          </p:nvSpPr>
          <p:spPr bwMode="auto">
            <a:xfrm>
              <a:off x="15225035" y="5334376"/>
              <a:ext cx="87208" cy="87208"/>
            </a:xfrm>
            <a:custGeom>
              <a:avLst/>
              <a:gdLst>
                <a:gd name="T0" fmla="*/ 68 w 69"/>
                <a:gd name="T1" fmla="*/ 54 h 69"/>
                <a:gd name="T2" fmla="*/ 68 w 69"/>
                <a:gd name="T3" fmla="*/ 54 h 69"/>
                <a:gd name="T4" fmla="*/ 0 w 69"/>
                <a:gd name="T5" fmla="*/ 54 h 69"/>
                <a:gd name="T6" fmla="*/ 0 w 69"/>
                <a:gd name="T7" fmla="*/ 0 h 69"/>
                <a:gd name="T8" fmla="*/ 68 w 69"/>
                <a:gd name="T9" fmla="*/ 0 h 69"/>
                <a:gd name="T10" fmla="*/ 68 w 69"/>
                <a:gd name="T11" fmla="*/ 54 h 69"/>
              </a:gdLst>
              <a:ahLst/>
              <a:cxnLst>
                <a:cxn ang="0">
                  <a:pos x="T0" y="T1"/>
                </a:cxn>
                <a:cxn ang="0">
                  <a:pos x="T2" y="T3"/>
                </a:cxn>
                <a:cxn ang="0">
                  <a:pos x="T4" y="T5"/>
                </a:cxn>
                <a:cxn ang="0">
                  <a:pos x="T6" y="T7"/>
                </a:cxn>
                <a:cxn ang="0">
                  <a:pos x="T8" y="T9"/>
                </a:cxn>
                <a:cxn ang="0">
                  <a:pos x="T10" y="T11"/>
                </a:cxn>
              </a:cxnLst>
              <a:rect l="0" t="0" r="r" b="b"/>
              <a:pathLst>
                <a:path w="69" h="69">
                  <a:moveTo>
                    <a:pt x="68" y="54"/>
                  </a:moveTo>
                  <a:lnTo>
                    <a:pt x="68" y="54"/>
                  </a:lnTo>
                  <a:cubicBezTo>
                    <a:pt x="40" y="68"/>
                    <a:pt x="13" y="68"/>
                    <a:pt x="0" y="54"/>
                  </a:cubicBezTo>
                  <a:cubicBezTo>
                    <a:pt x="0" y="27"/>
                    <a:pt x="0" y="14"/>
                    <a:pt x="0" y="0"/>
                  </a:cubicBezTo>
                  <a:cubicBezTo>
                    <a:pt x="13" y="0"/>
                    <a:pt x="40" y="0"/>
                    <a:pt x="68" y="0"/>
                  </a:cubicBezTo>
                  <a:cubicBezTo>
                    <a:pt x="68" y="14"/>
                    <a:pt x="68" y="27"/>
                    <a:pt x="68" y="5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4" name="Freeform 343"/>
            <p:cNvSpPr>
              <a:spLocks noChangeArrowheads="1"/>
            </p:cNvSpPr>
            <p:nvPr/>
          </p:nvSpPr>
          <p:spPr bwMode="auto">
            <a:xfrm>
              <a:off x="15306792" y="5334376"/>
              <a:ext cx="81760" cy="87208"/>
            </a:xfrm>
            <a:custGeom>
              <a:avLst/>
              <a:gdLst>
                <a:gd name="T0" fmla="*/ 67 w 68"/>
                <a:gd name="T1" fmla="*/ 54 h 69"/>
                <a:gd name="T2" fmla="*/ 67 w 68"/>
                <a:gd name="T3" fmla="*/ 54 h 69"/>
                <a:gd name="T4" fmla="*/ 0 w 68"/>
                <a:gd name="T5" fmla="*/ 54 h 69"/>
                <a:gd name="T6" fmla="*/ 0 w 68"/>
                <a:gd name="T7" fmla="*/ 0 h 69"/>
                <a:gd name="T8" fmla="*/ 67 w 68"/>
                <a:gd name="T9" fmla="*/ 0 h 69"/>
                <a:gd name="T10" fmla="*/ 67 w 68"/>
                <a:gd name="T11" fmla="*/ 54 h 69"/>
              </a:gdLst>
              <a:ahLst/>
              <a:cxnLst>
                <a:cxn ang="0">
                  <a:pos x="T0" y="T1"/>
                </a:cxn>
                <a:cxn ang="0">
                  <a:pos x="T2" y="T3"/>
                </a:cxn>
                <a:cxn ang="0">
                  <a:pos x="T4" y="T5"/>
                </a:cxn>
                <a:cxn ang="0">
                  <a:pos x="T6" y="T7"/>
                </a:cxn>
                <a:cxn ang="0">
                  <a:pos x="T8" y="T9"/>
                </a:cxn>
                <a:cxn ang="0">
                  <a:pos x="T10" y="T11"/>
                </a:cxn>
              </a:cxnLst>
              <a:rect l="0" t="0" r="r" b="b"/>
              <a:pathLst>
                <a:path w="68" h="69">
                  <a:moveTo>
                    <a:pt x="67" y="54"/>
                  </a:moveTo>
                  <a:lnTo>
                    <a:pt x="67" y="54"/>
                  </a:lnTo>
                  <a:cubicBezTo>
                    <a:pt x="54" y="68"/>
                    <a:pt x="13" y="68"/>
                    <a:pt x="0" y="54"/>
                  </a:cubicBezTo>
                  <a:cubicBezTo>
                    <a:pt x="0" y="27"/>
                    <a:pt x="0" y="14"/>
                    <a:pt x="0" y="0"/>
                  </a:cubicBezTo>
                  <a:cubicBezTo>
                    <a:pt x="27" y="0"/>
                    <a:pt x="54" y="0"/>
                    <a:pt x="67" y="0"/>
                  </a:cubicBezTo>
                  <a:cubicBezTo>
                    <a:pt x="67" y="14"/>
                    <a:pt x="67" y="27"/>
                    <a:pt x="67" y="54"/>
                  </a:cubicBezTo>
                </a:path>
              </a:pathLst>
            </a:custGeom>
            <a:solidFill>
              <a:schemeClr val="accent1">
                <a:lumMod val="75000"/>
              </a:schemeClr>
            </a:solidFill>
            <a:ln>
              <a:noFill/>
            </a:ln>
            <a:effectLst/>
          </p:spPr>
          <p:txBody>
            <a:bodyPr wrap="none" anchor="ctr"/>
            <a:lstStyle/>
            <a:p>
              <a:endParaRPr lang="en-US"/>
            </a:p>
          </p:txBody>
        </p:sp>
        <p:sp>
          <p:nvSpPr>
            <p:cNvPr id="555" name="Freeform 344"/>
            <p:cNvSpPr>
              <a:spLocks noChangeArrowheads="1"/>
            </p:cNvSpPr>
            <p:nvPr/>
          </p:nvSpPr>
          <p:spPr bwMode="auto">
            <a:xfrm>
              <a:off x="15394000" y="5334376"/>
              <a:ext cx="103562" cy="87208"/>
            </a:xfrm>
            <a:custGeom>
              <a:avLst/>
              <a:gdLst>
                <a:gd name="T0" fmla="*/ 81 w 82"/>
                <a:gd name="T1" fmla="*/ 54 h 69"/>
                <a:gd name="T2" fmla="*/ 81 w 82"/>
                <a:gd name="T3" fmla="*/ 54 h 69"/>
                <a:gd name="T4" fmla="*/ 0 w 82"/>
                <a:gd name="T5" fmla="*/ 54 h 69"/>
                <a:gd name="T6" fmla="*/ 0 w 82"/>
                <a:gd name="T7" fmla="*/ 0 h 69"/>
                <a:gd name="T8" fmla="*/ 81 w 82"/>
                <a:gd name="T9" fmla="*/ 0 h 69"/>
                <a:gd name="T10" fmla="*/ 81 w 82"/>
                <a:gd name="T11" fmla="*/ 54 h 69"/>
              </a:gdLst>
              <a:ahLst/>
              <a:cxnLst>
                <a:cxn ang="0">
                  <a:pos x="T0" y="T1"/>
                </a:cxn>
                <a:cxn ang="0">
                  <a:pos x="T2" y="T3"/>
                </a:cxn>
                <a:cxn ang="0">
                  <a:pos x="T4" y="T5"/>
                </a:cxn>
                <a:cxn ang="0">
                  <a:pos x="T6" y="T7"/>
                </a:cxn>
                <a:cxn ang="0">
                  <a:pos x="T8" y="T9"/>
                </a:cxn>
                <a:cxn ang="0">
                  <a:pos x="T10" y="T11"/>
                </a:cxn>
              </a:cxnLst>
              <a:rect l="0" t="0" r="r" b="b"/>
              <a:pathLst>
                <a:path w="82" h="69">
                  <a:moveTo>
                    <a:pt x="81" y="54"/>
                  </a:moveTo>
                  <a:lnTo>
                    <a:pt x="81" y="54"/>
                  </a:lnTo>
                  <a:cubicBezTo>
                    <a:pt x="55" y="68"/>
                    <a:pt x="28" y="68"/>
                    <a:pt x="0" y="54"/>
                  </a:cubicBezTo>
                  <a:cubicBezTo>
                    <a:pt x="0" y="27"/>
                    <a:pt x="0" y="14"/>
                    <a:pt x="0" y="0"/>
                  </a:cubicBezTo>
                  <a:cubicBezTo>
                    <a:pt x="28" y="0"/>
                    <a:pt x="55" y="0"/>
                    <a:pt x="81" y="0"/>
                  </a:cubicBezTo>
                  <a:cubicBezTo>
                    <a:pt x="81" y="14"/>
                    <a:pt x="81" y="27"/>
                    <a:pt x="81" y="54"/>
                  </a:cubicBez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6" name="Freeform 345"/>
            <p:cNvSpPr>
              <a:spLocks noChangeArrowheads="1"/>
            </p:cNvSpPr>
            <p:nvPr/>
          </p:nvSpPr>
          <p:spPr bwMode="auto">
            <a:xfrm>
              <a:off x="14620023" y="5503340"/>
              <a:ext cx="501451" cy="234376"/>
            </a:xfrm>
            <a:custGeom>
              <a:avLst/>
              <a:gdLst>
                <a:gd name="T0" fmla="*/ 406 w 407"/>
                <a:gd name="T1" fmla="*/ 190 h 191"/>
                <a:gd name="T2" fmla="*/ 0 w 407"/>
                <a:gd name="T3" fmla="*/ 190 h 191"/>
                <a:gd name="T4" fmla="*/ 0 w 407"/>
                <a:gd name="T5" fmla="*/ 0 h 191"/>
                <a:gd name="T6" fmla="*/ 406 w 407"/>
                <a:gd name="T7" fmla="*/ 0 h 191"/>
                <a:gd name="T8" fmla="*/ 406 w 407"/>
                <a:gd name="T9" fmla="*/ 190 h 191"/>
              </a:gdLst>
              <a:ahLst/>
              <a:cxnLst>
                <a:cxn ang="0">
                  <a:pos x="T0" y="T1"/>
                </a:cxn>
                <a:cxn ang="0">
                  <a:pos x="T2" y="T3"/>
                </a:cxn>
                <a:cxn ang="0">
                  <a:pos x="T4" y="T5"/>
                </a:cxn>
                <a:cxn ang="0">
                  <a:pos x="T6" y="T7"/>
                </a:cxn>
                <a:cxn ang="0">
                  <a:pos x="T8" y="T9"/>
                </a:cxn>
              </a:cxnLst>
              <a:rect l="0" t="0" r="r" b="b"/>
              <a:pathLst>
                <a:path w="407" h="191">
                  <a:moveTo>
                    <a:pt x="406" y="190"/>
                  </a:moveTo>
                  <a:lnTo>
                    <a:pt x="0" y="190"/>
                  </a:lnTo>
                  <a:lnTo>
                    <a:pt x="0" y="0"/>
                  </a:lnTo>
                  <a:lnTo>
                    <a:pt x="406" y="0"/>
                  </a:lnTo>
                  <a:lnTo>
                    <a:pt x="406" y="190"/>
                  </a:lnTo>
                </a:path>
              </a:pathLst>
            </a:custGeom>
            <a:solidFill>
              <a:srgbClr val="FFFDF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8" name="Freeform 347"/>
            <p:cNvSpPr>
              <a:spLocks noChangeArrowheads="1"/>
            </p:cNvSpPr>
            <p:nvPr/>
          </p:nvSpPr>
          <p:spPr bwMode="auto">
            <a:xfrm>
              <a:off x="14854397" y="5503340"/>
              <a:ext cx="16350" cy="234376"/>
            </a:xfrm>
            <a:custGeom>
              <a:avLst/>
              <a:gdLst>
                <a:gd name="T0" fmla="*/ 13 w 14"/>
                <a:gd name="T1" fmla="*/ 190 h 191"/>
                <a:gd name="T2" fmla="*/ 0 w 14"/>
                <a:gd name="T3" fmla="*/ 190 h 191"/>
                <a:gd name="T4" fmla="*/ 0 w 14"/>
                <a:gd name="T5" fmla="*/ 0 h 191"/>
                <a:gd name="T6" fmla="*/ 13 w 14"/>
                <a:gd name="T7" fmla="*/ 0 h 191"/>
                <a:gd name="T8" fmla="*/ 13 w 14"/>
                <a:gd name="T9" fmla="*/ 190 h 191"/>
              </a:gdLst>
              <a:ahLst/>
              <a:cxnLst>
                <a:cxn ang="0">
                  <a:pos x="T0" y="T1"/>
                </a:cxn>
                <a:cxn ang="0">
                  <a:pos x="T2" y="T3"/>
                </a:cxn>
                <a:cxn ang="0">
                  <a:pos x="T4" y="T5"/>
                </a:cxn>
                <a:cxn ang="0">
                  <a:pos x="T6" y="T7"/>
                </a:cxn>
                <a:cxn ang="0">
                  <a:pos x="T8" y="T9"/>
                </a:cxn>
              </a:cxnLst>
              <a:rect l="0" t="0" r="r" b="b"/>
              <a:pathLst>
                <a:path w="14" h="191">
                  <a:moveTo>
                    <a:pt x="13" y="190"/>
                  </a:moveTo>
                  <a:lnTo>
                    <a:pt x="0" y="190"/>
                  </a:lnTo>
                  <a:lnTo>
                    <a:pt x="0" y="0"/>
                  </a:lnTo>
                  <a:lnTo>
                    <a:pt x="13" y="0"/>
                  </a:lnTo>
                  <a:lnTo>
                    <a:pt x="13" y="190"/>
                  </a:lnTo>
                </a:path>
              </a:pathLst>
            </a:custGeom>
            <a:solidFill>
              <a:srgbClr val="4241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9" name="Freeform 348"/>
            <p:cNvSpPr>
              <a:spLocks noChangeArrowheads="1"/>
            </p:cNvSpPr>
            <p:nvPr/>
          </p:nvSpPr>
          <p:spPr bwMode="auto">
            <a:xfrm>
              <a:off x="14505563" y="5939385"/>
              <a:ext cx="970197" cy="54505"/>
            </a:xfrm>
            <a:custGeom>
              <a:avLst/>
              <a:gdLst>
                <a:gd name="T0" fmla="*/ 786 w 787"/>
                <a:gd name="T1" fmla="*/ 41 h 42"/>
                <a:gd name="T2" fmla="*/ 0 w 787"/>
                <a:gd name="T3" fmla="*/ 41 h 42"/>
                <a:gd name="T4" fmla="*/ 0 w 787"/>
                <a:gd name="T5" fmla="*/ 0 h 42"/>
                <a:gd name="T6" fmla="*/ 786 w 787"/>
                <a:gd name="T7" fmla="*/ 0 h 42"/>
                <a:gd name="T8" fmla="*/ 786 w 787"/>
                <a:gd name="T9" fmla="*/ 41 h 42"/>
              </a:gdLst>
              <a:ahLst/>
              <a:cxnLst>
                <a:cxn ang="0">
                  <a:pos x="T0" y="T1"/>
                </a:cxn>
                <a:cxn ang="0">
                  <a:pos x="T2" y="T3"/>
                </a:cxn>
                <a:cxn ang="0">
                  <a:pos x="T4" y="T5"/>
                </a:cxn>
                <a:cxn ang="0">
                  <a:pos x="T6" y="T7"/>
                </a:cxn>
                <a:cxn ang="0">
                  <a:pos x="T8" y="T9"/>
                </a:cxn>
              </a:cxnLst>
              <a:rect l="0" t="0" r="r" b="b"/>
              <a:pathLst>
                <a:path w="787" h="42">
                  <a:moveTo>
                    <a:pt x="786" y="41"/>
                  </a:moveTo>
                  <a:lnTo>
                    <a:pt x="0" y="41"/>
                  </a:lnTo>
                  <a:lnTo>
                    <a:pt x="0" y="0"/>
                  </a:lnTo>
                  <a:lnTo>
                    <a:pt x="786" y="0"/>
                  </a:lnTo>
                  <a:lnTo>
                    <a:pt x="786" y="41"/>
                  </a:lnTo>
                </a:path>
              </a:pathLst>
            </a:custGeom>
            <a:solidFill>
              <a:srgbClr val="0A20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574" name="Group 573"/>
            <p:cNvGrpSpPr/>
            <p:nvPr/>
          </p:nvGrpSpPr>
          <p:grpSpPr>
            <a:xfrm>
              <a:off x="11518682" y="5196169"/>
              <a:ext cx="2954156" cy="2950689"/>
              <a:chOff x="806427" y="-63500"/>
              <a:chExt cx="5410200" cy="5403850"/>
            </a:xfrm>
          </p:grpSpPr>
          <p:sp>
            <p:nvSpPr>
              <p:cNvPr id="575" name="Freeform 1"/>
              <p:cNvSpPr>
                <a:spLocks noChangeArrowheads="1"/>
              </p:cNvSpPr>
              <p:nvPr/>
            </p:nvSpPr>
            <p:spPr bwMode="auto">
              <a:xfrm>
                <a:off x="806427" y="-63500"/>
                <a:ext cx="5410200" cy="5403850"/>
              </a:xfrm>
              <a:custGeom>
                <a:avLst/>
                <a:gdLst>
                  <a:gd name="T0" fmla="*/ 9089 w 15028"/>
                  <a:gd name="T1" fmla="*/ 853 h 15012"/>
                  <a:gd name="T2" fmla="*/ 9089 w 15028"/>
                  <a:gd name="T3" fmla="*/ 853 h 15012"/>
                  <a:gd name="T4" fmla="*/ 9058 w 15028"/>
                  <a:gd name="T5" fmla="*/ 853 h 15012"/>
                  <a:gd name="T6" fmla="*/ 853 w 15028"/>
                  <a:gd name="T7" fmla="*/ 5969 h 15012"/>
                  <a:gd name="T8" fmla="*/ 5983 w 15028"/>
                  <a:gd name="T9" fmla="*/ 14174 h 15012"/>
                  <a:gd name="T10" fmla="*/ 5999 w 15028"/>
                  <a:gd name="T11" fmla="*/ 14174 h 15012"/>
                  <a:gd name="T12" fmla="*/ 14189 w 15028"/>
                  <a:gd name="T13" fmla="*/ 9059 h 15012"/>
                  <a:gd name="T14" fmla="*/ 9089 w 15028"/>
                  <a:gd name="T15" fmla="*/ 853 h 15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28" h="15012">
                    <a:moveTo>
                      <a:pt x="9089" y="853"/>
                    </a:moveTo>
                    <a:lnTo>
                      <a:pt x="9089" y="853"/>
                    </a:lnTo>
                    <a:cubicBezTo>
                      <a:pt x="9074" y="853"/>
                      <a:pt x="9058" y="853"/>
                      <a:pt x="9058" y="853"/>
                    </a:cubicBezTo>
                    <a:cubicBezTo>
                      <a:pt x="5374" y="0"/>
                      <a:pt x="1705" y="2284"/>
                      <a:pt x="853" y="5969"/>
                    </a:cubicBezTo>
                    <a:cubicBezTo>
                      <a:pt x="0" y="9653"/>
                      <a:pt x="2298" y="13321"/>
                      <a:pt x="5983" y="14174"/>
                    </a:cubicBezTo>
                    <a:lnTo>
                      <a:pt x="5999" y="14174"/>
                    </a:lnTo>
                    <a:cubicBezTo>
                      <a:pt x="9683" y="15011"/>
                      <a:pt x="13337" y="12728"/>
                      <a:pt x="14189" y="9059"/>
                    </a:cubicBezTo>
                    <a:cubicBezTo>
                      <a:pt x="15027" y="5389"/>
                      <a:pt x="12743" y="1721"/>
                      <a:pt x="9089" y="853"/>
                    </a:cubicBez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6" name="Freeform 2"/>
              <p:cNvSpPr>
                <a:spLocks noChangeArrowheads="1"/>
              </p:cNvSpPr>
              <p:nvPr/>
            </p:nvSpPr>
            <p:spPr bwMode="auto">
              <a:xfrm>
                <a:off x="3240065" y="3860800"/>
                <a:ext cx="1587" cy="6350"/>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7434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7" name="Freeform 3"/>
              <p:cNvSpPr>
                <a:spLocks noChangeArrowheads="1"/>
              </p:cNvSpPr>
              <p:nvPr/>
            </p:nvSpPr>
            <p:spPr bwMode="auto">
              <a:xfrm>
                <a:off x="806427" y="111125"/>
                <a:ext cx="5173663" cy="5102225"/>
              </a:xfrm>
              <a:custGeom>
                <a:avLst/>
                <a:gdLst>
                  <a:gd name="T0" fmla="*/ 13656 w 14373"/>
                  <a:gd name="T1" fmla="*/ 5482 h 14175"/>
                  <a:gd name="T2" fmla="*/ 12773 w 14373"/>
                  <a:gd name="T3" fmla="*/ 4796 h 14175"/>
                  <a:gd name="T4" fmla="*/ 12850 w 14373"/>
                  <a:gd name="T5" fmla="*/ 5679 h 14175"/>
                  <a:gd name="T6" fmla="*/ 12515 w 14373"/>
                  <a:gd name="T7" fmla="*/ 4827 h 14175"/>
                  <a:gd name="T8" fmla="*/ 11007 w 14373"/>
                  <a:gd name="T9" fmla="*/ 5283 h 14175"/>
                  <a:gd name="T10" fmla="*/ 11723 w 14373"/>
                  <a:gd name="T11" fmla="*/ 4583 h 14175"/>
                  <a:gd name="T12" fmla="*/ 12850 w 14373"/>
                  <a:gd name="T13" fmla="*/ 4065 h 14175"/>
                  <a:gd name="T14" fmla="*/ 12484 w 14373"/>
                  <a:gd name="T15" fmla="*/ 3319 h 14175"/>
                  <a:gd name="T16" fmla="*/ 4856 w 14373"/>
                  <a:gd name="T17" fmla="*/ 716 h 14175"/>
                  <a:gd name="T18" fmla="*/ 5999 w 14373"/>
                  <a:gd name="T19" fmla="*/ 1112 h 14175"/>
                  <a:gd name="T20" fmla="*/ 6196 w 14373"/>
                  <a:gd name="T21" fmla="*/ 640 h 14175"/>
                  <a:gd name="T22" fmla="*/ 6318 w 14373"/>
                  <a:gd name="T23" fmla="*/ 1081 h 14175"/>
                  <a:gd name="T24" fmla="*/ 6973 w 14373"/>
                  <a:gd name="T25" fmla="*/ 1127 h 14175"/>
                  <a:gd name="T26" fmla="*/ 7581 w 14373"/>
                  <a:gd name="T27" fmla="*/ 1553 h 14175"/>
                  <a:gd name="T28" fmla="*/ 8861 w 14373"/>
                  <a:gd name="T29" fmla="*/ 1873 h 14175"/>
                  <a:gd name="T30" fmla="*/ 7886 w 14373"/>
                  <a:gd name="T31" fmla="*/ 1965 h 14175"/>
                  <a:gd name="T32" fmla="*/ 7795 w 14373"/>
                  <a:gd name="T33" fmla="*/ 1599 h 14175"/>
                  <a:gd name="T34" fmla="*/ 7293 w 14373"/>
                  <a:gd name="T35" fmla="*/ 1843 h 14175"/>
                  <a:gd name="T36" fmla="*/ 6135 w 14373"/>
                  <a:gd name="T37" fmla="*/ 2193 h 14175"/>
                  <a:gd name="T38" fmla="*/ 7262 w 14373"/>
                  <a:gd name="T39" fmla="*/ 2558 h 14175"/>
                  <a:gd name="T40" fmla="*/ 8465 w 14373"/>
                  <a:gd name="T41" fmla="*/ 2467 h 14175"/>
                  <a:gd name="T42" fmla="*/ 8359 w 14373"/>
                  <a:gd name="T43" fmla="*/ 3472 h 14175"/>
                  <a:gd name="T44" fmla="*/ 8069 w 14373"/>
                  <a:gd name="T45" fmla="*/ 3548 h 14175"/>
                  <a:gd name="T46" fmla="*/ 8069 w 14373"/>
                  <a:gd name="T47" fmla="*/ 3304 h 14175"/>
                  <a:gd name="T48" fmla="*/ 7658 w 14373"/>
                  <a:gd name="T49" fmla="*/ 3106 h 14175"/>
                  <a:gd name="T50" fmla="*/ 7612 w 14373"/>
                  <a:gd name="T51" fmla="*/ 3365 h 14175"/>
                  <a:gd name="T52" fmla="*/ 6516 w 14373"/>
                  <a:gd name="T53" fmla="*/ 3731 h 14175"/>
                  <a:gd name="T54" fmla="*/ 4887 w 14373"/>
                  <a:gd name="T55" fmla="*/ 4796 h 14175"/>
                  <a:gd name="T56" fmla="*/ 3380 w 14373"/>
                  <a:gd name="T57" fmla="*/ 5283 h 14175"/>
                  <a:gd name="T58" fmla="*/ 4339 w 14373"/>
                  <a:gd name="T59" fmla="*/ 6379 h 14175"/>
                  <a:gd name="T60" fmla="*/ 6196 w 14373"/>
                  <a:gd name="T61" fmla="*/ 6654 h 14175"/>
                  <a:gd name="T62" fmla="*/ 7277 w 14373"/>
                  <a:gd name="T63" fmla="*/ 8176 h 14175"/>
                  <a:gd name="T64" fmla="*/ 7886 w 14373"/>
                  <a:gd name="T65" fmla="*/ 9394 h 14175"/>
                  <a:gd name="T66" fmla="*/ 6760 w 14373"/>
                  <a:gd name="T67" fmla="*/ 10856 h 14175"/>
                  <a:gd name="T68" fmla="*/ 5283 w 14373"/>
                  <a:gd name="T69" fmla="*/ 11693 h 14175"/>
                  <a:gd name="T70" fmla="*/ 5420 w 14373"/>
                  <a:gd name="T71" fmla="*/ 12378 h 14175"/>
                  <a:gd name="T72" fmla="*/ 4750 w 14373"/>
                  <a:gd name="T73" fmla="*/ 12530 h 14175"/>
                  <a:gd name="T74" fmla="*/ 4917 w 14373"/>
                  <a:gd name="T75" fmla="*/ 9318 h 14175"/>
                  <a:gd name="T76" fmla="*/ 4232 w 14373"/>
                  <a:gd name="T77" fmla="*/ 7278 h 14175"/>
                  <a:gd name="T78" fmla="*/ 3456 w 14373"/>
                  <a:gd name="T79" fmla="*/ 5755 h 14175"/>
                  <a:gd name="T80" fmla="*/ 2695 w 14373"/>
                  <a:gd name="T81" fmla="*/ 4766 h 14175"/>
                  <a:gd name="T82" fmla="*/ 2390 w 14373"/>
                  <a:gd name="T83" fmla="*/ 4690 h 14175"/>
                  <a:gd name="T84" fmla="*/ 853 w 14373"/>
                  <a:gd name="T85" fmla="*/ 5482 h 14175"/>
                  <a:gd name="T86" fmla="*/ 11433 w 14373"/>
                  <a:gd name="T87" fmla="*/ 11526 h 14175"/>
                  <a:gd name="T88" fmla="*/ 11708 w 14373"/>
                  <a:gd name="T89" fmla="*/ 8633 h 14175"/>
                  <a:gd name="T90" fmla="*/ 10200 w 14373"/>
                  <a:gd name="T91" fmla="*/ 8252 h 14175"/>
                  <a:gd name="T92" fmla="*/ 9637 w 14373"/>
                  <a:gd name="T93" fmla="*/ 6501 h 14175"/>
                  <a:gd name="T94" fmla="*/ 11418 w 14373"/>
                  <a:gd name="T95" fmla="*/ 5527 h 14175"/>
                  <a:gd name="T96" fmla="*/ 13123 w 14373"/>
                  <a:gd name="T97" fmla="*/ 6364 h 14175"/>
                  <a:gd name="T98" fmla="*/ 14311 w 14373"/>
                  <a:gd name="T99" fmla="*/ 6045 h 14175"/>
                  <a:gd name="T100" fmla="*/ 11966 w 14373"/>
                  <a:gd name="T101" fmla="*/ 3837 h 14175"/>
                  <a:gd name="T102" fmla="*/ 11601 w 14373"/>
                  <a:gd name="T103" fmla="*/ 3852 h 14175"/>
                  <a:gd name="T104" fmla="*/ 11144 w 14373"/>
                  <a:gd name="T105" fmla="*/ 3761 h 14175"/>
                  <a:gd name="T106" fmla="*/ 11266 w 14373"/>
                  <a:gd name="T107" fmla="*/ 3928 h 14175"/>
                  <a:gd name="T108" fmla="*/ 7749 w 14373"/>
                  <a:gd name="T109" fmla="*/ 3563 h 14175"/>
                  <a:gd name="T110" fmla="*/ 7628 w 14373"/>
                  <a:gd name="T111" fmla="*/ 3776 h 14175"/>
                  <a:gd name="T112" fmla="*/ 7186 w 14373"/>
                  <a:gd name="T113" fmla="*/ 3715 h 1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73" h="14175">
                    <a:moveTo>
                      <a:pt x="14311" y="6045"/>
                    </a:moveTo>
                    <a:lnTo>
                      <a:pt x="14311" y="6045"/>
                    </a:lnTo>
                    <a:cubicBezTo>
                      <a:pt x="13961" y="5968"/>
                      <a:pt x="13961" y="5968"/>
                      <a:pt x="13961" y="5968"/>
                    </a:cubicBezTo>
                    <a:cubicBezTo>
                      <a:pt x="13824" y="5740"/>
                      <a:pt x="13824" y="5740"/>
                      <a:pt x="13824" y="5740"/>
                    </a:cubicBezTo>
                    <a:cubicBezTo>
                      <a:pt x="13870" y="5421"/>
                      <a:pt x="13870" y="5421"/>
                      <a:pt x="13870" y="5421"/>
                    </a:cubicBezTo>
                    <a:cubicBezTo>
                      <a:pt x="13656" y="5482"/>
                      <a:pt x="13656" y="5482"/>
                      <a:pt x="13656" y="5482"/>
                    </a:cubicBezTo>
                    <a:cubicBezTo>
                      <a:pt x="13474" y="5831"/>
                      <a:pt x="13474" y="5831"/>
                      <a:pt x="13474" y="5831"/>
                    </a:cubicBezTo>
                    <a:cubicBezTo>
                      <a:pt x="13291" y="5496"/>
                      <a:pt x="13291" y="5496"/>
                      <a:pt x="13291" y="5496"/>
                    </a:cubicBezTo>
                    <a:cubicBezTo>
                      <a:pt x="13337" y="5238"/>
                      <a:pt x="13337" y="5238"/>
                      <a:pt x="13337" y="5238"/>
                    </a:cubicBezTo>
                    <a:cubicBezTo>
                      <a:pt x="13139" y="4963"/>
                      <a:pt x="13139" y="4963"/>
                      <a:pt x="13139" y="4963"/>
                    </a:cubicBezTo>
                    <a:cubicBezTo>
                      <a:pt x="13062" y="4857"/>
                      <a:pt x="13062" y="4857"/>
                      <a:pt x="13062" y="4857"/>
                    </a:cubicBezTo>
                    <a:cubicBezTo>
                      <a:pt x="12773" y="4796"/>
                      <a:pt x="12773" y="4796"/>
                      <a:pt x="12773" y="4796"/>
                    </a:cubicBezTo>
                    <a:cubicBezTo>
                      <a:pt x="12804" y="5070"/>
                      <a:pt x="12804" y="5070"/>
                      <a:pt x="12804" y="5070"/>
                    </a:cubicBezTo>
                    <a:cubicBezTo>
                      <a:pt x="13109" y="5344"/>
                      <a:pt x="13109" y="5344"/>
                      <a:pt x="13109" y="5344"/>
                    </a:cubicBezTo>
                    <a:cubicBezTo>
                      <a:pt x="13154" y="5421"/>
                      <a:pt x="13154" y="5421"/>
                      <a:pt x="13154" y="5421"/>
                    </a:cubicBezTo>
                    <a:cubicBezTo>
                      <a:pt x="13078" y="5435"/>
                      <a:pt x="13078" y="5435"/>
                      <a:pt x="13078" y="5435"/>
                    </a:cubicBezTo>
                    <a:cubicBezTo>
                      <a:pt x="13032" y="5649"/>
                      <a:pt x="13032" y="5649"/>
                      <a:pt x="13032" y="5649"/>
                    </a:cubicBezTo>
                    <a:cubicBezTo>
                      <a:pt x="12850" y="5679"/>
                      <a:pt x="12850" y="5679"/>
                      <a:pt x="12850" y="5679"/>
                    </a:cubicBezTo>
                    <a:cubicBezTo>
                      <a:pt x="12712" y="5619"/>
                      <a:pt x="12712" y="5619"/>
                      <a:pt x="12712" y="5619"/>
                    </a:cubicBezTo>
                    <a:cubicBezTo>
                      <a:pt x="12651" y="5466"/>
                      <a:pt x="12651" y="5466"/>
                      <a:pt x="12651" y="5466"/>
                    </a:cubicBezTo>
                    <a:cubicBezTo>
                      <a:pt x="12880" y="5527"/>
                      <a:pt x="12880" y="5527"/>
                      <a:pt x="12880" y="5527"/>
                    </a:cubicBezTo>
                    <a:cubicBezTo>
                      <a:pt x="12956" y="5466"/>
                      <a:pt x="12956" y="5466"/>
                      <a:pt x="12956" y="5466"/>
                    </a:cubicBezTo>
                    <a:cubicBezTo>
                      <a:pt x="12515" y="4994"/>
                      <a:pt x="12515" y="4994"/>
                      <a:pt x="12515" y="4994"/>
                    </a:cubicBezTo>
                    <a:cubicBezTo>
                      <a:pt x="12515" y="4827"/>
                      <a:pt x="12515" y="4827"/>
                      <a:pt x="12515" y="4827"/>
                    </a:cubicBezTo>
                    <a:cubicBezTo>
                      <a:pt x="12256" y="4963"/>
                      <a:pt x="12256" y="4963"/>
                      <a:pt x="12256" y="4963"/>
                    </a:cubicBezTo>
                    <a:cubicBezTo>
                      <a:pt x="12058" y="4872"/>
                      <a:pt x="12058" y="4872"/>
                      <a:pt x="12058" y="4872"/>
                    </a:cubicBezTo>
                    <a:cubicBezTo>
                      <a:pt x="11631" y="5222"/>
                      <a:pt x="11631" y="5222"/>
                      <a:pt x="11631" y="5222"/>
                    </a:cubicBezTo>
                    <a:cubicBezTo>
                      <a:pt x="11525" y="5375"/>
                      <a:pt x="11525" y="5375"/>
                      <a:pt x="11525" y="5375"/>
                    </a:cubicBezTo>
                    <a:cubicBezTo>
                      <a:pt x="11312" y="5344"/>
                      <a:pt x="11312" y="5344"/>
                      <a:pt x="11312" y="5344"/>
                    </a:cubicBezTo>
                    <a:cubicBezTo>
                      <a:pt x="11007" y="5283"/>
                      <a:pt x="11007" y="5283"/>
                      <a:pt x="11007" y="5283"/>
                    </a:cubicBezTo>
                    <a:cubicBezTo>
                      <a:pt x="10840" y="5146"/>
                      <a:pt x="10840" y="5146"/>
                      <a:pt x="10840" y="5146"/>
                    </a:cubicBezTo>
                    <a:cubicBezTo>
                      <a:pt x="10870" y="4766"/>
                      <a:pt x="10870" y="4766"/>
                      <a:pt x="10870" y="4766"/>
                    </a:cubicBezTo>
                    <a:cubicBezTo>
                      <a:pt x="10977" y="4613"/>
                      <a:pt x="10977" y="4613"/>
                      <a:pt x="10977" y="4613"/>
                    </a:cubicBezTo>
                    <a:cubicBezTo>
                      <a:pt x="11312" y="4613"/>
                      <a:pt x="11312" y="4613"/>
                      <a:pt x="11312" y="4613"/>
                    </a:cubicBezTo>
                    <a:cubicBezTo>
                      <a:pt x="11631" y="4766"/>
                      <a:pt x="11631" y="4766"/>
                      <a:pt x="11631" y="4766"/>
                    </a:cubicBezTo>
                    <a:cubicBezTo>
                      <a:pt x="11723" y="4583"/>
                      <a:pt x="11723" y="4583"/>
                      <a:pt x="11723" y="4583"/>
                    </a:cubicBezTo>
                    <a:cubicBezTo>
                      <a:pt x="11586" y="4507"/>
                      <a:pt x="11586" y="4507"/>
                      <a:pt x="11586" y="4507"/>
                    </a:cubicBezTo>
                    <a:cubicBezTo>
                      <a:pt x="11708" y="4233"/>
                      <a:pt x="11708" y="4233"/>
                      <a:pt x="11708" y="4233"/>
                    </a:cubicBezTo>
                    <a:cubicBezTo>
                      <a:pt x="12058" y="4264"/>
                      <a:pt x="12058" y="4264"/>
                      <a:pt x="12058" y="4264"/>
                    </a:cubicBezTo>
                    <a:cubicBezTo>
                      <a:pt x="12378" y="3974"/>
                      <a:pt x="12378" y="3974"/>
                      <a:pt x="12378" y="3974"/>
                    </a:cubicBezTo>
                    <a:cubicBezTo>
                      <a:pt x="12636" y="3989"/>
                      <a:pt x="12636" y="3989"/>
                      <a:pt x="12636" y="3989"/>
                    </a:cubicBezTo>
                    <a:cubicBezTo>
                      <a:pt x="12850" y="4065"/>
                      <a:pt x="12850" y="4065"/>
                      <a:pt x="12850" y="4065"/>
                    </a:cubicBezTo>
                    <a:cubicBezTo>
                      <a:pt x="12941" y="4096"/>
                      <a:pt x="12941" y="4096"/>
                      <a:pt x="12941" y="4096"/>
                    </a:cubicBezTo>
                    <a:cubicBezTo>
                      <a:pt x="12971" y="3761"/>
                      <a:pt x="12971" y="3761"/>
                      <a:pt x="12971" y="3761"/>
                    </a:cubicBezTo>
                    <a:cubicBezTo>
                      <a:pt x="12667" y="3806"/>
                      <a:pt x="12667" y="3806"/>
                      <a:pt x="12667" y="3806"/>
                    </a:cubicBezTo>
                    <a:cubicBezTo>
                      <a:pt x="12621" y="3548"/>
                      <a:pt x="12621" y="3548"/>
                      <a:pt x="12621" y="3548"/>
                    </a:cubicBezTo>
                    <a:cubicBezTo>
                      <a:pt x="12469" y="3487"/>
                      <a:pt x="12469" y="3487"/>
                      <a:pt x="12469" y="3487"/>
                    </a:cubicBezTo>
                    <a:cubicBezTo>
                      <a:pt x="12484" y="3319"/>
                      <a:pt x="12484" y="3319"/>
                      <a:pt x="12484" y="3319"/>
                    </a:cubicBezTo>
                    <a:cubicBezTo>
                      <a:pt x="12636" y="3212"/>
                      <a:pt x="12636" y="3212"/>
                      <a:pt x="12636" y="3212"/>
                    </a:cubicBezTo>
                    <a:cubicBezTo>
                      <a:pt x="12986" y="3152"/>
                      <a:pt x="12986" y="3152"/>
                      <a:pt x="12986" y="3152"/>
                    </a:cubicBezTo>
                    <a:cubicBezTo>
                      <a:pt x="13093" y="3030"/>
                      <a:pt x="13093" y="3030"/>
                      <a:pt x="13093" y="3030"/>
                    </a:cubicBezTo>
                    <a:cubicBezTo>
                      <a:pt x="12164" y="1721"/>
                      <a:pt x="10763" y="746"/>
                      <a:pt x="9089" y="350"/>
                    </a:cubicBezTo>
                    <a:cubicBezTo>
                      <a:pt x="9074" y="350"/>
                      <a:pt x="9074" y="350"/>
                      <a:pt x="9074" y="350"/>
                    </a:cubicBezTo>
                    <a:cubicBezTo>
                      <a:pt x="7612" y="0"/>
                      <a:pt x="6135" y="168"/>
                      <a:pt x="4856" y="716"/>
                    </a:cubicBezTo>
                    <a:cubicBezTo>
                      <a:pt x="5191" y="792"/>
                      <a:pt x="5191" y="792"/>
                      <a:pt x="5191" y="792"/>
                    </a:cubicBezTo>
                    <a:cubicBezTo>
                      <a:pt x="5328" y="914"/>
                      <a:pt x="5328" y="914"/>
                      <a:pt x="5328" y="914"/>
                    </a:cubicBezTo>
                    <a:cubicBezTo>
                      <a:pt x="5587" y="1036"/>
                      <a:pt x="5587" y="1036"/>
                      <a:pt x="5587" y="1036"/>
                    </a:cubicBezTo>
                    <a:cubicBezTo>
                      <a:pt x="5587" y="1157"/>
                      <a:pt x="5587" y="1157"/>
                      <a:pt x="5587" y="1157"/>
                    </a:cubicBezTo>
                    <a:cubicBezTo>
                      <a:pt x="6029" y="1279"/>
                      <a:pt x="6029" y="1279"/>
                      <a:pt x="6029" y="1279"/>
                    </a:cubicBezTo>
                    <a:cubicBezTo>
                      <a:pt x="5999" y="1112"/>
                      <a:pt x="5999" y="1112"/>
                      <a:pt x="5999" y="1112"/>
                    </a:cubicBezTo>
                    <a:cubicBezTo>
                      <a:pt x="5603" y="1005"/>
                      <a:pt x="5603" y="1005"/>
                      <a:pt x="5603" y="1005"/>
                    </a:cubicBezTo>
                    <a:cubicBezTo>
                      <a:pt x="5724" y="944"/>
                      <a:pt x="5724" y="944"/>
                      <a:pt x="5724" y="944"/>
                    </a:cubicBezTo>
                    <a:cubicBezTo>
                      <a:pt x="5709" y="838"/>
                      <a:pt x="5709" y="838"/>
                      <a:pt x="5709" y="838"/>
                    </a:cubicBezTo>
                    <a:cubicBezTo>
                      <a:pt x="5359" y="746"/>
                      <a:pt x="5359" y="746"/>
                      <a:pt x="5359" y="746"/>
                    </a:cubicBezTo>
                    <a:cubicBezTo>
                      <a:pt x="5816" y="549"/>
                      <a:pt x="5816" y="549"/>
                      <a:pt x="5816" y="549"/>
                    </a:cubicBezTo>
                    <a:cubicBezTo>
                      <a:pt x="6196" y="640"/>
                      <a:pt x="6196" y="640"/>
                      <a:pt x="6196" y="640"/>
                    </a:cubicBezTo>
                    <a:cubicBezTo>
                      <a:pt x="6318" y="914"/>
                      <a:pt x="6318" y="914"/>
                      <a:pt x="6318" y="914"/>
                    </a:cubicBezTo>
                    <a:cubicBezTo>
                      <a:pt x="6607" y="1005"/>
                      <a:pt x="6607" y="1005"/>
                      <a:pt x="6607" y="1005"/>
                    </a:cubicBezTo>
                    <a:cubicBezTo>
                      <a:pt x="6820" y="869"/>
                      <a:pt x="6820" y="869"/>
                      <a:pt x="6820" y="869"/>
                    </a:cubicBezTo>
                    <a:cubicBezTo>
                      <a:pt x="6943" y="975"/>
                      <a:pt x="6943" y="975"/>
                      <a:pt x="6943" y="975"/>
                    </a:cubicBezTo>
                    <a:cubicBezTo>
                      <a:pt x="6638" y="1157"/>
                      <a:pt x="6638" y="1157"/>
                      <a:pt x="6638" y="1157"/>
                    </a:cubicBezTo>
                    <a:cubicBezTo>
                      <a:pt x="6638" y="1157"/>
                      <a:pt x="6303" y="1081"/>
                      <a:pt x="6318" y="1081"/>
                    </a:cubicBezTo>
                    <a:cubicBezTo>
                      <a:pt x="6334" y="1081"/>
                      <a:pt x="6287" y="1325"/>
                      <a:pt x="6287" y="1325"/>
                    </a:cubicBezTo>
                    <a:cubicBezTo>
                      <a:pt x="6699" y="1402"/>
                      <a:pt x="6699" y="1402"/>
                      <a:pt x="6699" y="1402"/>
                    </a:cubicBezTo>
                    <a:cubicBezTo>
                      <a:pt x="6775" y="1310"/>
                      <a:pt x="6775" y="1310"/>
                      <a:pt x="6775" y="1310"/>
                    </a:cubicBezTo>
                    <a:cubicBezTo>
                      <a:pt x="7065" y="1355"/>
                      <a:pt x="7065" y="1355"/>
                      <a:pt x="7065" y="1355"/>
                    </a:cubicBezTo>
                    <a:cubicBezTo>
                      <a:pt x="7125" y="1188"/>
                      <a:pt x="7125" y="1188"/>
                      <a:pt x="7125" y="1188"/>
                    </a:cubicBezTo>
                    <a:cubicBezTo>
                      <a:pt x="6973" y="1127"/>
                      <a:pt x="6973" y="1127"/>
                      <a:pt x="6973" y="1127"/>
                    </a:cubicBezTo>
                    <a:cubicBezTo>
                      <a:pt x="7065" y="990"/>
                      <a:pt x="7065" y="990"/>
                      <a:pt x="7065" y="990"/>
                    </a:cubicBezTo>
                    <a:cubicBezTo>
                      <a:pt x="7201" y="990"/>
                      <a:pt x="7201" y="990"/>
                      <a:pt x="7201" y="990"/>
                    </a:cubicBezTo>
                    <a:cubicBezTo>
                      <a:pt x="7642" y="1112"/>
                      <a:pt x="7642" y="1112"/>
                      <a:pt x="7642" y="1112"/>
                    </a:cubicBezTo>
                    <a:cubicBezTo>
                      <a:pt x="7338" y="1279"/>
                      <a:pt x="7338" y="1279"/>
                      <a:pt x="7338" y="1279"/>
                    </a:cubicBezTo>
                    <a:cubicBezTo>
                      <a:pt x="7338" y="1446"/>
                      <a:pt x="7338" y="1446"/>
                      <a:pt x="7338" y="1446"/>
                    </a:cubicBezTo>
                    <a:cubicBezTo>
                      <a:pt x="7581" y="1553"/>
                      <a:pt x="7581" y="1553"/>
                      <a:pt x="7581" y="1553"/>
                    </a:cubicBezTo>
                    <a:cubicBezTo>
                      <a:pt x="7642" y="1234"/>
                      <a:pt x="7642" y="1234"/>
                      <a:pt x="7642" y="1234"/>
                    </a:cubicBezTo>
                    <a:cubicBezTo>
                      <a:pt x="7917" y="1173"/>
                      <a:pt x="7917" y="1173"/>
                      <a:pt x="7917" y="1173"/>
                    </a:cubicBezTo>
                    <a:cubicBezTo>
                      <a:pt x="8359" y="1218"/>
                      <a:pt x="8359" y="1218"/>
                      <a:pt x="8359" y="1218"/>
                    </a:cubicBezTo>
                    <a:cubicBezTo>
                      <a:pt x="8815" y="1553"/>
                      <a:pt x="8815" y="1553"/>
                      <a:pt x="8815" y="1553"/>
                    </a:cubicBezTo>
                    <a:cubicBezTo>
                      <a:pt x="8922" y="1645"/>
                      <a:pt x="8922" y="1645"/>
                      <a:pt x="8922" y="1645"/>
                    </a:cubicBezTo>
                    <a:cubicBezTo>
                      <a:pt x="8861" y="1873"/>
                      <a:pt x="8861" y="1873"/>
                      <a:pt x="8861" y="1873"/>
                    </a:cubicBezTo>
                    <a:cubicBezTo>
                      <a:pt x="9058" y="1979"/>
                      <a:pt x="9058" y="1979"/>
                      <a:pt x="9058" y="1979"/>
                    </a:cubicBezTo>
                    <a:cubicBezTo>
                      <a:pt x="8906" y="2132"/>
                      <a:pt x="8906" y="2132"/>
                      <a:pt x="8906" y="2132"/>
                    </a:cubicBezTo>
                    <a:cubicBezTo>
                      <a:pt x="8678" y="2086"/>
                      <a:pt x="8678" y="2086"/>
                      <a:pt x="8678" y="2086"/>
                    </a:cubicBezTo>
                    <a:cubicBezTo>
                      <a:pt x="8632" y="2071"/>
                      <a:pt x="8632" y="2071"/>
                      <a:pt x="8632" y="2071"/>
                    </a:cubicBezTo>
                    <a:cubicBezTo>
                      <a:pt x="8495" y="2269"/>
                      <a:pt x="8495" y="2269"/>
                      <a:pt x="8495" y="2269"/>
                    </a:cubicBezTo>
                    <a:cubicBezTo>
                      <a:pt x="7886" y="1965"/>
                      <a:pt x="7886" y="1965"/>
                      <a:pt x="7886" y="1965"/>
                    </a:cubicBezTo>
                    <a:cubicBezTo>
                      <a:pt x="8449" y="1812"/>
                      <a:pt x="8449" y="1812"/>
                      <a:pt x="8449" y="1812"/>
                    </a:cubicBezTo>
                    <a:cubicBezTo>
                      <a:pt x="8298" y="1599"/>
                      <a:pt x="8298" y="1599"/>
                      <a:pt x="8298" y="1599"/>
                    </a:cubicBezTo>
                    <a:cubicBezTo>
                      <a:pt x="7840" y="1553"/>
                      <a:pt x="7840" y="1553"/>
                      <a:pt x="7840" y="1553"/>
                    </a:cubicBezTo>
                    <a:cubicBezTo>
                      <a:pt x="7795" y="1584"/>
                      <a:pt x="7795" y="1584"/>
                      <a:pt x="7795" y="1584"/>
                    </a:cubicBezTo>
                    <a:lnTo>
                      <a:pt x="7795" y="1584"/>
                    </a:lnTo>
                    <a:cubicBezTo>
                      <a:pt x="7795" y="1599"/>
                      <a:pt x="7795" y="1599"/>
                      <a:pt x="7795" y="1599"/>
                    </a:cubicBezTo>
                    <a:cubicBezTo>
                      <a:pt x="7628" y="1706"/>
                      <a:pt x="7628" y="1706"/>
                      <a:pt x="7628" y="1706"/>
                    </a:cubicBezTo>
                    <a:cubicBezTo>
                      <a:pt x="7414" y="1675"/>
                      <a:pt x="7414" y="1675"/>
                      <a:pt x="7414" y="1675"/>
                    </a:cubicBezTo>
                    <a:cubicBezTo>
                      <a:pt x="7414" y="1782"/>
                      <a:pt x="7414" y="1782"/>
                      <a:pt x="7414" y="1782"/>
                    </a:cubicBezTo>
                    <a:cubicBezTo>
                      <a:pt x="7475" y="1828"/>
                      <a:pt x="7475" y="1828"/>
                      <a:pt x="7475" y="1828"/>
                    </a:cubicBezTo>
                    <a:cubicBezTo>
                      <a:pt x="7475" y="1858"/>
                      <a:pt x="7475" y="1858"/>
                      <a:pt x="7475" y="1858"/>
                    </a:cubicBezTo>
                    <a:cubicBezTo>
                      <a:pt x="7293" y="1843"/>
                      <a:pt x="7293" y="1843"/>
                      <a:pt x="7293" y="1843"/>
                    </a:cubicBezTo>
                    <a:cubicBezTo>
                      <a:pt x="7262" y="1934"/>
                      <a:pt x="7262" y="1934"/>
                      <a:pt x="7262" y="1934"/>
                    </a:cubicBezTo>
                    <a:cubicBezTo>
                      <a:pt x="7095" y="1904"/>
                      <a:pt x="7095" y="1904"/>
                      <a:pt x="7095" y="1904"/>
                    </a:cubicBezTo>
                    <a:cubicBezTo>
                      <a:pt x="7109" y="1706"/>
                      <a:pt x="7109" y="1706"/>
                      <a:pt x="7109" y="1706"/>
                    </a:cubicBezTo>
                    <a:cubicBezTo>
                      <a:pt x="6805" y="1721"/>
                      <a:pt x="6805" y="1721"/>
                      <a:pt x="6805" y="1721"/>
                    </a:cubicBezTo>
                    <a:cubicBezTo>
                      <a:pt x="6120" y="1934"/>
                      <a:pt x="6120" y="1934"/>
                      <a:pt x="6120" y="1934"/>
                    </a:cubicBezTo>
                    <a:cubicBezTo>
                      <a:pt x="6135" y="2193"/>
                      <a:pt x="6135" y="2193"/>
                      <a:pt x="6135" y="2193"/>
                    </a:cubicBezTo>
                    <a:cubicBezTo>
                      <a:pt x="6273" y="2345"/>
                      <a:pt x="6273" y="2345"/>
                      <a:pt x="6273" y="2345"/>
                    </a:cubicBezTo>
                    <a:cubicBezTo>
                      <a:pt x="6592" y="2467"/>
                      <a:pt x="6592" y="2467"/>
                      <a:pt x="6592" y="2467"/>
                    </a:cubicBezTo>
                    <a:cubicBezTo>
                      <a:pt x="6516" y="2847"/>
                      <a:pt x="6516" y="2847"/>
                      <a:pt x="6516" y="2847"/>
                    </a:cubicBezTo>
                    <a:cubicBezTo>
                      <a:pt x="6668" y="2863"/>
                      <a:pt x="6668" y="2863"/>
                      <a:pt x="6668" y="2863"/>
                    </a:cubicBezTo>
                    <a:cubicBezTo>
                      <a:pt x="6881" y="2589"/>
                      <a:pt x="6881" y="2589"/>
                      <a:pt x="6881" y="2589"/>
                    </a:cubicBezTo>
                    <a:cubicBezTo>
                      <a:pt x="7262" y="2558"/>
                      <a:pt x="7262" y="2558"/>
                      <a:pt x="7262" y="2558"/>
                    </a:cubicBezTo>
                    <a:cubicBezTo>
                      <a:pt x="7369" y="2116"/>
                      <a:pt x="7369" y="2116"/>
                      <a:pt x="7369" y="2116"/>
                    </a:cubicBezTo>
                    <a:cubicBezTo>
                      <a:pt x="7597" y="2010"/>
                      <a:pt x="7597" y="2010"/>
                      <a:pt x="7597" y="2010"/>
                    </a:cubicBezTo>
                    <a:cubicBezTo>
                      <a:pt x="8039" y="2223"/>
                      <a:pt x="8039" y="2223"/>
                      <a:pt x="8039" y="2223"/>
                    </a:cubicBezTo>
                    <a:cubicBezTo>
                      <a:pt x="7947" y="2528"/>
                      <a:pt x="7947" y="2528"/>
                      <a:pt x="7947" y="2528"/>
                    </a:cubicBezTo>
                    <a:cubicBezTo>
                      <a:pt x="8069" y="2558"/>
                      <a:pt x="8069" y="2558"/>
                      <a:pt x="8069" y="2558"/>
                    </a:cubicBezTo>
                    <a:cubicBezTo>
                      <a:pt x="8465" y="2467"/>
                      <a:pt x="8465" y="2467"/>
                      <a:pt x="8465" y="2467"/>
                    </a:cubicBezTo>
                    <a:cubicBezTo>
                      <a:pt x="8389" y="2863"/>
                      <a:pt x="8389" y="2863"/>
                      <a:pt x="8389" y="2863"/>
                    </a:cubicBezTo>
                    <a:cubicBezTo>
                      <a:pt x="8480" y="2954"/>
                      <a:pt x="8480" y="2954"/>
                      <a:pt x="8480" y="2954"/>
                    </a:cubicBezTo>
                    <a:cubicBezTo>
                      <a:pt x="8602" y="3075"/>
                      <a:pt x="8602" y="3075"/>
                      <a:pt x="8602" y="3075"/>
                    </a:cubicBezTo>
                    <a:cubicBezTo>
                      <a:pt x="8541" y="3304"/>
                      <a:pt x="8541" y="3304"/>
                      <a:pt x="8541" y="3304"/>
                    </a:cubicBezTo>
                    <a:cubicBezTo>
                      <a:pt x="8404" y="3319"/>
                      <a:pt x="8404" y="3319"/>
                      <a:pt x="8404" y="3319"/>
                    </a:cubicBezTo>
                    <a:cubicBezTo>
                      <a:pt x="8359" y="3472"/>
                      <a:pt x="8359" y="3472"/>
                      <a:pt x="8359" y="3472"/>
                    </a:cubicBezTo>
                    <a:cubicBezTo>
                      <a:pt x="8541" y="3608"/>
                      <a:pt x="8541" y="3608"/>
                      <a:pt x="8541" y="3608"/>
                    </a:cubicBezTo>
                    <a:cubicBezTo>
                      <a:pt x="8495" y="3776"/>
                      <a:pt x="8495" y="3776"/>
                      <a:pt x="8495" y="3776"/>
                    </a:cubicBezTo>
                    <a:cubicBezTo>
                      <a:pt x="8404" y="3761"/>
                      <a:pt x="8404" y="3761"/>
                      <a:pt x="8404" y="3761"/>
                    </a:cubicBezTo>
                    <a:lnTo>
                      <a:pt x="8404" y="3761"/>
                    </a:lnTo>
                    <a:cubicBezTo>
                      <a:pt x="8312" y="3700"/>
                      <a:pt x="8312" y="3700"/>
                      <a:pt x="8312" y="3700"/>
                    </a:cubicBezTo>
                    <a:cubicBezTo>
                      <a:pt x="8069" y="3548"/>
                      <a:pt x="8069" y="3548"/>
                      <a:pt x="8069" y="3548"/>
                    </a:cubicBezTo>
                    <a:cubicBezTo>
                      <a:pt x="8069" y="3426"/>
                      <a:pt x="8069" y="3426"/>
                      <a:pt x="8069" y="3426"/>
                    </a:cubicBezTo>
                    <a:lnTo>
                      <a:pt x="8069" y="3426"/>
                    </a:lnTo>
                    <a:cubicBezTo>
                      <a:pt x="8206" y="3380"/>
                      <a:pt x="8206" y="3380"/>
                      <a:pt x="8206" y="3380"/>
                    </a:cubicBezTo>
                    <a:cubicBezTo>
                      <a:pt x="8221" y="3273"/>
                      <a:pt x="8221" y="3273"/>
                      <a:pt x="8221" y="3273"/>
                    </a:cubicBezTo>
                    <a:cubicBezTo>
                      <a:pt x="8114" y="3212"/>
                      <a:pt x="8114" y="3212"/>
                      <a:pt x="8114" y="3212"/>
                    </a:cubicBezTo>
                    <a:cubicBezTo>
                      <a:pt x="8069" y="3304"/>
                      <a:pt x="8069" y="3304"/>
                      <a:pt x="8069" y="3304"/>
                    </a:cubicBezTo>
                    <a:cubicBezTo>
                      <a:pt x="7856" y="3289"/>
                      <a:pt x="7856" y="3289"/>
                      <a:pt x="7856" y="3289"/>
                    </a:cubicBezTo>
                    <a:cubicBezTo>
                      <a:pt x="7826" y="3289"/>
                      <a:pt x="7826" y="3289"/>
                      <a:pt x="7826" y="3289"/>
                    </a:cubicBezTo>
                    <a:lnTo>
                      <a:pt x="7826" y="3289"/>
                    </a:lnTo>
                    <a:cubicBezTo>
                      <a:pt x="7749" y="3289"/>
                      <a:pt x="7749" y="3289"/>
                      <a:pt x="7749" y="3289"/>
                    </a:cubicBezTo>
                    <a:cubicBezTo>
                      <a:pt x="7719" y="3152"/>
                      <a:pt x="7719" y="3152"/>
                      <a:pt x="7719" y="3152"/>
                    </a:cubicBezTo>
                    <a:cubicBezTo>
                      <a:pt x="7658" y="3106"/>
                      <a:pt x="7658" y="3106"/>
                      <a:pt x="7658" y="3106"/>
                    </a:cubicBezTo>
                    <a:cubicBezTo>
                      <a:pt x="7521" y="3075"/>
                      <a:pt x="7521" y="3075"/>
                      <a:pt x="7521" y="3075"/>
                    </a:cubicBezTo>
                    <a:cubicBezTo>
                      <a:pt x="7445" y="3122"/>
                      <a:pt x="7445" y="3122"/>
                      <a:pt x="7445" y="3122"/>
                    </a:cubicBezTo>
                    <a:cubicBezTo>
                      <a:pt x="7414" y="3243"/>
                      <a:pt x="7414" y="3243"/>
                      <a:pt x="7414" y="3243"/>
                    </a:cubicBezTo>
                    <a:cubicBezTo>
                      <a:pt x="7521" y="3304"/>
                      <a:pt x="7521" y="3304"/>
                      <a:pt x="7521" y="3304"/>
                    </a:cubicBezTo>
                    <a:cubicBezTo>
                      <a:pt x="7642" y="3350"/>
                      <a:pt x="7642" y="3350"/>
                      <a:pt x="7642" y="3350"/>
                    </a:cubicBezTo>
                    <a:cubicBezTo>
                      <a:pt x="7612" y="3365"/>
                      <a:pt x="7612" y="3365"/>
                      <a:pt x="7612" y="3365"/>
                    </a:cubicBezTo>
                    <a:cubicBezTo>
                      <a:pt x="7475" y="3456"/>
                      <a:pt x="7475" y="3456"/>
                      <a:pt x="7475" y="3456"/>
                    </a:cubicBezTo>
                    <a:cubicBezTo>
                      <a:pt x="7445" y="3380"/>
                      <a:pt x="7445" y="3380"/>
                      <a:pt x="7445" y="3380"/>
                    </a:cubicBezTo>
                    <a:cubicBezTo>
                      <a:pt x="7338" y="3334"/>
                      <a:pt x="7338" y="3334"/>
                      <a:pt x="7338" y="3334"/>
                    </a:cubicBezTo>
                    <a:cubicBezTo>
                      <a:pt x="6973" y="3548"/>
                      <a:pt x="6973" y="3548"/>
                      <a:pt x="6973" y="3548"/>
                    </a:cubicBezTo>
                    <a:cubicBezTo>
                      <a:pt x="7004" y="3578"/>
                      <a:pt x="7004" y="3578"/>
                      <a:pt x="7004" y="3578"/>
                    </a:cubicBezTo>
                    <a:cubicBezTo>
                      <a:pt x="6516" y="3731"/>
                      <a:pt x="6516" y="3731"/>
                      <a:pt x="6516" y="3731"/>
                    </a:cubicBezTo>
                    <a:cubicBezTo>
                      <a:pt x="6013" y="4050"/>
                      <a:pt x="6013" y="4050"/>
                      <a:pt x="6013" y="4050"/>
                    </a:cubicBezTo>
                    <a:cubicBezTo>
                      <a:pt x="5938" y="4233"/>
                      <a:pt x="5938" y="4233"/>
                      <a:pt x="5938" y="4233"/>
                    </a:cubicBezTo>
                    <a:cubicBezTo>
                      <a:pt x="5466" y="4416"/>
                      <a:pt x="5466" y="4416"/>
                      <a:pt x="5466" y="4416"/>
                    </a:cubicBezTo>
                    <a:cubicBezTo>
                      <a:pt x="5207" y="4568"/>
                      <a:pt x="5207" y="4568"/>
                      <a:pt x="5207" y="4568"/>
                    </a:cubicBezTo>
                    <a:cubicBezTo>
                      <a:pt x="5146" y="4994"/>
                      <a:pt x="5146" y="4994"/>
                      <a:pt x="5146" y="4994"/>
                    </a:cubicBezTo>
                    <a:cubicBezTo>
                      <a:pt x="4887" y="4796"/>
                      <a:pt x="4887" y="4796"/>
                      <a:pt x="4887" y="4796"/>
                    </a:cubicBezTo>
                    <a:cubicBezTo>
                      <a:pt x="4948" y="4553"/>
                      <a:pt x="4948" y="4553"/>
                      <a:pt x="4948" y="4553"/>
                    </a:cubicBezTo>
                    <a:cubicBezTo>
                      <a:pt x="4156" y="4369"/>
                      <a:pt x="4156" y="4369"/>
                      <a:pt x="4156" y="4369"/>
                    </a:cubicBezTo>
                    <a:cubicBezTo>
                      <a:pt x="3699" y="4476"/>
                      <a:pt x="3699" y="4476"/>
                      <a:pt x="3699" y="4476"/>
                    </a:cubicBezTo>
                    <a:cubicBezTo>
                      <a:pt x="3456" y="4766"/>
                      <a:pt x="3456" y="4766"/>
                      <a:pt x="3456" y="4766"/>
                    </a:cubicBezTo>
                    <a:cubicBezTo>
                      <a:pt x="3319" y="5009"/>
                      <a:pt x="3319" y="5009"/>
                      <a:pt x="3319" y="5009"/>
                    </a:cubicBezTo>
                    <a:cubicBezTo>
                      <a:pt x="3380" y="5283"/>
                      <a:pt x="3380" y="5283"/>
                      <a:pt x="3380" y="5283"/>
                    </a:cubicBezTo>
                    <a:cubicBezTo>
                      <a:pt x="3684" y="5405"/>
                      <a:pt x="3684" y="5405"/>
                      <a:pt x="3684" y="5405"/>
                    </a:cubicBezTo>
                    <a:cubicBezTo>
                      <a:pt x="4278" y="5177"/>
                      <a:pt x="4278" y="5177"/>
                      <a:pt x="4278" y="5177"/>
                    </a:cubicBezTo>
                    <a:cubicBezTo>
                      <a:pt x="4278" y="5360"/>
                      <a:pt x="4278" y="5360"/>
                      <a:pt x="4278" y="5360"/>
                    </a:cubicBezTo>
                    <a:cubicBezTo>
                      <a:pt x="4064" y="5619"/>
                      <a:pt x="4064" y="5619"/>
                      <a:pt x="4064" y="5619"/>
                    </a:cubicBezTo>
                    <a:cubicBezTo>
                      <a:pt x="4430" y="5770"/>
                      <a:pt x="4430" y="5770"/>
                      <a:pt x="4430" y="5770"/>
                    </a:cubicBezTo>
                    <a:cubicBezTo>
                      <a:pt x="4339" y="6379"/>
                      <a:pt x="4339" y="6379"/>
                      <a:pt x="4339" y="6379"/>
                    </a:cubicBezTo>
                    <a:cubicBezTo>
                      <a:pt x="4842" y="6593"/>
                      <a:pt x="4842" y="6593"/>
                      <a:pt x="4842" y="6593"/>
                    </a:cubicBezTo>
                    <a:cubicBezTo>
                      <a:pt x="5268" y="6273"/>
                      <a:pt x="5268" y="6273"/>
                      <a:pt x="5268" y="6273"/>
                    </a:cubicBezTo>
                    <a:cubicBezTo>
                      <a:pt x="5663" y="6456"/>
                      <a:pt x="5663" y="6456"/>
                      <a:pt x="5663" y="6456"/>
                    </a:cubicBezTo>
                    <a:cubicBezTo>
                      <a:pt x="5754" y="6699"/>
                      <a:pt x="5754" y="6699"/>
                      <a:pt x="5754" y="6699"/>
                    </a:cubicBezTo>
                    <a:cubicBezTo>
                      <a:pt x="6166" y="6760"/>
                      <a:pt x="6166" y="6760"/>
                      <a:pt x="6166" y="6760"/>
                    </a:cubicBezTo>
                    <a:cubicBezTo>
                      <a:pt x="6196" y="6654"/>
                      <a:pt x="6196" y="6654"/>
                      <a:pt x="6196" y="6654"/>
                    </a:cubicBezTo>
                    <a:cubicBezTo>
                      <a:pt x="6394" y="6806"/>
                      <a:pt x="6394" y="6806"/>
                      <a:pt x="6394" y="6806"/>
                    </a:cubicBezTo>
                    <a:cubicBezTo>
                      <a:pt x="6546" y="7248"/>
                      <a:pt x="6546" y="7248"/>
                      <a:pt x="6546" y="7248"/>
                    </a:cubicBezTo>
                    <a:cubicBezTo>
                      <a:pt x="6973" y="7339"/>
                      <a:pt x="6973" y="7339"/>
                      <a:pt x="6973" y="7339"/>
                    </a:cubicBezTo>
                    <a:cubicBezTo>
                      <a:pt x="7065" y="7658"/>
                      <a:pt x="7065" y="7658"/>
                      <a:pt x="7065" y="7658"/>
                    </a:cubicBezTo>
                    <a:cubicBezTo>
                      <a:pt x="7004" y="7993"/>
                      <a:pt x="7004" y="7993"/>
                      <a:pt x="7004" y="7993"/>
                    </a:cubicBezTo>
                    <a:cubicBezTo>
                      <a:pt x="7277" y="8176"/>
                      <a:pt x="7277" y="8176"/>
                      <a:pt x="7277" y="8176"/>
                    </a:cubicBezTo>
                    <a:cubicBezTo>
                      <a:pt x="7430" y="8267"/>
                      <a:pt x="7430" y="8267"/>
                      <a:pt x="7430" y="8267"/>
                    </a:cubicBezTo>
                    <a:cubicBezTo>
                      <a:pt x="8008" y="8419"/>
                      <a:pt x="8008" y="8419"/>
                      <a:pt x="8008" y="8419"/>
                    </a:cubicBezTo>
                    <a:cubicBezTo>
                      <a:pt x="8114" y="8739"/>
                      <a:pt x="8114" y="8739"/>
                      <a:pt x="8114" y="8739"/>
                    </a:cubicBezTo>
                    <a:cubicBezTo>
                      <a:pt x="8359" y="8876"/>
                      <a:pt x="8359" y="8876"/>
                      <a:pt x="8359" y="8876"/>
                    </a:cubicBezTo>
                    <a:cubicBezTo>
                      <a:pt x="8267" y="9105"/>
                      <a:pt x="8267" y="9105"/>
                      <a:pt x="8267" y="9105"/>
                    </a:cubicBezTo>
                    <a:cubicBezTo>
                      <a:pt x="7886" y="9394"/>
                      <a:pt x="7886" y="9394"/>
                      <a:pt x="7886" y="9394"/>
                    </a:cubicBezTo>
                    <a:cubicBezTo>
                      <a:pt x="7628" y="10185"/>
                      <a:pt x="7628" y="10185"/>
                      <a:pt x="7628" y="10185"/>
                    </a:cubicBezTo>
                    <a:cubicBezTo>
                      <a:pt x="7323" y="10323"/>
                      <a:pt x="7323" y="10323"/>
                      <a:pt x="7323" y="10323"/>
                    </a:cubicBezTo>
                    <a:cubicBezTo>
                      <a:pt x="6943" y="10232"/>
                      <a:pt x="6943" y="10232"/>
                      <a:pt x="6943" y="10232"/>
                    </a:cubicBezTo>
                    <a:cubicBezTo>
                      <a:pt x="6760" y="10414"/>
                      <a:pt x="6760" y="10414"/>
                      <a:pt x="6760" y="10414"/>
                    </a:cubicBezTo>
                    <a:cubicBezTo>
                      <a:pt x="6760" y="10430"/>
                      <a:pt x="6760" y="10430"/>
                      <a:pt x="6760" y="10430"/>
                    </a:cubicBezTo>
                    <a:cubicBezTo>
                      <a:pt x="6760" y="10856"/>
                      <a:pt x="6760" y="10856"/>
                      <a:pt x="6760" y="10856"/>
                    </a:cubicBezTo>
                    <a:cubicBezTo>
                      <a:pt x="6638" y="10963"/>
                      <a:pt x="6638" y="10963"/>
                      <a:pt x="6638" y="10963"/>
                    </a:cubicBezTo>
                    <a:cubicBezTo>
                      <a:pt x="6212" y="11297"/>
                      <a:pt x="6212" y="11297"/>
                      <a:pt x="6212" y="11297"/>
                    </a:cubicBezTo>
                    <a:cubicBezTo>
                      <a:pt x="6029" y="11510"/>
                      <a:pt x="6029" y="11510"/>
                      <a:pt x="6029" y="11510"/>
                    </a:cubicBezTo>
                    <a:cubicBezTo>
                      <a:pt x="5587" y="11601"/>
                      <a:pt x="5587" y="11601"/>
                      <a:pt x="5587" y="11601"/>
                    </a:cubicBezTo>
                    <a:cubicBezTo>
                      <a:pt x="5313" y="11586"/>
                      <a:pt x="5313" y="11586"/>
                      <a:pt x="5313" y="11586"/>
                    </a:cubicBezTo>
                    <a:cubicBezTo>
                      <a:pt x="5283" y="11693"/>
                      <a:pt x="5283" y="11693"/>
                      <a:pt x="5283" y="11693"/>
                    </a:cubicBezTo>
                    <a:cubicBezTo>
                      <a:pt x="5450" y="11784"/>
                      <a:pt x="5450" y="11784"/>
                      <a:pt x="5450" y="11784"/>
                    </a:cubicBezTo>
                    <a:cubicBezTo>
                      <a:pt x="5405" y="11906"/>
                      <a:pt x="5405" y="11906"/>
                      <a:pt x="5405" y="11906"/>
                    </a:cubicBezTo>
                    <a:cubicBezTo>
                      <a:pt x="5207" y="12028"/>
                      <a:pt x="5207" y="12028"/>
                      <a:pt x="5207" y="12028"/>
                    </a:cubicBezTo>
                    <a:cubicBezTo>
                      <a:pt x="5268" y="12165"/>
                      <a:pt x="5268" y="12165"/>
                      <a:pt x="5268" y="12165"/>
                    </a:cubicBezTo>
                    <a:cubicBezTo>
                      <a:pt x="5466" y="12226"/>
                      <a:pt x="5466" y="12226"/>
                      <a:pt x="5466" y="12226"/>
                    </a:cubicBezTo>
                    <a:cubicBezTo>
                      <a:pt x="5420" y="12378"/>
                      <a:pt x="5420" y="12378"/>
                      <a:pt x="5420" y="12378"/>
                    </a:cubicBezTo>
                    <a:cubicBezTo>
                      <a:pt x="5328" y="12515"/>
                      <a:pt x="5328" y="12515"/>
                      <a:pt x="5328" y="12515"/>
                    </a:cubicBezTo>
                    <a:cubicBezTo>
                      <a:pt x="5283" y="12622"/>
                      <a:pt x="5283" y="12622"/>
                      <a:pt x="5283" y="12622"/>
                    </a:cubicBezTo>
                    <a:cubicBezTo>
                      <a:pt x="5526" y="12941"/>
                      <a:pt x="5526" y="12941"/>
                      <a:pt x="5526" y="12941"/>
                    </a:cubicBezTo>
                    <a:cubicBezTo>
                      <a:pt x="5450" y="13063"/>
                      <a:pt x="5450" y="13063"/>
                      <a:pt x="5450" y="13063"/>
                    </a:cubicBezTo>
                    <a:cubicBezTo>
                      <a:pt x="5055" y="12956"/>
                      <a:pt x="5055" y="12956"/>
                      <a:pt x="5055" y="12956"/>
                    </a:cubicBezTo>
                    <a:cubicBezTo>
                      <a:pt x="4750" y="12530"/>
                      <a:pt x="4750" y="12530"/>
                      <a:pt x="4750" y="12530"/>
                    </a:cubicBezTo>
                    <a:cubicBezTo>
                      <a:pt x="4567" y="11906"/>
                      <a:pt x="4567" y="11906"/>
                      <a:pt x="4567" y="11906"/>
                    </a:cubicBezTo>
                    <a:cubicBezTo>
                      <a:pt x="4719" y="11404"/>
                      <a:pt x="4719" y="11404"/>
                      <a:pt x="4719" y="11404"/>
                    </a:cubicBezTo>
                    <a:cubicBezTo>
                      <a:pt x="4567" y="11038"/>
                      <a:pt x="4567" y="11038"/>
                      <a:pt x="4567" y="11038"/>
                    </a:cubicBezTo>
                    <a:cubicBezTo>
                      <a:pt x="4780" y="10536"/>
                      <a:pt x="4780" y="10536"/>
                      <a:pt x="4780" y="10536"/>
                    </a:cubicBezTo>
                    <a:cubicBezTo>
                      <a:pt x="4644" y="10460"/>
                      <a:pt x="4644" y="10460"/>
                      <a:pt x="4644" y="10460"/>
                    </a:cubicBezTo>
                    <a:cubicBezTo>
                      <a:pt x="4917" y="9318"/>
                      <a:pt x="4917" y="9318"/>
                      <a:pt x="4917" y="9318"/>
                    </a:cubicBezTo>
                    <a:cubicBezTo>
                      <a:pt x="4917" y="9318"/>
                      <a:pt x="4597" y="8937"/>
                      <a:pt x="4567" y="8922"/>
                    </a:cubicBezTo>
                    <a:cubicBezTo>
                      <a:pt x="4552" y="8922"/>
                      <a:pt x="4385" y="8831"/>
                      <a:pt x="4385" y="8831"/>
                    </a:cubicBezTo>
                    <a:cubicBezTo>
                      <a:pt x="4385" y="8603"/>
                      <a:pt x="4385" y="8603"/>
                      <a:pt x="4385" y="8603"/>
                    </a:cubicBezTo>
                    <a:cubicBezTo>
                      <a:pt x="4034" y="7856"/>
                      <a:pt x="4034" y="7856"/>
                      <a:pt x="4034" y="7856"/>
                    </a:cubicBezTo>
                    <a:cubicBezTo>
                      <a:pt x="4141" y="7643"/>
                      <a:pt x="4141" y="7643"/>
                      <a:pt x="4141" y="7643"/>
                    </a:cubicBezTo>
                    <a:cubicBezTo>
                      <a:pt x="4232" y="7278"/>
                      <a:pt x="4232" y="7278"/>
                      <a:pt x="4232" y="7278"/>
                    </a:cubicBezTo>
                    <a:cubicBezTo>
                      <a:pt x="4644" y="7110"/>
                      <a:pt x="4644" y="7110"/>
                      <a:pt x="4644" y="7110"/>
                    </a:cubicBezTo>
                    <a:cubicBezTo>
                      <a:pt x="4689" y="6684"/>
                      <a:pt x="4689" y="6684"/>
                      <a:pt x="4689" y="6684"/>
                    </a:cubicBezTo>
                    <a:cubicBezTo>
                      <a:pt x="4186" y="6531"/>
                      <a:pt x="4186" y="6531"/>
                      <a:pt x="4186" y="6531"/>
                    </a:cubicBezTo>
                    <a:cubicBezTo>
                      <a:pt x="3897" y="5984"/>
                      <a:pt x="3897" y="5984"/>
                      <a:pt x="3897" y="5984"/>
                    </a:cubicBezTo>
                    <a:cubicBezTo>
                      <a:pt x="3623" y="5831"/>
                      <a:pt x="3623" y="5831"/>
                      <a:pt x="3623" y="5831"/>
                    </a:cubicBezTo>
                    <a:cubicBezTo>
                      <a:pt x="3456" y="5755"/>
                      <a:pt x="3456" y="5755"/>
                      <a:pt x="3456" y="5755"/>
                    </a:cubicBezTo>
                    <a:cubicBezTo>
                      <a:pt x="3517" y="5603"/>
                      <a:pt x="3517" y="5603"/>
                      <a:pt x="3517" y="5603"/>
                    </a:cubicBezTo>
                    <a:cubicBezTo>
                      <a:pt x="3289" y="5512"/>
                      <a:pt x="3289" y="5512"/>
                      <a:pt x="3289" y="5512"/>
                    </a:cubicBezTo>
                    <a:cubicBezTo>
                      <a:pt x="3273" y="5603"/>
                      <a:pt x="3273" y="5603"/>
                      <a:pt x="3273" y="5603"/>
                    </a:cubicBezTo>
                    <a:cubicBezTo>
                      <a:pt x="2710" y="5329"/>
                      <a:pt x="2710" y="5329"/>
                      <a:pt x="2710" y="5329"/>
                    </a:cubicBezTo>
                    <a:cubicBezTo>
                      <a:pt x="2573" y="4918"/>
                      <a:pt x="2573" y="4918"/>
                      <a:pt x="2573" y="4918"/>
                    </a:cubicBezTo>
                    <a:cubicBezTo>
                      <a:pt x="2695" y="4766"/>
                      <a:pt x="2695" y="4766"/>
                      <a:pt x="2695" y="4766"/>
                    </a:cubicBezTo>
                    <a:cubicBezTo>
                      <a:pt x="2451" y="4141"/>
                      <a:pt x="2451" y="4141"/>
                      <a:pt x="2451" y="4141"/>
                    </a:cubicBezTo>
                    <a:cubicBezTo>
                      <a:pt x="2482" y="3731"/>
                      <a:pt x="2482" y="3731"/>
                      <a:pt x="2482" y="3731"/>
                    </a:cubicBezTo>
                    <a:cubicBezTo>
                      <a:pt x="2329" y="3700"/>
                      <a:pt x="2329" y="3700"/>
                      <a:pt x="2329" y="3700"/>
                    </a:cubicBezTo>
                    <a:cubicBezTo>
                      <a:pt x="2298" y="4096"/>
                      <a:pt x="2298" y="4096"/>
                      <a:pt x="2298" y="4096"/>
                    </a:cubicBezTo>
                    <a:cubicBezTo>
                      <a:pt x="2466" y="4537"/>
                      <a:pt x="2466" y="4537"/>
                      <a:pt x="2466" y="4537"/>
                    </a:cubicBezTo>
                    <a:cubicBezTo>
                      <a:pt x="2390" y="4690"/>
                      <a:pt x="2390" y="4690"/>
                      <a:pt x="2390" y="4690"/>
                    </a:cubicBezTo>
                    <a:cubicBezTo>
                      <a:pt x="2193" y="4613"/>
                      <a:pt x="2193" y="4613"/>
                      <a:pt x="2193" y="4613"/>
                    </a:cubicBezTo>
                    <a:cubicBezTo>
                      <a:pt x="2025" y="4096"/>
                      <a:pt x="2025" y="4096"/>
                      <a:pt x="2025" y="4096"/>
                    </a:cubicBezTo>
                    <a:cubicBezTo>
                      <a:pt x="2147" y="3563"/>
                      <a:pt x="2147" y="3563"/>
                      <a:pt x="2147" y="3563"/>
                    </a:cubicBezTo>
                    <a:cubicBezTo>
                      <a:pt x="1903" y="3365"/>
                      <a:pt x="1903" y="3365"/>
                      <a:pt x="1903" y="3365"/>
                    </a:cubicBezTo>
                    <a:cubicBezTo>
                      <a:pt x="1994" y="2984"/>
                      <a:pt x="1994" y="2984"/>
                      <a:pt x="1994" y="2984"/>
                    </a:cubicBezTo>
                    <a:cubicBezTo>
                      <a:pt x="1462" y="3715"/>
                      <a:pt x="1066" y="4553"/>
                      <a:pt x="853" y="5482"/>
                    </a:cubicBezTo>
                    <a:cubicBezTo>
                      <a:pt x="0" y="9150"/>
                      <a:pt x="2298" y="12850"/>
                      <a:pt x="5983" y="13687"/>
                    </a:cubicBezTo>
                    <a:cubicBezTo>
                      <a:pt x="5983" y="13702"/>
                      <a:pt x="5999" y="13702"/>
                      <a:pt x="5999" y="13702"/>
                    </a:cubicBezTo>
                    <a:cubicBezTo>
                      <a:pt x="8084" y="14174"/>
                      <a:pt x="10170" y="13641"/>
                      <a:pt x="11738" y="12424"/>
                    </a:cubicBezTo>
                    <a:cubicBezTo>
                      <a:pt x="11510" y="12378"/>
                      <a:pt x="11510" y="12378"/>
                      <a:pt x="11510" y="12378"/>
                    </a:cubicBezTo>
                    <a:cubicBezTo>
                      <a:pt x="11616" y="11937"/>
                      <a:pt x="11616" y="11937"/>
                      <a:pt x="11616" y="11937"/>
                    </a:cubicBezTo>
                    <a:cubicBezTo>
                      <a:pt x="11433" y="11526"/>
                      <a:pt x="11433" y="11526"/>
                      <a:pt x="11433" y="11526"/>
                    </a:cubicBezTo>
                    <a:cubicBezTo>
                      <a:pt x="11555" y="10993"/>
                      <a:pt x="11555" y="10993"/>
                      <a:pt x="11555" y="10993"/>
                    </a:cubicBezTo>
                    <a:cubicBezTo>
                      <a:pt x="11418" y="10748"/>
                      <a:pt x="11418" y="10748"/>
                      <a:pt x="11418" y="10748"/>
                    </a:cubicBezTo>
                    <a:cubicBezTo>
                      <a:pt x="11449" y="10536"/>
                      <a:pt x="11449" y="10536"/>
                      <a:pt x="11449" y="10536"/>
                    </a:cubicBezTo>
                    <a:cubicBezTo>
                      <a:pt x="11798" y="10110"/>
                      <a:pt x="11798" y="10110"/>
                      <a:pt x="11798" y="10110"/>
                    </a:cubicBezTo>
                    <a:cubicBezTo>
                      <a:pt x="11525" y="9180"/>
                      <a:pt x="11525" y="9180"/>
                      <a:pt x="11525" y="9180"/>
                    </a:cubicBezTo>
                    <a:cubicBezTo>
                      <a:pt x="11708" y="8633"/>
                      <a:pt x="11708" y="8633"/>
                      <a:pt x="11708" y="8633"/>
                    </a:cubicBezTo>
                    <a:cubicBezTo>
                      <a:pt x="11296" y="8496"/>
                      <a:pt x="11296" y="8496"/>
                      <a:pt x="11296" y="8496"/>
                    </a:cubicBezTo>
                    <a:cubicBezTo>
                      <a:pt x="11175" y="8298"/>
                      <a:pt x="11175" y="8298"/>
                      <a:pt x="11175" y="8298"/>
                    </a:cubicBezTo>
                    <a:cubicBezTo>
                      <a:pt x="10901" y="8237"/>
                      <a:pt x="10901" y="8237"/>
                      <a:pt x="10901" y="8237"/>
                    </a:cubicBezTo>
                    <a:cubicBezTo>
                      <a:pt x="10718" y="8328"/>
                      <a:pt x="10718" y="8328"/>
                      <a:pt x="10718" y="8328"/>
                    </a:cubicBezTo>
                    <a:cubicBezTo>
                      <a:pt x="10216" y="8222"/>
                      <a:pt x="10216" y="8222"/>
                      <a:pt x="10216" y="8222"/>
                    </a:cubicBezTo>
                    <a:cubicBezTo>
                      <a:pt x="10200" y="8252"/>
                      <a:pt x="10200" y="8252"/>
                      <a:pt x="10200" y="8252"/>
                    </a:cubicBezTo>
                    <a:cubicBezTo>
                      <a:pt x="9911" y="8191"/>
                      <a:pt x="9911" y="8191"/>
                      <a:pt x="9911" y="8191"/>
                    </a:cubicBezTo>
                    <a:cubicBezTo>
                      <a:pt x="9455" y="7323"/>
                      <a:pt x="9455" y="7323"/>
                      <a:pt x="9455" y="7323"/>
                    </a:cubicBezTo>
                    <a:cubicBezTo>
                      <a:pt x="9591" y="6760"/>
                      <a:pt x="9591" y="6760"/>
                      <a:pt x="9591" y="6760"/>
                    </a:cubicBezTo>
                    <a:cubicBezTo>
                      <a:pt x="9698" y="6745"/>
                      <a:pt x="9698" y="6745"/>
                      <a:pt x="9698" y="6745"/>
                    </a:cubicBezTo>
                    <a:cubicBezTo>
                      <a:pt x="9789" y="6531"/>
                      <a:pt x="9789" y="6531"/>
                      <a:pt x="9789" y="6531"/>
                    </a:cubicBezTo>
                    <a:cubicBezTo>
                      <a:pt x="9637" y="6501"/>
                      <a:pt x="9637" y="6501"/>
                      <a:pt x="9637" y="6501"/>
                    </a:cubicBezTo>
                    <a:cubicBezTo>
                      <a:pt x="9637" y="6257"/>
                      <a:pt x="9637" y="6257"/>
                      <a:pt x="9637" y="6257"/>
                    </a:cubicBezTo>
                    <a:cubicBezTo>
                      <a:pt x="10490" y="5892"/>
                      <a:pt x="10490" y="5892"/>
                      <a:pt x="10490" y="5892"/>
                    </a:cubicBezTo>
                    <a:cubicBezTo>
                      <a:pt x="10581" y="5527"/>
                      <a:pt x="10581" y="5527"/>
                      <a:pt x="10581" y="5527"/>
                    </a:cubicBezTo>
                    <a:cubicBezTo>
                      <a:pt x="10992" y="5405"/>
                      <a:pt x="10992" y="5405"/>
                      <a:pt x="10992" y="5405"/>
                    </a:cubicBezTo>
                    <a:cubicBezTo>
                      <a:pt x="11129" y="5451"/>
                      <a:pt x="11129" y="5451"/>
                      <a:pt x="11129" y="5451"/>
                    </a:cubicBezTo>
                    <a:cubicBezTo>
                      <a:pt x="11418" y="5527"/>
                      <a:pt x="11418" y="5527"/>
                      <a:pt x="11418" y="5527"/>
                    </a:cubicBezTo>
                    <a:cubicBezTo>
                      <a:pt x="11693" y="5451"/>
                      <a:pt x="11693" y="5451"/>
                      <a:pt x="11693" y="5451"/>
                    </a:cubicBezTo>
                    <a:cubicBezTo>
                      <a:pt x="12453" y="5557"/>
                      <a:pt x="12453" y="5557"/>
                      <a:pt x="12453" y="5557"/>
                    </a:cubicBezTo>
                    <a:cubicBezTo>
                      <a:pt x="12362" y="5953"/>
                      <a:pt x="12362" y="5953"/>
                      <a:pt x="12362" y="5953"/>
                    </a:cubicBezTo>
                    <a:cubicBezTo>
                      <a:pt x="12911" y="6227"/>
                      <a:pt x="12911" y="6227"/>
                      <a:pt x="12911" y="6227"/>
                    </a:cubicBezTo>
                    <a:cubicBezTo>
                      <a:pt x="13017" y="6349"/>
                      <a:pt x="13017" y="6349"/>
                      <a:pt x="13017" y="6349"/>
                    </a:cubicBezTo>
                    <a:cubicBezTo>
                      <a:pt x="13123" y="6364"/>
                      <a:pt x="13123" y="6364"/>
                      <a:pt x="13123" y="6364"/>
                    </a:cubicBezTo>
                    <a:cubicBezTo>
                      <a:pt x="13169" y="6166"/>
                      <a:pt x="13169" y="6166"/>
                      <a:pt x="13169" y="6166"/>
                    </a:cubicBezTo>
                    <a:cubicBezTo>
                      <a:pt x="13519" y="6212"/>
                      <a:pt x="13519" y="6212"/>
                      <a:pt x="13519" y="6212"/>
                    </a:cubicBezTo>
                    <a:cubicBezTo>
                      <a:pt x="13793" y="6517"/>
                      <a:pt x="13793" y="6517"/>
                      <a:pt x="13793" y="6517"/>
                    </a:cubicBezTo>
                    <a:cubicBezTo>
                      <a:pt x="14326" y="6638"/>
                      <a:pt x="14326" y="6638"/>
                      <a:pt x="14326" y="6638"/>
                    </a:cubicBezTo>
                    <a:cubicBezTo>
                      <a:pt x="14372" y="6623"/>
                      <a:pt x="14372" y="6623"/>
                      <a:pt x="14372" y="6623"/>
                    </a:cubicBezTo>
                    <a:cubicBezTo>
                      <a:pt x="14356" y="6425"/>
                      <a:pt x="14341" y="6243"/>
                      <a:pt x="14311" y="6045"/>
                    </a:cubicBezTo>
                    <a:close/>
                    <a:moveTo>
                      <a:pt x="11601" y="3426"/>
                    </a:moveTo>
                    <a:lnTo>
                      <a:pt x="11601" y="3426"/>
                    </a:lnTo>
                    <a:cubicBezTo>
                      <a:pt x="11677" y="3334"/>
                      <a:pt x="11677" y="3334"/>
                      <a:pt x="11677" y="3334"/>
                    </a:cubicBezTo>
                    <a:cubicBezTo>
                      <a:pt x="11905" y="3350"/>
                      <a:pt x="11905" y="3350"/>
                      <a:pt x="11905" y="3350"/>
                    </a:cubicBezTo>
                    <a:cubicBezTo>
                      <a:pt x="11905" y="3624"/>
                      <a:pt x="11905" y="3624"/>
                      <a:pt x="11905" y="3624"/>
                    </a:cubicBezTo>
                    <a:cubicBezTo>
                      <a:pt x="11966" y="3837"/>
                      <a:pt x="11966" y="3837"/>
                      <a:pt x="11966" y="3837"/>
                    </a:cubicBezTo>
                    <a:cubicBezTo>
                      <a:pt x="12027" y="3943"/>
                      <a:pt x="12027" y="3943"/>
                      <a:pt x="12027" y="3943"/>
                    </a:cubicBezTo>
                    <a:cubicBezTo>
                      <a:pt x="12164" y="4035"/>
                      <a:pt x="12164" y="4035"/>
                      <a:pt x="12164" y="4035"/>
                    </a:cubicBezTo>
                    <a:cubicBezTo>
                      <a:pt x="11997" y="4172"/>
                      <a:pt x="11997" y="4172"/>
                      <a:pt x="11997" y="4172"/>
                    </a:cubicBezTo>
                    <a:cubicBezTo>
                      <a:pt x="11723" y="4126"/>
                      <a:pt x="11723" y="4126"/>
                      <a:pt x="11723" y="4126"/>
                    </a:cubicBezTo>
                    <a:cubicBezTo>
                      <a:pt x="11525" y="4081"/>
                      <a:pt x="11525" y="4081"/>
                      <a:pt x="11525" y="4081"/>
                    </a:cubicBezTo>
                    <a:cubicBezTo>
                      <a:pt x="11601" y="3852"/>
                      <a:pt x="11601" y="3852"/>
                      <a:pt x="11601" y="3852"/>
                    </a:cubicBezTo>
                    <a:cubicBezTo>
                      <a:pt x="11768" y="3867"/>
                      <a:pt x="11768" y="3867"/>
                      <a:pt x="11768" y="3867"/>
                    </a:cubicBezTo>
                    <a:cubicBezTo>
                      <a:pt x="11784" y="3745"/>
                      <a:pt x="11784" y="3745"/>
                      <a:pt x="11784" y="3745"/>
                    </a:cubicBezTo>
                    <a:cubicBezTo>
                      <a:pt x="11662" y="3624"/>
                      <a:pt x="11662" y="3624"/>
                      <a:pt x="11662" y="3624"/>
                    </a:cubicBezTo>
                    <a:cubicBezTo>
                      <a:pt x="11570" y="3532"/>
                      <a:pt x="11570" y="3532"/>
                      <a:pt x="11570" y="3532"/>
                    </a:cubicBezTo>
                    <a:lnTo>
                      <a:pt x="11601" y="3426"/>
                    </a:lnTo>
                    <a:close/>
                    <a:moveTo>
                      <a:pt x="11144" y="3761"/>
                    </a:moveTo>
                    <a:lnTo>
                      <a:pt x="11144" y="3761"/>
                    </a:lnTo>
                    <a:cubicBezTo>
                      <a:pt x="11327" y="3578"/>
                      <a:pt x="11327" y="3578"/>
                      <a:pt x="11327" y="3578"/>
                    </a:cubicBezTo>
                    <a:cubicBezTo>
                      <a:pt x="11510" y="3578"/>
                      <a:pt x="11510" y="3578"/>
                      <a:pt x="11510" y="3578"/>
                    </a:cubicBezTo>
                    <a:cubicBezTo>
                      <a:pt x="11631" y="3655"/>
                      <a:pt x="11631" y="3655"/>
                      <a:pt x="11631" y="3655"/>
                    </a:cubicBezTo>
                    <a:cubicBezTo>
                      <a:pt x="11586" y="3792"/>
                      <a:pt x="11586" y="3792"/>
                      <a:pt x="11586" y="3792"/>
                    </a:cubicBezTo>
                    <a:cubicBezTo>
                      <a:pt x="11266" y="3928"/>
                      <a:pt x="11266" y="3928"/>
                      <a:pt x="11266" y="3928"/>
                    </a:cubicBezTo>
                    <a:cubicBezTo>
                      <a:pt x="11098" y="3898"/>
                      <a:pt x="11098" y="3898"/>
                      <a:pt x="11098" y="3898"/>
                    </a:cubicBezTo>
                    <a:lnTo>
                      <a:pt x="11144" y="3761"/>
                    </a:lnTo>
                    <a:close/>
                    <a:moveTo>
                      <a:pt x="7490" y="3608"/>
                    </a:moveTo>
                    <a:lnTo>
                      <a:pt x="7490" y="3608"/>
                    </a:lnTo>
                    <a:cubicBezTo>
                      <a:pt x="7688" y="3655"/>
                      <a:pt x="7688" y="3655"/>
                      <a:pt x="7688" y="3655"/>
                    </a:cubicBezTo>
                    <a:cubicBezTo>
                      <a:pt x="7749" y="3563"/>
                      <a:pt x="7749" y="3563"/>
                      <a:pt x="7749" y="3563"/>
                    </a:cubicBezTo>
                    <a:cubicBezTo>
                      <a:pt x="7826" y="3578"/>
                      <a:pt x="7826" y="3578"/>
                      <a:pt x="7826" y="3578"/>
                    </a:cubicBezTo>
                    <a:cubicBezTo>
                      <a:pt x="7901" y="3608"/>
                      <a:pt x="7901" y="3608"/>
                      <a:pt x="7901" y="3608"/>
                    </a:cubicBezTo>
                    <a:cubicBezTo>
                      <a:pt x="7856" y="3685"/>
                      <a:pt x="7856" y="3685"/>
                      <a:pt x="7856" y="3685"/>
                    </a:cubicBezTo>
                    <a:cubicBezTo>
                      <a:pt x="7749" y="3670"/>
                      <a:pt x="7749" y="3670"/>
                      <a:pt x="7749" y="3670"/>
                    </a:cubicBezTo>
                    <a:cubicBezTo>
                      <a:pt x="7719" y="3745"/>
                      <a:pt x="7719" y="3745"/>
                      <a:pt x="7719" y="3745"/>
                    </a:cubicBezTo>
                    <a:cubicBezTo>
                      <a:pt x="7628" y="3776"/>
                      <a:pt x="7628" y="3776"/>
                      <a:pt x="7628" y="3776"/>
                    </a:cubicBezTo>
                    <a:cubicBezTo>
                      <a:pt x="7506" y="3761"/>
                      <a:pt x="7506" y="3761"/>
                      <a:pt x="7506" y="3761"/>
                    </a:cubicBezTo>
                    <a:cubicBezTo>
                      <a:pt x="7506" y="3731"/>
                      <a:pt x="7506" y="3715"/>
                      <a:pt x="7506" y="3715"/>
                    </a:cubicBezTo>
                    <a:cubicBezTo>
                      <a:pt x="7475" y="3700"/>
                      <a:pt x="7475" y="3700"/>
                      <a:pt x="7475" y="3700"/>
                    </a:cubicBezTo>
                    <a:lnTo>
                      <a:pt x="7490" y="3608"/>
                    </a:lnTo>
                    <a:close/>
                    <a:moveTo>
                      <a:pt x="7186" y="3715"/>
                    </a:moveTo>
                    <a:lnTo>
                      <a:pt x="7186" y="3715"/>
                    </a:lnTo>
                    <a:cubicBezTo>
                      <a:pt x="7216" y="3624"/>
                      <a:pt x="7216" y="3624"/>
                      <a:pt x="7216" y="3624"/>
                    </a:cubicBezTo>
                    <a:cubicBezTo>
                      <a:pt x="7293" y="3563"/>
                      <a:pt x="7293" y="3563"/>
                      <a:pt x="7293" y="3563"/>
                    </a:cubicBezTo>
                    <a:cubicBezTo>
                      <a:pt x="7353" y="3639"/>
                      <a:pt x="7353" y="3639"/>
                      <a:pt x="7353" y="3639"/>
                    </a:cubicBezTo>
                    <a:cubicBezTo>
                      <a:pt x="7323" y="3731"/>
                      <a:pt x="7323" y="3731"/>
                      <a:pt x="7323" y="3731"/>
                    </a:cubicBezTo>
                    <a:lnTo>
                      <a:pt x="7186" y="3715"/>
                    </a:lnTo>
                    <a:close/>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8" name="Freeform 4"/>
              <p:cNvSpPr>
                <a:spLocks noChangeArrowheads="1"/>
              </p:cNvSpPr>
              <p:nvPr/>
            </p:nvSpPr>
            <p:spPr bwMode="auto">
              <a:xfrm>
                <a:off x="3781402" y="1306513"/>
                <a:ext cx="49213" cy="55562"/>
              </a:xfrm>
              <a:custGeom>
                <a:avLst/>
                <a:gdLst>
                  <a:gd name="T0" fmla="*/ 0 w 138"/>
                  <a:gd name="T1" fmla="*/ 15 h 154"/>
                  <a:gd name="T2" fmla="*/ 0 w 138"/>
                  <a:gd name="T3" fmla="*/ 92 h 154"/>
                  <a:gd name="T4" fmla="*/ 92 w 138"/>
                  <a:gd name="T5" fmla="*/ 153 h 154"/>
                  <a:gd name="T6" fmla="*/ 137 w 138"/>
                  <a:gd name="T7" fmla="*/ 0 h 154"/>
                  <a:gd name="T8" fmla="*/ 0 w 138"/>
                  <a:gd name="T9" fmla="*/ 15 h 154"/>
                </a:gdLst>
                <a:ahLst/>
                <a:cxnLst>
                  <a:cxn ang="0">
                    <a:pos x="T0" y="T1"/>
                  </a:cxn>
                  <a:cxn ang="0">
                    <a:pos x="T2" y="T3"/>
                  </a:cxn>
                  <a:cxn ang="0">
                    <a:pos x="T4" y="T5"/>
                  </a:cxn>
                  <a:cxn ang="0">
                    <a:pos x="T6" y="T7"/>
                  </a:cxn>
                  <a:cxn ang="0">
                    <a:pos x="T8" y="T9"/>
                  </a:cxn>
                </a:cxnLst>
                <a:rect l="0" t="0" r="r" b="b"/>
                <a:pathLst>
                  <a:path w="138" h="154">
                    <a:moveTo>
                      <a:pt x="0" y="15"/>
                    </a:moveTo>
                    <a:lnTo>
                      <a:pt x="0" y="92"/>
                    </a:lnTo>
                    <a:lnTo>
                      <a:pt x="92" y="153"/>
                    </a:lnTo>
                    <a:lnTo>
                      <a:pt x="137" y="0"/>
                    </a:lnTo>
                    <a:lnTo>
                      <a:pt x="0" y="15"/>
                    </a:lnTo>
                  </a:path>
                </a:pathLst>
              </a:custGeom>
              <a:solidFill>
                <a:srgbClr val="1BB4C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79" name="Group 578"/>
            <p:cNvGrpSpPr/>
            <p:nvPr/>
          </p:nvGrpSpPr>
          <p:grpSpPr>
            <a:xfrm>
              <a:off x="3260422" y="9269374"/>
              <a:ext cx="2332945" cy="2336524"/>
              <a:chOff x="360363" y="3692525"/>
              <a:chExt cx="3105150" cy="3109913"/>
            </a:xfrm>
          </p:grpSpPr>
          <p:sp>
            <p:nvSpPr>
              <p:cNvPr id="580" name="Freeform 1"/>
              <p:cNvSpPr>
                <a:spLocks noChangeArrowheads="1"/>
              </p:cNvSpPr>
              <p:nvPr/>
            </p:nvSpPr>
            <p:spPr bwMode="auto">
              <a:xfrm>
                <a:off x="360363" y="3692525"/>
                <a:ext cx="3105150" cy="3103563"/>
              </a:xfrm>
              <a:custGeom>
                <a:avLst/>
                <a:gdLst>
                  <a:gd name="T0" fmla="*/ 4311 w 8624"/>
                  <a:gd name="T1" fmla="*/ 8622 h 8623"/>
                  <a:gd name="T2" fmla="*/ 4311 w 8624"/>
                  <a:gd name="T3" fmla="*/ 8622 h 8623"/>
                  <a:gd name="T4" fmla="*/ 0 w 8624"/>
                  <a:gd name="T5" fmla="*/ 4311 h 8623"/>
                  <a:gd name="T6" fmla="*/ 4311 w 8624"/>
                  <a:gd name="T7" fmla="*/ 0 h 8623"/>
                  <a:gd name="T8" fmla="*/ 8623 w 8624"/>
                  <a:gd name="T9" fmla="*/ 4311 h 8623"/>
                  <a:gd name="T10" fmla="*/ 4311 w 8624"/>
                  <a:gd name="T11" fmla="*/ 8622 h 8623"/>
                </a:gdLst>
                <a:ahLst/>
                <a:cxnLst>
                  <a:cxn ang="0">
                    <a:pos x="T0" y="T1"/>
                  </a:cxn>
                  <a:cxn ang="0">
                    <a:pos x="T2" y="T3"/>
                  </a:cxn>
                  <a:cxn ang="0">
                    <a:pos x="T4" y="T5"/>
                  </a:cxn>
                  <a:cxn ang="0">
                    <a:pos x="T6" y="T7"/>
                  </a:cxn>
                  <a:cxn ang="0">
                    <a:pos x="T8" y="T9"/>
                  </a:cxn>
                  <a:cxn ang="0">
                    <a:pos x="T10" y="T11"/>
                  </a:cxn>
                </a:cxnLst>
                <a:rect l="0" t="0" r="r" b="b"/>
                <a:pathLst>
                  <a:path w="8624" h="8623">
                    <a:moveTo>
                      <a:pt x="4311" y="8622"/>
                    </a:moveTo>
                    <a:lnTo>
                      <a:pt x="4311" y="8622"/>
                    </a:lnTo>
                    <a:cubicBezTo>
                      <a:pt x="1932" y="8622"/>
                      <a:pt x="0" y="6690"/>
                      <a:pt x="0" y="4311"/>
                    </a:cubicBezTo>
                    <a:cubicBezTo>
                      <a:pt x="0" y="1932"/>
                      <a:pt x="1932" y="0"/>
                      <a:pt x="4311" y="0"/>
                    </a:cubicBezTo>
                    <a:cubicBezTo>
                      <a:pt x="6690" y="0"/>
                      <a:pt x="8623" y="1932"/>
                      <a:pt x="8623" y="4311"/>
                    </a:cubicBezTo>
                    <a:cubicBezTo>
                      <a:pt x="8623" y="6690"/>
                      <a:pt x="6690" y="8622"/>
                      <a:pt x="4311" y="8622"/>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1" name="Freeform 2"/>
              <p:cNvSpPr>
                <a:spLocks noChangeArrowheads="1"/>
              </p:cNvSpPr>
              <p:nvPr/>
            </p:nvSpPr>
            <p:spPr bwMode="auto">
              <a:xfrm>
                <a:off x="1112838" y="4189413"/>
                <a:ext cx="1590675" cy="2608262"/>
              </a:xfrm>
              <a:custGeom>
                <a:avLst/>
                <a:gdLst>
                  <a:gd name="T0" fmla="*/ 2827 w 4420"/>
                  <a:gd name="T1" fmla="*/ 4274 h 7245"/>
                  <a:gd name="T2" fmla="*/ 2827 w 4420"/>
                  <a:gd name="T3" fmla="*/ 4274 h 7245"/>
                  <a:gd name="T4" fmla="*/ 2827 w 4420"/>
                  <a:gd name="T5" fmla="*/ 3612 h 7245"/>
                  <a:gd name="T6" fmla="*/ 3829 w 4420"/>
                  <a:gd name="T7" fmla="*/ 1878 h 7245"/>
                  <a:gd name="T8" fmla="*/ 2218 w 4420"/>
                  <a:gd name="T9" fmla="*/ 0 h 7245"/>
                  <a:gd name="T10" fmla="*/ 590 w 4420"/>
                  <a:gd name="T11" fmla="*/ 1878 h 7245"/>
                  <a:gd name="T12" fmla="*/ 1610 w 4420"/>
                  <a:gd name="T13" fmla="*/ 3612 h 7245"/>
                  <a:gd name="T14" fmla="*/ 1610 w 4420"/>
                  <a:gd name="T15" fmla="*/ 4274 h 7245"/>
                  <a:gd name="T16" fmla="*/ 0 w 4420"/>
                  <a:gd name="T17" fmla="*/ 5884 h 7245"/>
                  <a:gd name="T18" fmla="*/ 0 w 4420"/>
                  <a:gd name="T19" fmla="*/ 6617 h 7245"/>
                  <a:gd name="T20" fmla="*/ 2218 w 4420"/>
                  <a:gd name="T21" fmla="*/ 7244 h 7245"/>
                  <a:gd name="T22" fmla="*/ 4419 w 4420"/>
                  <a:gd name="T23" fmla="*/ 6636 h 7245"/>
                  <a:gd name="T24" fmla="*/ 4419 w 4420"/>
                  <a:gd name="T25" fmla="*/ 5884 h 7245"/>
                  <a:gd name="T26" fmla="*/ 2827 w 4420"/>
                  <a:gd name="T27" fmla="*/ 4274 h 7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20" h="7245">
                    <a:moveTo>
                      <a:pt x="2827" y="4274"/>
                    </a:moveTo>
                    <a:lnTo>
                      <a:pt x="2827" y="4274"/>
                    </a:lnTo>
                    <a:cubicBezTo>
                      <a:pt x="2827" y="3612"/>
                      <a:pt x="2827" y="3612"/>
                      <a:pt x="2827" y="3612"/>
                    </a:cubicBezTo>
                    <a:cubicBezTo>
                      <a:pt x="3417" y="3344"/>
                      <a:pt x="3829" y="2664"/>
                      <a:pt x="3829" y="1878"/>
                    </a:cubicBezTo>
                    <a:cubicBezTo>
                      <a:pt x="3829" y="841"/>
                      <a:pt x="3113" y="0"/>
                      <a:pt x="2218" y="0"/>
                    </a:cubicBezTo>
                    <a:cubicBezTo>
                      <a:pt x="1306" y="0"/>
                      <a:pt x="590" y="841"/>
                      <a:pt x="590" y="1878"/>
                    </a:cubicBezTo>
                    <a:cubicBezTo>
                      <a:pt x="590" y="2664"/>
                      <a:pt x="1002" y="3344"/>
                      <a:pt x="1610" y="3612"/>
                    </a:cubicBezTo>
                    <a:cubicBezTo>
                      <a:pt x="1610" y="4274"/>
                      <a:pt x="1610" y="4274"/>
                      <a:pt x="1610" y="4274"/>
                    </a:cubicBezTo>
                    <a:cubicBezTo>
                      <a:pt x="680" y="4418"/>
                      <a:pt x="0" y="4865"/>
                      <a:pt x="0" y="5884"/>
                    </a:cubicBezTo>
                    <a:cubicBezTo>
                      <a:pt x="0" y="6617"/>
                      <a:pt x="0" y="6617"/>
                      <a:pt x="0" y="6617"/>
                    </a:cubicBezTo>
                    <a:cubicBezTo>
                      <a:pt x="644" y="7011"/>
                      <a:pt x="1413" y="7244"/>
                      <a:pt x="2218" y="7244"/>
                    </a:cubicBezTo>
                    <a:cubicBezTo>
                      <a:pt x="3023" y="7244"/>
                      <a:pt x="3775" y="7011"/>
                      <a:pt x="4419" y="6636"/>
                    </a:cubicBezTo>
                    <a:cubicBezTo>
                      <a:pt x="4419" y="5884"/>
                      <a:pt x="4419" y="5884"/>
                      <a:pt x="4419" y="5884"/>
                    </a:cubicBezTo>
                    <a:cubicBezTo>
                      <a:pt x="4419" y="4865"/>
                      <a:pt x="3739" y="4418"/>
                      <a:pt x="2827" y="4274"/>
                    </a:cubicBezTo>
                  </a:path>
                </a:pathLst>
              </a:custGeom>
              <a:solidFill>
                <a:srgbClr val="FFED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2" name="Freeform 3"/>
              <p:cNvSpPr>
                <a:spLocks noChangeArrowheads="1"/>
              </p:cNvSpPr>
              <p:nvPr/>
            </p:nvSpPr>
            <p:spPr bwMode="auto">
              <a:xfrm>
                <a:off x="1685925" y="5502275"/>
                <a:ext cx="368300" cy="238125"/>
              </a:xfrm>
              <a:custGeom>
                <a:avLst/>
                <a:gdLst>
                  <a:gd name="T0" fmla="*/ 1020 w 1021"/>
                  <a:gd name="T1" fmla="*/ 125 h 663"/>
                  <a:gd name="T2" fmla="*/ 1020 w 1021"/>
                  <a:gd name="T3" fmla="*/ 125 h 663"/>
                  <a:gd name="T4" fmla="*/ 0 w 1021"/>
                  <a:gd name="T5" fmla="*/ 0 h 663"/>
                  <a:gd name="T6" fmla="*/ 0 w 1021"/>
                  <a:gd name="T7" fmla="*/ 662 h 663"/>
                  <a:gd name="T8" fmla="*/ 1020 w 1021"/>
                  <a:gd name="T9" fmla="*/ 125 h 663"/>
                </a:gdLst>
                <a:ahLst/>
                <a:cxnLst>
                  <a:cxn ang="0">
                    <a:pos x="T0" y="T1"/>
                  </a:cxn>
                  <a:cxn ang="0">
                    <a:pos x="T2" y="T3"/>
                  </a:cxn>
                  <a:cxn ang="0">
                    <a:pos x="T4" y="T5"/>
                  </a:cxn>
                  <a:cxn ang="0">
                    <a:pos x="T6" y="T7"/>
                  </a:cxn>
                  <a:cxn ang="0">
                    <a:pos x="T8" y="T9"/>
                  </a:cxn>
                </a:cxnLst>
                <a:rect l="0" t="0" r="r" b="b"/>
                <a:pathLst>
                  <a:path w="1021" h="663">
                    <a:moveTo>
                      <a:pt x="1020" y="125"/>
                    </a:moveTo>
                    <a:lnTo>
                      <a:pt x="1020" y="125"/>
                    </a:lnTo>
                    <a:cubicBezTo>
                      <a:pt x="984" y="125"/>
                      <a:pt x="644" y="393"/>
                      <a:pt x="0" y="0"/>
                    </a:cubicBezTo>
                    <a:cubicBezTo>
                      <a:pt x="0" y="662"/>
                      <a:pt x="0" y="662"/>
                      <a:pt x="0" y="662"/>
                    </a:cubicBezTo>
                    <a:cubicBezTo>
                      <a:pt x="644" y="626"/>
                      <a:pt x="949" y="215"/>
                      <a:pt x="1020" y="125"/>
                    </a:cubicBezTo>
                  </a:path>
                </a:pathLst>
              </a:custGeom>
              <a:solidFill>
                <a:srgbClr val="E5C88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3" name="Freeform 4"/>
              <p:cNvSpPr>
                <a:spLocks noChangeArrowheads="1"/>
              </p:cNvSpPr>
              <p:nvPr/>
            </p:nvSpPr>
            <p:spPr bwMode="auto">
              <a:xfrm>
                <a:off x="1262063" y="4678363"/>
                <a:ext cx="792162" cy="939800"/>
              </a:xfrm>
              <a:custGeom>
                <a:avLst/>
                <a:gdLst>
                  <a:gd name="T0" fmla="*/ 268 w 2201"/>
                  <a:gd name="T1" fmla="*/ 0 h 2612"/>
                  <a:gd name="T2" fmla="*/ 268 w 2201"/>
                  <a:gd name="T3" fmla="*/ 0 h 2612"/>
                  <a:gd name="T4" fmla="*/ 196 w 2201"/>
                  <a:gd name="T5" fmla="*/ 555 h 2612"/>
                  <a:gd name="T6" fmla="*/ 1842 w 2201"/>
                  <a:gd name="T7" fmla="*/ 2504 h 2612"/>
                  <a:gd name="T8" fmla="*/ 2200 w 2201"/>
                  <a:gd name="T9" fmla="*/ 2414 h 2612"/>
                  <a:gd name="T10" fmla="*/ 268 w 2201"/>
                  <a:gd name="T11" fmla="*/ 0 h 2612"/>
                </a:gdLst>
                <a:ahLst/>
                <a:cxnLst>
                  <a:cxn ang="0">
                    <a:pos x="T0" y="T1"/>
                  </a:cxn>
                  <a:cxn ang="0">
                    <a:pos x="T2" y="T3"/>
                  </a:cxn>
                  <a:cxn ang="0">
                    <a:pos x="T4" y="T5"/>
                  </a:cxn>
                  <a:cxn ang="0">
                    <a:pos x="T6" y="T7"/>
                  </a:cxn>
                  <a:cxn ang="0">
                    <a:pos x="T8" y="T9"/>
                  </a:cxn>
                  <a:cxn ang="0">
                    <a:pos x="T10" y="T11"/>
                  </a:cxn>
                </a:cxnLst>
                <a:rect l="0" t="0" r="r" b="b"/>
                <a:pathLst>
                  <a:path w="2201" h="2612">
                    <a:moveTo>
                      <a:pt x="268" y="0"/>
                    </a:moveTo>
                    <a:lnTo>
                      <a:pt x="268" y="0"/>
                    </a:lnTo>
                    <a:cubicBezTo>
                      <a:pt x="214" y="179"/>
                      <a:pt x="196" y="358"/>
                      <a:pt x="196" y="555"/>
                    </a:cubicBezTo>
                    <a:cubicBezTo>
                      <a:pt x="196" y="1591"/>
                      <a:pt x="948" y="2504"/>
                      <a:pt x="1842" y="2504"/>
                    </a:cubicBezTo>
                    <a:cubicBezTo>
                      <a:pt x="1967" y="2504"/>
                      <a:pt x="2093" y="2468"/>
                      <a:pt x="2200" y="2414"/>
                    </a:cubicBezTo>
                    <a:cubicBezTo>
                      <a:pt x="930" y="2611"/>
                      <a:pt x="0" y="1126"/>
                      <a:pt x="268" y="0"/>
                    </a:cubicBezTo>
                  </a:path>
                </a:pathLst>
              </a:custGeom>
              <a:solidFill>
                <a:srgbClr val="E5C88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4" name="Freeform 5"/>
              <p:cNvSpPr>
                <a:spLocks noChangeArrowheads="1"/>
              </p:cNvSpPr>
              <p:nvPr/>
            </p:nvSpPr>
            <p:spPr bwMode="auto">
              <a:xfrm>
                <a:off x="1203325" y="3944938"/>
                <a:ext cx="1436688" cy="901700"/>
              </a:xfrm>
              <a:custGeom>
                <a:avLst/>
                <a:gdLst>
                  <a:gd name="T0" fmla="*/ 3613 w 3990"/>
                  <a:gd name="T1" fmla="*/ 2469 h 2505"/>
                  <a:gd name="T2" fmla="*/ 3613 w 3990"/>
                  <a:gd name="T3" fmla="*/ 2469 h 2505"/>
                  <a:gd name="T4" fmla="*/ 1950 w 3990"/>
                  <a:gd name="T5" fmla="*/ 0 h 2505"/>
                  <a:gd name="T6" fmla="*/ 339 w 3990"/>
                  <a:gd name="T7" fmla="*/ 2504 h 2505"/>
                  <a:gd name="T8" fmla="*/ 1055 w 3990"/>
                  <a:gd name="T9" fmla="*/ 1359 h 2505"/>
                  <a:gd name="T10" fmla="*/ 2808 w 3990"/>
                  <a:gd name="T11" fmla="*/ 1359 h 2505"/>
                  <a:gd name="T12" fmla="*/ 3613 w 3990"/>
                  <a:gd name="T13" fmla="*/ 2469 h 2505"/>
                </a:gdLst>
                <a:ahLst/>
                <a:cxnLst>
                  <a:cxn ang="0">
                    <a:pos x="T0" y="T1"/>
                  </a:cxn>
                  <a:cxn ang="0">
                    <a:pos x="T2" y="T3"/>
                  </a:cxn>
                  <a:cxn ang="0">
                    <a:pos x="T4" y="T5"/>
                  </a:cxn>
                  <a:cxn ang="0">
                    <a:pos x="T6" y="T7"/>
                  </a:cxn>
                  <a:cxn ang="0">
                    <a:pos x="T8" y="T9"/>
                  </a:cxn>
                  <a:cxn ang="0">
                    <a:pos x="T10" y="T11"/>
                  </a:cxn>
                  <a:cxn ang="0">
                    <a:pos x="T12" y="T13"/>
                  </a:cxn>
                </a:cxnLst>
                <a:rect l="0" t="0" r="r" b="b"/>
                <a:pathLst>
                  <a:path w="3990" h="2505">
                    <a:moveTo>
                      <a:pt x="3613" y="2469"/>
                    </a:moveTo>
                    <a:lnTo>
                      <a:pt x="3613" y="2469"/>
                    </a:lnTo>
                    <a:cubicBezTo>
                      <a:pt x="3989" y="1181"/>
                      <a:pt x="3435" y="0"/>
                      <a:pt x="1950" y="0"/>
                    </a:cubicBezTo>
                    <a:cubicBezTo>
                      <a:pt x="250" y="0"/>
                      <a:pt x="0" y="1628"/>
                      <a:pt x="339" y="2504"/>
                    </a:cubicBezTo>
                    <a:cubicBezTo>
                      <a:pt x="339" y="2504"/>
                      <a:pt x="769" y="1163"/>
                      <a:pt x="1055" y="1359"/>
                    </a:cubicBezTo>
                    <a:cubicBezTo>
                      <a:pt x="1717" y="1807"/>
                      <a:pt x="2307" y="1789"/>
                      <a:pt x="2808" y="1359"/>
                    </a:cubicBezTo>
                    <a:cubicBezTo>
                      <a:pt x="3077" y="1127"/>
                      <a:pt x="3613" y="2469"/>
                      <a:pt x="3613" y="2469"/>
                    </a:cubicBezTo>
                  </a:path>
                </a:pathLst>
              </a:custGeom>
              <a:solidFill>
                <a:srgbClr val="22354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5" name="Freeform 6"/>
              <p:cNvSpPr>
                <a:spLocks noChangeArrowheads="1"/>
              </p:cNvSpPr>
              <p:nvPr/>
            </p:nvSpPr>
            <p:spPr bwMode="auto">
              <a:xfrm>
                <a:off x="1112838" y="5637213"/>
                <a:ext cx="1590675" cy="1158875"/>
              </a:xfrm>
              <a:custGeom>
                <a:avLst/>
                <a:gdLst>
                  <a:gd name="T0" fmla="*/ 2898 w 4420"/>
                  <a:gd name="T1" fmla="*/ 268 h 3221"/>
                  <a:gd name="T2" fmla="*/ 2898 w 4420"/>
                  <a:gd name="T3" fmla="*/ 268 h 3221"/>
                  <a:gd name="T4" fmla="*/ 2809 w 4420"/>
                  <a:gd name="T5" fmla="*/ 0 h 3221"/>
                  <a:gd name="T6" fmla="*/ 2218 w 4420"/>
                  <a:gd name="T7" fmla="*/ 447 h 3221"/>
                  <a:gd name="T8" fmla="*/ 1592 w 4420"/>
                  <a:gd name="T9" fmla="*/ 0 h 3221"/>
                  <a:gd name="T10" fmla="*/ 1520 w 4420"/>
                  <a:gd name="T11" fmla="*/ 268 h 3221"/>
                  <a:gd name="T12" fmla="*/ 0 w 4420"/>
                  <a:gd name="T13" fmla="*/ 1860 h 3221"/>
                  <a:gd name="T14" fmla="*/ 0 w 4420"/>
                  <a:gd name="T15" fmla="*/ 2593 h 3221"/>
                  <a:gd name="T16" fmla="*/ 2218 w 4420"/>
                  <a:gd name="T17" fmla="*/ 3220 h 3221"/>
                  <a:gd name="T18" fmla="*/ 4419 w 4420"/>
                  <a:gd name="T19" fmla="*/ 2612 h 3221"/>
                  <a:gd name="T20" fmla="*/ 4419 w 4420"/>
                  <a:gd name="T21" fmla="*/ 1860 h 3221"/>
                  <a:gd name="T22" fmla="*/ 2898 w 4420"/>
                  <a:gd name="T23" fmla="*/ 268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0" h="3221">
                    <a:moveTo>
                      <a:pt x="2898" y="268"/>
                    </a:moveTo>
                    <a:lnTo>
                      <a:pt x="2898" y="268"/>
                    </a:lnTo>
                    <a:cubicBezTo>
                      <a:pt x="2809" y="0"/>
                      <a:pt x="2809" y="0"/>
                      <a:pt x="2809" y="0"/>
                    </a:cubicBezTo>
                    <a:cubicBezTo>
                      <a:pt x="2594" y="89"/>
                      <a:pt x="2218" y="447"/>
                      <a:pt x="2218" y="447"/>
                    </a:cubicBezTo>
                    <a:cubicBezTo>
                      <a:pt x="2218" y="447"/>
                      <a:pt x="1807" y="89"/>
                      <a:pt x="1592" y="0"/>
                    </a:cubicBezTo>
                    <a:cubicBezTo>
                      <a:pt x="1520" y="268"/>
                      <a:pt x="1520" y="268"/>
                      <a:pt x="1520" y="268"/>
                    </a:cubicBezTo>
                    <a:cubicBezTo>
                      <a:pt x="644" y="411"/>
                      <a:pt x="0" y="876"/>
                      <a:pt x="0" y="1860"/>
                    </a:cubicBezTo>
                    <a:cubicBezTo>
                      <a:pt x="0" y="2593"/>
                      <a:pt x="0" y="2593"/>
                      <a:pt x="0" y="2593"/>
                    </a:cubicBezTo>
                    <a:cubicBezTo>
                      <a:pt x="644" y="2987"/>
                      <a:pt x="1413" y="3220"/>
                      <a:pt x="2218" y="3220"/>
                    </a:cubicBezTo>
                    <a:cubicBezTo>
                      <a:pt x="3023" y="3220"/>
                      <a:pt x="3775" y="2987"/>
                      <a:pt x="4419" y="2612"/>
                    </a:cubicBezTo>
                    <a:cubicBezTo>
                      <a:pt x="4419" y="1860"/>
                      <a:pt x="4419" y="1860"/>
                      <a:pt x="4419" y="1860"/>
                    </a:cubicBezTo>
                    <a:cubicBezTo>
                      <a:pt x="4419" y="876"/>
                      <a:pt x="3793" y="411"/>
                      <a:pt x="2898" y="26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6" name="Freeform 7"/>
              <p:cNvSpPr>
                <a:spLocks noChangeArrowheads="1"/>
              </p:cNvSpPr>
              <p:nvPr/>
            </p:nvSpPr>
            <p:spPr bwMode="auto">
              <a:xfrm>
                <a:off x="1112838" y="5734050"/>
                <a:ext cx="798512" cy="1063625"/>
              </a:xfrm>
              <a:custGeom>
                <a:avLst/>
                <a:gdLst>
                  <a:gd name="T0" fmla="*/ 2218 w 2219"/>
                  <a:gd name="T1" fmla="*/ 2952 h 2953"/>
                  <a:gd name="T2" fmla="*/ 2218 w 2219"/>
                  <a:gd name="T3" fmla="*/ 2952 h 2953"/>
                  <a:gd name="T4" fmla="*/ 1520 w 2219"/>
                  <a:gd name="T5" fmla="*/ 0 h 2953"/>
                  <a:gd name="T6" fmla="*/ 0 w 2219"/>
                  <a:gd name="T7" fmla="*/ 1592 h 2953"/>
                  <a:gd name="T8" fmla="*/ 0 w 2219"/>
                  <a:gd name="T9" fmla="*/ 2325 h 2953"/>
                  <a:gd name="T10" fmla="*/ 2218 w 2219"/>
                  <a:gd name="T11" fmla="*/ 2952 h 2953"/>
                </a:gdLst>
                <a:ahLst/>
                <a:cxnLst>
                  <a:cxn ang="0">
                    <a:pos x="T0" y="T1"/>
                  </a:cxn>
                  <a:cxn ang="0">
                    <a:pos x="T2" y="T3"/>
                  </a:cxn>
                  <a:cxn ang="0">
                    <a:pos x="T4" y="T5"/>
                  </a:cxn>
                  <a:cxn ang="0">
                    <a:pos x="T6" y="T7"/>
                  </a:cxn>
                  <a:cxn ang="0">
                    <a:pos x="T8" y="T9"/>
                  </a:cxn>
                  <a:cxn ang="0">
                    <a:pos x="T10" y="T11"/>
                  </a:cxn>
                </a:cxnLst>
                <a:rect l="0" t="0" r="r" b="b"/>
                <a:pathLst>
                  <a:path w="2219" h="2953">
                    <a:moveTo>
                      <a:pt x="2218" y="2952"/>
                    </a:moveTo>
                    <a:lnTo>
                      <a:pt x="2218" y="2952"/>
                    </a:lnTo>
                    <a:cubicBezTo>
                      <a:pt x="1520" y="0"/>
                      <a:pt x="1520" y="0"/>
                      <a:pt x="1520" y="0"/>
                    </a:cubicBezTo>
                    <a:cubicBezTo>
                      <a:pt x="644" y="143"/>
                      <a:pt x="0" y="608"/>
                      <a:pt x="0" y="1592"/>
                    </a:cubicBezTo>
                    <a:cubicBezTo>
                      <a:pt x="0" y="2325"/>
                      <a:pt x="0" y="2325"/>
                      <a:pt x="0" y="2325"/>
                    </a:cubicBezTo>
                    <a:cubicBezTo>
                      <a:pt x="644" y="2719"/>
                      <a:pt x="1396" y="2952"/>
                      <a:pt x="2218" y="2952"/>
                    </a:cubicBezTo>
                  </a:path>
                </a:pathLst>
              </a:custGeom>
              <a:solidFill>
                <a:srgbClr val="22354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7" name="Freeform 8"/>
              <p:cNvSpPr>
                <a:spLocks noChangeArrowheads="1"/>
              </p:cNvSpPr>
              <p:nvPr/>
            </p:nvSpPr>
            <p:spPr bwMode="auto">
              <a:xfrm>
                <a:off x="1911350" y="5734050"/>
                <a:ext cx="792163" cy="1063625"/>
              </a:xfrm>
              <a:custGeom>
                <a:avLst/>
                <a:gdLst>
                  <a:gd name="T0" fmla="*/ 680 w 2202"/>
                  <a:gd name="T1" fmla="*/ 0 h 2953"/>
                  <a:gd name="T2" fmla="*/ 680 w 2202"/>
                  <a:gd name="T3" fmla="*/ 0 h 2953"/>
                  <a:gd name="T4" fmla="*/ 0 w 2202"/>
                  <a:gd name="T5" fmla="*/ 2952 h 2953"/>
                  <a:gd name="T6" fmla="*/ 0 w 2202"/>
                  <a:gd name="T7" fmla="*/ 2952 h 2953"/>
                  <a:gd name="T8" fmla="*/ 2201 w 2202"/>
                  <a:gd name="T9" fmla="*/ 2344 h 2953"/>
                  <a:gd name="T10" fmla="*/ 2201 w 2202"/>
                  <a:gd name="T11" fmla="*/ 1592 h 2953"/>
                  <a:gd name="T12" fmla="*/ 680 w 2202"/>
                  <a:gd name="T13" fmla="*/ 0 h 2953"/>
                </a:gdLst>
                <a:ahLst/>
                <a:cxnLst>
                  <a:cxn ang="0">
                    <a:pos x="T0" y="T1"/>
                  </a:cxn>
                  <a:cxn ang="0">
                    <a:pos x="T2" y="T3"/>
                  </a:cxn>
                  <a:cxn ang="0">
                    <a:pos x="T4" y="T5"/>
                  </a:cxn>
                  <a:cxn ang="0">
                    <a:pos x="T6" y="T7"/>
                  </a:cxn>
                  <a:cxn ang="0">
                    <a:pos x="T8" y="T9"/>
                  </a:cxn>
                  <a:cxn ang="0">
                    <a:pos x="T10" y="T11"/>
                  </a:cxn>
                  <a:cxn ang="0">
                    <a:pos x="T12" y="T13"/>
                  </a:cxn>
                </a:cxnLst>
                <a:rect l="0" t="0" r="r" b="b"/>
                <a:pathLst>
                  <a:path w="2202" h="2953">
                    <a:moveTo>
                      <a:pt x="680" y="0"/>
                    </a:moveTo>
                    <a:lnTo>
                      <a:pt x="680" y="0"/>
                    </a:lnTo>
                    <a:cubicBezTo>
                      <a:pt x="0" y="2952"/>
                      <a:pt x="0" y="2952"/>
                      <a:pt x="0" y="2952"/>
                    </a:cubicBezTo>
                    <a:lnTo>
                      <a:pt x="0" y="2952"/>
                    </a:lnTo>
                    <a:cubicBezTo>
                      <a:pt x="805" y="2952"/>
                      <a:pt x="1557" y="2719"/>
                      <a:pt x="2201" y="2344"/>
                    </a:cubicBezTo>
                    <a:cubicBezTo>
                      <a:pt x="2201" y="1592"/>
                      <a:pt x="2201" y="1592"/>
                      <a:pt x="2201" y="1592"/>
                    </a:cubicBezTo>
                    <a:cubicBezTo>
                      <a:pt x="2201" y="608"/>
                      <a:pt x="1575" y="143"/>
                      <a:pt x="680" y="0"/>
                    </a:cubicBezTo>
                  </a:path>
                </a:pathLst>
              </a:custGeom>
              <a:solidFill>
                <a:srgbClr val="22354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8" name="Freeform 9"/>
              <p:cNvSpPr>
                <a:spLocks noChangeArrowheads="1"/>
              </p:cNvSpPr>
              <p:nvPr/>
            </p:nvSpPr>
            <p:spPr bwMode="auto">
              <a:xfrm>
                <a:off x="1828800" y="5799138"/>
                <a:ext cx="161925" cy="96837"/>
              </a:xfrm>
              <a:custGeom>
                <a:avLst/>
                <a:gdLst>
                  <a:gd name="T0" fmla="*/ 304 w 448"/>
                  <a:gd name="T1" fmla="*/ 268 h 269"/>
                  <a:gd name="T2" fmla="*/ 447 w 448"/>
                  <a:gd name="T3" fmla="*/ 125 h 269"/>
                  <a:gd name="T4" fmla="*/ 322 w 448"/>
                  <a:gd name="T5" fmla="*/ 0 h 269"/>
                  <a:gd name="T6" fmla="*/ 125 w 448"/>
                  <a:gd name="T7" fmla="*/ 0 h 269"/>
                  <a:gd name="T8" fmla="*/ 0 w 448"/>
                  <a:gd name="T9" fmla="*/ 125 h 269"/>
                  <a:gd name="T10" fmla="*/ 143 w 448"/>
                  <a:gd name="T11" fmla="*/ 268 h 269"/>
                  <a:gd name="T12" fmla="*/ 304 w 448"/>
                  <a:gd name="T13" fmla="*/ 268 h 269"/>
                </a:gdLst>
                <a:ahLst/>
                <a:cxnLst>
                  <a:cxn ang="0">
                    <a:pos x="T0" y="T1"/>
                  </a:cxn>
                  <a:cxn ang="0">
                    <a:pos x="T2" y="T3"/>
                  </a:cxn>
                  <a:cxn ang="0">
                    <a:pos x="T4" y="T5"/>
                  </a:cxn>
                  <a:cxn ang="0">
                    <a:pos x="T6" y="T7"/>
                  </a:cxn>
                  <a:cxn ang="0">
                    <a:pos x="T8" y="T9"/>
                  </a:cxn>
                  <a:cxn ang="0">
                    <a:pos x="T10" y="T11"/>
                  </a:cxn>
                  <a:cxn ang="0">
                    <a:pos x="T12" y="T13"/>
                  </a:cxn>
                </a:cxnLst>
                <a:rect l="0" t="0" r="r" b="b"/>
                <a:pathLst>
                  <a:path w="448" h="269">
                    <a:moveTo>
                      <a:pt x="304" y="268"/>
                    </a:moveTo>
                    <a:lnTo>
                      <a:pt x="447" y="125"/>
                    </a:lnTo>
                    <a:lnTo>
                      <a:pt x="322" y="0"/>
                    </a:lnTo>
                    <a:lnTo>
                      <a:pt x="125" y="0"/>
                    </a:lnTo>
                    <a:lnTo>
                      <a:pt x="0" y="125"/>
                    </a:lnTo>
                    <a:lnTo>
                      <a:pt x="143" y="268"/>
                    </a:lnTo>
                    <a:lnTo>
                      <a:pt x="304" y="268"/>
                    </a:lnTo>
                  </a:path>
                </a:pathLst>
              </a:custGeom>
              <a:solidFill>
                <a:srgbClr val="22354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9" name="Freeform 10"/>
              <p:cNvSpPr>
                <a:spLocks noChangeArrowheads="1"/>
              </p:cNvSpPr>
              <p:nvPr/>
            </p:nvSpPr>
            <p:spPr bwMode="auto">
              <a:xfrm>
                <a:off x="1835150" y="5894388"/>
                <a:ext cx="147638" cy="908050"/>
              </a:xfrm>
              <a:custGeom>
                <a:avLst/>
                <a:gdLst>
                  <a:gd name="T0" fmla="*/ 214 w 412"/>
                  <a:gd name="T1" fmla="*/ 2522 h 2523"/>
                  <a:gd name="T2" fmla="*/ 411 w 412"/>
                  <a:gd name="T3" fmla="*/ 1611 h 2523"/>
                  <a:gd name="T4" fmla="*/ 286 w 412"/>
                  <a:gd name="T5" fmla="*/ 0 h 2523"/>
                  <a:gd name="T6" fmla="*/ 125 w 412"/>
                  <a:gd name="T7" fmla="*/ 0 h 2523"/>
                  <a:gd name="T8" fmla="*/ 0 w 412"/>
                  <a:gd name="T9" fmla="*/ 1611 h 2523"/>
                  <a:gd name="T10" fmla="*/ 214 w 412"/>
                  <a:gd name="T11" fmla="*/ 2522 h 2523"/>
                </a:gdLst>
                <a:ahLst/>
                <a:cxnLst>
                  <a:cxn ang="0">
                    <a:pos x="T0" y="T1"/>
                  </a:cxn>
                  <a:cxn ang="0">
                    <a:pos x="T2" y="T3"/>
                  </a:cxn>
                  <a:cxn ang="0">
                    <a:pos x="T4" y="T5"/>
                  </a:cxn>
                  <a:cxn ang="0">
                    <a:pos x="T6" y="T7"/>
                  </a:cxn>
                  <a:cxn ang="0">
                    <a:pos x="T8" y="T9"/>
                  </a:cxn>
                  <a:cxn ang="0">
                    <a:pos x="T10" y="T11"/>
                  </a:cxn>
                </a:cxnLst>
                <a:rect l="0" t="0" r="r" b="b"/>
                <a:pathLst>
                  <a:path w="412" h="2523">
                    <a:moveTo>
                      <a:pt x="214" y="2522"/>
                    </a:moveTo>
                    <a:lnTo>
                      <a:pt x="411" y="1611"/>
                    </a:lnTo>
                    <a:lnTo>
                      <a:pt x="286" y="0"/>
                    </a:lnTo>
                    <a:lnTo>
                      <a:pt x="125" y="0"/>
                    </a:lnTo>
                    <a:lnTo>
                      <a:pt x="0" y="1611"/>
                    </a:lnTo>
                    <a:lnTo>
                      <a:pt x="214" y="2522"/>
                    </a:lnTo>
                  </a:path>
                </a:pathLst>
              </a:custGeom>
              <a:solidFill>
                <a:srgbClr val="22354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90" name="Group 589"/>
            <p:cNvGrpSpPr/>
            <p:nvPr/>
          </p:nvGrpSpPr>
          <p:grpSpPr>
            <a:xfrm>
              <a:off x="18903147" y="9804987"/>
              <a:ext cx="2171333" cy="2177893"/>
              <a:chOff x="4784725" y="3254375"/>
              <a:chExt cx="2627313" cy="2635250"/>
            </a:xfrm>
          </p:grpSpPr>
          <p:sp>
            <p:nvSpPr>
              <p:cNvPr id="591" name="Freeform 11"/>
              <p:cNvSpPr>
                <a:spLocks noChangeArrowheads="1"/>
              </p:cNvSpPr>
              <p:nvPr/>
            </p:nvSpPr>
            <p:spPr bwMode="auto">
              <a:xfrm>
                <a:off x="4784725" y="3254375"/>
                <a:ext cx="2627313" cy="2633663"/>
              </a:xfrm>
              <a:custGeom>
                <a:avLst/>
                <a:gdLst>
                  <a:gd name="T0" fmla="*/ 3650 w 7300"/>
                  <a:gd name="T1" fmla="*/ 7316 h 7317"/>
                  <a:gd name="T2" fmla="*/ 3650 w 7300"/>
                  <a:gd name="T3" fmla="*/ 7316 h 7317"/>
                  <a:gd name="T4" fmla="*/ 0 w 7300"/>
                  <a:gd name="T5" fmla="*/ 3668 h 7317"/>
                  <a:gd name="T6" fmla="*/ 3650 w 7300"/>
                  <a:gd name="T7" fmla="*/ 0 h 7317"/>
                  <a:gd name="T8" fmla="*/ 7299 w 7300"/>
                  <a:gd name="T9" fmla="*/ 3668 h 7317"/>
                  <a:gd name="T10" fmla="*/ 3650 w 7300"/>
                  <a:gd name="T11" fmla="*/ 7316 h 7317"/>
                </a:gdLst>
                <a:ahLst/>
                <a:cxnLst>
                  <a:cxn ang="0">
                    <a:pos x="T0" y="T1"/>
                  </a:cxn>
                  <a:cxn ang="0">
                    <a:pos x="T2" y="T3"/>
                  </a:cxn>
                  <a:cxn ang="0">
                    <a:pos x="T4" y="T5"/>
                  </a:cxn>
                  <a:cxn ang="0">
                    <a:pos x="T6" y="T7"/>
                  </a:cxn>
                  <a:cxn ang="0">
                    <a:pos x="T8" y="T9"/>
                  </a:cxn>
                  <a:cxn ang="0">
                    <a:pos x="T10" y="T11"/>
                  </a:cxn>
                </a:cxnLst>
                <a:rect l="0" t="0" r="r" b="b"/>
                <a:pathLst>
                  <a:path w="7300" h="7317">
                    <a:moveTo>
                      <a:pt x="3650" y="7316"/>
                    </a:moveTo>
                    <a:lnTo>
                      <a:pt x="3650" y="7316"/>
                    </a:lnTo>
                    <a:cubicBezTo>
                      <a:pt x="1646" y="7316"/>
                      <a:pt x="0" y="5671"/>
                      <a:pt x="0" y="3668"/>
                    </a:cubicBezTo>
                    <a:cubicBezTo>
                      <a:pt x="0" y="1647"/>
                      <a:pt x="1646" y="0"/>
                      <a:pt x="3650" y="0"/>
                    </a:cubicBezTo>
                    <a:cubicBezTo>
                      <a:pt x="5671" y="0"/>
                      <a:pt x="7299" y="1647"/>
                      <a:pt x="7299" y="3668"/>
                    </a:cubicBezTo>
                    <a:cubicBezTo>
                      <a:pt x="7299" y="5671"/>
                      <a:pt x="5671" y="7316"/>
                      <a:pt x="3650" y="7316"/>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2" name="Freeform 12"/>
              <p:cNvSpPr>
                <a:spLocks noChangeArrowheads="1"/>
              </p:cNvSpPr>
              <p:nvPr/>
            </p:nvSpPr>
            <p:spPr bwMode="auto">
              <a:xfrm>
                <a:off x="5448300" y="3498850"/>
                <a:ext cx="1204913" cy="1822450"/>
              </a:xfrm>
              <a:custGeom>
                <a:avLst/>
                <a:gdLst>
                  <a:gd name="T0" fmla="*/ 3345 w 3346"/>
                  <a:gd name="T1" fmla="*/ 2255 h 5063"/>
                  <a:gd name="T2" fmla="*/ 3345 w 3346"/>
                  <a:gd name="T3" fmla="*/ 2255 h 5063"/>
                  <a:gd name="T4" fmla="*/ 1664 w 3346"/>
                  <a:gd name="T5" fmla="*/ 5062 h 5063"/>
                  <a:gd name="T6" fmla="*/ 0 w 3346"/>
                  <a:gd name="T7" fmla="*/ 2255 h 5063"/>
                  <a:gd name="T8" fmla="*/ 1664 w 3346"/>
                  <a:gd name="T9" fmla="*/ 0 h 5063"/>
                  <a:gd name="T10" fmla="*/ 3345 w 3346"/>
                  <a:gd name="T11" fmla="*/ 2255 h 5063"/>
                </a:gdLst>
                <a:ahLst/>
                <a:cxnLst>
                  <a:cxn ang="0">
                    <a:pos x="T0" y="T1"/>
                  </a:cxn>
                  <a:cxn ang="0">
                    <a:pos x="T2" y="T3"/>
                  </a:cxn>
                  <a:cxn ang="0">
                    <a:pos x="T4" y="T5"/>
                  </a:cxn>
                  <a:cxn ang="0">
                    <a:pos x="T6" y="T7"/>
                  </a:cxn>
                  <a:cxn ang="0">
                    <a:pos x="T8" y="T9"/>
                  </a:cxn>
                  <a:cxn ang="0">
                    <a:pos x="T10" y="T11"/>
                  </a:cxn>
                </a:cxnLst>
                <a:rect l="0" t="0" r="r" b="b"/>
                <a:pathLst>
                  <a:path w="3346" h="5063">
                    <a:moveTo>
                      <a:pt x="3345" y="2255"/>
                    </a:moveTo>
                    <a:lnTo>
                      <a:pt x="3345" y="2255"/>
                    </a:lnTo>
                    <a:cubicBezTo>
                      <a:pt x="3345" y="3507"/>
                      <a:pt x="2594" y="5062"/>
                      <a:pt x="1664" y="5062"/>
                    </a:cubicBezTo>
                    <a:cubicBezTo>
                      <a:pt x="751" y="5062"/>
                      <a:pt x="0" y="3507"/>
                      <a:pt x="0" y="2255"/>
                    </a:cubicBezTo>
                    <a:cubicBezTo>
                      <a:pt x="0" y="1020"/>
                      <a:pt x="751" y="0"/>
                      <a:pt x="1664" y="0"/>
                    </a:cubicBezTo>
                    <a:cubicBezTo>
                      <a:pt x="2594" y="0"/>
                      <a:pt x="3345" y="1020"/>
                      <a:pt x="3345" y="2255"/>
                    </a:cubicBezTo>
                  </a:path>
                </a:pathLst>
              </a:custGeom>
              <a:solidFill>
                <a:srgbClr val="6D3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3" name="Freeform 13"/>
              <p:cNvSpPr>
                <a:spLocks noChangeArrowheads="1"/>
              </p:cNvSpPr>
              <p:nvPr/>
            </p:nvSpPr>
            <p:spPr bwMode="auto">
              <a:xfrm>
                <a:off x="5351463" y="3622675"/>
                <a:ext cx="1390650" cy="2266950"/>
              </a:xfrm>
              <a:custGeom>
                <a:avLst/>
                <a:gdLst>
                  <a:gd name="T0" fmla="*/ 2468 w 3865"/>
                  <a:gd name="T1" fmla="*/ 3738 h 6296"/>
                  <a:gd name="T2" fmla="*/ 2468 w 3865"/>
                  <a:gd name="T3" fmla="*/ 3738 h 6296"/>
                  <a:gd name="T4" fmla="*/ 2468 w 3865"/>
                  <a:gd name="T5" fmla="*/ 3166 h 6296"/>
                  <a:gd name="T6" fmla="*/ 3345 w 3865"/>
                  <a:gd name="T7" fmla="*/ 1645 h 6296"/>
                  <a:gd name="T8" fmla="*/ 1932 w 3865"/>
                  <a:gd name="T9" fmla="*/ 0 h 6296"/>
                  <a:gd name="T10" fmla="*/ 518 w 3865"/>
                  <a:gd name="T11" fmla="*/ 1645 h 6296"/>
                  <a:gd name="T12" fmla="*/ 1395 w 3865"/>
                  <a:gd name="T13" fmla="*/ 3166 h 6296"/>
                  <a:gd name="T14" fmla="*/ 1395 w 3865"/>
                  <a:gd name="T15" fmla="*/ 3738 h 6296"/>
                  <a:gd name="T16" fmla="*/ 0 w 3865"/>
                  <a:gd name="T17" fmla="*/ 5133 h 6296"/>
                  <a:gd name="T18" fmla="*/ 0 w 3865"/>
                  <a:gd name="T19" fmla="*/ 5634 h 6296"/>
                  <a:gd name="T20" fmla="*/ 2075 w 3865"/>
                  <a:gd name="T21" fmla="*/ 6295 h 6296"/>
                  <a:gd name="T22" fmla="*/ 3864 w 3865"/>
                  <a:gd name="T23" fmla="*/ 5830 h 6296"/>
                  <a:gd name="T24" fmla="*/ 3864 w 3865"/>
                  <a:gd name="T25" fmla="*/ 5133 h 6296"/>
                  <a:gd name="T26" fmla="*/ 2468 w 3865"/>
                  <a:gd name="T27" fmla="*/ 3738 h 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5" h="6296">
                    <a:moveTo>
                      <a:pt x="2468" y="3738"/>
                    </a:moveTo>
                    <a:lnTo>
                      <a:pt x="2468" y="3738"/>
                    </a:lnTo>
                    <a:cubicBezTo>
                      <a:pt x="2468" y="3166"/>
                      <a:pt x="2468" y="3166"/>
                      <a:pt x="2468" y="3166"/>
                    </a:cubicBezTo>
                    <a:cubicBezTo>
                      <a:pt x="2987" y="2916"/>
                      <a:pt x="3345" y="2325"/>
                      <a:pt x="3345" y="1645"/>
                    </a:cubicBezTo>
                    <a:cubicBezTo>
                      <a:pt x="3345" y="733"/>
                      <a:pt x="2719" y="0"/>
                      <a:pt x="1932" y="0"/>
                    </a:cubicBezTo>
                    <a:cubicBezTo>
                      <a:pt x="1145" y="0"/>
                      <a:pt x="518" y="733"/>
                      <a:pt x="518" y="1645"/>
                    </a:cubicBezTo>
                    <a:cubicBezTo>
                      <a:pt x="518" y="2325"/>
                      <a:pt x="876" y="2916"/>
                      <a:pt x="1395" y="3166"/>
                    </a:cubicBezTo>
                    <a:cubicBezTo>
                      <a:pt x="1395" y="3738"/>
                      <a:pt x="1395" y="3738"/>
                      <a:pt x="1395" y="3738"/>
                    </a:cubicBezTo>
                    <a:cubicBezTo>
                      <a:pt x="590" y="3846"/>
                      <a:pt x="0" y="4256"/>
                      <a:pt x="0" y="5133"/>
                    </a:cubicBezTo>
                    <a:cubicBezTo>
                      <a:pt x="0" y="5634"/>
                      <a:pt x="0" y="5634"/>
                      <a:pt x="0" y="5634"/>
                    </a:cubicBezTo>
                    <a:cubicBezTo>
                      <a:pt x="590" y="6045"/>
                      <a:pt x="1306" y="6295"/>
                      <a:pt x="2075" y="6295"/>
                    </a:cubicBezTo>
                    <a:cubicBezTo>
                      <a:pt x="2719" y="6295"/>
                      <a:pt x="3327" y="6116"/>
                      <a:pt x="3864" y="5830"/>
                    </a:cubicBezTo>
                    <a:cubicBezTo>
                      <a:pt x="3864" y="5133"/>
                      <a:pt x="3864" y="5133"/>
                      <a:pt x="3864" y="5133"/>
                    </a:cubicBezTo>
                    <a:cubicBezTo>
                      <a:pt x="3864" y="4256"/>
                      <a:pt x="3273" y="3846"/>
                      <a:pt x="2468" y="3738"/>
                    </a:cubicBezTo>
                  </a:path>
                </a:pathLst>
              </a:custGeom>
              <a:solidFill>
                <a:srgbClr val="FFED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4" name="Freeform 14"/>
              <p:cNvSpPr>
                <a:spLocks noChangeArrowheads="1"/>
              </p:cNvSpPr>
              <p:nvPr/>
            </p:nvSpPr>
            <p:spPr bwMode="auto">
              <a:xfrm>
                <a:off x="5853113" y="4768850"/>
                <a:ext cx="315912" cy="212725"/>
              </a:xfrm>
              <a:custGeom>
                <a:avLst/>
                <a:gdLst>
                  <a:gd name="T0" fmla="*/ 876 w 877"/>
                  <a:gd name="T1" fmla="*/ 108 h 592"/>
                  <a:gd name="T2" fmla="*/ 876 w 877"/>
                  <a:gd name="T3" fmla="*/ 108 h 592"/>
                  <a:gd name="T4" fmla="*/ 0 w 877"/>
                  <a:gd name="T5" fmla="*/ 0 h 592"/>
                  <a:gd name="T6" fmla="*/ 0 w 877"/>
                  <a:gd name="T7" fmla="*/ 591 h 592"/>
                  <a:gd name="T8" fmla="*/ 876 w 877"/>
                  <a:gd name="T9" fmla="*/ 108 h 592"/>
                </a:gdLst>
                <a:ahLst/>
                <a:cxnLst>
                  <a:cxn ang="0">
                    <a:pos x="T0" y="T1"/>
                  </a:cxn>
                  <a:cxn ang="0">
                    <a:pos x="T2" y="T3"/>
                  </a:cxn>
                  <a:cxn ang="0">
                    <a:pos x="T4" y="T5"/>
                  </a:cxn>
                  <a:cxn ang="0">
                    <a:pos x="T6" y="T7"/>
                  </a:cxn>
                  <a:cxn ang="0">
                    <a:pos x="T8" y="T9"/>
                  </a:cxn>
                </a:cxnLst>
                <a:rect l="0" t="0" r="r" b="b"/>
                <a:pathLst>
                  <a:path w="877" h="592">
                    <a:moveTo>
                      <a:pt x="876" y="108"/>
                    </a:moveTo>
                    <a:lnTo>
                      <a:pt x="876" y="108"/>
                    </a:lnTo>
                    <a:cubicBezTo>
                      <a:pt x="859" y="108"/>
                      <a:pt x="555" y="341"/>
                      <a:pt x="0" y="0"/>
                    </a:cubicBezTo>
                    <a:cubicBezTo>
                      <a:pt x="0" y="591"/>
                      <a:pt x="0" y="591"/>
                      <a:pt x="0" y="591"/>
                    </a:cubicBezTo>
                    <a:cubicBezTo>
                      <a:pt x="555" y="555"/>
                      <a:pt x="823" y="197"/>
                      <a:pt x="876" y="108"/>
                    </a:cubicBezTo>
                  </a:path>
                </a:pathLst>
              </a:custGeom>
              <a:solidFill>
                <a:srgbClr val="E5C88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5" name="Freeform 15"/>
              <p:cNvSpPr>
                <a:spLocks noChangeArrowheads="1"/>
              </p:cNvSpPr>
              <p:nvPr/>
            </p:nvSpPr>
            <p:spPr bwMode="auto">
              <a:xfrm>
                <a:off x="5480050" y="4046538"/>
                <a:ext cx="688975" cy="825500"/>
              </a:xfrm>
              <a:custGeom>
                <a:avLst/>
                <a:gdLst>
                  <a:gd name="T0" fmla="*/ 232 w 1914"/>
                  <a:gd name="T1" fmla="*/ 0 h 2291"/>
                  <a:gd name="T2" fmla="*/ 232 w 1914"/>
                  <a:gd name="T3" fmla="*/ 0 h 2291"/>
                  <a:gd name="T4" fmla="*/ 160 w 1914"/>
                  <a:gd name="T5" fmla="*/ 483 h 2291"/>
                  <a:gd name="T6" fmla="*/ 1609 w 1914"/>
                  <a:gd name="T7" fmla="*/ 2183 h 2291"/>
                  <a:gd name="T8" fmla="*/ 1913 w 1914"/>
                  <a:gd name="T9" fmla="*/ 2111 h 2291"/>
                  <a:gd name="T10" fmla="*/ 232 w 1914"/>
                  <a:gd name="T11" fmla="*/ 0 h 2291"/>
                </a:gdLst>
                <a:ahLst/>
                <a:cxnLst>
                  <a:cxn ang="0">
                    <a:pos x="T0" y="T1"/>
                  </a:cxn>
                  <a:cxn ang="0">
                    <a:pos x="T2" y="T3"/>
                  </a:cxn>
                  <a:cxn ang="0">
                    <a:pos x="T4" y="T5"/>
                  </a:cxn>
                  <a:cxn ang="0">
                    <a:pos x="T6" y="T7"/>
                  </a:cxn>
                  <a:cxn ang="0">
                    <a:pos x="T8" y="T9"/>
                  </a:cxn>
                  <a:cxn ang="0">
                    <a:pos x="T10" y="T11"/>
                  </a:cxn>
                </a:cxnLst>
                <a:rect l="0" t="0" r="r" b="b"/>
                <a:pathLst>
                  <a:path w="1914" h="2291">
                    <a:moveTo>
                      <a:pt x="232" y="0"/>
                    </a:moveTo>
                    <a:lnTo>
                      <a:pt x="232" y="0"/>
                    </a:lnTo>
                    <a:cubicBezTo>
                      <a:pt x="196" y="161"/>
                      <a:pt x="160" y="322"/>
                      <a:pt x="160" y="483"/>
                    </a:cubicBezTo>
                    <a:cubicBezTo>
                      <a:pt x="160" y="1396"/>
                      <a:pt x="822" y="2183"/>
                      <a:pt x="1609" y="2183"/>
                    </a:cubicBezTo>
                    <a:cubicBezTo>
                      <a:pt x="1717" y="2183"/>
                      <a:pt x="1842" y="2165"/>
                      <a:pt x="1913" y="2111"/>
                    </a:cubicBezTo>
                    <a:cubicBezTo>
                      <a:pt x="822" y="2290"/>
                      <a:pt x="0" y="984"/>
                      <a:pt x="232" y="0"/>
                    </a:cubicBezTo>
                  </a:path>
                </a:pathLst>
              </a:custGeom>
              <a:solidFill>
                <a:srgbClr val="E5C88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6" name="Freeform 16"/>
              <p:cNvSpPr>
                <a:spLocks noChangeArrowheads="1"/>
              </p:cNvSpPr>
              <p:nvPr/>
            </p:nvSpPr>
            <p:spPr bwMode="auto">
              <a:xfrm>
                <a:off x="5343525" y="4994275"/>
                <a:ext cx="1398588" cy="895350"/>
              </a:xfrm>
              <a:custGeom>
                <a:avLst/>
                <a:gdLst>
                  <a:gd name="T0" fmla="*/ 2917 w 3884"/>
                  <a:gd name="T1" fmla="*/ 0 h 2486"/>
                  <a:gd name="T2" fmla="*/ 2917 w 3884"/>
                  <a:gd name="T3" fmla="*/ 0 h 2486"/>
                  <a:gd name="T4" fmla="*/ 1951 w 3884"/>
                  <a:gd name="T5" fmla="*/ 643 h 2486"/>
                  <a:gd name="T6" fmla="*/ 967 w 3884"/>
                  <a:gd name="T7" fmla="*/ 0 h 2486"/>
                  <a:gd name="T8" fmla="*/ 0 w 3884"/>
                  <a:gd name="T9" fmla="*/ 1323 h 2486"/>
                  <a:gd name="T10" fmla="*/ 0 w 3884"/>
                  <a:gd name="T11" fmla="*/ 1824 h 2486"/>
                  <a:gd name="T12" fmla="*/ 2094 w 3884"/>
                  <a:gd name="T13" fmla="*/ 2485 h 2486"/>
                  <a:gd name="T14" fmla="*/ 3883 w 3884"/>
                  <a:gd name="T15" fmla="*/ 2020 h 2486"/>
                  <a:gd name="T16" fmla="*/ 3883 w 3884"/>
                  <a:gd name="T17" fmla="*/ 1323 h 2486"/>
                  <a:gd name="T18" fmla="*/ 2917 w 3884"/>
                  <a:gd name="T19" fmla="*/ 0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4" h="2486">
                    <a:moveTo>
                      <a:pt x="2917" y="0"/>
                    </a:moveTo>
                    <a:lnTo>
                      <a:pt x="2917" y="0"/>
                    </a:lnTo>
                    <a:cubicBezTo>
                      <a:pt x="2738" y="536"/>
                      <a:pt x="1951" y="643"/>
                      <a:pt x="1951" y="643"/>
                    </a:cubicBezTo>
                    <a:cubicBezTo>
                      <a:pt x="1951" y="643"/>
                      <a:pt x="1128" y="536"/>
                      <a:pt x="967" y="0"/>
                    </a:cubicBezTo>
                    <a:cubicBezTo>
                      <a:pt x="394" y="196"/>
                      <a:pt x="0" y="589"/>
                      <a:pt x="0" y="1323"/>
                    </a:cubicBezTo>
                    <a:cubicBezTo>
                      <a:pt x="0" y="1824"/>
                      <a:pt x="0" y="1824"/>
                      <a:pt x="0" y="1824"/>
                    </a:cubicBezTo>
                    <a:cubicBezTo>
                      <a:pt x="591" y="2235"/>
                      <a:pt x="1325" y="2485"/>
                      <a:pt x="2094" y="2485"/>
                    </a:cubicBezTo>
                    <a:cubicBezTo>
                      <a:pt x="2738" y="2485"/>
                      <a:pt x="3346" y="2306"/>
                      <a:pt x="3883" y="2020"/>
                    </a:cubicBezTo>
                    <a:cubicBezTo>
                      <a:pt x="3883" y="1323"/>
                      <a:pt x="3883" y="1323"/>
                      <a:pt x="3883" y="1323"/>
                    </a:cubicBezTo>
                    <a:cubicBezTo>
                      <a:pt x="3883" y="589"/>
                      <a:pt x="3489" y="196"/>
                      <a:pt x="2917" y="0"/>
                    </a:cubicBezTo>
                  </a:path>
                </a:pathLst>
              </a:custGeom>
              <a:solidFill>
                <a:schemeClr val="accent1">
                  <a:lumMod val="40000"/>
                  <a:lumOff val="6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7" name="Freeform 17"/>
              <p:cNvSpPr>
                <a:spLocks noChangeArrowheads="1"/>
              </p:cNvSpPr>
              <p:nvPr/>
            </p:nvSpPr>
            <p:spPr bwMode="auto">
              <a:xfrm>
                <a:off x="5343525" y="5006975"/>
                <a:ext cx="444500" cy="842963"/>
              </a:xfrm>
              <a:custGeom>
                <a:avLst/>
                <a:gdLst>
                  <a:gd name="T0" fmla="*/ 0 w 1236"/>
                  <a:gd name="T1" fmla="*/ 1788 h 2343"/>
                  <a:gd name="T2" fmla="*/ 0 w 1236"/>
                  <a:gd name="T3" fmla="*/ 1788 h 2343"/>
                  <a:gd name="T4" fmla="*/ 1235 w 1236"/>
                  <a:gd name="T5" fmla="*/ 2342 h 2343"/>
                  <a:gd name="T6" fmla="*/ 895 w 1236"/>
                  <a:gd name="T7" fmla="*/ 0 h 2343"/>
                  <a:gd name="T8" fmla="*/ 0 w 1236"/>
                  <a:gd name="T9" fmla="*/ 1287 h 2343"/>
                  <a:gd name="T10" fmla="*/ 0 w 1236"/>
                  <a:gd name="T11" fmla="*/ 1788 h 2343"/>
                </a:gdLst>
                <a:ahLst/>
                <a:cxnLst>
                  <a:cxn ang="0">
                    <a:pos x="T0" y="T1"/>
                  </a:cxn>
                  <a:cxn ang="0">
                    <a:pos x="T2" y="T3"/>
                  </a:cxn>
                  <a:cxn ang="0">
                    <a:pos x="T4" y="T5"/>
                  </a:cxn>
                  <a:cxn ang="0">
                    <a:pos x="T6" y="T7"/>
                  </a:cxn>
                  <a:cxn ang="0">
                    <a:pos x="T8" y="T9"/>
                  </a:cxn>
                  <a:cxn ang="0">
                    <a:pos x="T10" y="T11"/>
                  </a:cxn>
                </a:cxnLst>
                <a:rect l="0" t="0" r="r" b="b"/>
                <a:pathLst>
                  <a:path w="1236" h="2343">
                    <a:moveTo>
                      <a:pt x="0" y="1788"/>
                    </a:moveTo>
                    <a:lnTo>
                      <a:pt x="0" y="1788"/>
                    </a:lnTo>
                    <a:cubicBezTo>
                      <a:pt x="377" y="2038"/>
                      <a:pt x="788" y="2235"/>
                      <a:pt x="1235" y="2342"/>
                    </a:cubicBezTo>
                    <a:cubicBezTo>
                      <a:pt x="895" y="0"/>
                      <a:pt x="895" y="0"/>
                      <a:pt x="895" y="0"/>
                    </a:cubicBezTo>
                    <a:cubicBezTo>
                      <a:pt x="358" y="195"/>
                      <a:pt x="0" y="589"/>
                      <a:pt x="0" y="1287"/>
                    </a:cubicBezTo>
                    <a:lnTo>
                      <a:pt x="0" y="1788"/>
                    </a:ln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8" name="Freeform 18"/>
              <p:cNvSpPr>
                <a:spLocks noChangeArrowheads="1"/>
              </p:cNvSpPr>
              <p:nvPr/>
            </p:nvSpPr>
            <p:spPr bwMode="auto">
              <a:xfrm>
                <a:off x="6310313" y="5000625"/>
                <a:ext cx="431800" cy="869950"/>
              </a:xfrm>
              <a:custGeom>
                <a:avLst/>
                <a:gdLst>
                  <a:gd name="T0" fmla="*/ 269 w 1200"/>
                  <a:gd name="T1" fmla="*/ 0 h 2416"/>
                  <a:gd name="T2" fmla="*/ 269 w 1200"/>
                  <a:gd name="T3" fmla="*/ 0 h 2416"/>
                  <a:gd name="T4" fmla="*/ 0 w 1200"/>
                  <a:gd name="T5" fmla="*/ 2415 h 2416"/>
                  <a:gd name="T6" fmla="*/ 1199 w 1200"/>
                  <a:gd name="T7" fmla="*/ 2003 h 2416"/>
                  <a:gd name="T8" fmla="*/ 1199 w 1200"/>
                  <a:gd name="T9" fmla="*/ 1306 h 2416"/>
                  <a:gd name="T10" fmla="*/ 269 w 1200"/>
                  <a:gd name="T11" fmla="*/ 0 h 2416"/>
                </a:gdLst>
                <a:ahLst/>
                <a:cxnLst>
                  <a:cxn ang="0">
                    <a:pos x="T0" y="T1"/>
                  </a:cxn>
                  <a:cxn ang="0">
                    <a:pos x="T2" y="T3"/>
                  </a:cxn>
                  <a:cxn ang="0">
                    <a:pos x="T4" y="T5"/>
                  </a:cxn>
                  <a:cxn ang="0">
                    <a:pos x="T6" y="T7"/>
                  </a:cxn>
                  <a:cxn ang="0">
                    <a:pos x="T8" y="T9"/>
                  </a:cxn>
                  <a:cxn ang="0">
                    <a:pos x="T10" y="T11"/>
                  </a:cxn>
                </a:cxnLst>
                <a:rect l="0" t="0" r="r" b="b"/>
                <a:pathLst>
                  <a:path w="1200" h="2416">
                    <a:moveTo>
                      <a:pt x="269" y="0"/>
                    </a:moveTo>
                    <a:lnTo>
                      <a:pt x="269" y="0"/>
                    </a:lnTo>
                    <a:cubicBezTo>
                      <a:pt x="0" y="2415"/>
                      <a:pt x="0" y="2415"/>
                      <a:pt x="0" y="2415"/>
                    </a:cubicBezTo>
                    <a:cubicBezTo>
                      <a:pt x="429" y="2343"/>
                      <a:pt x="823" y="2200"/>
                      <a:pt x="1199" y="2003"/>
                    </a:cubicBezTo>
                    <a:cubicBezTo>
                      <a:pt x="1199" y="1306"/>
                      <a:pt x="1199" y="1306"/>
                      <a:pt x="1199" y="1306"/>
                    </a:cubicBezTo>
                    <a:cubicBezTo>
                      <a:pt x="1199" y="590"/>
                      <a:pt x="823" y="196"/>
                      <a:pt x="269" y="0"/>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9" name="Freeform 19"/>
              <p:cNvSpPr>
                <a:spLocks noChangeArrowheads="1"/>
              </p:cNvSpPr>
              <p:nvPr/>
            </p:nvSpPr>
            <p:spPr bwMode="auto">
              <a:xfrm>
                <a:off x="5486400" y="3498850"/>
                <a:ext cx="1023938" cy="798513"/>
              </a:xfrm>
              <a:custGeom>
                <a:avLst/>
                <a:gdLst>
                  <a:gd name="T0" fmla="*/ 2845 w 2846"/>
                  <a:gd name="T1" fmla="*/ 805 h 2220"/>
                  <a:gd name="T2" fmla="*/ 2845 w 2846"/>
                  <a:gd name="T3" fmla="*/ 805 h 2220"/>
                  <a:gd name="T4" fmla="*/ 1557 w 2846"/>
                  <a:gd name="T5" fmla="*/ 0 h 2220"/>
                  <a:gd name="T6" fmla="*/ 269 w 2846"/>
                  <a:gd name="T7" fmla="*/ 841 h 2220"/>
                  <a:gd name="T8" fmla="*/ 0 w 2846"/>
                  <a:gd name="T9" fmla="*/ 1754 h 2220"/>
                  <a:gd name="T10" fmla="*/ 2845 w 2846"/>
                  <a:gd name="T11" fmla="*/ 805 h 2220"/>
                </a:gdLst>
                <a:ahLst/>
                <a:cxnLst>
                  <a:cxn ang="0">
                    <a:pos x="T0" y="T1"/>
                  </a:cxn>
                  <a:cxn ang="0">
                    <a:pos x="T2" y="T3"/>
                  </a:cxn>
                  <a:cxn ang="0">
                    <a:pos x="T4" y="T5"/>
                  </a:cxn>
                  <a:cxn ang="0">
                    <a:pos x="T6" y="T7"/>
                  </a:cxn>
                  <a:cxn ang="0">
                    <a:pos x="T8" y="T9"/>
                  </a:cxn>
                  <a:cxn ang="0">
                    <a:pos x="T10" y="T11"/>
                  </a:cxn>
                </a:cxnLst>
                <a:rect l="0" t="0" r="r" b="b"/>
                <a:pathLst>
                  <a:path w="2846" h="2220">
                    <a:moveTo>
                      <a:pt x="2845" y="805"/>
                    </a:moveTo>
                    <a:lnTo>
                      <a:pt x="2845" y="805"/>
                    </a:lnTo>
                    <a:cubicBezTo>
                      <a:pt x="2540" y="304"/>
                      <a:pt x="2075" y="0"/>
                      <a:pt x="1557" y="0"/>
                    </a:cubicBezTo>
                    <a:cubicBezTo>
                      <a:pt x="1038" y="0"/>
                      <a:pt x="573" y="323"/>
                      <a:pt x="269" y="841"/>
                    </a:cubicBezTo>
                    <a:cubicBezTo>
                      <a:pt x="72" y="1253"/>
                      <a:pt x="0" y="1503"/>
                      <a:pt x="0" y="1754"/>
                    </a:cubicBezTo>
                    <a:cubicBezTo>
                      <a:pt x="0" y="2058"/>
                      <a:pt x="2451" y="2219"/>
                      <a:pt x="2845" y="805"/>
                    </a:cubicBezTo>
                  </a:path>
                </a:pathLst>
              </a:custGeom>
              <a:solidFill>
                <a:srgbClr val="6D3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01" name="Freeform 14"/>
            <p:cNvSpPr>
              <a:spLocks noChangeArrowheads="1"/>
            </p:cNvSpPr>
            <p:nvPr/>
          </p:nvSpPr>
          <p:spPr bwMode="auto">
            <a:xfrm>
              <a:off x="2928600" y="7661757"/>
              <a:ext cx="703120" cy="703122"/>
            </a:xfrm>
            <a:custGeom>
              <a:avLst/>
              <a:gdLst>
                <a:gd name="T0" fmla="*/ 95 w 570"/>
                <a:gd name="T1" fmla="*/ 95 h 570"/>
                <a:gd name="T2" fmla="*/ 95 w 570"/>
                <a:gd name="T3" fmla="*/ 95 h 570"/>
                <a:gd name="T4" fmla="*/ 95 w 570"/>
                <a:gd name="T5" fmla="*/ 474 h 570"/>
                <a:gd name="T6" fmla="*/ 475 w 570"/>
                <a:gd name="T7" fmla="*/ 474 h 570"/>
                <a:gd name="T8" fmla="*/ 475 w 570"/>
                <a:gd name="T9" fmla="*/ 95 h 570"/>
                <a:gd name="T10" fmla="*/ 95 w 570"/>
                <a:gd name="T11" fmla="*/ 95 h 570"/>
                <a:gd name="T12" fmla="*/ 434 w 570"/>
                <a:gd name="T13" fmla="*/ 420 h 570"/>
                <a:gd name="T14" fmla="*/ 434 w 570"/>
                <a:gd name="T15" fmla="*/ 420 h 570"/>
                <a:gd name="T16" fmla="*/ 150 w 570"/>
                <a:gd name="T17" fmla="*/ 420 h 570"/>
                <a:gd name="T18" fmla="*/ 150 w 570"/>
                <a:gd name="T19" fmla="*/ 149 h 570"/>
                <a:gd name="T20" fmla="*/ 434 w 570"/>
                <a:gd name="T21" fmla="*/ 149 h 570"/>
                <a:gd name="T22" fmla="*/ 434 w 570"/>
                <a:gd name="T23" fmla="*/ 42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0" h="570">
                  <a:moveTo>
                    <a:pt x="95" y="95"/>
                  </a:moveTo>
                  <a:lnTo>
                    <a:pt x="95" y="95"/>
                  </a:lnTo>
                  <a:cubicBezTo>
                    <a:pt x="0" y="203"/>
                    <a:pt x="0" y="365"/>
                    <a:pt x="95" y="474"/>
                  </a:cubicBezTo>
                  <a:cubicBezTo>
                    <a:pt x="204" y="569"/>
                    <a:pt x="366" y="569"/>
                    <a:pt x="475" y="474"/>
                  </a:cubicBezTo>
                  <a:cubicBezTo>
                    <a:pt x="569" y="365"/>
                    <a:pt x="569" y="203"/>
                    <a:pt x="475" y="95"/>
                  </a:cubicBezTo>
                  <a:cubicBezTo>
                    <a:pt x="366" y="0"/>
                    <a:pt x="204" y="0"/>
                    <a:pt x="95" y="95"/>
                  </a:cubicBezTo>
                  <a:close/>
                  <a:moveTo>
                    <a:pt x="434" y="420"/>
                  </a:moveTo>
                  <a:lnTo>
                    <a:pt x="434" y="420"/>
                  </a:lnTo>
                  <a:cubicBezTo>
                    <a:pt x="353" y="501"/>
                    <a:pt x="231" y="501"/>
                    <a:pt x="150" y="420"/>
                  </a:cubicBezTo>
                  <a:cubicBezTo>
                    <a:pt x="68" y="352"/>
                    <a:pt x="68" y="216"/>
                    <a:pt x="150" y="149"/>
                  </a:cubicBezTo>
                  <a:cubicBezTo>
                    <a:pt x="231" y="68"/>
                    <a:pt x="353" y="68"/>
                    <a:pt x="434" y="149"/>
                  </a:cubicBezTo>
                  <a:cubicBezTo>
                    <a:pt x="502" y="216"/>
                    <a:pt x="502" y="352"/>
                    <a:pt x="434" y="420"/>
                  </a:cubicBezTo>
                  <a:close/>
                </a:path>
              </a:pathLst>
            </a:custGeom>
            <a:solidFill>
              <a:srgbClr val="202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3588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P spid="10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30716D-6579-E840-A866-65A32A51B07B}" type="slidenum">
              <a:rPr lang="en-US" smtClean="0"/>
              <a:t>48</a:t>
            </a:fld>
            <a:endParaRPr lang="en-US"/>
          </a:p>
        </p:txBody>
      </p:sp>
      <p:sp>
        <p:nvSpPr>
          <p:cNvPr id="15" name="TextBox 14"/>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FOUR IMPORTANT FACTS</a:t>
            </a:r>
          </a:p>
        </p:txBody>
      </p:sp>
      <p:sp>
        <p:nvSpPr>
          <p:cNvPr id="16" name="Oval 15"/>
          <p:cNvSpPr/>
          <p:nvPr/>
        </p:nvSpPr>
        <p:spPr>
          <a:xfrm>
            <a:off x="13392524" y="2903028"/>
            <a:ext cx="1847895" cy="1847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17" name="TextBox 16"/>
          <p:cNvSpPr txBox="1"/>
          <p:nvPr/>
        </p:nvSpPr>
        <p:spPr>
          <a:xfrm>
            <a:off x="15401532" y="2863647"/>
            <a:ext cx="4101141"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ONE</a:t>
            </a:r>
          </a:p>
        </p:txBody>
      </p:sp>
      <p:sp>
        <p:nvSpPr>
          <p:cNvPr id="18" name="Rectangle 17"/>
          <p:cNvSpPr/>
          <p:nvPr/>
        </p:nvSpPr>
        <p:spPr>
          <a:xfrm>
            <a:off x="15376155" y="3488929"/>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19" name="Oval 18"/>
          <p:cNvSpPr/>
          <p:nvPr/>
        </p:nvSpPr>
        <p:spPr>
          <a:xfrm>
            <a:off x="13392524" y="5518302"/>
            <a:ext cx="1847895" cy="1847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0" name="Oval 19"/>
          <p:cNvSpPr/>
          <p:nvPr/>
        </p:nvSpPr>
        <p:spPr>
          <a:xfrm>
            <a:off x="13392524" y="8130984"/>
            <a:ext cx="1847895" cy="1847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21" name="TextBox 20"/>
          <p:cNvSpPr txBox="1"/>
          <p:nvPr/>
        </p:nvSpPr>
        <p:spPr>
          <a:xfrm>
            <a:off x="15404162" y="5482263"/>
            <a:ext cx="4159074"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TWO</a:t>
            </a:r>
          </a:p>
        </p:txBody>
      </p:sp>
      <p:sp>
        <p:nvSpPr>
          <p:cNvPr id="22" name="Rectangle 21"/>
          <p:cNvSpPr/>
          <p:nvPr/>
        </p:nvSpPr>
        <p:spPr>
          <a:xfrm>
            <a:off x="15376155" y="6107545"/>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23" name="TextBox 22"/>
          <p:cNvSpPr txBox="1"/>
          <p:nvPr/>
        </p:nvSpPr>
        <p:spPr>
          <a:xfrm>
            <a:off x="15414179" y="8117878"/>
            <a:ext cx="4499562"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THREE</a:t>
            </a:r>
          </a:p>
        </p:txBody>
      </p:sp>
      <p:sp>
        <p:nvSpPr>
          <p:cNvPr id="24" name="Rectangle 23"/>
          <p:cNvSpPr/>
          <p:nvPr/>
        </p:nvSpPr>
        <p:spPr>
          <a:xfrm>
            <a:off x="15376155" y="8743160"/>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25" name="Freeform 67"/>
          <p:cNvSpPr>
            <a:spLocks noChangeArrowheads="1"/>
          </p:cNvSpPr>
          <p:nvPr/>
        </p:nvSpPr>
        <p:spPr bwMode="auto">
          <a:xfrm>
            <a:off x="13897974" y="3200558"/>
            <a:ext cx="962463"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anchor="ctr"/>
          <a:lstStyle/>
          <a:p>
            <a:endParaRPr lang="en-US"/>
          </a:p>
        </p:txBody>
      </p:sp>
      <p:sp>
        <p:nvSpPr>
          <p:cNvPr id="26" name="Freeform 82"/>
          <p:cNvSpPr>
            <a:spLocks noChangeArrowheads="1"/>
          </p:cNvSpPr>
          <p:nvPr/>
        </p:nvSpPr>
        <p:spPr bwMode="auto">
          <a:xfrm>
            <a:off x="13805177" y="8610758"/>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p:spPr>
        <p:txBody>
          <a:bodyPr wrap="none" anchor="ctr"/>
          <a:lstStyle/>
          <a:p>
            <a:endParaRPr lang="en-US"/>
          </a:p>
        </p:txBody>
      </p:sp>
      <p:sp>
        <p:nvSpPr>
          <p:cNvPr id="27" name="Freeform 102"/>
          <p:cNvSpPr>
            <a:spLocks noChangeArrowheads="1"/>
          </p:cNvSpPr>
          <p:nvPr/>
        </p:nvSpPr>
        <p:spPr bwMode="auto">
          <a:xfrm>
            <a:off x="13794275" y="5990590"/>
            <a:ext cx="1055905"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37" name="Oval 36"/>
          <p:cNvSpPr/>
          <p:nvPr/>
        </p:nvSpPr>
        <p:spPr>
          <a:xfrm>
            <a:off x="13392524" y="10459429"/>
            <a:ext cx="1847895" cy="18476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Roboto Light"/>
              <a:cs typeface="Roboto Light"/>
            </a:endParaRPr>
          </a:p>
        </p:txBody>
      </p:sp>
      <p:sp>
        <p:nvSpPr>
          <p:cNvPr id="39" name="TextBox 38"/>
          <p:cNvSpPr txBox="1"/>
          <p:nvPr/>
        </p:nvSpPr>
        <p:spPr>
          <a:xfrm>
            <a:off x="15414179" y="10446323"/>
            <a:ext cx="4327214" cy="615563"/>
          </a:xfrm>
          <a:prstGeom prst="rect">
            <a:avLst/>
          </a:prstGeom>
          <a:noFill/>
        </p:spPr>
        <p:txBody>
          <a:bodyPr wrap="none" lIns="182889" tIns="91445" rIns="182889" bIns="91445" rtlCol="0">
            <a:spAutoFit/>
          </a:bodyPr>
          <a:lstStyle/>
          <a:p>
            <a:r>
              <a:rPr lang="id-ID" sz="2800" b="1" dirty="0">
                <a:latin typeface="Roboto Regular"/>
                <a:cs typeface="Roboto Regular"/>
              </a:rPr>
              <a:t>FACTOR NUMBER FOUR</a:t>
            </a:r>
          </a:p>
        </p:txBody>
      </p:sp>
      <p:sp>
        <p:nvSpPr>
          <p:cNvPr id="41" name="Rectangle 40"/>
          <p:cNvSpPr/>
          <p:nvPr/>
        </p:nvSpPr>
        <p:spPr>
          <a:xfrm>
            <a:off x="15376155" y="11071605"/>
            <a:ext cx="6830744" cy="1292672"/>
          </a:xfrm>
          <a:prstGeom prst="rect">
            <a:avLst/>
          </a:prstGeom>
        </p:spPr>
        <p:txBody>
          <a:bodyPr wrap="square" lIns="182889" tIns="91445" rIns="182889" bIns="91445">
            <a:spAutoFit/>
          </a:bodyPr>
          <a:lstStyle/>
          <a:p>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a:t>
            </a:r>
            <a:r>
              <a:rPr lang="fr-FR" sz="2400" dirty="0" err="1">
                <a:latin typeface="Roboto Light"/>
                <a:cs typeface="Roboto Light"/>
              </a:rPr>
              <a:t>sem</a:t>
            </a:r>
            <a:r>
              <a:rPr lang="fr-FR" sz="2400" dirty="0">
                <a:latin typeface="Roboto Light"/>
                <a:cs typeface="Roboto Light"/>
              </a:rPr>
              <a:t> </a:t>
            </a:r>
            <a:r>
              <a:rPr lang="fr-FR" sz="2400" dirty="0" err="1">
                <a:latin typeface="Roboto Light"/>
                <a:cs typeface="Roboto Light"/>
              </a:rPr>
              <a:t>congue</a:t>
            </a:r>
            <a:r>
              <a:rPr lang="fr-FR" sz="2400" dirty="0">
                <a:latin typeface="Roboto Light"/>
                <a:cs typeface="Roboto Light"/>
              </a:rPr>
              <a:t> </a:t>
            </a:r>
            <a:r>
              <a:rPr lang="fr-FR" sz="2400" dirty="0" err="1">
                <a:latin typeface="Roboto Light"/>
                <a:cs typeface="Roboto Light"/>
              </a:rPr>
              <a:t>convallis</a:t>
            </a:r>
            <a:r>
              <a:rPr lang="fr-FR" sz="2400" dirty="0">
                <a:latin typeface="Roboto Light"/>
                <a:cs typeface="Roboto Light"/>
              </a:rPr>
              <a:t>. </a:t>
            </a:r>
            <a:endParaRPr lang="en-US" sz="2400" dirty="0">
              <a:latin typeface="Roboto Light"/>
              <a:cs typeface="Roboto Light"/>
            </a:endParaRPr>
          </a:p>
        </p:txBody>
      </p:sp>
      <p:sp>
        <p:nvSpPr>
          <p:cNvPr id="43" name="Freeform 82"/>
          <p:cNvSpPr>
            <a:spLocks noChangeArrowheads="1"/>
          </p:cNvSpPr>
          <p:nvPr/>
        </p:nvSpPr>
        <p:spPr bwMode="auto">
          <a:xfrm>
            <a:off x="13805177" y="10939203"/>
            <a:ext cx="1055898" cy="94377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p:spPr>
        <p:txBody>
          <a:bodyPr wrap="none" anchor="ctr"/>
          <a:lstStyle/>
          <a:p>
            <a:endParaRPr lang="en-US"/>
          </a:p>
        </p:txBody>
      </p:sp>
      <p:sp>
        <p:nvSpPr>
          <p:cNvPr id="28" name="Rectangle 27"/>
          <p:cNvSpPr/>
          <p:nvPr/>
        </p:nvSpPr>
        <p:spPr>
          <a:xfrm>
            <a:off x="1711335" y="6474091"/>
            <a:ext cx="5121307"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r>
              <a:rPr lang="en-US" sz="3700" dirty="0">
                <a:latin typeface="Roboto Light"/>
                <a:cs typeface="Roboto Light"/>
              </a:rPr>
              <a:t>Factor One</a:t>
            </a:r>
          </a:p>
        </p:txBody>
      </p:sp>
      <p:sp>
        <p:nvSpPr>
          <p:cNvPr id="29" name="Rectangle 28"/>
          <p:cNvSpPr/>
          <p:nvPr/>
        </p:nvSpPr>
        <p:spPr>
          <a:xfrm>
            <a:off x="1711335" y="11475683"/>
            <a:ext cx="5121307"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r>
              <a:rPr lang="en-US" sz="3700" dirty="0">
                <a:latin typeface="Roboto Light"/>
                <a:cs typeface="Roboto Light"/>
              </a:rPr>
              <a:t>Factor Three</a:t>
            </a:r>
          </a:p>
        </p:txBody>
      </p:sp>
      <p:sp>
        <p:nvSpPr>
          <p:cNvPr id="30" name="Rectangle 29"/>
          <p:cNvSpPr/>
          <p:nvPr/>
        </p:nvSpPr>
        <p:spPr>
          <a:xfrm>
            <a:off x="7320385" y="6474091"/>
            <a:ext cx="5121307" cy="81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r>
              <a:rPr lang="en-US" sz="3700" dirty="0">
                <a:latin typeface="Roboto Light"/>
                <a:cs typeface="Roboto Light"/>
              </a:rPr>
              <a:t>Factor Two</a:t>
            </a:r>
          </a:p>
        </p:txBody>
      </p:sp>
      <p:sp>
        <p:nvSpPr>
          <p:cNvPr id="32" name="Rectangle 31"/>
          <p:cNvSpPr/>
          <p:nvPr/>
        </p:nvSpPr>
        <p:spPr>
          <a:xfrm>
            <a:off x="7320385" y="11475683"/>
            <a:ext cx="5121307" cy="81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r>
              <a:rPr lang="en-US" sz="3700" dirty="0">
                <a:latin typeface="Roboto Light"/>
                <a:cs typeface="Roboto Light"/>
              </a:rPr>
              <a:t>Factor Four</a:t>
            </a:r>
          </a:p>
        </p:txBody>
      </p:sp>
      <p:sp>
        <p:nvSpPr>
          <p:cNvPr id="2" name="Picture Placeholder 1"/>
          <p:cNvSpPr>
            <a:spLocks noGrp="1"/>
          </p:cNvSpPr>
          <p:nvPr>
            <p:ph type="pic" sz="quarter" idx="10"/>
          </p:nvPr>
        </p:nvSpPr>
        <p:spPr/>
      </p:sp>
      <p:sp>
        <p:nvSpPr>
          <p:cNvPr id="3" name="Picture Placeholder 2"/>
          <p:cNvSpPr>
            <a:spLocks noGrp="1"/>
          </p:cNvSpPr>
          <p:nvPr>
            <p:ph type="pic" sz="quarter" idx="19"/>
          </p:nvPr>
        </p:nvSpPr>
        <p:spPr/>
      </p:sp>
      <p:sp>
        <p:nvSpPr>
          <p:cNvPr id="4" name="Picture Placeholder 3"/>
          <p:cNvSpPr>
            <a:spLocks noGrp="1"/>
          </p:cNvSpPr>
          <p:nvPr>
            <p:ph type="pic" sz="quarter" idx="23"/>
          </p:nvPr>
        </p:nvSpPr>
        <p:spPr/>
      </p:sp>
      <p:sp>
        <p:nvSpPr>
          <p:cNvPr id="5" name="Picture Placeholder 4"/>
          <p:cNvSpPr>
            <a:spLocks noGrp="1"/>
          </p:cNvSpPr>
          <p:nvPr>
            <p:ph type="pic" sz="quarter" idx="21"/>
          </p:nvPr>
        </p:nvSpPr>
        <p:spPr/>
      </p:sp>
    </p:spTree>
    <p:extLst>
      <p:ext uri="{BB962C8B-B14F-4D97-AF65-F5344CB8AC3E}">
        <p14:creationId xmlns:p14="http://schemas.microsoft.com/office/powerpoint/2010/main" val="136808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P spid="19" grpId="0" animBg="1"/>
      <p:bldP spid="20" grpId="0" animBg="1"/>
      <p:bldP spid="21" grpId="0"/>
      <p:bldP spid="22" grpId="0"/>
      <p:bldP spid="23" grpId="0"/>
      <p:bldP spid="24" grpId="0"/>
      <p:bldP spid="25" grpId="0" animBg="1"/>
      <p:bldP spid="26" grpId="0" animBg="1"/>
      <p:bldP spid="27" grpId="0" animBg="1"/>
      <p:bldP spid="37" grpId="0" animBg="1"/>
      <p:bldP spid="39" grpId="0"/>
      <p:bldP spid="41" grpId="0"/>
      <p:bldP spid="43" grpId="0" animBg="1"/>
      <p:bldP spid="28" grpId="0" animBg="1"/>
      <p:bldP spid="29" grpId="0" animBg="1"/>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E30716D-6579-E840-A866-65A32A51B07B}" type="slidenum">
              <a:rPr lang="en-US" smtClean="0"/>
              <a:pPr/>
              <a:t>4</a:t>
            </a:fld>
            <a:endParaRPr lang="en-US" dirty="0"/>
          </a:p>
        </p:txBody>
      </p:sp>
      <p:sp>
        <p:nvSpPr>
          <p:cNvPr id="12" name="Title 20"/>
          <p:cNvSpPr txBox="1">
            <a:spLocks/>
          </p:cNvSpPr>
          <p:nvPr/>
        </p:nvSpPr>
        <p:spPr>
          <a:xfrm>
            <a:off x="10195978" y="10015486"/>
            <a:ext cx="11881669" cy="677108"/>
          </a:xfrm>
          <a:prstGeom prst="rect">
            <a:avLst/>
          </a:prstGeom>
        </p:spPr>
        <p:txBody>
          <a:bodyPr vert="horz" wrap="square" lIns="243846" tIns="0" rIns="24384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400" dirty="0">
                <a:solidFill>
                  <a:schemeClr val="tx1"/>
                </a:solidFill>
                <a:latin typeface="Roboto Light"/>
                <a:cs typeface="Roboto Light"/>
              </a:rPr>
              <a:t>WRITE A GREAT TITLE HERE</a:t>
            </a:r>
          </a:p>
        </p:txBody>
      </p:sp>
      <p:sp>
        <p:nvSpPr>
          <p:cNvPr id="13" name="Title 20"/>
          <p:cNvSpPr txBox="1">
            <a:spLocks/>
          </p:cNvSpPr>
          <p:nvPr/>
        </p:nvSpPr>
        <p:spPr>
          <a:xfrm>
            <a:off x="10235830" y="10668531"/>
            <a:ext cx="11841817" cy="1905141"/>
          </a:xfrm>
          <a:prstGeom prst="rect">
            <a:avLst/>
          </a:prstGeom>
        </p:spPr>
        <p:txBody>
          <a:bodyPr vert="horz" wrap="square" lIns="243846" tIns="121922" rIns="243846" bIns="121922"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28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a:t>
            </a:r>
            <a:r>
              <a:rPr lang="pt-BR" sz="2800" dirty="0" err="1">
                <a:solidFill>
                  <a:schemeClr val="tx1"/>
                </a:solidFill>
                <a:latin typeface="Roboto Light"/>
                <a:cs typeface="Roboto Light"/>
              </a:rPr>
              <a:t>seA</a:t>
            </a:r>
            <a:endParaRPr lang="en-US" sz="2800" dirty="0">
              <a:solidFill>
                <a:schemeClr val="tx1"/>
              </a:solidFill>
              <a:latin typeface="Roboto Light"/>
              <a:cs typeface="Roboto Light"/>
            </a:endParaRPr>
          </a:p>
        </p:txBody>
      </p:sp>
      <p:sp>
        <p:nvSpPr>
          <p:cNvPr id="15" name="Rectangle 14"/>
          <p:cNvSpPr/>
          <p:nvPr/>
        </p:nvSpPr>
        <p:spPr>
          <a:xfrm>
            <a:off x="3057380" y="3511496"/>
            <a:ext cx="6280455" cy="8031394"/>
          </a:xfrm>
          <a:prstGeom prst="rect">
            <a:avLst/>
          </a:prstGeom>
          <a:solidFill>
            <a:schemeClr val="accent1">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424118" y="4517042"/>
            <a:ext cx="5619662" cy="6177076"/>
          </a:xfrm>
          <a:prstGeom prst="rect">
            <a:avLst/>
          </a:prstGeom>
          <a:noFill/>
        </p:spPr>
        <p:txBody>
          <a:bodyPr wrap="square" rtlCol="0">
            <a:spAutoFit/>
          </a:bodyPr>
          <a:lstStyle/>
          <a:p>
            <a:pPr algn="ctr">
              <a:lnSpc>
                <a:spcPct val="110000"/>
              </a:lnSpc>
            </a:pPr>
            <a:r>
              <a:rPr lang="en-US" sz="5400" dirty="0">
                <a:solidFill>
                  <a:schemeClr val="bg1"/>
                </a:solidFill>
                <a:latin typeface="Roboto Light"/>
                <a:cs typeface="Roboto Light"/>
              </a:rPr>
              <a:t>“The individual investor should act consistently as an investor and not as a speculator”</a:t>
            </a:r>
          </a:p>
          <a:p>
            <a:pPr algn="ctr">
              <a:lnSpc>
                <a:spcPct val="130000"/>
              </a:lnSpc>
            </a:pPr>
            <a:r>
              <a:rPr lang="en-US" sz="3200" dirty="0">
                <a:solidFill>
                  <a:schemeClr val="bg1"/>
                </a:solidFill>
                <a:latin typeface="Roboto Black"/>
                <a:cs typeface="Roboto Black"/>
              </a:rPr>
              <a:t>BEN GRAHAM</a:t>
            </a:r>
            <a:endParaRPr lang="en-US" sz="4000" dirty="0">
              <a:solidFill>
                <a:schemeClr val="bg1"/>
              </a:solidFill>
              <a:latin typeface="Roboto Black"/>
              <a:cs typeface="Roboto Black"/>
            </a:endParaRPr>
          </a:p>
        </p:txBody>
      </p:sp>
      <p:sp>
        <p:nvSpPr>
          <p:cNvPr id="11" name="TextBox 10"/>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WELCOME MESSAGE</a:t>
            </a:r>
          </a:p>
        </p:txBody>
      </p:sp>
      <p:sp>
        <p:nvSpPr>
          <p:cNvPr id="3" name="Picture Placeholder 2"/>
          <p:cNvSpPr>
            <a:spLocks noGrp="1"/>
          </p:cNvSpPr>
          <p:nvPr>
            <p:ph type="pic" sz="quarter" idx="23"/>
          </p:nvPr>
        </p:nvSpPr>
        <p:spPr/>
      </p:sp>
    </p:spTree>
    <p:extLst>
      <p:ext uri="{BB962C8B-B14F-4D97-AF65-F5344CB8AC3E}">
        <p14:creationId xmlns:p14="http://schemas.microsoft.com/office/powerpoint/2010/main" val="25016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7"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776199" y="6425720"/>
            <a:ext cx="9096416"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sz="3700" b="1" dirty="0"/>
          </a:p>
        </p:txBody>
      </p:sp>
      <p:sp>
        <p:nvSpPr>
          <p:cNvPr id="33" name="Rectangle 32"/>
          <p:cNvSpPr/>
          <p:nvPr/>
        </p:nvSpPr>
        <p:spPr>
          <a:xfrm>
            <a:off x="1776199" y="11717752"/>
            <a:ext cx="9096416"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sz="3700" b="1" dirty="0"/>
          </a:p>
        </p:txBody>
      </p:sp>
      <p:sp>
        <p:nvSpPr>
          <p:cNvPr id="34" name="Rectangle 33"/>
          <p:cNvSpPr/>
          <p:nvPr/>
        </p:nvSpPr>
        <p:spPr>
          <a:xfrm>
            <a:off x="11253665" y="2624552"/>
            <a:ext cx="11380682" cy="238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a:p>
        </p:txBody>
      </p:sp>
      <p:cxnSp>
        <p:nvCxnSpPr>
          <p:cNvPr id="35" name="Straight Connector 34"/>
          <p:cNvCxnSpPr/>
          <p:nvPr/>
        </p:nvCxnSpPr>
        <p:spPr>
          <a:xfrm rot="5400000">
            <a:off x="12221211" y="3790833"/>
            <a:ext cx="1572683" cy="211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1253665" y="5134736"/>
            <a:ext cx="11380682" cy="238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a:p>
        </p:txBody>
      </p:sp>
      <p:cxnSp>
        <p:nvCxnSpPr>
          <p:cNvPr id="39" name="Straight Connector 38"/>
          <p:cNvCxnSpPr/>
          <p:nvPr/>
        </p:nvCxnSpPr>
        <p:spPr>
          <a:xfrm rot="5400000">
            <a:off x="12221211" y="6301017"/>
            <a:ext cx="1572683" cy="211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253665" y="7644920"/>
            <a:ext cx="11380682" cy="2387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a:p>
        </p:txBody>
      </p:sp>
      <p:cxnSp>
        <p:nvCxnSpPr>
          <p:cNvPr id="41" name="Straight Connector 40"/>
          <p:cNvCxnSpPr/>
          <p:nvPr/>
        </p:nvCxnSpPr>
        <p:spPr>
          <a:xfrm rot="5400000">
            <a:off x="12221211" y="8811201"/>
            <a:ext cx="1572683" cy="211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1253665" y="10197883"/>
            <a:ext cx="11380682" cy="2387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a:p>
        </p:txBody>
      </p:sp>
      <p:cxnSp>
        <p:nvCxnSpPr>
          <p:cNvPr id="43" name="Straight Connector 42"/>
          <p:cNvCxnSpPr/>
          <p:nvPr/>
        </p:nvCxnSpPr>
        <p:spPr>
          <a:xfrm rot="5400000">
            <a:off x="12221211" y="11364164"/>
            <a:ext cx="1572683" cy="211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E30716D-6579-E840-A866-65A32A51B07B}" type="slidenum">
              <a:rPr lang="en-US" smtClean="0"/>
              <a:t>49</a:t>
            </a:fld>
            <a:endParaRPr lang="en-US"/>
          </a:p>
        </p:txBody>
      </p:sp>
      <p:sp>
        <p:nvSpPr>
          <p:cNvPr id="17" name="Freeform 145"/>
          <p:cNvSpPr>
            <a:spLocks/>
          </p:cNvSpPr>
          <p:nvPr/>
        </p:nvSpPr>
        <p:spPr bwMode="auto">
          <a:xfrm>
            <a:off x="11645893" y="3299669"/>
            <a:ext cx="1085444" cy="935997"/>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7"/>
          <p:cNvSpPr>
            <a:spLocks noEditPoints="1"/>
          </p:cNvSpPr>
          <p:nvPr/>
        </p:nvSpPr>
        <p:spPr bwMode="auto">
          <a:xfrm>
            <a:off x="11611903" y="5775911"/>
            <a:ext cx="1109122" cy="1109120"/>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13"/>
          <p:cNvSpPr>
            <a:spLocks noEditPoints="1"/>
          </p:cNvSpPr>
          <p:nvPr/>
        </p:nvSpPr>
        <p:spPr bwMode="auto">
          <a:xfrm>
            <a:off x="11645893" y="8429072"/>
            <a:ext cx="1006139" cy="788987"/>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08"/>
          <p:cNvSpPr>
            <a:spLocks noEditPoints="1"/>
          </p:cNvSpPr>
          <p:nvPr/>
        </p:nvSpPr>
        <p:spPr bwMode="auto">
          <a:xfrm>
            <a:off x="11550645" y="10937610"/>
            <a:ext cx="1170379" cy="947450"/>
          </a:xfrm>
          <a:custGeom>
            <a:avLst/>
            <a:gdLst/>
            <a:ahLst/>
            <a:cxnLst>
              <a:cxn ang="0">
                <a:pos x="68" y="49"/>
              </a:cxn>
              <a:cxn ang="0">
                <a:pos x="63" y="55"/>
              </a:cxn>
              <a:cxn ang="0">
                <a:pos x="5" y="55"/>
              </a:cxn>
              <a:cxn ang="0">
                <a:pos x="0" y="49"/>
              </a:cxn>
              <a:cxn ang="0">
                <a:pos x="0" y="5"/>
              </a:cxn>
              <a:cxn ang="0">
                <a:pos x="5" y="0"/>
              </a:cxn>
              <a:cxn ang="0">
                <a:pos x="63" y="0"/>
              </a:cxn>
              <a:cxn ang="0">
                <a:pos x="68" y="5"/>
              </a:cxn>
              <a:cxn ang="0">
                <a:pos x="68" y="49"/>
              </a:cxn>
              <a:cxn ang="0">
                <a:pos x="5" y="4"/>
              </a:cxn>
              <a:cxn ang="0">
                <a:pos x="4" y="5"/>
              </a:cxn>
              <a:cxn ang="0">
                <a:pos x="4" y="49"/>
              </a:cxn>
              <a:cxn ang="0">
                <a:pos x="5" y="50"/>
              </a:cxn>
              <a:cxn ang="0">
                <a:pos x="63" y="50"/>
              </a:cxn>
              <a:cxn ang="0">
                <a:pos x="64" y="49"/>
              </a:cxn>
              <a:cxn ang="0">
                <a:pos x="64" y="5"/>
              </a:cxn>
              <a:cxn ang="0">
                <a:pos x="63" y="4"/>
              </a:cxn>
              <a:cxn ang="0">
                <a:pos x="5" y="4"/>
              </a:cxn>
              <a:cxn ang="0">
                <a:pos x="16" y="23"/>
              </a:cxn>
              <a:cxn ang="0">
                <a:pos x="9" y="16"/>
              </a:cxn>
              <a:cxn ang="0">
                <a:pos x="16" y="9"/>
              </a:cxn>
              <a:cxn ang="0">
                <a:pos x="23" y="16"/>
              </a:cxn>
              <a:cxn ang="0">
                <a:pos x="16" y="23"/>
              </a:cxn>
              <a:cxn ang="0">
                <a:pos x="59" y="45"/>
              </a:cxn>
              <a:cxn ang="0">
                <a:pos x="9" y="45"/>
              </a:cxn>
              <a:cxn ang="0">
                <a:pos x="9" y="39"/>
              </a:cxn>
              <a:cxn ang="0">
                <a:pos x="20" y="27"/>
              </a:cxn>
              <a:cxn ang="0">
                <a:pos x="26" y="33"/>
              </a:cxn>
              <a:cxn ang="0">
                <a:pos x="44" y="15"/>
              </a:cxn>
              <a:cxn ang="0">
                <a:pos x="59" y="29"/>
              </a:cxn>
              <a:cxn ang="0">
                <a:pos x="59" y="45"/>
              </a:cxn>
            </a:cxnLst>
            <a:rect l="0" t="0" r="r" b="b"/>
            <a:pathLst>
              <a:path w="68" h="55">
                <a:moveTo>
                  <a:pt x="68" y="49"/>
                </a:moveTo>
                <a:cubicBezTo>
                  <a:pt x="68" y="52"/>
                  <a:pt x="66" y="55"/>
                  <a:pt x="63" y="55"/>
                </a:cubicBezTo>
                <a:cubicBezTo>
                  <a:pt x="5" y="55"/>
                  <a:pt x="5" y="55"/>
                  <a:pt x="5" y="55"/>
                </a:cubicBezTo>
                <a:cubicBezTo>
                  <a:pt x="2" y="55"/>
                  <a:pt x="0" y="52"/>
                  <a:pt x="0" y="49"/>
                </a:cubicBezTo>
                <a:cubicBezTo>
                  <a:pt x="0" y="5"/>
                  <a:pt x="0" y="5"/>
                  <a:pt x="0" y="5"/>
                </a:cubicBezTo>
                <a:cubicBezTo>
                  <a:pt x="0" y="2"/>
                  <a:pt x="2" y="0"/>
                  <a:pt x="5" y="0"/>
                </a:cubicBezTo>
                <a:cubicBezTo>
                  <a:pt x="63" y="0"/>
                  <a:pt x="63" y="0"/>
                  <a:pt x="63" y="0"/>
                </a:cubicBezTo>
                <a:cubicBezTo>
                  <a:pt x="66" y="0"/>
                  <a:pt x="68" y="2"/>
                  <a:pt x="68" y="5"/>
                </a:cubicBezTo>
                <a:lnTo>
                  <a:pt x="68" y="49"/>
                </a:lnTo>
                <a:close/>
                <a:moveTo>
                  <a:pt x="5" y="4"/>
                </a:moveTo>
                <a:cubicBezTo>
                  <a:pt x="5" y="4"/>
                  <a:pt x="4" y="5"/>
                  <a:pt x="4" y="5"/>
                </a:cubicBezTo>
                <a:cubicBezTo>
                  <a:pt x="4" y="49"/>
                  <a:pt x="4" y="49"/>
                  <a:pt x="4" y="49"/>
                </a:cubicBezTo>
                <a:cubicBezTo>
                  <a:pt x="4" y="49"/>
                  <a:pt x="5" y="50"/>
                  <a:pt x="5" y="50"/>
                </a:cubicBezTo>
                <a:cubicBezTo>
                  <a:pt x="63" y="50"/>
                  <a:pt x="63" y="50"/>
                  <a:pt x="63" y="50"/>
                </a:cubicBezTo>
                <a:cubicBezTo>
                  <a:pt x="63" y="50"/>
                  <a:pt x="64" y="49"/>
                  <a:pt x="64" y="49"/>
                </a:cubicBezTo>
                <a:cubicBezTo>
                  <a:pt x="64" y="5"/>
                  <a:pt x="64" y="5"/>
                  <a:pt x="64" y="5"/>
                </a:cubicBezTo>
                <a:cubicBezTo>
                  <a:pt x="64" y="5"/>
                  <a:pt x="63" y="4"/>
                  <a:pt x="63" y="4"/>
                </a:cubicBezTo>
                <a:lnTo>
                  <a:pt x="5" y="4"/>
                </a:ln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moveTo>
                  <a:pt x="59" y="45"/>
                </a:moveTo>
                <a:cubicBezTo>
                  <a:pt x="9" y="45"/>
                  <a:pt x="9" y="45"/>
                  <a:pt x="9" y="45"/>
                </a:cubicBezTo>
                <a:cubicBezTo>
                  <a:pt x="9" y="39"/>
                  <a:pt x="9" y="39"/>
                  <a:pt x="9" y="39"/>
                </a:cubicBezTo>
                <a:cubicBezTo>
                  <a:pt x="20" y="27"/>
                  <a:pt x="20" y="27"/>
                  <a:pt x="20" y="27"/>
                </a:cubicBezTo>
                <a:cubicBezTo>
                  <a:pt x="26" y="33"/>
                  <a:pt x="26" y="33"/>
                  <a:pt x="26" y="33"/>
                </a:cubicBezTo>
                <a:cubicBezTo>
                  <a:pt x="44" y="15"/>
                  <a:pt x="44" y="15"/>
                  <a:pt x="44" y="15"/>
                </a:cubicBezTo>
                <a:cubicBezTo>
                  <a:pt x="59" y="29"/>
                  <a:pt x="59" y="29"/>
                  <a:pt x="59" y="29"/>
                </a:cubicBezTo>
                <a:lnTo>
                  <a:pt x="59"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13222696" y="2809953"/>
            <a:ext cx="4465899" cy="615563"/>
          </a:xfrm>
          <a:prstGeom prst="rect">
            <a:avLst/>
          </a:prstGeom>
          <a:noFill/>
        </p:spPr>
        <p:txBody>
          <a:bodyPr wrap="none" lIns="182889" tIns="91445" rIns="182889" bIns="91445" rtlCol="0">
            <a:spAutoFit/>
          </a:bodyPr>
          <a:lstStyle/>
          <a:p>
            <a:r>
              <a:rPr lang="id-ID" sz="2800" b="1" dirty="0">
                <a:solidFill>
                  <a:schemeClr val="bg1"/>
                </a:solidFill>
                <a:latin typeface="Roboto Regular"/>
                <a:cs typeface="Roboto Regular"/>
              </a:rPr>
              <a:t>SOLUTION NUMBER ONE</a:t>
            </a:r>
          </a:p>
        </p:txBody>
      </p:sp>
      <p:sp>
        <p:nvSpPr>
          <p:cNvPr id="24" name="Rectangle 23"/>
          <p:cNvSpPr/>
          <p:nvPr/>
        </p:nvSpPr>
        <p:spPr>
          <a:xfrm>
            <a:off x="13197319" y="3435235"/>
            <a:ext cx="6830744" cy="1292672"/>
          </a:xfrm>
          <a:prstGeom prst="rect">
            <a:avLst/>
          </a:prstGeom>
        </p:spPr>
        <p:txBody>
          <a:bodyPr wrap="square" lIns="182889" tIns="91445" rIns="182889" bIns="91445">
            <a:spAutoFit/>
          </a:bodyPr>
          <a:lstStyle/>
          <a:p>
            <a:r>
              <a:rPr lang="fr-FR" sz="2400" dirty="0" err="1">
                <a:solidFill>
                  <a:schemeClr val="bg1"/>
                </a:solidFill>
                <a:latin typeface="Roboto Light"/>
                <a:cs typeface="Roboto Light"/>
              </a:rPr>
              <a:t>Lorem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ipsum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dolor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sit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amet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consectetur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adipiscing</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elit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Aliquam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tincidunt</a:t>
            </a:r>
            <a:r>
              <a:rPr lang="fr-FR" sz="2400" dirty="0">
                <a:solidFill>
                  <a:schemeClr val="bg1"/>
                </a:solidFill>
                <a:latin typeface="Roboto Light"/>
                <a:cs typeface="Roboto Light"/>
              </a:rPr>
              <a:t> ante nec </a:t>
            </a:r>
            <a:r>
              <a:rPr lang="fr-FR" sz="2400" dirty="0" err="1">
                <a:solidFill>
                  <a:schemeClr val="bg1"/>
                </a:solidFill>
                <a:latin typeface="Roboto Light"/>
                <a:cs typeface="Roboto Light"/>
              </a:rPr>
              <a:t>sem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congue</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convallis</a:t>
            </a:r>
            <a:r>
              <a:rPr lang="fr-FR" sz="2400" dirty="0">
                <a:solidFill>
                  <a:schemeClr val="bg1"/>
                </a:solidFill>
                <a:latin typeface="Roboto Light"/>
                <a:cs typeface="Roboto Light"/>
              </a:rPr>
              <a:t>. </a:t>
            </a:r>
            <a:endParaRPr lang="en-US" sz="2400" dirty="0">
              <a:solidFill>
                <a:schemeClr val="bg1"/>
              </a:solidFill>
              <a:latin typeface="Roboto Light"/>
              <a:cs typeface="Roboto Light"/>
            </a:endParaRPr>
          </a:p>
        </p:txBody>
      </p:sp>
      <p:sp>
        <p:nvSpPr>
          <p:cNvPr id="25" name="TextBox 24"/>
          <p:cNvSpPr txBox="1"/>
          <p:nvPr/>
        </p:nvSpPr>
        <p:spPr>
          <a:xfrm>
            <a:off x="13222696" y="5309379"/>
            <a:ext cx="4528667" cy="615563"/>
          </a:xfrm>
          <a:prstGeom prst="rect">
            <a:avLst/>
          </a:prstGeom>
          <a:noFill/>
        </p:spPr>
        <p:txBody>
          <a:bodyPr wrap="none" lIns="182889" tIns="91445" rIns="182889" bIns="91445" rtlCol="0">
            <a:spAutoFit/>
          </a:bodyPr>
          <a:lstStyle/>
          <a:p>
            <a:r>
              <a:rPr lang="id-ID" sz="2800" b="1" dirty="0">
                <a:solidFill>
                  <a:schemeClr val="bg1"/>
                </a:solidFill>
                <a:latin typeface="Roboto Regular"/>
                <a:cs typeface="Roboto Regular"/>
              </a:rPr>
              <a:t>SOLUTION NUMBER TWO</a:t>
            </a:r>
          </a:p>
        </p:txBody>
      </p:sp>
      <p:sp>
        <p:nvSpPr>
          <p:cNvPr id="26" name="Rectangle 25"/>
          <p:cNvSpPr/>
          <p:nvPr/>
        </p:nvSpPr>
        <p:spPr>
          <a:xfrm>
            <a:off x="13197319" y="5934661"/>
            <a:ext cx="6830744" cy="1292672"/>
          </a:xfrm>
          <a:prstGeom prst="rect">
            <a:avLst/>
          </a:prstGeom>
        </p:spPr>
        <p:txBody>
          <a:bodyPr wrap="square" lIns="182889" tIns="91445" rIns="182889" bIns="91445">
            <a:spAutoFit/>
          </a:bodyPr>
          <a:lstStyle/>
          <a:p>
            <a:r>
              <a:rPr lang="fr-FR" sz="2400" dirty="0" err="1">
                <a:solidFill>
                  <a:schemeClr val="bg1"/>
                </a:solidFill>
                <a:latin typeface="Roboto Light"/>
                <a:cs typeface="Roboto Light"/>
              </a:rPr>
              <a:t>Lorem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ipsum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dolor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sit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amet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consectetur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adipiscing</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elit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Aliquam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tincidunt</a:t>
            </a:r>
            <a:r>
              <a:rPr lang="fr-FR" sz="2400" dirty="0">
                <a:solidFill>
                  <a:schemeClr val="bg1"/>
                </a:solidFill>
                <a:latin typeface="Roboto Light"/>
                <a:cs typeface="Roboto Light"/>
              </a:rPr>
              <a:t> ante nec </a:t>
            </a:r>
            <a:r>
              <a:rPr lang="fr-FR" sz="2400" dirty="0" err="1">
                <a:solidFill>
                  <a:schemeClr val="bg1"/>
                </a:solidFill>
                <a:latin typeface="Roboto Light"/>
                <a:cs typeface="Roboto Light"/>
              </a:rPr>
              <a:t>sem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congue</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convallis</a:t>
            </a:r>
            <a:r>
              <a:rPr lang="fr-FR" sz="2400" dirty="0">
                <a:solidFill>
                  <a:schemeClr val="bg1"/>
                </a:solidFill>
                <a:latin typeface="Roboto Light"/>
                <a:cs typeface="Roboto Light"/>
              </a:rPr>
              <a:t>. </a:t>
            </a:r>
            <a:endParaRPr lang="en-US" sz="2400" dirty="0">
              <a:solidFill>
                <a:schemeClr val="bg1"/>
              </a:solidFill>
              <a:latin typeface="Roboto Light"/>
              <a:cs typeface="Roboto Light"/>
            </a:endParaRPr>
          </a:p>
        </p:txBody>
      </p:sp>
      <p:sp>
        <p:nvSpPr>
          <p:cNvPr id="27" name="TextBox 26"/>
          <p:cNvSpPr txBox="1"/>
          <p:nvPr/>
        </p:nvSpPr>
        <p:spPr>
          <a:xfrm>
            <a:off x="13222696" y="7909222"/>
            <a:ext cx="4870582" cy="615563"/>
          </a:xfrm>
          <a:prstGeom prst="rect">
            <a:avLst/>
          </a:prstGeom>
          <a:noFill/>
        </p:spPr>
        <p:txBody>
          <a:bodyPr wrap="none" lIns="182889" tIns="91445" rIns="182889" bIns="91445" rtlCol="0">
            <a:spAutoFit/>
          </a:bodyPr>
          <a:lstStyle/>
          <a:p>
            <a:r>
              <a:rPr lang="id-ID" sz="2800" b="1" dirty="0">
                <a:solidFill>
                  <a:schemeClr val="bg1"/>
                </a:solidFill>
                <a:latin typeface="Roboto Regular"/>
                <a:cs typeface="Roboto Regular"/>
              </a:rPr>
              <a:t>SOLUTION NUMBER THREE</a:t>
            </a:r>
          </a:p>
        </p:txBody>
      </p:sp>
      <p:sp>
        <p:nvSpPr>
          <p:cNvPr id="28" name="Rectangle 27"/>
          <p:cNvSpPr/>
          <p:nvPr/>
        </p:nvSpPr>
        <p:spPr>
          <a:xfrm>
            <a:off x="13197319" y="8534504"/>
            <a:ext cx="6830744" cy="1292672"/>
          </a:xfrm>
          <a:prstGeom prst="rect">
            <a:avLst/>
          </a:prstGeom>
        </p:spPr>
        <p:txBody>
          <a:bodyPr wrap="square" lIns="182889" tIns="91445" rIns="182889" bIns="91445">
            <a:spAutoFit/>
          </a:bodyPr>
          <a:lstStyle/>
          <a:p>
            <a:r>
              <a:rPr lang="fr-FR" sz="2400" dirty="0" err="1">
                <a:solidFill>
                  <a:schemeClr val="bg1"/>
                </a:solidFill>
                <a:latin typeface="Roboto Light"/>
                <a:cs typeface="Roboto Light"/>
              </a:rPr>
              <a:t>Lorem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ipsum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dolor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sit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amet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consectetur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adipiscing</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elit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Aliquam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tincidunt</a:t>
            </a:r>
            <a:r>
              <a:rPr lang="fr-FR" sz="2400" dirty="0">
                <a:solidFill>
                  <a:schemeClr val="bg1"/>
                </a:solidFill>
                <a:latin typeface="Roboto Light"/>
                <a:cs typeface="Roboto Light"/>
              </a:rPr>
              <a:t> ante nec </a:t>
            </a:r>
            <a:r>
              <a:rPr lang="fr-FR" sz="2400" dirty="0" err="1">
                <a:solidFill>
                  <a:schemeClr val="bg1"/>
                </a:solidFill>
                <a:latin typeface="Roboto Light"/>
                <a:cs typeface="Roboto Light"/>
              </a:rPr>
              <a:t>sem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congue</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convallis</a:t>
            </a:r>
            <a:r>
              <a:rPr lang="fr-FR" sz="2400" dirty="0">
                <a:solidFill>
                  <a:schemeClr val="bg1"/>
                </a:solidFill>
                <a:latin typeface="Roboto Light"/>
                <a:cs typeface="Roboto Light"/>
              </a:rPr>
              <a:t>. </a:t>
            </a:r>
            <a:endParaRPr lang="en-US" sz="2400" dirty="0">
              <a:solidFill>
                <a:schemeClr val="bg1"/>
              </a:solidFill>
              <a:latin typeface="Roboto Light"/>
              <a:cs typeface="Roboto Light"/>
            </a:endParaRPr>
          </a:p>
        </p:txBody>
      </p:sp>
      <p:sp>
        <p:nvSpPr>
          <p:cNvPr id="29" name="TextBox 28"/>
          <p:cNvSpPr txBox="1"/>
          <p:nvPr/>
        </p:nvSpPr>
        <p:spPr>
          <a:xfrm>
            <a:off x="13222696" y="10431012"/>
            <a:ext cx="4696807" cy="615563"/>
          </a:xfrm>
          <a:prstGeom prst="rect">
            <a:avLst/>
          </a:prstGeom>
          <a:noFill/>
        </p:spPr>
        <p:txBody>
          <a:bodyPr wrap="none" lIns="182889" tIns="91445" rIns="182889" bIns="91445" rtlCol="0">
            <a:spAutoFit/>
          </a:bodyPr>
          <a:lstStyle/>
          <a:p>
            <a:r>
              <a:rPr lang="id-ID" sz="2800" b="1" dirty="0">
                <a:solidFill>
                  <a:schemeClr val="bg1"/>
                </a:solidFill>
                <a:latin typeface="Roboto Regular"/>
                <a:cs typeface="Roboto Regular"/>
              </a:rPr>
              <a:t>SOLUTION NUMBER FOUR</a:t>
            </a:r>
          </a:p>
        </p:txBody>
      </p:sp>
      <p:sp>
        <p:nvSpPr>
          <p:cNvPr id="30" name="Rectangle 29"/>
          <p:cNvSpPr/>
          <p:nvPr/>
        </p:nvSpPr>
        <p:spPr>
          <a:xfrm>
            <a:off x="13197319" y="11056294"/>
            <a:ext cx="6830744" cy="1292672"/>
          </a:xfrm>
          <a:prstGeom prst="rect">
            <a:avLst/>
          </a:prstGeom>
        </p:spPr>
        <p:txBody>
          <a:bodyPr wrap="square" lIns="182889" tIns="91445" rIns="182889" bIns="91445">
            <a:spAutoFit/>
          </a:bodyPr>
          <a:lstStyle/>
          <a:p>
            <a:r>
              <a:rPr lang="fr-FR" sz="2400" dirty="0" err="1">
                <a:solidFill>
                  <a:schemeClr val="bg1"/>
                </a:solidFill>
                <a:latin typeface="Roboto Light"/>
                <a:cs typeface="Roboto Light"/>
              </a:rPr>
              <a:t>Lorem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ipsum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dolor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sit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amet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consectetur</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adipiscing</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elit</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Aliquam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tincidunt</a:t>
            </a:r>
            <a:r>
              <a:rPr lang="fr-FR" sz="2400" dirty="0">
                <a:solidFill>
                  <a:schemeClr val="bg1"/>
                </a:solidFill>
                <a:latin typeface="Roboto Light"/>
                <a:cs typeface="Roboto Light"/>
              </a:rPr>
              <a:t> ante nec </a:t>
            </a:r>
            <a:r>
              <a:rPr lang="fr-FR" sz="2400" dirty="0" err="1">
                <a:solidFill>
                  <a:schemeClr val="bg1"/>
                </a:solidFill>
                <a:latin typeface="Roboto Light"/>
                <a:cs typeface="Roboto Light"/>
              </a:rPr>
              <a:t>sem</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congue</a:t>
            </a:r>
            <a:r>
              <a:rPr lang="fr-FR" sz="2400" dirty="0">
                <a:solidFill>
                  <a:schemeClr val="bg1"/>
                </a:solidFill>
                <a:latin typeface="Roboto Light"/>
                <a:cs typeface="Roboto Light"/>
              </a:rPr>
              <a:t> </a:t>
            </a:r>
            <a:r>
              <a:rPr lang="fr-FR" sz="2400" dirty="0" err="1">
                <a:solidFill>
                  <a:schemeClr val="bg1"/>
                </a:solidFill>
                <a:latin typeface="Roboto Light"/>
                <a:cs typeface="Roboto Light"/>
              </a:rPr>
              <a:t>convallis</a:t>
            </a:r>
            <a:r>
              <a:rPr lang="fr-FR" sz="2400" dirty="0">
                <a:solidFill>
                  <a:schemeClr val="bg1"/>
                </a:solidFill>
                <a:latin typeface="Roboto Light"/>
                <a:cs typeface="Roboto Light"/>
              </a:rPr>
              <a:t>. </a:t>
            </a:r>
            <a:endParaRPr lang="en-US" sz="2400" dirty="0">
              <a:solidFill>
                <a:schemeClr val="bg1"/>
              </a:solidFill>
              <a:latin typeface="Roboto Light"/>
              <a:cs typeface="Roboto Light"/>
            </a:endParaRPr>
          </a:p>
        </p:txBody>
      </p:sp>
      <p:sp>
        <p:nvSpPr>
          <p:cNvPr id="31" name="TextBox 30"/>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FOUR IMPORTANT FACTS</a:t>
            </a:r>
          </a:p>
        </p:txBody>
      </p:sp>
      <p:sp>
        <p:nvSpPr>
          <p:cNvPr id="44" name="TextBox 43"/>
          <p:cNvSpPr txBox="1"/>
          <p:nvPr/>
        </p:nvSpPr>
        <p:spPr>
          <a:xfrm>
            <a:off x="1776199" y="6478641"/>
            <a:ext cx="9096416" cy="615563"/>
          </a:xfrm>
          <a:prstGeom prst="rect">
            <a:avLst/>
          </a:prstGeom>
          <a:noFill/>
        </p:spPr>
        <p:txBody>
          <a:bodyPr wrap="square" lIns="182889" tIns="91445" rIns="182889" bIns="91445" rtlCol="0">
            <a:spAutoFit/>
          </a:bodyPr>
          <a:lstStyle/>
          <a:p>
            <a:pPr algn="ctr"/>
            <a:r>
              <a:rPr lang="id-ID" sz="2800" b="1" dirty="0">
                <a:solidFill>
                  <a:schemeClr val="bg1"/>
                </a:solidFill>
                <a:latin typeface="Roboto Regular"/>
                <a:cs typeface="Roboto Regular"/>
              </a:rPr>
              <a:t>SOLUTION NUMBER ONE</a:t>
            </a:r>
          </a:p>
        </p:txBody>
      </p:sp>
      <p:sp>
        <p:nvSpPr>
          <p:cNvPr id="45" name="TextBox 44"/>
          <p:cNvSpPr txBox="1"/>
          <p:nvPr/>
        </p:nvSpPr>
        <p:spPr>
          <a:xfrm>
            <a:off x="1776199" y="11830081"/>
            <a:ext cx="9096416" cy="615563"/>
          </a:xfrm>
          <a:prstGeom prst="rect">
            <a:avLst/>
          </a:prstGeom>
          <a:noFill/>
        </p:spPr>
        <p:txBody>
          <a:bodyPr wrap="square" lIns="182889" tIns="91445" rIns="182889" bIns="91445" rtlCol="0">
            <a:spAutoFit/>
          </a:bodyPr>
          <a:lstStyle/>
          <a:p>
            <a:pPr algn="ctr"/>
            <a:r>
              <a:rPr lang="id-ID" sz="2800" b="1" dirty="0">
                <a:solidFill>
                  <a:schemeClr val="bg1"/>
                </a:solidFill>
                <a:latin typeface="Roboto Regular"/>
                <a:cs typeface="Roboto Regular"/>
              </a:rPr>
              <a:t>SOLUTION NUMBER ONE</a:t>
            </a:r>
          </a:p>
        </p:txBody>
      </p:sp>
      <p:sp>
        <p:nvSpPr>
          <p:cNvPr id="3" name="Picture Placeholder 2"/>
          <p:cNvSpPr>
            <a:spLocks noGrp="1"/>
          </p:cNvSpPr>
          <p:nvPr>
            <p:ph type="pic" sz="quarter" idx="10"/>
          </p:nvPr>
        </p:nvSpPr>
        <p:spPr/>
      </p:sp>
      <p:sp>
        <p:nvSpPr>
          <p:cNvPr id="4" name="Picture Placeholder 3"/>
          <p:cNvSpPr>
            <a:spLocks noGrp="1"/>
          </p:cNvSpPr>
          <p:nvPr>
            <p:ph type="pic" sz="quarter" idx="19"/>
          </p:nvPr>
        </p:nvSpPr>
        <p:spPr/>
      </p:sp>
    </p:spTree>
    <p:extLst>
      <p:ext uri="{BB962C8B-B14F-4D97-AF65-F5344CB8AC3E}">
        <p14:creationId xmlns:p14="http://schemas.microsoft.com/office/powerpoint/2010/main" val="385826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7" grpId="0" animBg="1"/>
      <p:bldP spid="40" grpId="0" animBg="1"/>
      <p:bldP spid="42" grpId="0" animBg="1"/>
      <p:bldP spid="17"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44" grpId="0"/>
      <p:bldP spid="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TOOLS IN PROMOTION</a:t>
            </a:r>
          </a:p>
        </p:txBody>
      </p:sp>
      <p:sp>
        <p:nvSpPr>
          <p:cNvPr id="75" name="Rectangle 74"/>
          <p:cNvSpPr/>
          <p:nvPr/>
        </p:nvSpPr>
        <p:spPr>
          <a:xfrm>
            <a:off x="2448022" y="5293428"/>
            <a:ext cx="3662370" cy="47790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cxnSp>
        <p:nvCxnSpPr>
          <p:cNvPr id="8" name="Straight Connector 7"/>
          <p:cNvCxnSpPr/>
          <p:nvPr/>
        </p:nvCxnSpPr>
        <p:spPr>
          <a:xfrm>
            <a:off x="2448022" y="6239282"/>
            <a:ext cx="366237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2448024" y="5504117"/>
            <a:ext cx="3662367" cy="410368"/>
          </a:xfrm>
          <a:prstGeom prst="rect">
            <a:avLst/>
          </a:prstGeom>
          <a:noFill/>
        </p:spPr>
        <p:txBody>
          <a:bodyPr wrap="square" lIns="0" tIns="0" rIns="243799" bIns="0" rtlCol="0">
            <a:spAutoFit/>
          </a:bodyPr>
          <a:lstStyle/>
          <a:p>
            <a:pPr algn="ctr"/>
            <a:r>
              <a:rPr lang="en-US" sz="2900" b="1" dirty="0">
                <a:solidFill>
                  <a:schemeClr val="bg1"/>
                </a:solidFill>
                <a:latin typeface="Roboto Regular"/>
                <a:cs typeface="Roboto Regular"/>
              </a:rPr>
              <a:t>Graphic Design</a:t>
            </a:r>
          </a:p>
        </p:txBody>
      </p:sp>
      <p:sp>
        <p:nvSpPr>
          <p:cNvPr id="86" name="TextBox 85"/>
          <p:cNvSpPr txBox="1"/>
          <p:nvPr/>
        </p:nvSpPr>
        <p:spPr>
          <a:xfrm>
            <a:off x="2448024" y="6516222"/>
            <a:ext cx="3662367" cy="3090077"/>
          </a:xfrm>
          <a:prstGeom prst="rect">
            <a:avLst/>
          </a:prstGeom>
          <a:noFill/>
        </p:spPr>
        <p:txBody>
          <a:bodyPr wrap="square" lIns="243852" tIns="0" rIns="243799" bIns="0" rtlCol="0">
            <a:spAutoFit/>
          </a:bodyPr>
          <a:lstStyle/>
          <a:p>
            <a:pPr algn="ctr">
              <a:lnSpc>
                <a:spcPct val="120000"/>
              </a:lnSpc>
            </a:pPr>
            <a:r>
              <a:rPr lang="en-US" sz="2400" dirty="0" err="1">
                <a:solidFill>
                  <a:schemeClr val="bg1"/>
                </a:solidFill>
                <a:latin typeface="Roboto Light"/>
                <a:cs typeface="Roboto Light"/>
              </a:rPr>
              <a:t>Lorem</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ipsum</a:t>
            </a:r>
            <a:r>
              <a:rPr lang="en-US" sz="2400" dirty="0">
                <a:solidFill>
                  <a:schemeClr val="bg1"/>
                </a:solidFill>
                <a:latin typeface="Roboto Light"/>
                <a:cs typeface="Roboto Light"/>
              </a:rPr>
              <a:t> dolor sit </a:t>
            </a:r>
            <a:r>
              <a:rPr lang="en-US" sz="2400" dirty="0" err="1">
                <a:solidFill>
                  <a:schemeClr val="bg1"/>
                </a:solidFill>
                <a:latin typeface="Roboto Light"/>
                <a:cs typeface="Roboto Light"/>
              </a:rPr>
              <a:t>amet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consectetur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adipiscing</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elit</a:t>
            </a:r>
            <a:r>
              <a:rPr lang="en-US" sz="2400" dirty="0">
                <a:solidFill>
                  <a:schemeClr val="bg1"/>
                </a:solidFill>
                <a:latin typeface="Roboto Light"/>
                <a:cs typeface="Roboto Light"/>
              </a:rPr>
              <a:t>. In in </a:t>
            </a:r>
            <a:r>
              <a:rPr lang="en-US" sz="2400" dirty="0" err="1">
                <a:solidFill>
                  <a:schemeClr val="bg1"/>
                </a:solidFill>
                <a:latin typeface="Roboto Light"/>
                <a:cs typeface="Roboto Light"/>
              </a:rPr>
              <a:t>tortor</a:t>
            </a:r>
            <a:r>
              <a:rPr lang="en-US" sz="2400" dirty="0">
                <a:solidFill>
                  <a:schemeClr val="bg1"/>
                </a:solidFill>
                <a:latin typeface="Roboto Light"/>
                <a:cs typeface="Roboto Light"/>
              </a:rPr>
              <a:t> in </a:t>
            </a:r>
            <a:r>
              <a:rPr lang="en-US" sz="2400" dirty="0" err="1">
                <a:solidFill>
                  <a:schemeClr val="bg1"/>
                </a:solidFill>
                <a:latin typeface="Roboto Light"/>
                <a:cs typeface="Roboto Light"/>
              </a:rPr>
              <a:t>urna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pulvinar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blandit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Aliquam</a:t>
            </a:r>
            <a:r>
              <a:rPr lang="en-US" sz="2400" dirty="0">
                <a:solidFill>
                  <a:schemeClr val="bg1"/>
                </a:solidFill>
                <a:latin typeface="Roboto Light"/>
                <a:cs typeface="Roboto Light"/>
              </a:rPr>
              <a:t> dolor </a:t>
            </a:r>
            <a:r>
              <a:rPr lang="en-US" sz="2400" dirty="0" err="1">
                <a:solidFill>
                  <a:schemeClr val="bg1"/>
                </a:solidFill>
                <a:latin typeface="Roboto Light"/>
                <a:cs typeface="Roboto Light"/>
              </a:rPr>
              <a:t>nulla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interdum</a:t>
            </a:r>
            <a:r>
              <a:rPr lang="en-US" sz="2400" dirty="0">
                <a:solidFill>
                  <a:schemeClr val="bg1"/>
                </a:solidFill>
                <a:latin typeface="Roboto Light"/>
                <a:cs typeface="Roboto Light"/>
              </a:rPr>
              <a:t> non quam ac, </a:t>
            </a:r>
            <a:r>
              <a:rPr lang="en-US" sz="2400" dirty="0" err="1">
                <a:solidFill>
                  <a:schemeClr val="bg1"/>
                </a:solidFill>
                <a:latin typeface="Roboto Light"/>
                <a:cs typeface="Roboto Light"/>
              </a:rPr>
              <a:t>ultricies</a:t>
            </a:r>
            <a:endParaRPr lang="en-US" sz="2400" dirty="0">
              <a:solidFill>
                <a:schemeClr val="bg1"/>
              </a:solidFill>
              <a:latin typeface="Roboto Light"/>
              <a:cs typeface="Roboto Light"/>
            </a:endParaRPr>
          </a:p>
        </p:txBody>
      </p:sp>
      <p:sp>
        <p:nvSpPr>
          <p:cNvPr id="91" name="Rectangle 90"/>
          <p:cNvSpPr/>
          <p:nvPr/>
        </p:nvSpPr>
        <p:spPr>
          <a:xfrm>
            <a:off x="6395319" y="5293428"/>
            <a:ext cx="3662370" cy="47790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cxnSp>
        <p:nvCxnSpPr>
          <p:cNvPr id="98" name="Straight Connector 97"/>
          <p:cNvCxnSpPr/>
          <p:nvPr/>
        </p:nvCxnSpPr>
        <p:spPr>
          <a:xfrm>
            <a:off x="6395319" y="6239282"/>
            <a:ext cx="366237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6395320" y="5504117"/>
            <a:ext cx="3662367" cy="446276"/>
          </a:xfrm>
          <a:prstGeom prst="rect">
            <a:avLst/>
          </a:prstGeom>
          <a:noFill/>
        </p:spPr>
        <p:txBody>
          <a:bodyPr wrap="square" lIns="0" tIns="0" rIns="243799" bIns="0" rtlCol="0">
            <a:spAutoFit/>
          </a:bodyPr>
          <a:lstStyle/>
          <a:p>
            <a:pPr algn="ctr"/>
            <a:r>
              <a:rPr lang="en-US" sz="2900" b="1" dirty="0">
                <a:solidFill>
                  <a:schemeClr val="bg1"/>
                </a:solidFill>
                <a:latin typeface="Roboto Regular"/>
                <a:cs typeface="Roboto Regular"/>
              </a:rPr>
              <a:t>Website</a:t>
            </a:r>
          </a:p>
        </p:txBody>
      </p:sp>
      <p:sp>
        <p:nvSpPr>
          <p:cNvPr id="106" name="TextBox 105"/>
          <p:cNvSpPr txBox="1"/>
          <p:nvPr/>
        </p:nvSpPr>
        <p:spPr>
          <a:xfrm>
            <a:off x="6395320" y="6516222"/>
            <a:ext cx="3662367" cy="3090077"/>
          </a:xfrm>
          <a:prstGeom prst="rect">
            <a:avLst/>
          </a:prstGeom>
          <a:noFill/>
        </p:spPr>
        <p:txBody>
          <a:bodyPr wrap="square" lIns="243852" tIns="0" rIns="243799" bIns="0" rtlCol="0">
            <a:spAutoFit/>
          </a:bodyPr>
          <a:lstStyle/>
          <a:p>
            <a:pPr algn="ctr">
              <a:lnSpc>
                <a:spcPct val="120000"/>
              </a:lnSpc>
            </a:pPr>
            <a:r>
              <a:rPr lang="en-US" sz="2400" dirty="0" err="1">
                <a:solidFill>
                  <a:schemeClr val="bg1"/>
                </a:solidFill>
                <a:latin typeface="Roboto Light"/>
                <a:cs typeface="Roboto Light"/>
              </a:rPr>
              <a:t>Lorem</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ipsum</a:t>
            </a:r>
            <a:r>
              <a:rPr lang="en-US" sz="2400" dirty="0">
                <a:solidFill>
                  <a:schemeClr val="bg1"/>
                </a:solidFill>
                <a:latin typeface="Roboto Light"/>
                <a:cs typeface="Roboto Light"/>
              </a:rPr>
              <a:t> dolor sit </a:t>
            </a:r>
            <a:r>
              <a:rPr lang="en-US" sz="2400" dirty="0" err="1">
                <a:solidFill>
                  <a:schemeClr val="bg1"/>
                </a:solidFill>
                <a:latin typeface="Roboto Light"/>
                <a:cs typeface="Roboto Light"/>
              </a:rPr>
              <a:t>amet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consectetur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adipiscing</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elit</a:t>
            </a:r>
            <a:r>
              <a:rPr lang="en-US" sz="2400" dirty="0">
                <a:solidFill>
                  <a:schemeClr val="bg1"/>
                </a:solidFill>
                <a:latin typeface="Roboto Light"/>
                <a:cs typeface="Roboto Light"/>
              </a:rPr>
              <a:t>. In in </a:t>
            </a:r>
            <a:r>
              <a:rPr lang="en-US" sz="2400" dirty="0" err="1">
                <a:solidFill>
                  <a:schemeClr val="bg1"/>
                </a:solidFill>
                <a:latin typeface="Roboto Light"/>
                <a:cs typeface="Roboto Light"/>
              </a:rPr>
              <a:t>tortor</a:t>
            </a:r>
            <a:r>
              <a:rPr lang="en-US" sz="2400" dirty="0">
                <a:solidFill>
                  <a:schemeClr val="bg1"/>
                </a:solidFill>
                <a:latin typeface="Roboto Light"/>
                <a:cs typeface="Roboto Light"/>
              </a:rPr>
              <a:t> in </a:t>
            </a:r>
            <a:r>
              <a:rPr lang="en-US" sz="2400" dirty="0" err="1">
                <a:solidFill>
                  <a:schemeClr val="bg1"/>
                </a:solidFill>
                <a:latin typeface="Roboto Light"/>
                <a:cs typeface="Roboto Light"/>
              </a:rPr>
              <a:t>urna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pulvinar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blandit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Aliquam</a:t>
            </a:r>
            <a:r>
              <a:rPr lang="en-US" sz="2400" dirty="0">
                <a:solidFill>
                  <a:schemeClr val="bg1"/>
                </a:solidFill>
                <a:latin typeface="Roboto Light"/>
                <a:cs typeface="Roboto Light"/>
              </a:rPr>
              <a:t> dolor </a:t>
            </a:r>
            <a:r>
              <a:rPr lang="en-US" sz="2400" dirty="0" err="1">
                <a:solidFill>
                  <a:schemeClr val="bg1"/>
                </a:solidFill>
                <a:latin typeface="Roboto Light"/>
                <a:cs typeface="Roboto Light"/>
              </a:rPr>
              <a:t>nulla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interdum</a:t>
            </a:r>
            <a:r>
              <a:rPr lang="en-US" sz="2400" dirty="0">
                <a:solidFill>
                  <a:schemeClr val="bg1"/>
                </a:solidFill>
                <a:latin typeface="Roboto Light"/>
                <a:cs typeface="Roboto Light"/>
              </a:rPr>
              <a:t> non quam ac, </a:t>
            </a:r>
            <a:r>
              <a:rPr lang="en-US" sz="2400" dirty="0" err="1">
                <a:solidFill>
                  <a:schemeClr val="bg1"/>
                </a:solidFill>
                <a:latin typeface="Roboto Light"/>
                <a:cs typeface="Roboto Light"/>
              </a:rPr>
              <a:t>ultricies</a:t>
            </a:r>
            <a:endParaRPr lang="en-US" sz="2400" dirty="0">
              <a:solidFill>
                <a:schemeClr val="bg1"/>
              </a:solidFill>
              <a:latin typeface="Roboto Light"/>
              <a:cs typeface="Roboto Light"/>
            </a:endParaRPr>
          </a:p>
        </p:txBody>
      </p:sp>
      <p:sp>
        <p:nvSpPr>
          <p:cNvPr id="128" name="Rectangle 127"/>
          <p:cNvSpPr/>
          <p:nvPr/>
        </p:nvSpPr>
        <p:spPr>
          <a:xfrm>
            <a:off x="10370680" y="5279651"/>
            <a:ext cx="3662370" cy="47790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cxnSp>
        <p:nvCxnSpPr>
          <p:cNvPr id="131" name="Straight Connector 130"/>
          <p:cNvCxnSpPr/>
          <p:nvPr/>
        </p:nvCxnSpPr>
        <p:spPr>
          <a:xfrm>
            <a:off x="10370680" y="6225504"/>
            <a:ext cx="366237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10370682" y="5490340"/>
            <a:ext cx="3662367" cy="410368"/>
          </a:xfrm>
          <a:prstGeom prst="rect">
            <a:avLst/>
          </a:prstGeom>
          <a:noFill/>
        </p:spPr>
        <p:txBody>
          <a:bodyPr wrap="square" lIns="0" tIns="0" rIns="243799" bIns="0" rtlCol="0">
            <a:spAutoFit/>
          </a:bodyPr>
          <a:lstStyle/>
          <a:p>
            <a:pPr algn="ctr"/>
            <a:r>
              <a:rPr lang="en-US" sz="2900" b="1" dirty="0">
                <a:solidFill>
                  <a:schemeClr val="bg1"/>
                </a:solidFill>
                <a:latin typeface="Roboto Regular"/>
                <a:cs typeface="Roboto Regular"/>
              </a:rPr>
              <a:t>Photography</a:t>
            </a:r>
          </a:p>
        </p:txBody>
      </p:sp>
      <p:sp>
        <p:nvSpPr>
          <p:cNvPr id="137" name="TextBox 136"/>
          <p:cNvSpPr txBox="1"/>
          <p:nvPr/>
        </p:nvSpPr>
        <p:spPr>
          <a:xfrm>
            <a:off x="10370682" y="6502445"/>
            <a:ext cx="3662367" cy="3090077"/>
          </a:xfrm>
          <a:prstGeom prst="rect">
            <a:avLst/>
          </a:prstGeom>
          <a:noFill/>
        </p:spPr>
        <p:txBody>
          <a:bodyPr wrap="square" lIns="243852" tIns="0" rIns="243799" bIns="0" rtlCol="0">
            <a:spAutoFit/>
          </a:bodyPr>
          <a:lstStyle/>
          <a:p>
            <a:pPr algn="ctr">
              <a:lnSpc>
                <a:spcPct val="120000"/>
              </a:lnSpc>
            </a:pPr>
            <a:r>
              <a:rPr lang="en-US" sz="2400" dirty="0" err="1">
                <a:solidFill>
                  <a:schemeClr val="bg1"/>
                </a:solidFill>
                <a:latin typeface="Roboto Light"/>
                <a:cs typeface="Roboto Light"/>
              </a:rPr>
              <a:t>Lorem</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ipsum</a:t>
            </a:r>
            <a:r>
              <a:rPr lang="en-US" sz="2400" dirty="0">
                <a:solidFill>
                  <a:schemeClr val="bg1"/>
                </a:solidFill>
                <a:latin typeface="Roboto Light"/>
                <a:cs typeface="Roboto Light"/>
              </a:rPr>
              <a:t> dolor sit </a:t>
            </a:r>
            <a:r>
              <a:rPr lang="en-US" sz="2400" dirty="0" err="1">
                <a:solidFill>
                  <a:schemeClr val="bg1"/>
                </a:solidFill>
                <a:latin typeface="Roboto Light"/>
                <a:cs typeface="Roboto Light"/>
              </a:rPr>
              <a:t>amet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consectetur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adipiscing</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elit</a:t>
            </a:r>
            <a:r>
              <a:rPr lang="en-US" sz="2400" dirty="0">
                <a:solidFill>
                  <a:schemeClr val="bg1"/>
                </a:solidFill>
                <a:latin typeface="Roboto Light"/>
                <a:cs typeface="Roboto Light"/>
              </a:rPr>
              <a:t>. In in </a:t>
            </a:r>
            <a:r>
              <a:rPr lang="en-US" sz="2400" dirty="0" err="1">
                <a:solidFill>
                  <a:schemeClr val="bg1"/>
                </a:solidFill>
                <a:latin typeface="Roboto Light"/>
                <a:cs typeface="Roboto Light"/>
              </a:rPr>
              <a:t>tortor</a:t>
            </a:r>
            <a:r>
              <a:rPr lang="en-US" sz="2400" dirty="0">
                <a:solidFill>
                  <a:schemeClr val="bg1"/>
                </a:solidFill>
                <a:latin typeface="Roboto Light"/>
                <a:cs typeface="Roboto Light"/>
              </a:rPr>
              <a:t> in </a:t>
            </a:r>
            <a:r>
              <a:rPr lang="en-US" sz="2400" dirty="0" err="1">
                <a:solidFill>
                  <a:schemeClr val="bg1"/>
                </a:solidFill>
                <a:latin typeface="Roboto Light"/>
                <a:cs typeface="Roboto Light"/>
              </a:rPr>
              <a:t>urna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pulvinar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blandit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Aliquam</a:t>
            </a:r>
            <a:r>
              <a:rPr lang="en-US" sz="2400" dirty="0">
                <a:solidFill>
                  <a:schemeClr val="bg1"/>
                </a:solidFill>
                <a:latin typeface="Roboto Light"/>
                <a:cs typeface="Roboto Light"/>
              </a:rPr>
              <a:t> dolor </a:t>
            </a:r>
            <a:r>
              <a:rPr lang="en-US" sz="2400" dirty="0" err="1">
                <a:solidFill>
                  <a:schemeClr val="bg1"/>
                </a:solidFill>
                <a:latin typeface="Roboto Light"/>
                <a:cs typeface="Roboto Light"/>
              </a:rPr>
              <a:t>nulla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interdum</a:t>
            </a:r>
            <a:r>
              <a:rPr lang="en-US" sz="2400" dirty="0">
                <a:solidFill>
                  <a:schemeClr val="bg1"/>
                </a:solidFill>
                <a:latin typeface="Roboto Light"/>
                <a:cs typeface="Roboto Light"/>
              </a:rPr>
              <a:t> non quam ac, </a:t>
            </a:r>
            <a:r>
              <a:rPr lang="en-US" sz="2400" dirty="0" err="1">
                <a:solidFill>
                  <a:schemeClr val="bg1"/>
                </a:solidFill>
                <a:latin typeface="Roboto Light"/>
                <a:cs typeface="Roboto Light"/>
              </a:rPr>
              <a:t>ultricies</a:t>
            </a:r>
            <a:endParaRPr lang="en-US" sz="2400" dirty="0">
              <a:solidFill>
                <a:schemeClr val="bg1"/>
              </a:solidFill>
              <a:latin typeface="Roboto Light"/>
              <a:cs typeface="Roboto Light"/>
            </a:endParaRPr>
          </a:p>
        </p:txBody>
      </p:sp>
      <p:sp>
        <p:nvSpPr>
          <p:cNvPr id="139" name="Rectangle 138"/>
          <p:cNvSpPr/>
          <p:nvPr/>
        </p:nvSpPr>
        <p:spPr>
          <a:xfrm>
            <a:off x="14334042" y="5266257"/>
            <a:ext cx="3662370" cy="47790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cxnSp>
        <p:nvCxnSpPr>
          <p:cNvPr id="141" name="Straight Connector 140"/>
          <p:cNvCxnSpPr/>
          <p:nvPr/>
        </p:nvCxnSpPr>
        <p:spPr>
          <a:xfrm>
            <a:off x="14334042" y="6212111"/>
            <a:ext cx="366237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a:off x="14334044" y="5476946"/>
            <a:ext cx="3662367" cy="410368"/>
          </a:xfrm>
          <a:prstGeom prst="rect">
            <a:avLst/>
          </a:prstGeom>
          <a:noFill/>
        </p:spPr>
        <p:txBody>
          <a:bodyPr wrap="square" lIns="0" tIns="0" rIns="243799" bIns="0" rtlCol="0">
            <a:spAutoFit/>
          </a:bodyPr>
          <a:lstStyle/>
          <a:p>
            <a:pPr algn="ctr"/>
            <a:r>
              <a:rPr lang="en-US" sz="2900" b="1" dirty="0">
                <a:solidFill>
                  <a:schemeClr val="bg1"/>
                </a:solidFill>
                <a:latin typeface="Roboto Regular"/>
                <a:cs typeface="Roboto Regular"/>
              </a:rPr>
              <a:t>Multimedia</a:t>
            </a:r>
          </a:p>
        </p:txBody>
      </p:sp>
      <p:sp>
        <p:nvSpPr>
          <p:cNvPr id="158" name="TextBox 157"/>
          <p:cNvSpPr txBox="1"/>
          <p:nvPr/>
        </p:nvSpPr>
        <p:spPr>
          <a:xfrm>
            <a:off x="14334044" y="6489052"/>
            <a:ext cx="3662367" cy="3090077"/>
          </a:xfrm>
          <a:prstGeom prst="rect">
            <a:avLst/>
          </a:prstGeom>
          <a:noFill/>
        </p:spPr>
        <p:txBody>
          <a:bodyPr wrap="square" lIns="243852" tIns="0" rIns="243799" bIns="0" rtlCol="0">
            <a:spAutoFit/>
          </a:bodyPr>
          <a:lstStyle/>
          <a:p>
            <a:pPr algn="ctr">
              <a:lnSpc>
                <a:spcPct val="120000"/>
              </a:lnSpc>
            </a:pPr>
            <a:r>
              <a:rPr lang="en-US" sz="2400" dirty="0" err="1">
                <a:solidFill>
                  <a:schemeClr val="bg1"/>
                </a:solidFill>
                <a:latin typeface="Roboto Light"/>
                <a:cs typeface="Roboto Light"/>
              </a:rPr>
              <a:t>Lorem</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ipsum</a:t>
            </a:r>
            <a:r>
              <a:rPr lang="en-US" sz="2400" dirty="0">
                <a:solidFill>
                  <a:schemeClr val="bg1"/>
                </a:solidFill>
                <a:latin typeface="Roboto Light"/>
                <a:cs typeface="Roboto Light"/>
              </a:rPr>
              <a:t> dolor sit </a:t>
            </a:r>
            <a:r>
              <a:rPr lang="en-US" sz="2400" dirty="0" err="1">
                <a:solidFill>
                  <a:schemeClr val="bg1"/>
                </a:solidFill>
                <a:latin typeface="Roboto Light"/>
                <a:cs typeface="Roboto Light"/>
              </a:rPr>
              <a:t>amet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consectetur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adipiscing</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elit</a:t>
            </a:r>
            <a:r>
              <a:rPr lang="en-US" sz="2400" dirty="0">
                <a:solidFill>
                  <a:schemeClr val="bg1"/>
                </a:solidFill>
                <a:latin typeface="Roboto Light"/>
                <a:cs typeface="Roboto Light"/>
              </a:rPr>
              <a:t>. In in </a:t>
            </a:r>
            <a:r>
              <a:rPr lang="en-US" sz="2400" dirty="0" err="1">
                <a:solidFill>
                  <a:schemeClr val="bg1"/>
                </a:solidFill>
                <a:latin typeface="Roboto Light"/>
                <a:cs typeface="Roboto Light"/>
              </a:rPr>
              <a:t>tortor</a:t>
            </a:r>
            <a:r>
              <a:rPr lang="en-US" sz="2400" dirty="0">
                <a:solidFill>
                  <a:schemeClr val="bg1"/>
                </a:solidFill>
                <a:latin typeface="Roboto Light"/>
                <a:cs typeface="Roboto Light"/>
              </a:rPr>
              <a:t> in </a:t>
            </a:r>
            <a:r>
              <a:rPr lang="en-US" sz="2400" dirty="0" err="1">
                <a:solidFill>
                  <a:schemeClr val="bg1"/>
                </a:solidFill>
                <a:latin typeface="Roboto Light"/>
                <a:cs typeface="Roboto Light"/>
              </a:rPr>
              <a:t>urna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pulvinar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blandit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Aliquam</a:t>
            </a:r>
            <a:r>
              <a:rPr lang="en-US" sz="2400" dirty="0">
                <a:solidFill>
                  <a:schemeClr val="bg1"/>
                </a:solidFill>
                <a:latin typeface="Roboto Light"/>
                <a:cs typeface="Roboto Light"/>
              </a:rPr>
              <a:t> dolor </a:t>
            </a:r>
            <a:r>
              <a:rPr lang="en-US" sz="2400" dirty="0" err="1">
                <a:solidFill>
                  <a:schemeClr val="bg1"/>
                </a:solidFill>
                <a:latin typeface="Roboto Light"/>
                <a:cs typeface="Roboto Light"/>
              </a:rPr>
              <a:t>nulla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interdum</a:t>
            </a:r>
            <a:r>
              <a:rPr lang="en-US" sz="2400" dirty="0">
                <a:solidFill>
                  <a:schemeClr val="bg1"/>
                </a:solidFill>
                <a:latin typeface="Roboto Light"/>
                <a:cs typeface="Roboto Light"/>
              </a:rPr>
              <a:t> non quam ac, </a:t>
            </a:r>
            <a:r>
              <a:rPr lang="en-US" sz="2400" dirty="0" err="1">
                <a:solidFill>
                  <a:schemeClr val="bg1"/>
                </a:solidFill>
                <a:latin typeface="Roboto Light"/>
                <a:cs typeface="Roboto Light"/>
              </a:rPr>
              <a:t>ultricies</a:t>
            </a:r>
            <a:endParaRPr lang="en-US" sz="2400" dirty="0">
              <a:solidFill>
                <a:schemeClr val="bg1"/>
              </a:solidFill>
              <a:latin typeface="Roboto Light"/>
              <a:cs typeface="Roboto Light"/>
            </a:endParaRPr>
          </a:p>
        </p:txBody>
      </p:sp>
      <p:sp>
        <p:nvSpPr>
          <p:cNvPr id="160" name="Rectangle 159"/>
          <p:cNvSpPr/>
          <p:nvPr/>
        </p:nvSpPr>
        <p:spPr>
          <a:xfrm>
            <a:off x="18282229" y="5266257"/>
            <a:ext cx="3662370" cy="477907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cxnSp>
        <p:nvCxnSpPr>
          <p:cNvPr id="162" name="Straight Connector 161"/>
          <p:cNvCxnSpPr/>
          <p:nvPr/>
        </p:nvCxnSpPr>
        <p:spPr>
          <a:xfrm>
            <a:off x="18282229" y="6212111"/>
            <a:ext cx="366237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18282230" y="5476946"/>
            <a:ext cx="3662367" cy="410368"/>
          </a:xfrm>
          <a:prstGeom prst="rect">
            <a:avLst/>
          </a:prstGeom>
          <a:noFill/>
        </p:spPr>
        <p:txBody>
          <a:bodyPr wrap="square" lIns="0" tIns="0" rIns="243799" bIns="0" rtlCol="0">
            <a:spAutoFit/>
          </a:bodyPr>
          <a:lstStyle/>
          <a:p>
            <a:pPr algn="ctr"/>
            <a:r>
              <a:rPr lang="en-US" sz="2900" b="1" dirty="0">
                <a:solidFill>
                  <a:schemeClr val="bg1"/>
                </a:solidFill>
                <a:latin typeface="Roboto Regular"/>
                <a:cs typeface="Roboto Regular"/>
              </a:rPr>
              <a:t>Music Production</a:t>
            </a:r>
          </a:p>
        </p:txBody>
      </p:sp>
      <p:sp>
        <p:nvSpPr>
          <p:cNvPr id="164" name="TextBox 163"/>
          <p:cNvSpPr txBox="1"/>
          <p:nvPr/>
        </p:nvSpPr>
        <p:spPr>
          <a:xfrm>
            <a:off x="18282230" y="6489052"/>
            <a:ext cx="3662367" cy="3090077"/>
          </a:xfrm>
          <a:prstGeom prst="rect">
            <a:avLst/>
          </a:prstGeom>
          <a:noFill/>
        </p:spPr>
        <p:txBody>
          <a:bodyPr wrap="square" lIns="243852" tIns="0" rIns="243799" bIns="0" rtlCol="0">
            <a:spAutoFit/>
          </a:bodyPr>
          <a:lstStyle/>
          <a:p>
            <a:pPr algn="ctr">
              <a:lnSpc>
                <a:spcPct val="120000"/>
              </a:lnSpc>
            </a:pPr>
            <a:r>
              <a:rPr lang="en-US" sz="2400" dirty="0" err="1">
                <a:solidFill>
                  <a:schemeClr val="bg1"/>
                </a:solidFill>
                <a:latin typeface="Roboto Light"/>
                <a:cs typeface="Roboto Light"/>
              </a:rPr>
              <a:t>Lorem</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ipsum</a:t>
            </a:r>
            <a:r>
              <a:rPr lang="en-US" sz="2400" dirty="0">
                <a:solidFill>
                  <a:schemeClr val="bg1"/>
                </a:solidFill>
                <a:latin typeface="Roboto Light"/>
                <a:cs typeface="Roboto Light"/>
              </a:rPr>
              <a:t> dolor sit </a:t>
            </a:r>
            <a:r>
              <a:rPr lang="en-US" sz="2400" dirty="0" err="1">
                <a:solidFill>
                  <a:schemeClr val="bg1"/>
                </a:solidFill>
                <a:latin typeface="Roboto Light"/>
                <a:cs typeface="Roboto Light"/>
              </a:rPr>
              <a:t>amet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consectetur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adipiscing</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elit</a:t>
            </a:r>
            <a:r>
              <a:rPr lang="en-US" sz="2400" dirty="0">
                <a:solidFill>
                  <a:schemeClr val="bg1"/>
                </a:solidFill>
                <a:latin typeface="Roboto Light"/>
                <a:cs typeface="Roboto Light"/>
              </a:rPr>
              <a:t>. In in </a:t>
            </a:r>
            <a:r>
              <a:rPr lang="en-US" sz="2400" dirty="0" err="1">
                <a:solidFill>
                  <a:schemeClr val="bg1"/>
                </a:solidFill>
                <a:latin typeface="Roboto Light"/>
                <a:cs typeface="Roboto Light"/>
              </a:rPr>
              <a:t>tortor</a:t>
            </a:r>
            <a:r>
              <a:rPr lang="en-US" sz="2400" dirty="0">
                <a:solidFill>
                  <a:schemeClr val="bg1"/>
                </a:solidFill>
                <a:latin typeface="Roboto Light"/>
                <a:cs typeface="Roboto Light"/>
              </a:rPr>
              <a:t> in </a:t>
            </a:r>
            <a:r>
              <a:rPr lang="en-US" sz="2400" dirty="0" err="1">
                <a:solidFill>
                  <a:schemeClr val="bg1"/>
                </a:solidFill>
                <a:latin typeface="Roboto Light"/>
                <a:cs typeface="Roboto Light"/>
              </a:rPr>
              <a:t>urna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pulvinar</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blandit</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Aliquam</a:t>
            </a:r>
            <a:r>
              <a:rPr lang="en-US" sz="2400" dirty="0">
                <a:solidFill>
                  <a:schemeClr val="bg1"/>
                </a:solidFill>
                <a:latin typeface="Roboto Light"/>
                <a:cs typeface="Roboto Light"/>
              </a:rPr>
              <a:t> dolor </a:t>
            </a:r>
            <a:r>
              <a:rPr lang="en-US" sz="2400" dirty="0" err="1">
                <a:solidFill>
                  <a:schemeClr val="bg1"/>
                </a:solidFill>
                <a:latin typeface="Roboto Light"/>
                <a:cs typeface="Roboto Light"/>
              </a:rPr>
              <a:t>nulla</a:t>
            </a:r>
            <a:r>
              <a:rPr lang="en-US" sz="2400" dirty="0">
                <a:solidFill>
                  <a:schemeClr val="bg1"/>
                </a:solidFill>
                <a:latin typeface="Roboto Light"/>
                <a:cs typeface="Roboto Light"/>
              </a:rPr>
              <a:t>, </a:t>
            </a:r>
            <a:r>
              <a:rPr lang="en-US" sz="2400" dirty="0" err="1">
                <a:solidFill>
                  <a:schemeClr val="bg1"/>
                </a:solidFill>
                <a:latin typeface="Roboto Light"/>
                <a:cs typeface="Roboto Light"/>
              </a:rPr>
              <a:t>interdum</a:t>
            </a:r>
            <a:r>
              <a:rPr lang="en-US" sz="2400" dirty="0">
                <a:solidFill>
                  <a:schemeClr val="bg1"/>
                </a:solidFill>
                <a:latin typeface="Roboto Light"/>
                <a:cs typeface="Roboto Light"/>
              </a:rPr>
              <a:t> non quam ac, </a:t>
            </a:r>
            <a:r>
              <a:rPr lang="en-US" sz="2400" dirty="0" err="1">
                <a:solidFill>
                  <a:schemeClr val="bg1"/>
                </a:solidFill>
                <a:latin typeface="Roboto Light"/>
                <a:cs typeface="Roboto Light"/>
              </a:rPr>
              <a:t>ultricies</a:t>
            </a:r>
            <a:endParaRPr lang="en-US" sz="2400" dirty="0">
              <a:solidFill>
                <a:schemeClr val="bg1"/>
              </a:solidFill>
              <a:latin typeface="Roboto Light"/>
              <a:cs typeface="Roboto Light"/>
            </a:endParaRPr>
          </a:p>
        </p:txBody>
      </p:sp>
      <p:sp>
        <p:nvSpPr>
          <p:cNvPr id="23" name="Freeform 45"/>
          <p:cNvSpPr>
            <a:spLocks noChangeArrowheads="1"/>
          </p:cNvSpPr>
          <p:nvPr/>
        </p:nvSpPr>
        <p:spPr bwMode="auto">
          <a:xfrm>
            <a:off x="3784000" y="3433109"/>
            <a:ext cx="1006286" cy="1006286"/>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accent1"/>
          </a:solidFill>
          <a:ln>
            <a:noFill/>
          </a:ln>
          <a:effectLst/>
          <a:extLst/>
        </p:spPr>
        <p:txBody>
          <a:bodyPr wrap="none" anchor="ctr"/>
          <a:lstStyle/>
          <a:p>
            <a:endParaRPr lang="en-US" dirty="0"/>
          </a:p>
        </p:txBody>
      </p:sp>
      <p:sp>
        <p:nvSpPr>
          <p:cNvPr id="24" name="Freeform 88"/>
          <p:cNvSpPr>
            <a:spLocks noChangeArrowheads="1"/>
          </p:cNvSpPr>
          <p:nvPr/>
        </p:nvSpPr>
        <p:spPr bwMode="auto">
          <a:xfrm>
            <a:off x="7494884" y="3511660"/>
            <a:ext cx="1545941" cy="943990"/>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2"/>
          </a:solidFill>
          <a:ln>
            <a:noFill/>
          </a:ln>
          <a:effectLst/>
          <a:extLst/>
        </p:spPr>
        <p:txBody>
          <a:bodyPr wrap="none" anchor="ctr"/>
          <a:lstStyle/>
          <a:p>
            <a:endParaRPr lang="en-US" dirty="0"/>
          </a:p>
        </p:txBody>
      </p:sp>
      <p:sp>
        <p:nvSpPr>
          <p:cNvPr id="25" name="AutoShape 63"/>
          <p:cNvSpPr>
            <a:spLocks/>
          </p:cNvSpPr>
          <p:nvPr/>
        </p:nvSpPr>
        <p:spPr bwMode="auto">
          <a:xfrm>
            <a:off x="11664559" y="3511660"/>
            <a:ext cx="1061679" cy="874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6" name="Freeform 97"/>
          <p:cNvSpPr>
            <a:spLocks noChangeArrowheads="1"/>
          </p:cNvSpPr>
          <p:nvPr/>
        </p:nvSpPr>
        <p:spPr bwMode="auto">
          <a:xfrm>
            <a:off x="15883095" y="3587960"/>
            <a:ext cx="684371" cy="867690"/>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a:extLst/>
        </p:spPr>
        <p:txBody>
          <a:bodyPr wrap="none" anchor="ctr"/>
          <a:lstStyle/>
          <a:p>
            <a:endParaRPr lang="en-US" dirty="0"/>
          </a:p>
        </p:txBody>
      </p:sp>
      <p:sp>
        <p:nvSpPr>
          <p:cNvPr id="27" name="Freeform 152"/>
          <p:cNvSpPr>
            <a:spLocks noChangeArrowheads="1"/>
          </p:cNvSpPr>
          <p:nvPr/>
        </p:nvSpPr>
        <p:spPr bwMode="auto">
          <a:xfrm>
            <a:off x="19699794" y="3719193"/>
            <a:ext cx="815805" cy="666608"/>
          </a:xfrm>
          <a:custGeom>
            <a:avLst/>
            <a:gdLst>
              <a:gd name="T0" fmla="*/ 525 w 632"/>
              <a:gd name="T1" fmla="*/ 516 h 517"/>
              <a:gd name="T2" fmla="*/ 525 w 632"/>
              <a:gd name="T3" fmla="*/ 516 h 517"/>
              <a:gd name="T4" fmla="*/ 495 w 632"/>
              <a:gd name="T5" fmla="*/ 486 h 517"/>
              <a:gd name="T6" fmla="*/ 583 w 632"/>
              <a:gd name="T7" fmla="*/ 262 h 517"/>
              <a:gd name="T8" fmla="*/ 495 w 632"/>
              <a:gd name="T9" fmla="*/ 29 h 517"/>
              <a:gd name="T10" fmla="*/ 525 w 632"/>
              <a:gd name="T11" fmla="*/ 0 h 517"/>
              <a:gd name="T12" fmla="*/ 631 w 632"/>
              <a:gd name="T13" fmla="*/ 262 h 517"/>
              <a:gd name="T14" fmla="*/ 525 w 632"/>
              <a:gd name="T15" fmla="*/ 516 h 517"/>
              <a:gd name="T16" fmla="*/ 437 w 632"/>
              <a:gd name="T17" fmla="*/ 428 h 517"/>
              <a:gd name="T18" fmla="*/ 437 w 632"/>
              <a:gd name="T19" fmla="*/ 428 h 517"/>
              <a:gd name="T20" fmla="*/ 398 w 632"/>
              <a:gd name="T21" fmla="*/ 389 h 517"/>
              <a:gd name="T22" fmla="*/ 447 w 632"/>
              <a:gd name="T23" fmla="*/ 262 h 517"/>
              <a:gd name="T24" fmla="*/ 398 w 632"/>
              <a:gd name="T25" fmla="*/ 126 h 517"/>
              <a:gd name="T26" fmla="*/ 437 w 632"/>
              <a:gd name="T27" fmla="*/ 88 h 517"/>
              <a:gd name="T28" fmla="*/ 495 w 632"/>
              <a:gd name="T29" fmla="*/ 262 h 517"/>
              <a:gd name="T30" fmla="*/ 437 w 632"/>
              <a:gd name="T31" fmla="*/ 428 h 517"/>
              <a:gd name="T32" fmla="*/ 291 w 632"/>
              <a:gd name="T33" fmla="*/ 447 h 517"/>
              <a:gd name="T34" fmla="*/ 291 w 632"/>
              <a:gd name="T35" fmla="*/ 447 h 517"/>
              <a:gd name="T36" fmla="*/ 271 w 632"/>
              <a:gd name="T37" fmla="*/ 437 h 517"/>
              <a:gd name="T38" fmla="*/ 271 w 632"/>
              <a:gd name="T39" fmla="*/ 437 h 517"/>
              <a:gd name="T40" fmla="*/ 155 w 632"/>
              <a:gd name="T41" fmla="*/ 350 h 517"/>
              <a:gd name="T42" fmla="*/ 38 w 632"/>
              <a:gd name="T43" fmla="*/ 350 h 517"/>
              <a:gd name="T44" fmla="*/ 0 w 632"/>
              <a:gd name="T45" fmla="*/ 321 h 517"/>
              <a:gd name="T46" fmla="*/ 0 w 632"/>
              <a:gd name="T47" fmla="*/ 195 h 517"/>
              <a:gd name="T48" fmla="*/ 38 w 632"/>
              <a:gd name="T49" fmla="*/ 165 h 517"/>
              <a:gd name="T50" fmla="*/ 38 w 632"/>
              <a:gd name="T51" fmla="*/ 165 h 517"/>
              <a:gd name="T52" fmla="*/ 155 w 632"/>
              <a:gd name="T53" fmla="*/ 165 h 517"/>
              <a:gd name="T54" fmla="*/ 271 w 632"/>
              <a:gd name="T55" fmla="*/ 68 h 517"/>
              <a:gd name="T56" fmla="*/ 271 w 632"/>
              <a:gd name="T57" fmla="*/ 68 h 517"/>
              <a:gd name="T58" fmla="*/ 291 w 632"/>
              <a:gd name="T59" fmla="*/ 58 h 517"/>
              <a:gd name="T60" fmla="*/ 331 w 632"/>
              <a:gd name="T61" fmla="*/ 88 h 517"/>
              <a:gd name="T62" fmla="*/ 331 w 632"/>
              <a:gd name="T63" fmla="*/ 195 h 517"/>
              <a:gd name="T64" fmla="*/ 331 w 632"/>
              <a:gd name="T65" fmla="*/ 282 h 517"/>
              <a:gd name="T66" fmla="*/ 331 w 632"/>
              <a:gd name="T67" fmla="*/ 321 h 517"/>
              <a:gd name="T68" fmla="*/ 331 w 632"/>
              <a:gd name="T69" fmla="*/ 350 h 517"/>
              <a:gd name="T70" fmla="*/ 331 w 632"/>
              <a:gd name="T71" fmla="*/ 409 h 517"/>
              <a:gd name="T72" fmla="*/ 291 w 632"/>
              <a:gd name="T73" fmla="*/ 447 h 517"/>
              <a:gd name="T74" fmla="*/ 525 w 632"/>
              <a:gd name="T75" fmla="*/ 5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2" h="517">
                <a:moveTo>
                  <a:pt x="525" y="516"/>
                </a:moveTo>
                <a:lnTo>
                  <a:pt x="525" y="516"/>
                </a:lnTo>
                <a:cubicBezTo>
                  <a:pt x="495" y="486"/>
                  <a:pt x="495" y="486"/>
                  <a:pt x="495" y="486"/>
                </a:cubicBezTo>
                <a:cubicBezTo>
                  <a:pt x="544" y="428"/>
                  <a:pt x="583" y="340"/>
                  <a:pt x="583" y="262"/>
                </a:cubicBezTo>
                <a:cubicBezTo>
                  <a:pt x="583" y="176"/>
                  <a:pt x="544" y="97"/>
                  <a:pt x="495" y="29"/>
                </a:cubicBezTo>
                <a:cubicBezTo>
                  <a:pt x="525" y="0"/>
                  <a:pt x="525" y="0"/>
                  <a:pt x="525" y="0"/>
                </a:cubicBezTo>
                <a:cubicBezTo>
                  <a:pt x="592" y="68"/>
                  <a:pt x="631" y="155"/>
                  <a:pt x="631" y="262"/>
                </a:cubicBezTo>
                <a:cubicBezTo>
                  <a:pt x="631" y="359"/>
                  <a:pt x="592" y="447"/>
                  <a:pt x="525" y="516"/>
                </a:cubicBezTo>
                <a:lnTo>
                  <a:pt x="437" y="428"/>
                </a:lnTo>
                <a:lnTo>
                  <a:pt x="437" y="428"/>
                </a:lnTo>
                <a:cubicBezTo>
                  <a:pt x="398" y="389"/>
                  <a:pt x="398" y="389"/>
                  <a:pt x="398" y="389"/>
                </a:cubicBezTo>
                <a:cubicBezTo>
                  <a:pt x="428" y="359"/>
                  <a:pt x="447" y="311"/>
                  <a:pt x="447" y="262"/>
                </a:cubicBezTo>
                <a:cubicBezTo>
                  <a:pt x="447" y="204"/>
                  <a:pt x="428" y="165"/>
                  <a:pt x="398" y="126"/>
                </a:cubicBezTo>
                <a:cubicBezTo>
                  <a:pt x="437" y="88"/>
                  <a:pt x="437" y="88"/>
                  <a:pt x="437" y="88"/>
                </a:cubicBezTo>
                <a:cubicBezTo>
                  <a:pt x="476" y="137"/>
                  <a:pt x="495" y="195"/>
                  <a:pt x="495" y="262"/>
                </a:cubicBezTo>
                <a:cubicBezTo>
                  <a:pt x="495" y="321"/>
                  <a:pt x="476" y="379"/>
                  <a:pt x="437" y="428"/>
                </a:cubicBezTo>
                <a:lnTo>
                  <a:pt x="291" y="447"/>
                </a:lnTo>
                <a:lnTo>
                  <a:pt x="291" y="447"/>
                </a:lnTo>
                <a:cubicBezTo>
                  <a:pt x="291" y="447"/>
                  <a:pt x="282" y="447"/>
                  <a:pt x="271" y="437"/>
                </a:cubicBezTo>
                <a:lnTo>
                  <a:pt x="271" y="437"/>
                </a:lnTo>
                <a:cubicBezTo>
                  <a:pt x="155" y="350"/>
                  <a:pt x="155" y="350"/>
                  <a:pt x="155" y="350"/>
                </a:cubicBezTo>
                <a:cubicBezTo>
                  <a:pt x="38" y="350"/>
                  <a:pt x="38" y="350"/>
                  <a:pt x="38" y="350"/>
                </a:cubicBezTo>
                <a:cubicBezTo>
                  <a:pt x="19" y="350"/>
                  <a:pt x="0" y="340"/>
                  <a:pt x="0" y="321"/>
                </a:cubicBezTo>
                <a:cubicBezTo>
                  <a:pt x="0" y="195"/>
                  <a:pt x="0" y="195"/>
                  <a:pt x="0" y="195"/>
                </a:cubicBezTo>
                <a:cubicBezTo>
                  <a:pt x="0" y="176"/>
                  <a:pt x="19" y="165"/>
                  <a:pt x="38" y="165"/>
                </a:cubicBezTo>
                <a:lnTo>
                  <a:pt x="38" y="165"/>
                </a:lnTo>
                <a:cubicBezTo>
                  <a:pt x="155" y="165"/>
                  <a:pt x="155" y="165"/>
                  <a:pt x="155" y="165"/>
                </a:cubicBezTo>
                <a:cubicBezTo>
                  <a:pt x="271" y="68"/>
                  <a:pt x="271" y="68"/>
                  <a:pt x="271" y="68"/>
                </a:cubicBezTo>
                <a:lnTo>
                  <a:pt x="271" y="68"/>
                </a:lnTo>
                <a:cubicBezTo>
                  <a:pt x="282" y="58"/>
                  <a:pt x="282" y="58"/>
                  <a:pt x="291" y="58"/>
                </a:cubicBezTo>
                <a:cubicBezTo>
                  <a:pt x="310" y="58"/>
                  <a:pt x="331" y="68"/>
                  <a:pt x="331" y="88"/>
                </a:cubicBezTo>
                <a:cubicBezTo>
                  <a:pt x="331" y="195"/>
                  <a:pt x="331" y="195"/>
                  <a:pt x="331" y="195"/>
                </a:cubicBezTo>
                <a:cubicBezTo>
                  <a:pt x="331" y="282"/>
                  <a:pt x="331" y="282"/>
                  <a:pt x="331" y="282"/>
                </a:cubicBezTo>
                <a:cubicBezTo>
                  <a:pt x="331" y="321"/>
                  <a:pt x="331" y="321"/>
                  <a:pt x="331" y="321"/>
                </a:cubicBezTo>
                <a:cubicBezTo>
                  <a:pt x="331" y="350"/>
                  <a:pt x="331" y="350"/>
                  <a:pt x="331" y="350"/>
                </a:cubicBezTo>
                <a:cubicBezTo>
                  <a:pt x="331" y="409"/>
                  <a:pt x="331" y="409"/>
                  <a:pt x="331" y="409"/>
                </a:cubicBezTo>
                <a:cubicBezTo>
                  <a:pt x="331" y="428"/>
                  <a:pt x="310" y="447"/>
                  <a:pt x="291" y="447"/>
                </a:cubicBezTo>
                <a:lnTo>
                  <a:pt x="525" y="516"/>
                </a:lnTo>
              </a:path>
            </a:pathLst>
          </a:custGeom>
          <a:solidFill>
            <a:schemeClr val="accent5"/>
          </a:solidFill>
          <a:ln>
            <a:noFill/>
          </a:ln>
          <a:effectLst/>
          <a:extLst/>
        </p:spPr>
        <p:txBody>
          <a:bodyPr wrap="none" anchor="ctr"/>
          <a:lstStyle/>
          <a:p>
            <a:endParaRPr lang="en-US"/>
          </a:p>
        </p:txBody>
      </p:sp>
      <p:sp>
        <p:nvSpPr>
          <p:cNvPr id="28" name="Title 20"/>
          <p:cNvSpPr txBox="1">
            <a:spLocks/>
          </p:cNvSpPr>
          <p:nvPr/>
        </p:nvSpPr>
        <p:spPr>
          <a:xfrm>
            <a:off x="1724024" y="10254860"/>
            <a:ext cx="21019099" cy="2332946"/>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2800" dirty="0">
                <a:solidFill>
                  <a:schemeClr val="tx1"/>
                </a:solidFill>
                <a:latin typeface="Roboto Light"/>
                <a:cs typeface="Roboto Light"/>
              </a:rPr>
              <a:t>Entrepreneur It is defined as an individual who organizes or operates a business or businesses. </a:t>
            </a:r>
            <a:r>
              <a:rPr lang="pt-BR" sz="2800" dirty="0" err="1">
                <a:solidFill>
                  <a:schemeClr val="tx1"/>
                </a:solidFill>
                <a:latin typeface="Roboto Light"/>
                <a:cs typeface="Roboto Light"/>
              </a:rPr>
              <a:t>Credit</a:t>
            </a:r>
            <a:r>
              <a:rPr lang="pt-BR" sz="2800" dirty="0">
                <a:solidFill>
                  <a:schemeClr val="tx1"/>
                </a:solidFill>
                <a:latin typeface="Roboto Light"/>
                <a:cs typeface="Roboto Light"/>
              </a:rPr>
              <a:t> for </a:t>
            </a:r>
            <a:r>
              <a:rPr lang="pt-BR" sz="2800" dirty="0" err="1">
                <a:solidFill>
                  <a:schemeClr val="tx1"/>
                </a:solidFill>
                <a:latin typeface="Roboto Light"/>
                <a:cs typeface="Roboto Light"/>
              </a:rPr>
              <a:t>coining</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term</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entrepreneur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generally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goes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to</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French</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economist</a:t>
            </a:r>
            <a:r>
              <a:rPr lang="pt-BR" sz="2800" dirty="0">
                <a:solidFill>
                  <a:schemeClr val="tx1"/>
                </a:solidFill>
                <a:latin typeface="Roboto Light"/>
                <a:cs typeface="Roboto Light"/>
              </a:rPr>
              <a:t> Jean-Baptiste </a:t>
            </a:r>
            <a:r>
              <a:rPr lang="pt-BR" sz="2800" dirty="0" err="1">
                <a:solidFill>
                  <a:schemeClr val="tx1"/>
                </a:solidFill>
                <a:latin typeface="Roboto Light"/>
                <a:cs typeface="Roboto Light"/>
              </a:rPr>
              <a:t>Say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but</a:t>
            </a:r>
            <a:r>
              <a:rPr lang="pt-BR" sz="2800" dirty="0">
                <a:solidFill>
                  <a:schemeClr val="tx1"/>
                </a:solidFill>
                <a:latin typeface="Roboto Light"/>
                <a:cs typeface="Roboto Light"/>
              </a:rPr>
              <a:t> in </a:t>
            </a:r>
            <a:r>
              <a:rPr lang="pt-BR" sz="2800" dirty="0" err="1">
                <a:solidFill>
                  <a:schemeClr val="tx1"/>
                </a:solidFill>
                <a:latin typeface="Roboto Light"/>
                <a:cs typeface="Roboto Light"/>
              </a:rPr>
              <a:t>fact</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Irish-French</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economist</a:t>
            </a:r>
            <a:r>
              <a:rPr lang="pt-BR" sz="2800" dirty="0">
                <a:solidFill>
                  <a:schemeClr val="tx1"/>
                </a:solidFill>
                <a:latin typeface="Roboto Light"/>
                <a:cs typeface="Roboto Light"/>
              </a:rPr>
              <a:t> Richard </a:t>
            </a:r>
            <a:r>
              <a:rPr lang="pt-BR" sz="2800" dirty="0" err="1">
                <a:solidFill>
                  <a:schemeClr val="tx1"/>
                </a:solidFill>
                <a:latin typeface="Roboto Light"/>
                <a:cs typeface="Roboto Light"/>
              </a:rPr>
              <a:t>Cantillon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defined</a:t>
            </a:r>
            <a:r>
              <a:rPr lang="pt-BR" sz="2800" dirty="0">
                <a:solidFill>
                  <a:schemeClr val="tx1"/>
                </a:solidFill>
                <a:latin typeface="Roboto Light"/>
                <a:cs typeface="Roboto Light"/>
              </a:rPr>
              <a:t> it </a:t>
            </a:r>
            <a:r>
              <a:rPr lang="pt-BR" sz="2800" dirty="0" err="1">
                <a:solidFill>
                  <a:schemeClr val="tx1"/>
                </a:solidFill>
                <a:latin typeface="Roboto Light"/>
                <a:cs typeface="Roboto Light"/>
              </a:rPr>
              <a:t>first</a:t>
            </a:r>
            <a:r>
              <a:rPr lang="pt-BR" sz="2800" dirty="0">
                <a:solidFill>
                  <a:schemeClr val="tx1"/>
                </a:solidFill>
                <a:latin typeface="Roboto Light"/>
                <a:cs typeface="Roboto Light"/>
              </a:rPr>
              <a:t> in </a:t>
            </a:r>
            <a:r>
              <a:rPr lang="pt-BR" sz="2800" dirty="0" err="1">
                <a:solidFill>
                  <a:schemeClr val="tx1"/>
                </a:solidFill>
                <a:latin typeface="Roboto Light"/>
                <a:cs typeface="Roboto Light"/>
              </a:rPr>
              <a:t>his</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Essai</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sur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la</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Nature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du</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Commerce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Général</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or</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Essay</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on</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theNature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of</a:t>
            </a:r>
            <a:r>
              <a:rPr lang="pt-BR" sz="2800" dirty="0">
                <a:solidFill>
                  <a:schemeClr val="tx1"/>
                </a:solidFill>
                <a:latin typeface="Roboto Light"/>
                <a:cs typeface="Roboto Light"/>
              </a:rPr>
              <a:t> Trade in General, a book William</a:t>
            </a:r>
            <a:endParaRPr lang="en-US" sz="2800" dirty="0">
              <a:solidFill>
                <a:schemeClr val="tx1"/>
              </a:solidFill>
              <a:latin typeface="Roboto Light"/>
              <a:cs typeface="Roboto Light"/>
            </a:endParaRPr>
          </a:p>
        </p:txBody>
      </p:sp>
      <p:sp>
        <p:nvSpPr>
          <p:cNvPr id="2" name="Slide Number Placeholder 1"/>
          <p:cNvSpPr>
            <a:spLocks noGrp="1"/>
          </p:cNvSpPr>
          <p:nvPr>
            <p:ph type="sldNum" sz="quarter" idx="12"/>
          </p:nvPr>
        </p:nvSpPr>
        <p:spPr/>
        <p:txBody>
          <a:bodyPr/>
          <a:lstStyle/>
          <a:p>
            <a:fld id="{9E30716D-6579-E840-A866-65A32A51B07B}" type="slidenum">
              <a:rPr lang="en-US" smtClean="0"/>
              <a:t>50</a:t>
            </a:fld>
            <a:endParaRPr lang="en-US"/>
          </a:p>
        </p:txBody>
      </p:sp>
    </p:spTree>
    <p:extLst>
      <p:ext uri="{BB962C8B-B14F-4D97-AF65-F5344CB8AC3E}">
        <p14:creationId xmlns:p14="http://schemas.microsoft.com/office/powerpoint/2010/main" val="7184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500"/>
                                        <p:tgtEl>
                                          <p:spTgt spid="10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500"/>
                                        <p:tgtEl>
                                          <p:spTgt spid="13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fade">
                                      <p:cBhvr>
                                        <p:cTn id="55" dur="500"/>
                                        <p:tgtEl>
                                          <p:spTgt spid="13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9"/>
                                        </p:tgtEl>
                                        <p:attrNameLst>
                                          <p:attrName>style.visibility</p:attrName>
                                        </p:attrNameLst>
                                      </p:cBhvr>
                                      <p:to>
                                        <p:strVal val="visible"/>
                                      </p:to>
                                    </p:set>
                                    <p:animEffect transition="in" filter="fade">
                                      <p:cBhvr>
                                        <p:cTn id="63" dur="500"/>
                                        <p:tgtEl>
                                          <p:spTgt spid="13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fade">
                                      <p:cBhvr>
                                        <p:cTn id="67" dur="500"/>
                                        <p:tgtEl>
                                          <p:spTgt spid="14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fade">
                                      <p:cBhvr>
                                        <p:cTn id="79" dur="500"/>
                                        <p:tgtEl>
                                          <p:spTgt spid="16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fade">
                                      <p:cBhvr>
                                        <p:cTn id="83" dur="500"/>
                                        <p:tgtEl>
                                          <p:spTgt spid="16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64"/>
                                        </p:tgtEl>
                                        <p:attrNameLst>
                                          <p:attrName>style.visibility</p:attrName>
                                        </p:attrNameLst>
                                      </p:cBhvr>
                                      <p:to>
                                        <p:strVal val="visible"/>
                                      </p:to>
                                    </p:set>
                                    <p:animEffect transition="in" filter="fade">
                                      <p:cBhvr>
                                        <p:cTn id="87" dur="500"/>
                                        <p:tgtEl>
                                          <p:spTgt spid="16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5" grpId="0" animBg="1"/>
      <p:bldP spid="85" grpId="0"/>
      <p:bldP spid="86" grpId="0"/>
      <p:bldP spid="91" grpId="0" animBg="1"/>
      <p:bldP spid="103" grpId="0"/>
      <p:bldP spid="106" grpId="0"/>
      <p:bldP spid="128" grpId="0" animBg="1"/>
      <p:bldP spid="136" grpId="0"/>
      <p:bldP spid="137" grpId="0"/>
      <p:bldP spid="139" grpId="0" animBg="1"/>
      <p:bldP spid="143" grpId="0"/>
      <p:bldP spid="158" grpId="0"/>
      <p:bldP spid="160" grpId="0" animBg="1"/>
      <p:bldP spid="163" grpId="0"/>
      <p:bldP spid="164" grpId="0"/>
      <p:bldP spid="23" grpId="0" animBg="1"/>
      <p:bldP spid="24" grpId="0" animBg="1"/>
      <p:bldP spid="25" grpId="0" animBg="1"/>
      <p:bldP spid="26" grpId="0" animBg="1"/>
      <p:bldP spid="27" grpId="0" animBg="1"/>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05677" y="10257509"/>
            <a:ext cx="20394871" cy="2221121"/>
          </a:xfrm>
          <a:prstGeom prst="rect">
            <a:avLst/>
          </a:prstGeom>
          <a:noFill/>
        </p:spPr>
        <p:txBody>
          <a:bodyPr wrap="square" rtlCol="0">
            <a:spAutoFit/>
          </a:bodyPr>
          <a:lstStyle/>
          <a:p>
            <a:pPr algn="ctr">
              <a:lnSpc>
                <a:spcPct val="80000"/>
              </a:lnSpc>
            </a:pPr>
            <a:r>
              <a:rPr lang="en-US" sz="16600" dirty="0">
                <a:solidFill>
                  <a:schemeClr val="bg1"/>
                </a:solidFill>
                <a:latin typeface="Roboto Black"/>
                <a:cs typeface="Roboto Black"/>
              </a:rPr>
              <a:t>COMPETITORS</a:t>
            </a:r>
            <a:endParaRPr lang="en-US" sz="23900" dirty="0">
              <a:solidFill>
                <a:schemeClr val="bg1"/>
              </a:solidFill>
              <a:latin typeface="Roboto Black"/>
              <a:cs typeface="Roboto Black"/>
            </a:endParaRPr>
          </a:p>
        </p:txBody>
      </p:sp>
      <p:sp>
        <p:nvSpPr>
          <p:cNvPr id="3" name="Oval 2"/>
          <p:cNvSpPr/>
          <p:nvPr/>
        </p:nvSpPr>
        <p:spPr>
          <a:xfrm>
            <a:off x="11037564" y="7736356"/>
            <a:ext cx="2315221" cy="231522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77"/>
          <p:cNvSpPr>
            <a:spLocks noChangeArrowheads="1"/>
          </p:cNvSpPr>
          <p:nvPr/>
        </p:nvSpPr>
        <p:spPr bwMode="auto">
          <a:xfrm>
            <a:off x="11496873" y="8291548"/>
            <a:ext cx="1396604" cy="1174135"/>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rgbClr val="FFFFFF"/>
          </a:solidFill>
          <a:ln>
            <a:noFill/>
          </a:ln>
          <a:effectLst/>
          <a:extLst/>
        </p:spPr>
        <p:txBody>
          <a:bodyPr wrap="none" anchor="ctr"/>
          <a:lstStyle/>
          <a:p>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02755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8384C"/>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DF686B8-C880-FF40-96DC-14FF2413C34E}" type="slidenum">
              <a:rPr lang="en-US" smtClean="0"/>
              <a:pPr/>
              <a:t>52</a:t>
            </a:fld>
            <a:endParaRPr lang="en-US" dirty="0"/>
          </a:p>
        </p:txBody>
      </p:sp>
      <p:grpSp>
        <p:nvGrpSpPr>
          <p:cNvPr id="2" name="Group 1"/>
          <p:cNvGrpSpPr/>
          <p:nvPr/>
        </p:nvGrpSpPr>
        <p:grpSpPr>
          <a:xfrm>
            <a:off x="4591134" y="6124220"/>
            <a:ext cx="15189032" cy="10395015"/>
            <a:chOff x="2230438" y="938213"/>
            <a:chExt cx="7051675" cy="4826000"/>
          </a:xfrm>
        </p:grpSpPr>
        <p:sp>
          <p:nvSpPr>
            <p:cNvPr id="89" name="Freeform 64"/>
            <p:cNvSpPr>
              <a:spLocks noChangeArrowheads="1"/>
            </p:cNvSpPr>
            <p:nvPr/>
          </p:nvSpPr>
          <p:spPr bwMode="auto">
            <a:xfrm>
              <a:off x="7764463" y="2760663"/>
              <a:ext cx="171450" cy="577850"/>
            </a:xfrm>
            <a:custGeom>
              <a:avLst/>
              <a:gdLst>
                <a:gd name="T0" fmla="*/ 38 w 478"/>
                <a:gd name="T1" fmla="*/ 1604 h 1605"/>
                <a:gd name="T2" fmla="*/ 477 w 478"/>
                <a:gd name="T3" fmla="*/ 1604 h 1605"/>
                <a:gd name="T4" fmla="*/ 458 w 478"/>
                <a:gd name="T5" fmla="*/ 0 h 1605"/>
                <a:gd name="T6" fmla="*/ 0 w 478"/>
                <a:gd name="T7" fmla="*/ 0 h 1605"/>
                <a:gd name="T8" fmla="*/ 38 w 478"/>
                <a:gd name="T9" fmla="*/ 1604 h 1605"/>
              </a:gdLst>
              <a:ahLst/>
              <a:cxnLst>
                <a:cxn ang="0">
                  <a:pos x="T0" y="T1"/>
                </a:cxn>
                <a:cxn ang="0">
                  <a:pos x="T2" y="T3"/>
                </a:cxn>
                <a:cxn ang="0">
                  <a:pos x="T4" y="T5"/>
                </a:cxn>
                <a:cxn ang="0">
                  <a:pos x="T6" y="T7"/>
                </a:cxn>
                <a:cxn ang="0">
                  <a:pos x="T8" y="T9"/>
                </a:cxn>
              </a:cxnLst>
              <a:rect l="0" t="0" r="r" b="b"/>
              <a:pathLst>
                <a:path w="478" h="1605">
                  <a:moveTo>
                    <a:pt x="38" y="1604"/>
                  </a:moveTo>
                  <a:lnTo>
                    <a:pt x="477" y="1604"/>
                  </a:lnTo>
                  <a:lnTo>
                    <a:pt x="458" y="0"/>
                  </a:lnTo>
                  <a:lnTo>
                    <a:pt x="0" y="0"/>
                  </a:lnTo>
                  <a:lnTo>
                    <a:pt x="38" y="160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65"/>
            <p:cNvSpPr>
              <a:spLocks noChangeArrowheads="1"/>
            </p:cNvSpPr>
            <p:nvPr/>
          </p:nvSpPr>
          <p:spPr bwMode="auto">
            <a:xfrm>
              <a:off x="7764463" y="2678113"/>
              <a:ext cx="165100" cy="171450"/>
            </a:xfrm>
            <a:custGeom>
              <a:avLst/>
              <a:gdLst>
                <a:gd name="T0" fmla="*/ 0 w 459"/>
                <a:gd name="T1" fmla="*/ 248 h 478"/>
                <a:gd name="T2" fmla="*/ 0 w 459"/>
                <a:gd name="T3" fmla="*/ 248 h 478"/>
                <a:gd name="T4" fmla="*/ 229 w 459"/>
                <a:gd name="T5" fmla="*/ 477 h 478"/>
                <a:gd name="T6" fmla="*/ 439 w 459"/>
                <a:gd name="T7" fmla="*/ 229 h 478"/>
                <a:gd name="T8" fmla="*/ 229 w 459"/>
                <a:gd name="T9" fmla="*/ 0 h 478"/>
                <a:gd name="T10" fmla="*/ 0 w 459"/>
                <a:gd name="T11" fmla="*/ 248 h 478"/>
              </a:gdLst>
              <a:ahLst/>
              <a:cxnLst>
                <a:cxn ang="0">
                  <a:pos x="T0" y="T1"/>
                </a:cxn>
                <a:cxn ang="0">
                  <a:pos x="T2" y="T3"/>
                </a:cxn>
                <a:cxn ang="0">
                  <a:pos x="T4" y="T5"/>
                </a:cxn>
                <a:cxn ang="0">
                  <a:pos x="T6" y="T7"/>
                </a:cxn>
                <a:cxn ang="0">
                  <a:pos x="T8" y="T9"/>
                </a:cxn>
                <a:cxn ang="0">
                  <a:pos x="T10" y="T11"/>
                </a:cxn>
              </a:cxnLst>
              <a:rect l="0" t="0" r="r" b="b"/>
              <a:pathLst>
                <a:path w="459" h="478">
                  <a:moveTo>
                    <a:pt x="0" y="248"/>
                  </a:moveTo>
                  <a:lnTo>
                    <a:pt x="0" y="248"/>
                  </a:lnTo>
                  <a:cubicBezTo>
                    <a:pt x="19" y="363"/>
                    <a:pt x="114" y="477"/>
                    <a:pt x="229" y="477"/>
                  </a:cubicBezTo>
                  <a:cubicBezTo>
                    <a:pt x="363" y="477"/>
                    <a:pt x="458" y="363"/>
                    <a:pt x="439" y="229"/>
                  </a:cubicBezTo>
                  <a:cubicBezTo>
                    <a:pt x="439" y="114"/>
                    <a:pt x="343" y="0"/>
                    <a:pt x="229" y="0"/>
                  </a:cubicBezTo>
                  <a:cubicBezTo>
                    <a:pt x="95" y="0"/>
                    <a:pt x="0" y="114"/>
                    <a:pt x="0" y="24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66"/>
            <p:cNvSpPr>
              <a:spLocks noChangeArrowheads="1"/>
            </p:cNvSpPr>
            <p:nvPr/>
          </p:nvSpPr>
          <p:spPr bwMode="auto">
            <a:xfrm>
              <a:off x="7783513" y="2692400"/>
              <a:ext cx="123825" cy="103188"/>
            </a:xfrm>
            <a:custGeom>
              <a:avLst/>
              <a:gdLst>
                <a:gd name="T0" fmla="*/ 172 w 345"/>
                <a:gd name="T1" fmla="*/ 287 h 288"/>
                <a:gd name="T2" fmla="*/ 172 w 345"/>
                <a:gd name="T3" fmla="*/ 287 h 288"/>
                <a:gd name="T4" fmla="*/ 344 w 345"/>
                <a:gd name="T5" fmla="*/ 134 h 288"/>
                <a:gd name="T6" fmla="*/ 172 w 345"/>
                <a:gd name="T7" fmla="*/ 0 h 288"/>
                <a:gd name="T8" fmla="*/ 0 w 345"/>
                <a:gd name="T9" fmla="*/ 134 h 288"/>
                <a:gd name="T10" fmla="*/ 172 w 345"/>
                <a:gd name="T11" fmla="*/ 287 h 288"/>
              </a:gdLst>
              <a:ahLst/>
              <a:cxnLst>
                <a:cxn ang="0">
                  <a:pos x="T0" y="T1"/>
                </a:cxn>
                <a:cxn ang="0">
                  <a:pos x="T2" y="T3"/>
                </a:cxn>
                <a:cxn ang="0">
                  <a:pos x="T4" y="T5"/>
                </a:cxn>
                <a:cxn ang="0">
                  <a:pos x="T6" y="T7"/>
                </a:cxn>
                <a:cxn ang="0">
                  <a:pos x="T8" y="T9"/>
                </a:cxn>
                <a:cxn ang="0">
                  <a:pos x="T10" y="T11"/>
                </a:cxn>
              </a:cxnLst>
              <a:rect l="0" t="0" r="r" b="b"/>
              <a:pathLst>
                <a:path w="345" h="288">
                  <a:moveTo>
                    <a:pt x="172" y="287"/>
                  </a:moveTo>
                  <a:lnTo>
                    <a:pt x="172" y="287"/>
                  </a:lnTo>
                  <a:cubicBezTo>
                    <a:pt x="267" y="287"/>
                    <a:pt x="344" y="210"/>
                    <a:pt x="344" y="134"/>
                  </a:cubicBezTo>
                  <a:cubicBezTo>
                    <a:pt x="344" y="57"/>
                    <a:pt x="267" y="0"/>
                    <a:pt x="172" y="0"/>
                  </a:cubicBezTo>
                  <a:cubicBezTo>
                    <a:pt x="77" y="0"/>
                    <a:pt x="0" y="57"/>
                    <a:pt x="0" y="134"/>
                  </a:cubicBezTo>
                  <a:cubicBezTo>
                    <a:pt x="0" y="210"/>
                    <a:pt x="77" y="287"/>
                    <a:pt x="17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67"/>
            <p:cNvSpPr>
              <a:spLocks noChangeArrowheads="1"/>
            </p:cNvSpPr>
            <p:nvPr/>
          </p:nvSpPr>
          <p:spPr bwMode="auto">
            <a:xfrm>
              <a:off x="7591425" y="2692400"/>
              <a:ext cx="185738" cy="701675"/>
            </a:xfrm>
            <a:custGeom>
              <a:avLst/>
              <a:gdLst>
                <a:gd name="T0" fmla="*/ 38 w 516"/>
                <a:gd name="T1" fmla="*/ 1947 h 1948"/>
                <a:gd name="T2" fmla="*/ 515 w 516"/>
                <a:gd name="T3" fmla="*/ 1928 h 1948"/>
                <a:gd name="T4" fmla="*/ 477 w 516"/>
                <a:gd name="T5" fmla="*/ 0 h 1948"/>
                <a:gd name="T6" fmla="*/ 0 w 516"/>
                <a:gd name="T7" fmla="*/ 20 h 1948"/>
                <a:gd name="T8" fmla="*/ 38 w 516"/>
                <a:gd name="T9" fmla="*/ 1947 h 1948"/>
              </a:gdLst>
              <a:ahLst/>
              <a:cxnLst>
                <a:cxn ang="0">
                  <a:pos x="T0" y="T1"/>
                </a:cxn>
                <a:cxn ang="0">
                  <a:pos x="T2" y="T3"/>
                </a:cxn>
                <a:cxn ang="0">
                  <a:pos x="T4" y="T5"/>
                </a:cxn>
                <a:cxn ang="0">
                  <a:pos x="T6" y="T7"/>
                </a:cxn>
                <a:cxn ang="0">
                  <a:pos x="T8" y="T9"/>
                </a:cxn>
              </a:cxnLst>
              <a:rect l="0" t="0" r="r" b="b"/>
              <a:pathLst>
                <a:path w="516" h="1948">
                  <a:moveTo>
                    <a:pt x="38" y="1947"/>
                  </a:moveTo>
                  <a:lnTo>
                    <a:pt x="515" y="1928"/>
                  </a:lnTo>
                  <a:lnTo>
                    <a:pt x="477" y="0"/>
                  </a:lnTo>
                  <a:lnTo>
                    <a:pt x="0" y="20"/>
                  </a:lnTo>
                  <a:lnTo>
                    <a:pt x="38" y="1947"/>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68"/>
            <p:cNvSpPr>
              <a:spLocks noChangeArrowheads="1"/>
            </p:cNvSpPr>
            <p:nvPr/>
          </p:nvSpPr>
          <p:spPr bwMode="auto">
            <a:xfrm>
              <a:off x="7591425" y="2609850"/>
              <a:ext cx="179388" cy="173038"/>
            </a:xfrm>
            <a:custGeom>
              <a:avLst/>
              <a:gdLst>
                <a:gd name="T0" fmla="*/ 0 w 497"/>
                <a:gd name="T1" fmla="*/ 249 h 479"/>
                <a:gd name="T2" fmla="*/ 0 w 497"/>
                <a:gd name="T3" fmla="*/ 249 h 479"/>
                <a:gd name="T4" fmla="*/ 248 w 497"/>
                <a:gd name="T5" fmla="*/ 478 h 479"/>
                <a:gd name="T6" fmla="*/ 477 w 497"/>
                <a:gd name="T7" fmla="*/ 229 h 479"/>
                <a:gd name="T8" fmla="*/ 229 w 497"/>
                <a:gd name="T9" fmla="*/ 0 h 479"/>
                <a:gd name="T10" fmla="*/ 0 w 497"/>
                <a:gd name="T11" fmla="*/ 249 h 479"/>
              </a:gdLst>
              <a:ahLst/>
              <a:cxnLst>
                <a:cxn ang="0">
                  <a:pos x="T0" y="T1"/>
                </a:cxn>
                <a:cxn ang="0">
                  <a:pos x="T2" y="T3"/>
                </a:cxn>
                <a:cxn ang="0">
                  <a:pos x="T4" y="T5"/>
                </a:cxn>
                <a:cxn ang="0">
                  <a:pos x="T6" y="T7"/>
                </a:cxn>
                <a:cxn ang="0">
                  <a:pos x="T8" y="T9"/>
                </a:cxn>
                <a:cxn ang="0">
                  <a:pos x="T10" y="T11"/>
                </a:cxn>
              </a:cxnLst>
              <a:rect l="0" t="0" r="r" b="b"/>
              <a:pathLst>
                <a:path w="497" h="479">
                  <a:moveTo>
                    <a:pt x="0" y="249"/>
                  </a:moveTo>
                  <a:lnTo>
                    <a:pt x="0" y="249"/>
                  </a:lnTo>
                  <a:cubicBezTo>
                    <a:pt x="0" y="382"/>
                    <a:pt x="114" y="478"/>
                    <a:pt x="248" y="478"/>
                  </a:cubicBezTo>
                  <a:cubicBezTo>
                    <a:pt x="382" y="478"/>
                    <a:pt x="496" y="363"/>
                    <a:pt x="477" y="229"/>
                  </a:cubicBezTo>
                  <a:cubicBezTo>
                    <a:pt x="477" y="96"/>
                    <a:pt x="362" y="0"/>
                    <a:pt x="229" y="0"/>
                  </a:cubicBezTo>
                  <a:cubicBezTo>
                    <a:pt x="95" y="0"/>
                    <a:pt x="0" y="115"/>
                    <a:pt x="0" y="249"/>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 name="Freeform 69"/>
            <p:cNvSpPr>
              <a:spLocks noChangeArrowheads="1"/>
            </p:cNvSpPr>
            <p:nvPr/>
          </p:nvSpPr>
          <p:spPr bwMode="auto">
            <a:xfrm>
              <a:off x="7434263" y="2746375"/>
              <a:ext cx="173037" cy="646113"/>
            </a:xfrm>
            <a:custGeom>
              <a:avLst/>
              <a:gdLst>
                <a:gd name="T0" fmla="*/ 38 w 479"/>
                <a:gd name="T1" fmla="*/ 1794 h 1795"/>
                <a:gd name="T2" fmla="*/ 478 w 479"/>
                <a:gd name="T3" fmla="*/ 1794 h 1795"/>
                <a:gd name="T4" fmla="*/ 440 w 479"/>
                <a:gd name="T5" fmla="*/ 0 h 1795"/>
                <a:gd name="T6" fmla="*/ 0 w 479"/>
                <a:gd name="T7" fmla="*/ 19 h 1795"/>
                <a:gd name="T8" fmla="*/ 38 w 479"/>
                <a:gd name="T9" fmla="*/ 1794 h 1795"/>
              </a:gdLst>
              <a:ahLst/>
              <a:cxnLst>
                <a:cxn ang="0">
                  <a:pos x="T0" y="T1"/>
                </a:cxn>
                <a:cxn ang="0">
                  <a:pos x="T2" y="T3"/>
                </a:cxn>
                <a:cxn ang="0">
                  <a:pos x="T4" y="T5"/>
                </a:cxn>
                <a:cxn ang="0">
                  <a:pos x="T6" y="T7"/>
                </a:cxn>
                <a:cxn ang="0">
                  <a:pos x="T8" y="T9"/>
                </a:cxn>
              </a:cxnLst>
              <a:rect l="0" t="0" r="r" b="b"/>
              <a:pathLst>
                <a:path w="479" h="1795">
                  <a:moveTo>
                    <a:pt x="38" y="1794"/>
                  </a:moveTo>
                  <a:lnTo>
                    <a:pt x="478" y="1794"/>
                  </a:lnTo>
                  <a:lnTo>
                    <a:pt x="440" y="0"/>
                  </a:lnTo>
                  <a:lnTo>
                    <a:pt x="0" y="19"/>
                  </a:lnTo>
                  <a:lnTo>
                    <a:pt x="38" y="179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 name="Freeform 70"/>
            <p:cNvSpPr>
              <a:spLocks noChangeArrowheads="1"/>
            </p:cNvSpPr>
            <p:nvPr/>
          </p:nvSpPr>
          <p:spPr bwMode="auto">
            <a:xfrm>
              <a:off x="7434263" y="2671763"/>
              <a:ext cx="158750" cy="158750"/>
            </a:xfrm>
            <a:custGeom>
              <a:avLst/>
              <a:gdLst>
                <a:gd name="T0" fmla="*/ 0 w 441"/>
                <a:gd name="T1" fmla="*/ 229 h 440"/>
                <a:gd name="T2" fmla="*/ 0 w 441"/>
                <a:gd name="T3" fmla="*/ 229 h 440"/>
                <a:gd name="T4" fmla="*/ 230 w 441"/>
                <a:gd name="T5" fmla="*/ 439 h 440"/>
                <a:gd name="T6" fmla="*/ 440 w 441"/>
                <a:gd name="T7" fmla="*/ 210 h 440"/>
                <a:gd name="T8" fmla="*/ 230 w 441"/>
                <a:gd name="T9" fmla="*/ 0 h 440"/>
                <a:gd name="T10" fmla="*/ 0 w 441"/>
                <a:gd name="T11" fmla="*/ 229 h 440"/>
              </a:gdLst>
              <a:ahLst/>
              <a:cxnLst>
                <a:cxn ang="0">
                  <a:pos x="T0" y="T1"/>
                </a:cxn>
                <a:cxn ang="0">
                  <a:pos x="T2" y="T3"/>
                </a:cxn>
                <a:cxn ang="0">
                  <a:pos x="T4" y="T5"/>
                </a:cxn>
                <a:cxn ang="0">
                  <a:pos x="T6" y="T7"/>
                </a:cxn>
                <a:cxn ang="0">
                  <a:pos x="T8" y="T9"/>
                </a:cxn>
                <a:cxn ang="0">
                  <a:pos x="T10" y="T11"/>
                </a:cxn>
              </a:cxnLst>
              <a:rect l="0" t="0" r="r" b="b"/>
              <a:pathLst>
                <a:path w="441" h="440">
                  <a:moveTo>
                    <a:pt x="0" y="229"/>
                  </a:moveTo>
                  <a:lnTo>
                    <a:pt x="0" y="229"/>
                  </a:lnTo>
                  <a:cubicBezTo>
                    <a:pt x="0" y="344"/>
                    <a:pt x="96" y="439"/>
                    <a:pt x="230" y="439"/>
                  </a:cubicBezTo>
                  <a:cubicBezTo>
                    <a:pt x="344" y="439"/>
                    <a:pt x="440" y="344"/>
                    <a:pt x="440" y="210"/>
                  </a:cubicBezTo>
                  <a:cubicBezTo>
                    <a:pt x="440" y="96"/>
                    <a:pt x="344" y="0"/>
                    <a:pt x="230" y="0"/>
                  </a:cubicBezTo>
                  <a:cubicBezTo>
                    <a:pt x="96" y="0"/>
                    <a:pt x="0" y="96"/>
                    <a:pt x="0" y="229"/>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 name="Freeform 71"/>
            <p:cNvSpPr>
              <a:spLocks noChangeArrowheads="1"/>
            </p:cNvSpPr>
            <p:nvPr/>
          </p:nvSpPr>
          <p:spPr bwMode="auto">
            <a:xfrm>
              <a:off x="7296150" y="2905125"/>
              <a:ext cx="150813" cy="495300"/>
            </a:xfrm>
            <a:custGeom>
              <a:avLst/>
              <a:gdLst>
                <a:gd name="T0" fmla="*/ 19 w 420"/>
                <a:gd name="T1" fmla="*/ 1374 h 1375"/>
                <a:gd name="T2" fmla="*/ 419 w 420"/>
                <a:gd name="T3" fmla="*/ 1355 h 1375"/>
                <a:gd name="T4" fmla="*/ 400 w 420"/>
                <a:gd name="T5" fmla="*/ 0 h 1375"/>
                <a:gd name="T6" fmla="*/ 0 w 420"/>
                <a:gd name="T7" fmla="*/ 0 h 1375"/>
                <a:gd name="T8" fmla="*/ 19 w 420"/>
                <a:gd name="T9" fmla="*/ 1374 h 1375"/>
              </a:gdLst>
              <a:ahLst/>
              <a:cxnLst>
                <a:cxn ang="0">
                  <a:pos x="T0" y="T1"/>
                </a:cxn>
                <a:cxn ang="0">
                  <a:pos x="T2" y="T3"/>
                </a:cxn>
                <a:cxn ang="0">
                  <a:pos x="T4" y="T5"/>
                </a:cxn>
                <a:cxn ang="0">
                  <a:pos x="T6" y="T7"/>
                </a:cxn>
                <a:cxn ang="0">
                  <a:pos x="T8" y="T9"/>
                </a:cxn>
              </a:cxnLst>
              <a:rect l="0" t="0" r="r" b="b"/>
              <a:pathLst>
                <a:path w="420" h="1375">
                  <a:moveTo>
                    <a:pt x="19" y="1374"/>
                  </a:moveTo>
                  <a:lnTo>
                    <a:pt x="419" y="1355"/>
                  </a:lnTo>
                  <a:lnTo>
                    <a:pt x="400" y="0"/>
                  </a:lnTo>
                  <a:lnTo>
                    <a:pt x="0" y="0"/>
                  </a:lnTo>
                  <a:lnTo>
                    <a:pt x="19" y="137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 name="Freeform 72"/>
            <p:cNvSpPr>
              <a:spLocks noChangeArrowheads="1"/>
            </p:cNvSpPr>
            <p:nvPr/>
          </p:nvSpPr>
          <p:spPr bwMode="auto">
            <a:xfrm>
              <a:off x="7296150" y="2828925"/>
              <a:ext cx="144463" cy="144463"/>
            </a:xfrm>
            <a:custGeom>
              <a:avLst/>
              <a:gdLst>
                <a:gd name="T0" fmla="*/ 0 w 401"/>
                <a:gd name="T1" fmla="*/ 210 h 402"/>
                <a:gd name="T2" fmla="*/ 0 w 401"/>
                <a:gd name="T3" fmla="*/ 210 h 402"/>
                <a:gd name="T4" fmla="*/ 210 w 401"/>
                <a:gd name="T5" fmla="*/ 401 h 402"/>
                <a:gd name="T6" fmla="*/ 400 w 401"/>
                <a:gd name="T7" fmla="*/ 210 h 402"/>
                <a:gd name="T8" fmla="*/ 190 w 401"/>
                <a:gd name="T9" fmla="*/ 0 h 402"/>
                <a:gd name="T10" fmla="*/ 0 w 401"/>
                <a:gd name="T11" fmla="*/ 210 h 402"/>
              </a:gdLst>
              <a:ahLst/>
              <a:cxnLst>
                <a:cxn ang="0">
                  <a:pos x="T0" y="T1"/>
                </a:cxn>
                <a:cxn ang="0">
                  <a:pos x="T2" y="T3"/>
                </a:cxn>
                <a:cxn ang="0">
                  <a:pos x="T4" y="T5"/>
                </a:cxn>
                <a:cxn ang="0">
                  <a:pos x="T6" y="T7"/>
                </a:cxn>
                <a:cxn ang="0">
                  <a:pos x="T8" y="T9"/>
                </a:cxn>
                <a:cxn ang="0">
                  <a:pos x="T10" y="T11"/>
                </a:cxn>
              </a:cxnLst>
              <a:rect l="0" t="0" r="r" b="b"/>
              <a:pathLst>
                <a:path w="401" h="402">
                  <a:moveTo>
                    <a:pt x="0" y="210"/>
                  </a:moveTo>
                  <a:lnTo>
                    <a:pt x="0" y="210"/>
                  </a:lnTo>
                  <a:cubicBezTo>
                    <a:pt x="0" y="325"/>
                    <a:pt x="95" y="401"/>
                    <a:pt x="210" y="401"/>
                  </a:cubicBezTo>
                  <a:cubicBezTo>
                    <a:pt x="305" y="401"/>
                    <a:pt x="400" y="305"/>
                    <a:pt x="400" y="210"/>
                  </a:cubicBezTo>
                  <a:cubicBezTo>
                    <a:pt x="400" y="96"/>
                    <a:pt x="305" y="0"/>
                    <a:pt x="190" y="0"/>
                  </a:cubicBezTo>
                  <a:cubicBezTo>
                    <a:pt x="76" y="0"/>
                    <a:pt x="0" y="96"/>
                    <a:pt x="0" y="21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 name="Freeform 73"/>
            <p:cNvSpPr>
              <a:spLocks noChangeArrowheads="1"/>
            </p:cNvSpPr>
            <p:nvPr/>
          </p:nvSpPr>
          <p:spPr bwMode="auto">
            <a:xfrm>
              <a:off x="7907338" y="3276600"/>
              <a:ext cx="61912" cy="69850"/>
            </a:xfrm>
            <a:custGeom>
              <a:avLst/>
              <a:gdLst>
                <a:gd name="T0" fmla="*/ 115 w 172"/>
                <a:gd name="T1" fmla="*/ 0 h 192"/>
                <a:gd name="T2" fmla="*/ 0 w 172"/>
                <a:gd name="T3" fmla="*/ 172 h 192"/>
                <a:gd name="T4" fmla="*/ 76 w 172"/>
                <a:gd name="T5" fmla="*/ 191 h 192"/>
                <a:gd name="T6" fmla="*/ 171 w 172"/>
                <a:gd name="T7" fmla="*/ 191 h 192"/>
                <a:gd name="T8" fmla="*/ 171 w 172"/>
                <a:gd name="T9" fmla="*/ 115 h 192"/>
                <a:gd name="T10" fmla="*/ 115 w 172"/>
                <a:gd name="T11" fmla="*/ 0 h 192"/>
              </a:gdLst>
              <a:ahLst/>
              <a:cxnLst>
                <a:cxn ang="0">
                  <a:pos x="T0" y="T1"/>
                </a:cxn>
                <a:cxn ang="0">
                  <a:pos x="T2" y="T3"/>
                </a:cxn>
                <a:cxn ang="0">
                  <a:pos x="T4" y="T5"/>
                </a:cxn>
                <a:cxn ang="0">
                  <a:pos x="T6" y="T7"/>
                </a:cxn>
                <a:cxn ang="0">
                  <a:pos x="T8" y="T9"/>
                </a:cxn>
                <a:cxn ang="0">
                  <a:pos x="T10" y="T11"/>
                </a:cxn>
              </a:cxnLst>
              <a:rect l="0" t="0" r="r" b="b"/>
              <a:pathLst>
                <a:path w="172" h="192">
                  <a:moveTo>
                    <a:pt x="115" y="0"/>
                  </a:moveTo>
                  <a:lnTo>
                    <a:pt x="0" y="172"/>
                  </a:lnTo>
                  <a:lnTo>
                    <a:pt x="76" y="191"/>
                  </a:lnTo>
                  <a:lnTo>
                    <a:pt x="171" y="191"/>
                  </a:lnTo>
                  <a:lnTo>
                    <a:pt x="171" y="115"/>
                  </a:lnTo>
                  <a:lnTo>
                    <a:pt x="115"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 name="Freeform 74"/>
            <p:cNvSpPr>
              <a:spLocks noChangeArrowheads="1"/>
            </p:cNvSpPr>
            <p:nvPr/>
          </p:nvSpPr>
          <p:spPr bwMode="auto">
            <a:xfrm>
              <a:off x="7942263" y="3097213"/>
              <a:ext cx="241300" cy="522287"/>
            </a:xfrm>
            <a:custGeom>
              <a:avLst/>
              <a:gdLst>
                <a:gd name="T0" fmla="*/ 516 w 669"/>
                <a:gd name="T1" fmla="*/ 496 h 1451"/>
                <a:gd name="T2" fmla="*/ 516 w 669"/>
                <a:gd name="T3" fmla="*/ 496 h 1451"/>
                <a:gd name="T4" fmla="*/ 631 w 669"/>
                <a:gd name="T5" fmla="*/ 248 h 1451"/>
                <a:gd name="T6" fmla="*/ 497 w 669"/>
                <a:gd name="T7" fmla="*/ 38 h 1451"/>
                <a:gd name="T8" fmla="*/ 229 w 669"/>
                <a:gd name="T9" fmla="*/ 152 h 1451"/>
                <a:gd name="T10" fmla="*/ 0 w 669"/>
                <a:gd name="T11" fmla="*/ 515 h 1451"/>
                <a:gd name="T12" fmla="*/ 0 w 669"/>
                <a:gd name="T13" fmla="*/ 1450 h 1451"/>
                <a:gd name="T14" fmla="*/ 516 w 669"/>
                <a:gd name="T15" fmla="*/ 496 h 14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1451">
                  <a:moveTo>
                    <a:pt x="516" y="496"/>
                  </a:moveTo>
                  <a:lnTo>
                    <a:pt x="516" y="496"/>
                  </a:lnTo>
                  <a:cubicBezTo>
                    <a:pt x="631" y="248"/>
                    <a:pt x="631" y="248"/>
                    <a:pt x="631" y="248"/>
                  </a:cubicBezTo>
                  <a:cubicBezTo>
                    <a:pt x="631" y="248"/>
                    <a:pt x="668" y="114"/>
                    <a:pt x="497" y="38"/>
                  </a:cubicBezTo>
                  <a:cubicBezTo>
                    <a:pt x="497" y="38"/>
                    <a:pt x="344" y="0"/>
                    <a:pt x="229" y="152"/>
                  </a:cubicBezTo>
                  <a:cubicBezTo>
                    <a:pt x="0" y="515"/>
                    <a:pt x="0" y="515"/>
                    <a:pt x="0" y="515"/>
                  </a:cubicBezTo>
                  <a:cubicBezTo>
                    <a:pt x="0" y="1450"/>
                    <a:pt x="0" y="1450"/>
                    <a:pt x="0" y="1450"/>
                  </a:cubicBezTo>
                  <a:lnTo>
                    <a:pt x="516" y="496"/>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 name="Freeform 75"/>
            <p:cNvSpPr>
              <a:spLocks noChangeArrowheads="1"/>
            </p:cNvSpPr>
            <p:nvPr/>
          </p:nvSpPr>
          <p:spPr bwMode="auto">
            <a:xfrm>
              <a:off x="8059738" y="3138488"/>
              <a:ext cx="103187" cy="138112"/>
            </a:xfrm>
            <a:custGeom>
              <a:avLst/>
              <a:gdLst>
                <a:gd name="T0" fmla="*/ 286 w 287"/>
                <a:gd name="T1" fmla="*/ 134 h 383"/>
                <a:gd name="T2" fmla="*/ 286 w 287"/>
                <a:gd name="T3" fmla="*/ 134 h 383"/>
                <a:gd name="T4" fmla="*/ 191 w 287"/>
                <a:gd name="T5" fmla="*/ 0 h 383"/>
                <a:gd name="T6" fmla="*/ 38 w 287"/>
                <a:gd name="T7" fmla="*/ 230 h 383"/>
                <a:gd name="T8" fmla="*/ 114 w 287"/>
                <a:gd name="T9" fmla="*/ 382 h 383"/>
                <a:gd name="T10" fmla="*/ 153 w 287"/>
                <a:gd name="T11" fmla="*/ 382 h 383"/>
                <a:gd name="T12" fmla="*/ 286 w 287"/>
                <a:gd name="T13" fmla="*/ 134 h 383"/>
              </a:gdLst>
              <a:ahLst/>
              <a:cxnLst>
                <a:cxn ang="0">
                  <a:pos x="T0" y="T1"/>
                </a:cxn>
                <a:cxn ang="0">
                  <a:pos x="T2" y="T3"/>
                </a:cxn>
                <a:cxn ang="0">
                  <a:pos x="T4" y="T5"/>
                </a:cxn>
                <a:cxn ang="0">
                  <a:pos x="T6" y="T7"/>
                </a:cxn>
                <a:cxn ang="0">
                  <a:pos x="T8" y="T9"/>
                </a:cxn>
                <a:cxn ang="0">
                  <a:pos x="T10" y="T11"/>
                </a:cxn>
                <a:cxn ang="0">
                  <a:pos x="T12" y="T13"/>
                </a:cxn>
              </a:cxnLst>
              <a:rect l="0" t="0" r="r" b="b"/>
              <a:pathLst>
                <a:path w="287" h="383">
                  <a:moveTo>
                    <a:pt x="286" y="134"/>
                  </a:moveTo>
                  <a:lnTo>
                    <a:pt x="286" y="134"/>
                  </a:lnTo>
                  <a:cubicBezTo>
                    <a:pt x="286" y="134"/>
                    <a:pt x="286" y="0"/>
                    <a:pt x="191" y="0"/>
                  </a:cubicBezTo>
                  <a:cubicBezTo>
                    <a:pt x="191" y="0"/>
                    <a:pt x="133" y="19"/>
                    <a:pt x="38" y="230"/>
                  </a:cubicBezTo>
                  <a:cubicBezTo>
                    <a:pt x="38" y="230"/>
                    <a:pt x="0" y="344"/>
                    <a:pt x="114" y="382"/>
                  </a:cubicBezTo>
                  <a:cubicBezTo>
                    <a:pt x="153" y="382"/>
                    <a:pt x="153" y="382"/>
                    <a:pt x="153" y="382"/>
                  </a:cubicBezTo>
                  <a:lnTo>
                    <a:pt x="286"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 name="Freeform 76"/>
            <p:cNvSpPr>
              <a:spLocks noChangeArrowheads="1"/>
            </p:cNvSpPr>
            <p:nvPr/>
          </p:nvSpPr>
          <p:spPr bwMode="auto">
            <a:xfrm>
              <a:off x="7304088" y="3324225"/>
              <a:ext cx="681037" cy="392113"/>
            </a:xfrm>
            <a:custGeom>
              <a:avLst/>
              <a:gdLst>
                <a:gd name="T0" fmla="*/ 1795 w 1891"/>
                <a:gd name="T1" fmla="*/ 0 h 1088"/>
                <a:gd name="T2" fmla="*/ 1795 w 1891"/>
                <a:gd name="T3" fmla="*/ 0 h 1088"/>
                <a:gd name="T4" fmla="*/ 1814 w 1891"/>
                <a:gd name="T5" fmla="*/ 572 h 1088"/>
                <a:gd name="T6" fmla="*/ 1890 w 1891"/>
                <a:gd name="T7" fmla="*/ 572 h 1088"/>
                <a:gd name="T8" fmla="*/ 1795 w 1891"/>
                <a:gd name="T9" fmla="*/ 705 h 1088"/>
                <a:gd name="T10" fmla="*/ 1775 w 1891"/>
                <a:gd name="T11" fmla="*/ 782 h 1088"/>
                <a:gd name="T12" fmla="*/ 1279 w 1891"/>
                <a:gd name="T13" fmla="*/ 1049 h 1088"/>
                <a:gd name="T14" fmla="*/ 1279 w 1891"/>
                <a:gd name="T15" fmla="*/ 1049 h 1088"/>
                <a:gd name="T16" fmla="*/ 1164 w 1891"/>
                <a:gd name="T17" fmla="*/ 1068 h 1088"/>
                <a:gd name="T18" fmla="*/ 553 w 1891"/>
                <a:gd name="T19" fmla="*/ 1087 h 1088"/>
                <a:gd name="T20" fmla="*/ 18 w 1891"/>
                <a:gd name="T21" fmla="*/ 686 h 1088"/>
                <a:gd name="T22" fmla="*/ 18 w 1891"/>
                <a:gd name="T23" fmla="*/ 629 h 1088"/>
                <a:gd name="T24" fmla="*/ 0 w 1891"/>
                <a:gd name="T25" fmla="*/ 19 h 1088"/>
                <a:gd name="T26" fmla="*/ 1795 w 1891"/>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1" h="1088">
                  <a:moveTo>
                    <a:pt x="1795" y="0"/>
                  </a:moveTo>
                  <a:lnTo>
                    <a:pt x="1795" y="0"/>
                  </a:lnTo>
                  <a:cubicBezTo>
                    <a:pt x="1814" y="572"/>
                    <a:pt x="1814" y="572"/>
                    <a:pt x="1814" y="572"/>
                  </a:cubicBezTo>
                  <a:cubicBezTo>
                    <a:pt x="1890" y="572"/>
                    <a:pt x="1890" y="572"/>
                    <a:pt x="1890" y="572"/>
                  </a:cubicBezTo>
                  <a:cubicBezTo>
                    <a:pt x="1890" y="572"/>
                    <a:pt x="1851" y="629"/>
                    <a:pt x="1795" y="705"/>
                  </a:cubicBezTo>
                  <a:cubicBezTo>
                    <a:pt x="1775" y="782"/>
                    <a:pt x="1775" y="782"/>
                    <a:pt x="1775" y="782"/>
                  </a:cubicBezTo>
                  <a:cubicBezTo>
                    <a:pt x="1775" y="782"/>
                    <a:pt x="1680" y="1030"/>
                    <a:pt x="1279" y="1049"/>
                  </a:cubicBezTo>
                  <a:lnTo>
                    <a:pt x="1279" y="1049"/>
                  </a:lnTo>
                  <a:cubicBezTo>
                    <a:pt x="1240" y="1068"/>
                    <a:pt x="1203" y="1068"/>
                    <a:pt x="1164" y="1068"/>
                  </a:cubicBezTo>
                  <a:cubicBezTo>
                    <a:pt x="553" y="1087"/>
                    <a:pt x="553" y="1087"/>
                    <a:pt x="553" y="1087"/>
                  </a:cubicBezTo>
                  <a:cubicBezTo>
                    <a:pt x="553" y="1087"/>
                    <a:pt x="114" y="1087"/>
                    <a:pt x="18" y="686"/>
                  </a:cubicBezTo>
                  <a:cubicBezTo>
                    <a:pt x="18" y="629"/>
                    <a:pt x="18" y="629"/>
                    <a:pt x="18" y="629"/>
                  </a:cubicBezTo>
                  <a:cubicBezTo>
                    <a:pt x="0" y="19"/>
                    <a:pt x="0" y="19"/>
                    <a:pt x="0" y="19"/>
                  </a:cubicBezTo>
                  <a:lnTo>
                    <a:pt x="1795"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 name="Freeform 77"/>
            <p:cNvSpPr>
              <a:spLocks noChangeArrowheads="1"/>
            </p:cNvSpPr>
            <p:nvPr/>
          </p:nvSpPr>
          <p:spPr bwMode="auto">
            <a:xfrm>
              <a:off x="7427913" y="3625850"/>
              <a:ext cx="406400" cy="612775"/>
            </a:xfrm>
            <a:custGeom>
              <a:avLst/>
              <a:gdLst>
                <a:gd name="T0" fmla="*/ 37 w 1127"/>
                <a:gd name="T1" fmla="*/ 1699 h 1700"/>
                <a:gd name="T2" fmla="*/ 1126 w 1127"/>
                <a:gd name="T3" fmla="*/ 1680 h 1700"/>
                <a:gd name="T4" fmla="*/ 1107 w 1127"/>
                <a:gd name="T5" fmla="*/ 0 h 1700"/>
                <a:gd name="T6" fmla="*/ 0 w 1127"/>
                <a:gd name="T7" fmla="*/ 19 h 1700"/>
                <a:gd name="T8" fmla="*/ 37 w 1127"/>
                <a:gd name="T9" fmla="*/ 1699 h 1700"/>
              </a:gdLst>
              <a:ahLst/>
              <a:cxnLst>
                <a:cxn ang="0">
                  <a:pos x="T0" y="T1"/>
                </a:cxn>
                <a:cxn ang="0">
                  <a:pos x="T2" y="T3"/>
                </a:cxn>
                <a:cxn ang="0">
                  <a:pos x="T4" y="T5"/>
                </a:cxn>
                <a:cxn ang="0">
                  <a:pos x="T6" y="T7"/>
                </a:cxn>
                <a:cxn ang="0">
                  <a:pos x="T8" y="T9"/>
                </a:cxn>
              </a:cxnLst>
              <a:rect l="0" t="0" r="r" b="b"/>
              <a:pathLst>
                <a:path w="1127" h="1700">
                  <a:moveTo>
                    <a:pt x="37" y="1699"/>
                  </a:moveTo>
                  <a:lnTo>
                    <a:pt x="1126" y="1680"/>
                  </a:lnTo>
                  <a:lnTo>
                    <a:pt x="1107" y="0"/>
                  </a:lnTo>
                  <a:lnTo>
                    <a:pt x="0" y="19"/>
                  </a:lnTo>
                  <a:lnTo>
                    <a:pt x="37" y="1699"/>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 name="Freeform 78"/>
            <p:cNvSpPr>
              <a:spLocks noChangeArrowheads="1"/>
            </p:cNvSpPr>
            <p:nvPr/>
          </p:nvSpPr>
          <p:spPr bwMode="auto">
            <a:xfrm>
              <a:off x="7620000" y="2622550"/>
              <a:ext cx="123825" cy="103188"/>
            </a:xfrm>
            <a:custGeom>
              <a:avLst/>
              <a:gdLst>
                <a:gd name="T0" fmla="*/ 172 w 344"/>
                <a:gd name="T1" fmla="*/ 287 h 288"/>
                <a:gd name="T2" fmla="*/ 172 w 344"/>
                <a:gd name="T3" fmla="*/ 287 h 288"/>
                <a:gd name="T4" fmla="*/ 343 w 344"/>
                <a:gd name="T5" fmla="*/ 134 h 288"/>
                <a:gd name="T6" fmla="*/ 172 w 344"/>
                <a:gd name="T7" fmla="*/ 0 h 288"/>
                <a:gd name="T8" fmla="*/ 0 w 344"/>
                <a:gd name="T9" fmla="*/ 134 h 288"/>
                <a:gd name="T10" fmla="*/ 172 w 344"/>
                <a:gd name="T11" fmla="*/ 287 h 288"/>
              </a:gdLst>
              <a:ahLst/>
              <a:cxnLst>
                <a:cxn ang="0">
                  <a:pos x="T0" y="T1"/>
                </a:cxn>
                <a:cxn ang="0">
                  <a:pos x="T2" y="T3"/>
                </a:cxn>
                <a:cxn ang="0">
                  <a:pos x="T4" y="T5"/>
                </a:cxn>
                <a:cxn ang="0">
                  <a:pos x="T6" y="T7"/>
                </a:cxn>
                <a:cxn ang="0">
                  <a:pos x="T8" y="T9"/>
                </a:cxn>
                <a:cxn ang="0">
                  <a:pos x="T10" y="T11"/>
                </a:cxn>
              </a:cxnLst>
              <a:rect l="0" t="0" r="r" b="b"/>
              <a:pathLst>
                <a:path w="344" h="288">
                  <a:moveTo>
                    <a:pt x="172" y="287"/>
                  </a:moveTo>
                  <a:lnTo>
                    <a:pt x="172" y="287"/>
                  </a:lnTo>
                  <a:cubicBezTo>
                    <a:pt x="267" y="287"/>
                    <a:pt x="343" y="211"/>
                    <a:pt x="343" y="134"/>
                  </a:cubicBezTo>
                  <a:cubicBezTo>
                    <a:pt x="343" y="58"/>
                    <a:pt x="267" y="0"/>
                    <a:pt x="172" y="0"/>
                  </a:cubicBezTo>
                  <a:cubicBezTo>
                    <a:pt x="76" y="0"/>
                    <a:pt x="0" y="58"/>
                    <a:pt x="0" y="134"/>
                  </a:cubicBezTo>
                  <a:cubicBezTo>
                    <a:pt x="0" y="211"/>
                    <a:pt x="76" y="287"/>
                    <a:pt x="17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 name="Freeform 79"/>
            <p:cNvSpPr>
              <a:spLocks noChangeArrowheads="1"/>
            </p:cNvSpPr>
            <p:nvPr/>
          </p:nvSpPr>
          <p:spPr bwMode="auto">
            <a:xfrm>
              <a:off x="7446963" y="2692400"/>
              <a:ext cx="131762" cy="103188"/>
            </a:xfrm>
            <a:custGeom>
              <a:avLst/>
              <a:gdLst>
                <a:gd name="T0" fmla="*/ 192 w 364"/>
                <a:gd name="T1" fmla="*/ 287 h 288"/>
                <a:gd name="T2" fmla="*/ 192 w 364"/>
                <a:gd name="T3" fmla="*/ 287 h 288"/>
                <a:gd name="T4" fmla="*/ 363 w 364"/>
                <a:gd name="T5" fmla="*/ 134 h 288"/>
                <a:gd name="T6" fmla="*/ 192 w 364"/>
                <a:gd name="T7" fmla="*/ 0 h 288"/>
                <a:gd name="T8" fmla="*/ 0 w 364"/>
                <a:gd name="T9" fmla="*/ 134 h 288"/>
                <a:gd name="T10" fmla="*/ 192 w 364"/>
                <a:gd name="T11" fmla="*/ 287 h 288"/>
              </a:gdLst>
              <a:ahLst/>
              <a:cxnLst>
                <a:cxn ang="0">
                  <a:pos x="T0" y="T1"/>
                </a:cxn>
                <a:cxn ang="0">
                  <a:pos x="T2" y="T3"/>
                </a:cxn>
                <a:cxn ang="0">
                  <a:pos x="T4" y="T5"/>
                </a:cxn>
                <a:cxn ang="0">
                  <a:pos x="T6" y="T7"/>
                </a:cxn>
                <a:cxn ang="0">
                  <a:pos x="T8" y="T9"/>
                </a:cxn>
                <a:cxn ang="0">
                  <a:pos x="T10" y="T11"/>
                </a:cxn>
              </a:cxnLst>
              <a:rect l="0" t="0" r="r" b="b"/>
              <a:pathLst>
                <a:path w="364" h="288">
                  <a:moveTo>
                    <a:pt x="192" y="287"/>
                  </a:moveTo>
                  <a:lnTo>
                    <a:pt x="192" y="287"/>
                  </a:lnTo>
                  <a:cubicBezTo>
                    <a:pt x="287" y="287"/>
                    <a:pt x="363" y="229"/>
                    <a:pt x="363" y="134"/>
                  </a:cubicBezTo>
                  <a:cubicBezTo>
                    <a:pt x="363" y="57"/>
                    <a:pt x="287" y="0"/>
                    <a:pt x="192" y="0"/>
                  </a:cubicBezTo>
                  <a:cubicBezTo>
                    <a:pt x="96" y="0"/>
                    <a:pt x="0" y="57"/>
                    <a:pt x="0" y="134"/>
                  </a:cubicBezTo>
                  <a:cubicBezTo>
                    <a:pt x="0" y="229"/>
                    <a:pt x="96" y="287"/>
                    <a:pt x="19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 name="Freeform 80"/>
            <p:cNvSpPr>
              <a:spLocks noChangeArrowheads="1"/>
            </p:cNvSpPr>
            <p:nvPr/>
          </p:nvSpPr>
          <p:spPr bwMode="auto">
            <a:xfrm>
              <a:off x="7310438" y="2849563"/>
              <a:ext cx="111125" cy="88900"/>
            </a:xfrm>
            <a:custGeom>
              <a:avLst/>
              <a:gdLst>
                <a:gd name="T0" fmla="*/ 153 w 307"/>
                <a:gd name="T1" fmla="*/ 248 h 249"/>
                <a:gd name="T2" fmla="*/ 153 w 307"/>
                <a:gd name="T3" fmla="*/ 248 h 249"/>
                <a:gd name="T4" fmla="*/ 306 w 307"/>
                <a:gd name="T5" fmla="*/ 134 h 249"/>
                <a:gd name="T6" fmla="*/ 153 w 307"/>
                <a:gd name="T7" fmla="*/ 0 h 249"/>
                <a:gd name="T8" fmla="*/ 0 w 307"/>
                <a:gd name="T9" fmla="*/ 134 h 249"/>
                <a:gd name="T10" fmla="*/ 153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53" y="248"/>
                  </a:moveTo>
                  <a:lnTo>
                    <a:pt x="153" y="248"/>
                  </a:lnTo>
                  <a:cubicBezTo>
                    <a:pt x="249" y="248"/>
                    <a:pt x="306" y="192"/>
                    <a:pt x="306" y="134"/>
                  </a:cubicBezTo>
                  <a:cubicBezTo>
                    <a:pt x="306" y="58"/>
                    <a:pt x="249" y="0"/>
                    <a:pt x="153" y="0"/>
                  </a:cubicBezTo>
                  <a:cubicBezTo>
                    <a:pt x="77" y="0"/>
                    <a:pt x="0" y="58"/>
                    <a:pt x="0" y="134"/>
                  </a:cubicBezTo>
                  <a:cubicBezTo>
                    <a:pt x="0" y="192"/>
                    <a:pt x="77" y="248"/>
                    <a:pt x="153" y="248"/>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 name="Freeform 81"/>
            <p:cNvSpPr>
              <a:spLocks noChangeArrowheads="1"/>
            </p:cNvSpPr>
            <p:nvPr/>
          </p:nvSpPr>
          <p:spPr bwMode="auto">
            <a:xfrm>
              <a:off x="7812088" y="3070225"/>
              <a:ext cx="103187" cy="14288"/>
            </a:xfrm>
            <a:custGeom>
              <a:avLst/>
              <a:gdLst>
                <a:gd name="T0" fmla="*/ 0 w 287"/>
                <a:gd name="T1" fmla="*/ 19 h 40"/>
                <a:gd name="T2" fmla="*/ 0 w 287"/>
                <a:gd name="T3" fmla="*/ 19 h 40"/>
                <a:gd name="T4" fmla="*/ 38 w 287"/>
                <a:gd name="T5" fmla="*/ 19 h 40"/>
                <a:gd name="T6" fmla="*/ 133 w 287"/>
                <a:gd name="T7" fmla="*/ 0 h 40"/>
                <a:gd name="T8" fmla="*/ 229 w 287"/>
                <a:gd name="T9" fmla="*/ 19 h 40"/>
                <a:gd name="T10" fmla="*/ 286 w 287"/>
                <a:gd name="T11" fmla="*/ 19 h 40"/>
                <a:gd name="T12" fmla="*/ 229 w 287"/>
                <a:gd name="T13" fmla="*/ 19 h 40"/>
                <a:gd name="T14" fmla="*/ 133 w 287"/>
                <a:gd name="T15" fmla="*/ 19 h 40"/>
                <a:gd name="T16" fmla="*/ 38 w 287"/>
                <a:gd name="T17" fmla="*/ 19 h 40"/>
                <a:gd name="T18" fmla="*/ 0 w 287"/>
                <a:gd name="T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0">
                  <a:moveTo>
                    <a:pt x="0" y="19"/>
                  </a:moveTo>
                  <a:lnTo>
                    <a:pt x="0" y="19"/>
                  </a:lnTo>
                  <a:cubicBezTo>
                    <a:pt x="0" y="19"/>
                    <a:pt x="19" y="19"/>
                    <a:pt x="38" y="19"/>
                  </a:cubicBezTo>
                  <a:cubicBezTo>
                    <a:pt x="76" y="0"/>
                    <a:pt x="95" y="0"/>
                    <a:pt x="133" y="0"/>
                  </a:cubicBezTo>
                  <a:cubicBezTo>
                    <a:pt x="171" y="0"/>
                    <a:pt x="209" y="19"/>
                    <a:pt x="229" y="19"/>
                  </a:cubicBezTo>
                  <a:cubicBezTo>
                    <a:pt x="267" y="19"/>
                    <a:pt x="286" y="19"/>
                    <a:pt x="286" y="19"/>
                  </a:cubicBezTo>
                  <a:cubicBezTo>
                    <a:pt x="286" y="19"/>
                    <a:pt x="267" y="19"/>
                    <a:pt x="229" y="19"/>
                  </a:cubicBezTo>
                  <a:cubicBezTo>
                    <a:pt x="209" y="19"/>
                    <a:pt x="171" y="39"/>
                    <a:pt x="133" y="19"/>
                  </a:cubicBezTo>
                  <a:cubicBezTo>
                    <a:pt x="95" y="19"/>
                    <a:pt x="76"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 name="Freeform 82"/>
            <p:cNvSpPr>
              <a:spLocks noChangeArrowheads="1"/>
            </p:cNvSpPr>
            <p:nvPr/>
          </p:nvSpPr>
          <p:spPr bwMode="auto">
            <a:xfrm>
              <a:off x="7818438" y="3062288"/>
              <a:ext cx="82550" cy="7937"/>
            </a:xfrm>
            <a:custGeom>
              <a:avLst/>
              <a:gdLst>
                <a:gd name="T0" fmla="*/ 0 w 230"/>
                <a:gd name="T1" fmla="*/ 0 h 20"/>
                <a:gd name="T2" fmla="*/ 0 w 230"/>
                <a:gd name="T3" fmla="*/ 0 h 20"/>
                <a:gd name="T4" fmla="*/ 38 w 230"/>
                <a:gd name="T5" fmla="*/ 0 h 20"/>
                <a:gd name="T6" fmla="*/ 114 w 230"/>
                <a:gd name="T7" fmla="*/ 0 h 20"/>
                <a:gd name="T8" fmla="*/ 190 w 230"/>
                <a:gd name="T9" fmla="*/ 0 h 20"/>
                <a:gd name="T10" fmla="*/ 229 w 230"/>
                <a:gd name="T11" fmla="*/ 0 h 20"/>
                <a:gd name="T12" fmla="*/ 190 w 230"/>
                <a:gd name="T13" fmla="*/ 19 h 20"/>
                <a:gd name="T14" fmla="*/ 114 w 230"/>
                <a:gd name="T15" fmla="*/ 19 h 20"/>
                <a:gd name="T16" fmla="*/ 38 w 230"/>
                <a:gd name="T17" fmla="*/ 19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76" y="0"/>
                    <a:pt x="114" y="0"/>
                  </a:cubicBezTo>
                  <a:cubicBezTo>
                    <a:pt x="133" y="0"/>
                    <a:pt x="171" y="0"/>
                    <a:pt x="190" y="0"/>
                  </a:cubicBezTo>
                  <a:cubicBezTo>
                    <a:pt x="210" y="0"/>
                    <a:pt x="229" y="0"/>
                    <a:pt x="229" y="0"/>
                  </a:cubicBezTo>
                  <a:cubicBezTo>
                    <a:pt x="229" y="0"/>
                    <a:pt x="210" y="19"/>
                    <a:pt x="190" y="19"/>
                  </a:cubicBezTo>
                  <a:cubicBezTo>
                    <a:pt x="171" y="19"/>
                    <a:pt x="133" y="19"/>
                    <a:pt x="114" y="19"/>
                  </a:cubicBezTo>
                  <a:cubicBezTo>
                    <a:pt x="76" y="19"/>
                    <a:pt x="57" y="19"/>
                    <a:pt x="38" y="19"/>
                  </a:cubicBezTo>
                  <a:cubicBezTo>
                    <a:pt x="19" y="19"/>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83"/>
            <p:cNvSpPr>
              <a:spLocks noChangeArrowheads="1"/>
            </p:cNvSpPr>
            <p:nvPr/>
          </p:nvSpPr>
          <p:spPr bwMode="auto">
            <a:xfrm>
              <a:off x="7646988" y="3041650"/>
              <a:ext cx="96837" cy="14288"/>
            </a:xfrm>
            <a:custGeom>
              <a:avLst/>
              <a:gdLst>
                <a:gd name="T0" fmla="*/ 0 w 268"/>
                <a:gd name="T1" fmla="*/ 19 h 39"/>
                <a:gd name="T2" fmla="*/ 0 w 268"/>
                <a:gd name="T3" fmla="*/ 19 h 39"/>
                <a:gd name="T4" fmla="*/ 38 w 268"/>
                <a:gd name="T5" fmla="*/ 19 h 39"/>
                <a:gd name="T6" fmla="*/ 134 w 268"/>
                <a:gd name="T7" fmla="*/ 0 h 39"/>
                <a:gd name="T8" fmla="*/ 230 w 268"/>
                <a:gd name="T9" fmla="*/ 19 h 39"/>
                <a:gd name="T10" fmla="*/ 267 w 268"/>
                <a:gd name="T11" fmla="*/ 19 h 39"/>
                <a:gd name="T12" fmla="*/ 230 w 268"/>
                <a:gd name="T13" fmla="*/ 19 h 39"/>
                <a:gd name="T14" fmla="*/ 134 w 268"/>
                <a:gd name="T15" fmla="*/ 38 h 39"/>
                <a:gd name="T16" fmla="*/ 38 w 268"/>
                <a:gd name="T17" fmla="*/ 19 h 39"/>
                <a:gd name="T18" fmla="*/ 0 w 268"/>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0" y="19"/>
                  </a:moveTo>
                  <a:lnTo>
                    <a:pt x="0" y="19"/>
                  </a:lnTo>
                  <a:cubicBezTo>
                    <a:pt x="0" y="19"/>
                    <a:pt x="19" y="19"/>
                    <a:pt x="38" y="19"/>
                  </a:cubicBezTo>
                  <a:cubicBezTo>
                    <a:pt x="57" y="19"/>
                    <a:pt x="96" y="0"/>
                    <a:pt x="134" y="0"/>
                  </a:cubicBezTo>
                  <a:cubicBezTo>
                    <a:pt x="172" y="0"/>
                    <a:pt x="210" y="19"/>
                    <a:pt x="230" y="19"/>
                  </a:cubicBezTo>
                  <a:cubicBezTo>
                    <a:pt x="249" y="19"/>
                    <a:pt x="267" y="19"/>
                    <a:pt x="267" y="19"/>
                  </a:cubicBezTo>
                  <a:cubicBezTo>
                    <a:pt x="267" y="19"/>
                    <a:pt x="249" y="19"/>
                    <a:pt x="230" y="19"/>
                  </a:cubicBezTo>
                  <a:cubicBezTo>
                    <a:pt x="210" y="19"/>
                    <a:pt x="172" y="38"/>
                    <a:pt x="134" y="38"/>
                  </a:cubicBezTo>
                  <a:cubicBezTo>
                    <a:pt x="96" y="38"/>
                    <a:pt x="57"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84"/>
            <p:cNvSpPr>
              <a:spLocks noChangeArrowheads="1"/>
            </p:cNvSpPr>
            <p:nvPr/>
          </p:nvSpPr>
          <p:spPr bwMode="auto">
            <a:xfrm>
              <a:off x="7653338" y="3035300"/>
              <a:ext cx="82550" cy="7938"/>
            </a:xfrm>
            <a:custGeom>
              <a:avLst/>
              <a:gdLst>
                <a:gd name="T0" fmla="*/ 0 w 231"/>
                <a:gd name="T1" fmla="*/ 19 h 20"/>
                <a:gd name="T2" fmla="*/ 0 w 231"/>
                <a:gd name="T3" fmla="*/ 19 h 20"/>
                <a:gd name="T4" fmla="*/ 38 w 231"/>
                <a:gd name="T5" fmla="*/ 0 h 20"/>
                <a:gd name="T6" fmla="*/ 115 w 231"/>
                <a:gd name="T7" fmla="*/ 0 h 20"/>
                <a:gd name="T8" fmla="*/ 191 w 231"/>
                <a:gd name="T9" fmla="*/ 0 h 20"/>
                <a:gd name="T10" fmla="*/ 230 w 231"/>
                <a:gd name="T11" fmla="*/ 19 h 20"/>
                <a:gd name="T12" fmla="*/ 191 w 231"/>
                <a:gd name="T13" fmla="*/ 19 h 20"/>
                <a:gd name="T14" fmla="*/ 115 w 231"/>
                <a:gd name="T15" fmla="*/ 19 h 20"/>
                <a:gd name="T16" fmla="*/ 38 w 231"/>
                <a:gd name="T17" fmla="*/ 19 h 20"/>
                <a:gd name="T18" fmla="*/ 0 w 231"/>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19"/>
                  </a:moveTo>
                  <a:lnTo>
                    <a:pt x="0" y="19"/>
                  </a:lnTo>
                  <a:cubicBezTo>
                    <a:pt x="0" y="19"/>
                    <a:pt x="0" y="0"/>
                    <a:pt x="38" y="0"/>
                  </a:cubicBezTo>
                  <a:cubicBezTo>
                    <a:pt x="58" y="0"/>
                    <a:pt x="77" y="0"/>
                    <a:pt x="115" y="0"/>
                  </a:cubicBezTo>
                  <a:cubicBezTo>
                    <a:pt x="134" y="0"/>
                    <a:pt x="172" y="0"/>
                    <a:pt x="191" y="0"/>
                  </a:cubicBezTo>
                  <a:cubicBezTo>
                    <a:pt x="211" y="0"/>
                    <a:pt x="230" y="19"/>
                    <a:pt x="230" y="19"/>
                  </a:cubicBezTo>
                  <a:cubicBezTo>
                    <a:pt x="230" y="19"/>
                    <a:pt x="211" y="19"/>
                    <a:pt x="191" y="19"/>
                  </a:cubicBezTo>
                  <a:cubicBezTo>
                    <a:pt x="172" y="19"/>
                    <a:pt x="134" y="19"/>
                    <a:pt x="115" y="19"/>
                  </a:cubicBezTo>
                  <a:cubicBezTo>
                    <a:pt x="77" y="19"/>
                    <a:pt x="58" y="19"/>
                    <a:pt x="38" y="19"/>
                  </a:cubicBezTo>
                  <a:cubicBezTo>
                    <a:pt x="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85"/>
            <p:cNvSpPr>
              <a:spLocks noChangeArrowheads="1"/>
            </p:cNvSpPr>
            <p:nvPr/>
          </p:nvSpPr>
          <p:spPr bwMode="auto">
            <a:xfrm>
              <a:off x="7467600" y="3055938"/>
              <a:ext cx="103188" cy="7937"/>
            </a:xfrm>
            <a:custGeom>
              <a:avLst/>
              <a:gdLst>
                <a:gd name="T0" fmla="*/ 0 w 287"/>
                <a:gd name="T1" fmla="*/ 19 h 20"/>
                <a:gd name="T2" fmla="*/ 0 w 287"/>
                <a:gd name="T3" fmla="*/ 19 h 20"/>
                <a:gd name="T4" fmla="*/ 38 w 287"/>
                <a:gd name="T5" fmla="*/ 0 h 20"/>
                <a:gd name="T6" fmla="*/ 134 w 287"/>
                <a:gd name="T7" fmla="*/ 0 h 20"/>
                <a:gd name="T8" fmla="*/ 248 w 287"/>
                <a:gd name="T9" fmla="*/ 0 h 20"/>
                <a:gd name="T10" fmla="*/ 286 w 287"/>
                <a:gd name="T11" fmla="*/ 19 h 20"/>
                <a:gd name="T12" fmla="*/ 248 w 287"/>
                <a:gd name="T13" fmla="*/ 19 h 20"/>
                <a:gd name="T14" fmla="*/ 134 w 287"/>
                <a:gd name="T15" fmla="*/ 19 h 20"/>
                <a:gd name="T16" fmla="*/ 38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0"/>
                    <a:pt x="38" y="0"/>
                  </a:cubicBezTo>
                  <a:cubicBezTo>
                    <a:pt x="76" y="0"/>
                    <a:pt x="115" y="0"/>
                    <a:pt x="134" y="0"/>
                  </a:cubicBezTo>
                  <a:cubicBezTo>
                    <a:pt x="171" y="0"/>
                    <a:pt x="210" y="0"/>
                    <a:pt x="248" y="0"/>
                  </a:cubicBezTo>
                  <a:cubicBezTo>
                    <a:pt x="267" y="0"/>
                    <a:pt x="286" y="19"/>
                    <a:pt x="286" y="19"/>
                  </a:cubicBezTo>
                  <a:cubicBezTo>
                    <a:pt x="286" y="19"/>
                    <a:pt x="267" y="19"/>
                    <a:pt x="248" y="19"/>
                  </a:cubicBezTo>
                  <a:cubicBezTo>
                    <a:pt x="210" y="19"/>
                    <a:pt x="171" y="19"/>
                    <a:pt x="134" y="19"/>
                  </a:cubicBezTo>
                  <a:cubicBezTo>
                    <a:pt x="115" y="19"/>
                    <a:pt x="76"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86"/>
            <p:cNvSpPr>
              <a:spLocks noChangeArrowheads="1"/>
            </p:cNvSpPr>
            <p:nvPr/>
          </p:nvSpPr>
          <p:spPr bwMode="auto">
            <a:xfrm>
              <a:off x="7475538" y="3049588"/>
              <a:ext cx="82550" cy="7937"/>
            </a:xfrm>
            <a:custGeom>
              <a:avLst/>
              <a:gdLst>
                <a:gd name="T0" fmla="*/ 0 w 230"/>
                <a:gd name="T1" fmla="*/ 0 h 20"/>
                <a:gd name="T2" fmla="*/ 0 w 230"/>
                <a:gd name="T3" fmla="*/ 0 h 20"/>
                <a:gd name="T4" fmla="*/ 38 w 230"/>
                <a:gd name="T5" fmla="*/ 0 h 20"/>
                <a:gd name="T6" fmla="*/ 115 w 230"/>
                <a:gd name="T7" fmla="*/ 0 h 20"/>
                <a:gd name="T8" fmla="*/ 191 w 230"/>
                <a:gd name="T9" fmla="*/ 0 h 20"/>
                <a:gd name="T10" fmla="*/ 229 w 230"/>
                <a:gd name="T11" fmla="*/ 0 h 20"/>
                <a:gd name="T12" fmla="*/ 191 w 230"/>
                <a:gd name="T13" fmla="*/ 0 h 20"/>
                <a:gd name="T14" fmla="*/ 115 w 230"/>
                <a:gd name="T15" fmla="*/ 19 h 20"/>
                <a:gd name="T16" fmla="*/ 38 w 230"/>
                <a:gd name="T17" fmla="*/ 0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96" y="0"/>
                    <a:pt x="115" y="0"/>
                  </a:cubicBezTo>
                  <a:cubicBezTo>
                    <a:pt x="152" y="0"/>
                    <a:pt x="172" y="0"/>
                    <a:pt x="191" y="0"/>
                  </a:cubicBezTo>
                  <a:cubicBezTo>
                    <a:pt x="229" y="0"/>
                    <a:pt x="229" y="0"/>
                    <a:pt x="229" y="0"/>
                  </a:cubicBezTo>
                  <a:cubicBezTo>
                    <a:pt x="229" y="0"/>
                    <a:pt x="229" y="0"/>
                    <a:pt x="191" y="0"/>
                  </a:cubicBezTo>
                  <a:cubicBezTo>
                    <a:pt x="172" y="19"/>
                    <a:pt x="152"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87"/>
            <p:cNvSpPr>
              <a:spLocks noChangeArrowheads="1"/>
            </p:cNvSpPr>
            <p:nvPr/>
          </p:nvSpPr>
          <p:spPr bwMode="auto">
            <a:xfrm>
              <a:off x="7323138" y="3124200"/>
              <a:ext cx="88900" cy="7938"/>
            </a:xfrm>
            <a:custGeom>
              <a:avLst/>
              <a:gdLst>
                <a:gd name="T0" fmla="*/ 0 w 249"/>
                <a:gd name="T1" fmla="*/ 0 h 20"/>
                <a:gd name="T2" fmla="*/ 0 w 249"/>
                <a:gd name="T3" fmla="*/ 0 h 20"/>
                <a:gd name="T4" fmla="*/ 38 w 249"/>
                <a:gd name="T5" fmla="*/ 0 h 20"/>
                <a:gd name="T6" fmla="*/ 114 w 249"/>
                <a:gd name="T7" fmla="*/ 0 h 20"/>
                <a:gd name="T8" fmla="*/ 210 w 249"/>
                <a:gd name="T9" fmla="*/ 0 h 20"/>
                <a:gd name="T10" fmla="*/ 248 w 249"/>
                <a:gd name="T11" fmla="*/ 0 h 20"/>
                <a:gd name="T12" fmla="*/ 210 w 249"/>
                <a:gd name="T13" fmla="*/ 19 h 20"/>
                <a:gd name="T14" fmla="*/ 114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14" y="0"/>
                  </a:cubicBezTo>
                  <a:cubicBezTo>
                    <a:pt x="153" y="0"/>
                    <a:pt x="191" y="0"/>
                    <a:pt x="210" y="0"/>
                  </a:cubicBezTo>
                  <a:cubicBezTo>
                    <a:pt x="229" y="0"/>
                    <a:pt x="248" y="0"/>
                    <a:pt x="248" y="0"/>
                  </a:cubicBezTo>
                  <a:cubicBezTo>
                    <a:pt x="248" y="0"/>
                    <a:pt x="229" y="19"/>
                    <a:pt x="210" y="19"/>
                  </a:cubicBezTo>
                  <a:cubicBezTo>
                    <a:pt x="191" y="19"/>
                    <a:pt x="153" y="19"/>
                    <a:pt x="114"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 name="Freeform 88"/>
            <p:cNvSpPr>
              <a:spLocks noChangeArrowheads="1"/>
            </p:cNvSpPr>
            <p:nvPr/>
          </p:nvSpPr>
          <p:spPr bwMode="auto">
            <a:xfrm>
              <a:off x="7331075" y="3117850"/>
              <a:ext cx="76200" cy="7938"/>
            </a:xfrm>
            <a:custGeom>
              <a:avLst/>
              <a:gdLst>
                <a:gd name="T0" fmla="*/ 0 w 211"/>
                <a:gd name="T1" fmla="*/ 0 h 20"/>
                <a:gd name="T2" fmla="*/ 0 w 211"/>
                <a:gd name="T3" fmla="*/ 0 h 20"/>
                <a:gd name="T4" fmla="*/ 19 w 211"/>
                <a:gd name="T5" fmla="*/ 0 h 20"/>
                <a:gd name="T6" fmla="*/ 95 w 211"/>
                <a:gd name="T7" fmla="*/ 0 h 20"/>
                <a:gd name="T8" fmla="*/ 172 w 211"/>
                <a:gd name="T9" fmla="*/ 0 h 20"/>
                <a:gd name="T10" fmla="*/ 210 w 211"/>
                <a:gd name="T11" fmla="*/ 0 h 20"/>
                <a:gd name="T12" fmla="*/ 172 w 211"/>
                <a:gd name="T13" fmla="*/ 0 h 20"/>
                <a:gd name="T14" fmla="*/ 95 w 211"/>
                <a:gd name="T15" fmla="*/ 19 h 20"/>
                <a:gd name="T16" fmla="*/ 19 w 211"/>
                <a:gd name="T17" fmla="*/ 0 h 20"/>
                <a:gd name="T18" fmla="*/ 0 w 2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0">
                  <a:moveTo>
                    <a:pt x="0" y="0"/>
                  </a:moveTo>
                  <a:lnTo>
                    <a:pt x="0" y="0"/>
                  </a:lnTo>
                  <a:cubicBezTo>
                    <a:pt x="0" y="0"/>
                    <a:pt x="0" y="0"/>
                    <a:pt x="19" y="0"/>
                  </a:cubicBezTo>
                  <a:cubicBezTo>
                    <a:pt x="38" y="0"/>
                    <a:pt x="76" y="0"/>
                    <a:pt x="95" y="0"/>
                  </a:cubicBezTo>
                  <a:cubicBezTo>
                    <a:pt x="115" y="0"/>
                    <a:pt x="153" y="0"/>
                    <a:pt x="172" y="0"/>
                  </a:cubicBezTo>
                  <a:cubicBezTo>
                    <a:pt x="191" y="0"/>
                    <a:pt x="210" y="0"/>
                    <a:pt x="210" y="0"/>
                  </a:cubicBezTo>
                  <a:cubicBezTo>
                    <a:pt x="210" y="0"/>
                    <a:pt x="191" y="0"/>
                    <a:pt x="172" y="0"/>
                  </a:cubicBezTo>
                  <a:cubicBezTo>
                    <a:pt x="153" y="0"/>
                    <a:pt x="115" y="19"/>
                    <a:pt x="95" y="19"/>
                  </a:cubicBezTo>
                  <a:cubicBezTo>
                    <a:pt x="76" y="19"/>
                    <a:pt x="38" y="0"/>
                    <a:pt x="19" y="0"/>
                  </a:cubicBezTo>
                  <a:cubicBezTo>
                    <a:pt x="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89"/>
            <p:cNvSpPr>
              <a:spLocks noChangeArrowheads="1"/>
            </p:cNvSpPr>
            <p:nvPr/>
          </p:nvSpPr>
          <p:spPr bwMode="auto">
            <a:xfrm>
              <a:off x="7797800" y="2849563"/>
              <a:ext cx="96838" cy="7937"/>
            </a:xfrm>
            <a:custGeom>
              <a:avLst/>
              <a:gdLst>
                <a:gd name="T0" fmla="*/ 0 w 269"/>
                <a:gd name="T1" fmla="*/ 0 h 20"/>
                <a:gd name="T2" fmla="*/ 0 w 269"/>
                <a:gd name="T3" fmla="*/ 0 h 20"/>
                <a:gd name="T4" fmla="*/ 39 w 269"/>
                <a:gd name="T5" fmla="*/ 0 h 20"/>
                <a:gd name="T6" fmla="*/ 134 w 269"/>
                <a:gd name="T7" fmla="*/ 0 h 20"/>
                <a:gd name="T8" fmla="*/ 229 w 269"/>
                <a:gd name="T9" fmla="*/ 0 h 20"/>
                <a:gd name="T10" fmla="*/ 268 w 269"/>
                <a:gd name="T11" fmla="*/ 0 h 20"/>
                <a:gd name="T12" fmla="*/ 229 w 269"/>
                <a:gd name="T13" fmla="*/ 19 h 20"/>
                <a:gd name="T14" fmla="*/ 134 w 269"/>
                <a:gd name="T15" fmla="*/ 19 h 20"/>
                <a:gd name="T16" fmla="*/ 39 w 269"/>
                <a:gd name="T17" fmla="*/ 0 h 20"/>
                <a:gd name="T18" fmla="*/ 0 w 26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0">
                  <a:moveTo>
                    <a:pt x="0" y="0"/>
                  </a:moveTo>
                  <a:lnTo>
                    <a:pt x="0" y="0"/>
                  </a:lnTo>
                  <a:cubicBezTo>
                    <a:pt x="0" y="0"/>
                    <a:pt x="19" y="0"/>
                    <a:pt x="39" y="0"/>
                  </a:cubicBezTo>
                  <a:cubicBezTo>
                    <a:pt x="58" y="0"/>
                    <a:pt x="96" y="0"/>
                    <a:pt x="134" y="0"/>
                  </a:cubicBezTo>
                  <a:cubicBezTo>
                    <a:pt x="172" y="0"/>
                    <a:pt x="210" y="0"/>
                    <a:pt x="229" y="0"/>
                  </a:cubicBezTo>
                  <a:cubicBezTo>
                    <a:pt x="268" y="0"/>
                    <a:pt x="268" y="0"/>
                    <a:pt x="268" y="0"/>
                  </a:cubicBezTo>
                  <a:cubicBezTo>
                    <a:pt x="268" y="0"/>
                    <a:pt x="268" y="0"/>
                    <a:pt x="229" y="19"/>
                  </a:cubicBezTo>
                  <a:cubicBezTo>
                    <a:pt x="210" y="19"/>
                    <a:pt x="172" y="19"/>
                    <a:pt x="134" y="19"/>
                  </a:cubicBezTo>
                  <a:cubicBezTo>
                    <a:pt x="96" y="19"/>
                    <a:pt x="58" y="19"/>
                    <a:pt x="39"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90"/>
            <p:cNvSpPr>
              <a:spLocks noChangeArrowheads="1"/>
            </p:cNvSpPr>
            <p:nvPr/>
          </p:nvSpPr>
          <p:spPr bwMode="auto">
            <a:xfrm>
              <a:off x="7804150" y="2836863"/>
              <a:ext cx="82550" cy="7937"/>
            </a:xfrm>
            <a:custGeom>
              <a:avLst/>
              <a:gdLst>
                <a:gd name="T0" fmla="*/ 0 w 230"/>
                <a:gd name="T1" fmla="*/ 19 h 20"/>
                <a:gd name="T2" fmla="*/ 0 w 230"/>
                <a:gd name="T3" fmla="*/ 19 h 20"/>
                <a:gd name="T4" fmla="*/ 39 w 230"/>
                <a:gd name="T5" fmla="*/ 0 h 20"/>
                <a:gd name="T6" fmla="*/ 115 w 230"/>
                <a:gd name="T7" fmla="*/ 0 h 20"/>
                <a:gd name="T8" fmla="*/ 191 w 230"/>
                <a:gd name="T9" fmla="*/ 0 h 20"/>
                <a:gd name="T10" fmla="*/ 229 w 230"/>
                <a:gd name="T11" fmla="*/ 19 h 20"/>
                <a:gd name="T12" fmla="*/ 191 w 230"/>
                <a:gd name="T13" fmla="*/ 19 h 20"/>
                <a:gd name="T14" fmla="*/ 115 w 230"/>
                <a:gd name="T15" fmla="*/ 19 h 20"/>
                <a:gd name="T16" fmla="*/ 39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20" y="19"/>
                    <a:pt x="39" y="0"/>
                  </a:cubicBezTo>
                  <a:cubicBezTo>
                    <a:pt x="58" y="0"/>
                    <a:pt x="77" y="0"/>
                    <a:pt x="115" y="0"/>
                  </a:cubicBezTo>
                  <a:cubicBezTo>
                    <a:pt x="134" y="0"/>
                    <a:pt x="172" y="0"/>
                    <a:pt x="191" y="0"/>
                  </a:cubicBezTo>
                  <a:cubicBezTo>
                    <a:pt x="210" y="19"/>
                    <a:pt x="229" y="19"/>
                    <a:pt x="229" y="19"/>
                  </a:cubicBezTo>
                  <a:cubicBezTo>
                    <a:pt x="229" y="19"/>
                    <a:pt x="210" y="19"/>
                    <a:pt x="191" y="19"/>
                  </a:cubicBezTo>
                  <a:cubicBezTo>
                    <a:pt x="172" y="19"/>
                    <a:pt x="134" y="19"/>
                    <a:pt x="115" y="19"/>
                  </a:cubicBezTo>
                  <a:cubicBezTo>
                    <a:pt x="77" y="19"/>
                    <a:pt x="58" y="19"/>
                    <a:pt x="39" y="19"/>
                  </a:cubicBezTo>
                  <a:cubicBezTo>
                    <a:pt x="2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91"/>
            <p:cNvSpPr>
              <a:spLocks noChangeArrowheads="1"/>
            </p:cNvSpPr>
            <p:nvPr/>
          </p:nvSpPr>
          <p:spPr bwMode="auto">
            <a:xfrm>
              <a:off x="7640638" y="2795588"/>
              <a:ext cx="103187" cy="7937"/>
            </a:xfrm>
            <a:custGeom>
              <a:avLst/>
              <a:gdLst>
                <a:gd name="T0" fmla="*/ 0 w 287"/>
                <a:gd name="T1" fmla="*/ 0 h 20"/>
                <a:gd name="T2" fmla="*/ 0 w 287"/>
                <a:gd name="T3" fmla="*/ 0 h 20"/>
                <a:gd name="T4" fmla="*/ 38 w 287"/>
                <a:gd name="T5" fmla="*/ 0 h 20"/>
                <a:gd name="T6" fmla="*/ 134 w 287"/>
                <a:gd name="T7" fmla="*/ 0 h 20"/>
                <a:gd name="T8" fmla="*/ 229 w 287"/>
                <a:gd name="T9" fmla="*/ 0 h 20"/>
                <a:gd name="T10" fmla="*/ 286 w 287"/>
                <a:gd name="T11" fmla="*/ 19 h 20"/>
                <a:gd name="T12" fmla="*/ 229 w 287"/>
                <a:gd name="T13" fmla="*/ 19 h 20"/>
                <a:gd name="T14" fmla="*/ 134 w 287"/>
                <a:gd name="T15" fmla="*/ 19 h 20"/>
                <a:gd name="T16" fmla="*/ 38 w 287"/>
                <a:gd name="T17" fmla="*/ 19 h 20"/>
                <a:gd name="T18" fmla="*/ 0 w 28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0"/>
                  </a:moveTo>
                  <a:lnTo>
                    <a:pt x="0" y="0"/>
                  </a:lnTo>
                  <a:cubicBezTo>
                    <a:pt x="0" y="0"/>
                    <a:pt x="19" y="0"/>
                    <a:pt x="38" y="0"/>
                  </a:cubicBezTo>
                  <a:cubicBezTo>
                    <a:pt x="76" y="0"/>
                    <a:pt x="115" y="0"/>
                    <a:pt x="134" y="0"/>
                  </a:cubicBezTo>
                  <a:cubicBezTo>
                    <a:pt x="172" y="0"/>
                    <a:pt x="210" y="0"/>
                    <a:pt x="229" y="0"/>
                  </a:cubicBezTo>
                  <a:cubicBezTo>
                    <a:pt x="268" y="0"/>
                    <a:pt x="286" y="19"/>
                    <a:pt x="286" y="19"/>
                  </a:cubicBezTo>
                  <a:cubicBezTo>
                    <a:pt x="286" y="19"/>
                    <a:pt x="268" y="19"/>
                    <a:pt x="229" y="19"/>
                  </a:cubicBezTo>
                  <a:cubicBezTo>
                    <a:pt x="210" y="19"/>
                    <a:pt x="172" y="19"/>
                    <a:pt x="134" y="19"/>
                  </a:cubicBezTo>
                  <a:cubicBezTo>
                    <a:pt x="115" y="19"/>
                    <a:pt x="76" y="19"/>
                    <a:pt x="38" y="19"/>
                  </a:cubicBezTo>
                  <a:cubicBezTo>
                    <a:pt x="19" y="19"/>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92"/>
            <p:cNvSpPr>
              <a:spLocks noChangeArrowheads="1"/>
            </p:cNvSpPr>
            <p:nvPr/>
          </p:nvSpPr>
          <p:spPr bwMode="auto">
            <a:xfrm>
              <a:off x="7646988" y="2787650"/>
              <a:ext cx="82550" cy="7938"/>
            </a:xfrm>
            <a:custGeom>
              <a:avLst/>
              <a:gdLst>
                <a:gd name="T0" fmla="*/ 0 w 231"/>
                <a:gd name="T1" fmla="*/ 0 h 20"/>
                <a:gd name="T2" fmla="*/ 0 w 231"/>
                <a:gd name="T3" fmla="*/ 0 h 20"/>
                <a:gd name="T4" fmla="*/ 38 w 231"/>
                <a:gd name="T5" fmla="*/ 0 h 20"/>
                <a:gd name="T6" fmla="*/ 115 w 231"/>
                <a:gd name="T7" fmla="*/ 0 h 20"/>
                <a:gd name="T8" fmla="*/ 191 w 231"/>
                <a:gd name="T9" fmla="*/ 0 h 20"/>
                <a:gd name="T10" fmla="*/ 230 w 231"/>
                <a:gd name="T11" fmla="*/ 0 h 20"/>
                <a:gd name="T12" fmla="*/ 191 w 231"/>
                <a:gd name="T13" fmla="*/ 0 h 20"/>
                <a:gd name="T14" fmla="*/ 115 w 231"/>
                <a:gd name="T15" fmla="*/ 19 h 20"/>
                <a:gd name="T16" fmla="*/ 38 w 231"/>
                <a:gd name="T17" fmla="*/ 0 h 20"/>
                <a:gd name="T18" fmla="*/ 0 w 23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0"/>
                  </a:moveTo>
                  <a:lnTo>
                    <a:pt x="0" y="0"/>
                  </a:lnTo>
                  <a:cubicBezTo>
                    <a:pt x="0" y="0"/>
                    <a:pt x="19" y="0"/>
                    <a:pt x="38" y="0"/>
                  </a:cubicBezTo>
                  <a:cubicBezTo>
                    <a:pt x="57" y="0"/>
                    <a:pt x="96" y="0"/>
                    <a:pt x="115" y="0"/>
                  </a:cubicBezTo>
                  <a:cubicBezTo>
                    <a:pt x="153" y="0"/>
                    <a:pt x="172" y="0"/>
                    <a:pt x="191" y="0"/>
                  </a:cubicBezTo>
                  <a:cubicBezTo>
                    <a:pt x="210" y="0"/>
                    <a:pt x="230" y="0"/>
                    <a:pt x="230" y="0"/>
                  </a:cubicBezTo>
                  <a:cubicBezTo>
                    <a:pt x="230" y="0"/>
                    <a:pt x="210" y="0"/>
                    <a:pt x="191" y="0"/>
                  </a:cubicBezTo>
                  <a:cubicBezTo>
                    <a:pt x="172" y="19"/>
                    <a:pt x="153"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 name="Freeform 93"/>
            <p:cNvSpPr>
              <a:spLocks noChangeArrowheads="1"/>
            </p:cNvSpPr>
            <p:nvPr/>
          </p:nvSpPr>
          <p:spPr bwMode="auto">
            <a:xfrm>
              <a:off x="7461250" y="2828925"/>
              <a:ext cx="103188" cy="7938"/>
            </a:xfrm>
            <a:custGeom>
              <a:avLst/>
              <a:gdLst>
                <a:gd name="T0" fmla="*/ 0 w 287"/>
                <a:gd name="T1" fmla="*/ 19 h 20"/>
                <a:gd name="T2" fmla="*/ 0 w 287"/>
                <a:gd name="T3" fmla="*/ 19 h 20"/>
                <a:gd name="T4" fmla="*/ 57 w 287"/>
                <a:gd name="T5" fmla="*/ 0 h 20"/>
                <a:gd name="T6" fmla="*/ 153 w 287"/>
                <a:gd name="T7" fmla="*/ 0 h 20"/>
                <a:gd name="T8" fmla="*/ 248 w 287"/>
                <a:gd name="T9" fmla="*/ 19 h 20"/>
                <a:gd name="T10" fmla="*/ 286 w 287"/>
                <a:gd name="T11" fmla="*/ 19 h 20"/>
                <a:gd name="T12" fmla="*/ 248 w 287"/>
                <a:gd name="T13" fmla="*/ 19 h 20"/>
                <a:gd name="T14" fmla="*/ 153 w 287"/>
                <a:gd name="T15" fmla="*/ 19 h 20"/>
                <a:gd name="T16" fmla="*/ 57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19"/>
                    <a:pt x="57" y="0"/>
                  </a:cubicBezTo>
                  <a:cubicBezTo>
                    <a:pt x="76" y="0"/>
                    <a:pt x="114" y="0"/>
                    <a:pt x="153" y="0"/>
                  </a:cubicBezTo>
                  <a:cubicBezTo>
                    <a:pt x="190" y="0"/>
                    <a:pt x="210" y="0"/>
                    <a:pt x="248" y="19"/>
                  </a:cubicBezTo>
                  <a:cubicBezTo>
                    <a:pt x="267" y="19"/>
                    <a:pt x="286" y="19"/>
                    <a:pt x="286" y="19"/>
                  </a:cubicBezTo>
                  <a:cubicBezTo>
                    <a:pt x="286" y="19"/>
                    <a:pt x="267" y="19"/>
                    <a:pt x="248" y="19"/>
                  </a:cubicBezTo>
                  <a:cubicBezTo>
                    <a:pt x="210" y="19"/>
                    <a:pt x="190" y="19"/>
                    <a:pt x="153" y="19"/>
                  </a:cubicBezTo>
                  <a:cubicBezTo>
                    <a:pt x="114" y="19"/>
                    <a:pt x="76" y="19"/>
                    <a:pt x="57"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Freeform 94"/>
            <p:cNvSpPr>
              <a:spLocks noChangeArrowheads="1"/>
            </p:cNvSpPr>
            <p:nvPr/>
          </p:nvSpPr>
          <p:spPr bwMode="auto">
            <a:xfrm>
              <a:off x="7467600" y="2822575"/>
              <a:ext cx="88900" cy="7938"/>
            </a:xfrm>
            <a:custGeom>
              <a:avLst/>
              <a:gdLst>
                <a:gd name="T0" fmla="*/ 0 w 249"/>
                <a:gd name="T1" fmla="*/ 0 h 20"/>
                <a:gd name="T2" fmla="*/ 0 w 249"/>
                <a:gd name="T3" fmla="*/ 0 h 20"/>
                <a:gd name="T4" fmla="*/ 38 w 249"/>
                <a:gd name="T5" fmla="*/ 0 h 20"/>
                <a:gd name="T6" fmla="*/ 134 w 249"/>
                <a:gd name="T7" fmla="*/ 0 h 20"/>
                <a:gd name="T8" fmla="*/ 210 w 249"/>
                <a:gd name="T9" fmla="*/ 0 h 20"/>
                <a:gd name="T10" fmla="*/ 248 w 249"/>
                <a:gd name="T11" fmla="*/ 0 h 20"/>
                <a:gd name="T12" fmla="*/ 210 w 249"/>
                <a:gd name="T13" fmla="*/ 19 h 20"/>
                <a:gd name="T14" fmla="*/ 115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34" y="0"/>
                  </a:cubicBezTo>
                  <a:cubicBezTo>
                    <a:pt x="153" y="0"/>
                    <a:pt x="191" y="0"/>
                    <a:pt x="210" y="0"/>
                  </a:cubicBezTo>
                  <a:cubicBezTo>
                    <a:pt x="229" y="0"/>
                    <a:pt x="248" y="0"/>
                    <a:pt x="248" y="0"/>
                  </a:cubicBezTo>
                  <a:cubicBezTo>
                    <a:pt x="248" y="0"/>
                    <a:pt x="229" y="19"/>
                    <a:pt x="210" y="19"/>
                  </a:cubicBezTo>
                  <a:cubicBezTo>
                    <a:pt x="191" y="19"/>
                    <a:pt x="153" y="19"/>
                    <a:pt x="115"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95"/>
            <p:cNvSpPr>
              <a:spLocks noChangeArrowheads="1"/>
            </p:cNvSpPr>
            <p:nvPr/>
          </p:nvSpPr>
          <p:spPr bwMode="auto">
            <a:xfrm>
              <a:off x="7331075" y="2960688"/>
              <a:ext cx="82550" cy="7937"/>
            </a:xfrm>
            <a:custGeom>
              <a:avLst/>
              <a:gdLst>
                <a:gd name="T0" fmla="*/ 0 w 230"/>
                <a:gd name="T1" fmla="*/ 19 h 20"/>
                <a:gd name="T2" fmla="*/ 0 w 230"/>
                <a:gd name="T3" fmla="*/ 19 h 20"/>
                <a:gd name="T4" fmla="*/ 38 w 230"/>
                <a:gd name="T5" fmla="*/ 19 h 20"/>
                <a:gd name="T6" fmla="*/ 115 w 230"/>
                <a:gd name="T7" fmla="*/ 0 h 20"/>
                <a:gd name="T8" fmla="*/ 191 w 230"/>
                <a:gd name="T9" fmla="*/ 19 h 20"/>
                <a:gd name="T10" fmla="*/ 229 w 230"/>
                <a:gd name="T11" fmla="*/ 19 h 20"/>
                <a:gd name="T12" fmla="*/ 191 w 230"/>
                <a:gd name="T13" fmla="*/ 19 h 20"/>
                <a:gd name="T14" fmla="*/ 115 w 230"/>
                <a:gd name="T15" fmla="*/ 19 h 20"/>
                <a:gd name="T16" fmla="*/ 38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0" y="19"/>
                    <a:pt x="38" y="19"/>
                  </a:cubicBezTo>
                  <a:cubicBezTo>
                    <a:pt x="57" y="0"/>
                    <a:pt x="76" y="0"/>
                    <a:pt x="115" y="0"/>
                  </a:cubicBezTo>
                  <a:cubicBezTo>
                    <a:pt x="134" y="0"/>
                    <a:pt x="172" y="19"/>
                    <a:pt x="191" y="19"/>
                  </a:cubicBezTo>
                  <a:cubicBezTo>
                    <a:pt x="210" y="19"/>
                    <a:pt x="229" y="19"/>
                    <a:pt x="229" y="19"/>
                  </a:cubicBezTo>
                  <a:cubicBezTo>
                    <a:pt x="229" y="19"/>
                    <a:pt x="210" y="19"/>
                    <a:pt x="191" y="19"/>
                  </a:cubicBezTo>
                  <a:cubicBezTo>
                    <a:pt x="172" y="19"/>
                    <a:pt x="134" y="19"/>
                    <a:pt x="115" y="19"/>
                  </a:cubicBezTo>
                  <a:cubicBezTo>
                    <a:pt x="76" y="19"/>
                    <a:pt x="57" y="19"/>
                    <a:pt x="38" y="19"/>
                  </a:cubicBezTo>
                  <a:cubicBezTo>
                    <a:pt x="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96"/>
            <p:cNvSpPr>
              <a:spLocks noChangeArrowheads="1"/>
            </p:cNvSpPr>
            <p:nvPr/>
          </p:nvSpPr>
          <p:spPr bwMode="auto">
            <a:xfrm>
              <a:off x="7331075" y="2952750"/>
              <a:ext cx="69850" cy="7938"/>
            </a:xfrm>
            <a:custGeom>
              <a:avLst/>
              <a:gdLst>
                <a:gd name="T0" fmla="*/ 0 w 192"/>
                <a:gd name="T1" fmla="*/ 19 h 20"/>
                <a:gd name="T2" fmla="*/ 0 w 192"/>
                <a:gd name="T3" fmla="*/ 19 h 20"/>
                <a:gd name="T4" fmla="*/ 38 w 192"/>
                <a:gd name="T5" fmla="*/ 0 h 20"/>
                <a:gd name="T6" fmla="*/ 95 w 192"/>
                <a:gd name="T7" fmla="*/ 0 h 20"/>
                <a:gd name="T8" fmla="*/ 172 w 192"/>
                <a:gd name="T9" fmla="*/ 0 h 20"/>
                <a:gd name="T10" fmla="*/ 191 w 192"/>
                <a:gd name="T11" fmla="*/ 19 h 20"/>
                <a:gd name="T12" fmla="*/ 172 w 192"/>
                <a:gd name="T13" fmla="*/ 19 h 20"/>
                <a:gd name="T14" fmla="*/ 95 w 192"/>
                <a:gd name="T15" fmla="*/ 19 h 20"/>
                <a:gd name="T16" fmla="*/ 38 w 192"/>
                <a:gd name="T17" fmla="*/ 19 h 20"/>
                <a:gd name="T18" fmla="*/ 0 w 192"/>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0">
                  <a:moveTo>
                    <a:pt x="0" y="19"/>
                  </a:moveTo>
                  <a:lnTo>
                    <a:pt x="0" y="19"/>
                  </a:lnTo>
                  <a:cubicBezTo>
                    <a:pt x="0" y="19"/>
                    <a:pt x="19" y="19"/>
                    <a:pt x="38" y="0"/>
                  </a:cubicBezTo>
                  <a:cubicBezTo>
                    <a:pt x="57" y="0"/>
                    <a:pt x="76" y="0"/>
                    <a:pt x="95" y="0"/>
                  </a:cubicBezTo>
                  <a:cubicBezTo>
                    <a:pt x="134" y="0"/>
                    <a:pt x="153" y="0"/>
                    <a:pt x="172" y="0"/>
                  </a:cubicBezTo>
                  <a:cubicBezTo>
                    <a:pt x="191" y="19"/>
                    <a:pt x="191" y="19"/>
                    <a:pt x="191" y="19"/>
                  </a:cubicBezTo>
                  <a:cubicBezTo>
                    <a:pt x="191" y="19"/>
                    <a:pt x="191" y="19"/>
                    <a:pt x="172" y="19"/>
                  </a:cubicBezTo>
                  <a:cubicBezTo>
                    <a:pt x="153" y="19"/>
                    <a:pt x="134" y="19"/>
                    <a:pt x="95" y="19"/>
                  </a:cubicBezTo>
                  <a:cubicBezTo>
                    <a:pt x="76" y="19"/>
                    <a:pt x="57"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97"/>
            <p:cNvSpPr>
              <a:spLocks noChangeArrowheads="1"/>
            </p:cNvSpPr>
            <p:nvPr/>
          </p:nvSpPr>
          <p:spPr bwMode="auto">
            <a:xfrm>
              <a:off x="7764463" y="2754313"/>
              <a:ext cx="14287" cy="439737"/>
            </a:xfrm>
            <a:custGeom>
              <a:avLst/>
              <a:gdLst>
                <a:gd name="T0" fmla="*/ 0 w 39"/>
                <a:gd name="T1" fmla="*/ 0 h 1223"/>
                <a:gd name="T2" fmla="*/ 0 w 39"/>
                <a:gd name="T3" fmla="*/ 0 h 1223"/>
                <a:gd name="T4" fmla="*/ 19 w 39"/>
                <a:gd name="T5" fmla="*/ 57 h 1223"/>
                <a:gd name="T6" fmla="*/ 19 w 39"/>
                <a:gd name="T7" fmla="*/ 191 h 1223"/>
                <a:gd name="T8" fmla="*/ 19 w 39"/>
                <a:gd name="T9" fmla="*/ 382 h 1223"/>
                <a:gd name="T10" fmla="*/ 38 w 39"/>
                <a:gd name="T11" fmla="*/ 611 h 1223"/>
                <a:gd name="T12" fmla="*/ 38 w 39"/>
                <a:gd name="T13" fmla="*/ 840 h 1223"/>
                <a:gd name="T14" fmla="*/ 38 w 39"/>
                <a:gd name="T15" fmla="*/ 1031 h 1223"/>
                <a:gd name="T16" fmla="*/ 19 w 39"/>
                <a:gd name="T17" fmla="*/ 1165 h 1223"/>
                <a:gd name="T18" fmla="*/ 19 w 39"/>
                <a:gd name="T19" fmla="*/ 1222 h 1223"/>
                <a:gd name="T20" fmla="*/ 19 w 39"/>
                <a:gd name="T21" fmla="*/ 1165 h 1223"/>
                <a:gd name="T22" fmla="*/ 19 w 39"/>
                <a:gd name="T23" fmla="*/ 1031 h 1223"/>
                <a:gd name="T24" fmla="*/ 0 w 39"/>
                <a:gd name="T25" fmla="*/ 840 h 1223"/>
                <a:gd name="T26" fmla="*/ 0 w 39"/>
                <a:gd name="T27" fmla="*/ 611 h 1223"/>
                <a:gd name="T28" fmla="*/ 0 w 39"/>
                <a:gd name="T29" fmla="*/ 382 h 1223"/>
                <a:gd name="T30" fmla="*/ 0 w 39"/>
                <a:gd name="T31" fmla="*/ 191 h 1223"/>
                <a:gd name="T32" fmla="*/ 0 w 39"/>
                <a:gd name="T33" fmla="*/ 57 h 1223"/>
                <a:gd name="T34" fmla="*/ 0 w 39"/>
                <a:gd name="T35"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23">
                  <a:moveTo>
                    <a:pt x="0" y="0"/>
                  </a:moveTo>
                  <a:lnTo>
                    <a:pt x="0" y="0"/>
                  </a:lnTo>
                  <a:cubicBezTo>
                    <a:pt x="0" y="0"/>
                    <a:pt x="19" y="19"/>
                    <a:pt x="19" y="57"/>
                  </a:cubicBezTo>
                  <a:cubicBezTo>
                    <a:pt x="19" y="96"/>
                    <a:pt x="19" y="134"/>
                    <a:pt x="19" y="191"/>
                  </a:cubicBezTo>
                  <a:cubicBezTo>
                    <a:pt x="19" y="248"/>
                    <a:pt x="19" y="325"/>
                    <a:pt x="19" y="382"/>
                  </a:cubicBezTo>
                  <a:cubicBezTo>
                    <a:pt x="38" y="459"/>
                    <a:pt x="38" y="535"/>
                    <a:pt x="38" y="611"/>
                  </a:cubicBezTo>
                  <a:cubicBezTo>
                    <a:pt x="38" y="688"/>
                    <a:pt x="38" y="764"/>
                    <a:pt x="38" y="840"/>
                  </a:cubicBezTo>
                  <a:cubicBezTo>
                    <a:pt x="38" y="897"/>
                    <a:pt x="38" y="974"/>
                    <a:pt x="38" y="1031"/>
                  </a:cubicBezTo>
                  <a:cubicBezTo>
                    <a:pt x="38" y="1088"/>
                    <a:pt x="38" y="1126"/>
                    <a:pt x="19" y="1165"/>
                  </a:cubicBezTo>
                  <a:cubicBezTo>
                    <a:pt x="19" y="1203"/>
                    <a:pt x="19" y="1222"/>
                    <a:pt x="19" y="1222"/>
                  </a:cubicBezTo>
                  <a:cubicBezTo>
                    <a:pt x="19" y="1222"/>
                    <a:pt x="19" y="1203"/>
                    <a:pt x="19" y="1165"/>
                  </a:cubicBezTo>
                  <a:cubicBezTo>
                    <a:pt x="19" y="1126"/>
                    <a:pt x="19" y="1088"/>
                    <a:pt x="19" y="1031"/>
                  </a:cubicBezTo>
                  <a:cubicBezTo>
                    <a:pt x="19" y="974"/>
                    <a:pt x="19" y="897"/>
                    <a:pt x="0" y="840"/>
                  </a:cubicBezTo>
                  <a:cubicBezTo>
                    <a:pt x="0" y="764"/>
                    <a:pt x="0" y="688"/>
                    <a:pt x="0" y="611"/>
                  </a:cubicBezTo>
                  <a:cubicBezTo>
                    <a:pt x="0" y="535"/>
                    <a:pt x="0" y="459"/>
                    <a:pt x="0" y="382"/>
                  </a:cubicBezTo>
                  <a:cubicBezTo>
                    <a:pt x="0" y="325"/>
                    <a:pt x="0" y="248"/>
                    <a:pt x="0" y="191"/>
                  </a:cubicBezTo>
                  <a:cubicBezTo>
                    <a:pt x="0" y="134"/>
                    <a:pt x="0" y="96"/>
                    <a:pt x="0" y="57"/>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98"/>
            <p:cNvSpPr>
              <a:spLocks noChangeArrowheads="1"/>
            </p:cNvSpPr>
            <p:nvPr/>
          </p:nvSpPr>
          <p:spPr bwMode="auto">
            <a:xfrm>
              <a:off x="7591425" y="2740025"/>
              <a:ext cx="14288" cy="433388"/>
            </a:xfrm>
            <a:custGeom>
              <a:avLst/>
              <a:gdLst>
                <a:gd name="T0" fmla="*/ 0 w 39"/>
                <a:gd name="T1" fmla="*/ 0 h 1204"/>
                <a:gd name="T2" fmla="*/ 0 w 39"/>
                <a:gd name="T3" fmla="*/ 0 h 1204"/>
                <a:gd name="T4" fmla="*/ 0 w 39"/>
                <a:gd name="T5" fmla="*/ 38 h 1204"/>
                <a:gd name="T6" fmla="*/ 19 w 39"/>
                <a:gd name="T7" fmla="*/ 191 h 1204"/>
                <a:gd name="T8" fmla="*/ 19 w 39"/>
                <a:gd name="T9" fmla="*/ 382 h 1204"/>
                <a:gd name="T10" fmla="*/ 19 w 39"/>
                <a:gd name="T11" fmla="*/ 592 h 1204"/>
                <a:gd name="T12" fmla="*/ 38 w 39"/>
                <a:gd name="T13" fmla="*/ 821 h 1204"/>
                <a:gd name="T14" fmla="*/ 19 w 39"/>
                <a:gd name="T15" fmla="*/ 1012 h 1204"/>
                <a:gd name="T16" fmla="*/ 19 w 39"/>
                <a:gd name="T17" fmla="*/ 1145 h 1204"/>
                <a:gd name="T18" fmla="*/ 19 w 39"/>
                <a:gd name="T19" fmla="*/ 1203 h 1204"/>
                <a:gd name="T20" fmla="*/ 19 w 39"/>
                <a:gd name="T21" fmla="*/ 1145 h 1204"/>
                <a:gd name="T22" fmla="*/ 19 w 39"/>
                <a:gd name="T23" fmla="*/ 1012 h 1204"/>
                <a:gd name="T24" fmla="*/ 0 w 39"/>
                <a:gd name="T25" fmla="*/ 821 h 1204"/>
                <a:gd name="T26" fmla="*/ 0 w 39"/>
                <a:gd name="T27" fmla="*/ 592 h 1204"/>
                <a:gd name="T28" fmla="*/ 0 w 39"/>
                <a:gd name="T29" fmla="*/ 382 h 1204"/>
                <a:gd name="T30" fmla="*/ 0 w 39"/>
                <a:gd name="T31" fmla="*/ 191 h 1204"/>
                <a:gd name="T32" fmla="*/ 0 w 39"/>
                <a:gd name="T33" fmla="*/ 38 h 1204"/>
                <a:gd name="T34" fmla="*/ 0 w 39"/>
                <a:gd name="T35"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04">
                  <a:moveTo>
                    <a:pt x="0" y="0"/>
                  </a:moveTo>
                  <a:lnTo>
                    <a:pt x="0" y="0"/>
                  </a:lnTo>
                  <a:cubicBezTo>
                    <a:pt x="0" y="0"/>
                    <a:pt x="0" y="19"/>
                    <a:pt x="0" y="38"/>
                  </a:cubicBezTo>
                  <a:cubicBezTo>
                    <a:pt x="19" y="76"/>
                    <a:pt x="19" y="134"/>
                    <a:pt x="19" y="191"/>
                  </a:cubicBezTo>
                  <a:cubicBezTo>
                    <a:pt x="19" y="229"/>
                    <a:pt x="19" y="305"/>
                    <a:pt x="19" y="382"/>
                  </a:cubicBezTo>
                  <a:cubicBezTo>
                    <a:pt x="19" y="439"/>
                    <a:pt x="19" y="515"/>
                    <a:pt x="19" y="592"/>
                  </a:cubicBezTo>
                  <a:cubicBezTo>
                    <a:pt x="38" y="668"/>
                    <a:pt x="38" y="745"/>
                    <a:pt x="38" y="821"/>
                  </a:cubicBezTo>
                  <a:cubicBezTo>
                    <a:pt x="38" y="897"/>
                    <a:pt x="19" y="955"/>
                    <a:pt x="19" y="1012"/>
                  </a:cubicBezTo>
                  <a:cubicBezTo>
                    <a:pt x="19" y="1069"/>
                    <a:pt x="19" y="1107"/>
                    <a:pt x="19" y="1145"/>
                  </a:cubicBezTo>
                  <a:cubicBezTo>
                    <a:pt x="19" y="1184"/>
                    <a:pt x="19" y="1203"/>
                    <a:pt x="19" y="1203"/>
                  </a:cubicBezTo>
                  <a:cubicBezTo>
                    <a:pt x="19" y="1203"/>
                    <a:pt x="19" y="1184"/>
                    <a:pt x="19" y="1145"/>
                  </a:cubicBezTo>
                  <a:cubicBezTo>
                    <a:pt x="19" y="1107"/>
                    <a:pt x="19" y="1069"/>
                    <a:pt x="19" y="1012"/>
                  </a:cubicBezTo>
                  <a:cubicBezTo>
                    <a:pt x="19" y="955"/>
                    <a:pt x="0" y="897"/>
                    <a:pt x="0" y="821"/>
                  </a:cubicBezTo>
                  <a:cubicBezTo>
                    <a:pt x="0" y="745"/>
                    <a:pt x="0" y="668"/>
                    <a:pt x="0" y="592"/>
                  </a:cubicBezTo>
                  <a:cubicBezTo>
                    <a:pt x="0" y="515"/>
                    <a:pt x="0" y="439"/>
                    <a:pt x="0" y="382"/>
                  </a:cubicBezTo>
                  <a:cubicBezTo>
                    <a:pt x="0" y="305"/>
                    <a:pt x="0" y="229"/>
                    <a:pt x="0" y="191"/>
                  </a:cubicBezTo>
                  <a:cubicBezTo>
                    <a:pt x="0" y="134"/>
                    <a:pt x="0" y="76"/>
                    <a:pt x="0" y="38"/>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99"/>
            <p:cNvSpPr>
              <a:spLocks noChangeArrowheads="1"/>
            </p:cNvSpPr>
            <p:nvPr/>
          </p:nvSpPr>
          <p:spPr bwMode="auto">
            <a:xfrm>
              <a:off x="7434263" y="2884488"/>
              <a:ext cx="7937" cy="309562"/>
            </a:xfrm>
            <a:custGeom>
              <a:avLst/>
              <a:gdLst>
                <a:gd name="T0" fmla="*/ 0 w 20"/>
                <a:gd name="T1" fmla="*/ 0 h 860"/>
                <a:gd name="T2" fmla="*/ 0 w 20"/>
                <a:gd name="T3" fmla="*/ 0 h 860"/>
                <a:gd name="T4" fmla="*/ 0 w 20"/>
                <a:gd name="T5" fmla="*/ 38 h 860"/>
                <a:gd name="T6" fmla="*/ 19 w 20"/>
                <a:gd name="T7" fmla="*/ 133 h 860"/>
                <a:gd name="T8" fmla="*/ 19 w 20"/>
                <a:gd name="T9" fmla="*/ 267 h 860"/>
                <a:gd name="T10" fmla="*/ 19 w 20"/>
                <a:gd name="T11" fmla="*/ 439 h 860"/>
                <a:gd name="T12" fmla="*/ 19 w 20"/>
                <a:gd name="T13" fmla="*/ 592 h 860"/>
                <a:gd name="T14" fmla="*/ 19 w 20"/>
                <a:gd name="T15" fmla="*/ 725 h 860"/>
                <a:gd name="T16" fmla="*/ 19 w 20"/>
                <a:gd name="T17" fmla="*/ 821 h 860"/>
                <a:gd name="T18" fmla="*/ 19 w 20"/>
                <a:gd name="T19" fmla="*/ 859 h 860"/>
                <a:gd name="T20" fmla="*/ 19 w 20"/>
                <a:gd name="T21" fmla="*/ 821 h 860"/>
                <a:gd name="T22" fmla="*/ 0 w 20"/>
                <a:gd name="T23" fmla="*/ 725 h 860"/>
                <a:gd name="T24" fmla="*/ 0 w 20"/>
                <a:gd name="T25" fmla="*/ 592 h 860"/>
                <a:gd name="T26" fmla="*/ 0 w 20"/>
                <a:gd name="T27" fmla="*/ 439 h 860"/>
                <a:gd name="T28" fmla="*/ 0 w 20"/>
                <a:gd name="T29" fmla="*/ 267 h 860"/>
                <a:gd name="T30" fmla="*/ 0 w 20"/>
                <a:gd name="T31" fmla="*/ 133 h 860"/>
                <a:gd name="T32" fmla="*/ 0 w 20"/>
                <a:gd name="T33" fmla="*/ 38 h 860"/>
                <a:gd name="T34" fmla="*/ 0 w 20"/>
                <a:gd name="T35"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60">
                  <a:moveTo>
                    <a:pt x="0" y="0"/>
                  </a:moveTo>
                  <a:lnTo>
                    <a:pt x="0" y="0"/>
                  </a:lnTo>
                  <a:cubicBezTo>
                    <a:pt x="0" y="0"/>
                    <a:pt x="0" y="19"/>
                    <a:pt x="0" y="38"/>
                  </a:cubicBezTo>
                  <a:cubicBezTo>
                    <a:pt x="19" y="57"/>
                    <a:pt x="19" y="96"/>
                    <a:pt x="19" y="133"/>
                  </a:cubicBezTo>
                  <a:cubicBezTo>
                    <a:pt x="19" y="172"/>
                    <a:pt x="19" y="229"/>
                    <a:pt x="19" y="267"/>
                  </a:cubicBezTo>
                  <a:cubicBezTo>
                    <a:pt x="19" y="325"/>
                    <a:pt x="19" y="381"/>
                    <a:pt x="19" y="439"/>
                  </a:cubicBezTo>
                  <a:cubicBezTo>
                    <a:pt x="19" y="477"/>
                    <a:pt x="19" y="534"/>
                    <a:pt x="19" y="592"/>
                  </a:cubicBezTo>
                  <a:cubicBezTo>
                    <a:pt x="19" y="649"/>
                    <a:pt x="19" y="687"/>
                    <a:pt x="19" y="725"/>
                  </a:cubicBezTo>
                  <a:cubicBezTo>
                    <a:pt x="19" y="763"/>
                    <a:pt x="19" y="802"/>
                    <a:pt x="19" y="821"/>
                  </a:cubicBezTo>
                  <a:cubicBezTo>
                    <a:pt x="19" y="840"/>
                    <a:pt x="19" y="859"/>
                    <a:pt x="19" y="859"/>
                  </a:cubicBezTo>
                  <a:cubicBezTo>
                    <a:pt x="19" y="859"/>
                    <a:pt x="19" y="840"/>
                    <a:pt x="19" y="821"/>
                  </a:cubicBezTo>
                  <a:cubicBezTo>
                    <a:pt x="19" y="802"/>
                    <a:pt x="0" y="763"/>
                    <a:pt x="0" y="725"/>
                  </a:cubicBezTo>
                  <a:cubicBezTo>
                    <a:pt x="0" y="687"/>
                    <a:pt x="0" y="649"/>
                    <a:pt x="0" y="592"/>
                  </a:cubicBezTo>
                  <a:cubicBezTo>
                    <a:pt x="0" y="534"/>
                    <a:pt x="0" y="477"/>
                    <a:pt x="0" y="439"/>
                  </a:cubicBezTo>
                  <a:cubicBezTo>
                    <a:pt x="0" y="381"/>
                    <a:pt x="0" y="325"/>
                    <a:pt x="0" y="267"/>
                  </a:cubicBezTo>
                  <a:cubicBezTo>
                    <a:pt x="0" y="229"/>
                    <a:pt x="0" y="172"/>
                    <a:pt x="0" y="133"/>
                  </a:cubicBezTo>
                  <a:cubicBezTo>
                    <a:pt x="0" y="96"/>
                    <a:pt x="0" y="57"/>
                    <a:pt x="0" y="38"/>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100"/>
            <p:cNvSpPr>
              <a:spLocks noChangeArrowheads="1"/>
            </p:cNvSpPr>
            <p:nvPr/>
          </p:nvSpPr>
          <p:spPr bwMode="auto">
            <a:xfrm>
              <a:off x="7997825" y="3351213"/>
              <a:ext cx="61913" cy="34925"/>
            </a:xfrm>
            <a:custGeom>
              <a:avLst/>
              <a:gdLst>
                <a:gd name="T0" fmla="*/ 172 w 173"/>
                <a:gd name="T1" fmla="*/ 95 h 96"/>
                <a:gd name="T2" fmla="*/ 172 w 173"/>
                <a:gd name="T3" fmla="*/ 95 h 96"/>
                <a:gd name="T4" fmla="*/ 153 w 173"/>
                <a:gd name="T5" fmla="*/ 75 h 96"/>
                <a:gd name="T6" fmla="*/ 76 w 173"/>
                <a:gd name="T7" fmla="*/ 56 h 96"/>
                <a:gd name="T8" fmla="*/ 19 w 173"/>
                <a:gd name="T9" fmla="*/ 18 h 96"/>
                <a:gd name="T10" fmla="*/ 0 w 173"/>
                <a:gd name="T11" fmla="*/ 0 h 96"/>
                <a:gd name="T12" fmla="*/ 19 w 173"/>
                <a:gd name="T13" fmla="*/ 0 h 96"/>
                <a:gd name="T14" fmla="*/ 96 w 173"/>
                <a:gd name="T15" fmla="*/ 37 h 96"/>
                <a:gd name="T16" fmla="*/ 153 w 173"/>
                <a:gd name="T17" fmla="*/ 75 h 96"/>
                <a:gd name="T18" fmla="*/ 172 w 173"/>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96">
                  <a:moveTo>
                    <a:pt x="172" y="95"/>
                  </a:moveTo>
                  <a:lnTo>
                    <a:pt x="172" y="95"/>
                  </a:lnTo>
                  <a:cubicBezTo>
                    <a:pt x="172" y="95"/>
                    <a:pt x="172" y="75"/>
                    <a:pt x="153" y="75"/>
                  </a:cubicBezTo>
                  <a:cubicBezTo>
                    <a:pt x="134" y="75"/>
                    <a:pt x="115" y="56"/>
                    <a:pt x="76" y="56"/>
                  </a:cubicBezTo>
                  <a:cubicBezTo>
                    <a:pt x="57" y="37"/>
                    <a:pt x="38" y="18"/>
                    <a:pt x="19" y="18"/>
                  </a:cubicBezTo>
                  <a:cubicBezTo>
                    <a:pt x="0" y="0"/>
                    <a:pt x="0" y="0"/>
                    <a:pt x="0" y="0"/>
                  </a:cubicBezTo>
                  <a:cubicBezTo>
                    <a:pt x="0" y="0"/>
                    <a:pt x="0" y="0"/>
                    <a:pt x="19" y="0"/>
                  </a:cubicBezTo>
                  <a:cubicBezTo>
                    <a:pt x="38" y="18"/>
                    <a:pt x="76" y="18"/>
                    <a:pt x="96" y="37"/>
                  </a:cubicBezTo>
                  <a:cubicBezTo>
                    <a:pt x="115" y="37"/>
                    <a:pt x="134" y="56"/>
                    <a:pt x="153" y="75"/>
                  </a:cubicBezTo>
                  <a:cubicBezTo>
                    <a:pt x="172" y="75"/>
                    <a:pt x="172" y="95"/>
                    <a:pt x="172" y="95"/>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101"/>
            <p:cNvSpPr>
              <a:spLocks noChangeArrowheads="1"/>
            </p:cNvSpPr>
            <p:nvPr/>
          </p:nvSpPr>
          <p:spPr bwMode="auto">
            <a:xfrm>
              <a:off x="7997825" y="3357563"/>
              <a:ext cx="55563" cy="28575"/>
            </a:xfrm>
            <a:custGeom>
              <a:avLst/>
              <a:gdLst>
                <a:gd name="T0" fmla="*/ 153 w 154"/>
                <a:gd name="T1" fmla="*/ 77 h 78"/>
                <a:gd name="T2" fmla="*/ 153 w 154"/>
                <a:gd name="T3" fmla="*/ 77 h 78"/>
                <a:gd name="T4" fmla="*/ 134 w 154"/>
                <a:gd name="T5" fmla="*/ 77 h 78"/>
                <a:gd name="T6" fmla="*/ 76 w 154"/>
                <a:gd name="T7" fmla="*/ 57 h 78"/>
                <a:gd name="T8" fmla="*/ 38 w 154"/>
                <a:gd name="T9" fmla="*/ 19 h 78"/>
                <a:gd name="T10" fmla="*/ 0 w 154"/>
                <a:gd name="T11" fmla="*/ 0 h 78"/>
                <a:gd name="T12" fmla="*/ 38 w 154"/>
                <a:gd name="T13" fmla="*/ 19 h 78"/>
                <a:gd name="T14" fmla="*/ 96 w 154"/>
                <a:gd name="T15" fmla="*/ 38 h 78"/>
                <a:gd name="T16" fmla="*/ 134 w 154"/>
                <a:gd name="T17" fmla="*/ 77 h 78"/>
                <a:gd name="T18" fmla="*/ 153 w 154"/>
                <a:gd name="T1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8">
                  <a:moveTo>
                    <a:pt x="153" y="77"/>
                  </a:moveTo>
                  <a:lnTo>
                    <a:pt x="153" y="77"/>
                  </a:lnTo>
                  <a:cubicBezTo>
                    <a:pt x="153" y="77"/>
                    <a:pt x="153" y="77"/>
                    <a:pt x="134" y="77"/>
                  </a:cubicBezTo>
                  <a:cubicBezTo>
                    <a:pt x="115" y="77"/>
                    <a:pt x="96" y="57"/>
                    <a:pt x="76" y="57"/>
                  </a:cubicBezTo>
                  <a:cubicBezTo>
                    <a:pt x="57" y="38"/>
                    <a:pt x="38" y="38"/>
                    <a:pt x="38" y="19"/>
                  </a:cubicBezTo>
                  <a:cubicBezTo>
                    <a:pt x="19" y="19"/>
                    <a:pt x="0" y="0"/>
                    <a:pt x="0" y="0"/>
                  </a:cubicBezTo>
                  <a:cubicBezTo>
                    <a:pt x="0" y="0"/>
                    <a:pt x="19" y="19"/>
                    <a:pt x="38" y="19"/>
                  </a:cubicBezTo>
                  <a:cubicBezTo>
                    <a:pt x="38" y="19"/>
                    <a:pt x="76" y="19"/>
                    <a:pt x="96" y="38"/>
                  </a:cubicBezTo>
                  <a:cubicBezTo>
                    <a:pt x="115" y="38"/>
                    <a:pt x="115" y="57"/>
                    <a:pt x="134" y="77"/>
                  </a:cubicBezTo>
                  <a:cubicBezTo>
                    <a:pt x="153" y="77"/>
                    <a:pt x="153" y="77"/>
                    <a:pt x="153" y="7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102"/>
            <p:cNvSpPr>
              <a:spLocks noChangeArrowheads="1"/>
            </p:cNvSpPr>
            <p:nvPr/>
          </p:nvSpPr>
          <p:spPr bwMode="auto">
            <a:xfrm>
              <a:off x="7413625" y="3756025"/>
              <a:ext cx="454025" cy="1966913"/>
            </a:xfrm>
            <a:custGeom>
              <a:avLst/>
              <a:gdLst>
                <a:gd name="T0" fmla="*/ 57 w 1261"/>
                <a:gd name="T1" fmla="*/ 5461 h 5462"/>
                <a:gd name="T2" fmla="*/ 1260 w 1261"/>
                <a:gd name="T3" fmla="*/ 5442 h 5462"/>
                <a:gd name="T4" fmla="*/ 1184 w 1261"/>
                <a:gd name="T5" fmla="*/ 0 h 5462"/>
                <a:gd name="T6" fmla="*/ 0 w 1261"/>
                <a:gd name="T7" fmla="*/ 19 h 5462"/>
                <a:gd name="T8" fmla="*/ 57 w 1261"/>
                <a:gd name="T9" fmla="*/ 5461 h 5462"/>
              </a:gdLst>
              <a:ahLst/>
              <a:cxnLst>
                <a:cxn ang="0">
                  <a:pos x="T0" y="T1"/>
                </a:cxn>
                <a:cxn ang="0">
                  <a:pos x="T2" y="T3"/>
                </a:cxn>
                <a:cxn ang="0">
                  <a:pos x="T4" y="T5"/>
                </a:cxn>
                <a:cxn ang="0">
                  <a:pos x="T6" y="T7"/>
                </a:cxn>
                <a:cxn ang="0">
                  <a:pos x="T8" y="T9"/>
                </a:cxn>
              </a:cxnLst>
              <a:rect l="0" t="0" r="r" b="b"/>
              <a:pathLst>
                <a:path w="1261" h="5462">
                  <a:moveTo>
                    <a:pt x="57" y="5461"/>
                  </a:moveTo>
                  <a:lnTo>
                    <a:pt x="1260" y="5442"/>
                  </a:lnTo>
                  <a:lnTo>
                    <a:pt x="1184" y="0"/>
                  </a:lnTo>
                  <a:lnTo>
                    <a:pt x="0" y="19"/>
                  </a:lnTo>
                  <a:lnTo>
                    <a:pt x="57" y="546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103"/>
            <p:cNvSpPr>
              <a:spLocks noChangeArrowheads="1"/>
            </p:cNvSpPr>
            <p:nvPr/>
          </p:nvSpPr>
          <p:spPr bwMode="auto">
            <a:xfrm>
              <a:off x="3784600" y="2238375"/>
              <a:ext cx="323850" cy="206375"/>
            </a:xfrm>
            <a:custGeom>
              <a:avLst/>
              <a:gdLst>
                <a:gd name="T0" fmla="*/ 897 w 898"/>
                <a:gd name="T1" fmla="*/ 38 h 574"/>
                <a:gd name="T2" fmla="*/ 897 w 898"/>
                <a:gd name="T3" fmla="*/ 38 h 574"/>
                <a:gd name="T4" fmla="*/ 305 w 898"/>
                <a:gd name="T5" fmla="*/ 0 h 574"/>
                <a:gd name="T6" fmla="*/ 210 w 898"/>
                <a:gd name="T7" fmla="*/ 77 h 574"/>
                <a:gd name="T8" fmla="*/ 0 w 898"/>
                <a:gd name="T9" fmla="*/ 573 h 574"/>
                <a:gd name="T10" fmla="*/ 897 w 898"/>
                <a:gd name="T11" fmla="*/ 38 h 574"/>
              </a:gdLst>
              <a:ahLst/>
              <a:cxnLst>
                <a:cxn ang="0">
                  <a:pos x="T0" y="T1"/>
                </a:cxn>
                <a:cxn ang="0">
                  <a:pos x="T2" y="T3"/>
                </a:cxn>
                <a:cxn ang="0">
                  <a:pos x="T4" y="T5"/>
                </a:cxn>
                <a:cxn ang="0">
                  <a:pos x="T6" y="T7"/>
                </a:cxn>
                <a:cxn ang="0">
                  <a:pos x="T8" y="T9"/>
                </a:cxn>
                <a:cxn ang="0">
                  <a:pos x="T10" y="T11"/>
                </a:cxn>
              </a:cxnLst>
              <a:rect l="0" t="0" r="r" b="b"/>
              <a:pathLst>
                <a:path w="898" h="574">
                  <a:moveTo>
                    <a:pt x="897" y="38"/>
                  </a:moveTo>
                  <a:lnTo>
                    <a:pt x="897" y="38"/>
                  </a:lnTo>
                  <a:cubicBezTo>
                    <a:pt x="305" y="0"/>
                    <a:pt x="305" y="0"/>
                    <a:pt x="305" y="0"/>
                  </a:cubicBezTo>
                  <a:cubicBezTo>
                    <a:pt x="305" y="0"/>
                    <a:pt x="229" y="0"/>
                    <a:pt x="210" y="77"/>
                  </a:cubicBezTo>
                  <a:cubicBezTo>
                    <a:pt x="0" y="573"/>
                    <a:pt x="0" y="573"/>
                    <a:pt x="0" y="573"/>
                  </a:cubicBezTo>
                  <a:lnTo>
                    <a:pt x="897" y="38"/>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104"/>
            <p:cNvSpPr>
              <a:spLocks noChangeArrowheads="1"/>
            </p:cNvSpPr>
            <p:nvPr/>
          </p:nvSpPr>
          <p:spPr bwMode="auto">
            <a:xfrm>
              <a:off x="4162425" y="2079625"/>
              <a:ext cx="254000" cy="165100"/>
            </a:xfrm>
            <a:custGeom>
              <a:avLst/>
              <a:gdLst>
                <a:gd name="T0" fmla="*/ 420 w 707"/>
                <a:gd name="T1" fmla="*/ 0 h 459"/>
                <a:gd name="T2" fmla="*/ 420 w 707"/>
                <a:gd name="T3" fmla="*/ 0 h 459"/>
                <a:gd name="T4" fmla="*/ 668 w 707"/>
                <a:gd name="T5" fmla="*/ 153 h 459"/>
                <a:gd name="T6" fmla="*/ 439 w 707"/>
                <a:gd name="T7" fmla="*/ 439 h 459"/>
                <a:gd name="T8" fmla="*/ 0 w 707"/>
                <a:gd name="T9" fmla="*/ 458 h 459"/>
                <a:gd name="T10" fmla="*/ 420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420" y="0"/>
                  </a:moveTo>
                  <a:lnTo>
                    <a:pt x="420" y="0"/>
                  </a:lnTo>
                  <a:cubicBezTo>
                    <a:pt x="420" y="0"/>
                    <a:pt x="706" y="0"/>
                    <a:pt x="668" y="153"/>
                  </a:cubicBezTo>
                  <a:cubicBezTo>
                    <a:pt x="668" y="153"/>
                    <a:pt x="630" y="420"/>
                    <a:pt x="439" y="439"/>
                  </a:cubicBezTo>
                  <a:cubicBezTo>
                    <a:pt x="0" y="458"/>
                    <a:pt x="0" y="458"/>
                    <a:pt x="0" y="458"/>
                  </a:cubicBezTo>
                  <a:lnTo>
                    <a:pt x="420"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105"/>
            <p:cNvSpPr>
              <a:spLocks noChangeArrowheads="1"/>
            </p:cNvSpPr>
            <p:nvPr/>
          </p:nvSpPr>
          <p:spPr bwMode="auto">
            <a:xfrm>
              <a:off x="3633788" y="2919413"/>
              <a:ext cx="398462" cy="233362"/>
            </a:xfrm>
            <a:custGeom>
              <a:avLst/>
              <a:gdLst>
                <a:gd name="T0" fmla="*/ 1107 w 1108"/>
                <a:gd name="T1" fmla="*/ 285 h 649"/>
                <a:gd name="T2" fmla="*/ 973 w 1108"/>
                <a:gd name="T3" fmla="*/ 648 h 649"/>
                <a:gd name="T4" fmla="*/ 0 w 1108"/>
                <a:gd name="T5" fmla="*/ 305 h 649"/>
                <a:gd name="T6" fmla="*/ 114 w 1108"/>
                <a:gd name="T7" fmla="*/ 0 h 649"/>
                <a:gd name="T8" fmla="*/ 1107 w 1108"/>
                <a:gd name="T9" fmla="*/ 285 h 649"/>
              </a:gdLst>
              <a:ahLst/>
              <a:cxnLst>
                <a:cxn ang="0">
                  <a:pos x="T0" y="T1"/>
                </a:cxn>
                <a:cxn ang="0">
                  <a:pos x="T2" y="T3"/>
                </a:cxn>
                <a:cxn ang="0">
                  <a:pos x="T4" y="T5"/>
                </a:cxn>
                <a:cxn ang="0">
                  <a:pos x="T6" y="T7"/>
                </a:cxn>
                <a:cxn ang="0">
                  <a:pos x="T8" y="T9"/>
                </a:cxn>
              </a:cxnLst>
              <a:rect l="0" t="0" r="r" b="b"/>
              <a:pathLst>
                <a:path w="1108" h="649">
                  <a:moveTo>
                    <a:pt x="1107" y="285"/>
                  </a:moveTo>
                  <a:lnTo>
                    <a:pt x="973" y="648"/>
                  </a:lnTo>
                  <a:lnTo>
                    <a:pt x="0" y="305"/>
                  </a:lnTo>
                  <a:lnTo>
                    <a:pt x="114" y="0"/>
                  </a:lnTo>
                  <a:lnTo>
                    <a:pt x="1107" y="28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106"/>
            <p:cNvSpPr>
              <a:spLocks noChangeArrowheads="1"/>
            </p:cNvSpPr>
            <p:nvPr/>
          </p:nvSpPr>
          <p:spPr bwMode="auto">
            <a:xfrm>
              <a:off x="3489325" y="2073275"/>
              <a:ext cx="681038" cy="1003300"/>
            </a:xfrm>
            <a:custGeom>
              <a:avLst/>
              <a:gdLst>
                <a:gd name="T0" fmla="*/ 114 w 1891"/>
                <a:gd name="T1" fmla="*/ 1031 h 2788"/>
                <a:gd name="T2" fmla="*/ 114 w 1891"/>
                <a:gd name="T3" fmla="*/ 1031 h 2788"/>
                <a:gd name="T4" fmla="*/ 744 w 1891"/>
                <a:gd name="T5" fmla="*/ 114 h 2788"/>
                <a:gd name="T6" fmla="*/ 974 w 1891"/>
                <a:gd name="T7" fmla="*/ 0 h 2788"/>
                <a:gd name="T8" fmla="*/ 1050 w 1891"/>
                <a:gd name="T9" fmla="*/ 0 h 2788"/>
                <a:gd name="T10" fmla="*/ 1050 w 1891"/>
                <a:gd name="T11" fmla="*/ 0 h 2788"/>
                <a:gd name="T12" fmla="*/ 1069 w 1891"/>
                <a:gd name="T13" fmla="*/ 0 h 2788"/>
                <a:gd name="T14" fmla="*/ 1069 w 1891"/>
                <a:gd name="T15" fmla="*/ 859 h 2788"/>
                <a:gd name="T16" fmla="*/ 1069 w 1891"/>
                <a:gd name="T17" fmla="*/ 859 h 2788"/>
                <a:gd name="T18" fmla="*/ 1031 w 1891"/>
                <a:gd name="T19" fmla="*/ 802 h 2788"/>
                <a:gd name="T20" fmla="*/ 1012 w 1891"/>
                <a:gd name="T21" fmla="*/ 821 h 2788"/>
                <a:gd name="T22" fmla="*/ 821 w 1891"/>
                <a:gd name="T23" fmla="*/ 1031 h 2788"/>
                <a:gd name="T24" fmla="*/ 1069 w 1891"/>
                <a:gd name="T25" fmla="*/ 1585 h 2788"/>
                <a:gd name="T26" fmla="*/ 1069 w 1891"/>
                <a:gd name="T27" fmla="*/ 1661 h 2788"/>
                <a:gd name="T28" fmla="*/ 1298 w 1891"/>
                <a:gd name="T29" fmla="*/ 1680 h 2788"/>
                <a:gd name="T30" fmla="*/ 1642 w 1891"/>
                <a:gd name="T31" fmla="*/ 1871 h 2788"/>
                <a:gd name="T32" fmla="*/ 1890 w 1891"/>
                <a:gd name="T33" fmla="*/ 1986 h 2788"/>
                <a:gd name="T34" fmla="*/ 1890 w 1891"/>
                <a:gd name="T35" fmla="*/ 2081 h 2788"/>
                <a:gd name="T36" fmla="*/ 1852 w 1891"/>
                <a:gd name="T37" fmla="*/ 2138 h 2788"/>
                <a:gd name="T38" fmla="*/ 1852 w 1891"/>
                <a:gd name="T39" fmla="*/ 2138 h 2788"/>
                <a:gd name="T40" fmla="*/ 1451 w 1891"/>
                <a:gd name="T41" fmla="*/ 2787 h 2788"/>
                <a:gd name="T42" fmla="*/ 458 w 1891"/>
                <a:gd name="T43" fmla="*/ 2463 h 2788"/>
                <a:gd name="T44" fmla="*/ 57 w 1891"/>
                <a:gd name="T45" fmla="*/ 1356 h 2788"/>
                <a:gd name="T46" fmla="*/ 114 w 1891"/>
                <a:gd name="T47" fmla="*/ 1031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1" h="2788">
                  <a:moveTo>
                    <a:pt x="114" y="1031"/>
                  </a:moveTo>
                  <a:lnTo>
                    <a:pt x="114" y="1031"/>
                  </a:lnTo>
                  <a:cubicBezTo>
                    <a:pt x="744" y="114"/>
                    <a:pt x="744" y="114"/>
                    <a:pt x="744" y="114"/>
                  </a:cubicBezTo>
                  <a:cubicBezTo>
                    <a:pt x="802" y="38"/>
                    <a:pt x="897" y="0"/>
                    <a:pt x="974" y="0"/>
                  </a:cubicBezTo>
                  <a:cubicBezTo>
                    <a:pt x="1050" y="0"/>
                    <a:pt x="1050" y="0"/>
                    <a:pt x="1050" y="0"/>
                  </a:cubicBezTo>
                  <a:lnTo>
                    <a:pt x="1050" y="0"/>
                  </a:lnTo>
                  <a:cubicBezTo>
                    <a:pt x="1069" y="0"/>
                    <a:pt x="1069" y="0"/>
                    <a:pt x="1069" y="0"/>
                  </a:cubicBezTo>
                  <a:cubicBezTo>
                    <a:pt x="1069" y="859"/>
                    <a:pt x="1069" y="859"/>
                    <a:pt x="1069" y="859"/>
                  </a:cubicBezTo>
                  <a:lnTo>
                    <a:pt x="1069" y="859"/>
                  </a:lnTo>
                  <a:cubicBezTo>
                    <a:pt x="1031" y="802"/>
                    <a:pt x="1031" y="802"/>
                    <a:pt x="1031" y="802"/>
                  </a:cubicBezTo>
                  <a:cubicBezTo>
                    <a:pt x="1012" y="821"/>
                    <a:pt x="1012" y="821"/>
                    <a:pt x="1012" y="821"/>
                  </a:cubicBezTo>
                  <a:cubicBezTo>
                    <a:pt x="1012" y="821"/>
                    <a:pt x="878" y="974"/>
                    <a:pt x="821" y="1031"/>
                  </a:cubicBezTo>
                  <a:cubicBezTo>
                    <a:pt x="783" y="1356"/>
                    <a:pt x="916" y="1527"/>
                    <a:pt x="1069" y="1585"/>
                  </a:cubicBezTo>
                  <a:cubicBezTo>
                    <a:pt x="1069" y="1661"/>
                    <a:pt x="1069" y="1661"/>
                    <a:pt x="1069" y="1661"/>
                  </a:cubicBezTo>
                  <a:cubicBezTo>
                    <a:pt x="1298" y="1680"/>
                    <a:pt x="1298" y="1680"/>
                    <a:pt x="1298" y="1680"/>
                  </a:cubicBezTo>
                  <a:cubicBezTo>
                    <a:pt x="1298" y="1680"/>
                    <a:pt x="1642" y="1852"/>
                    <a:pt x="1642" y="1871"/>
                  </a:cubicBezTo>
                  <a:cubicBezTo>
                    <a:pt x="1661" y="1871"/>
                    <a:pt x="1890" y="1986"/>
                    <a:pt x="1890" y="1986"/>
                  </a:cubicBezTo>
                  <a:cubicBezTo>
                    <a:pt x="1890" y="2081"/>
                    <a:pt x="1890" y="2081"/>
                    <a:pt x="1890" y="2081"/>
                  </a:cubicBezTo>
                  <a:cubicBezTo>
                    <a:pt x="1852" y="2138"/>
                    <a:pt x="1852" y="2138"/>
                    <a:pt x="1852" y="2138"/>
                  </a:cubicBezTo>
                  <a:lnTo>
                    <a:pt x="1852" y="2138"/>
                  </a:lnTo>
                  <a:cubicBezTo>
                    <a:pt x="1451" y="2787"/>
                    <a:pt x="1451" y="2787"/>
                    <a:pt x="1451" y="2787"/>
                  </a:cubicBezTo>
                  <a:cubicBezTo>
                    <a:pt x="458" y="2463"/>
                    <a:pt x="458" y="2463"/>
                    <a:pt x="458" y="2463"/>
                  </a:cubicBezTo>
                  <a:cubicBezTo>
                    <a:pt x="57" y="1356"/>
                    <a:pt x="57" y="1356"/>
                    <a:pt x="57" y="1356"/>
                  </a:cubicBezTo>
                  <a:cubicBezTo>
                    <a:pt x="0" y="1203"/>
                    <a:pt x="114" y="1031"/>
                    <a:pt x="114" y="103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107"/>
            <p:cNvSpPr>
              <a:spLocks noChangeArrowheads="1"/>
            </p:cNvSpPr>
            <p:nvPr/>
          </p:nvSpPr>
          <p:spPr bwMode="auto">
            <a:xfrm>
              <a:off x="3248025" y="1427163"/>
              <a:ext cx="1484313" cy="928687"/>
            </a:xfrm>
            <a:custGeom>
              <a:avLst/>
              <a:gdLst>
                <a:gd name="T0" fmla="*/ 3780 w 4125"/>
                <a:gd name="T1" fmla="*/ 0 h 2579"/>
                <a:gd name="T2" fmla="*/ 3780 w 4125"/>
                <a:gd name="T3" fmla="*/ 0 h 2579"/>
                <a:gd name="T4" fmla="*/ 1164 w 4125"/>
                <a:gd name="T5" fmla="*/ 0 h 2579"/>
                <a:gd name="T6" fmla="*/ 820 w 4125"/>
                <a:gd name="T7" fmla="*/ 363 h 2579"/>
                <a:gd name="T8" fmla="*/ 820 w 4125"/>
                <a:gd name="T9" fmla="*/ 955 h 2579"/>
                <a:gd name="T10" fmla="*/ 0 w 4125"/>
                <a:gd name="T11" fmla="*/ 1242 h 2579"/>
                <a:gd name="T12" fmla="*/ 820 w 4125"/>
                <a:gd name="T13" fmla="*/ 1432 h 2579"/>
                <a:gd name="T14" fmla="*/ 820 w 4125"/>
                <a:gd name="T15" fmla="*/ 2234 h 2579"/>
                <a:gd name="T16" fmla="*/ 1164 w 4125"/>
                <a:gd name="T17" fmla="*/ 2578 h 2579"/>
                <a:gd name="T18" fmla="*/ 3780 w 4125"/>
                <a:gd name="T19" fmla="*/ 2578 h 2579"/>
                <a:gd name="T20" fmla="*/ 4124 w 4125"/>
                <a:gd name="T21" fmla="*/ 2234 h 2579"/>
                <a:gd name="T22" fmla="*/ 4124 w 4125"/>
                <a:gd name="T23" fmla="*/ 363 h 2579"/>
                <a:gd name="T24" fmla="*/ 3780 w 4125"/>
                <a:gd name="T25" fmla="*/ 0 h 2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5" h="2579">
                  <a:moveTo>
                    <a:pt x="3780" y="0"/>
                  </a:moveTo>
                  <a:lnTo>
                    <a:pt x="3780" y="0"/>
                  </a:lnTo>
                  <a:cubicBezTo>
                    <a:pt x="1164" y="0"/>
                    <a:pt x="1164" y="0"/>
                    <a:pt x="1164" y="0"/>
                  </a:cubicBezTo>
                  <a:cubicBezTo>
                    <a:pt x="973" y="0"/>
                    <a:pt x="820" y="172"/>
                    <a:pt x="820" y="363"/>
                  </a:cubicBezTo>
                  <a:cubicBezTo>
                    <a:pt x="820" y="955"/>
                    <a:pt x="820" y="955"/>
                    <a:pt x="820" y="955"/>
                  </a:cubicBezTo>
                  <a:cubicBezTo>
                    <a:pt x="496" y="1108"/>
                    <a:pt x="0" y="1242"/>
                    <a:pt x="0" y="1242"/>
                  </a:cubicBezTo>
                  <a:cubicBezTo>
                    <a:pt x="382" y="1394"/>
                    <a:pt x="649" y="1432"/>
                    <a:pt x="820" y="1432"/>
                  </a:cubicBezTo>
                  <a:cubicBezTo>
                    <a:pt x="820" y="2234"/>
                    <a:pt x="820" y="2234"/>
                    <a:pt x="820" y="2234"/>
                  </a:cubicBezTo>
                  <a:cubicBezTo>
                    <a:pt x="820" y="2425"/>
                    <a:pt x="973" y="2578"/>
                    <a:pt x="1164" y="2578"/>
                  </a:cubicBezTo>
                  <a:cubicBezTo>
                    <a:pt x="3780" y="2578"/>
                    <a:pt x="3780" y="2578"/>
                    <a:pt x="3780" y="2578"/>
                  </a:cubicBezTo>
                  <a:cubicBezTo>
                    <a:pt x="3971" y="2578"/>
                    <a:pt x="4124" y="2425"/>
                    <a:pt x="4124" y="2234"/>
                  </a:cubicBezTo>
                  <a:cubicBezTo>
                    <a:pt x="4124" y="363"/>
                    <a:pt x="4124" y="363"/>
                    <a:pt x="4124" y="363"/>
                  </a:cubicBezTo>
                  <a:cubicBezTo>
                    <a:pt x="4124" y="172"/>
                    <a:pt x="3971" y="0"/>
                    <a:pt x="3780"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108"/>
            <p:cNvSpPr>
              <a:spLocks noChangeArrowheads="1"/>
            </p:cNvSpPr>
            <p:nvPr/>
          </p:nvSpPr>
          <p:spPr bwMode="auto">
            <a:xfrm>
              <a:off x="3846513" y="2170113"/>
              <a:ext cx="515937" cy="654050"/>
            </a:xfrm>
            <a:custGeom>
              <a:avLst/>
              <a:gdLst>
                <a:gd name="T0" fmla="*/ 0 w 1434"/>
                <a:gd name="T1" fmla="*/ 1375 h 1815"/>
                <a:gd name="T2" fmla="*/ 0 w 1434"/>
                <a:gd name="T3" fmla="*/ 1375 h 1815"/>
                <a:gd name="T4" fmla="*/ 0 w 1434"/>
                <a:gd name="T5" fmla="*/ 1279 h 1815"/>
                <a:gd name="T6" fmla="*/ 555 w 1434"/>
                <a:gd name="T7" fmla="*/ 1127 h 1815"/>
                <a:gd name="T8" fmla="*/ 555 w 1434"/>
                <a:gd name="T9" fmla="*/ 1127 h 1815"/>
                <a:gd name="T10" fmla="*/ 879 w 1434"/>
                <a:gd name="T11" fmla="*/ 210 h 1815"/>
                <a:gd name="T12" fmla="*/ 1203 w 1434"/>
                <a:gd name="T13" fmla="*/ 39 h 1815"/>
                <a:gd name="T14" fmla="*/ 1375 w 1434"/>
                <a:gd name="T15" fmla="*/ 382 h 1815"/>
                <a:gd name="T16" fmla="*/ 898 w 1434"/>
                <a:gd name="T17" fmla="*/ 1814 h 1815"/>
                <a:gd name="T18" fmla="*/ 402 w 1434"/>
                <a:gd name="T19" fmla="*/ 1642 h 1815"/>
                <a:gd name="T20" fmla="*/ 402 w 1434"/>
                <a:gd name="T21" fmla="*/ 1604 h 1815"/>
                <a:gd name="T22" fmla="*/ 134 w 1434"/>
                <a:gd name="T23" fmla="*/ 1508 h 1815"/>
                <a:gd name="T24" fmla="*/ 0 w 1434"/>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4" h="1815">
                  <a:moveTo>
                    <a:pt x="0" y="1375"/>
                  </a:moveTo>
                  <a:lnTo>
                    <a:pt x="0" y="1375"/>
                  </a:lnTo>
                  <a:cubicBezTo>
                    <a:pt x="0" y="1279"/>
                    <a:pt x="0" y="1279"/>
                    <a:pt x="0" y="1279"/>
                  </a:cubicBezTo>
                  <a:cubicBezTo>
                    <a:pt x="344" y="1471"/>
                    <a:pt x="555" y="1127"/>
                    <a:pt x="555" y="1127"/>
                  </a:cubicBezTo>
                  <a:lnTo>
                    <a:pt x="555" y="1127"/>
                  </a:lnTo>
                  <a:cubicBezTo>
                    <a:pt x="879" y="210"/>
                    <a:pt x="879" y="210"/>
                    <a:pt x="879" y="210"/>
                  </a:cubicBezTo>
                  <a:cubicBezTo>
                    <a:pt x="917" y="76"/>
                    <a:pt x="1070" y="0"/>
                    <a:pt x="1203" y="39"/>
                  </a:cubicBezTo>
                  <a:cubicBezTo>
                    <a:pt x="1356" y="96"/>
                    <a:pt x="1433" y="249"/>
                    <a:pt x="1375" y="382"/>
                  </a:cubicBezTo>
                  <a:cubicBezTo>
                    <a:pt x="898" y="1814"/>
                    <a:pt x="898" y="1814"/>
                    <a:pt x="898" y="1814"/>
                  </a:cubicBezTo>
                  <a:cubicBezTo>
                    <a:pt x="402" y="1642"/>
                    <a:pt x="402" y="1642"/>
                    <a:pt x="402" y="1642"/>
                  </a:cubicBezTo>
                  <a:cubicBezTo>
                    <a:pt x="402" y="1604"/>
                    <a:pt x="402" y="1604"/>
                    <a:pt x="402" y="1604"/>
                  </a:cubicBezTo>
                  <a:cubicBezTo>
                    <a:pt x="287" y="1566"/>
                    <a:pt x="153" y="1527"/>
                    <a:pt x="134" y="1508"/>
                  </a:cubicBezTo>
                  <a:cubicBezTo>
                    <a:pt x="134" y="1490"/>
                    <a:pt x="0" y="1375"/>
                    <a:pt x="0" y="1375"/>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109"/>
            <p:cNvSpPr>
              <a:spLocks noChangeArrowheads="1"/>
            </p:cNvSpPr>
            <p:nvPr/>
          </p:nvSpPr>
          <p:spPr bwMode="auto">
            <a:xfrm>
              <a:off x="3970338" y="2822575"/>
              <a:ext cx="200025" cy="247650"/>
            </a:xfrm>
            <a:custGeom>
              <a:avLst/>
              <a:gdLst>
                <a:gd name="T0" fmla="*/ 115 w 555"/>
                <a:gd name="T1" fmla="*/ 687 h 688"/>
                <a:gd name="T2" fmla="*/ 115 w 555"/>
                <a:gd name="T3" fmla="*/ 687 h 688"/>
                <a:gd name="T4" fmla="*/ 0 w 555"/>
                <a:gd name="T5" fmla="*/ 497 h 688"/>
                <a:gd name="T6" fmla="*/ 306 w 555"/>
                <a:gd name="T7" fmla="*/ 134 h 688"/>
                <a:gd name="T8" fmla="*/ 554 w 555"/>
                <a:gd name="T9" fmla="*/ 0 h 688"/>
                <a:gd name="T10" fmla="*/ 115 w 555"/>
                <a:gd name="T11" fmla="*/ 687 h 688"/>
              </a:gdLst>
              <a:ahLst/>
              <a:cxnLst>
                <a:cxn ang="0">
                  <a:pos x="T0" y="T1"/>
                </a:cxn>
                <a:cxn ang="0">
                  <a:pos x="T2" y="T3"/>
                </a:cxn>
                <a:cxn ang="0">
                  <a:pos x="T4" y="T5"/>
                </a:cxn>
                <a:cxn ang="0">
                  <a:pos x="T6" y="T7"/>
                </a:cxn>
                <a:cxn ang="0">
                  <a:pos x="T8" y="T9"/>
                </a:cxn>
                <a:cxn ang="0">
                  <a:pos x="T10" y="T11"/>
                </a:cxn>
              </a:cxnLst>
              <a:rect l="0" t="0" r="r" b="b"/>
              <a:pathLst>
                <a:path w="555" h="688">
                  <a:moveTo>
                    <a:pt x="115" y="687"/>
                  </a:moveTo>
                  <a:lnTo>
                    <a:pt x="115" y="687"/>
                  </a:lnTo>
                  <a:cubicBezTo>
                    <a:pt x="0" y="497"/>
                    <a:pt x="0" y="497"/>
                    <a:pt x="0" y="497"/>
                  </a:cubicBezTo>
                  <a:cubicBezTo>
                    <a:pt x="306" y="134"/>
                    <a:pt x="306" y="134"/>
                    <a:pt x="306" y="134"/>
                  </a:cubicBezTo>
                  <a:cubicBezTo>
                    <a:pt x="554" y="0"/>
                    <a:pt x="554" y="0"/>
                    <a:pt x="554" y="0"/>
                  </a:cubicBezTo>
                  <a:cubicBezTo>
                    <a:pt x="554" y="0"/>
                    <a:pt x="401" y="363"/>
                    <a:pt x="115" y="687"/>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110"/>
            <p:cNvSpPr>
              <a:spLocks noChangeArrowheads="1"/>
            </p:cNvSpPr>
            <p:nvPr/>
          </p:nvSpPr>
          <p:spPr bwMode="auto">
            <a:xfrm>
              <a:off x="4176713" y="2203450"/>
              <a:ext cx="150812" cy="150813"/>
            </a:xfrm>
            <a:custGeom>
              <a:avLst/>
              <a:gdLst>
                <a:gd name="T0" fmla="*/ 172 w 421"/>
                <a:gd name="T1" fmla="*/ 382 h 421"/>
                <a:gd name="T2" fmla="*/ 172 w 421"/>
                <a:gd name="T3" fmla="*/ 382 h 421"/>
                <a:gd name="T4" fmla="*/ 401 w 421"/>
                <a:gd name="T5" fmla="*/ 248 h 421"/>
                <a:gd name="T6" fmla="*/ 249 w 421"/>
                <a:gd name="T7" fmla="*/ 38 h 421"/>
                <a:gd name="T8" fmla="*/ 19 w 421"/>
                <a:gd name="T9" fmla="*/ 172 h 421"/>
                <a:gd name="T10" fmla="*/ 172 w 421"/>
                <a:gd name="T11" fmla="*/ 382 h 421"/>
              </a:gdLst>
              <a:ahLst/>
              <a:cxnLst>
                <a:cxn ang="0">
                  <a:pos x="T0" y="T1"/>
                </a:cxn>
                <a:cxn ang="0">
                  <a:pos x="T2" y="T3"/>
                </a:cxn>
                <a:cxn ang="0">
                  <a:pos x="T4" y="T5"/>
                </a:cxn>
                <a:cxn ang="0">
                  <a:pos x="T6" y="T7"/>
                </a:cxn>
                <a:cxn ang="0">
                  <a:pos x="T8" y="T9"/>
                </a:cxn>
                <a:cxn ang="0">
                  <a:pos x="T10" y="T11"/>
                </a:cxn>
              </a:cxnLst>
              <a:rect l="0" t="0" r="r" b="b"/>
              <a:pathLst>
                <a:path w="421" h="421">
                  <a:moveTo>
                    <a:pt x="172" y="382"/>
                  </a:moveTo>
                  <a:lnTo>
                    <a:pt x="172" y="382"/>
                  </a:lnTo>
                  <a:cubicBezTo>
                    <a:pt x="268" y="420"/>
                    <a:pt x="382" y="343"/>
                    <a:pt x="401" y="248"/>
                  </a:cubicBezTo>
                  <a:cubicBezTo>
                    <a:pt x="420" y="153"/>
                    <a:pt x="363" y="57"/>
                    <a:pt x="249" y="38"/>
                  </a:cubicBezTo>
                  <a:cubicBezTo>
                    <a:pt x="153" y="0"/>
                    <a:pt x="38" y="57"/>
                    <a:pt x="19" y="172"/>
                  </a:cubicBezTo>
                  <a:cubicBezTo>
                    <a:pt x="0" y="267"/>
                    <a:pt x="57" y="362"/>
                    <a:pt x="172" y="38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111"/>
            <p:cNvSpPr>
              <a:spLocks noChangeArrowheads="1"/>
            </p:cNvSpPr>
            <p:nvPr/>
          </p:nvSpPr>
          <p:spPr bwMode="auto">
            <a:xfrm>
              <a:off x="4162425" y="2251075"/>
              <a:ext cx="158750" cy="111125"/>
            </a:xfrm>
            <a:custGeom>
              <a:avLst/>
              <a:gdLst>
                <a:gd name="T0" fmla="*/ 439 w 440"/>
                <a:gd name="T1" fmla="*/ 134 h 307"/>
                <a:gd name="T2" fmla="*/ 382 w 440"/>
                <a:gd name="T3" fmla="*/ 306 h 307"/>
                <a:gd name="T4" fmla="*/ 0 w 440"/>
                <a:gd name="T5" fmla="*/ 191 h 307"/>
                <a:gd name="T6" fmla="*/ 57 w 440"/>
                <a:gd name="T7" fmla="*/ 0 h 307"/>
                <a:gd name="T8" fmla="*/ 439 w 440"/>
                <a:gd name="T9" fmla="*/ 134 h 307"/>
              </a:gdLst>
              <a:ahLst/>
              <a:cxnLst>
                <a:cxn ang="0">
                  <a:pos x="T0" y="T1"/>
                </a:cxn>
                <a:cxn ang="0">
                  <a:pos x="T2" y="T3"/>
                </a:cxn>
                <a:cxn ang="0">
                  <a:pos x="T4" y="T5"/>
                </a:cxn>
                <a:cxn ang="0">
                  <a:pos x="T6" y="T7"/>
                </a:cxn>
                <a:cxn ang="0">
                  <a:pos x="T8" y="T9"/>
                </a:cxn>
              </a:cxnLst>
              <a:rect l="0" t="0" r="r" b="b"/>
              <a:pathLst>
                <a:path w="440" h="307">
                  <a:moveTo>
                    <a:pt x="439" y="134"/>
                  </a:moveTo>
                  <a:lnTo>
                    <a:pt x="382" y="306"/>
                  </a:lnTo>
                  <a:lnTo>
                    <a:pt x="0" y="191"/>
                  </a:lnTo>
                  <a:lnTo>
                    <a:pt x="57" y="0"/>
                  </a:lnTo>
                  <a:lnTo>
                    <a:pt x="439"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112"/>
            <p:cNvSpPr>
              <a:spLocks noChangeArrowheads="1"/>
            </p:cNvSpPr>
            <p:nvPr/>
          </p:nvSpPr>
          <p:spPr bwMode="auto">
            <a:xfrm>
              <a:off x="2897188" y="2960688"/>
              <a:ext cx="1155700" cy="2033587"/>
            </a:xfrm>
            <a:custGeom>
              <a:avLst/>
              <a:gdLst>
                <a:gd name="T0" fmla="*/ 0 w 3209"/>
                <a:gd name="T1" fmla="*/ 5192 h 5651"/>
                <a:gd name="T2" fmla="*/ 1279 w 3209"/>
                <a:gd name="T3" fmla="*/ 5650 h 5651"/>
                <a:gd name="T4" fmla="*/ 3208 w 3209"/>
                <a:gd name="T5" fmla="*/ 458 h 5651"/>
                <a:gd name="T6" fmla="*/ 1928 w 3209"/>
                <a:gd name="T7" fmla="*/ 0 h 5651"/>
                <a:gd name="T8" fmla="*/ 0 w 3209"/>
                <a:gd name="T9" fmla="*/ 5192 h 5651"/>
              </a:gdLst>
              <a:ahLst/>
              <a:cxnLst>
                <a:cxn ang="0">
                  <a:pos x="T0" y="T1"/>
                </a:cxn>
                <a:cxn ang="0">
                  <a:pos x="T2" y="T3"/>
                </a:cxn>
                <a:cxn ang="0">
                  <a:pos x="T4" y="T5"/>
                </a:cxn>
                <a:cxn ang="0">
                  <a:pos x="T6" y="T7"/>
                </a:cxn>
                <a:cxn ang="0">
                  <a:pos x="T8" y="T9"/>
                </a:cxn>
              </a:cxnLst>
              <a:rect l="0" t="0" r="r" b="b"/>
              <a:pathLst>
                <a:path w="3209" h="5651">
                  <a:moveTo>
                    <a:pt x="0" y="5192"/>
                  </a:moveTo>
                  <a:lnTo>
                    <a:pt x="1279" y="5650"/>
                  </a:lnTo>
                  <a:lnTo>
                    <a:pt x="3208" y="458"/>
                  </a:lnTo>
                  <a:lnTo>
                    <a:pt x="1928" y="0"/>
                  </a:lnTo>
                  <a:lnTo>
                    <a:pt x="0" y="5192"/>
                  </a:lnTo>
                </a:path>
              </a:pathLst>
            </a:custGeom>
            <a:solidFill>
              <a:srgbClr val="19B0B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113"/>
            <p:cNvSpPr>
              <a:spLocks noChangeArrowheads="1"/>
            </p:cNvSpPr>
            <p:nvPr/>
          </p:nvSpPr>
          <p:spPr bwMode="auto">
            <a:xfrm>
              <a:off x="4327525" y="2740025"/>
              <a:ext cx="412750" cy="701675"/>
            </a:xfrm>
            <a:custGeom>
              <a:avLst/>
              <a:gdLst>
                <a:gd name="T0" fmla="*/ 1146 w 1147"/>
                <a:gd name="T1" fmla="*/ 1774 h 1948"/>
                <a:gd name="T2" fmla="*/ 707 w 1147"/>
                <a:gd name="T3" fmla="*/ 1947 h 1948"/>
                <a:gd name="T4" fmla="*/ 0 w 1147"/>
                <a:gd name="T5" fmla="*/ 172 h 1948"/>
                <a:gd name="T6" fmla="*/ 440 w 1147"/>
                <a:gd name="T7" fmla="*/ 0 h 1948"/>
                <a:gd name="T8" fmla="*/ 1146 w 1147"/>
                <a:gd name="T9" fmla="*/ 1774 h 1948"/>
              </a:gdLst>
              <a:ahLst/>
              <a:cxnLst>
                <a:cxn ang="0">
                  <a:pos x="T0" y="T1"/>
                </a:cxn>
                <a:cxn ang="0">
                  <a:pos x="T2" y="T3"/>
                </a:cxn>
                <a:cxn ang="0">
                  <a:pos x="T4" y="T5"/>
                </a:cxn>
                <a:cxn ang="0">
                  <a:pos x="T6" y="T7"/>
                </a:cxn>
                <a:cxn ang="0">
                  <a:pos x="T8" y="T9"/>
                </a:cxn>
              </a:cxnLst>
              <a:rect l="0" t="0" r="r" b="b"/>
              <a:pathLst>
                <a:path w="1147" h="1948">
                  <a:moveTo>
                    <a:pt x="1146" y="1774"/>
                  </a:moveTo>
                  <a:lnTo>
                    <a:pt x="707" y="1947"/>
                  </a:lnTo>
                  <a:lnTo>
                    <a:pt x="0" y="172"/>
                  </a:lnTo>
                  <a:lnTo>
                    <a:pt x="440" y="0"/>
                  </a:lnTo>
                  <a:lnTo>
                    <a:pt x="1146" y="177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114"/>
            <p:cNvSpPr>
              <a:spLocks noChangeArrowheads="1"/>
            </p:cNvSpPr>
            <p:nvPr/>
          </p:nvSpPr>
          <p:spPr bwMode="auto">
            <a:xfrm>
              <a:off x="4313238" y="2671763"/>
              <a:ext cx="185737" cy="200025"/>
            </a:xfrm>
            <a:custGeom>
              <a:avLst/>
              <a:gdLst>
                <a:gd name="T0" fmla="*/ 478 w 516"/>
                <a:gd name="T1" fmla="*/ 191 h 555"/>
                <a:gd name="T2" fmla="*/ 478 w 516"/>
                <a:gd name="T3" fmla="*/ 191 h 555"/>
                <a:gd name="T4" fmla="*/ 344 w 516"/>
                <a:gd name="T5" fmla="*/ 496 h 555"/>
                <a:gd name="T6" fmla="*/ 57 w 516"/>
                <a:gd name="T7" fmla="*/ 363 h 555"/>
                <a:gd name="T8" fmla="*/ 172 w 516"/>
                <a:gd name="T9" fmla="*/ 57 h 555"/>
                <a:gd name="T10" fmla="*/ 478 w 516"/>
                <a:gd name="T11" fmla="*/ 191 h 555"/>
              </a:gdLst>
              <a:ahLst/>
              <a:cxnLst>
                <a:cxn ang="0">
                  <a:pos x="T0" y="T1"/>
                </a:cxn>
                <a:cxn ang="0">
                  <a:pos x="T2" y="T3"/>
                </a:cxn>
                <a:cxn ang="0">
                  <a:pos x="T4" y="T5"/>
                </a:cxn>
                <a:cxn ang="0">
                  <a:pos x="T6" y="T7"/>
                </a:cxn>
                <a:cxn ang="0">
                  <a:pos x="T8" y="T9"/>
                </a:cxn>
                <a:cxn ang="0">
                  <a:pos x="T10" y="T11"/>
                </a:cxn>
              </a:cxnLst>
              <a:rect l="0" t="0" r="r" b="b"/>
              <a:pathLst>
                <a:path w="516" h="555">
                  <a:moveTo>
                    <a:pt x="478" y="191"/>
                  </a:moveTo>
                  <a:lnTo>
                    <a:pt x="478" y="191"/>
                  </a:lnTo>
                  <a:cubicBezTo>
                    <a:pt x="515" y="325"/>
                    <a:pt x="458" y="458"/>
                    <a:pt x="344" y="496"/>
                  </a:cubicBezTo>
                  <a:cubicBezTo>
                    <a:pt x="229" y="554"/>
                    <a:pt x="96" y="477"/>
                    <a:pt x="57" y="363"/>
                  </a:cubicBezTo>
                  <a:cubicBezTo>
                    <a:pt x="0" y="229"/>
                    <a:pt x="57" y="96"/>
                    <a:pt x="172" y="57"/>
                  </a:cubicBezTo>
                  <a:cubicBezTo>
                    <a:pt x="286" y="0"/>
                    <a:pt x="420" y="77"/>
                    <a:pt x="478"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115"/>
            <p:cNvSpPr>
              <a:spLocks noChangeArrowheads="1"/>
            </p:cNvSpPr>
            <p:nvPr/>
          </p:nvSpPr>
          <p:spPr bwMode="auto">
            <a:xfrm>
              <a:off x="4327525" y="2692400"/>
              <a:ext cx="150813" cy="138113"/>
            </a:xfrm>
            <a:custGeom>
              <a:avLst/>
              <a:gdLst>
                <a:gd name="T0" fmla="*/ 287 w 421"/>
                <a:gd name="T1" fmla="*/ 344 h 383"/>
                <a:gd name="T2" fmla="*/ 287 w 421"/>
                <a:gd name="T3" fmla="*/ 344 h 383"/>
                <a:gd name="T4" fmla="*/ 38 w 421"/>
                <a:gd name="T5" fmla="*/ 268 h 383"/>
                <a:gd name="T6" fmla="*/ 153 w 421"/>
                <a:gd name="T7" fmla="*/ 39 h 383"/>
                <a:gd name="T8" fmla="*/ 382 w 421"/>
                <a:gd name="T9" fmla="*/ 115 h 383"/>
                <a:gd name="T10" fmla="*/ 287 w 421"/>
                <a:gd name="T11" fmla="*/ 344 h 383"/>
              </a:gdLst>
              <a:ahLst/>
              <a:cxnLst>
                <a:cxn ang="0">
                  <a:pos x="T0" y="T1"/>
                </a:cxn>
                <a:cxn ang="0">
                  <a:pos x="T2" y="T3"/>
                </a:cxn>
                <a:cxn ang="0">
                  <a:pos x="T4" y="T5"/>
                </a:cxn>
                <a:cxn ang="0">
                  <a:pos x="T6" y="T7"/>
                </a:cxn>
                <a:cxn ang="0">
                  <a:pos x="T8" y="T9"/>
                </a:cxn>
                <a:cxn ang="0">
                  <a:pos x="T10" y="T11"/>
                </a:cxn>
              </a:cxnLst>
              <a:rect l="0" t="0" r="r" b="b"/>
              <a:pathLst>
                <a:path w="421" h="383">
                  <a:moveTo>
                    <a:pt x="287" y="344"/>
                  </a:moveTo>
                  <a:lnTo>
                    <a:pt x="287" y="344"/>
                  </a:lnTo>
                  <a:cubicBezTo>
                    <a:pt x="191" y="382"/>
                    <a:pt x="77" y="344"/>
                    <a:pt x="38" y="268"/>
                  </a:cubicBezTo>
                  <a:cubicBezTo>
                    <a:pt x="0" y="172"/>
                    <a:pt x="58" y="76"/>
                    <a:pt x="153" y="39"/>
                  </a:cubicBezTo>
                  <a:cubicBezTo>
                    <a:pt x="248" y="0"/>
                    <a:pt x="344" y="39"/>
                    <a:pt x="382" y="115"/>
                  </a:cubicBezTo>
                  <a:cubicBezTo>
                    <a:pt x="420" y="210"/>
                    <a:pt x="363" y="306"/>
                    <a:pt x="287" y="344"/>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116"/>
            <p:cNvSpPr>
              <a:spLocks noChangeArrowheads="1"/>
            </p:cNvSpPr>
            <p:nvPr/>
          </p:nvSpPr>
          <p:spPr bwMode="auto">
            <a:xfrm>
              <a:off x="4649788" y="3090863"/>
              <a:ext cx="274637" cy="336550"/>
            </a:xfrm>
            <a:custGeom>
              <a:avLst/>
              <a:gdLst>
                <a:gd name="T0" fmla="*/ 764 w 765"/>
                <a:gd name="T1" fmla="*/ 743 h 935"/>
                <a:gd name="T2" fmla="*/ 286 w 765"/>
                <a:gd name="T3" fmla="*/ 934 h 935"/>
                <a:gd name="T4" fmla="*/ 0 w 765"/>
                <a:gd name="T5" fmla="*/ 190 h 935"/>
                <a:gd name="T6" fmla="*/ 477 w 765"/>
                <a:gd name="T7" fmla="*/ 0 h 935"/>
                <a:gd name="T8" fmla="*/ 764 w 765"/>
                <a:gd name="T9" fmla="*/ 743 h 935"/>
              </a:gdLst>
              <a:ahLst/>
              <a:cxnLst>
                <a:cxn ang="0">
                  <a:pos x="T0" y="T1"/>
                </a:cxn>
                <a:cxn ang="0">
                  <a:pos x="T2" y="T3"/>
                </a:cxn>
                <a:cxn ang="0">
                  <a:pos x="T4" y="T5"/>
                </a:cxn>
                <a:cxn ang="0">
                  <a:pos x="T6" y="T7"/>
                </a:cxn>
                <a:cxn ang="0">
                  <a:pos x="T8" y="T9"/>
                </a:cxn>
              </a:cxnLst>
              <a:rect l="0" t="0" r="r" b="b"/>
              <a:pathLst>
                <a:path w="765" h="935">
                  <a:moveTo>
                    <a:pt x="764" y="743"/>
                  </a:moveTo>
                  <a:lnTo>
                    <a:pt x="286" y="934"/>
                  </a:lnTo>
                  <a:lnTo>
                    <a:pt x="0" y="190"/>
                  </a:lnTo>
                  <a:lnTo>
                    <a:pt x="477" y="0"/>
                  </a:lnTo>
                  <a:lnTo>
                    <a:pt x="764" y="74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 name="Freeform 117"/>
            <p:cNvSpPr>
              <a:spLocks noChangeArrowheads="1"/>
            </p:cNvSpPr>
            <p:nvPr/>
          </p:nvSpPr>
          <p:spPr bwMode="auto">
            <a:xfrm>
              <a:off x="4629150" y="3028950"/>
              <a:ext cx="206375" cy="206375"/>
            </a:xfrm>
            <a:custGeom>
              <a:avLst/>
              <a:gdLst>
                <a:gd name="T0" fmla="*/ 535 w 574"/>
                <a:gd name="T1" fmla="*/ 191 h 573"/>
                <a:gd name="T2" fmla="*/ 535 w 574"/>
                <a:gd name="T3" fmla="*/ 191 h 573"/>
                <a:gd name="T4" fmla="*/ 382 w 574"/>
                <a:gd name="T5" fmla="*/ 515 h 573"/>
                <a:gd name="T6" fmla="*/ 58 w 574"/>
                <a:gd name="T7" fmla="*/ 382 h 573"/>
                <a:gd name="T8" fmla="*/ 191 w 574"/>
                <a:gd name="T9" fmla="*/ 38 h 573"/>
                <a:gd name="T10" fmla="*/ 535 w 574"/>
                <a:gd name="T11" fmla="*/ 191 h 573"/>
              </a:gdLst>
              <a:ahLst/>
              <a:cxnLst>
                <a:cxn ang="0">
                  <a:pos x="T0" y="T1"/>
                </a:cxn>
                <a:cxn ang="0">
                  <a:pos x="T2" y="T3"/>
                </a:cxn>
                <a:cxn ang="0">
                  <a:pos x="T4" y="T5"/>
                </a:cxn>
                <a:cxn ang="0">
                  <a:pos x="T6" y="T7"/>
                </a:cxn>
                <a:cxn ang="0">
                  <a:pos x="T8" y="T9"/>
                </a:cxn>
                <a:cxn ang="0">
                  <a:pos x="T10" y="T11"/>
                </a:cxn>
              </a:cxnLst>
              <a:rect l="0" t="0" r="r" b="b"/>
              <a:pathLst>
                <a:path w="574" h="573">
                  <a:moveTo>
                    <a:pt x="535" y="191"/>
                  </a:moveTo>
                  <a:lnTo>
                    <a:pt x="535" y="191"/>
                  </a:lnTo>
                  <a:cubicBezTo>
                    <a:pt x="573" y="324"/>
                    <a:pt x="516" y="458"/>
                    <a:pt x="382" y="515"/>
                  </a:cubicBezTo>
                  <a:cubicBezTo>
                    <a:pt x="248" y="572"/>
                    <a:pt x="115" y="496"/>
                    <a:pt x="58" y="382"/>
                  </a:cubicBezTo>
                  <a:cubicBezTo>
                    <a:pt x="0" y="248"/>
                    <a:pt x="77" y="95"/>
                    <a:pt x="191" y="38"/>
                  </a:cubicBezTo>
                  <a:cubicBezTo>
                    <a:pt x="325" y="0"/>
                    <a:pt x="478" y="57"/>
                    <a:pt x="535"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 name="Freeform 118"/>
            <p:cNvSpPr>
              <a:spLocks noChangeArrowheads="1"/>
            </p:cNvSpPr>
            <p:nvPr/>
          </p:nvSpPr>
          <p:spPr bwMode="auto">
            <a:xfrm>
              <a:off x="4829175" y="3055938"/>
              <a:ext cx="247650" cy="301625"/>
            </a:xfrm>
            <a:custGeom>
              <a:avLst/>
              <a:gdLst>
                <a:gd name="T0" fmla="*/ 687 w 688"/>
                <a:gd name="T1" fmla="*/ 668 h 840"/>
                <a:gd name="T2" fmla="*/ 268 w 688"/>
                <a:gd name="T3" fmla="*/ 839 h 840"/>
                <a:gd name="T4" fmla="*/ 0 w 688"/>
                <a:gd name="T5" fmla="*/ 172 h 840"/>
                <a:gd name="T6" fmla="*/ 420 w 688"/>
                <a:gd name="T7" fmla="*/ 0 h 840"/>
                <a:gd name="T8" fmla="*/ 687 w 688"/>
                <a:gd name="T9" fmla="*/ 668 h 840"/>
              </a:gdLst>
              <a:ahLst/>
              <a:cxnLst>
                <a:cxn ang="0">
                  <a:pos x="T0" y="T1"/>
                </a:cxn>
                <a:cxn ang="0">
                  <a:pos x="T2" y="T3"/>
                </a:cxn>
                <a:cxn ang="0">
                  <a:pos x="T4" y="T5"/>
                </a:cxn>
                <a:cxn ang="0">
                  <a:pos x="T6" y="T7"/>
                </a:cxn>
                <a:cxn ang="0">
                  <a:pos x="T8" y="T9"/>
                </a:cxn>
              </a:cxnLst>
              <a:rect l="0" t="0" r="r" b="b"/>
              <a:pathLst>
                <a:path w="688" h="840">
                  <a:moveTo>
                    <a:pt x="687" y="668"/>
                  </a:moveTo>
                  <a:lnTo>
                    <a:pt x="268" y="839"/>
                  </a:lnTo>
                  <a:lnTo>
                    <a:pt x="0" y="172"/>
                  </a:lnTo>
                  <a:lnTo>
                    <a:pt x="420" y="0"/>
                  </a:lnTo>
                  <a:lnTo>
                    <a:pt x="687" y="66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119"/>
            <p:cNvSpPr>
              <a:spLocks noChangeArrowheads="1"/>
            </p:cNvSpPr>
            <p:nvPr/>
          </p:nvSpPr>
          <p:spPr bwMode="auto">
            <a:xfrm>
              <a:off x="4808538" y="2994025"/>
              <a:ext cx="192087" cy="193675"/>
            </a:xfrm>
            <a:custGeom>
              <a:avLst/>
              <a:gdLst>
                <a:gd name="T0" fmla="*/ 477 w 535"/>
                <a:gd name="T1" fmla="*/ 191 h 536"/>
                <a:gd name="T2" fmla="*/ 477 w 535"/>
                <a:gd name="T3" fmla="*/ 191 h 536"/>
                <a:gd name="T4" fmla="*/ 362 w 535"/>
                <a:gd name="T5" fmla="*/ 478 h 536"/>
                <a:gd name="T6" fmla="*/ 57 w 535"/>
                <a:gd name="T7" fmla="*/ 363 h 536"/>
                <a:gd name="T8" fmla="*/ 191 w 535"/>
                <a:gd name="T9" fmla="*/ 58 h 536"/>
                <a:gd name="T10" fmla="*/ 477 w 535"/>
                <a:gd name="T11" fmla="*/ 191 h 536"/>
              </a:gdLst>
              <a:ahLst/>
              <a:cxnLst>
                <a:cxn ang="0">
                  <a:pos x="T0" y="T1"/>
                </a:cxn>
                <a:cxn ang="0">
                  <a:pos x="T2" y="T3"/>
                </a:cxn>
                <a:cxn ang="0">
                  <a:pos x="T4" y="T5"/>
                </a:cxn>
                <a:cxn ang="0">
                  <a:pos x="T6" y="T7"/>
                </a:cxn>
                <a:cxn ang="0">
                  <a:pos x="T8" y="T9"/>
                </a:cxn>
                <a:cxn ang="0">
                  <a:pos x="T10" y="T11"/>
                </a:cxn>
              </a:cxnLst>
              <a:rect l="0" t="0" r="r" b="b"/>
              <a:pathLst>
                <a:path w="535" h="536">
                  <a:moveTo>
                    <a:pt x="477" y="191"/>
                  </a:moveTo>
                  <a:lnTo>
                    <a:pt x="477" y="191"/>
                  </a:lnTo>
                  <a:cubicBezTo>
                    <a:pt x="534" y="306"/>
                    <a:pt x="477" y="439"/>
                    <a:pt x="362" y="478"/>
                  </a:cubicBezTo>
                  <a:cubicBezTo>
                    <a:pt x="229" y="535"/>
                    <a:pt x="95" y="478"/>
                    <a:pt x="57" y="363"/>
                  </a:cubicBezTo>
                  <a:cubicBezTo>
                    <a:pt x="0" y="229"/>
                    <a:pt x="57" y="96"/>
                    <a:pt x="191" y="58"/>
                  </a:cubicBezTo>
                  <a:cubicBezTo>
                    <a:pt x="305" y="0"/>
                    <a:pt x="439" y="58"/>
                    <a:pt x="477"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120"/>
            <p:cNvSpPr>
              <a:spLocks noChangeArrowheads="1"/>
            </p:cNvSpPr>
            <p:nvPr/>
          </p:nvSpPr>
          <p:spPr bwMode="auto">
            <a:xfrm>
              <a:off x="4986338" y="3028950"/>
              <a:ext cx="227012" cy="268288"/>
            </a:xfrm>
            <a:custGeom>
              <a:avLst/>
              <a:gdLst>
                <a:gd name="T0" fmla="*/ 630 w 631"/>
                <a:gd name="T1" fmla="*/ 591 h 745"/>
                <a:gd name="T2" fmla="*/ 248 w 631"/>
                <a:gd name="T3" fmla="*/ 744 h 745"/>
                <a:gd name="T4" fmla="*/ 0 w 631"/>
                <a:gd name="T5" fmla="*/ 153 h 745"/>
                <a:gd name="T6" fmla="*/ 382 w 631"/>
                <a:gd name="T7" fmla="*/ 0 h 745"/>
                <a:gd name="T8" fmla="*/ 630 w 631"/>
                <a:gd name="T9" fmla="*/ 591 h 745"/>
              </a:gdLst>
              <a:ahLst/>
              <a:cxnLst>
                <a:cxn ang="0">
                  <a:pos x="T0" y="T1"/>
                </a:cxn>
                <a:cxn ang="0">
                  <a:pos x="T2" y="T3"/>
                </a:cxn>
                <a:cxn ang="0">
                  <a:pos x="T4" y="T5"/>
                </a:cxn>
                <a:cxn ang="0">
                  <a:pos x="T6" y="T7"/>
                </a:cxn>
                <a:cxn ang="0">
                  <a:pos x="T8" y="T9"/>
                </a:cxn>
              </a:cxnLst>
              <a:rect l="0" t="0" r="r" b="b"/>
              <a:pathLst>
                <a:path w="631" h="745">
                  <a:moveTo>
                    <a:pt x="630" y="591"/>
                  </a:moveTo>
                  <a:lnTo>
                    <a:pt x="248" y="744"/>
                  </a:lnTo>
                  <a:lnTo>
                    <a:pt x="0" y="153"/>
                  </a:lnTo>
                  <a:lnTo>
                    <a:pt x="382" y="0"/>
                  </a:lnTo>
                  <a:lnTo>
                    <a:pt x="630" y="591"/>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121"/>
            <p:cNvSpPr>
              <a:spLocks noChangeArrowheads="1"/>
            </p:cNvSpPr>
            <p:nvPr/>
          </p:nvSpPr>
          <p:spPr bwMode="auto">
            <a:xfrm>
              <a:off x="4973638" y="2973388"/>
              <a:ext cx="173037" cy="171450"/>
            </a:xfrm>
            <a:custGeom>
              <a:avLst/>
              <a:gdLst>
                <a:gd name="T0" fmla="*/ 420 w 479"/>
                <a:gd name="T1" fmla="*/ 153 h 478"/>
                <a:gd name="T2" fmla="*/ 420 w 479"/>
                <a:gd name="T3" fmla="*/ 153 h 478"/>
                <a:gd name="T4" fmla="*/ 305 w 479"/>
                <a:gd name="T5" fmla="*/ 420 h 478"/>
                <a:gd name="T6" fmla="*/ 38 w 479"/>
                <a:gd name="T7" fmla="*/ 306 h 478"/>
                <a:gd name="T8" fmla="*/ 153 w 479"/>
                <a:gd name="T9" fmla="*/ 38 h 478"/>
                <a:gd name="T10" fmla="*/ 420 w 479"/>
                <a:gd name="T11" fmla="*/ 153 h 478"/>
              </a:gdLst>
              <a:ahLst/>
              <a:cxnLst>
                <a:cxn ang="0">
                  <a:pos x="T0" y="T1"/>
                </a:cxn>
                <a:cxn ang="0">
                  <a:pos x="T2" y="T3"/>
                </a:cxn>
                <a:cxn ang="0">
                  <a:pos x="T4" y="T5"/>
                </a:cxn>
                <a:cxn ang="0">
                  <a:pos x="T6" y="T7"/>
                </a:cxn>
                <a:cxn ang="0">
                  <a:pos x="T8" y="T9"/>
                </a:cxn>
                <a:cxn ang="0">
                  <a:pos x="T10" y="T11"/>
                </a:cxn>
              </a:cxnLst>
              <a:rect l="0" t="0" r="r" b="b"/>
              <a:pathLst>
                <a:path w="479" h="478">
                  <a:moveTo>
                    <a:pt x="420" y="153"/>
                  </a:moveTo>
                  <a:lnTo>
                    <a:pt x="420" y="153"/>
                  </a:lnTo>
                  <a:cubicBezTo>
                    <a:pt x="478" y="267"/>
                    <a:pt x="420" y="382"/>
                    <a:pt x="305" y="420"/>
                  </a:cubicBezTo>
                  <a:cubicBezTo>
                    <a:pt x="210" y="477"/>
                    <a:pt x="96" y="420"/>
                    <a:pt x="38" y="306"/>
                  </a:cubicBezTo>
                  <a:cubicBezTo>
                    <a:pt x="0" y="210"/>
                    <a:pt x="57" y="77"/>
                    <a:pt x="153" y="38"/>
                  </a:cubicBezTo>
                  <a:cubicBezTo>
                    <a:pt x="267" y="0"/>
                    <a:pt x="382" y="57"/>
                    <a:pt x="420" y="153"/>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122"/>
            <p:cNvSpPr>
              <a:spLocks noChangeArrowheads="1"/>
            </p:cNvSpPr>
            <p:nvPr/>
          </p:nvSpPr>
          <p:spPr bwMode="auto">
            <a:xfrm>
              <a:off x="4540250" y="3386138"/>
              <a:ext cx="69850" cy="68262"/>
            </a:xfrm>
            <a:custGeom>
              <a:avLst/>
              <a:gdLst>
                <a:gd name="T0" fmla="*/ 19 w 192"/>
                <a:gd name="T1" fmla="*/ 0 h 191"/>
                <a:gd name="T2" fmla="*/ 191 w 192"/>
                <a:gd name="T3" fmla="*/ 114 h 191"/>
                <a:gd name="T4" fmla="*/ 134 w 192"/>
                <a:gd name="T5" fmla="*/ 171 h 191"/>
                <a:gd name="T6" fmla="*/ 38 w 192"/>
                <a:gd name="T7" fmla="*/ 190 h 191"/>
                <a:gd name="T8" fmla="*/ 0 w 192"/>
                <a:gd name="T9" fmla="*/ 133 h 191"/>
                <a:gd name="T10" fmla="*/ 19 w 192"/>
                <a:gd name="T11" fmla="*/ 0 h 191"/>
              </a:gdLst>
              <a:ahLst/>
              <a:cxnLst>
                <a:cxn ang="0">
                  <a:pos x="T0" y="T1"/>
                </a:cxn>
                <a:cxn ang="0">
                  <a:pos x="T2" y="T3"/>
                </a:cxn>
                <a:cxn ang="0">
                  <a:pos x="T4" y="T5"/>
                </a:cxn>
                <a:cxn ang="0">
                  <a:pos x="T6" y="T7"/>
                </a:cxn>
                <a:cxn ang="0">
                  <a:pos x="T8" y="T9"/>
                </a:cxn>
                <a:cxn ang="0">
                  <a:pos x="T10" y="T11"/>
                </a:cxn>
              </a:cxnLst>
              <a:rect l="0" t="0" r="r" b="b"/>
              <a:pathLst>
                <a:path w="192" h="191">
                  <a:moveTo>
                    <a:pt x="19" y="0"/>
                  </a:moveTo>
                  <a:lnTo>
                    <a:pt x="191" y="114"/>
                  </a:lnTo>
                  <a:lnTo>
                    <a:pt x="134" y="171"/>
                  </a:lnTo>
                  <a:lnTo>
                    <a:pt x="38" y="190"/>
                  </a:lnTo>
                  <a:lnTo>
                    <a:pt x="0" y="133"/>
                  </a:lnTo>
                  <a:lnTo>
                    <a:pt x="19"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 name="Freeform 123"/>
            <p:cNvSpPr>
              <a:spLocks noChangeArrowheads="1"/>
            </p:cNvSpPr>
            <p:nvPr/>
          </p:nvSpPr>
          <p:spPr bwMode="auto">
            <a:xfrm>
              <a:off x="4271963" y="3262313"/>
              <a:ext cx="419100" cy="446087"/>
            </a:xfrm>
            <a:custGeom>
              <a:avLst/>
              <a:gdLst>
                <a:gd name="T0" fmla="*/ 286 w 1165"/>
                <a:gd name="T1" fmla="*/ 533 h 1241"/>
                <a:gd name="T2" fmla="*/ 286 w 1165"/>
                <a:gd name="T3" fmla="*/ 533 h 1241"/>
                <a:gd name="T4" fmla="*/ 76 w 1165"/>
                <a:gd name="T5" fmla="*/ 343 h 1241"/>
                <a:gd name="T6" fmla="*/ 114 w 1165"/>
                <a:gd name="T7" fmla="*/ 95 h 1241"/>
                <a:gd name="T8" fmla="*/ 439 w 1165"/>
                <a:gd name="T9" fmla="*/ 95 h 1241"/>
                <a:gd name="T10" fmla="*/ 782 w 1165"/>
                <a:gd name="T11" fmla="*/ 362 h 1241"/>
                <a:gd name="T12" fmla="*/ 1164 w 1165"/>
                <a:gd name="T13" fmla="*/ 1240 h 1241"/>
                <a:gd name="T14" fmla="*/ 286 w 1165"/>
                <a:gd name="T15" fmla="*/ 533 h 1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1241">
                  <a:moveTo>
                    <a:pt x="286" y="533"/>
                  </a:moveTo>
                  <a:lnTo>
                    <a:pt x="286" y="533"/>
                  </a:lnTo>
                  <a:cubicBezTo>
                    <a:pt x="76" y="343"/>
                    <a:pt x="76" y="343"/>
                    <a:pt x="76" y="343"/>
                  </a:cubicBezTo>
                  <a:cubicBezTo>
                    <a:pt x="76" y="343"/>
                    <a:pt x="0" y="229"/>
                    <a:pt x="114" y="95"/>
                  </a:cubicBezTo>
                  <a:cubicBezTo>
                    <a:pt x="114" y="95"/>
                    <a:pt x="248" y="0"/>
                    <a:pt x="439" y="95"/>
                  </a:cubicBezTo>
                  <a:cubicBezTo>
                    <a:pt x="782" y="362"/>
                    <a:pt x="782" y="362"/>
                    <a:pt x="782" y="362"/>
                  </a:cubicBezTo>
                  <a:cubicBezTo>
                    <a:pt x="1164" y="1240"/>
                    <a:pt x="1164" y="1240"/>
                    <a:pt x="1164" y="1240"/>
                  </a:cubicBezTo>
                  <a:lnTo>
                    <a:pt x="286" y="53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124"/>
            <p:cNvSpPr>
              <a:spLocks noChangeArrowheads="1"/>
            </p:cNvSpPr>
            <p:nvPr/>
          </p:nvSpPr>
          <p:spPr bwMode="auto">
            <a:xfrm>
              <a:off x="4286250" y="3324225"/>
              <a:ext cx="144463" cy="130175"/>
            </a:xfrm>
            <a:custGeom>
              <a:avLst/>
              <a:gdLst>
                <a:gd name="T0" fmla="*/ 58 w 403"/>
                <a:gd name="T1" fmla="*/ 151 h 362"/>
                <a:gd name="T2" fmla="*/ 58 w 403"/>
                <a:gd name="T3" fmla="*/ 151 h 362"/>
                <a:gd name="T4" fmla="*/ 96 w 403"/>
                <a:gd name="T5" fmla="*/ 0 h 362"/>
                <a:gd name="T6" fmla="*/ 344 w 403"/>
                <a:gd name="T7" fmla="*/ 151 h 362"/>
                <a:gd name="T8" fmla="*/ 325 w 403"/>
                <a:gd name="T9" fmla="*/ 342 h 362"/>
                <a:gd name="T10" fmla="*/ 287 w 403"/>
                <a:gd name="T11" fmla="*/ 361 h 362"/>
                <a:gd name="T12" fmla="*/ 58 w 403"/>
                <a:gd name="T13" fmla="*/ 151 h 362"/>
              </a:gdLst>
              <a:ahLst/>
              <a:cxnLst>
                <a:cxn ang="0">
                  <a:pos x="T0" y="T1"/>
                </a:cxn>
                <a:cxn ang="0">
                  <a:pos x="T2" y="T3"/>
                </a:cxn>
                <a:cxn ang="0">
                  <a:pos x="T4" y="T5"/>
                </a:cxn>
                <a:cxn ang="0">
                  <a:pos x="T6" y="T7"/>
                </a:cxn>
                <a:cxn ang="0">
                  <a:pos x="T8" y="T9"/>
                </a:cxn>
                <a:cxn ang="0">
                  <a:pos x="T10" y="T11"/>
                </a:cxn>
                <a:cxn ang="0">
                  <a:pos x="T12" y="T13"/>
                </a:cxn>
              </a:cxnLst>
              <a:rect l="0" t="0" r="r" b="b"/>
              <a:pathLst>
                <a:path w="403" h="362">
                  <a:moveTo>
                    <a:pt x="58" y="151"/>
                  </a:moveTo>
                  <a:lnTo>
                    <a:pt x="58" y="151"/>
                  </a:lnTo>
                  <a:cubicBezTo>
                    <a:pt x="58" y="151"/>
                    <a:pt x="0" y="38"/>
                    <a:pt x="96" y="0"/>
                  </a:cubicBezTo>
                  <a:cubicBezTo>
                    <a:pt x="96" y="0"/>
                    <a:pt x="173" y="0"/>
                    <a:pt x="344" y="151"/>
                  </a:cubicBezTo>
                  <a:cubicBezTo>
                    <a:pt x="344" y="151"/>
                    <a:pt x="402" y="266"/>
                    <a:pt x="325" y="342"/>
                  </a:cubicBezTo>
                  <a:cubicBezTo>
                    <a:pt x="287" y="361"/>
                    <a:pt x="287" y="361"/>
                    <a:pt x="287" y="361"/>
                  </a:cubicBezTo>
                  <a:lnTo>
                    <a:pt x="58" y="151"/>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125"/>
            <p:cNvSpPr>
              <a:spLocks noChangeArrowheads="1"/>
            </p:cNvSpPr>
            <p:nvPr/>
          </p:nvSpPr>
          <p:spPr bwMode="auto">
            <a:xfrm>
              <a:off x="4560888" y="3179763"/>
              <a:ext cx="742950" cy="590550"/>
            </a:xfrm>
            <a:custGeom>
              <a:avLst/>
              <a:gdLst>
                <a:gd name="T0" fmla="*/ 0 w 2063"/>
                <a:gd name="T1" fmla="*/ 705 h 1642"/>
                <a:gd name="T2" fmla="*/ 0 w 2063"/>
                <a:gd name="T3" fmla="*/ 705 h 1642"/>
                <a:gd name="T4" fmla="*/ 229 w 2063"/>
                <a:gd name="T5" fmla="*/ 1259 h 1642"/>
                <a:gd name="T6" fmla="*/ 153 w 2063"/>
                <a:gd name="T7" fmla="*/ 1278 h 1642"/>
                <a:gd name="T8" fmla="*/ 306 w 2063"/>
                <a:gd name="T9" fmla="*/ 1373 h 1642"/>
                <a:gd name="T10" fmla="*/ 344 w 2063"/>
                <a:gd name="T11" fmla="*/ 1450 h 1642"/>
                <a:gd name="T12" fmla="*/ 917 w 2063"/>
                <a:gd name="T13" fmla="*/ 1507 h 1642"/>
                <a:gd name="T14" fmla="*/ 917 w 2063"/>
                <a:gd name="T15" fmla="*/ 1507 h 1642"/>
                <a:gd name="T16" fmla="*/ 1050 w 2063"/>
                <a:gd name="T17" fmla="*/ 1469 h 1642"/>
                <a:gd name="T18" fmla="*/ 1624 w 2063"/>
                <a:gd name="T19" fmla="*/ 1240 h 1642"/>
                <a:gd name="T20" fmla="*/ 1986 w 2063"/>
                <a:gd name="T21" fmla="*/ 629 h 1642"/>
                <a:gd name="T22" fmla="*/ 1967 w 2063"/>
                <a:gd name="T23" fmla="*/ 591 h 1642"/>
                <a:gd name="T24" fmla="*/ 1738 w 2063"/>
                <a:gd name="T25" fmla="*/ 0 h 1642"/>
                <a:gd name="T26" fmla="*/ 0 w 2063"/>
                <a:gd name="T27" fmla="*/ 70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3" h="1642">
                  <a:moveTo>
                    <a:pt x="0" y="705"/>
                  </a:moveTo>
                  <a:lnTo>
                    <a:pt x="0" y="705"/>
                  </a:lnTo>
                  <a:cubicBezTo>
                    <a:pt x="229" y="1259"/>
                    <a:pt x="229" y="1259"/>
                    <a:pt x="229" y="1259"/>
                  </a:cubicBezTo>
                  <a:cubicBezTo>
                    <a:pt x="153" y="1278"/>
                    <a:pt x="153" y="1278"/>
                    <a:pt x="153" y="1278"/>
                  </a:cubicBezTo>
                  <a:cubicBezTo>
                    <a:pt x="153" y="1278"/>
                    <a:pt x="210" y="1316"/>
                    <a:pt x="306" y="1373"/>
                  </a:cubicBezTo>
                  <a:cubicBezTo>
                    <a:pt x="344" y="1450"/>
                    <a:pt x="344" y="1450"/>
                    <a:pt x="344" y="1450"/>
                  </a:cubicBezTo>
                  <a:cubicBezTo>
                    <a:pt x="344" y="1450"/>
                    <a:pt x="535" y="1641"/>
                    <a:pt x="917" y="1507"/>
                  </a:cubicBezTo>
                  <a:lnTo>
                    <a:pt x="917" y="1507"/>
                  </a:lnTo>
                  <a:cubicBezTo>
                    <a:pt x="974" y="1507"/>
                    <a:pt x="1013" y="1488"/>
                    <a:pt x="1050" y="1469"/>
                  </a:cubicBezTo>
                  <a:cubicBezTo>
                    <a:pt x="1624" y="1240"/>
                    <a:pt x="1624" y="1240"/>
                    <a:pt x="1624" y="1240"/>
                  </a:cubicBezTo>
                  <a:cubicBezTo>
                    <a:pt x="1624" y="1240"/>
                    <a:pt x="2062" y="1068"/>
                    <a:pt x="1986" y="629"/>
                  </a:cubicBezTo>
                  <a:cubicBezTo>
                    <a:pt x="1967" y="591"/>
                    <a:pt x="1967" y="591"/>
                    <a:pt x="1967" y="591"/>
                  </a:cubicBezTo>
                  <a:cubicBezTo>
                    <a:pt x="1738" y="0"/>
                    <a:pt x="1738" y="0"/>
                    <a:pt x="1738" y="0"/>
                  </a:cubicBezTo>
                  <a:lnTo>
                    <a:pt x="0" y="705"/>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 name="Freeform 126"/>
            <p:cNvSpPr>
              <a:spLocks noChangeArrowheads="1"/>
            </p:cNvSpPr>
            <p:nvPr/>
          </p:nvSpPr>
          <p:spPr bwMode="auto">
            <a:xfrm>
              <a:off x="4808538" y="3516313"/>
              <a:ext cx="530225" cy="530225"/>
            </a:xfrm>
            <a:custGeom>
              <a:avLst/>
              <a:gdLst>
                <a:gd name="T0" fmla="*/ 1470 w 1471"/>
                <a:gd name="T1" fmla="*/ 1050 h 1472"/>
                <a:gd name="T2" fmla="*/ 420 w 1471"/>
                <a:gd name="T3" fmla="*/ 1471 h 1472"/>
                <a:gd name="T4" fmla="*/ 0 w 1471"/>
                <a:gd name="T5" fmla="*/ 420 h 1472"/>
                <a:gd name="T6" fmla="*/ 1050 w 1471"/>
                <a:gd name="T7" fmla="*/ 0 h 1472"/>
                <a:gd name="T8" fmla="*/ 1470 w 1471"/>
                <a:gd name="T9" fmla="*/ 1050 h 1472"/>
              </a:gdLst>
              <a:ahLst/>
              <a:cxnLst>
                <a:cxn ang="0">
                  <a:pos x="T0" y="T1"/>
                </a:cxn>
                <a:cxn ang="0">
                  <a:pos x="T2" y="T3"/>
                </a:cxn>
                <a:cxn ang="0">
                  <a:pos x="T4" y="T5"/>
                </a:cxn>
                <a:cxn ang="0">
                  <a:pos x="T6" y="T7"/>
                </a:cxn>
                <a:cxn ang="0">
                  <a:pos x="T8" y="T9"/>
                </a:cxn>
              </a:cxnLst>
              <a:rect l="0" t="0" r="r" b="b"/>
              <a:pathLst>
                <a:path w="1471" h="1472">
                  <a:moveTo>
                    <a:pt x="1470" y="1050"/>
                  </a:moveTo>
                  <a:lnTo>
                    <a:pt x="420" y="1471"/>
                  </a:lnTo>
                  <a:lnTo>
                    <a:pt x="0" y="420"/>
                  </a:lnTo>
                  <a:lnTo>
                    <a:pt x="1050" y="0"/>
                  </a:lnTo>
                  <a:lnTo>
                    <a:pt x="1470" y="105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127"/>
            <p:cNvSpPr>
              <a:spLocks noChangeArrowheads="1"/>
            </p:cNvSpPr>
            <p:nvPr/>
          </p:nvSpPr>
          <p:spPr bwMode="auto">
            <a:xfrm>
              <a:off x="4643438" y="3144838"/>
              <a:ext cx="55562" cy="131762"/>
            </a:xfrm>
            <a:custGeom>
              <a:avLst/>
              <a:gdLst>
                <a:gd name="T0" fmla="*/ 0 w 154"/>
                <a:gd name="T1" fmla="*/ 0 h 364"/>
                <a:gd name="T2" fmla="*/ 153 w 154"/>
                <a:gd name="T3" fmla="*/ 363 h 364"/>
                <a:gd name="T4" fmla="*/ 0 w 154"/>
                <a:gd name="T5" fmla="*/ 0 h 364"/>
              </a:gdLst>
              <a:ahLst/>
              <a:cxnLst>
                <a:cxn ang="0">
                  <a:pos x="T0" y="T1"/>
                </a:cxn>
                <a:cxn ang="0">
                  <a:pos x="T2" y="T3"/>
                </a:cxn>
                <a:cxn ang="0">
                  <a:pos x="T4" y="T5"/>
                </a:cxn>
              </a:cxnLst>
              <a:rect l="0" t="0" r="r" b="b"/>
              <a:pathLst>
                <a:path w="154" h="364">
                  <a:moveTo>
                    <a:pt x="0" y="0"/>
                  </a:moveTo>
                  <a:lnTo>
                    <a:pt x="153" y="363"/>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Line 128"/>
            <p:cNvSpPr>
              <a:spLocks noChangeShapeType="1"/>
            </p:cNvSpPr>
            <p:nvPr/>
          </p:nvSpPr>
          <p:spPr bwMode="auto">
            <a:xfrm>
              <a:off x="4643438" y="3144838"/>
              <a:ext cx="55562" cy="13017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4" name="Freeform 129"/>
            <p:cNvSpPr>
              <a:spLocks noChangeArrowheads="1"/>
            </p:cNvSpPr>
            <p:nvPr/>
          </p:nvSpPr>
          <p:spPr bwMode="auto">
            <a:xfrm>
              <a:off x="4643438" y="3144838"/>
              <a:ext cx="55562" cy="131762"/>
            </a:xfrm>
            <a:custGeom>
              <a:avLst/>
              <a:gdLst>
                <a:gd name="T0" fmla="*/ 0 w 154"/>
                <a:gd name="T1" fmla="*/ 0 h 364"/>
                <a:gd name="T2" fmla="*/ 0 w 154"/>
                <a:gd name="T3" fmla="*/ 0 h 364"/>
                <a:gd name="T4" fmla="*/ 39 w 154"/>
                <a:gd name="T5" fmla="*/ 58 h 364"/>
                <a:gd name="T6" fmla="*/ 58 w 154"/>
                <a:gd name="T7" fmla="*/ 115 h 364"/>
                <a:gd name="T8" fmla="*/ 96 w 154"/>
                <a:gd name="T9" fmla="*/ 191 h 364"/>
                <a:gd name="T10" fmla="*/ 115 w 154"/>
                <a:gd name="T11" fmla="*/ 248 h 364"/>
                <a:gd name="T12" fmla="*/ 134 w 154"/>
                <a:gd name="T13" fmla="*/ 306 h 364"/>
                <a:gd name="T14" fmla="*/ 153 w 154"/>
                <a:gd name="T15" fmla="*/ 325 h 364"/>
                <a:gd name="T16" fmla="*/ 153 w 154"/>
                <a:gd name="T17" fmla="*/ 344 h 364"/>
                <a:gd name="T18" fmla="*/ 153 w 154"/>
                <a:gd name="T19" fmla="*/ 363 h 364"/>
                <a:gd name="T20" fmla="*/ 153 w 154"/>
                <a:gd name="T21" fmla="*/ 363 h 364"/>
                <a:gd name="T22" fmla="*/ 153 w 154"/>
                <a:gd name="T23" fmla="*/ 363 h 364"/>
                <a:gd name="T24" fmla="*/ 134 w 154"/>
                <a:gd name="T25" fmla="*/ 344 h 364"/>
                <a:gd name="T26" fmla="*/ 134 w 154"/>
                <a:gd name="T27" fmla="*/ 344 h 364"/>
                <a:gd name="T28" fmla="*/ 115 w 154"/>
                <a:gd name="T29" fmla="*/ 306 h 364"/>
                <a:gd name="T30" fmla="*/ 96 w 154"/>
                <a:gd name="T31" fmla="*/ 267 h 364"/>
                <a:gd name="T32" fmla="*/ 58 w 154"/>
                <a:gd name="T33" fmla="*/ 191 h 364"/>
                <a:gd name="T34" fmla="*/ 39 w 154"/>
                <a:gd name="T35" fmla="*/ 115 h 364"/>
                <a:gd name="T36" fmla="*/ 20 w 154"/>
                <a:gd name="T37" fmla="*/ 58 h 364"/>
                <a:gd name="T38" fmla="*/ 0 w 154"/>
                <a:gd name="T3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364">
                  <a:moveTo>
                    <a:pt x="0" y="0"/>
                  </a:moveTo>
                  <a:lnTo>
                    <a:pt x="0" y="0"/>
                  </a:lnTo>
                  <a:cubicBezTo>
                    <a:pt x="0" y="0"/>
                    <a:pt x="20" y="19"/>
                    <a:pt x="39" y="58"/>
                  </a:cubicBezTo>
                  <a:cubicBezTo>
                    <a:pt x="39" y="77"/>
                    <a:pt x="58" y="96"/>
                    <a:pt x="58" y="115"/>
                  </a:cubicBezTo>
                  <a:cubicBezTo>
                    <a:pt x="77" y="134"/>
                    <a:pt x="77" y="153"/>
                    <a:pt x="96" y="191"/>
                  </a:cubicBezTo>
                  <a:cubicBezTo>
                    <a:pt x="96" y="211"/>
                    <a:pt x="115" y="230"/>
                    <a:pt x="115" y="248"/>
                  </a:cubicBezTo>
                  <a:cubicBezTo>
                    <a:pt x="134" y="267"/>
                    <a:pt x="134" y="287"/>
                    <a:pt x="134" y="306"/>
                  </a:cubicBezTo>
                  <a:cubicBezTo>
                    <a:pt x="134" y="306"/>
                    <a:pt x="134" y="325"/>
                    <a:pt x="153" y="325"/>
                  </a:cubicBezTo>
                  <a:cubicBezTo>
                    <a:pt x="153" y="344"/>
                    <a:pt x="153" y="344"/>
                    <a:pt x="153" y="344"/>
                  </a:cubicBezTo>
                  <a:cubicBezTo>
                    <a:pt x="153" y="363"/>
                    <a:pt x="153" y="363"/>
                    <a:pt x="153" y="363"/>
                  </a:cubicBezTo>
                  <a:lnTo>
                    <a:pt x="153" y="363"/>
                  </a:lnTo>
                  <a:lnTo>
                    <a:pt x="153" y="363"/>
                  </a:lnTo>
                  <a:cubicBezTo>
                    <a:pt x="153" y="363"/>
                    <a:pt x="153" y="363"/>
                    <a:pt x="134" y="344"/>
                  </a:cubicBezTo>
                  <a:lnTo>
                    <a:pt x="134" y="344"/>
                  </a:lnTo>
                  <a:cubicBezTo>
                    <a:pt x="115" y="325"/>
                    <a:pt x="115" y="325"/>
                    <a:pt x="115" y="306"/>
                  </a:cubicBezTo>
                  <a:cubicBezTo>
                    <a:pt x="115" y="306"/>
                    <a:pt x="96" y="287"/>
                    <a:pt x="96" y="267"/>
                  </a:cubicBezTo>
                  <a:cubicBezTo>
                    <a:pt x="77" y="230"/>
                    <a:pt x="77" y="211"/>
                    <a:pt x="58" y="191"/>
                  </a:cubicBezTo>
                  <a:cubicBezTo>
                    <a:pt x="58" y="172"/>
                    <a:pt x="58" y="153"/>
                    <a:pt x="39" y="115"/>
                  </a:cubicBezTo>
                  <a:cubicBezTo>
                    <a:pt x="39" y="96"/>
                    <a:pt x="20" y="77"/>
                    <a:pt x="20" y="58"/>
                  </a:cubicBezTo>
                  <a:cubicBezTo>
                    <a:pt x="0" y="38"/>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130"/>
            <p:cNvSpPr>
              <a:spLocks noChangeArrowheads="1"/>
            </p:cNvSpPr>
            <p:nvPr/>
          </p:nvSpPr>
          <p:spPr bwMode="auto">
            <a:xfrm>
              <a:off x="4822825" y="3097213"/>
              <a:ext cx="49213" cy="117475"/>
            </a:xfrm>
            <a:custGeom>
              <a:avLst/>
              <a:gdLst>
                <a:gd name="T0" fmla="*/ 0 w 135"/>
                <a:gd name="T1" fmla="*/ 0 h 325"/>
                <a:gd name="T2" fmla="*/ 134 w 135"/>
                <a:gd name="T3" fmla="*/ 324 h 325"/>
                <a:gd name="T4" fmla="*/ 0 w 135"/>
                <a:gd name="T5" fmla="*/ 0 h 325"/>
              </a:gdLst>
              <a:ahLst/>
              <a:cxnLst>
                <a:cxn ang="0">
                  <a:pos x="T0" y="T1"/>
                </a:cxn>
                <a:cxn ang="0">
                  <a:pos x="T2" y="T3"/>
                </a:cxn>
                <a:cxn ang="0">
                  <a:pos x="T4" y="T5"/>
                </a:cxn>
              </a:cxnLst>
              <a:rect l="0" t="0" r="r" b="b"/>
              <a:pathLst>
                <a:path w="135" h="325">
                  <a:moveTo>
                    <a:pt x="0" y="0"/>
                  </a:moveTo>
                  <a:lnTo>
                    <a:pt x="134" y="324"/>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Line 131"/>
            <p:cNvSpPr>
              <a:spLocks noChangeShapeType="1"/>
            </p:cNvSpPr>
            <p:nvPr/>
          </p:nvSpPr>
          <p:spPr bwMode="auto">
            <a:xfrm>
              <a:off x="4822825" y="3097213"/>
              <a:ext cx="47625" cy="11588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7" name="Freeform 132"/>
            <p:cNvSpPr>
              <a:spLocks noChangeArrowheads="1"/>
            </p:cNvSpPr>
            <p:nvPr/>
          </p:nvSpPr>
          <p:spPr bwMode="auto">
            <a:xfrm>
              <a:off x="4822825" y="3097213"/>
              <a:ext cx="49213" cy="117475"/>
            </a:xfrm>
            <a:custGeom>
              <a:avLst/>
              <a:gdLst>
                <a:gd name="T0" fmla="*/ 0 w 135"/>
                <a:gd name="T1" fmla="*/ 0 h 325"/>
                <a:gd name="T2" fmla="*/ 0 w 135"/>
                <a:gd name="T3" fmla="*/ 0 h 325"/>
                <a:gd name="T4" fmla="*/ 19 w 135"/>
                <a:gd name="T5" fmla="*/ 57 h 325"/>
                <a:gd name="T6" fmla="*/ 38 w 135"/>
                <a:gd name="T7" fmla="*/ 95 h 325"/>
                <a:gd name="T8" fmla="*/ 76 w 135"/>
                <a:gd name="T9" fmla="*/ 152 h 325"/>
                <a:gd name="T10" fmla="*/ 95 w 135"/>
                <a:gd name="T11" fmla="*/ 210 h 325"/>
                <a:gd name="T12" fmla="*/ 114 w 135"/>
                <a:gd name="T13" fmla="*/ 267 h 325"/>
                <a:gd name="T14" fmla="*/ 114 w 135"/>
                <a:gd name="T15" fmla="*/ 286 h 325"/>
                <a:gd name="T16" fmla="*/ 134 w 135"/>
                <a:gd name="T17" fmla="*/ 305 h 325"/>
                <a:gd name="T18" fmla="*/ 134 w 135"/>
                <a:gd name="T19" fmla="*/ 324 h 325"/>
                <a:gd name="T20" fmla="*/ 134 w 135"/>
                <a:gd name="T21" fmla="*/ 324 h 325"/>
                <a:gd name="T22" fmla="*/ 134 w 135"/>
                <a:gd name="T23" fmla="*/ 324 h 325"/>
                <a:gd name="T24" fmla="*/ 114 w 135"/>
                <a:gd name="T25" fmla="*/ 305 h 325"/>
                <a:gd name="T26" fmla="*/ 114 w 135"/>
                <a:gd name="T27" fmla="*/ 305 h 325"/>
                <a:gd name="T28" fmla="*/ 95 w 135"/>
                <a:gd name="T29" fmla="*/ 286 h 325"/>
                <a:gd name="T30" fmla="*/ 76 w 135"/>
                <a:gd name="T31" fmla="*/ 229 h 325"/>
                <a:gd name="T32" fmla="*/ 57 w 135"/>
                <a:gd name="T33" fmla="*/ 171 h 325"/>
                <a:gd name="T34" fmla="*/ 38 w 135"/>
                <a:gd name="T35" fmla="*/ 114 h 325"/>
                <a:gd name="T36" fmla="*/ 19 w 135"/>
                <a:gd name="T37" fmla="*/ 57 h 325"/>
                <a:gd name="T38" fmla="*/ 0 w 135"/>
                <a:gd name="T39"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325">
                  <a:moveTo>
                    <a:pt x="0" y="0"/>
                  </a:moveTo>
                  <a:lnTo>
                    <a:pt x="0" y="0"/>
                  </a:lnTo>
                  <a:cubicBezTo>
                    <a:pt x="0" y="0"/>
                    <a:pt x="0" y="19"/>
                    <a:pt x="19" y="57"/>
                  </a:cubicBezTo>
                  <a:cubicBezTo>
                    <a:pt x="38" y="76"/>
                    <a:pt x="38" y="76"/>
                    <a:pt x="38" y="95"/>
                  </a:cubicBezTo>
                  <a:cubicBezTo>
                    <a:pt x="57" y="114"/>
                    <a:pt x="57" y="133"/>
                    <a:pt x="76" y="152"/>
                  </a:cubicBezTo>
                  <a:cubicBezTo>
                    <a:pt x="76" y="171"/>
                    <a:pt x="95" y="191"/>
                    <a:pt x="95" y="210"/>
                  </a:cubicBezTo>
                  <a:cubicBezTo>
                    <a:pt x="114" y="229"/>
                    <a:pt x="114" y="248"/>
                    <a:pt x="114" y="267"/>
                  </a:cubicBezTo>
                  <a:cubicBezTo>
                    <a:pt x="114" y="286"/>
                    <a:pt x="114" y="286"/>
                    <a:pt x="114" y="286"/>
                  </a:cubicBezTo>
                  <a:cubicBezTo>
                    <a:pt x="134" y="305"/>
                    <a:pt x="134" y="305"/>
                    <a:pt x="134" y="305"/>
                  </a:cubicBezTo>
                  <a:cubicBezTo>
                    <a:pt x="134" y="324"/>
                    <a:pt x="134" y="324"/>
                    <a:pt x="134" y="324"/>
                  </a:cubicBezTo>
                  <a:lnTo>
                    <a:pt x="134" y="324"/>
                  </a:lnTo>
                  <a:lnTo>
                    <a:pt x="134" y="324"/>
                  </a:lnTo>
                  <a:cubicBezTo>
                    <a:pt x="134" y="324"/>
                    <a:pt x="114" y="324"/>
                    <a:pt x="114" y="305"/>
                  </a:cubicBezTo>
                  <a:lnTo>
                    <a:pt x="114" y="305"/>
                  </a:lnTo>
                  <a:cubicBezTo>
                    <a:pt x="95" y="286"/>
                    <a:pt x="95" y="286"/>
                    <a:pt x="95" y="286"/>
                  </a:cubicBezTo>
                  <a:cubicBezTo>
                    <a:pt x="95" y="267"/>
                    <a:pt x="76" y="248"/>
                    <a:pt x="76" y="229"/>
                  </a:cubicBezTo>
                  <a:cubicBezTo>
                    <a:pt x="57" y="210"/>
                    <a:pt x="57" y="191"/>
                    <a:pt x="57" y="171"/>
                  </a:cubicBezTo>
                  <a:cubicBezTo>
                    <a:pt x="38" y="152"/>
                    <a:pt x="38" y="133"/>
                    <a:pt x="38" y="114"/>
                  </a:cubicBezTo>
                  <a:cubicBezTo>
                    <a:pt x="19" y="95"/>
                    <a:pt x="19" y="76"/>
                    <a:pt x="19" y="57"/>
                  </a:cubicBezTo>
                  <a:cubicBezTo>
                    <a:pt x="0" y="19"/>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133"/>
            <p:cNvSpPr>
              <a:spLocks noChangeArrowheads="1"/>
            </p:cNvSpPr>
            <p:nvPr/>
          </p:nvSpPr>
          <p:spPr bwMode="auto">
            <a:xfrm>
              <a:off x="4979988" y="3062288"/>
              <a:ext cx="41275" cy="88900"/>
            </a:xfrm>
            <a:custGeom>
              <a:avLst/>
              <a:gdLst>
                <a:gd name="T0" fmla="*/ 0 w 116"/>
                <a:gd name="T1" fmla="*/ 0 h 249"/>
                <a:gd name="T2" fmla="*/ 115 w 116"/>
                <a:gd name="T3" fmla="*/ 248 h 249"/>
                <a:gd name="T4" fmla="*/ 0 w 116"/>
                <a:gd name="T5" fmla="*/ 0 h 249"/>
              </a:gdLst>
              <a:ahLst/>
              <a:cxnLst>
                <a:cxn ang="0">
                  <a:pos x="T0" y="T1"/>
                </a:cxn>
                <a:cxn ang="0">
                  <a:pos x="T2" y="T3"/>
                </a:cxn>
                <a:cxn ang="0">
                  <a:pos x="T4" y="T5"/>
                </a:cxn>
              </a:cxnLst>
              <a:rect l="0" t="0" r="r" b="b"/>
              <a:pathLst>
                <a:path w="116" h="249">
                  <a:moveTo>
                    <a:pt x="0" y="0"/>
                  </a:moveTo>
                  <a:lnTo>
                    <a:pt x="115" y="248"/>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 name="Line 134"/>
            <p:cNvSpPr>
              <a:spLocks noChangeShapeType="1"/>
            </p:cNvSpPr>
            <p:nvPr/>
          </p:nvSpPr>
          <p:spPr bwMode="auto">
            <a:xfrm>
              <a:off x="4979988" y="3062288"/>
              <a:ext cx="41275" cy="889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 name="Freeform 135"/>
            <p:cNvSpPr>
              <a:spLocks noChangeArrowheads="1"/>
            </p:cNvSpPr>
            <p:nvPr/>
          </p:nvSpPr>
          <p:spPr bwMode="auto">
            <a:xfrm>
              <a:off x="4979988" y="3062288"/>
              <a:ext cx="41275" cy="88900"/>
            </a:xfrm>
            <a:custGeom>
              <a:avLst/>
              <a:gdLst>
                <a:gd name="T0" fmla="*/ 0 w 116"/>
                <a:gd name="T1" fmla="*/ 0 h 249"/>
                <a:gd name="T2" fmla="*/ 0 w 116"/>
                <a:gd name="T3" fmla="*/ 0 h 249"/>
                <a:gd name="T4" fmla="*/ 19 w 116"/>
                <a:gd name="T5" fmla="*/ 38 h 249"/>
                <a:gd name="T6" fmla="*/ 38 w 116"/>
                <a:gd name="T7" fmla="*/ 77 h 249"/>
                <a:gd name="T8" fmla="*/ 77 w 116"/>
                <a:gd name="T9" fmla="*/ 115 h 249"/>
                <a:gd name="T10" fmla="*/ 96 w 116"/>
                <a:gd name="T11" fmla="*/ 153 h 249"/>
                <a:gd name="T12" fmla="*/ 96 w 116"/>
                <a:gd name="T13" fmla="*/ 191 h 249"/>
                <a:gd name="T14" fmla="*/ 96 w 116"/>
                <a:gd name="T15" fmla="*/ 210 h 249"/>
                <a:gd name="T16" fmla="*/ 115 w 116"/>
                <a:gd name="T17" fmla="*/ 229 h 249"/>
                <a:gd name="T18" fmla="*/ 115 w 116"/>
                <a:gd name="T19" fmla="*/ 248 h 249"/>
                <a:gd name="T20" fmla="*/ 115 w 116"/>
                <a:gd name="T21" fmla="*/ 248 h 249"/>
                <a:gd name="T22" fmla="*/ 96 w 116"/>
                <a:gd name="T23" fmla="*/ 248 h 249"/>
                <a:gd name="T24" fmla="*/ 96 w 116"/>
                <a:gd name="T25" fmla="*/ 229 h 249"/>
                <a:gd name="T26" fmla="*/ 96 w 116"/>
                <a:gd name="T27" fmla="*/ 229 h 249"/>
                <a:gd name="T28" fmla="*/ 77 w 116"/>
                <a:gd name="T29" fmla="*/ 210 h 249"/>
                <a:gd name="T30" fmla="*/ 57 w 116"/>
                <a:gd name="T31" fmla="*/ 172 h 249"/>
                <a:gd name="T32" fmla="*/ 38 w 116"/>
                <a:gd name="T33" fmla="*/ 134 h 249"/>
                <a:gd name="T34" fmla="*/ 38 w 116"/>
                <a:gd name="T35" fmla="*/ 77 h 249"/>
                <a:gd name="T36" fmla="*/ 19 w 116"/>
                <a:gd name="T37" fmla="*/ 38 h 249"/>
                <a:gd name="T38" fmla="*/ 0 w 116"/>
                <a:gd name="T3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249">
                  <a:moveTo>
                    <a:pt x="0" y="0"/>
                  </a:moveTo>
                  <a:lnTo>
                    <a:pt x="0" y="0"/>
                  </a:lnTo>
                  <a:cubicBezTo>
                    <a:pt x="0" y="0"/>
                    <a:pt x="19" y="19"/>
                    <a:pt x="19" y="38"/>
                  </a:cubicBezTo>
                  <a:cubicBezTo>
                    <a:pt x="38" y="58"/>
                    <a:pt x="38" y="58"/>
                    <a:pt x="38" y="77"/>
                  </a:cubicBezTo>
                  <a:cubicBezTo>
                    <a:pt x="57" y="96"/>
                    <a:pt x="57" y="96"/>
                    <a:pt x="77" y="115"/>
                  </a:cubicBezTo>
                  <a:cubicBezTo>
                    <a:pt x="77" y="134"/>
                    <a:pt x="77" y="153"/>
                    <a:pt x="96" y="153"/>
                  </a:cubicBezTo>
                  <a:cubicBezTo>
                    <a:pt x="96" y="172"/>
                    <a:pt x="96" y="191"/>
                    <a:pt x="96" y="191"/>
                  </a:cubicBezTo>
                  <a:cubicBezTo>
                    <a:pt x="96" y="210"/>
                    <a:pt x="96" y="210"/>
                    <a:pt x="96" y="210"/>
                  </a:cubicBezTo>
                  <a:cubicBezTo>
                    <a:pt x="115" y="210"/>
                    <a:pt x="115" y="229"/>
                    <a:pt x="115" y="229"/>
                  </a:cubicBezTo>
                  <a:lnTo>
                    <a:pt x="115" y="248"/>
                  </a:lnTo>
                  <a:lnTo>
                    <a:pt x="115" y="248"/>
                  </a:lnTo>
                  <a:cubicBezTo>
                    <a:pt x="96" y="248"/>
                    <a:pt x="96" y="248"/>
                    <a:pt x="96" y="248"/>
                  </a:cubicBezTo>
                  <a:lnTo>
                    <a:pt x="96" y="229"/>
                  </a:lnTo>
                  <a:lnTo>
                    <a:pt x="96" y="229"/>
                  </a:lnTo>
                  <a:cubicBezTo>
                    <a:pt x="77" y="210"/>
                    <a:pt x="77" y="210"/>
                    <a:pt x="77" y="210"/>
                  </a:cubicBezTo>
                  <a:cubicBezTo>
                    <a:pt x="77" y="191"/>
                    <a:pt x="57" y="191"/>
                    <a:pt x="57" y="172"/>
                  </a:cubicBezTo>
                  <a:cubicBezTo>
                    <a:pt x="57" y="153"/>
                    <a:pt x="57" y="134"/>
                    <a:pt x="38" y="134"/>
                  </a:cubicBezTo>
                  <a:cubicBezTo>
                    <a:pt x="38" y="115"/>
                    <a:pt x="38" y="96"/>
                    <a:pt x="38" y="77"/>
                  </a:cubicBezTo>
                  <a:cubicBezTo>
                    <a:pt x="19" y="58"/>
                    <a:pt x="19" y="58"/>
                    <a:pt x="19" y="38"/>
                  </a:cubicBezTo>
                  <a:cubicBezTo>
                    <a:pt x="19" y="19"/>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136"/>
            <p:cNvSpPr>
              <a:spLocks noChangeArrowheads="1"/>
            </p:cNvSpPr>
            <p:nvPr/>
          </p:nvSpPr>
          <p:spPr bwMode="auto">
            <a:xfrm>
              <a:off x="4829175" y="3613150"/>
              <a:ext cx="866775" cy="1265238"/>
            </a:xfrm>
            <a:custGeom>
              <a:avLst/>
              <a:gdLst>
                <a:gd name="T0" fmla="*/ 2406 w 2407"/>
                <a:gd name="T1" fmla="*/ 3016 h 3514"/>
                <a:gd name="T2" fmla="*/ 1203 w 2407"/>
                <a:gd name="T3" fmla="*/ 3513 h 3514"/>
                <a:gd name="T4" fmla="*/ 0 w 2407"/>
                <a:gd name="T5" fmla="*/ 477 h 3514"/>
                <a:gd name="T6" fmla="*/ 1203 w 2407"/>
                <a:gd name="T7" fmla="*/ 0 h 3514"/>
                <a:gd name="T8" fmla="*/ 2406 w 2407"/>
                <a:gd name="T9" fmla="*/ 3016 h 3514"/>
              </a:gdLst>
              <a:ahLst/>
              <a:cxnLst>
                <a:cxn ang="0">
                  <a:pos x="T0" y="T1"/>
                </a:cxn>
                <a:cxn ang="0">
                  <a:pos x="T2" y="T3"/>
                </a:cxn>
                <a:cxn ang="0">
                  <a:pos x="T4" y="T5"/>
                </a:cxn>
                <a:cxn ang="0">
                  <a:pos x="T6" y="T7"/>
                </a:cxn>
                <a:cxn ang="0">
                  <a:pos x="T8" y="T9"/>
                </a:cxn>
              </a:cxnLst>
              <a:rect l="0" t="0" r="r" b="b"/>
              <a:pathLst>
                <a:path w="2407" h="3514">
                  <a:moveTo>
                    <a:pt x="2406" y="3016"/>
                  </a:moveTo>
                  <a:lnTo>
                    <a:pt x="1203" y="3513"/>
                  </a:lnTo>
                  <a:lnTo>
                    <a:pt x="0" y="477"/>
                  </a:lnTo>
                  <a:lnTo>
                    <a:pt x="1203" y="0"/>
                  </a:lnTo>
                  <a:lnTo>
                    <a:pt x="2406" y="3016"/>
                  </a:lnTo>
                </a:path>
              </a:pathLst>
            </a:custGeom>
            <a:solidFill>
              <a:srgbClr val="C2D4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137"/>
            <p:cNvSpPr>
              <a:spLocks noChangeArrowheads="1"/>
            </p:cNvSpPr>
            <p:nvPr/>
          </p:nvSpPr>
          <p:spPr bwMode="auto">
            <a:xfrm>
              <a:off x="5846763" y="2938463"/>
              <a:ext cx="212725" cy="336550"/>
            </a:xfrm>
            <a:custGeom>
              <a:avLst/>
              <a:gdLst>
                <a:gd name="T0" fmla="*/ 0 w 593"/>
                <a:gd name="T1" fmla="*/ 0 h 937"/>
                <a:gd name="T2" fmla="*/ 0 w 593"/>
                <a:gd name="T3" fmla="*/ 0 h 937"/>
                <a:gd name="T4" fmla="*/ 534 w 593"/>
                <a:gd name="T5" fmla="*/ 287 h 937"/>
                <a:gd name="T6" fmla="*/ 573 w 593"/>
                <a:gd name="T7" fmla="*/ 402 h 937"/>
                <a:gd name="T8" fmla="*/ 477 w 593"/>
                <a:gd name="T9" fmla="*/ 936 h 937"/>
                <a:gd name="T10" fmla="*/ 0 w 593"/>
                <a:gd name="T11" fmla="*/ 0 h 937"/>
              </a:gdLst>
              <a:ahLst/>
              <a:cxnLst>
                <a:cxn ang="0">
                  <a:pos x="T0" y="T1"/>
                </a:cxn>
                <a:cxn ang="0">
                  <a:pos x="T2" y="T3"/>
                </a:cxn>
                <a:cxn ang="0">
                  <a:pos x="T4" y="T5"/>
                </a:cxn>
                <a:cxn ang="0">
                  <a:pos x="T6" y="T7"/>
                </a:cxn>
                <a:cxn ang="0">
                  <a:pos x="T8" y="T9"/>
                </a:cxn>
                <a:cxn ang="0">
                  <a:pos x="T10" y="T11"/>
                </a:cxn>
              </a:cxnLst>
              <a:rect l="0" t="0" r="r" b="b"/>
              <a:pathLst>
                <a:path w="593" h="937">
                  <a:moveTo>
                    <a:pt x="0" y="0"/>
                  </a:moveTo>
                  <a:lnTo>
                    <a:pt x="0" y="0"/>
                  </a:lnTo>
                  <a:cubicBezTo>
                    <a:pt x="534" y="287"/>
                    <a:pt x="534" y="287"/>
                    <a:pt x="534" y="287"/>
                  </a:cubicBezTo>
                  <a:cubicBezTo>
                    <a:pt x="534" y="287"/>
                    <a:pt x="592" y="325"/>
                    <a:pt x="573" y="402"/>
                  </a:cubicBezTo>
                  <a:cubicBezTo>
                    <a:pt x="477" y="936"/>
                    <a:pt x="477" y="936"/>
                    <a:pt x="477" y="936"/>
                  </a:cubicBezTo>
                  <a:lnTo>
                    <a:pt x="0"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138"/>
            <p:cNvSpPr>
              <a:spLocks noChangeArrowheads="1"/>
            </p:cNvSpPr>
            <p:nvPr/>
          </p:nvSpPr>
          <p:spPr bwMode="auto">
            <a:xfrm>
              <a:off x="5619750" y="2630488"/>
              <a:ext cx="185738" cy="274637"/>
            </a:xfrm>
            <a:custGeom>
              <a:avLst/>
              <a:gdLst>
                <a:gd name="T0" fmla="*/ 419 w 516"/>
                <a:gd name="T1" fmla="*/ 153 h 765"/>
                <a:gd name="T2" fmla="*/ 419 w 516"/>
                <a:gd name="T3" fmla="*/ 153 h 765"/>
                <a:gd name="T4" fmla="*/ 114 w 516"/>
                <a:gd name="T5" fmla="*/ 153 h 765"/>
                <a:gd name="T6" fmla="*/ 153 w 516"/>
                <a:gd name="T7" fmla="*/ 497 h 765"/>
                <a:gd name="T8" fmla="*/ 515 w 516"/>
                <a:gd name="T9" fmla="*/ 764 h 765"/>
                <a:gd name="T10" fmla="*/ 419 w 516"/>
                <a:gd name="T11" fmla="*/ 153 h 765"/>
              </a:gdLst>
              <a:ahLst/>
              <a:cxnLst>
                <a:cxn ang="0">
                  <a:pos x="T0" y="T1"/>
                </a:cxn>
                <a:cxn ang="0">
                  <a:pos x="T2" y="T3"/>
                </a:cxn>
                <a:cxn ang="0">
                  <a:pos x="T4" y="T5"/>
                </a:cxn>
                <a:cxn ang="0">
                  <a:pos x="T6" y="T7"/>
                </a:cxn>
                <a:cxn ang="0">
                  <a:pos x="T8" y="T9"/>
                </a:cxn>
                <a:cxn ang="0">
                  <a:pos x="T10" y="T11"/>
                </a:cxn>
              </a:cxnLst>
              <a:rect l="0" t="0" r="r" b="b"/>
              <a:pathLst>
                <a:path w="516" h="765">
                  <a:moveTo>
                    <a:pt x="419" y="153"/>
                  </a:moveTo>
                  <a:lnTo>
                    <a:pt x="419" y="153"/>
                  </a:lnTo>
                  <a:cubicBezTo>
                    <a:pt x="419" y="153"/>
                    <a:pt x="172" y="0"/>
                    <a:pt x="114" y="153"/>
                  </a:cubicBezTo>
                  <a:cubicBezTo>
                    <a:pt x="114" y="153"/>
                    <a:pt x="0" y="401"/>
                    <a:pt x="153" y="497"/>
                  </a:cubicBezTo>
                  <a:cubicBezTo>
                    <a:pt x="515" y="764"/>
                    <a:pt x="515" y="764"/>
                    <a:pt x="515" y="764"/>
                  </a:cubicBezTo>
                  <a:lnTo>
                    <a:pt x="419" y="15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139"/>
            <p:cNvSpPr>
              <a:spLocks noChangeArrowheads="1"/>
            </p:cNvSpPr>
            <p:nvPr/>
          </p:nvSpPr>
          <p:spPr bwMode="auto">
            <a:xfrm>
              <a:off x="5475288" y="3633788"/>
              <a:ext cx="384175" cy="220662"/>
            </a:xfrm>
            <a:custGeom>
              <a:avLst/>
              <a:gdLst>
                <a:gd name="T0" fmla="*/ 76 w 1069"/>
                <a:gd name="T1" fmla="*/ 0 h 612"/>
                <a:gd name="T2" fmla="*/ 0 w 1069"/>
                <a:gd name="T3" fmla="*/ 362 h 612"/>
                <a:gd name="T4" fmla="*/ 1011 w 1069"/>
                <a:gd name="T5" fmla="*/ 611 h 612"/>
                <a:gd name="T6" fmla="*/ 1068 w 1069"/>
                <a:gd name="T7" fmla="*/ 286 h 612"/>
                <a:gd name="T8" fmla="*/ 76 w 1069"/>
                <a:gd name="T9" fmla="*/ 0 h 612"/>
              </a:gdLst>
              <a:ahLst/>
              <a:cxnLst>
                <a:cxn ang="0">
                  <a:pos x="T0" y="T1"/>
                </a:cxn>
                <a:cxn ang="0">
                  <a:pos x="T2" y="T3"/>
                </a:cxn>
                <a:cxn ang="0">
                  <a:pos x="T4" y="T5"/>
                </a:cxn>
                <a:cxn ang="0">
                  <a:pos x="T6" y="T7"/>
                </a:cxn>
                <a:cxn ang="0">
                  <a:pos x="T8" y="T9"/>
                </a:cxn>
              </a:cxnLst>
              <a:rect l="0" t="0" r="r" b="b"/>
              <a:pathLst>
                <a:path w="1069" h="612">
                  <a:moveTo>
                    <a:pt x="76" y="0"/>
                  </a:moveTo>
                  <a:lnTo>
                    <a:pt x="0" y="362"/>
                  </a:lnTo>
                  <a:lnTo>
                    <a:pt x="1011" y="611"/>
                  </a:lnTo>
                  <a:lnTo>
                    <a:pt x="1068" y="286"/>
                  </a:lnTo>
                  <a:lnTo>
                    <a:pt x="7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 name="Freeform 140"/>
            <p:cNvSpPr>
              <a:spLocks noChangeArrowheads="1"/>
            </p:cNvSpPr>
            <p:nvPr/>
          </p:nvSpPr>
          <p:spPr bwMode="auto">
            <a:xfrm>
              <a:off x="5489575" y="2919413"/>
              <a:ext cx="742950" cy="858837"/>
            </a:xfrm>
            <a:custGeom>
              <a:avLst/>
              <a:gdLst>
                <a:gd name="T0" fmla="*/ 2061 w 2062"/>
                <a:gd name="T1" fmla="*/ 1373 h 2386"/>
                <a:gd name="T2" fmla="*/ 2061 w 2062"/>
                <a:gd name="T3" fmla="*/ 1373 h 2386"/>
                <a:gd name="T4" fmla="*/ 2023 w 2062"/>
                <a:gd name="T5" fmla="*/ 267 h 2386"/>
                <a:gd name="T6" fmla="*/ 1889 w 2062"/>
                <a:gd name="T7" fmla="*/ 37 h 2386"/>
                <a:gd name="T8" fmla="*/ 1832 w 2062"/>
                <a:gd name="T9" fmla="*/ 0 h 2386"/>
                <a:gd name="T10" fmla="*/ 1832 w 2062"/>
                <a:gd name="T11" fmla="*/ 0 h 2386"/>
                <a:gd name="T12" fmla="*/ 1813 w 2062"/>
                <a:gd name="T13" fmla="*/ 0 h 2386"/>
                <a:gd name="T14" fmla="*/ 1355 w 2062"/>
                <a:gd name="T15" fmla="*/ 725 h 2386"/>
                <a:gd name="T16" fmla="*/ 1355 w 2062"/>
                <a:gd name="T17" fmla="*/ 725 h 2386"/>
                <a:gd name="T18" fmla="*/ 1412 w 2062"/>
                <a:gd name="T19" fmla="*/ 706 h 2386"/>
                <a:gd name="T20" fmla="*/ 1412 w 2062"/>
                <a:gd name="T21" fmla="*/ 706 h 2386"/>
                <a:gd name="T22" fmla="*/ 1469 w 2062"/>
                <a:gd name="T23" fmla="*/ 992 h 2386"/>
                <a:gd name="T24" fmla="*/ 954 w 2062"/>
                <a:gd name="T25" fmla="*/ 1335 h 2386"/>
                <a:gd name="T26" fmla="*/ 915 w 2062"/>
                <a:gd name="T27" fmla="*/ 1392 h 2386"/>
                <a:gd name="T28" fmla="*/ 726 w 2062"/>
                <a:gd name="T29" fmla="*/ 1297 h 2386"/>
                <a:gd name="T30" fmla="*/ 324 w 2062"/>
                <a:gd name="T31" fmla="*/ 1258 h 2386"/>
                <a:gd name="T32" fmla="*/ 57 w 2062"/>
                <a:gd name="T33" fmla="*/ 1220 h 2386"/>
                <a:gd name="T34" fmla="*/ 0 w 2062"/>
                <a:gd name="T35" fmla="*/ 1297 h 2386"/>
                <a:gd name="T36" fmla="*/ 0 w 2062"/>
                <a:gd name="T37" fmla="*/ 1373 h 2386"/>
                <a:gd name="T38" fmla="*/ 0 w 2062"/>
                <a:gd name="T39" fmla="*/ 1373 h 2386"/>
                <a:gd name="T40" fmla="*/ 0 w 2062"/>
                <a:gd name="T41" fmla="*/ 2136 h 2386"/>
                <a:gd name="T42" fmla="*/ 1011 w 2062"/>
                <a:gd name="T43" fmla="*/ 2385 h 2386"/>
                <a:gd name="T44" fmla="*/ 1927 w 2062"/>
                <a:gd name="T45" fmla="*/ 1679 h 2386"/>
                <a:gd name="T46" fmla="*/ 2061 w 2062"/>
                <a:gd name="T47" fmla="*/ 137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2" h="2386">
                  <a:moveTo>
                    <a:pt x="2061" y="1373"/>
                  </a:moveTo>
                  <a:lnTo>
                    <a:pt x="2061" y="1373"/>
                  </a:lnTo>
                  <a:cubicBezTo>
                    <a:pt x="2023" y="267"/>
                    <a:pt x="2023" y="267"/>
                    <a:pt x="2023" y="267"/>
                  </a:cubicBezTo>
                  <a:cubicBezTo>
                    <a:pt x="2023" y="152"/>
                    <a:pt x="1947" y="95"/>
                    <a:pt x="1889" y="37"/>
                  </a:cubicBezTo>
                  <a:cubicBezTo>
                    <a:pt x="1832" y="0"/>
                    <a:pt x="1832" y="0"/>
                    <a:pt x="1832" y="0"/>
                  </a:cubicBezTo>
                  <a:lnTo>
                    <a:pt x="1832" y="0"/>
                  </a:lnTo>
                  <a:cubicBezTo>
                    <a:pt x="1813" y="0"/>
                    <a:pt x="1813" y="0"/>
                    <a:pt x="1813" y="0"/>
                  </a:cubicBezTo>
                  <a:cubicBezTo>
                    <a:pt x="1355" y="725"/>
                    <a:pt x="1355" y="725"/>
                    <a:pt x="1355" y="725"/>
                  </a:cubicBezTo>
                  <a:lnTo>
                    <a:pt x="1355" y="725"/>
                  </a:lnTo>
                  <a:cubicBezTo>
                    <a:pt x="1412" y="706"/>
                    <a:pt x="1412" y="706"/>
                    <a:pt x="1412" y="706"/>
                  </a:cubicBezTo>
                  <a:lnTo>
                    <a:pt x="1412" y="706"/>
                  </a:lnTo>
                  <a:cubicBezTo>
                    <a:pt x="1412" y="706"/>
                    <a:pt x="1450" y="896"/>
                    <a:pt x="1469" y="992"/>
                  </a:cubicBezTo>
                  <a:cubicBezTo>
                    <a:pt x="1336" y="1297"/>
                    <a:pt x="1126" y="1354"/>
                    <a:pt x="954" y="1335"/>
                  </a:cubicBezTo>
                  <a:cubicBezTo>
                    <a:pt x="915" y="1392"/>
                    <a:pt x="915" y="1392"/>
                    <a:pt x="915" y="1392"/>
                  </a:cubicBezTo>
                  <a:cubicBezTo>
                    <a:pt x="726" y="1297"/>
                    <a:pt x="726" y="1297"/>
                    <a:pt x="726" y="1297"/>
                  </a:cubicBezTo>
                  <a:cubicBezTo>
                    <a:pt x="726" y="1297"/>
                    <a:pt x="344" y="1258"/>
                    <a:pt x="324" y="1258"/>
                  </a:cubicBezTo>
                  <a:lnTo>
                    <a:pt x="57" y="1220"/>
                  </a:lnTo>
                  <a:cubicBezTo>
                    <a:pt x="0" y="1297"/>
                    <a:pt x="0" y="1297"/>
                    <a:pt x="0" y="1297"/>
                  </a:cubicBezTo>
                  <a:cubicBezTo>
                    <a:pt x="0" y="1373"/>
                    <a:pt x="0" y="1373"/>
                    <a:pt x="0" y="1373"/>
                  </a:cubicBezTo>
                  <a:lnTo>
                    <a:pt x="0" y="1373"/>
                  </a:lnTo>
                  <a:cubicBezTo>
                    <a:pt x="0" y="2136"/>
                    <a:pt x="0" y="2136"/>
                    <a:pt x="0" y="2136"/>
                  </a:cubicBezTo>
                  <a:cubicBezTo>
                    <a:pt x="1011" y="2385"/>
                    <a:pt x="1011" y="2385"/>
                    <a:pt x="1011" y="2385"/>
                  </a:cubicBezTo>
                  <a:cubicBezTo>
                    <a:pt x="1927" y="1679"/>
                    <a:pt x="1927" y="1679"/>
                    <a:pt x="1927" y="1679"/>
                  </a:cubicBezTo>
                  <a:cubicBezTo>
                    <a:pt x="2061" y="1564"/>
                    <a:pt x="2061" y="1373"/>
                    <a:pt x="2061" y="1373"/>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 name="Freeform 141"/>
            <p:cNvSpPr>
              <a:spLocks noChangeArrowheads="1"/>
            </p:cNvSpPr>
            <p:nvPr/>
          </p:nvSpPr>
          <p:spPr bwMode="auto">
            <a:xfrm>
              <a:off x="4932363" y="1633538"/>
              <a:ext cx="1828800" cy="1746250"/>
            </a:xfrm>
            <a:custGeom>
              <a:avLst/>
              <a:gdLst>
                <a:gd name="T0" fmla="*/ 2538 w 5078"/>
                <a:gd name="T1" fmla="*/ 0 h 4849"/>
                <a:gd name="T2" fmla="*/ 3320 w 5078"/>
                <a:gd name="T3" fmla="*/ 1604 h 4849"/>
                <a:gd name="T4" fmla="*/ 5077 w 5078"/>
                <a:gd name="T5" fmla="*/ 1852 h 4849"/>
                <a:gd name="T6" fmla="*/ 3817 w 5078"/>
                <a:gd name="T7" fmla="*/ 3093 h 4849"/>
                <a:gd name="T8" fmla="*/ 4104 w 5078"/>
                <a:gd name="T9" fmla="*/ 4848 h 4849"/>
                <a:gd name="T10" fmla="*/ 2538 w 5078"/>
                <a:gd name="T11" fmla="*/ 4009 h 4849"/>
                <a:gd name="T12" fmla="*/ 973 w 5078"/>
                <a:gd name="T13" fmla="*/ 4848 h 4849"/>
                <a:gd name="T14" fmla="*/ 1279 w 5078"/>
                <a:gd name="T15" fmla="*/ 3093 h 4849"/>
                <a:gd name="T16" fmla="*/ 0 w 5078"/>
                <a:gd name="T17" fmla="*/ 1852 h 4849"/>
                <a:gd name="T18" fmla="*/ 1756 w 5078"/>
                <a:gd name="T19" fmla="*/ 1604 h 4849"/>
                <a:gd name="T20" fmla="*/ 2538 w 5078"/>
                <a:gd name="T21" fmla="*/ 0 h 4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8" h="4849">
                  <a:moveTo>
                    <a:pt x="2538" y="0"/>
                  </a:moveTo>
                  <a:lnTo>
                    <a:pt x="3320" y="1604"/>
                  </a:lnTo>
                  <a:lnTo>
                    <a:pt x="5077" y="1852"/>
                  </a:lnTo>
                  <a:lnTo>
                    <a:pt x="3817" y="3093"/>
                  </a:lnTo>
                  <a:lnTo>
                    <a:pt x="4104" y="4848"/>
                  </a:lnTo>
                  <a:lnTo>
                    <a:pt x="2538" y="4009"/>
                  </a:lnTo>
                  <a:lnTo>
                    <a:pt x="973" y="4848"/>
                  </a:lnTo>
                  <a:lnTo>
                    <a:pt x="1279" y="3093"/>
                  </a:lnTo>
                  <a:lnTo>
                    <a:pt x="0" y="1852"/>
                  </a:lnTo>
                  <a:lnTo>
                    <a:pt x="1756" y="1604"/>
                  </a:lnTo>
                  <a:lnTo>
                    <a:pt x="253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 name="Freeform 142"/>
            <p:cNvSpPr>
              <a:spLocks noChangeArrowheads="1"/>
            </p:cNvSpPr>
            <p:nvPr/>
          </p:nvSpPr>
          <p:spPr bwMode="auto">
            <a:xfrm>
              <a:off x="5489575" y="2781300"/>
              <a:ext cx="377825" cy="660400"/>
            </a:xfrm>
            <a:custGeom>
              <a:avLst/>
              <a:gdLst>
                <a:gd name="T0" fmla="*/ 992 w 1050"/>
                <a:gd name="T1" fmla="*/ 1812 h 1833"/>
                <a:gd name="T2" fmla="*/ 992 w 1050"/>
                <a:gd name="T3" fmla="*/ 1812 h 1833"/>
                <a:gd name="T4" fmla="*/ 1049 w 1050"/>
                <a:gd name="T5" fmla="*/ 1717 h 1833"/>
                <a:gd name="T6" fmla="*/ 649 w 1050"/>
                <a:gd name="T7" fmla="*/ 1298 h 1833"/>
                <a:gd name="T8" fmla="*/ 649 w 1050"/>
                <a:gd name="T9" fmla="*/ 1298 h 1833"/>
                <a:gd name="T10" fmla="*/ 878 w 1050"/>
                <a:gd name="T11" fmla="*/ 343 h 1833"/>
                <a:gd name="T12" fmla="*/ 687 w 1050"/>
                <a:gd name="T13" fmla="*/ 38 h 1833"/>
                <a:gd name="T14" fmla="*/ 363 w 1050"/>
                <a:gd name="T15" fmla="*/ 229 h 1833"/>
                <a:gd name="T16" fmla="*/ 0 w 1050"/>
                <a:gd name="T17" fmla="*/ 1679 h 1833"/>
                <a:gd name="T18" fmla="*/ 516 w 1050"/>
                <a:gd name="T19" fmla="*/ 1812 h 1833"/>
                <a:gd name="T20" fmla="*/ 535 w 1050"/>
                <a:gd name="T21" fmla="*/ 1774 h 1833"/>
                <a:gd name="T22" fmla="*/ 801 w 1050"/>
                <a:gd name="T23" fmla="*/ 1832 h 1833"/>
                <a:gd name="T24" fmla="*/ 992 w 1050"/>
                <a:gd name="T25" fmla="*/ 181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0" h="1833">
                  <a:moveTo>
                    <a:pt x="992" y="1812"/>
                  </a:moveTo>
                  <a:lnTo>
                    <a:pt x="992" y="1812"/>
                  </a:lnTo>
                  <a:cubicBezTo>
                    <a:pt x="1049" y="1717"/>
                    <a:pt x="1049" y="1717"/>
                    <a:pt x="1049" y="1717"/>
                  </a:cubicBezTo>
                  <a:cubicBezTo>
                    <a:pt x="649" y="1698"/>
                    <a:pt x="649" y="1298"/>
                    <a:pt x="649" y="1298"/>
                  </a:cubicBezTo>
                  <a:lnTo>
                    <a:pt x="649" y="1298"/>
                  </a:lnTo>
                  <a:cubicBezTo>
                    <a:pt x="878" y="343"/>
                    <a:pt x="878" y="343"/>
                    <a:pt x="878" y="343"/>
                  </a:cubicBezTo>
                  <a:cubicBezTo>
                    <a:pt x="915" y="209"/>
                    <a:pt x="839" y="57"/>
                    <a:pt x="687" y="38"/>
                  </a:cubicBezTo>
                  <a:cubicBezTo>
                    <a:pt x="553" y="0"/>
                    <a:pt x="401" y="76"/>
                    <a:pt x="363" y="229"/>
                  </a:cubicBezTo>
                  <a:cubicBezTo>
                    <a:pt x="0" y="1679"/>
                    <a:pt x="0" y="1679"/>
                    <a:pt x="0" y="1679"/>
                  </a:cubicBezTo>
                  <a:cubicBezTo>
                    <a:pt x="516" y="1812"/>
                    <a:pt x="516" y="1812"/>
                    <a:pt x="516" y="1812"/>
                  </a:cubicBezTo>
                  <a:cubicBezTo>
                    <a:pt x="535" y="1774"/>
                    <a:pt x="535" y="1774"/>
                    <a:pt x="535" y="1774"/>
                  </a:cubicBezTo>
                  <a:cubicBezTo>
                    <a:pt x="649" y="1793"/>
                    <a:pt x="801" y="1832"/>
                    <a:pt x="801" y="1832"/>
                  </a:cubicBezTo>
                  <a:cubicBezTo>
                    <a:pt x="820" y="1832"/>
                    <a:pt x="992" y="1812"/>
                    <a:pt x="992" y="1812"/>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 name="Freeform 143"/>
            <p:cNvSpPr>
              <a:spLocks noChangeArrowheads="1"/>
            </p:cNvSpPr>
            <p:nvPr/>
          </p:nvSpPr>
          <p:spPr bwMode="auto">
            <a:xfrm>
              <a:off x="5467350" y="3386138"/>
              <a:ext cx="96838" cy="295275"/>
            </a:xfrm>
            <a:custGeom>
              <a:avLst/>
              <a:gdLst>
                <a:gd name="T0" fmla="*/ 58 w 269"/>
                <a:gd name="T1" fmla="*/ 820 h 821"/>
                <a:gd name="T2" fmla="*/ 58 w 269"/>
                <a:gd name="T3" fmla="*/ 820 h 821"/>
                <a:gd name="T4" fmla="*/ 268 w 269"/>
                <a:gd name="T5" fmla="*/ 725 h 821"/>
                <a:gd name="T6" fmla="*/ 211 w 269"/>
                <a:gd name="T7" fmla="*/ 248 h 821"/>
                <a:gd name="T8" fmla="*/ 58 w 269"/>
                <a:gd name="T9" fmla="*/ 0 h 821"/>
                <a:gd name="T10" fmla="*/ 58 w 269"/>
                <a:gd name="T11" fmla="*/ 820 h 821"/>
              </a:gdLst>
              <a:ahLst/>
              <a:cxnLst>
                <a:cxn ang="0">
                  <a:pos x="T0" y="T1"/>
                </a:cxn>
                <a:cxn ang="0">
                  <a:pos x="T2" y="T3"/>
                </a:cxn>
                <a:cxn ang="0">
                  <a:pos x="T4" y="T5"/>
                </a:cxn>
                <a:cxn ang="0">
                  <a:pos x="T6" y="T7"/>
                </a:cxn>
                <a:cxn ang="0">
                  <a:pos x="T8" y="T9"/>
                </a:cxn>
                <a:cxn ang="0">
                  <a:pos x="T10" y="T11"/>
                </a:cxn>
              </a:cxnLst>
              <a:rect l="0" t="0" r="r" b="b"/>
              <a:pathLst>
                <a:path w="269" h="821">
                  <a:moveTo>
                    <a:pt x="58" y="820"/>
                  </a:moveTo>
                  <a:lnTo>
                    <a:pt x="58" y="820"/>
                  </a:lnTo>
                  <a:cubicBezTo>
                    <a:pt x="268" y="725"/>
                    <a:pt x="268" y="725"/>
                    <a:pt x="268" y="725"/>
                  </a:cubicBezTo>
                  <a:cubicBezTo>
                    <a:pt x="211" y="248"/>
                    <a:pt x="211" y="248"/>
                    <a:pt x="211" y="248"/>
                  </a:cubicBezTo>
                  <a:cubicBezTo>
                    <a:pt x="58" y="0"/>
                    <a:pt x="58" y="0"/>
                    <a:pt x="58" y="0"/>
                  </a:cubicBezTo>
                  <a:cubicBezTo>
                    <a:pt x="58" y="0"/>
                    <a:pt x="0" y="401"/>
                    <a:pt x="58" y="82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 name="Freeform 144"/>
            <p:cNvSpPr>
              <a:spLocks noChangeArrowheads="1"/>
            </p:cNvSpPr>
            <p:nvPr/>
          </p:nvSpPr>
          <p:spPr bwMode="auto">
            <a:xfrm>
              <a:off x="5634038" y="2808288"/>
              <a:ext cx="158750" cy="150812"/>
            </a:xfrm>
            <a:custGeom>
              <a:avLst/>
              <a:gdLst>
                <a:gd name="T0" fmla="*/ 172 w 439"/>
                <a:gd name="T1" fmla="*/ 382 h 421"/>
                <a:gd name="T2" fmla="*/ 172 w 439"/>
                <a:gd name="T3" fmla="*/ 382 h 421"/>
                <a:gd name="T4" fmla="*/ 38 w 439"/>
                <a:gd name="T5" fmla="*/ 153 h 421"/>
                <a:gd name="T6" fmla="*/ 286 w 439"/>
                <a:gd name="T7" fmla="*/ 38 h 421"/>
                <a:gd name="T8" fmla="*/ 400 w 439"/>
                <a:gd name="T9" fmla="*/ 286 h 421"/>
                <a:gd name="T10" fmla="*/ 172 w 439"/>
                <a:gd name="T11" fmla="*/ 382 h 421"/>
              </a:gdLst>
              <a:ahLst/>
              <a:cxnLst>
                <a:cxn ang="0">
                  <a:pos x="T0" y="T1"/>
                </a:cxn>
                <a:cxn ang="0">
                  <a:pos x="T2" y="T3"/>
                </a:cxn>
                <a:cxn ang="0">
                  <a:pos x="T4" y="T5"/>
                </a:cxn>
                <a:cxn ang="0">
                  <a:pos x="T6" y="T7"/>
                </a:cxn>
                <a:cxn ang="0">
                  <a:pos x="T8" y="T9"/>
                </a:cxn>
                <a:cxn ang="0">
                  <a:pos x="T10" y="T11"/>
                </a:cxn>
              </a:cxnLst>
              <a:rect l="0" t="0" r="r" b="b"/>
              <a:pathLst>
                <a:path w="439" h="421">
                  <a:moveTo>
                    <a:pt x="172" y="382"/>
                  </a:moveTo>
                  <a:lnTo>
                    <a:pt x="172" y="382"/>
                  </a:lnTo>
                  <a:cubicBezTo>
                    <a:pt x="57" y="362"/>
                    <a:pt x="0" y="248"/>
                    <a:pt x="38" y="153"/>
                  </a:cubicBezTo>
                  <a:cubicBezTo>
                    <a:pt x="76" y="57"/>
                    <a:pt x="172" y="0"/>
                    <a:pt x="286" y="38"/>
                  </a:cubicBezTo>
                  <a:cubicBezTo>
                    <a:pt x="381" y="76"/>
                    <a:pt x="438" y="191"/>
                    <a:pt x="400" y="286"/>
                  </a:cubicBezTo>
                  <a:cubicBezTo>
                    <a:pt x="381" y="382"/>
                    <a:pt x="267" y="420"/>
                    <a:pt x="172" y="38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 name="Freeform 145"/>
            <p:cNvSpPr>
              <a:spLocks noChangeArrowheads="1"/>
            </p:cNvSpPr>
            <p:nvPr/>
          </p:nvSpPr>
          <p:spPr bwMode="auto">
            <a:xfrm>
              <a:off x="5626100" y="2870200"/>
              <a:ext cx="158750" cy="103188"/>
            </a:xfrm>
            <a:custGeom>
              <a:avLst/>
              <a:gdLst>
                <a:gd name="T0" fmla="*/ 57 w 439"/>
                <a:gd name="T1" fmla="*/ 0 h 287"/>
                <a:gd name="T2" fmla="*/ 0 w 439"/>
                <a:gd name="T3" fmla="*/ 171 h 287"/>
                <a:gd name="T4" fmla="*/ 381 w 439"/>
                <a:gd name="T5" fmla="*/ 286 h 287"/>
                <a:gd name="T6" fmla="*/ 438 w 439"/>
                <a:gd name="T7" fmla="*/ 76 h 287"/>
                <a:gd name="T8" fmla="*/ 57 w 439"/>
                <a:gd name="T9" fmla="*/ 0 h 287"/>
              </a:gdLst>
              <a:ahLst/>
              <a:cxnLst>
                <a:cxn ang="0">
                  <a:pos x="T0" y="T1"/>
                </a:cxn>
                <a:cxn ang="0">
                  <a:pos x="T2" y="T3"/>
                </a:cxn>
                <a:cxn ang="0">
                  <a:pos x="T4" y="T5"/>
                </a:cxn>
                <a:cxn ang="0">
                  <a:pos x="T6" y="T7"/>
                </a:cxn>
                <a:cxn ang="0">
                  <a:pos x="T8" y="T9"/>
                </a:cxn>
              </a:cxnLst>
              <a:rect l="0" t="0" r="r" b="b"/>
              <a:pathLst>
                <a:path w="439" h="287">
                  <a:moveTo>
                    <a:pt x="57" y="0"/>
                  </a:moveTo>
                  <a:lnTo>
                    <a:pt x="0" y="171"/>
                  </a:lnTo>
                  <a:lnTo>
                    <a:pt x="381" y="286"/>
                  </a:lnTo>
                  <a:lnTo>
                    <a:pt x="438" y="76"/>
                  </a:lnTo>
                  <a:lnTo>
                    <a:pt x="57" y="0"/>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 name="Freeform 146"/>
            <p:cNvSpPr>
              <a:spLocks noChangeArrowheads="1"/>
            </p:cNvSpPr>
            <p:nvPr/>
          </p:nvSpPr>
          <p:spPr bwMode="auto">
            <a:xfrm>
              <a:off x="5008563" y="3708400"/>
              <a:ext cx="893762" cy="2055813"/>
            </a:xfrm>
            <a:custGeom>
              <a:avLst/>
              <a:gdLst>
                <a:gd name="T0" fmla="*/ 1317 w 2482"/>
                <a:gd name="T1" fmla="*/ 5708 h 5709"/>
                <a:gd name="T2" fmla="*/ 0 w 2482"/>
                <a:gd name="T3" fmla="*/ 5422 h 5709"/>
                <a:gd name="T4" fmla="*/ 1164 w 2482"/>
                <a:gd name="T5" fmla="*/ 0 h 5709"/>
                <a:gd name="T6" fmla="*/ 2481 w 2482"/>
                <a:gd name="T7" fmla="*/ 286 h 5709"/>
                <a:gd name="T8" fmla="*/ 1317 w 2482"/>
                <a:gd name="T9" fmla="*/ 5708 h 5709"/>
              </a:gdLst>
              <a:ahLst/>
              <a:cxnLst>
                <a:cxn ang="0">
                  <a:pos x="T0" y="T1"/>
                </a:cxn>
                <a:cxn ang="0">
                  <a:pos x="T2" y="T3"/>
                </a:cxn>
                <a:cxn ang="0">
                  <a:pos x="T4" y="T5"/>
                </a:cxn>
                <a:cxn ang="0">
                  <a:pos x="T6" y="T7"/>
                </a:cxn>
                <a:cxn ang="0">
                  <a:pos x="T8" y="T9"/>
                </a:cxn>
              </a:cxnLst>
              <a:rect l="0" t="0" r="r" b="b"/>
              <a:pathLst>
                <a:path w="2482" h="5709">
                  <a:moveTo>
                    <a:pt x="1317" y="5708"/>
                  </a:moveTo>
                  <a:lnTo>
                    <a:pt x="0" y="5422"/>
                  </a:lnTo>
                  <a:lnTo>
                    <a:pt x="1164" y="0"/>
                  </a:lnTo>
                  <a:lnTo>
                    <a:pt x="2481" y="286"/>
                  </a:lnTo>
                  <a:lnTo>
                    <a:pt x="1317" y="5708"/>
                  </a:lnTo>
                </a:path>
              </a:pathLst>
            </a:custGeom>
            <a:solidFill>
              <a:srgbClr val="3F7C9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 name="Freeform 147"/>
            <p:cNvSpPr>
              <a:spLocks noChangeArrowheads="1"/>
            </p:cNvSpPr>
            <p:nvPr/>
          </p:nvSpPr>
          <p:spPr bwMode="auto">
            <a:xfrm>
              <a:off x="2519363" y="2073275"/>
              <a:ext cx="254000" cy="592138"/>
            </a:xfrm>
            <a:custGeom>
              <a:avLst/>
              <a:gdLst>
                <a:gd name="T0" fmla="*/ 439 w 707"/>
                <a:gd name="T1" fmla="*/ 1642 h 1643"/>
                <a:gd name="T2" fmla="*/ 0 w 707"/>
                <a:gd name="T3" fmla="*/ 1585 h 1643"/>
                <a:gd name="T4" fmla="*/ 286 w 707"/>
                <a:gd name="T5" fmla="*/ 0 h 1643"/>
                <a:gd name="T6" fmla="*/ 706 w 707"/>
                <a:gd name="T7" fmla="*/ 76 h 1643"/>
                <a:gd name="T8" fmla="*/ 439 w 707"/>
                <a:gd name="T9" fmla="*/ 1642 h 1643"/>
              </a:gdLst>
              <a:ahLst/>
              <a:cxnLst>
                <a:cxn ang="0">
                  <a:pos x="T0" y="T1"/>
                </a:cxn>
                <a:cxn ang="0">
                  <a:pos x="T2" y="T3"/>
                </a:cxn>
                <a:cxn ang="0">
                  <a:pos x="T4" y="T5"/>
                </a:cxn>
                <a:cxn ang="0">
                  <a:pos x="T6" y="T7"/>
                </a:cxn>
                <a:cxn ang="0">
                  <a:pos x="T8" y="T9"/>
                </a:cxn>
              </a:cxnLst>
              <a:rect l="0" t="0" r="r" b="b"/>
              <a:pathLst>
                <a:path w="707" h="1643">
                  <a:moveTo>
                    <a:pt x="439" y="1642"/>
                  </a:moveTo>
                  <a:lnTo>
                    <a:pt x="0" y="1585"/>
                  </a:lnTo>
                  <a:lnTo>
                    <a:pt x="286" y="0"/>
                  </a:lnTo>
                  <a:lnTo>
                    <a:pt x="706" y="76"/>
                  </a:lnTo>
                  <a:lnTo>
                    <a:pt x="439" y="1642"/>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 name="Freeform 148"/>
            <p:cNvSpPr>
              <a:spLocks noChangeArrowheads="1"/>
            </p:cNvSpPr>
            <p:nvPr/>
          </p:nvSpPr>
          <p:spPr bwMode="auto">
            <a:xfrm>
              <a:off x="2616200" y="1997075"/>
              <a:ext cx="171450" cy="179388"/>
            </a:xfrm>
            <a:custGeom>
              <a:avLst/>
              <a:gdLst>
                <a:gd name="T0" fmla="*/ 439 w 478"/>
                <a:gd name="T1" fmla="*/ 286 h 498"/>
                <a:gd name="T2" fmla="*/ 439 w 478"/>
                <a:gd name="T3" fmla="*/ 286 h 498"/>
                <a:gd name="T4" fmla="*/ 191 w 478"/>
                <a:gd name="T5" fmla="*/ 477 h 498"/>
                <a:gd name="T6" fmla="*/ 19 w 478"/>
                <a:gd name="T7" fmla="*/ 210 h 498"/>
                <a:gd name="T8" fmla="*/ 267 w 478"/>
                <a:gd name="T9" fmla="*/ 19 h 498"/>
                <a:gd name="T10" fmla="*/ 439 w 478"/>
                <a:gd name="T11" fmla="*/ 286 h 498"/>
              </a:gdLst>
              <a:ahLst/>
              <a:cxnLst>
                <a:cxn ang="0">
                  <a:pos x="T0" y="T1"/>
                </a:cxn>
                <a:cxn ang="0">
                  <a:pos x="T2" y="T3"/>
                </a:cxn>
                <a:cxn ang="0">
                  <a:pos x="T4" y="T5"/>
                </a:cxn>
                <a:cxn ang="0">
                  <a:pos x="T6" y="T7"/>
                </a:cxn>
                <a:cxn ang="0">
                  <a:pos x="T8" y="T9"/>
                </a:cxn>
                <a:cxn ang="0">
                  <a:pos x="T10" y="T11"/>
                </a:cxn>
              </a:cxnLst>
              <a:rect l="0" t="0" r="r" b="b"/>
              <a:pathLst>
                <a:path w="478" h="498">
                  <a:moveTo>
                    <a:pt x="439" y="286"/>
                  </a:moveTo>
                  <a:lnTo>
                    <a:pt x="439" y="286"/>
                  </a:lnTo>
                  <a:cubicBezTo>
                    <a:pt x="420" y="420"/>
                    <a:pt x="306" y="497"/>
                    <a:pt x="191" y="477"/>
                  </a:cubicBezTo>
                  <a:cubicBezTo>
                    <a:pt x="77" y="458"/>
                    <a:pt x="0" y="343"/>
                    <a:pt x="19" y="210"/>
                  </a:cubicBezTo>
                  <a:cubicBezTo>
                    <a:pt x="38" y="95"/>
                    <a:pt x="153" y="0"/>
                    <a:pt x="267" y="19"/>
                  </a:cubicBezTo>
                  <a:cubicBezTo>
                    <a:pt x="382" y="38"/>
                    <a:pt x="477" y="153"/>
                    <a:pt x="439" y="28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 name="Freeform 149"/>
            <p:cNvSpPr>
              <a:spLocks noChangeArrowheads="1"/>
            </p:cNvSpPr>
            <p:nvPr/>
          </p:nvSpPr>
          <p:spPr bwMode="auto">
            <a:xfrm>
              <a:off x="2636838" y="2011363"/>
              <a:ext cx="131762" cy="109537"/>
            </a:xfrm>
            <a:custGeom>
              <a:avLst/>
              <a:gdLst>
                <a:gd name="T0" fmla="*/ 153 w 364"/>
                <a:gd name="T1" fmla="*/ 286 h 306"/>
                <a:gd name="T2" fmla="*/ 153 w 364"/>
                <a:gd name="T3" fmla="*/ 286 h 306"/>
                <a:gd name="T4" fmla="*/ 0 w 364"/>
                <a:gd name="T5" fmla="*/ 134 h 306"/>
                <a:gd name="T6" fmla="*/ 210 w 364"/>
                <a:gd name="T7" fmla="*/ 19 h 306"/>
                <a:gd name="T8" fmla="*/ 363 w 364"/>
                <a:gd name="T9" fmla="*/ 191 h 306"/>
                <a:gd name="T10" fmla="*/ 153 w 364"/>
                <a:gd name="T11" fmla="*/ 286 h 306"/>
              </a:gdLst>
              <a:ahLst/>
              <a:cxnLst>
                <a:cxn ang="0">
                  <a:pos x="T0" y="T1"/>
                </a:cxn>
                <a:cxn ang="0">
                  <a:pos x="T2" y="T3"/>
                </a:cxn>
                <a:cxn ang="0">
                  <a:pos x="T4" y="T5"/>
                </a:cxn>
                <a:cxn ang="0">
                  <a:pos x="T6" y="T7"/>
                </a:cxn>
                <a:cxn ang="0">
                  <a:pos x="T8" y="T9"/>
                </a:cxn>
                <a:cxn ang="0">
                  <a:pos x="T10" y="T11"/>
                </a:cxn>
              </a:cxnLst>
              <a:rect l="0" t="0" r="r" b="b"/>
              <a:pathLst>
                <a:path w="364" h="306">
                  <a:moveTo>
                    <a:pt x="153" y="286"/>
                  </a:moveTo>
                  <a:lnTo>
                    <a:pt x="153" y="286"/>
                  </a:lnTo>
                  <a:cubicBezTo>
                    <a:pt x="57" y="267"/>
                    <a:pt x="0" y="210"/>
                    <a:pt x="0" y="134"/>
                  </a:cubicBezTo>
                  <a:cubicBezTo>
                    <a:pt x="20" y="57"/>
                    <a:pt x="115" y="0"/>
                    <a:pt x="210" y="19"/>
                  </a:cubicBezTo>
                  <a:cubicBezTo>
                    <a:pt x="306" y="38"/>
                    <a:pt x="363" y="115"/>
                    <a:pt x="363" y="191"/>
                  </a:cubicBezTo>
                  <a:cubicBezTo>
                    <a:pt x="344" y="248"/>
                    <a:pt x="249" y="305"/>
                    <a:pt x="153" y="286"/>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 name="Freeform 150"/>
            <p:cNvSpPr>
              <a:spLocks noChangeArrowheads="1"/>
            </p:cNvSpPr>
            <p:nvPr/>
          </p:nvSpPr>
          <p:spPr bwMode="auto">
            <a:xfrm>
              <a:off x="2670175" y="2032000"/>
              <a:ext cx="288925" cy="715963"/>
            </a:xfrm>
            <a:custGeom>
              <a:avLst/>
              <a:gdLst>
                <a:gd name="T0" fmla="*/ 477 w 803"/>
                <a:gd name="T1" fmla="*/ 1986 h 1987"/>
                <a:gd name="T2" fmla="*/ 0 w 803"/>
                <a:gd name="T3" fmla="*/ 1909 h 1987"/>
                <a:gd name="T4" fmla="*/ 324 w 803"/>
                <a:gd name="T5" fmla="*/ 0 h 1987"/>
                <a:gd name="T6" fmla="*/ 802 w 803"/>
                <a:gd name="T7" fmla="*/ 77 h 1987"/>
                <a:gd name="T8" fmla="*/ 477 w 803"/>
                <a:gd name="T9" fmla="*/ 1986 h 1987"/>
              </a:gdLst>
              <a:ahLst/>
              <a:cxnLst>
                <a:cxn ang="0">
                  <a:pos x="T0" y="T1"/>
                </a:cxn>
                <a:cxn ang="0">
                  <a:pos x="T2" y="T3"/>
                </a:cxn>
                <a:cxn ang="0">
                  <a:pos x="T4" y="T5"/>
                </a:cxn>
                <a:cxn ang="0">
                  <a:pos x="T6" y="T7"/>
                </a:cxn>
                <a:cxn ang="0">
                  <a:pos x="T8" y="T9"/>
                </a:cxn>
              </a:cxnLst>
              <a:rect l="0" t="0" r="r" b="b"/>
              <a:pathLst>
                <a:path w="803" h="1987">
                  <a:moveTo>
                    <a:pt x="477" y="1986"/>
                  </a:moveTo>
                  <a:lnTo>
                    <a:pt x="0" y="1909"/>
                  </a:lnTo>
                  <a:lnTo>
                    <a:pt x="324" y="0"/>
                  </a:lnTo>
                  <a:lnTo>
                    <a:pt x="802" y="77"/>
                  </a:lnTo>
                  <a:lnTo>
                    <a:pt x="477" y="1986"/>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151"/>
            <p:cNvSpPr>
              <a:spLocks noChangeArrowheads="1"/>
            </p:cNvSpPr>
            <p:nvPr/>
          </p:nvSpPr>
          <p:spPr bwMode="auto">
            <a:xfrm>
              <a:off x="2781300" y="1949450"/>
              <a:ext cx="185738" cy="193675"/>
            </a:xfrm>
            <a:custGeom>
              <a:avLst/>
              <a:gdLst>
                <a:gd name="T0" fmla="*/ 497 w 517"/>
                <a:gd name="T1" fmla="*/ 306 h 536"/>
                <a:gd name="T2" fmla="*/ 497 w 517"/>
                <a:gd name="T3" fmla="*/ 306 h 536"/>
                <a:gd name="T4" fmla="*/ 210 w 517"/>
                <a:gd name="T5" fmla="*/ 516 h 536"/>
                <a:gd name="T6" fmla="*/ 19 w 517"/>
                <a:gd name="T7" fmla="*/ 229 h 536"/>
                <a:gd name="T8" fmla="*/ 306 w 517"/>
                <a:gd name="T9" fmla="*/ 20 h 536"/>
                <a:gd name="T10" fmla="*/ 497 w 517"/>
                <a:gd name="T11" fmla="*/ 306 h 536"/>
              </a:gdLst>
              <a:ahLst/>
              <a:cxnLst>
                <a:cxn ang="0">
                  <a:pos x="T0" y="T1"/>
                </a:cxn>
                <a:cxn ang="0">
                  <a:pos x="T2" y="T3"/>
                </a:cxn>
                <a:cxn ang="0">
                  <a:pos x="T4" y="T5"/>
                </a:cxn>
                <a:cxn ang="0">
                  <a:pos x="T6" y="T7"/>
                </a:cxn>
                <a:cxn ang="0">
                  <a:pos x="T8" y="T9"/>
                </a:cxn>
                <a:cxn ang="0">
                  <a:pos x="T10" y="T11"/>
                </a:cxn>
              </a:cxnLst>
              <a:rect l="0" t="0" r="r" b="b"/>
              <a:pathLst>
                <a:path w="517" h="536">
                  <a:moveTo>
                    <a:pt x="497" y="306"/>
                  </a:moveTo>
                  <a:lnTo>
                    <a:pt x="497" y="306"/>
                  </a:lnTo>
                  <a:cubicBezTo>
                    <a:pt x="478" y="439"/>
                    <a:pt x="344" y="535"/>
                    <a:pt x="210" y="516"/>
                  </a:cubicBezTo>
                  <a:cubicBezTo>
                    <a:pt x="77" y="477"/>
                    <a:pt x="0" y="363"/>
                    <a:pt x="19" y="229"/>
                  </a:cubicBezTo>
                  <a:cubicBezTo>
                    <a:pt x="38" y="96"/>
                    <a:pt x="172" y="0"/>
                    <a:pt x="306" y="20"/>
                  </a:cubicBezTo>
                  <a:cubicBezTo>
                    <a:pt x="439" y="58"/>
                    <a:pt x="516" y="172"/>
                    <a:pt x="497" y="30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 name="Freeform 152"/>
            <p:cNvSpPr>
              <a:spLocks noChangeArrowheads="1"/>
            </p:cNvSpPr>
            <p:nvPr/>
          </p:nvSpPr>
          <p:spPr bwMode="auto">
            <a:xfrm>
              <a:off x="2843213" y="2114550"/>
              <a:ext cx="261937" cy="660400"/>
            </a:xfrm>
            <a:custGeom>
              <a:avLst/>
              <a:gdLst>
                <a:gd name="T0" fmla="*/ 439 w 726"/>
                <a:gd name="T1" fmla="*/ 1833 h 1834"/>
                <a:gd name="T2" fmla="*/ 0 w 726"/>
                <a:gd name="T3" fmla="*/ 1757 h 1834"/>
                <a:gd name="T4" fmla="*/ 306 w 726"/>
                <a:gd name="T5" fmla="*/ 0 h 1834"/>
                <a:gd name="T6" fmla="*/ 725 w 726"/>
                <a:gd name="T7" fmla="*/ 77 h 1834"/>
                <a:gd name="T8" fmla="*/ 439 w 726"/>
                <a:gd name="T9" fmla="*/ 1833 h 1834"/>
              </a:gdLst>
              <a:ahLst/>
              <a:cxnLst>
                <a:cxn ang="0">
                  <a:pos x="T0" y="T1"/>
                </a:cxn>
                <a:cxn ang="0">
                  <a:pos x="T2" y="T3"/>
                </a:cxn>
                <a:cxn ang="0">
                  <a:pos x="T4" y="T5"/>
                </a:cxn>
                <a:cxn ang="0">
                  <a:pos x="T6" y="T7"/>
                </a:cxn>
                <a:cxn ang="0">
                  <a:pos x="T8" y="T9"/>
                </a:cxn>
              </a:cxnLst>
              <a:rect l="0" t="0" r="r" b="b"/>
              <a:pathLst>
                <a:path w="726" h="1834">
                  <a:moveTo>
                    <a:pt x="439" y="1833"/>
                  </a:moveTo>
                  <a:lnTo>
                    <a:pt x="0" y="1757"/>
                  </a:lnTo>
                  <a:lnTo>
                    <a:pt x="306" y="0"/>
                  </a:lnTo>
                  <a:lnTo>
                    <a:pt x="725" y="77"/>
                  </a:lnTo>
                  <a:lnTo>
                    <a:pt x="439" y="183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153"/>
            <p:cNvSpPr>
              <a:spLocks noChangeArrowheads="1"/>
            </p:cNvSpPr>
            <p:nvPr/>
          </p:nvSpPr>
          <p:spPr bwMode="auto">
            <a:xfrm>
              <a:off x="2938463" y="2038350"/>
              <a:ext cx="179387" cy="171450"/>
            </a:xfrm>
            <a:custGeom>
              <a:avLst/>
              <a:gdLst>
                <a:gd name="T0" fmla="*/ 458 w 498"/>
                <a:gd name="T1" fmla="*/ 286 h 478"/>
                <a:gd name="T2" fmla="*/ 458 w 498"/>
                <a:gd name="T3" fmla="*/ 286 h 478"/>
                <a:gd name="T4" fmla="*/ 210 w 498"/>
                <a:gd name="T5" fmla="*/ 458 h 478"/>
                <a:gd name="T6" fmla="*/ 39 w 498"/>
                <a:gd name="T7" fmla="*/ 209 h 478"/>
                <a:gd name="T8" fmla="*/ 287 w 498"/>
                <a:gd name="T9" fmla="*/ 19 h 478"/>
                <a:gd name="T10" fmla="*/ 458 w 498"/>
                <a:gd name="T11" fmla="*/ 286 h 478"/>
              </a:gdLst>
              <a:ahLst/>
              <a:cxnLst>
                <a:cxn ang="0">
                  <a:pos x="T0" y="T1"/>
                </a:cxn>
                <a:cxn ang="0">
                  <a:pos x="T2" y="T3"/>
                </a:cxn>
                <a:cxn ang="0">
                  <a:pos x="T4" y="T5"/>
                </a:cxn>
                <a:cxn ang="0">
                  <a:pos x="T6" y="T7"/>
                </a:cxn>
                <a:cxn ang="0">
                  <a:pos x="T8" y="T9"/>
                </a:cxn>
                <a:cxn ang="0">
                  <a:pos x="T10" y="T11"/>
                </a:cxn>
              </a:cxnLst>
              <a:rect l="0" t="0" r="r" b="b"/>
              <a:pathLst>
                <a:path w="498" h="478">
                  <a:moveTo>
                    <a:pt x="458" y="286"/>
                  </a:moveTo>
                  <a:lnTo>
                    <a:pt x="458" y="286"/>
                  </a:lnTo>
                  <a:cubicBezTo>
                    <a:pt x="439" y="401"/>
                    <a:pt x="325" y="477"/>
                    <a:pt x="210" y="458"/>
                  </a:cubicBezTo>
                  <a:cubicBezTo>
                    <a:pt x="96" y="438"/>
                    <a:pt x="0" y="324"/>
                    <a:pt x="39" y="209"/>
                  </a:cubicBezTo>
                  <a:cubicBezTo>
                    <a:pt x="58" y="76"/>
                    <a:pt x="172" y="0"/>
                    <a:pt x="287" y="19"/>
                  </a:cubicBezTo>
                  <a:cubicBezTo>
                    <a:pt x="402" y="38"/>
                    <a:pt x="497" y="152"/>
                    <a:pt x="458" y="28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154"/>
            <p:cNvSpPr>
              <a:spLocks noChangeArrowheads="1"/>
            </p:cNvSpPr>
            <p:nvPr/>
          </p:nvSpPr>
          <p:spPr bwMode="auto">
            <a:xfrm>
              <a:off x="2994025" y="2286000"/>
              <a:ext cx="227013" cy="509588"/>
            </a:xfrm>
            <a:custGeom>
              <a:avLst/>
              <a:gdLst>
                <a:gd name="T0" fmla="*/ 401 w 631"/>
                <a:gd name="T1" fmla="*/ 1413 h 1414"/>
                <a:gd name="T2" fmla="*/ 0 w 631"/>
                <a:gd name="T3" fmla="*/ 1355 h 1414"/>
                <a:gd name="T4" fmla="*/ 229 w 631"/>
                <a:gd name="T5" fmla="*/ 0 h 1414"/>
                <a:gd name="T6" fmla="*/ 630 w 631"/>
                <a:gd name="T7" fmla="*/ 76 h 1414"/>
                <a:gd name="T8" fmla="*/ 401 w 631"/>
                <a:gd name="T9" fmla="*/ 1413 h 1414"/>
              </a:gdLst>
              <a:ahLst/>
              <a:cxnLst>
                <a:cxn ang="0">
                  <a:pos x="T0" y="T1"/>
                </a:cxn>
                <a:cxn ang="0">
                  <a:pos x="T2" y="T3"/>
                </a:cxn>
                <a:cxn ang="0">
                  <a:pos x="T4" y="T5"/>
                </a:cxn>
                <a:cxn ang="0">
                  <a:pos x="T6" y="T7"/>
                </a:cxn>
                <a:cxn ang="0">
                  <a:pos x="T8" y="T9"/>
                </a:cxn>
              </a:cxnLst>
              <a:rect l="0" t="0" r="r" b="b"/>
              <a:pathLst>
                <a:path w="631" h="1414">
                  <a:moveTo>
                    <a:pt x="401" y="1413"/>
                  </a:moveTo>
                  <a:lnTo>
                    <a:pt x="0" y="1355"/>
                  </a:lnTo>
                  <a:lnTo>
                    <a:pt x="229" y="0"/>
                  </a:lnTo>
                  <a:lnTo>
                    <a:pt x="630" y="76"/>
                  </a:lnTo>
                  <a:lnTo>
                    <a:pt x="401" y="141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155"/>
            <p:cNvSpPr>
              <a:spLocks noChangeArrowheads="1"/>
            </p:cNvSpPr>
            <p:nvPr/>
          </p:nvSpPr>
          <p:spPr bwMode="auto">
            <a:xfrm>
              <a:off x="3068638" y="2224088"/>
              <a:ext cx="158750" cy="150812"/>
            </a:xfrm>
            <a:custGeom>
              <a:avLst/>
              <a:gdLst>
                <a:gd name="T0" fmla="*/ 420 w 440"/>
                <a:gd name="T1" fmla="*/ 248 h 421"/>
                <a:gd name="T2" fmla="*/ 420 w 440"/>
                <a:gd name="T3" fmla="*/ 248 h 421"/>
                <a:gd name="T4" fmla="*/ 191 w 440"/>
                <a:gd name="T5" fmla="*/ 401 h 421"/>
                <a:gd name="T6" fmla="*/ 19 w 440"/>
                <a:gd name="T7" fmla="*/ 172 h 421"/>
                <a:gd name="T8" fmla="*/ 248 w 440"/>
                <a:gd name="T9" fmla="*/ 19 h 421"/>
                <a:gd name="T10" fmla="*/ 420 w 440"/>
                <a:gd name="T11" fmla="*/ 248 h 421"/>
              </a:gdLst>
              <a:ahLst/>
              <a:cxnLst>
                <a:cxn ang="0">
                  <a:pos x="T0" y="T1"/>
                </a:cxn>
                <a:cxn ang="0">
                  <a:pos x="T2" y="T3"/>
                </a:cxn>
                <a:cxn ang="0">
                  <a:pos x="T4" y="T5"/>
                </a:cxn>
                <a:cxn ang="0">
                  <a:pos x="T6" y="T7"/>
                </a:cxn>
                <a:cxn ang="0">
                  <a:pos x="T8" y="T9"/>
                </a:cxn>
                <a:cxn ang="0">
                  <a:pos x="T10" y="T11"/>
                </a:cxn>
              </a:cxnLst>
              <a:rect l="0" t="0" r="r" b="b"/>
              <a:pathLst>
                <a:path w="440" h="421">
                  <a:moveTo>
                    <a:pt x="420" y="248"/>
                  </a:moveTo>
                  <a:lnTo>
                    <a:pt x="420" y="248"/>
                  </a:lnTo>
                  <a:cubicBezTo>
                    <a:pt x="401" y="344"/>
                    <a:pt x="306" y="420"/>
                    <a:pt x="191" y="401"/>
                  </a:cubicBezTo>
                  <a:cubicBezTo>
                    <a:pt x="76" y="382"/>
                    <a:pt x="0" y="286"/>
                    <a:pt x="19" y="172"/>
                  </a:cubicBezTo>
                  <a:cubicBezTo>
                    <a:pt x="39" y="57"/>
                    <a:pt x="153" y="0"/>
                    <a:pt x="248" y="19"/>
                  </a:cubicBezTo>
                  <a:cubicBezTo>
                    <a:pt x="363" y="38"/>
                    <a:pt x="439" y="134"/>
                    <a:pt x="420" y="24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156"/>
            <p:cNvSpPr>
              <a:spLocks noChangeArrowheads="1"/>
            </p:cNvSpPr>
            <p:nvPr/>
          </p:nvSpPr>
          <p:spPr bwMode="auto">
            <a:xfrm>
              <a:off x="2492375" y="2581275"/>
              <a:ext cx="55563" cy="69850"/>
            </a:xfrm>
            <a:custGeom>
              <a:avLst/>
              <a:gdLst>
                <a:gd name="T0" fmla="*/ 77 w 154"/>
                <a:gd name="T1" fmla="*/ 0 h 192"/>
                <a:gd name="T2" fmla="*/ 153 w 154"/>
                <a:gd name="T3" fmla="*/ 172 h 192"/>
                <a:gd name="T4" fmla="*/ 77 w 154"/>
                <a:gd name="T5" fmla="*/ 191 h 192"/>
                <a:gd name="T6" fmla="*/ 0 w 154"/>
                <a:gd name="T7" fmla="*/ 172 h 192"/>
                <a:gd name="T8" fmla="*/ 0 w 154"/>
                <a:gd name="T9" fmla="*/ 95 h 192"/>
                <a:gd name="T10" fmla="*/ 77 w 154"/>
                <a:gd name="T11" fmla="*/ 0 h 192"/>
              </a:gdLst>
              <a:ahLst/>
              <a:cxnLst>
                <a:cxn ang="0">
                  <a:pos x="T0" y="T1"/>
                </a:cxn>
                <a:cxn ang="0">
                  <a:pos x="T2" y="T3"/>
                </a:cxn>
                <a:cxn ang="0">
                  <a:pos x="T4" y="T5"/>
                </a:cxn>
                <a:cxn ang="0">
                  <a:pos x="T6" y="T7"/>
                </a:cxn>
                <a:cxn ang="0">
                  <a:pos x="T8" y="T9"/>
                </a:cxn>
                <a:cxn ang="0">
                  <a:pos x="T10" y="T11"/>
                </a:cxn>
              </a:cxnLst>
              <a:rect l="0" t="0" r="r" b="b"/>
              <a:pathLst>
                <a:path w="154" h="192">
                  <a:moveTo>
                    <a:pt x="77" y="0"/>
                  </a:moveTo>
                  <a:lnTo>
                    <a:pt x="153" y="172"/>
                  </a:lnTo>
                  <a:lnTo>
                    <a:pt x="77" y="191"/>
                  </a:lnTo>
                  <a:lnTo>
                    <a:pt x="0" y="172"/>
                  </a:lnTo>
                  <a:lnTo>
                    <a:pt x="0" y="95"/>
                  </a:lnTo>
                  <a:lnTo>
                    <a:pt x="77"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157"/>
            <p:cNvSpPr>
              <a:spLocks noChangeArrowheads="1"/>
            </p:cNvSpPr>
            <p:nvPr/>
          </p:nvSpPr>
          <p:spPr bwMode="auto">
            <a:xfrm>
              <a:off x="2312988" y="2382838"/>
              <a:ext cx="206375" cy="536575"/>
            </a:xfrm>
            <a:custGeom>
              <a:avLst/>
              <a:gdLst>
                <a:gd name="T0" fmla="*/ 95 w 574"/>
                <a:gd name="T1" fmla="*/ 458 h 1491"/>
                <a:gd name="T2" fmla="*/ 95 w 574"/>
                <a:gd name="T3" fmla="*/ 458 h 1491"/>
                <a:gd name="T4" fmla="*/ 0 w 574"/>
                <a:gd name="T5" fmla="*/ 210 h 1491"/>
                <a:gd name="T6" fmla="*/ 172 w 574"/>
                <a:gd name="T7" fmla="*/ 19 h 1491"/>
                <a:gd name="T8" fmla="*/ 420 w 574"/>
                <a:gd name="T9" fmla="*/ 172 h 1491"/>
                <a:gd name="T10" fmla="*/ 573 w 574"/>
                <a:gd name="T11" fmla="*/ 573 h 1491"/>
                <a:gd name="T12" fmla="*/ 458 w 574"/>
                <a:gd name="T13" fmla="*/ 1490 h 1491"/>
                <a:gd name="T14" fmla="*/ 95 w 574"/>
                <a:gd name="T15" fmla="*/ 458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1491">
                  <a:moveTo>
                    <a:pt x="95" y="458"/>
                  </a:moveTo>
                  <a:lnTo>
                    <a:pt x="95" y="458"/>
                  </a:lnTo>
                  <a:cubicBezTo>
                    <a:pt x="0" y="210"/>
                    <a:pt x="0" y="210"/>
                    <a:pt x="0" y="210"/>
                  </a:cubicBezTo>
                  <a:cubicBezTo>
                    <a:pt x="0" y="210"/>
                    <a:pt x="0" y="76"/>
                    <a:pt x="172" y="19"/>
                  </a:cubicBezTo>
                  <a:cubicBezTo>
                    <a:pt x="172" y="19"/>
                    <a:pt x="325" y="0"/>
                    <a:pt x="420" y="172"/>
                  </a:cubicBezTo>
                  <a:cubicBezTo>
                    <a:pt x="573" y="573"/>
                    <a:pt x="573" y="573"/>
                    <a:pt x="573" y="573"/>
                  </a:cubicBezTo>
                  <a:cubicBezTo>
                    <a:pt x="458" y="1490"/>
                    <a:pt x="458" y="1490"/>
                    <a:pt x="458" y="1490"/>
                  </a:cubicBezTo>
                  <a:lnTo>
                    <a:pt x="95" y="45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58"/>
            <p:cNvSpPr>
              <a:spLocks noChangeArrowheads="1"/>
            </p:cNvSpPr>
            <p:nvPr/>
          </p:nvSpPr>
          <p:spPr bwMode="auto">
            <a:xfrm>
              <a:off x="2327275" y="2409825"/>
              <a:ext cx="82550" cy="144463"/>
            </a:xfrm>
            <a:custGeom>
              <a:avLst/>
              <a:gdLst>
                <a:gd name="T0" fmla="*/ 0 w 230"/>
                <a:gd name="T1" fmla="*/ 134 h 402"/>
                <a:gd name="T2" fmla="*/ 0 w 230"/>
                <a:gd name="T3" fmla="*/ 134 h 402"/>
                <a:gd name="T4" fmla="*/ 95 w 230"/>
                <a:gd name="T5" fmla="*/ 19 h 402"/>
                <a:gd name="T6" fmla="*/ 229 w 230"/>
                <a:gd name="T7" fmla="*/ 268 h 402"/>
                <a:gd name="T8" fmla="*/ 115 w 230"/>
                <a:gd name="T9" fmla="*/ 401 h 402"/>
                <a:gd name="T10" fmla="*/ 76 w 230"/>
                <a:gd name="T11" fmla="*/ 401 h 402"/>
                <a:gd name="T12" fmla="*/ 0 w 230"/>
                <a:gd name="T13" fmla="*/ 134 h 402"/>
              </a:gdLst>
              <a:ahLst/>
              <a:cxnLst>
                <a:cxn ang="0">
                  <a:pos x="T0" y="T1"/>
                </a:cxn>
                <a:cxn ang="0">
                  <a:pos x="T2" y="T3"/>
                </a:cxn>
                <a:cxn ang="0">
                  <a:pos x="T4" y="T5"/>
                </a:cxn>
                <a:cxn ang="0">
                  <a:pos x="T6" y="T7"/>
                </a:cxn>
                <a:cxn ang="0">
                  <a:pos x="T8" y="T9"/>
                </a:cxn>
                <a:cxn ang="0">
                  <a:pos x="T10" y="T11"/>
                </a:cxn>
                <a:cxn ang="0">
                  <a:pos x="T12" y="T13"/>
                </a:cxn>
              </a:cxnLst>
              <a:rect l="0" t="0" r="r" b="b"/>
              <a:pathLst>
                <a:path w="230" h="402">
                  <a:moveTo>
                    <a:pt x="0" y="134"/>
                  </a:moveTo>
                  <a:lnTo>
                    <a:pt x="0" y="134"/>
                  </a:lnTo>
                  <a:cubicBezTo>
                    <a:pt x="0" y="134"/>
                    <a:pt x="0" y="0"/>
                    <a:pt x="95" y="19"/>
                  </a:cubicBezTo>
                  <a:cubicBezTo>
                    <a:pt x="95" y="19"/>
                    <a:pt x="153" y="39"/>
                    <a:pt x="229" y="268"/>
                  </a:cubicBezTo>
                  <a:cubicBezTo>
                    <a:pt x="229" y="268"/>
                    <a:pt x="229" y="382"/>
                    <a:pt x="115" y="401"/>
                  </a:cubicBezTo>
                  <a:cubicBezTo>
                    <a:pt x="76" y="401"/>
                    <a:pt x="76" y="401"/>
                    <a:pt x="76" y="401"/>
                  </a:cubicBezTo>
                  <a:lnTo>
                    <a:pt x="0"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59"/>
            <p:cNvSpPr>
              <a:spLocks noChangeArrowheads="1"/>
            </p:cNvSpPr>
            <p:nvPr/>
          </p:nvSpPr>
          <p:spPr bwMode="auto">
            <a:xfrm>
              <a:off x="2443163" y="2622550"/>
              <a:ext cx="701675" cy="481013"/>
            </a:xfrm>
            <a:custGeom>
              <a:avLst/>
              <a:gdLst>
                <a:gd name="T0" fmla="*/ 173 w 1949"/>
                <a:gd name="T1" fmla="*/ 0 h 1338"/>
                <a:gd name="T2" fmla="*/ 173 w 1949"/>
                <a:gd name="T3" fmla="*/ 0 h 1338"/>
                <a:gd name="T4" fmla="*/ 77 w 1949"/>
                <a:gd name="T5" fmla="*/ 573 h 1338"/>
                <a:gd name="T6" fmla="*/ 0 w 1949"/>
                <a:gd name="T7" fmla="*/ 554 h 1338"/>
                <a:gd name="T8" fmla="*/ 77 w 1949"/>
                <a:gd name="T9" fmla="*/ 707 h 1338"/>
                <a:gd name="T10" fmla="*/ 77 w 1949"/>
                <a:gd name="T11" fmla="*/ 783 h 1338"/>
                <a:gd name="T12" fmla="*/ 535 w 1949"/>
                <a:gd name="T13" fmla="*/ 1127 h 1338"/>
                <a:gd name="T14" fmla="*/ 535 w 1949"/>
                <a:gd name="T15" fmla="*/ 1127 h 1338"/>
                <a:gd name="T16" fmla="*/ 650 w 1949"/>
                <a:gd name="T17" fmla="*/ 1165 h 1338"/>
                <a:gd name="T18" fmla="*/ 1242 w 1949"/>
                <a:gd name="T19" fmla="*/ 1260 h 1338"/>
                <a:gd name="T20" fmla="*/ 1853 w 1949"/>
                <a:gd name="T21" fmla="*/ 955 h 1338"/>
                <a:gd name="T22" fmla="*/ 1853 w 1949"/>
                <a:gd name="T23" fmla="*/ 898 h 1338"/>
                <a:gd name="T24" fmla="*/ 1948 w 1949"/>
                <a:gd name="T25" fmla="*/ 306 h 1338"/>
                <a:gd name="T26" fmla="*/ 173 w 1949"/>
                <a:gd name="T27"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9" h="1338">
                  <a:moveTo>
                    <a:pt x="173" y="0"/>
                  </a:moveTo>
                  <a:lnTo>
                    <a:pt x="173" y="0"/>
                  </a:lnTo>
                  <a:cubicBezTo>
                    <a:pt x="77" y="573"/>
                    <a:pt x="77" y="573"/>
                    <a:pt x="77" y="573"/>
                  </a:cubicBezTo>
                  <a:cubicBezTo>
                    <a:pt x="0" y="554"/>
                    <a:pt x="0" y="554"/>
                    <a:pt x="0" y="554"/>
                  </a:cubicBezTo>
                  <a:cubicBezTo>
                    <a:pt x="0" y="554"/>
                    <a:pt x="39" y="611"/>
                    <a:pt x="77" y="707"/>
                  </a:cubicBezTo>
                  <a:cubicBezTo>
                    <a:pt x="77" y="783"/>
                    <a:pt x="77" y="783"/>
                    <a:pt x="77" y="783"/>
                  </a:cubicBezTo>
                  <a:cubicBezTo>
                    <a:pt x="77" y="783"/>
                    <a:pt x="134" y="1051"/>
                    <a:pt x="535" y="1127"/>
                  </a:cubicBezTo>
                  <a:lnTo>
                    <a:pt x="535" y="1127"/>
                  </a:lnTo>
                  <a:cubicBezTo>
                    <a:pt x="574" y="1146"/>
                    <a:pt x="611" y="1165"/>
                    <a:pt x="650" y="1165"/>
                  </a:cubicBezTo>
                  <a:cubicBezTo>
                    <a:pt x="1242" y="1260"/>
                    <a:pt x="1242" y="1260"/>
                    <a:pt x="1242" y="1260"/>
                  </a:cubicBezTo>
                  <a:cubicBezTo>
                    <a:pt x="1242" y="1260"/>
                    <a:pt x="1681" y="1337"/>
                    <a:pt x="1853" y="955"/>
                  </a:cubicBezTo>
                  <a:cubicBezTo>
                    <a:pt x="1853" y="898"/>
                    <a:pt x="1853" y="898"/>
                    <a:pt x="1853" y="898"/>
                  </a:cubicBezTo>
                  <a:cubicBezTo>
                    <a:pt x="1948" y="306"/>
                    <a:pt x="1948" y="306"/>
                    <a:pt x="1948" y="306"/>
                  </a:cubicBezTo>
                  <a:lnTo>
                    <a:pt x="173"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 name="Freeform 160"/>
            <p:cNvSpPr>
              <a:spLocks noChangeArrowheads="1"/>
            </p:cNvSpPr>
            <p:nvPr/>
          </p:nvSpPr>
          <p:spPr bwMode="auto">
            <a:xfrm>
              <a:off x="2484438" y="2938463"/>
              <a:ext cx="495300" cy="666750"/>
            </a:xfrm>
            <a:custGeom>
              <a:avLst/>
              <a:gdLst>
                <a:gd name="T0" fmla="*/ 1088 w 1376"/>
                <a:gd name="T1" fmla="*/ 1852 h 1853"/>
                <a:gd name="T2" fmla="*/ 0 w 1376"/>
                <a:gd name="T3" fmla="*/ 1679 h 1853"/>
                <a:gd name="T4" fmla="*/ 287 w 1376"/>
                <a:gd name="T5" fmla="*/ 0 h 1853"/>
                <a:gd name="T6" fmla="*/ 1375 w 1376"/>
                <a:gd name="T7" fmla="*/ 192 h 1853"/>
                <a:gd name="T8" fmla="*/ 1088 w 1376"/>
                <a:gd name="T9" fmla="*/ 1852 h 1853"/>
              </a:gdLst>
              <a:ahLst/>
              <a:cxnLst>
                <a:cxn ang="0">
                  <a:pos x="T0" y="T1"/>
                </a:cxn>
                <a:cxn ang="0">
                  <a:pos x="T2" y="T3"/>
                </a:cxn>
                <a:cxn ang="0">
                  <a:pos x="T4" y="T5"/>
                </a:cxn>
                <a:cxn ang="0">
                  <a:pos x="T6" y="T7"/>
                </a:cxn>
                <a:cxn ang="0">
                  <a:pos x="T8" y="T9"/>
                </a:cxn>
              </a:cxnLst>
              <a:rect l="0" t="0" r="r" b="b"/>
              <a:pathLst>
                <a:path w="1376" h="1853">
                  <a:moveTo>
                    <a:pt x="1088" y="1852"/>
                  </a:moveTo>
                  <a:lnTo>
                    <a:pt x="0" y="1679"/>
                  </a:lnTo>
                  <a:lnTo>
                    <a:pt x="287" y="0"/>
                  </a:lnTo>
                  <a:lnTo>
                    <a:pt x="1375" y="192"/>
                  </a:lnTo>
                  <a:lnTo>
                    <a:pt x="1088" y="1852"/>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61"/>
            <p:cNvSpPr>
              <a:spLocks noChangeArrowheads="1"/>
            </p:cNvSpPr>
            <p:nvPr/>
          </p:nvSpPr>
          <p:spPr bwMode="auto">
            <a:xfrm>
              <a:off x="2808288" y="1970088"/>
              <a:ext cx="138112" cy="109537"/>
            </a:xfrm>
            <a:custGeom>
              <a:avLst/>
              <a:gdLst>
                <a:gd name="T0" fmla="*/ 172 w 383"/>
                <a:gd name="T1" fmla="*/ 286 h 306"/>
                <a:gd name="T2" fmla="*/ 172 w 383"/>
                <a:gd name="T3" fmla="*/ 286 h 306"/>
                <a:gd name="T4" fmla="*/ 19 w 383"/>
                <a:gd name="T5" fmla="*/ 114 h 306"/>
                <a:gd name="T6" fmla="*/ 209 w 383"/>
                <a:gd name="T7" fmla="*/ 18 h 306"/>
                <a:gd name="T8" fmla="*/ 362 w 383"/>
                <a:gd name="T9" fmla="*/ 171 h 306"/>
                <a:gd name="T10" fmla="*/ 172 w 383"/>
                <a:gd name="T11" fmla="*/ 286 h 306"/>
              </a:gdLst>
              <a:ahLst/>
              <a:cxnLst>
                <a:cxn ang="0">
                  <a:pos x="T0" y="T1"/>
                </a:cxn>
                <a:cxn ang="0">
                  <a:pos x="T2" y="T3"/>
                </a:cxn>
                <a:cxn ang="0">
                  <a:pos x="T4" y="T5"/>
                </a:cxn>
                <a:cxn ang="0">
                  <a:pos x="T6" y="T7"/>
                </a:cxn>
                <a:cxn ang="0">
                  <a:pos x="T8" y="T9"/>
                </a:cxn>
                <a:cxn ang="0">
                  <a:pos x="T10" y="T11"/>
                </a:cxn>
              </a:cxnLst>
              <a:rect l="0" t="0" r="r" b="b"/>
              <a:pathLst>
                <a:path w="383" h="306">
                  <a:moveTo>
                    <a:pt x="172" y="286"/>
                  </a:moveTo>
                  <a:lnTo>
                    <a:pt x="172" y="286"/>
                  </a:lnTo>
                  <a:cubicBezTo>
                    <a:pt x="76" y="267"/>
                    <a:pt x="0" y="191"/>
                    <a:pt x="19" y="114"/>
                  </a:cubicBezTo>
                  <a:cubicBezTo>
                    <a:pt x="19" y="38"/>
                    <a:pt x="114" y="0"/>
                    <a:pt x="209" y="18"/>
                  </a:cubicBezTo>
                  <a:cubicBezTo>
                    <a:pt x="305" y="18"/>
                    <a:pt x="382" y="95"/>
                    <a:pt x="362" y="171"/>
                  </a:cubicBezTo>
                  <a:cubicBezTo>
                    <a:pt x="343" y="248"/>
                    <a:pt x="267" y="305"/>
                    <a:pt x="172" y="286"/>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 name="Freeform 162"/>
            <p:cNvSpPr>
              <a:spLocks noChangeArrowheads="1"/>
            </p:cNvSpPr>
            <p:nvPr/>
          </p:nvSpPr>
          <p:spPr bwMode="auto">
            <a:xfrm>
              <a:off x="2959100" y="2058988"/>
              <a:ext cx="138113" cy="117475"/>
            </a:xfrm>
            <a:custGeom>
              <a:avLst/>
              <a:gdLst>
                <a:gd name="T0" fmla="*/ 171 w 382"/>
                <a:gd name="T1" fmla="*/ 305 h 326"/>
                <a:gd name="T2" fmla="*/ 171 w 382"/>
                <a:gd name="T3" fmla="*/ 305 h 326"/>
                <a:gd name="T4" fmla="*/ 19 w 382"/>
                <a:gd name="T5" fmla="*/ 133 h 326"/>
                <a:gd name="T6" fmla="*/ 210 w 382"/>
                <a:gd name="T7" fmla="*/ 19 h 326"/>
                <a:gd name="T8" fmla="*/ 363 w 382"/>
                <a:gd name="T9" fmla="*/ 191 h 326"/>
                <a:gd name="T10" fmla="*/ 171 w 382"/>
                <a:gd name="T11" fmla="*/ 305 h 326"/>
              </a:gdLst>
              <a:ahLst/>
              <a:cxnLst>
                <a:cxn ang="0">
                  <a:pos x="T0" y="T1"/>
                </a:cxn>
                <a:cxn ang="0">
                  <a:pos x="T2" y="T3"/>
                </a:cxn>
                <a:cxn ang="0">
                  <a:pos x="T4" y="T5"/>
                </a:cxn>
                <a:cxn ang="0">
                  <a:pos x="T6" y="T7"/>
                </a:cxn>
                <a:cxn ang="0">
                  <a:pos x="T8" y="T9"/>
                </a:cxn>
                <a:cxn ang="0">
                  <a:pos x="T10" y="T11"/>
                </a:cxn>
              </a:cxnLst>
              <a:rect l="0" t="0" r="r" b="b"/>
              <a:pathLst>
                <a:path w="382" h="326">
                  <a:moveTo>
                    <a:pt x="171" y="305"/>
                  </a:moveTo>
                  <a:lnTo>
                    <a:pt x="171" y="305"/>
                  </a:lnTo>
                  <a:cubicBezTo>
                    <a:pt x="76" y="286"/>
                    <a:pt x="0" y="210"/>
                    <a:pt x="19" y="133"/>
                  </a:cubicBezTo>
                  <a:cubicBezTo>
                    <a:pt x="38" y="57"/>
                    <a:pt x="114" y="0"/>
                    <a:pt x="210" y="19"/>
                  </a:cubicBezTo>
                  <a:cubicBezTo>
                    <a:pt x="305" y="38"/>
                    <a:pt x="381" y="114"/>
                    <a:pt x="363" y="191"/>
                  </a:cubicBezTo>
                  <a:cubicBezTo>
                    <a:pt x="363" y="267"/>
                    <a:pt x="267" y="325"/>
                    <a:pt x="171" y="305"/>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 name="Freeform 163"/>
            <p:cNvSpPr>
              <a:spLocks noChangeArrowheads="1"/>
            </p:cNvSpPr>
            <p:nvPr/>
          </p:nvSpPr>
          <p:spPr bwMode="auto">
            <a:xfrm>
              <a:off x="3097213" y="2244725"/>
              <a:ext cx="111125" cy="88900"/>
            </a:xfrm>
            <a:custGeom>
              <a:avLst/>
              <a:gdLst>
                <a:gd name="T0" fmla="*/ 134 w 307"/>
                <a:gd name="T1" fmla="*/ 248 h 249"/>
                <a:gd name="T2" fmla="*/ 134 w 307"/>
                <a:gd name="T3" fmla="*/ 248 h 249"/>
                <a:gd name="T4" fmla="*/ 0 w 307"/>
                <a:gd name="T5" fmla="*/ 96 h 249"/>
                <a:gd name="T6" fmla="*/ 172 w 307"/>
                <a:gd name="T7" fmla="*/ 19 h 249"/>
                <a:gd name="T8" fmla="*/ 306 w 307"/>
                <a:gd name="T9" fmla="*/ 153 h 249"/>
                <a:gd name="T10" fmla="*/ 134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34" y="248"/>
                  </a:moveTo>
                  <a:lnTo>
                    <a:pt x="134" y="248"/>
                  </a:lnTo>
                  <a:cubicBezTo>
                    <a:pt x="58" y="229"/>
                    <a:pt x="0" y="172"/>
                    <a:pt x="0" y="96"/>
                  </a:cubicBezTo>
                  <a:cubicBezTo>
                    <a:pt x="19" y="39"/>
                    <a:pt x="96" y="0"/>
                    <a:pt x="172" y="19"/>
                  </a:cubicBezTo>
                  <a:cubicBezTo>
                    <a:pt x="249" y="19"/>
                    <a:pt x="306" y="77"/>
                    <a:pt x="306" y="153"/>
                  </a:cubicBezTo>
                  <a:cubicBezTo>
                    <a:pt x="287" y="210"/>
                    <a:pt x="211" y="248"/>
                    <a:pt x="134" y="248"/>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 name="Freeform 164"/>
            <p:cNvSpPr>
              <a:spLocks noChangeArrowheads="1"/>
            </p:cNvSpPr>
            <p:nvPr/>
          </p:nvSpPr>
          <p:spPr bwMode="auto">
            <a:xfrm>
              <a:off x="2587625" y="2389188"/>
              <a:ext cx="96838" cy="14287"/>
            </a:xfrm>
            <a:custGeom>
              <a:avLst/>
              <a:gdLst>
                <a:gd name="T0" fmla="*/ 267 w 268"/>
                <a:gd name="T1" fmla="*/ 38 h 39"/>
                <a:gd name="T2" fmla="*/ 267 w 268"/>
                <a:gd name="T3" fmla="*/ 38 h 39"/>
                <a:gd name="T4" fmla="*/ 229 w 268"/>
                <a:gd name="T5" fmla="*/ 20 h 39"/>
                <a:gd name="T6" fmla="*/ 133 w 268"/>
                <a:gd name="T7" fmla="*/ 0 h 39"/>
                <a:gd name="T8" fmla="*/ 38 w 268"/>
                <a:gd name="T9" fmla="*/ 0 h 39"/>
                <a:gd name="T10" fmla="*/ 0 w 268"/>
                <a:gd name="T11" fmla="*/ 0 h 39"/>
                <a:gd name="T12" fmla="*/ 38 w 268"/>
                <a:gd name="T13" fmla="*/ 0 h 39"/>
                <a:gd name="T14" fmla="*/ 133 w 268"/>
                <a:gd name="T15" fmla="*/ 20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20"/>
                  </a:cubicBezTo>
                  <a:cubicBezTo>
                    <a:pt x="209" y="20"/>
                    <a:pt x="172" y="20"/>
                    <a:pt x="133" y="0"/>
                  </a:cubicBezTo>
                  <a:cubicBezTo>
                    <a:pt x="95" y="0"/>
                    <a:pt x="57" y="0"/>
                    <a:pt x="38" y="0"/>
                  </a:cubicBezTo>
                  <a:cubicBezTo>
                    <a:pt x="19" y="0"/>
                    <a:pt x="0" y="0"/>
                    <a:pt x="0" y="0"/>
                  </a:cubicBezTo>
                  <a:cubicBezTo>
                    <a:pt x="0" y="0"/>
                    <a:pt x="0" y="0"/>
                    <a:pt x="38" y="0"/>
                  </a:cubicBezTo>
                  <a:cubicBezTo>
                    <a:pt x="57" y="20"/>
                    <a:pt x="95" y="20"/>
                    <a:pt x="133" y="20"/>
                  </a:cubicBezTo>
                  <a:cubicBezTo>
                    <a:pt x="172" y="38"/>
                    <a:pt x="190" y="38"/>
                    <a:pt x="229" y="38"/>
                  </a:cubicBezTo>
                  <a:cubicBezTo>
                    <a:pt x="248" y="38"/>
                    <a:pt x="267" y="38"/>
                    <a:pt x="26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65"/>
            <p:cNvSpPr>
              <a:spLocks noChangeArrowheads="1"/>
            </p:cNvSpPr>
            <p:nvPr/>
          </p:nvSpPr>
          <p:spPr bwMode="auto">
            <a:xfrm>
              <a:off x="2595563" y="2374900"/>
              <a:ext cx="82550" cy="14288"/>
            </a:xfrm>
            <a:custGeom>
              <a:avLst/>
              <a:gdLst>
                <a:gd name="T0" fmla="*/ 229 w 230"/>
                <a:gd name="T1" fmla="*/ 38 h 39"/>
                <a:gd name="T2" fmla="*/ 229 w 230"/>
                <a:gd name="T3" fmla="*/ 38 h 39"/>
                <a:gd name="T4" fmla="*/ 21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10" y="38"/>
                  </a:cubicBezTo>
                  <a:cubicBezTo>
                    <a:pt x="171" y="19"/>
                    <a:pt x="153" y="19"/>
                    <a:pt x="114" y="19"/>
                  </a:cubicBezTo>
                  <a:cubicBezTo>
                    <a:pt x="95" y="19"/>
                    <a:pt x="57" y="0"/>
                    <a:pt x="38" y="0"/>
                  </a:cubicBezTo>
                  <a:cubicBezTo>
                    <a:pt x="19" y="0"/>
                    <a:pt x="0" y="0"/>
                    <a:pt x="0" y="0"/>
                  </a:cubicBezTo>
                  <a:cubicBezTo>
                    <a:pt x="0" y="0"/>
                    <a:pt x="19" y="19"/>
                    <a:pt x="38" y="19"/>
                  </a:cubicBezTo>
                  <a:cubicBezTo>
                    <a:pt x="57" y="19"/>
                    <a:pt x="95" y="38"/>
                    <a:pt x="114" y="38"/>
                  </a:cubicBezTo>
                  <a:cubicBezTo>
                    <a:pt x="153" y="38"/>
                    <a:pt x="171" y="38"/>
                    <a:pt x="190" y="38"/>
                  </a:cubicBezTo>
                  <a:cubicBezTo>
                    <a:pt x="22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66"/>
            <p:cNvSpPr>
              <a:spLocks noChangeArrowheads="1"/>
            </p:cNvSpPr>
            <p:nvPr/>
          </p:nvSpPr>
          <p:spPr bwMode="auto">
            <a:xfrm>
              <a:off x="2752725" y="2382838"/>
              <a:ext cx="103188" cy="20637"/>
            </a:xfrm>
            <a:custGeom>
              <a:avLst/>
              <a:gdLst>
                <a:gd name="T0" fmla="*/ 286 w 287"/>
                <a:gd name="T1" fmla="*/ 57 h 58"/>
                <a:gd name="T2" fmla="*/ 286 w 287"/>
                <a:gd name="T3" fmla="*/ 57 h 58"/>
                <a:gd name="T4" fmla="*/ 229 w 287"/>
                <a:gd name="T5" fmla="*/ 39 h 58"/>
                <a:gd name="T6" fmla="*/ 133 w 287"/>
                <a:gd name="T7" fmla="*/ 19 h 58"/>
                <a:gd name="T8" fmla="*/ 38 w 287"/>
                <a:gd name="T9" fmla="*/ 19 h 58"/>
                <a:gd name="T10" fmla="*/ 0 w 287"/>
                <a:gd name="T11" fmla="*/ 0 h 58"/>
                <a:gd name="T12" fmla="*/ 38 w 287"/>
                <a:gd name="T13" fmla="*/ 19 h 58"/>
                <a:gd name="T14" fmla="*/ 133 w 287"/>
                <a:gd name="T15" fmla="*/ 39 h 58"/>
                <a:gd name="T16" fmla="*/ 229 w 287"/>
                <a:gd name="T17" fmla="*/ 57 h 58"/>
                <a:gd name="T18" fmla="*/ 286 w 287"/>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8">
                  <a:moveTo>
                    <a:pt x="286" y="57"/>
                  </a:moveTo>
                  <a:lnTo>
                    <a:pt x="286" y="57"/>
                  </a:lnTo>
                  <a:cubicBezTo>
                    <a:pt x="286" y="57"/>
                    <a:pt x="267" y="39"/>
                    <a:pt x="229" y="39"/>
                  </a:cubicBezTo>
                  <a:cubicBezTo>
                    <a:pt x="210" y="39"/>
                    <a:pt x="172" y="19"/>
                    <a:pt x="133" y="19"/>
                  </a:cubicBezTo>
                  <a:cubicBezTo>
                    <a:pt x="114" y="19"/>
                    <a:pt x="76" y="19"/>
                    <a:pt x="38" y="19"/>
                  </a:cubicBezTo>
                  <a:cubicBezTo>
                    <a:pt x="19" y="0"/>
                    <a:pt x="0" y="0"/>
                    <a:pt x="0" y="0"/>
                  </a:cubicBezTo>
                  <a:cubicBezTo>
                    <a:pt x="0" y="0"/>
                    <a:pt x="19" y="19"/>
                    <a:pt x="38" y="19"/>
                  </a:cubicBezTo>
                  <a:cubicBezTo>
                    <a:pt x="76" y="19"/>
                    <a:pt x="95" y="39"/>
                    <a:pt x="133" y="39"/>
                  </a:cubicBezTo>
                  <a:cubicBezTo>
                    <a:pt x="172" y="39"/>
                    <a:pt x="210" y="57"/>
                    <a:pt x="229" y="57"/>
                  </a:cubicBezTo>
                  <a:cubicBezTo>
                    <a:pt x="267" y="57"/>
                    <a:pt x="286" y="57"/>
                    <a:pt x="286" y="5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67"/>
            <p:cNvSpPr>
              <a:spLocks noChangeArrowheads="1"/>
            </p:cNvSpPr>
            <p:nvPr/>
          </p:nvSpPr>
          <p:spPr bwMode="auto">
            <a:xfrm>
              <a:off x="2767013" y="2374900"/>
              <a:ext cx="82550" cy="14288"/>
            </a:xfrm>
            <a:custGeom>
              <a:avLst/>
              <a:gdLst>
                <a:gd name="T0" fmla="*/ 229 w 230"/>
                <a:gd name="T1" fmla="*/ 38 h 39"/>
                <a:gd name="T2" fmla="*/ 229 w 230"/>
                <a:gd name="T3" fmla="*/ 38 h 39"/>
                <a:gd name="T4" fmla="*/ 191 w 230"/>
                <a:gd name="T5" fmla="*/ 19 h 39"/>
                <a:gd name="T6" fmla="*/ 115 w 230"/>
                <a:gd name="T7" fmla="*/ 19 h 39"/>
                <a:gd name="T8" fmla="*/ 38 w 230"/>
                <a:gd name="T9" fmla="*/ 0 h 39"/>
                <a:gd name="T10" fmla="*/ 0 w 230"/>
                <a:gd name="T11" fmla="*/ 0 h 39"/>
                <a:gd name="T12" fmla="*/ 38 w 230"/>
                <a:gd name="T13" fmla="*/ 19 h 39"/>
                <a:gd name="T14" fmla="*/ 115 w 230"/>
                <a:gd name="T15" fmla="*/ 38 h 39"/>
                <a:gd name="T16" fmla="*/ 191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10" y="38"/>
                    <a:pt x="191" y="19"/>
                  </a:cubicBezTo>
                  <a:cubicBezTo>
                    <a:pt x="172" y="19"/>
                    <a:pt x="134" y="19"/>
                    <a:pt x="115" y="19"/>
                  </a:cubicBezTo>
                  <a:cubicBezTo>
                    <a:pt x="76" y="0"/>
                    <a:pt x="57" y="0"/>
                    <a:pt x="38" y="0"/>
                  </a:cubicBezTo>
                  <a:cubicBezTo>
                    <a:pt x="19" y="0"/>
                    <a:pt x="0" y="0"/>
                    <a:pt x="0" y="0"/>
                  </a:cubicBezTo>
                  <a:cubicBezTo>
                    <a:pt x="0" y="0"/>
                    <a:pt x="19" y="19"/>
                    <a:pt x="38" y="19"/>
                  </a:cubicBezTo>
                  <a:cubicBezTo>
                    <a:pt x="57" y="19"/>
                    <a:pt x="76" y="19"/>
                    <a:pt x="115" y="38"/>
                  </a:cubicBezTo>
                  <a:cubicBezTo>
                    <a:pt x="134" y="38"/>
                    <a:pt x="172" y="38"/>
                    <a:pt x="191" y="38"/>
                  </a:cubicBezTo>
                  <a:cubicBezTo>
                    <a:pt x="210"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168"/>
            <p:cNvSpPr>
              <a:spLocks noChangeArrowheads="1"/>
            </p:cNvSpPr>
            <p:nvPr/>
          </p:nvSpPr>
          <p:spPr bwMode="auto">
            <a:xfrm>
              <a:off x="2925763" y="2424113"/>
              <a:ext cx="103187" cy="14287"/>
            </a:xfrm>
            <a:custGeom>
              <a:avLst/>
              <a:gdLst>
                <a:gd name="T0" fmla="*/ 287 w 288"/>
                <a:gd name="T1" fmla="*/ 38 h 39"/>
                <a:gd name="T2" fmla="*/ 287 w 288"/>
                <a:gd name="T3" fmla="*/ 38 h 39"/>
                <a:gd name="T4" fmla="*/ 229 w 288"/>
                <a:gd name="T5" fmla="*/ 19 h 39"/>
                <a:gd name="T6" fmla="*/ 134 w 288"/>
                <a:gd name="T7" fmla="*/ 19 h 39"/>
                <a:gd name="T8" fmla="*/ 38 w 288"/>
                <a:gd name="T9" fmla="*/ 0 h 39"/>
                <a:gd name="T10" fmla="*/ 0 w 288"/>
                <a:gd name="T11" fmla="*/ 0 h 39"/>
                <a:gd name="T12" fmla="*/ 38 w 288"/>
                <a:gd name="T13" fmla="*/ 19 h 39"/>
                <a:gd name="T14" fmla="*/ 134 w 288"/>
                <a:gd name="T15" fmla="*/ 38 h 39"/>
                <a:gd name="T16" fmla="*/ 229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7" y="38"/>
                    <a:pt x="229" y="19"/>
                  </a:cubicBezTo>
                  <a:cubicBezTo>
                    <a:pt x="210" y="19"/>
                    <a:pt x="172" y="19"/>
                    <a:pt x="134" y="19"/>
                  </a:cubicBezTo>
                  <a:cubicBezTo>
                    <a:pt x="115" y="0"/>
                    <a:pt x="77" y="0"/>
                    <a:pt x="38" y="0"/>
                  </a:cubicBezTo>
                  <a:cubicBezTo>
                    <a:pt x="19" y="0"/>
                    <a:pt x="0" y="0"/>
                    <a:pt x="0" y="0"/>
                  </a:cubicBezTo>
                  <a:cubicBezTo>
                    <a:pt x="0" y="0"/>
                    <a:pt x="19" y="0"/>
                    <a:pt x="38" y="19"/>
                  </a:cubicBezTo>
                  <a:cubicBezTo>
                    <a:pt x="77" y="19"/>
                    <a:pt x="96" y="19"/>
                    <a:pt x="134" y="38"/>
                  </a:cubicBezTo>
                  <a:cubicBezTo>
                    <a:pt x="172" y="38"/>
                    <a:pt x="210" y="38"/>
                    <a:pt x="229" y="38"/>
                  </a:cubicBezTo>
                  <a:cubicBezTo>
                    <a:pt x="267" y="38"/>
                    <a:pt x="287" y="38"/>
                    <a:pt x="28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169"/>
            <p:cNvSpPr>
              <a:spLocks noChangeArrowheads="1"/>
            </p:cNvSpPr>
            <p:nvPr/>
          </p:nvSpPr>
          <p:spPr bwMode="auto">
            <a:xfrm>
              <a:off x="2938463" y="2416175"/>
              <a:ext cx="82550" cy="14288"/>
            </a:xfrm>
            <a:custGeom>
              <a:avLst/>
              <a:gdLst>
                <a:gd name="T0" fmla="*/ 229 w 230"/>
                <a:gd name="T1" fmla="*/ 39 h 40"/>
                <a:gd name="T2" fmla="*/ 229 w 230"/>
                <a:gd name="T3" fmla="*/ 39 h 40"/>
                <a:gd name="T4" fmla="*/ 191 w 230"/>
                <a:gd name="T5" fmla="*/ 20 h 40"/>
                <a:gd name="T6" fmla="*/ 115 w 230"/>
                <a:gd name="T7" fmla="*/ 0 h 40"/>
                <a:gd name="T8" fmla="*/ 39 w 230"/>
                <a:gd name="T9" fmla="*/ 0 h 40"/>
                <a:gd name="T10" fmla="*/ 0 w 230"/>
                <a:gd name="T11" fmla="*/ 0 h 40"/>
                <a:gd name="T12" fmla="*/ 39 w 230"/>
                <a:gd name="T13" fmla="*/ 0 h 40"/>
                <a:gd name="T14" fmla="*/ 115 w 230"/>
                <a:gd name="T15" fmla="*/ 20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20"/>
                    <a:pt x="191" y="20"/>
                  </a:cubicBezTo>
                  <a:cubicBezTo>
                    <a:pt x="172" y="20"/>
                    <a:pt x="134" y="0"/>
                    <a:pt x="115" y="0"/>
                  </a:cubicBezTo>
                  <a:cubicBezTo>
                    <a:pt x="77" y="0"/>
                    <a:pt x="58" y="0"/>
                    <a:pt x="39" y="0"/>
                  </a:cubicBezTo>
                  <a:cubicBezTo>
                    <a:pt x="20" y="0"/>
                    <a:pt x="0" y="0"/>
                    <a:pt x="0" y="0"/>
                  </a:cubicBezTo>
                  <a:cubicBezTo>
                    <a:pt x="0" y="0"/>
                    <a:pt x="20" y="0"/>
                    <a:pt x="39" y="0"/>
                  </a:cubicBezTo>
                  <a:cubicBezTo>
                    <a:pt x="58" y="20"/>
                    <a:pt x="77" y="20"/>
                    <a:pt x="115" y="20"/>
                  </a:cubicBezTo>
                  <a:cubicBezTo>
                    <a:pt x="134" y="20"/>
                    <a:pt x="172" y="39"/>
                    <a:pt x="191" y="39"/>
                  </a:cubicBezTo>
                  <a:cubicBezTo>
                    <a:pt x="210" y="39"/>
                    <a:pt x="229" y="39"/>
                    <a:pt x="229"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170"/>
            <p:cNvSpPr>
              <a:spLocks noChangeArrowheads="1"/>
            </p:cNvSpPr>
            <p:nvPr/>
          </p:nvSpPr>
          <p:spPr bwMode="auto">
            <a:xfrm>
              <a:off x="3068638" y="2513013"/>
              <a:ext cx="88900" cy="14287"/>
            </a:xfrm>
            <a:custGeom>
              <a:avLst/>
              <a:gdLst>
                <a:gd name="T0" fmla="*/ 248 w 249"/>
                <a:gd name="T1" fmla="*/ 38 h 39"/>
                <a:gd name="T2" fmla="*/ 248 w 249"/>
                <a:gd name="T3" fmla="*/ 38 h 39"/>
                <a:gd name="T4" fmla="*/ 210 w 249"/>
                <a:gd name="T5" fmla="*/ 19 h 39"/>
                <a:gd name="T6" fmla="*/ 134 w 249"/>
                <a:gd name="T7" fmla="*/ 19 h 39"/>
                <a:gd name="T8" fmla="*/ 39 w 249"/>
                <a:gd name="T9" fmla="*/ 0 h 39"/>
                <a:gd name="T10" fmla="*/ 0 w 249"/>
                <a:gd name="T11" fmla="*/ 0 h 39"/>
                <a:gd name="T12" fmla="*/ 39 w 249"/>
                <a:gd name="T13" fmla="*/ 19 h 39"/>
                <a:gd name="T14" fmla="*/ 134 w 249"/>
                <a:gd name="T15" fmla="*/ 38 h 39"/>
                <a:gd name="T16" fmla="*/ 210 w 249"/>
                <a:gd name="T17" fmla="*/ 38 h 39"/>
                <a:gd name="T18" fmla="*/ 248 w 249"/>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39">
                  <a:moveTo>
                    <a:pt x="248" y="38"/>
                  </a:moveTo>
                  <a:lnTo>
                    <a:pt x="248" y="38"/>
                  </a:lnTo>
                  <a:cubicBezTo>
                    <a:pt x="248" y="38"/>
                    <a:pt x="229" y="38"/>
                    <a:pt x="210" y="19"/>
                  </a:cubicBezTo>
                  <a:cubicBezTo>
                    <a:pt x="191" y="19"/>
                    <a:pt x="153" y="19"/>
                    <a:pt x="134" y="19"/>
                  </a:cubicBezTo>
                  <a:cubicBezTo>
                    <a:pt x="95" y="0"/>
                    <a:pt x="76" y="0"/>
                    <a:pt x="39" y="0"/>
                  </a:cubicBezTo>
                  <a:cubicBezTo>
                    <a:pt x="19" y="0"/>
                    <a:pt x="0" y="0"/>
                    <a:pt x="0" y="0"/>
                  </a:cubicBezTo>
                  <a:cubicBezTo>
                    <a:pt x="0" y="0"/>
                    <a:pt x="19" y="0"/>
                    <a:pt x="39" y="19"/>
                  </a:cubicBezTo>
                  <a:cubicBezTo>
                    <a:pt x="58" y="19"/>
                    <a:pt x="95" y="19"/>
                    <a:pt x="134" y="38"/>
                  </a:cubicBezTo>
                  <a:cubicBezTo>
                    <a:pt x="153" y="38"/>
                    <a:pt x="191" y="38"/>
                    <a:pt x="210" y="38"/>
                  </a:cubicBezTo>
                  <a:cubicBezTo>
                    <a:pt x="229" y="38"/>
                    <a:pt x="248" y="38"/>
                    <a:pt x="248"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171"/>
            <p:cNvSpPr>
              <a:spLocks noChangeArrowheads="1"/>
            </p:cNvSpPr>
            <p:nvPr/>
          </p:nvSpPr>
          <p:spPr bwMode="auto">
            <a:xfrm>
              <a:off x="3082925" y="2506663"/>
              <a:ext cx="76200" cy="14287"/>
            </a:xfrm>
            <a:custGeom>
              <a:avLst/>
              <a:gdLst>
                <a:gd name="T0" fmla="*/ 209 w 210"/>
                <a:gd name="T1" fmla="*/ 38 h 39"/>
                <a:gd name="T2" fmla="*/ 209 w 210"/>
                <a:gd name="T3" fmla="*/ 38 h 39"/>
                <a:gd name="T4" fmla="*/ 171 w 210"/>
                <a:gd name="T5" fmla="*/ 19 h 39"/>
                <a:gd name="T6" fmla="*/ 95 w 210"/>
                <a:gd name="T7" fmla="*/ 0 h 39"/>
                <a:gd name="T8" fmla="*/ 37 w 210"/>
                <a:gd name="T9" fmla="*/ 0 h 39"/>
                <a:gd name="T10" fmla="*/ 0 w 210"/>
                <a:gd name="T11" fmla="*/ 0 h 39"/>
                <a:gd name="T12" fmla="*/ 19 w 210"/>
                <a:gd name="T13" fmla="*/ 19 h 39"/>
                <a:gd name="T14" fmla="*/ 95 w 210"/>
                <a:gd name="T15" fmla="*/ 19 h 39"/>
                <a:gd name="T16" fmla="*/ 171 w 210"/>
                <a:gd name="T17" fmla="*/ 38 h 39"/>
                <a:gd name="T18" fmla="*/ 209 w 21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39">
                  <a:moveTo>
                    <a:pt x="209" y="38"/>
                  </a:moveTo>
                  <a:lnTo>
                    <a:pt x="209" y="38"/>
                  </a:lnTo>
                  <a:cubicBezTo>
                    <a:pt x="209" y="38"/>
                    <a:pt x="190" y="19"/>
                    <a:pt x="171" y="19"/>
                  </a:cubicBezTo>
                  <a:cubicBezTo>
                    <a:pt x="152" y="19"/>
                    <a:pt x="133" y="19"/>
                    <a:pt x="95" y="0"/>
                  </a:cubicBezTo>
                  <a:cubicBezTo>
                    <a:pt x="76" y="0"/>
                    <a:pt x="56" y="0"/>
                    <a:pt x="37" y="0"/>
                  </a:cubicBezTo>
                  <a:cubicBezTo>
                    <a:pt x="19" y="0"/>
                    <a:pt x="0" y="0"/>
                    <a:pt x="0" y="0"/>
                  </a:cubicBezTo>
                  <a:cubicBezTo>
                    <a:pt x="0" y="0"/>
                    <a:pt x="0" y="0"/>
                    <a:pt x="19" y="19"/>
                  </a:cubicBezTo>
                  <a:cubicBezTo>
                    <a:pt x="37" y="19"/>
                    <a:pt x="76" y="19"/>
                    <a:pt x="95" y="19"/>
                  </a:cubicBezTo>
                  <a:cubicBezTo>
                    <a:pt x="114" y="19"/>
                    <a:pt x="152" y="38"/>
                    <a:pt x="171" y="38"/>
                  </a:cubicBezTo>
                  <a:cubicBezTo>
                    <a:pt x="190" y="38"/>
                    <a:pt x="209" y="38"/>
                    <a:pt x="20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172"/>
            <p:cNvSpPr>
              <a:spLocks noChangeArrowheads="1"/>
            </p:cNvSpPr>
            <p:nvPr/>
          </p:nvSpPr>
          <p:spPr bwMode="auto">
            <a:xfrm>
              <a:off x="2636838" y="2170113"/>
              <a:ext cx="96837" cy="14287"/>
            </a:xfrm>
            <a:custGeom>
              <a:avLst/>
              <a:gdLst>
                <a:gd name="T0" fmla="*/ 268 w 269"/>
                <a:gd name="T1" fmla="*/ 39 h 40"/>
                <a:gd name="T2" fmla="*/ 268 w 269"/>
                <a:gd name="T3" fmla="*/ 39 h 40"/>
                <a:gd name="T4" fmla="*/ 229 w 269"/>
                <a:gd name="T5" fmla="*/ 20 h 40"/>
                <a:gd name="T6" fmla="*/ 134 w 269"/>
                <a:gd name="T7" fmla="*/ 0 h 40"/>
                <a:gd name="T8" fmla="*/ 39 w 269"/>
                <a:gd name="T9" fmla="*/ 0 h 40"/>
                <a:gd name="T10" fmla="*/ 0 w 269"/>
                <a:gd name="T11" fmla="*/ 0 h 40"/>
                <a:gd name="T12" fmla="*/ 39 w 269"/>
                <a:gd name="T13" fmla="*/ 0 h 40"/>
                <a:gd name="T14" fmla="*/ 134 w 269"/>
                <a:gd name="T15" fmla="*/ 20 h 40"/>
                <a:gd name="T16" fmla="*/ 229 w 269"/>
                <a:gd name="T17" fmla="*/ 39 h 40"/>
                <a:gd name="T18" fmla="*/ 268 w 26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40">
                  <a:moveTo>
                    <a:pt x="268" y="39"/>
                  </a:moveTo>
                  <a:lnTo>
                    <a:pt x="268" y="39"/>
                  </a:lnTo>
                  <a:cubicBezTo>
                    <a:pt x="268" y="39"/>
                    <a:pt x="249" y="20"/>
                    <a:pt x="229" y="20"/>
                  </a:cubicBezTo>
                  <a:cubicBezTo>
                    <a:pt x="210" y="20"/>
                    <a:pt x="172" y="0"/>
                    <a:pt x="134" y="0"/>
                  </a:cubicBezTo>
                  <a:cubicBezTo>
                    <a:pt x="96" y="0"/>
                    <a:pt x="57" y="0"/>
                    <a:pt x="39" y="0"/>
                  </a:cubicBezTo>
                  <a:cubicBezTo>
                    <a:pt x="20" y="0"/>
                    <a:pt x="0" y="0"/>
                    <a:pt x="0" y="0"/>
                  </a:cubicBezTo>
                  <a:cubicBezTo>
                    <a:pt x="0" y="0"/>
                    <a:pt x="0" y="0"/>
                    <a:pt x="39" y="0"/>
                  </a:cubicBezTo>
                  <a:cubicBezTo>
                    <a:pt x="57" y="20"/>
                    <a:pt x="96" y="20"/>
                    <a:pt x="134" y="20"/>
                  </a:cubicBezTo>
                  <a:cubicBezTo>
                    <a:pt x="172" y="39"/>
                    <a:pt x="191" y="39"/>
                    <a:pt x="229" y="39"/>
                  </a:cubicBezTo>
                  <a:cubicBezTo>
                    <a:pt x="249" y="39"/>
                    <a:pt x="268" y="39"/>
                    <a:pt x="268"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173"/>
            <p:cNvSpPr>
              <a:spLocks noChangeArrowheads="1"/>
            </p:cNvSpPr>
            <p:nvPr/>
          </p:nvSpPr>
          <p:spPr bwMode="auto">
            <a:xfrm>
              <a:off x="2643188" y="2155825"/>
              <a:ext cx="82550" cy="14288"/>
            </a:xfrm>
            <a:custGeom>
              <a:avLst/>
              <a:gdLst>
                <a:gd name="T0" fmla="*/ 229 w 230"/>
                <a:gd name="T1" fmla="*/ 38 h 39"/>
                <a:gd name="T2" fmla="*/ 229 w 230"/>
                <a:gd name="T3" fmla="*/ 38 h 39"/>
                <a:gd name="T4" fmla="*/ 209 w 230"/>
                <a:gd name="T5" fmla="*/ 38 h 39"/>
                <a:gd name="T6" fmla="*/ 114 w 230"/>
                <a:gd name="T7" fmla="*/ 19 h 39"/>
                <a:gd name="T8" fmla="*/ 37 w 230"/>
                <a:gd name="T9" fmla="*/ 0 h 39"/>
                <a:gd name="T10" fmla="*/ 0 w 230"/>
                <a:gd name="T11" fmla="*/ 0 h 39"/>
                <a:gd name="T12" fmla="*/ 37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09" y="38"/>
                  </a:cubicBezTo>
                  <a:cubicBezTo>
                    <a:pt x="171" y="19"/>
                    <a:pt x="152" y="19"/>
                    <a:pt x="114" y="19"/>
                  </a:cubicBezTo>
                  <a:cubicBezTo>
                    <a:pt x="95" y="19"/>
                    <a:pt x="56" y="0"/>
                    <a:pt x="37" y="0"/>
                  </a:cubicBezTo>
                  <a:cubicBezTo>
                    <a:pt x="19" y="0"/>
                    <a:pt x="0" y="0"/>
                    <a:pt x="0" y="0"/>
                  </a:cubicBezTo>
                  <a:cubicBezTo>
                    <a:pt x="0" y="0"/>
                    <a:pt x="19" y="19"/>
                    <a:pt x="37" y="19"/>
                  </a:cubicBezTo>
                  <a:cubicBezTo>
                    <a:pt x="56" y="19"/>
                    <a:pt x="95" y="38"/>
                    <a:pt x="114" y="38"/>
                  </a:cubicBezTo>
                  <a:cubicBezTo>
                    <a:pt x="152" y="38"/>
                    <a:pt x="171" y="38"/>
                    <a:pt x="190" y="38"/>
                  </a:cubicBezTo>
                  <a:cubicBezTo>
                    <a:pt x="22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174"/>
            <p:cNvSpPr>
              <a:spLocks noChangeArrowheads="1"/>
            </p:cNvSpPr>
            <p:nvPr/>
          </p:nvSpPr>
          <p:spPr bwMode="auto">
            <a:xfrm>
              <a:off x="2794000" y="2141538"/>
              <a:ext cx="103188" cy="14287"/>
            </a:xfrm>
            <a:custGeom>
              <a:avLst/>
              <a:gdLst>
                <a:gd name="T0" fmla="*/ 287 w 288"/>
                <a:gd name="T1" fmla="*/ 38 h 39"/>
                <a:gd name="T2" fmla="*/ 287 w 288"/>
                <a:gd name="T3" fmla="*/ 38 h 39"/>
                <a:gd name="T4" fmla="*/ 248 w 288"/>
                <a:gd name="T5" fmla="*/ 19 h 39"/>
                <a:gd name="T6" fmla="*/ 153 w 288"/>
                <a:gd name="T7" fmla="*/ 0 h 39"/>
                <a:gd name="T8" fmla="*/ 58 w 288"/>
                <a:gd name="T9" fmla="*/ 0 h 39"/>
                <a:gd name="T10" fmla="*/ 0 w 288"/>
                <a:gd name="T11" fmla="*/ 0 h 39"/>
                <a:gd name="T12" fmla="*/ 58 w 288"/>
                <a:gd name="T13" fmla="*/ 0 h 39"/>
                <a:gd name="T14" fmla="*/ 153 w 288"/>
                <a:gd name="T15" fmla="*/ 19 h 39"/>
                <a:gd name="T16" fmla="*/ 248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8" y="19"/>
                    <a:pt x="248" y="19"/>
                  </a:cubicBezTo>
                  <a:cubicBezTo>
                    <a:pt x="211" y="19"/>
                    <a:pt x="172" y="0"/>
                    <a:pt x="153" y="0"/>
                  </a:cubicBezTo>
                  <a:cubicBezTo>
                    <a:pt x="115" y="0"/>
                    <a:pt x="77" y="0"/>
                    <a:pt x="58" y="0"/>
                  </a:cubicBezTo>
                  <a:cubicBezTo>
                    <a:pt x="19" y="0"/>
                    <a:pt x="0" y="0"/>
                    <a:pt x="0" y="0"/>
                  </a:cubicBezTo>
                  <a:cubicBezTo>
                    <a:pt x="0" y="0"/>
                    <a:pt x="19" y="0"/>
                    <a:pt x="58" y="0"/>
                  </a:cubicBezTo>
                  <a:cubicBezTo>
                    <a:pt x="77" y="19"/>
                    <a:pt x="115" y="19"/>
                    <a:pt x="153" y="19"/>
                  </a:cubicBezTo>
                  <a:cubicBezTo>
                    <a:pt x="172" y="19"/>
                    <a:pt x="211" y="38"/>
                    <a:pt x="248" y="38"/>
                  </a:cubicBezTo>
                  <a:cubicBezTo>
                    <a:pt x="268" y="38"/>
                    <a:pt x="287" y="38"/>
                    <a:pt x="28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175"/>
            <p:cNvSpPr>
              <a:spLocks noChangeArrowheads="1"/>
            </p:cNvSpPr>
            <p:nvPr/>
          </p:nvSpPr>
          <p:spPr bwMode="auto">
            <a:xfrm>
              <a:off x="2808288" y="2128838"/>
              <a:ext cx="82550" cy="14287"/>
            </a:xfrm>
            <a:custGeom>
              <a:avLst/>
              <a:gdLst>
                <a:gd name="T0" fmla="*/ 229 w 230"/>
                <a:gd name="T1" fmla="*/ 38 h 39"/>
                <a:gd name="T2" fmla="*/ 229 w 230"/>
                <a:gd name="T3" fmla="*/ 38 h 39"/>
                <a:gd name="T4" fmla="*/ 19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09" y="38"/>
                    <a:pt x="190" y="38"/>
                  </a:cubicBezTo>
                  <a:cubicBezTo>
                    <a:pt x="172" y="19"/>
                    <a:pt x="153" y="19"/>
                    <a:pt x="114" y="19"/>
                  </a:cubicBezTo>
                  <a:cubicBezTo>
                    <a:pt x="95" y="0"/>
                    <a:pt x="57" y="0"/>
                    <a:pt x="38" y="0"/>
                  </a:cubicBezTo>
                  <a:cubicBezTo>
                    <a:pt x="19" y="0"/>
                    <a:pt x="0" y="0"/>
                    <a:pt x="0" y="0"/>
                  </a:cubicBezTo>
                  <a:cubicBezTo>
                    <a:pt x="0" y="0"/>
                    <a:pt x="19" y="19"/>
                    <a:pt x="38" y="19"/>
                  </a:cubicBezTo>
                  <a:cubicBezTo>
                    <a:pt x="57" y="19"/>
                    <a:pt x="95" y="38"/>
                    <a:pt x="114" y="38"/>
                  </a:cubicBezTo>
                  <a:cubicBezTo>
                    <a:pt x="153" y="38"/>
                    <a:pt x="172" y="38"/>
                    <a:pt x="190" y="38"/>
                  </a:cubicBezTo>
                  <a:cubicBezTo>
                    <a:pt x="20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176"/>
            <p:cNvSpPr>
              <a:spLocks noChangeArrowheads="1"/>
            </p:cNvSpPr>
            <p:nvPr/>
          </p:nvSpPr>
          <p:spPr bwMode="auto">
            <a:xfrm>
              <a:off x="2967038" y="2203450"/>
              <a:ext cx="96837" cy="14288"/>
            </a:xfrm>
            <a:custGeom>
              <a:avLst/>
              <a:gdLst>
                <a:gd name="T0" fmla="*/ 267 w 268"/>
                <a:gd name="T1" fmla="*/ 38 h 39"/>
                <a:gd name="T2" fmla="*/ 267 w 268"/>
                <a:gd name="T3" fmla="*/ 38 h 39"/>
                <a:gd name="T4" fmla="*/ 229 w 268"/>
                <a:gd name="T5" fmla="*/ 19 h 39"/>
                <a:gd name="T6" fmla="*/ 133 w 268"/>
                <a:gd name="T7" fmla="*/ 0 h 39"/>
                <a:gd name="T8" fmla="*/ 38 w 268"/>
                <a:gd name="T9" fmla="*/ 0 h 39"/>
                <a:gd name="T10" fmla="*/ 0 w 268"/>
                <a:gd name="T11" fmla="*/ 0 h 39"/>
                <a:gd name="T12" fmla="*/ 38 w 268"/>
                <a:gd name="T13" fmla="*/ 0 h 39"/>
                <a:gd name="T14" fmla="*/ 133 w 268"/>
                <a:gd name="T15" fmla="*/ 19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19"/>
                  </a:cubicBezTo>
                  <a:cubicBezTo>
                    <a:pt x="210" y="19"/>
                    <a:pt x="172" y="0"/>
                    <a:pt x="133" y="0"/>
                  </a:cubicBezTo>
                  <a:cubicBezTo>
                    <a:pt x="95" y="0"/>
                    <a:pt x="57" y="0"/>
                    <a:pt x="38" y="0"/>
                  </a:cubicBezTo>
                  <a:cubicBezTo>
                    <a:pt x="19" y="0"/>
                    <a:pt x="0" y="0"/>
                    <a:pt x="0" y="0"/>
                  </a:cubicBezTo>
                  <a:cubicBezTo>
                    <a:pt x="0" y="0"/>
                    <a:pt x="19" y="0"/>
                    <a:pt x="38" y="0"/>
                  </a:cubicBezTo>
                  <a:cubicBezTo>
                    <a:pt x="57" y="19"/>
                    <a:pt x="95" y="19"/>
                    <a:pt x="133" y="19"/>
                  </a:cubicBezTo>
                  <a:cubicBezTo>
                    <a:pt x="172" y="38"/>
                    <a:pt x="210" y="38"/>
                    <a:pt x="229" y="38"/>
                  </a:cubicBezTo>
                  <a:cubicBezTo>
                    <a:pt x="248" y="38"/>
                    <a:pt x="267" y="38"/>
                    <a:pt x="26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177"/>
            <p:cNvSpPr>
              <a:spLocks noChangeArrowheads="1"/>
            </p:cNvSpPr>
            <p:nvPr/>
          </p:nvSpPr>
          <p:spPr bwMode="auto">
            <a:xfrm>
              <a:off x="2979738" y="2189163"/>
              <a:ext cx="82550" cy="14287"/>
            </a:xfrm>
            <a:custGeom>
              <a:avLst/>
              <a:gdLst>
                <a:gd name="T0" fmla="*/ 229 w 230"/>
                <a:gd name="T1" fmla="*/ 39 h 40"/>
                <a:gd name="T2" fmla="*/ 229 w 230"/>
                <a:gd name="T3" fmla="*/ 39 h 40"/>
                <a:gd name="T4" fmla="*/ 191 w 230"/>
                <a:gd name="T5" fmla="*/ 39 h 40"/>
                <a:gd name="T6" fmla="*/ 114 w 230"/>
                <a:gd name="T7" fmla="*/ 19 h 40"/>
                <a:gd name="T8" fmla="*/ 19 w 230"/>
                <a:gd name="T9" fmla="*/ 0 h 40"/>
                <a:gd name="T10" fmla="*/ 0 w 230"/>
                <a:gd name="T11" fmla="*/ 0 h 40"/>
                <a:gd name="T12" fmla="*/ 19 w 230"/>
                <a:gd name="T13" fmla="*/ 19 h 40"/>
                <a:gd name="T14" fmla="*/ 95 w 230"/>
                <a:gd name="T15" fmla="*/ 39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39"/>
                    <a:pt x="191" y="39"/>
                  </a:cubicBezTo>
                  <a:cubicBezTo>
                    <a:pt x="172" y="19"/>
                    <a:pt x="134" y="19"/>
                    <a:pt x="114" y="19"/>
                  </a:cubicBezTo>
                  <a:cubicBezTo>
                    <a:pt x="76" y="19"/>
                    <a:pt x="57" y="0"/>
                    <a:pt x="19" y="0"/>
                  </a:cubicBezTo>
                  <a:cubicBezTo>
                    <a:pt x="0" y="0"/>
                    <a:pt x="0" y="0"/>
                    <a:pt x="0" y="0"/>
                  </a:cubicBezTo>
                  <a:cubicBezTo>
                    <a:pt x="0" y="0"/>
                    <a:pt x="0" y="19"/>
                    <a:pt x="19" y="19"/>
                  </a:cubicBezTo>
                  <a:cubicBezTo>
                    <a:pt x="38" y="19"/>
                    <a:pt x="76" y="39"/>
                    <a:pt x="95" y="39"/>
                  </a:cubicBezTo>
                  <a:cubicBezTo>
                    <a:pt x="134" y="39"/>
                    <a:pt x="153" y="39"/>
                    <a:pt x="191" y="39"/>
                  </a:cubicBezTo>
                  <a:cubicBezTo>
                    <a:pt x="210" y="39"/>
                    <a:pt x="229" y="39"/>
                    <a:pt x="229"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178"/>
            <p:cNvSpPr>
              <a:spLocks noChangeArrowheads="1"/>
            </p:cNvSpPr>
            <p:nvPr/>
          </p:nvSpPr>
          <p:spPr bwMode="auto">
            <a:xfrm>
              <a:off x="3097213" y="2355850"/>
              <a:ext cx="82550" cy="14288"/>
            </a:xfrm>
            <a:custGeom>
              <a:avLst/>
              <a:gdLst>
                <a:gd name="T0" fmla="*/ 230 w 231"/>
                <a:gd name="T1" fmla="*/ 38 h 39"/>
                <a:gd name="T2" fmla="*/ 230 w 231"/>
                <a:gd name="T3" fmla="*/ 38 h 39"/>
                <a:gd name="T4" fmla="*/ 192 w 231"/>
                <a:gd name="T5" fmla="*/ 19 h 39"/>
                <a:gd name="T6" fmla="*/ 115 w 231"/>
                <a:gd name="T7" fmla="*/ 0 h 39"/>
                <a:gd name="T8" fmla="*/ 39 w 231"/>
                <a:gd name="T9" fmla="*/ 0 h 39"/>
                <a:gd name="T10" fmla="*/ 0 w 231"/>
                <a:gd name="T11" fmla="*/ 0 h 39"/>
                <a:gd name="T12" fmla="*/ 39 w 231"/>
                <a:gd name="T13" fmla="*/ 0 h 39"/>
                <a:gd name="T14" fmla="*/ 115 w 231"/>
                <a:gd name="T15" fmla="*/ 19 h 39"/>
                <a:gd name="T16" fmla="*/ 192 w 231"/>
                <a:gd name="T17" fmla="*/ 38 h 39"/>
                <a:gd name="T18" fmla="*/ 230 w 231"/>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9">
                  <a:moveTo>
                    <a:pt x="230" y="38"/>
                  </a:moveTo>
                  <a:lnTo>
                    <a:pt x="230" y="38"/>
                  </a:lnTo>
                  <a:cubicBezTo>
                    <a:pt x="230" y="38"/>
                    <a:pt x="211" y="19"/>
                    <a:pt x="192" y="19"/>
                  </a:cubicBezTo>
                  <a:cubicBezTo>
                    <a:pt x="172" y="19"/>
                    <a:pt x="153" y="19"/>
                    <a:pt x="115" y="0"/>
                  </a:cubicBezTo>
                  <a:cubicBezTo>
                    <a:pt x="96" y="0"/>
                    <a:pt x="58" y="0"/>
                    <a:pt x="39" y="0"/>
                  </a:cubicBezTo>
                  <a:cubicBezTo>
                    <a:pt x="19" y="0"/>
                    <a:pt x="0" y="0"/>
                    <a:pt x="0" y="0"/>
                  </a:cubicBezTo>
                  <a:cubicBezTo>
                    <a:pt x="0" y="0"/>
                    <a:pt x="19" y="0"/>
                    <a:pt x="39" y="0"/>
                  </a:cubicBezTo>
                  <a:cubicBezTo>
                    <a:pt x="58" y="19"/>
                    <a:pt x="77" y="19"/>
                    <a:pt x="115" y="19"/>
                  </a:cubicBezTo>
                  <a:cubicBezTo>
                    <a:pt x="134" y="19"/>
                    <a:pt x="172" y="38"/>
                    <a:pt x="192" y="38"/>
                  </a:cubicBezTo>
                  <a:cubicBezTo>
                    <a:pt x="211" y="38"/>
                    <a:pt x="230" y="38"/>
                    <a:pt x="230"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179"/>
            <p:cNvSpPr>
              <a:spLocks noChangeArrowheads="1"/>
            </p:cNvSpPr>
            <p:nvPr/>
          </p:nvSpPr>
          <p:spPr bwMode="auto">
            <a:xfrm>
              <a:off x="3103563" y="2347913"/>
              <a:ext cx="69850" cy="7937"/>
            </a:xfrm>
            <a:custGeom>
              <a:avLst/>
              <a:gdLst>
                <a:gd name="T0" fmla="*/ 192 w 193"/>
                <a:gd name="T1" fmla="*/ 19 h 20"/>
                <a:gd name="T2" fmla="*/ 192 w 193"/>
                <a:gd name="T3" fmla="*/ 19 h 20"/>
                <a:gd name="T4" fmla="*/ 173 w 193"/>
                <a:gd name="T5" fmla="*/ 19 h 20"/>
                <a:gd name="T6" fmla="*/ 96 w 193"/>
                <a:gd name="T7" fmla="*/ 0 h 20"/>
                <a:gd name="T8" fmla="*/ 39 w 193"/>
                <a:gd name="T9" fmla="*/ 0 h 20"/>
                <a:gd name="T10" fmla="*/ 0 w 193"/>
                <a:gd name="T11" fmla="*/ 0 h 20"/>
                <a:gd name="T12" fmla="*/ 39 w 193"/>
                <a:gd name="T13" fmla="*/ 0 h 20"/>
                <a:gd name="T14" fmla="*/ 96 w 193"/>
                <a:gd name="T15" fmla="*/ 19 h 20"/>
                <a:gd name="T16" fmla="*/ 173 w 193"/>
                <a:gd name="T17" fmla="*/ 19 h 20"/>
                <a:gd name="T18" fmla="*/ 192 w 193"/>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0">
                  <a:moveTo>
                    <a:pt x="192" y="19"/>
                  </a:moveTo>
                  <a:lnTo>
                    <a:pt x="192" y="19"/>
                  </a:lnTo>
                  <a:cubicBezTo>
                    <a:pt x="192" y="19"/>
                    <a:pt x="192" y="19"/>
                    <a:pt x="173" y="19"/>
                  </a:cubicBezTo>
                  <a:cubicBezTo>
                    <a:pt x="153" y="19"/>
                    <a:pt x="134" y="0"/>
                    <a:pt x="96" y="0"/>
                  </a:cubicBezTo>
                  <a:cubicBezTo>
                    <a:pt x="77" y="0"/>
                    <a:pt x="58" y="0"/>
                    <a:pt x="39" y="0"/>
                  </a:cubicBezTo>
                  <a:cubicBezTo>
                    <a:pt x="20" y="0"/>
                    <a:pt x="0" y="0"/>
                    <a:pt x="0" y="0"/>
                  </a:cubicBezTo>
                  <a:cubicBezTo>
                    <a:pt x="0" y="0"/>
                    <a:pt x="20" y="0"/>
                    <a:pt x="39" y="0"/>
                  </a:cubicBezTo>
                  <a:cubicBezTo>
                    <a:pt x="58" y="19"/>
                    <a:pt x="77" y="19"/>
                    <a:pt x="96" y="19"/>
                  </a:cubicBezTo>
                  <a:cubicBezTo>
                    <a:pt x="134" y="19"/>
                    <a:pt x="153" y="19"/>
                    <a:pt x="173" y="19"/>
                  </a:cubicBezTo>
                  <a:cubicBezTo>
                    <a:pt x="192" y="19"/>
                    <a:pt x="192" y="19"/>
                    <a:pt x="192"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180"/>
            <p:cNvSpPr>
              <a:spLocks noChangeArrowheads="1"/>
            </p:cNvSpPr>
            <p:nvPr/>
          </p:nvSpPr>
          <p:spPr bwMode="auto">
            <a:xfrm>
              <a:off x="2705100" y="2093913"/>
              <a:ext cx="76200" cy="427037"/>
            </a:xfrm>
            <a:custGeom>
              <a:avLst/>
              <a:gdLst>
                <a:gd name="T0" fmla="*/ 210 w 211"/>
                <a:gd name="T1" fmla="*/ 0 h 1185"/>
                <a:gd name="T2" fmla="*/ 210 w 211"/>
                <a:gd name="T3" fmla="*/ 0 h 1185"/>
                <a:gd name="T4" fmla="*/ 191 w 211"/>
                <a:gd name="T5" fmla="*/ 38 h 1185"/>
                <a:gd name="T6" fmla="*/ 153 w 211"/>
                <a:gd name="T7" fmla="*/ 172 h 1185"/>
                <a:gd name="T8" fmla="*/ 134 w 211"/>
                <a:gd name="T9" fmla="*/ 363 h 1185"/>
                <a:gd name="T10" fmla="*/ 96 w 211"/>
                <a:gd name="T11" fmla="*/ 592 h 1185"/>
                <a:gd name="T12" fmla="*/ 58 w 211"/>
                <a:gd name="T13" fmla="*/ 802 h 1185"/>
                <a:gd name="T14" fmla="*/ 19 w 211"/>
                <a:gd name="T15" fmla="*/ 993 h 1185"/>
                <a:gd name="T16" fmla="*/ 0 w 211"/>
                <a:gd name="T17" fmla="*/ 1126 h 1185"/>
                <a:gd name="T18" fmla="*/ 0 w 211"/>
                <a:gd name="T19" fmla="*/ 1184 h 1185"/>
                <a:gd name="T20" fmla="*/ 19 w 211"/>
                <a:gd name="T21" fmla="*/ 1146 h 1185"/>
                <a:gd name="T22" fmla="*/ 38 w 211"/>
                <a:gd name="T23" fmla="*/ 993 h 1185"/>
                <a:gd name="T24" fmla="*/ 77 w 211"/>
                <a:gd name="T25" fmla="*/ 821 h 1185"/>
                <a:gd name="T26" fmla="*/ 115 w 211"/>
                <a:gd name="T27" fmla="*/ 592 h 1185"/>
                <a:gd name="T28" fmla="*/ 153 w 211"/>
                <a:gd name="T29" fmla="*/ 382 h 1185"/>
                <a:gd name="T30" fmla="*/ 172 w 211"/>
                <a:gd name="T31" fmla="*/ 191 h 1185"/>
                <a:gd name="T32" fmla="*/ 191 w 211"/>
                <a:gd name="T33" fmla="*/ 57 h 1185"/>
                <a:gd name="T34" fmla="*/ 210 w 211"/>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185">
                  <a:moveTo>
                    <a:pt x="210" y="0"/>
                  </a:moveTo>
                  <a:lnTo>
                    <a:pt x="210" y="0"/>
                  </a:lnTo>
                  <a:cubicBezTo>
                    <a:pt x="210" y="0"/>
                    <a:pt x="191" y="19"/>
                    <a:pt x="191" y="38"/>
                  </a:cubicBezTo>
                  <a:cubicBezTo>
                    <a:pt x="191" y="76"/>
                    <a:pt x="172" y="134"/>
                    <a:pt x="153" y="172"/>
                  </a:cubicBezTo>
                  <a:cubicBezTo>
                    <a:pt x="153" y="230"/>
                    <a:pt x="134" y="306"/>
                    <a:pt x="134" y="363"/>
                  </a:cubicBezTo>
                  <a:cubicBezTo>
                    <a:pt x="115" y="439"/>
                    <a:pt x="96" y="516"/>
                    <a:pt x="96" y="592"/>
                  </a:cubicBezTo>
                  <a:cubicBezTo>
                    <a:pt x="77" y="668"/>
                    <a:pt x="58" y="745"/>
                    <a:pt x="58" y="802"/>
                  </a:cubicBezTo>
                  <a:cubicBezTo>
                    <a:pt x="38" y="878"/>
                    <a:pt x="38" y="936"/>
                    <a:pt x="19" y="993"/>
                  </a:cubicBezTo>
                  <a:cubicBezTo>
                    <a:pt x="19" y="1050"/>
                    <a:pt x="19" y="1108"/>
                    <a:pt x="0" y="1126"/>
                  </a:cubicBezTo>
                  <a:cubicBezTo>
                    <a:pt x="0" y="1165"/>
                    <a:pt x="0" y="1184"/>
                    <a:pt x="0" y="1184"/>
                  </a:cubicBezTo>
                  <a:cubicBezTo>
                    <a:pt x="0" y="1184"/>
                    <a:pt x="0" y="1165"/>
                    <a:pt x="19" y="1146"/>
                  </a:cubicBezTo>
                  <a:cubicBezTo>
                    <a:pt x="19" y="1108"/>
                    <a:pt x="38" y="1050"/>
                    <a:pt x="38" y="993"/>
                  </a:cubicBezTo>
                  <a:cubicBezTo>
                    <a:pt x="58" y="955"/>
                    <a:pt x="58" y="878"/>
                    <a:pt x="77" y="821"/>
                  </a:cubicBezTo>
                  <a:cubicBezTo>
                    <a:pt x="96" y="745"/>
                    <a:pt x="96" y="668"/>
                    <a:pt x="115" y="592"/>
                  </a:cubicBezTo>
                  <a:cubicBezTo>
                    <a:pt x="134" y="516"/>
                    <a:pt x="134" y="439"/>
                    <a:pt x="153" y="382"/>
                  </a:cubicBezTo>
                  <a:cubicBezTo>
                    <a:pt x="153" y="306"/>
                    <a:pt x="172" y="249"/>
                    <a:pt x="172" y="191"/>
                  </a:cubicBezTo>
                  <a:cubicBezTo>
                    <a:pt x="191" y="134"/>
                    <a:pt x="191" y="76"/>
                    <a:pt x="191" y="57"/>
                  </a:cubicBezTo>
                  <a:cubicBezTo>
                    <a:pt x="191" y="19"/>
                    <a:pt x="210" y="0"/>
                    <a:pt x="21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181"/>
            <p:cNvSpPr>
              <a:spLocks noChangeArrowheads="1"/>
            </p:cNvSpPr>
            <p:nvPr/>
          </p:nvSpPr>
          <p:spPr bwMode="auto">
            <a:xfrm>
              <a:off x="2876550" y="2100263"/>
              <a:ext cx="76200" cy="427037"/>
            </a:xfrm>
            <a:custGeom>
              <a:avLst/>
              <a:gdLst>
                <a:gd name="T0" fmla="*/ 211 w 212"/>
                <a:gd name="T1" fmla="*/ 0 h 1185"/>
                <a:gd name="T2" fmla="*/ 211 w 212"/>
                <a:gd name="T3" fmla="*/ 0 h 1185"/>
                <a:gd name="T4" fmla="*/ 192 w 212"/>
                <a:gd name="T5" fmla="*/ 57 h 1185"/>
                <a:gd name="T6" fmla="*/ 172 w 212"/>
                <a:gd name="T7" fmla="*/ 191 h 1185"/>
                <a:gd name="T8" fmla="*/ 134 w 212"/>
                <a:gd name="T9" fmla="*/ 382 h 1185"/>
                <a:gd name="T10" fmla="*/ 96 w 212"/>
                <a:gd name="T11" fmla="*/ 592 h 1185"/>
                <a:gd name="T12" fmla="*/ 58 w 212"/>
                <a:gd name="T13" fmla="*/ 802 h 1185"/>
                <a:gd name="T14" fmla="*/ 39 w 212"/>
                <a:gd name="T15" fmla="*/ 1012 h 1185"/>
                <a:gd name="T16" fmla="*/ 19 w 212"/>
                <a:gd name="T17" fmla="*/ 1146 h 1185"/>
                <a:gd name="T18" fmla="*/ 0 w 212"/>
                <a:gd name="T19" fmla="*/ 1184 h 1185"/>
                <a:gd name="T20" fmla="*/ 19 w 212"/>
                <a:gd name="T21" fmla="*/ 1146 h 1185"/>
                <a:gd name="T22" fmla="*/ 39 w 212"/>
                <a:gd name="T23" fmla="*/ 1012 h 1185"/>
                <a:gd name="T24" fmla="*/ 77 w 212"/>
                <a:gd name="T25" fmla="*/ 822 h 1185"/>
                <a:gd name="T26" fmla="*/ 115 w 212"/>
                <a:gd name="T27" fmla="*/ 592 h 1185"/>
                <a:gd name="T28" fmla="*/ 153 w 212"/>
                <a:gd name="T29" fmla="*/ 382 h 1185"/>
                <a:gd name="T30" fmla="*/ 192 w 212"/>
                <a:gd name="T31" fmla="*/ 191 h 1185"/>
                <a:gd name="T32" fmla="*/ 211 w 212"/>
                <a:gd name="T33" fmla="*/ 57 h 1185"/>
                <a:gd name="T34" fmla="*/ 211 w 212"/>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85">
                  <a:moveTo>
                    <a:pt x="211" y="0"/>
                  </a:moveTo>
                  <a:lnTo>
                    <a:pt x="211" y="0"/>
                  </a:lnTo>
                  <a:cubicBezTo>
                    <a:pt x="211" y="0"/>
                    <a:pt x="211" y="19"/>
                    <a:pt x="192" y="57"/>
                  </a:cubicBezTo>
                  <a:cubicBezTo>
                    <a:pt x="192" y="77"/>
                    <a:pt x="172" y="134"/>
                    <a:pt x="172" y="191"/>
                  </a:cubicBezTo>
                  <a:cubicBezTo>
                    <a:pt x="153" y="248"/>
                    <a:pt x="153" y="306"/>
                    <a:pt x="134" y="382"/>
                  </a:cubicBezTo>
                  <a:cubicBezTo>
                    <a:pt x="115" y="440"/>
                    <a:pt x="96" y="516"/>
                    <a:pt x="96" y="592"/>
                  </a:cubicBezTo>
                  <a:cubicBezTo>
                    <a:pt x="77" y="669"/>
                    <a:pt x="77" y="745"/>
                    <a:pt x="58" y="802"/>
                  </a:cubicBezTo>
                  <a:cubicBezTo>
                    <a:pt x="39" y="878"/>
                    <a:pt x="39" y="955"/>
                    <a:pt x="39" y="1012"/>
                  </a:cubicBezTo>
                  <a:cubicBezTo>
                    <a:pt x="19" y="1051"/>
                    <a:pt x="19" y="1107"/>
                    <a:pt x="19" y="1146"/>
                  </a:cubicBezTo>
                  <a:cubicBezTo>
                    <a:pt x="0" y="1165"/>
                    <a:pt x="0" y="1184"/>
                    <a:pt x="0" y="1184"/>
                  </a:cubicBezTo>
                  <a:cubicBezTo>
                    <a:pt x="0" y="1184"/>
                    <a:pt x="19" y="1165"/>
                    <a:pt x="19" y="1146"/>
                  </a:cubicBezTo>
                  <a:cubicBezTo>
                    <a:pt x="19" y="1107"/>
                    <a:pt x="39" y="1070"/>
                    <a:pt x="39" y="1012"/>
                  </a:cubicBezTo>
                  <a:cubicBezTo>
                    <a:pt x="58" y="955"/>
                    <a:pt x="77" y="878"/>
                    <a:pt x="77" y="822"/>
                  </a:cubicBezTo>
                  <a:cubicBezTo>
                    <a:pt x="96" y="745"/>
                    <a:pt x="115" y="669"/>
                    <a:pt x="115" y="592"/>
                  </a:cubicBezTo>
                  <a:cubicBezTo>
                    <a:pt x="134" y="516"/>
                    <a:pt x="153" y="440"/>
                    <a:pt x="153" y="382"/>
                  </a:cubicBezTo>
                  <a:cubicBezTo>
                    <a:pt x="172" y="306"/>
                    <a:pt x="172" y="248"/>
                    <a:pt x="192" y="191"/>
                  </a:cubicBezTo>
                  <a:cubicBezTo>
                    <a:pt x="192" y="134"/>
                    <a:pt x="192" y="77"/>
                    <a:pt x="211" y="57"/>
                  </a:cubicBezTo>
                  <a:cubicBezTo>
                    <a:pt x="211" y="19"/>
                    <a:pt x="211" y="0"/>
                    <a:pt x="211"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182"/>
            <p:cNvSpPr>
              <a:spLocks noChangeArrowheads="1"/>
            </p:cNvSpPr>
            <p:nvPr/>
          </p:nvSpPr>
          <p:spPr bwMode="auto">
            <a:xfrm>
              <a:off x="3035300" y="2273300"/>
              <a:ext cx="49213" cy="303213"/>
            </a:xfrm>
            <a:custGeom>
              <a:avLst/>
              <a:gdLst>
                <a:gd name="T0" fmla="*/ 134 w 135"/>
                <a:gd name="T1" fmla="*/ 0 h 841"/>
                <a:gd name="T2" fmla="*/ 134 w 135"/>
                <a:gd name="T3" fmla="*/ 0 h 841"/>
                <a:gd name="T4" fmla="*/ 134 w 135"/>
                <a:gd name="T5" fmla="*/ 19 h 841"/>
                <a:gd name="T6" fmla="*/ 114 w 135"/>
                <a:gd name="T7" fmla="*/ 114 h 841"/>
                <a:gd name="T8" fmla="*/ 76 w 135"/>
                <a:gd name="T9" fmla="*/ 267 h 841"/>
                <a:gd name="T10" fmla="*/ 57 w 135"/>
                <a:gd name="T11" fmla="*/ 420 h 841"/>
                <a:gd name="T12" fmla="*/ 38 w 135"/>
                <a:gd name="T13" fmla="*/ 573 h 841"/>
                <a:gd name="T14" fmla="*/ 19 w 135"/>
                <a:gd name="T15" fmla="*/ 706 h 841"/>
                <a:gd name="T16" fmla="*/ 0 w 135"/>
                <a:gd name="T17" fmla="*/ 802 h 841"/>
                <a:gd name="T18" fmla="*/ 0 w 135"/>
                <a:gd name="T19" fmla="*/ 840 h 841"/>
                <a:gd name="T20" fmla="*/ 0 w 135"/>
                <a:gd name="T21" fmla="*/ 802 h 841"/>
                <a:gd name="T22" fmla="*/ 19 w 135"/>
                <a:gd name="T23" fmla="*/ 706 h 841"/>
                <a:gd name="T24" fmla="*/ 57 w 135"/>
                <a:gd name="T25" fmla="*/ 573 h 841"/>
                <a:gd name="T26" fmla="*/ 76 w 135"/>
                <a:gd name="T27" fmla="*/ 420 h 841"/>
                <a:gd name="T28" fmla="*/ 114 w 135"/>
                <a:gd name="T29" fmla="*/ 267 h 841"/>
                <a:gd name="T30" fmla="*/ 134 w 135"/>
                <a:gd name="T31" fmla="*/ 133 h 841"/>
                <a:gd name="T32" fmla="*/ 134 w 135"/>
                <a:gd name="T33" fmla="*/ 38 h 841"/>
                <a:gd name="T34" fmla="*/ 134 w 135"/>
                <a:gd name="T35"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841">
                  <a:moveTo>
                    <a:pt x="134" y="0"/>
                  </a:moveTo>
                  <a:lnTo>
                    <a:pt x="134" y="0"/>
                  </a:lnTo>
                  <a:cubicBezTo>
                    <a:pt x="134" y="0"/>
                    <a:pt x="134" y="0"/>
                    <a:pt x="134" y="19"/>
                  </a:cubicBezTo>
                  <a:cubicBezTo>
                    <a:pt x="134" y="57"/>
                    <a:pt x="114" y="76"/>
                    <a:pt x="114" y="114"/>
                  </a:cubicBezTo>
                  <a:cubicBezTo>
                    <a:pt x="95" y="171"/>
                    <a:pt x="95" y="210"/>
                    <a:pt x="76" y="267"/>
                  </a:cubicBezTo>
                  <a:cubicBezTo>
                    <a:pt x="76" y="305"/>
                    <a:pt x="57" y="362"/>
                    <a:pt x="57" y="420"/>
                  </a:cubicBezTo>
                  <a:cubicBezTo>
                    <a:pt x="38" y="477"/>
                    <a:pt x="38" y="515"/>
                    <a:pt x="38" y="573"/>
                  </a:cubicBezTo>
                  <a:cubicBezTo>
                    <a:pt x="19" y="629"/>
                    <a:pt x="19" y="668"/>
                    <a:pt x="19" y="706"/>
                  </a:cubicBezTo>
                  <a:cubicBezTo>
                    <a:pt x="0" y="744"/>
                    <a:pt x="0" y="782"/>
                    <a:pt x="0" y="802"/>
                  </a:cubicBezTo>
                  <a:cubicBezTo>
                    <a:pt x="0" y="821"/>
                    <a:pt x="0" y="840"/>
                    <a:pt x="0" y="840"/>
                  </a:cubicBezTo>
                  <a:cubicBezTo>
                    <a:pt x="0" y="840"/>
                    <a:pt x="0" y="821"/>
                    <a:pt x="0" y="802"/>
                  </a:cubicBezTo>
                  <a:cubicBezTo>
                    <a:pt x="19" y="782"/>
                    <a:pt x="19" y="744"/>
                    <a:pt x="19" y="706"/>
                  </a:cubicBezTo>
                  <a:cubicBezTo>
                    <a:pt x="38" y="668"/>
                    <a:pt x="38" y="629"/>
                    <a:pt x="57" y="573"/>
                  </a:cubicBezTo>
                  <a:cubicBezTo>
                    <a:pt x="57" y="534"/>
                    <a:pt x="76" y="477"/>
                    <a:pt x="76" y="420"/>
                  </a:cubicBezTo>
                  <a:cubicBezTo>
                    <a:pt x="95" y="362"/>
                    <a:pt x="95" y="305"/>
                    <a:pt x="114" y="267"/>
                  </a:cubicBezTo>
                  <a:cubicBezTo>
                    <a:pt x="114" y="210"/>
                    <a:pt x="114" y="171"/>
                    <a:pt x="134" y="133"/>
                  </a:cubicBezTo>
                  <a:cubicBezTo>
                    <a:pt x="134" y="76"/>
                    <a:pt x="134" y="57"/>
                    <a:pt x="134" y="38"/>
                  </a:cubicBezTo>
                  <a:cubicBezTo>
                    <a:pt x="134" y="0"/>
                    <a:pt x="134" y="0"/>
                    <a:pt x="134"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183"/>
            <p:cNvSpPr>
              <a:spLocks noChangeArrowheads="1"/>
            </p:cNvSpPr>
            <p:nvPr/>
          </p:nvSpPr>
          <p:spPr bwMode="auto">
            <a:xfrm>
              <a:off x="2389188" y="2643188"/>
              <a:ext cx="69850" cy="20637"/>
            </a:xfrm>
            <a:custGeom>
              <a:avLst/>
              <a:gdLst>
                <a:gd name="T0" fmla="*/ 0 w 192"/>
                <a:gd name="T1" fmla="*/ 57 h 58"/>
                <a:gd name="T2" fmla="*/ 0 w 192"/>
                <a:gd name="T3" fmla="*/ 57 h 58"/>
                <a:gd name="T4" fmla="*/ 38 w 192"/>
                <a:gd name="T5" fmla="*/ 57 h 58"/>
                <a:gd name="T6" fmla="*/ 96 w 192"/>
                <a:gd name="T7" fmla="*/ 38 h 58"/>
                <a:gd name="T8" fmla="*/ 172 w 192"/>
                <a:gd name="T9" fmla="*/ 19 h 58"/>
                <a:gd name="T10" fmla="*/ 191 w 192"/>
                <a:gd name="T11" fmla="*/ 0 h 58"/>
                <a:gd name="T12" fmla="*/ 172 w 192"/>
                <a:gd name="T13" fmla="*/ 0 h 58"/>
                <a:gd name="T14" fmla="*/ 96 w 192"/>
                <a:gd name="T15" fmla="*/ 19 h 58"/>
                <a:gd name="T16" fmla="*/ 38 w 192"/>
                <a:gd name="T17" fmla="*/ 57 h 58"/>
                <a:gd name="T18" fmla="*/ 0 w 192"/>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58">
                  <a:moveTo>
                    <a:pt x="0" y="57"/>
                  </a:moveTo>
                  <a:lnTo>
                    <a:pt x="0" y="57"/>
                  </a:lnTo>
                  <a:cubicBezTo>
                    <a:pt x="0" y="57"/>
                    <a:pt x="19" y="57"/>
                    <a:pt x="38" y="57"/>
                  </a:cubicBezTo>
                  <a:cubicBezTo>
                    <a:pt x="57" y="57"/>
                    <a:pt x="76" y="57"/>
                    <a:pt x="96" y="38"/>
                  </a:cubicBezTo>
                  <a:cubicBezTo>
                    <a:pt x="133" y="38"/>
                    <a:pt x="152" y="19"/>
                    <a:pt x="172" y="19"/>
                  </a:cubicBezTo>
                  <a:cubicBezTo>
                    <a:pt x="191" y="0"/>
                    <a:pt x="191" y="0"/>
                    <a:pt x="191" y="0"/>
                  </a:cubicBezTo>
                  <a:cubicBezTo>
                    <a:pt x="191" y="0"/>
                    <a:pt x="191" y="0"/>
                    <a:pt x="172" y="0"/>
                  </a:cubicBezTo>
                  <a:cubicBezTo>
                    <a:pt x="152" y="19"/>
                    <a:pt x="115" y="19"/>
                    <a:pt x="96" y="19"/>
                  </a:cubicBezTo>
                  <a:cubicBezTo>
                    <a:pt x="76" y="38"/>
                    <a:pt x="57" y="38"/>
                    <a:pt x="38" y="57"/>
                  </a:cubicBezTo>
                  <a:cubicBezTo>
                    <a:pt x="19" y="57"/>
                    <a:pt x="0" y="57"/>
                    <a:pt x="0" y="5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184"/>
            <p:cNvSpPr>
              <a:spLocks noChangeArrowheads="1"/>
            </p:cNvSpPr>
            <p:nvPr/>
          </p:nvSpPr>
          <p:spPr bwMode="auto">
            <a:xfrm>
              <a:off x="2395538" y="2657475"/>
              <a:ext cx="61912" cy="14288"/>
            </a:xfrm>
            <a:custGeom>
              <a:avLst/>
              <a:gdLst>
                <a:gd name="T0" fmla="*/ 0 w 173"/>
                <a:gd name="T1" fmla="*/ 38 h 39"/>
                <a:gd name="T2" fmla="*/ 0 w 173"/>
                <a:gd name="T3" fmla="*/ 38 h 39"/>
                <a:gd name="T4" fmla="*/ 38 w 173"/>
                <a:gd name="T5" fmla="*/ 38 h 39"/>
                <a:gd name="T6" fmla="*/ 77 w 173"/>
                <a:gd name="T7" fmla="*/ 38 h 39"/>
                <a:gd name="T8" fmla="*/ 133 w 173"/>
                <a:gd name="T9" fmla="*/ 0 h 39"/>
                <a:gd name="T10" fmla="*/ 172 w 173"/>
                <a:gd name="T11" fmla="*/ 0 h 39"/>
                <a:gd name="T12" fmla="*/ 133 w 173"/>
                <a:gd name="T13" fmla="*/ 0 h 39"/>
                <a:gd name="T14" fmla="*/ 77 w 173"/>
                <a:gd name="T15" fmla="*/ 19 h 39"/>
                <a:gd name="T16" fmla="*/ 19 w 173"/>
                <a:gd name="T17" fmla="*/ 38 h 39"/>
                <a:gd name="T18" fmla="*/ 0 w 173"/>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9">
                  <a:moveTo>
                    <a:pt x="0" y="38"/>
                  </a:moveTo>
                  <a:lnTo>
                    <a:pt x="0" y="38"/>
                  </a:lnTo>
                  <a:cubicBezTo>
                    <a:pt x="0" y="38"/>
                    <a:pt x="19" y="38"/>
                    <a:pt x="38" y="38"/>
                  </a:cubicBezTo>
                  <a:cubicBezTo>
                    <a:pt x="38" y="38"/>
                    <a:pt x="57" y="38"/>
                    <a:pt x="77" y="38"/>
                  </a:cubicBezTo>
                  <a:cubicBezTo>
                    <a:pt x="114" y="19"/>
                    <a:pt x="133" y="19"/>
                    <a:pt x="133" y="0"/>
                  </a:cubicBezTo>
                  <a:cubicBezTo>
                    <a:pt x="153" y="0"/>
                    <a:pt x="172" y="0"/>
                    <a:pt x="172" y="0"/>
                  </a:cubicBezTo>
                  <a:cubicBezTo>
                    <a:pt x="172" y="0"/>
                    <a:pt x="153" y="0"/>
                    <a:pt x="133" y="0"/>
                  </a:cubicBezTo>
                  <a:cubicBezTo>
                    <a:pt x="114" y="0"/>
                    <a:pt x="96" y="0"/>
                    <a:pt x="77" y="19"/>
                  </a:cubicBezTo>
                  <a:cubicBezTo>
                    <a:pt x="57" y="19"/>
                    <a:pt x="38" y="19"/>
                    <a:pt x="19" y="38"/>
                  </a:cubicBezTo>
                  <a:lnTo>
                    <a:pt x="0" y="38"/>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185"/>
            <p:cNvSpPr>
              <a:spLocks noChangeArrowheads="1"/>
            </p:cNvSpPr>
            <p:nvPr/>
          </p:nvSpPr>
          <p:spPr bwMode="auto">
            <a:xfrm>
              <a:off x="2230438" y="3076575"/>
              <a:ext cx="742950" cy="2000250"/>
            </a:xfrm>
            <a:custGeom>
              <a:avLst/>
              <a:gdLst>
                <a:gd name="T0" fmla="*/ 1166 w 2064"/>
                <a:gd name="T1" fmla="*/ 5555 h 5556"/>
                <a:gd name="T2" fmla="*/ 0 w 2064"/>
                <a:gd name="T3" fmla="*/ 5365 h 5556"/>
                <a:gd name="T4" fmla="*/ 898 w 2064"/>
                <a:gd name="T5" fmla="*/ 0 h 5556"/>
                <a:gd name="T6" fmla="*/ 2063 w 2064"/>
                <a:gd name="T7" fmla="*/ 191 h 5556"/>
                <a:gd name="T8" fmla="*/ 1166 w 2064"/>
                <a:gd name="T9" fmla="*/ 5555 h 5556"/>
              </a:gdLst>
              <a:ahLst/>
              <a:cxnLst>
                <a:cxn ang="0">
                  <a:pos x="T0" y="T1"/>
                </a:cxn>
                <a:cxn ang="0">
                  <a:pos x="T2" y="T3"/>
                </a:cxn>
                <a:cxn ang="0">
                  <a:pos x="T4" y="T5"/>
                </a:cxn>
                <a:cxn ang="0">
                  <a:pos x="T6" y="T7"/>
                </a:cxn>
                <a:cxn ang="0">
                  <a:pos x="T8" y="T9"/>
                </a:cxn>
              </a:cxnLst>
              <a:rect l="0" t="0" r="r" b="b"/>
              <a:pathLst>
                <a:path w="2064" h="5556">
                  <a:moveTo>
                    <a:pt x="1166" y="5555"/>
                  </a:moveTo>
                  <a:lnTo>
                    <a:pt x="0" y="5365"/>
                  </a:lnTo>
                  <a:lnTo>
                    <a:pt x="898" y="0"/>
                  </a:lnTo>
                  <a:lnTo>
                    <a:pt x="2063" y="191"/>
                  </a:lnTo>
                  <a:lnTo>
                    <a:pt x="1166" y="5555"/>
                  </a:lnTo>
                </a:path>
              </a:pathLst>
            </a:custGeom>
            <a:solidFill>
              <a:srgbClr val="0F30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186"/>
            <p:cNvSpPr>
              <a:spLocks noChangeArrowheads="1"/>
            </p:cNvSpPr>
            <p:nvPr/>
          </p:nvSpPr>
          <p:spPr bwMode="auto">
            <a:xfrm>
              <a:off x="8072438" y="2087563"/>
              <a:ext cx="323850" cy="206375"/>
            </a:xfrm>
            <a:custGeom>
              <a:avLst/>
              <a:gdLst>
                <a:gd name="T0" fmla="*/ 0 w 899"/>
                <a:gd name="T1" fmla="*/ 38 h 574"/>
                <a:gd name="T2" fmla="*/ 0 w 899"/>
                <a:gd name="T3" fmla="*/ 38 h 574"/>
                <a:gd name="T4" fmla="*/ 592 w 899"/>
                <a:gd name="T5" fmla="*/ 0 h 574"/>
                <a:gd name="T6" fmla="*/ 687 w 899"/>
                <a:gd name="T7" fmla="*/ 76 h 574"/>
                <a:gd name="T8" fmla="*/ 898 w 899"/>
                <a:gd name="T9" fmla="*/ 573 h 574"/>
                <a:gd name="T10" fmla="*/ 0 w 899"/>
                <a:gd name="T11" fmla="*/ 38 h 574"/>
              </a:gdLst>
              <a:ahLst/>
              <a:cxnLst>
                <a:cxn ang="0">
                  <a:pos x="T0" y="T1"/>
                </a:cxn>
                <a:cxn ang="0">
                  <a:pos x="T2" y="T3"/>
                </a:cxn>
                <a:cxn ang="0">
                  <a:pos x="T4" y="T5"/>
                </a:cxn>
                <a:cxn ang="0">
                  <a:pos x="T6" y="T7"/>
                </a:cxn>
                <a:cxn ang="0">
                  <a:pos x="T8" y="T9"/>
                </a:cxn>
                <a:cxn ang="0">
                  <a:pos x="T10" y="T11"/>
                </a:cxn>
              </a:cxnLst>
              <a:rect l="0" t="0" r="r" b="b"/>
              <a:pathLst>
                <a:path w="899" h="574">
                  <a:moveTo>
                    <a:pt x="0" y="38"/>
                  </a:moveTo>
                  <a:lnTo>
                    <a:pt x="0" y="38"/>
                  </a:lnTo>
                  <a:cubicBezTo>
                    <a:pt x="592" y="0"/>
                    <a:pt x="592" y="0"/>
                    <a:pt x="592" y="0"/>
                  </a:cubicBezTo>
                  <a:cubicBezTo>
                    <a:pt x="592" y="0"/>
                    <a:pt x="668" y="0"/>
                    <a:pt x="687" y="76"/>
                  </a:cubicBezTo>
                  <a:cubicBezTo>
                    <a:pt x="898" y="573"/>
                    <a:pt x="898" y="573"/>
                    <a:pt x="898" y="573"/>
                  </a:cubicBezTo>
                  <a:lnTo>
                    <a:pt x="0" y="38"/>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187"/>
            <p:cNvSpPr>
              <a:spLocks noChangeArrowheads="1"/>
            </p:cNvSpPr>
            <p:nvPr/>
          </p:nvSpPr>
          <p:spPr bwMode="auto">
            <a:xfrm>
              <a:off x="7764463" y="1928813"/>
              <a:ext cx="254000" cy="165100"/>
            </a:xfrm>
            <a:custGeom>
              <a:avLst/>
              <a:gdLst>
                <a:gd name="T0" fmla="*/ 286 w 707"/>
                <a:gd name="T1" fmla="*/ 0 h 459"/>
                <a:gd name="T2" fmla="*/ 286 w 707"/>
                <a:gd name="T3" fmla="*/ 0 h 459"/>
                <a:gd name="T4" fmla="*/ 38 w 707"/>
                <a:gd name="T5" fmla="*/ 153 h 459"/>
                <a:gd name="T6" fmla="*/ 267 w 707"/>
                <a:gd name="T7" fmla="*/ 439 h 459"/>
                <a:gd name="T8" fmla="*/ 706 w 707"/>
                <a:gd name="T9" fmla="*/ 458 h 459"/>
                <a:gd name="T10" fmla="*/ 286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286" y="0"/>
                  </a:moveTo>
                  <a:lnTo>
                    <a:pt x="286" y="0"/>
                  </a:lnTo>
                  <a:cubicBezTo>
                    <a:pt x="286" y="0"/>
                    <a:pt x="0" y="0"/>
                    <a:pt x="38" y="153"/>
                  </a:cubicBezTo>
                  <a:cubicBezTo>
                    <a:pt x="38" y="153"/>
                    <a:pt x="76" y="420"/>
                    <a:pt x="267" y="439"/>
                  </a:cubicBezTo>
                  <a:cubicBezTo>
                    <a:pt x="706" y="458"/>
                    <a:pt x="706" y="458"/>
                    <a:pt x="706" y="458"/>
                  </a:cubicBezTo>
                  <a:lnTo>
                    <a:pt x="286"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188"/>
            <p:cNvSpPr>
              <a:spLocks noChangeArrowheads="1"/>
            </p:cNvSpPr>
            <p:nvPr/>
          </p:nvSpPr>
          <p:spPr bwMode="auto">
            <a:xfrm>
              <a:off x="8148638" y="2767013"/>
              <a:ext cx="406400" cy="234950"/>
            </a:xfrm>
            <a:custGeom>
              <a:avLst/>
              <a:gdLst>
                <a:gd name="T0" fmla="*/ 0 w 1128"/>
                <a:gd name="T1" fmla="*/ 287 h 651"/>
                <a:gd name="T2" fmla="*/ 134 w 1128"/>
                <a:gd name="T3" fmla="*/ 650 h 651"/>
                <a:gd name="T4" fmla="*/ 1127 w 1128"/>
                <a:gd name="T5" fmla="*/ 306 h 651"/>
                <a:gd name="T6" fmla="*/ 993 w 1128"/>
                <a:gd name="T7" fmla="*/ 0 h 651"/>
                <a:gd name="T8" fmla="*/ 0 w 1128"/>
                <a:gd name="T9" fmla="*/ 287 h 651"/>
              </a:gdLst>
              <a:ahLst/>
              <a:cxnLst>
                <a:cxn ang="0">
                  <a:pos x="T0" y="T1"/>
                </a:cxn>
                <a:cxn ang="0">
                  <a:pos x="T2" y="T3"/>
                </a:cxn>
                <a:cxn ang="0">
                  <a:pos x="T4" y="T5"/>
                </a:cxn>
                <a:cxn ang="0">
                  <a:pos x="T6" y="T7"/>
                </a:cxn>
                <a:cxn ang="0">
                  <a:pos x="T8" y="T9"/>
                </a:cxn>
              </a:cxnLst>
              <a:rect l="0" t="0" r="r" b="b"/>
              <a:pathLst>
                <a:path w="1128" h="651">
                  <a:moveTo>
                    <a:pt x="0" y="287"/>
                  </a:moveTo>
                  <a:lnTo>
                    <a:pt x="134" y="650"/>
                  </a:lnTo>
                  <a:lnTo>
                    <a:pt x="1127" y="306"/>
                  </a:lnTo>
                  <a:lnTo>
                    <a:pt x="993" y="0"/>
                  </a:lnTo>
                  <a:lnTo>
                    <a:pt x="0" y="2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189"/>
            <p:cNvSpPr>
              <a:spLocks noChangeArrowheads="1"/>
            </p:cNvSpPr>
            <p:nvPr/>
          </p:nvSpPr>
          <p:spPr bwMode="auto">
            <a:xfrm>
              <a:off x="8010525" y="1922463"/>
              <a:ext cx="681038" cy="1003300"/>
            </a:xfrm>
            <a:custGeom>
              <a:avLst/>
              <a:gdLst>
                <a:gd name="T0" fmla="*/ 1776 w 1892"/>
                <a:gd name="T1" fmla="*/ 1050 h 2788"/>
                <a:gd name="T2" fmla="*/ 1776 w 1892"/>
                <a:gd name="T3" fmla="*/ 1050 h 2788"/>
                <a:gd name="T4" fmla="*/ 1146 w 1892"/>
                <a:gd name="T5" fmla="*/ 134 h 2788"/>
                <a:gd name="T6" fmla="*/ 917 w 1892"/>
                <a:gd name="T7" fmla="*/ 0 h 2788"/>
                <a:gd name="T8" fmla="*/ 840 w 1892"/>
                <a:gd name="T9" fmla="*/ 0 h 2788"/>
                <a:gd name="T10" fmla="*/ 840 w 1892"/>
                <a:gd name="T11" fmla="*/ 0 h 2788"/>
                <a:gd name="T12" fmla="*/ 821 w 1892"/>
                <a:gd name="T13" fmla="*/ 0 h 2788"/>
                <a:gd name="T14" fmla="*/ 821 w 1892"/>
                <a:gd name="T15" fmla="*/ 859 h 2788"/>
                <a:gd name="T16" fmla="*/ 821 w 1892"/>
                <a:gd name="T17" fmla="*/ 878 h 2788"/>
                <a:gd name="T18" fmla="*/ 859 w 1892"/>
                <a:gd name="T19" fmla="*/ 821 h 2788"/>
                <a:gd name="T20" fmla="*/ 878 w 1892"/>
                <a:gd name="T21" fmla="*/ 821 h 2788"/>
                <a:gd name="T22" fmla="*/ 1070 w 1892"/>
                <a:gd name="T23" fmla="*/ 1031 h 2788"/>
                <a:gd name="T24" fmla="*/ 821 w 1892"/>
                <a:gd name="T25" fmla="*/ 1603 h 2788"/>
                <a:gd name="T26" fmla="*/ 821 w 1892"/>
                <a:gd name="T27" fmla="*/ 1680 h 2788"/>
                <a:gd name="T28" fmla="*/ 592 w 1892"/>
                <a:gd name="T29" fmla="*/ 1699 h 2788"/>
                <a:gd name="T30" fmla="*/ 248 w 1892"/>
                <a:gd name="T31" fmla="*/ 1871 h 2788"/>
                <a:gd name="T32" fmla="*/ 0 w 1892"/>
                <a:gd name="T33" fmla="*/ 2005 h 2788"/>
                <a:gd name="T34" fmla="*/ 0 w 1892"/>
                <a:gd name="T35" fmla="*/ 2081 h 2788"/>
                <a:gd name="T36" fmla="*/ 38 w 1892"/>
                <a:gd name="T37" fmla="*/ 2138 h 2788"/>
                <a:gd name="T38" fmla="*/ 38 w 1892"/>
                <a:gd name="T39" fmla="*/ 2138 h 2788"/>
                <a:gd name="T40" fmla="*/ 440 w 1892"/>
                <a:gd name="T41" fmla="*/ 2787 h 2788"/>
                <a:gd name="T42" fmla="*/ 1432 w 1892"/>
                <a:gd name="T43" fmla="*/ 2463 h 2788"/>
                <a:gd name="T44" fmla="*/ 1833 w 1892"/>
                <a:gd name="T45" fmla="*/ 1355 h 2788"/>
                <a:gd name="T46" fmla="*/ 1776 w 1892"/>
                <a:gd name="T47" fmla="*/ 1050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2" h="2788">
                  <a:moveTo>
                    <a:pt x="1776" y="1050"/>
                  </a:moveTo>
                  <a:lnTo>
                    <a:pt x="1776" y="1050"/>
                  </a:lnTo>
                  <a:cubicBezTo>
                    <a:pt x="1146" y="134"/>
                    <a:pt x="1146" y="134"/>
                    <a:pt x="1146" y="134"/>
                  </a:cubicBezTo>
                  <a:cubicBezTo>
                    <a:pt x="1088" y="38"/>
                    <a:pt x="993" y="19"/>
                    <a:pt x="917" y="0"/>
                  </a:cubicBezTo>
                  <a:cubicBezTo>
                    <a:pt x="840" y="0"/>
                    <a:pt x="840" y="0"/>
                    <a:pt x="840" y="0"/>
                  </a:cubicBezTo>
                  <a:lnTo>
                    <a:pt x="840" y="0"/>
                  </a:lnTo>
                  <a:cubicBezTo>
                    <a:pt x="821" y="0"/>
                    <a:pt x="821" y="0"/>
                    <a:pt x="821" y="0"/>
                  </a:cubicBezTo>
                  <a:cubicBezTo>
                    <a:pt x="821" y="859"/>
                    <a:pt x="821" y="859"/>
                    <a:pt x="821" y="859"/>
                  </a:cubicBezTo>
                  <a:cubicBezTo>
                    <a:pt x="821" y="878"/>
                    <a:pt x="821" y="878"/>
                    <a:pt x="821" y="878"/>
                  </a:cubicBezTo>
                  <a:cubicBezTo>
                    <a:pt x="859" y="821"/>
                    <a:pt x="859" y="821"/>
                    <a:pt x="859" y="821"/>
                  </a:cubicBezTo>
                  <a:cubicBezTo>
                    <a:pt x="878" y="821"/>
                    <a:pt x="878" y="821"/>
                    <a:pt x="878" y="821"/>
                  </a:cubicBezTo>
                  <a:cubicBezTo>
                    <a:pt x="878" y="821"/>
                    <a:pt x="1012" y="974"/>
                    <a:pt x="1070" y="1031"/>
                  </a:cubicBezTo>
                  <a:cubicBezTo>
                    <a:pt x="1107" y="1355"/>
                    <a:pt x="974" y="1527"/>
                    <a:pt x="821" y="1603"/>
                  </a:cubicBezTo>
                  <a:cubicBezTo>
                    <a:pt x="821" y="1680"/>
                    <a:pt x="821" y="1680"/>
                    <a:pt x="821" y="1680"/>
                  </a:cubicBezTo>
                  <a:cubicBezTo>
                    <a:pt x="592" y="1699"/>
                    <a:pt x="592" y="1699"/>
                    <a:pt x="592" y="1699"/>
                  </a:cubicBezTo>
                  <a:cubicBezTo>
                    <a:pt x="592" y="1699"/>
                    <a:pt x="248" y="1852"/>
                    <a:pt x="248" y="1871"/>
                  </a:cubicBezTo>
                  <a:cubicBezTo>
                    <a:pt x="229" y="1871"/>
                    <a:pt x="0" y="2005"/>
                    <a:pt x="0" y="2005"/>
                  </a:cubicBezTo>
                  <a:cubicBezTo>
                    <a:pt x="0" y="2081"/>
                    <a:pt x="0" y="2081"/>
                    <a:pt x="0" y="2081"/>
                  </a:cubicBezTo>
                  <a:cubicBezTo>
                    <a:pt x="38" y="2138"/>
                    <a:pt x="38" y="2138"/>
                    <a:pt x="38" y="2138"/>
                  </a:cubicBezTo>
                  <a:lnTo>
                    <a:pt x="38" y="2138"/>
                  </a:lnTo>
                  <a:cubicBezTo>
                    <a:pt x="440" y="2787"/>
                    <a:pt x="440" y="2787"/>
                    <a:pt x="440" y="2787"/>
                  </a:cubicBezTo>
                  <a:cubicBezTo>
                    <a:pt x="1432" y="2463"/>
                    <a:pt x="1432" y="2463"/>
                    <a:pt x="1432" y="2463"/>
                  </a:cubicBezTo>
                  <a:cubicBezTo>
                    <a:pt x="1833" y="1355"/>
                    <a:pt x="1833" y="1355"/>
                    <a:pt x="1833" y="1355"/>
                  </a:cubicBezTo>
                  <a:cubicBezTo>
                    <a:pt x="1891" y="1203"/>
                    <a:pt x="1776" y="1050"/>
                    <a:pt x="1776" y="105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190"/>
            <p:cNvSpPr>
              <a:spLocks noChangeArrowheads="1"/>
            </p:cNvSpPr>
            <p:nvPr/>
          </p:nvSpPr>
          <p:spPr bwMode="auto">
            <a:xfrm>
              <a:off x="7461250" y="1028700"/>
              <a:ext cx="1649413" cy="1389063"/>
            </a:xfrm>
            <a:custGeom>
              <a:avLst/>
              <a:gdLst>
                <a:gd name="T0" fmla="*/ 4582 w 4583"/>
                <a:gd name="T1" fmla="*/ 2558 h 3857"/>
                <a:gd name="T2" fmla="*/ 4582 w 4583"/>
                <a:gd name="T3" fmla="*/ 2558 h 3857"/>
                <a:gd name="T4" fmla="*/ 3952 w 4583"/>
                <a:gd name="T5" fmla="*/ 2215 h 3857"/>
                <a:gd name="T6" fmla="*/ 3971 w 4583"/>
                <a:gd name="T7" fmla="*/ 1928 h 3857"/>
                <a:gd name="T8" fmla="*/ 1986 w 4583"/>
                <a:gd name="T9" fmla="*/ 0 h 3857"/>
                <a:gd name="T10" fmla="*/ 0 w 4583"/>
                <a:gd name="T11" fmla="*/ 1928 h 3857"/>
                <a:gd name="T12" fmla="*/ 1986 w 4583"/>
                <a:gd name="T13" fmla="*/ 3856 h 3857"/>
                <a:gd name="T14" fmla="*/ 3837 w 4583"/>
                <a:gd name="T15" fmla="*/ 2634 h 3857"/>
                <a:gd name="T16" fmla="*/ 4582 w 4583"/>
                <a:gd name="T17" fmla="*/ 2558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3" h="3857">
                  <a:moveTo>
                    <a:pt x="4582" y="2558"/>
                  </a:moveTo>
                  <a:lnTo>
                    <a:pt x="4582" y="2558"/>
                  </a:lnTo>
                  <a:cubicBezTo>
                    <a:pt x="4411" y="2520"/>
                    <a:pt x="4162" y="2367"/>
                    <a:pt x="3952" y="2215"/>
                  </a:cubicBezTo>
                  <a:cubicBezTo>
                    <a:pt x="3952" y="2119"/>
                    <a:pt x="3971" y="2024"/>
                    <a:pt x="3971" y="1928"/>
                  </a:cubicBezTo>
                  <a:cubicBezTo>
                    <a:pt x="3971" y="859"/>
                    <a:pt x="3074" y="0"/>
                    <a:pt x="1986" y="0"/>
                  </a:cubicBezTo>
                  <a:cubicBezTo>
                    <a:pt x="897" y="0"/>
                    <a:pt x="0" y="859"/>
                    <a:pt x="0" y="1928"/>
                  </a:cubicBezTo>
                  <a:cubicBezTo>
                    <a:pt x="0" y="2997"/>
                    <a:pt x="897" y="3856"/>
                    <a:pt x="1986" y="3856"/>
                  </a:cubicBezTo>
                  <a:cubicBezTo>
                    <a:pt x="2826" y="3856"/>
                    <a:pt x="3551" y="3341"/>
                    <a:pt x="3837" y="2634"/>
                  </a:cubicBezTo>
                  <a:cubicBezTo>
                    <a:pt x="4315" y="2654"/>
                    <a:pt x="4582" y="2558"/>
                    <a:pt x="4582" y="255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191"/>
            <p:cNvSpPr>
              <a:spLocks noChangeArrowheads="1"/>
            </p:cNvSpPr>
            <p:nvPr/>
          </p:nvSpPr>
          <p:spPr bwMode="auto">
            <a:xfrm>
              <a:off x="7826375" y="2017713"/>
              <a:ext cx="515938" cy="654050"/>
            </a:xfrm>
            <a:custGeom>
              <a:avLst/>
              <a:gdLst>
                <a:gd name="T0" fmla="*/ 1432 w 1433"/>
                <a:gd name="T1" fmla="*/ 1375 h 1815"/>
                <a:gd name="T2" fmla="*/ 1432 w 1433"/>
                <a:gd name="T3" fmla="*/ 1375 h 1815"/>
                <a:gd name="T4" fmla="*/ 1413 w 1433"/>
                <a:gd name="T5" fmla="*/ 1280 h 1815"/>
                <a:gd name="T6" fmla="*/ 859 w 1433"/>
                <a:gd name="T7" fmla="*/ 1146 h 1815"/>
                <a:gd name="T8" fmla="*/ 859 w 1433"/>
                <a:gd name="T9" fmla="*/ 1146 h 1815"/>
                <a:gd name="T10" fmla="*/ 534 w 1433"/>
                <a:gd name="T11" fmla="*/ 210 h 1815"/>
                <a:gd name="T12" fmla="*/ 210 w 1433"/>
                <a:gd name="T13" fmla="*/ 58 h 1815"/>
                <a:gd name="T14" fmla="*/ 38 w 1433"/>
                <a:gd name="T15" fmla="*/ 382 h 1815"/>
                <a:gd name="T16" fmla="*/ 515 w 1433"/>
                <a:gd name="T17" fmla="*/ 1814 h 1815"/>
                <a:gd name="T18" fmla="*/ 1011 w 1433"/>
                <a:gd name="T19" fmla="*/ 1642 h 1815"/>
                <a:gd name="T20" fmla="*/ 1011 w 1433"/>
                <a:gd name="T21" fmla="*/ 1604 h 1815"/>
                <a:gd name="T22" fmla="*/ 1279 w 1433"/>
                <a:gd name="T23" fmla="*/ 1509 h 1815"/>
                <a:gd name="T24" fmla="*/ 1432 w 1433"/>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1815">
                  <a:moveTo>
                    <a:pt x="1432" y="1375"/>
                  </a:moveTo>
                  <a:lnTo>
                    <a:pt x="1432" y="1375"/>
                  </a:lnTo>
                  <a:cubicBezTo>
                    <a:pt x="1413" y="1280"/>
                    <a:pt x="1413" y="1280"/>
                    <a:pt x="1413" y="1280"/>
                  </a:cubicBezTo>
                  <a:cubicBezTo>
                    <a:pt x="1069" y="1470"/>
                    <a:pt x="859" y="1146"/>
                    <a:pt x="859" y="1146"/>
                  </a:cubicBezTo>
                  <a:lnTo>
                    <a:pt x="859" y="1146"/>
                  </a:lnTo>
                  <a:cubicBezTo>
                    <a:pt x="534" y="210"/>
                    <a:pt x="534" y="210"/>
                    <a:pt x="534" y="210"/>
                  </a:cubicBezTo>
                  <a:cubicBezTo>
                    <a:pt x="496" y="77"/>
                    <a:pt x="344" y="0"/>
                    <a:pt x="210" y="58"/>
                  </a:cubicBezTo>
                  <a:cubicBezTo>
                    <a:pt x="57" y="96"/>
                    <a:pt x="0" y="248"/>
                    <a:pt x="38" y="382"/>
                  </a:cubicBezTo>
                  <a:cubicBezTo>
                    <a:pt x="515" y="1814"/>
                    <a:pt x="515" y="1814"/>
                    <a:pt x="515" y="1814"/>
                  </a:cubicBezTo>
                  <a:cubicBezTo>
                    <a:pt x="1011" y="1642"/>
                    <a:pt x="1011" y="1642"/>
                    <a:pt x="1011" y="1642"/>
                  </a:cubicBezTo>
                  <a:cubicBezTo>
                    <a:pt x="1011" y="1604"/>
                    <a:pt x="1011" y="1604"/>
                    <a:pt x="1011" y="1604"/>
                  </a:cubicBezTo>
                  <a:cubicBezTo>
                    <a:pt x="1126" y="1566"/>
                    <a:pt x="1279" y="1528"/>
                    <a:pt x="1279" y="1509"/>
                  </a:cubicBezTo>
                  <a:cubicBezTo>
                    <a:pt x="1298" y="1509"/>
                    <a:pt x="1432" y="1375"/>
                    <a:pt x="1432" y="1375"/>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192"/>
            <p:cNvSpPr>
              <a:spLocks noChangeArrowheads="1"/>
            </p:cNvSpPr>
            <p:nvPr/>
          </p:nvSpPr>
          <p:spPr bwMode="auto">
            <a:xfrm>
              <a:off x="8010525" y="2671763"/>
              <a:ext cx="200025" cy="247650"/>
            </a:xfrm>
            <a:custGeom>
              <a:avLst/>
              <a:gdLst>
                <a:gd name="T0" fmla="*/ 440 w 555"/>
                <a:gd name="T1" fmla="*/ 688 h 689"/>
                <a:gd name="T2" fmla="*/ 440 w 555"/>
                <a:gd name="T3" fmla="*/ 688 h 689"/>
                <a:gd name="T4" fmla="*/ 554 w 555"/>
                <a:gd name="T5" fmla="*/ 496 h 689"/>
                <a:gd name="T6" fmla="*/ 248 w 555"/>
                <a:gd name="T7" fmla="*/ 133 h 689"/>
                <a:gd name="T8" fmla="*/ 0 w 555"/>
                <a:gd name="T9" fmla="*/ 0 h 689"/>
                <a:gd name="T10" fmla="*/ 440 w 555"/>
                <a:gd name="T11" fmla="*/ 688 h 689"/>
              </a:gdLst>
              <a:ahLst/>
              <a:cxnLst>
                <a:cxn ang="0">
                  <a:pos x="T0" y="T1"/>
                </a:cxn>
                <a:cxn ang="0">
                  <a:pos x="T2" y="T3"/>
                </a:cxn>
                <a:cxn ang="0">
                  <a:pos x="T4" y="T5"/>
                </a:cxn>
                <a:cxn ang="0">
                  <a:pos x="T6" y="T7"/>
                </a:cxn>
                <a:cxn ang="0">
                  <a:pos x="T8" y="T9"/>
                </a:cxn>
                <a:cxn ang="0">
                  <a:pos x="T10" y="T11"/>
                </a:cxn>
              </a:cxnLst>
              <a:rect l="0" t="0" r="r" b="b"/>
              <a:pathLst>
                <a:path w="555" h="689">
                  <a:moveTo>
                    <a:pt x="440" y="688"/>
                  </a:moveTo>
                  <a:lnTo>
                    <a:pt x="440" y="688"/>
                  </a:lnTo>
                  <a:cubicBezTo>
                    <a:pt x="554" y="496"/>
                    <a:pt x="554" y="496"/>
                    <a:pt x="554" y="496"/>
                  </a:cubicBezTo>
                  <a:cubicBezTo>
                    <a:pt x="248" y="133"/>
                    <a:pt x="248" y="133"/>
                    <a:pt x="248" y="133"/>
                  </a:cubicBezTo>
                  <a:cubicBezTo>
                    <a:pt x="0" y="0"/>
                    <a:pt x="0" y="0"/>
                    <a:pt x="0" y="0"/>
                  </a:cubicBezTo>
                  <a:cubicBezTo>
                    <a:pt x="0" y="0"/>
                    <a:pt x="153" y="363"/>
                    <a:pt x="440" y="68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193"/>
            <p:cNvSpPr>
              <a:spLocks noChangeArrowheads="1"/>
            </p:cNvSpPr>
            <p:nvPr/>
          </p:nvSpPr>
          <p:spPr bwMode="auto">
            <a:xfrm>
              <a:off x="7853363" y="2058988"/>
              <a:ext cx="150812" cy="144462"/>
            </a:xfrm>
            <a:custGeom>
              <a:avLst/>
              <a:gdLst>
                <a:gd name="T0" fmla="*/ 248 w 421"/>
                <a:gd name="T1" fmla="*/ 362 h 402"/>
                <a:gd name="T2" fmla="*/ 248 w 421"/>
                <a:gd name="T3" fmla="*/ 362 h 402"/>
                <a:gd name="T4" fmla="*/ 19 w 421"/>
                <a:gd name="T5" fmla="*/ 248 h 402"/>
                <a:gd name="T6" fmla="*/ 172 w 421"/>
                <a:gd name="T7" fmla="*/ 19 h 402"/>
                <a:gd name="T8" fmla="*/ 401 w 421"/>
                <a:gd name="T9" fmla="*/ 152 h 402"/>
                <a:gd name="T10" fmla="*/ 248 w 421"/>
                <a:gd name="T11" fmla="*/ 362 h 402"/>
              </a:gdLst>
              <a:ahLst/>
              <a:cxnLst>
                <a:cxn ang="0">
                  <a:pos x="T0" y="T1"/>
                </a:cxn>
                <a:cxn ang="0">
                  <a:pos x="T2" y="T3"/>
                </a:cxn>
                <a:cxn ang="0">
                  <a:pos x="T4" y="T5"/>
                </a:cxn>
                <a:cxn ang="0">
                  <a:pos x="T6" y="T7"/>
                </a:cxn>
                <a:cxn ang="0">
                  <a:pos x="T8" y="T9"/>
                </a:cxn>
                <a:cxn ang="0">
                  <a:pos x="T10" y="T11"/>
                </a:cxn>
              </a:cxnLst>
              <a:rect l="0" t="0" r="r" b="b"/>
              <a:pathLst>
                <a:path w="421" h="402">
                  <a:moveTo>
                    <a:pt x="248" y="362"/>
                  </a:moveTo>
                  <a:lnTo>
                    <a:pt x="248" y="362"/>
                  </a:lnTo>
                  <a:cubicBezTo>
                    <a:pt x="153" y="401"/>
                    <a:pt x="38" y="344"/>
                    <a:pt x="19" y="248"/>
                  </a:cubicBezTo>
                  <a:cubicBezTo>
                    <a:pt x="0" y="133"/>
                    <a:pt x="76" y="38"/>
                    <a:pt x="172" y="19"/>
                  </a:cubicBezTo>
                  <a:cubicBezTo>
                    <a:pt x="287" y="0"/>
                    <a:pt x="382" y="57"/>
                    <a:pt x="401" y="152"/>
                  </a:cubicBezTo>
                  <a:cubicBezTo>
                    <a:pt x="420" y="248"/>
                    <a:pt x="363" y="344"/>
                    <a:pt x="248" y="36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194"/>
            <p:cNvSpPr>
              <a:spLocks noChangeArrowheads="1"/>
            </p:cNvSpPr>
            <p:nvPr/>
          </p:nvSpPr>
          <p:spPr bwMode="auto">
            <a:xfrm>
              <a:off x="7859713" y="2100263"/>
              <a:ext cx="158750" cy="111125"/>
            </a:xfrm>
            <a:custGeom>
              <a:avLst/>
              <a:gdLst>
                <a:gd name="T0" fmla="*/ 0 w 440"/>
                <a:gd name="T1" fmla="*/ 134 h 307"/>
                <a:gd name="T2" fmla="*/ 57 w 440"/>
                <a:gd name="T3" fmla="*/ 306 h 307"/>
                <a:gd name="T4" fmla="*/ 439 w 440"/>
                <a:gd name="T5" fmla="*/ 211 h 307"/>
                <a:gd name="T6" fmla="*/ 382 w 440"/>
                <a:gd name="T7" fmla="*/ 0 h 307"/>
                <a:gd name="T8" fmla="*/ 0 w 440"/>
                <a:gd name="T9" fmla="*/ 134 h 307"/>
              </a:gdLst>
              <a:ahLst/>
              <a:cxnLst>
                <a:cxn ang="0">
                  <a:pos x="T0" y="T1"/>
                </a:cxn>
                <a:cxn ang="0">
                  <a:pos x="T2" y="T3"/>
                </a:cxn>
                <a:cxn ang="0">
                  <a:pos x="T4" y="T5"/>
                </a:cxn>
                <a:cxn ang="0">
                  <a:pos x="T6" y="T7"/>
                </a:cxn>
                <a:cxn ang="0">
                  <a:pos x="T8" y="T9"/>
                </a:cxn>
              </a:cxnLst>
              <a:rect l="0" t="0" r="r" b="b"/>
              <a:pathLst>
                <a:path w="440" h="307">
                  <a:moveTo>
                    <a:pt x="0" y="134"/>
                  </a:moveTo>
                  <a:lnTo>
                    <a:pt x="57" y="306"/>
                  </a:lnTo>
                  <a:lnTo>
                    <a:pt x="439" y="211"/>
                  </a:lnTo>
                  <a:lnTo>
                    <a:pt x="382" y="0"/>
                  </a:lnTo>
                  <a:lnTo>
                    <a:pt x="0"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195"/>
            <p:cNvSpPr>
              <a:spLocks noChangeArrowheads="1"/>
            </p:cNvSpPr>
            <p:nvPr/>
          </p:nvSpPr>
          <p:spPr bwMode="auto">
            <a:xfrm>
              <a:off x="8128000" y="2808288"/>
              <a:ext cx="1154113" cy="2041525"/>
            </a:xfrm>
            <a:custGeom>
              <a:avLst/>
              <a:gdLst>
                <a:gd name="T0" fmla="*/ 3207 w 3208"/>
                <a:gd name="T1" fmla="*/ 5192 h 5670"/>
                <a:gd name="T2" fmla="*/ 1928 w 3208"/>
                <a:gd name="T3" fmla="*/ 5669 h 5670"/>
                <a:gd name="T4" fmla="*/ 0 w 3208"/>
                <a:gd name="T5" fmla="*/ 458 h 5670"/>
                <a:gd name="T6" fmla="*/ 1279 w 3208"/>
                <a:gd name="T7" fmla="*/ 0 h 5670"/>
                <a:gd name="T8" fmla="*/ 3207 w 3208"/>
                <a:gd name="T9" fmla="*/ 5192 h 5670"/>
              </a:gdLst>
              <a:ahLst/>
              <a:cxnLst>
                <a:cxn ang="0">
                  <a:pos x="T0" y="T1"/>
                </a:cxn>
                <a:cxn ang="0">
                  <a:pos x="T2" y="T3"/>
                </a:cxn>
                <a:cxn ang="0">
                  <a:pos x="T4" y="T5"/>
                </a:cxn>
                <a:cxn ang="0">
                  <a:pos x="T6" y="T7"/>
                </a:cxn>
                <a:cxn ang="0">
                  <a:pos x="T8" y="T9"/>
                </a:cxn>
              </a:cxnLst>
              <a:rect l="0" t="0" r="r" b="b"/>
              <a:pathLst>
                <a:path w="3208" h="5670">
                  <a:moveTo>
                    <a:pt x="3207" y="5192"/>
                  </a:moveTo>
                  <a:lnTo>
                    <a:pt x="1928" y="5669"/>
                  </a:lnTo>
                  <a:lnTo>
                    <a:pt x="0" y="458"/>
                  </a:lnTo>
                  <a:lnTo>
                    <a:pt x="1279" y="0"/>
                  </a:lnTo>
                  <a:lnTo>
                    <a:pt x="3207" y="5192"/>
                  </a:lnTo>
                </a:path>
              </a:pathLst>
            </a:custGeom>
            <a:solidFill>
              <a:srgbClr val="4242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196"/>
            <p:cNvSpPr>
              <a:spLocks noChangeArrowheads="1"/>
            </p:cNvSpPr>
            <p:nvPr/>
          </p:nvSpPr>
          <p:spPr bwMode="auto">
            <a:xfrm>
              <a:off x="6196013" y="2032000"/>
              <a:ext cx="1209675" cy="604838"/>
            </a:xfrm>
            <a:custGeom>
              <a:avLst/>
              <a:gdLst>
                <a:gd name="T0" fmla="*/ 190 w 3361"/>
                <a:gd name="T1" fmla="*/ 0 h 1681"/>
                <a:gd name="T2" fmla="*/ 190 w 3361"/>
                <a:gd name="T3" fmla="*/ 0 h 1681"/>
                <a:gd name="T4" fmla="*/ 95 w 3361"/>
                <a:gd name="T5" fmla="*/ 134 h 1681"/>
                <a:gd name="T6" fmla="*/ 95 w 3361"/>
                <a:gd name="T7" fmla="*/ 134 h 1681"/>
                <a:gd name="T8" fmla="*/ 76 w 3361"/>
                <a:gd name="T9" fmla="*/ 172 h 1681"/>
                <a:gd name="T10" fmla="*/ 76 w 3361"/>
                <a:gd name="T11" fmla="*/ 172 h 1681"/>
                <a:gd name="T12" fmla="*/ 343 w 3361"/>
                <a:gd name="T13" fmla="*/ 1356 h 1681"/>
                <a:gd name="T14" fmla="*/ 400 w 3361"/>
                <a:gd name="T15" fmla="*/ 1432 h 1681"/>
                <a:gd name="T16" fmla="*/ 400 w 3361"/>
                <a:gd name="T17" fmla="*/ 1432 h 1681"/>
                <a:gd name="T18" fmla="*/ 400 w 3361"/>
                <a:gd name="T19" fmla="*/ 1432 h 1681"/>
                <a:gd name="T20" fmla="*/ 496 w 3361"/>
                <a:gd name="T21" fmla="*/ 1585 h 1681"/>
                <a:gd name="T22" fmla="*/ 2634 w 3361"/>
                <a:gd name="T23" fmla="*/ 1680 h 1681"/>
                <a:gd name="T24" fmla="*/ 3360 w 3361"/>
                <a:gd name="T25" fmla="*/ 688 h 1681"/>
                <a:gd name="T26" fmla="*/ 190 w 3361"/>
                <a:gd name="T27"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1" h="1681">
                  <a:moveTo>
                    <a:pt x="190" y="0"/>
                  </a:moveTo>
                  <a:lnTo>
                    <a:pt x="190" y="0"/>
                  </a:lnTo>
                  <a:cubicBezTo>
                    <a:pt x="133" y="58"/>
                    <a:pt x="95" y="134"/>
                    <a:pt x="95" y="134"/>
                  </a:cubicBezTo>
                  <a:lnTo>
                    <a:pt x="95" y="134"/>
                  </a:lnTo>
                  <a:cubicBezTo>
                    <a:pt x="76" y="172"/>
                    <a:pt x="76" y="172"/>
                    <a:pt x="76" y="172"/>
                  </a:cubicBezTo>
                  <a:lnTo>
                    <a:pt x="76" y="172"/>
                  </a:lnTo>
                  <a:cubicBezTo>
                    <a:pt x="76" y="172"/>
                    <a:pt x="0" y="745"/>
                    <a:pt x="343" y="1356"/>
                  </a:cubicBezTo>
                  <a:cubicBezTo>
                    <a:pt x="400" y="1432"/>
                    <a:pt x="400" y="1432"/>
                    <a:pt x="400" y="1432"/>
                  </a:cubicBezTo>
                  <a:lnTo>
                    <a:pt x="400" y="1432"/>
                  </a:lnTo>
                  <a:lnTo>
                    <a:pt x="400" y="1432"/>
                  </a:lnTo>
                  <a:cubicBezTo>
                    <a:pt x="496" y="1585"/>
                    <a:pt x="496" y="1585"/>
                    <a:pt x="496" y="1585"/>
                  </a:cubicBezTo>
                  <a:cubicBezTo>
                    <a:pt x="2634" y="1680"/>
                    <a:pt x="2634" y="1680"/>
                    <a:pt x="2634" y="1680"/>
                  </a:cubicBezTo>
                  <a:cubicBezTo>
                    <a:pt x="3360" y="688"/>
                    <a:pt x="3360" y="688"/>
                    <a:pt x="3360" y="688"/>
                  </a:cubicBezTo>
                  <a:lnTo>
                    <a:pt x="190"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197"/>
            <p:cNvSpPr>
              <a:spLocks noChangeArrowheads="1"/>
            </p:cNvSpPr>
            <p:nvPr/>
          </p:nvSpPr>
          <p:spPr bwMode="auto">
            <a:xfrm>
              <a:off x="6346825" y="2560638"/>
              <a:ext cx="852488" cy="363537"/>
            </a:xfrm>
            <a:custGeom>
              <a:avLst/>
              <a:gdLst>
                <a:gd name="T0" fmla="*/ 0 w 2369"/>
                <a:gd name="T1" fmla="*/ 0 h 1012"/>
                <a:gd name="T2" fmla="*/ 0 w 2369"/>
                <a:gd name="T3" fmla="*/ 0 h 1012"/>
                <a:gd name="T4" fmla="*/ 574 w 2369"/>
                <a:gd name="T5" fmla="*/ 515 h 1012"/>
                <a:gd name="T6" fmla="*/ 574 w 2369"/>
                <a:gd name="T7" fmla="*/ 1011 h 1012"/>
                <a:gd name="T8" fmla="*/ 1719 w 2369"/>
                <a:gd name="T9" fmla="*/ 1011 h 1012"/>
                <a:gd name="T10" fmla="*/ 1719 w 2369"/>
                <a:gd name="T11" fmla="*/ 496 h 1012"/>
                <a:gd name="T12" fmla="*/ 2368 w 2369"/>
                <a:gd name="T13" fmla="*/ 0 h 1012"/>
                <a:gd name="T14" fmla="*/ 0 w 2369"/>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9" h="1012">
                  <a:moveTo>
                    <a:pt x="0" y="0"/>
                  </a:moveTo>
                  <a:lnTo>
                    <a:pt x="0" y="0"/>
                  </a:lnTo>
                  <a:cubicBezTo>
                    <a:pt x="0" y="0"/>
                    <a:pt x="249" y="515"/>
                    <a:pt x="574" y="515"/>
                  </a:cubicBezTo>
                  <a:cubicBezTo>
                    <a:pt x="574" y="1011"/>
                    <a:pt x="574" y="1011"/>
                    <a:pt x="574" y="1011"/>
                  </a:cubicBezTo>
                  <a:cubicBezTo>
                    <a:pt x="1719" y="1011"/>
                    <a:pt x="1719" y="1011"/>
                    <a:pt x="1719" y="1011"/>
                  </a:cubicBezTo>
                  <a:cubicBezTo>
                    <a:pt x="1719" y="496"/>
                    <a:pt x="1719" y="496"/>
                    <a:pt x="1719" y="496"/>
                  </a:cubicBezTo>
                  <a:cubicBezTo>
                    <a:pt x="1719" y="496"/>
                    <a:pt x="2044" y="496"/>
                    <a:pt x="2368" y="0"/>
                  </a:cubicBezTo>
                  <a:lnTo>
                    <a:pt x="0"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198"/>
            <p:cNvSpPr>
              <a:spLocks noChangeArrowheads="1"/>
            </p:cNvSpPr>
            <p:nvPr/>
          </p:nvSpPr>
          <p:spPr bwMode="auto">
            <a:xfrm>
              <a:off x="6416675" y="2189163"/>
              <a:ext cx="879475" cy="406400"/>
            </a:xfrm>
            <a:custGeom>
              <a:avLst/>
              <a:gdLst>
                <a:gd name="T0" fmla="*/ 2444 w 2445"/>
                <a:gd name="T1" fmla="*/ 554 h 1128"/>
                <a:gd name="T2" fmla="*/ 2444 w 2445"/>
                <a:gd name="T3" fmla="*/ 554 h 1128"/>
                <a:gd name="T4" fmla="*/ 1222 w 2445"/>
                <a:gd name="T5" fmla="*/ 1127 h 1128"/>
                <a:gd name="T6" fmla="*/ 0 w 2445"/>
                <a:gd name="T7" fmla="*/ 554 h 1128"/>
                <a:gd name="T8" fmla="*/ 1222 w 2445"/>
                <a:gd name="T9" fmla="*/ 0 h 1128"/>
                <a:gd name="T10" fmla="*/ 2444 w 2445"/>
                <a:gd name="T11" fmla="*/ 554 h 1128"/>
              </a:gdLst>
              <a:ahLst/>
              <a:cxnLst>
                <a:cxn ang="0">
                  <a:pos x="T0" y="T1"/>
                </a:cxn>
                <a:cxn ang="0">
                  <a:pos x="T2" y="T3"/>
                </a:cxn>
                <a:cxn ang="0">
                  <a:pos x="T4" y="T5"/>
                </a:cxn>
                <a:cxn ang="0">
                  <a:pos x="T6" y="T7"/>
                </a:cxn>
                <a:cxn ang="0">
                  <a:pos x="T8" y="T9"/>
                </a:cxn>
                <a:cxn ang="0">
                  <a:pos x="T10" y="T11"/>
                </a:cxn>
              </a:cxnLst>
              <a:rect l="0" t="0" r="r" b="b"/>
              <a:pathLst>
                <a:path w="2445" h="1128">
                  <a:moveTo>
                    <a:pt x="2444" y="554"/>
                  </a:moveTo>
                  <a:lnTo>
                    <a:pt x="2444" y="554"/>
                  </a:lnTo>
                  <a:cubicBezTo>
                    <a:pt x="2444" y="879"/>
                    <a:pt x="1890" y="1127"/>
                    <a:pt x="1222" y="1127"/>
                  </a:cubicBezTo>
                  <a:cubicBezTo>
                    <a:pt x="553" y="1127"/>
                    <a:pt x="0" y="879"/>
                    <a:pt x="0" y="554"/>
                  </a:cubicBezTo>
                  <a:cubicBezTo>
                    <a:pt x="0" y="249"/>
                    <a:pt x="553" y="0"/>
                    <a:pt x="1222" y="0"/>
                  </a:cubicBezTo>
                  <a:cubicBezTo>
                    <a:pt x="1890" y="0"/>
                    <a:pt x="2444" y="249"/>
                    <a:pt x="2444" y="554"/>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199"/>
            <p:cNvSpPr>
              <a:spLocks noChangeArrowheads="1"/>
            </p:cNvSpPr>
            <p:nvPr/>
          </p:nvSpPr>
          <p:spPr bwMode="auto">
            <a:xfrm>
              <a:off x="6470650" y="1990725"/>
              <a:ext cx="742950" cy="357188"/>
            </a:xfrm>
            <a:custGeom>
              <a:avLst/>
              <a:gdLst>
                <a:gd name="T0" fmla="*/ 0 w 2063"/>
                <a:gd name="T1" fmla="*/ 439 h 994"/>
                <a:gd name="T2" fmla="*/ 96 w 2063"/>
                <a:gd name="T3" fmla="*/ 38 h 994"/>
                <a:gd name="T4" fmla="*/ 859 w 2063"/>
                <a:gd name="T5" fmla="*/ 0 h 994"/>
                <a:gd name="T6" fmla="*/ 1394 w 2063"/>
                <a:gd name="T7" fmla="*/ 172 h 994"/>
                <a:gd name="T8" fmla="*/ 2024 w 2063"/>
                <a:gd name="T9" fmla="*/ 324 h 994"/>
                <a:gd name="T10" fmla="*/ 2062 w 2063"/>
                <a:gd name="T11" fmla="*/ 687 h 994"/>
                <a:gd name="T12" fmla="*/ 1718 w 2063"/>
                <a:gd name="T13" fmla="*/ 993 h 994"/>
                <a:gd name="T14" fmla="*/ 0 w 2063"/>
                <a:gd name="T15" fmla="*/ 439 h 9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3" h="994">
                  <a:moveTo>
                    <a:pt x="0" y="439"/>
                  </a:moveTo>
                  <a:lnTo>
                    <a:pt x="96" y="38"/>
                  </a:lnTo>
                  <a:lnTo>
                    <a:pt x="859" y="0"/>
                  </a:lnTo>
                  <a:lnTo>
                    <a:pt x="1394" y="172"/>
                  </a:lnTo>
                  <a:lnTo>
                    <a:pt x="2024" y="324"/>
                  </a:lnTo>
                  <a:lnTo>
                    <a:pt x="2062" y="687"/>
                  </a:lnTo>
                  <a:lnTo>
                    <a:pt x="1718" y="993"/>
                  </a:lnTo>
                  <a:lnTo>
                    <a:pt x="0" y="439"/>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200"/>
            <p:cNvSpPr>
              <a:spLocks noChangeArrowheads="1"/>
            </p:cNvSpPr>
            <p:nvPr/>
          </p:nvSpPr>
          <p:spPr bwMode="auto">
            <a:xfrm>
              <a:off x="6113463" y="938213"/>
              <a:ext cx="1106487" cy="1712912"/>
            </a:xfrm>
            <a:custGeom>
              <a:avLst/>
              <a:gdLst>
                <a:gd name="T0" fmla="*/ 2501 w 3074"/>
                <a:gd name="T1" fmla="*/ 20 h 4756"/>
                <a:gd name="T2" fmla="*/ 2501 w 3074"/>
                <a:gd name="T3" fmla="*/ 20 h 4756"/>
                <a:gd name="T4" fmla="*/ 1699 w 3074"/>
                <a:gd name="T5" fmla="*/ 0 h 4756"/>
                <a:gd name="T6" fmla="*/ 1107 w 3074"/>
                <a:gd name="T7" fmla="*/ 592 h 4756"/>
                <a:gd name="T8" fmla="*/ 1088 w 3074"/>
                <a:gd name="T9" fmla="*/ 1566 h 4756"/>
                <a:gd name="T10" fmla="*/ 0 w 3074"/>
                <a:gd name="T11" fmla="*/ 2006 h 4756"/>
                <a:gd name="T12" fmla="*/ 1088 w 3074"/>
                <a:gd name="T13" fmla="*/ 2006 h 4756"/>
                <a:gd name="T14" fmla="*/ 1050 w 3074"/>
                <a:gd name="T15" fmla="*/ 4144 h 4756"/>
                <a:gd name="T16" fmla="*/ 1641 w 3074"/>
                <a:gd name="T17" fmla="*/ 4736 h 4756"/>
                <a:gd name="T18" fmla="*/ 2425 w 3074"/>
                <a:gd name="T19" fmla="*/ 4755 h 4756"/>
                <a:gd name="T20" fmla="*/ 3016 w 3074"/>
                <a:gd name="T21" fmla="*/ 4163 h 4756"/>
                <a:gd name="T22" fmla="*/ 3073 w 3074"/>
                <a:gd name="T23" fmla="*/ 612 h 4756"/>
                <a:gd name="T24" fmla="*/ 2501 w 3074"/>
                <a:gd name="T25" fmla="*/ 20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4" h="4756">
                  <a:moveTo>
                    <a:pt x="2501" y="20"/>
                  </a:moveTo>
                  <a:lnTo>
                    <a:pt x="2501" y="20"/>
                  </a:lnTo>
                  <a:cubicBezTo>
                    <a:pt x="1699" y="0"/>
                    <a:pt x="1699" y="0"/>
                    <a:pt x="1699" y="0"/>
                  </a:cubicBezTo>
                  <a:cubicBezTo>
                    <a:pt x="1374" y="0"/>
                    <a:pt x="1107" y="268"/>
                    <a:pt x="1107" y="592"/>
                  </a:cubicBezTo>
                  <a:cubicBezTo>
                    <a:pt x="1088" y="1566"/>
                    <a:pt x="1088" y="1566"/>
                    <a:pt x="1088" y="1566"/>
                  </a:cubicBezTo>
                  <a:cubicBezTo>
                    <a:pt x="668" y="1814"/>
                    <a:pt x="0" y="2006"/>
                    <a:pt x="0" y="2006"/>
                  </a:cubicBezTo>
                  <a:cubicBezTo>
                    <a:pt x="515" y="2101"/>
                    <a:pt x="859" y="2063"/>
                    <a:pt x="1088" y="2006"/>
                  </a:cubicBezTo>
                  <a:cubicBezTo>
                    <a:pt x="1050" y="4144"/>
                    <a:pt x="1050" y="4144"/>
                    <a:pt x="1050" y="4144"/>
                  </a:cubicBezTo>
                  <a:cubicBezTo>
                    <a:pt x="1050" y="4468"/>
                    <a:pt x="1298" y="4736"/>
                    <a:pt x="1641" y="4736"/>
                  </a:cubicBezTo>
                  <a:cubicBezTo>
                    <a:pt x="2425" y="4755"/>
                    <a:pt x="2425" y="4755"/>
                    <a:pt x="2425" y="4755"/>
                  </a:cubicBezTo>
                  <a:cubicBezTo>
                    <a:pt x="2749" y="4755"/>
                    <a:pt x="3016" y="4487"/>
                    <a:pt x="3016" y="4163"/>
                  </a:cubicBezTo>
                  <a:cubicBezTo>
                    <a:pt x="3073" y="612"/>
                    <a:pt x="3073" y="612"/>
                    <a:pt x="3073" y="612"/>
                  </a:cubicBezTo>
                  <a:cubicBezTo>
                    <a:pt x="3073" y="287"/>
                    <a:pt x="2825" y="20"/>
                    <a:pt x="2501" y="20"/>
                  </a:cubicBezTo>
                </a:path>
              </a:pathLst>
            </a:custGeom>
            <a:solidFill>
              <a:srgbClr val="ECF8F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201"/>
            <p:cNvSpPr>
              <a:spLocks noChangeArrowheads="1"/>
            </p:cNvSpPr>
            <p:nvPr/>
          </p:nvSpPr>
          <p:spPr bwMode="auto">
            <a:xfrm>
              <a:off x="6257925" y="1887538"/>
              <a:ext cx="317500" cy="261937"/>
            </a:xfrm>
            <a:custGeom>
              <a:avLst/>
              <a:gdLst>
                <a:gd name="T0" fmla="*/ 688 w 880"/>
                <a:gd name="T1" fmla="*/ 0 h 727"/>
                <a:gd name="T2" fmla="*/ 688 w 880"/>
                <a:gd name="T3" fmla="*/ 0 h 727"/>
                <a:gd name="T4" fmla="*/ 153 w 880"/>
                <a:gd name="T5" fmla="*/ 287 h 727"/>
                <a:gd name="T6" fmla="*/ 153 w 880"/>
                <a:gd name="T7" fmla="*/ 287 h 727"/>
                <a:gd name="T8" fmla="*/ 0 w 880"/>
                <a:gd name="T9" fmla="*/ 421 h 727"/>
                <a:gd name="T10" fmla="*/ 172 w 880"/>
                <a:gd name="T11" fmla="*/ 726 h 727"/>
                <a:gd name="T12" fmla="*/ 879 w 880"/>
                <a:gd name="T13" fmla="*/ 344 h 727"/>
                <a:gd name="T14" fmla="*/ 688 w 880"/>
                <a:gd name="T15" fmla="*/ 0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27">
                  <a:moveTo>
                    <a:pt x="688" y="0"/>
                  </a:moveTo>
                  <a:lnTo>
                    <a:pt x="688" y="0"/>
                  </a:lnTo>
                  <a:cubicBezTo>
                    <a:pt x="153" y="287"/>
                    <a:pt x="153" y="287"/>
                    <a:pt x="153" y="287"/>
                  </a:cubicBezTo>
                  <a:lnTo>
                    <a:pt x="153" y="287"/>
                  </a:lnTo>
                  <a:cubicBezTo>
                    <a:pt x="153" y="287"/>
                    <a:pt x="39" y="363"/>
                    <a:pt x="0" y="421"/>
                  </a:cubicBezTo>
                  <a:cubicBezTo>
                    <a:pt x="172" y="726"/>
                    <a:pt x="172" y="726"/>
                    <a:pt x="172" y="726"/>
                  </a:cubicBezTo>
                  <a:cubicBezTo>
                    <a:pt x="879" y="344"/>
                    <a:pt x="879" y="344"/>
                    <a:pt x="879" y="344"/>
                  </a:cubicBezTo>
                  <a:lnTo>
                    <a:pt x="688"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202"/>
            <p:cNvSpPr>
              <a:spLocks noChangeArrowheads="1"/>
            </p:cNvSpPr>
            <p:nvPr/>
          </p:nvSpPr>
          <p:spPr bwMode="auto">
            <a:xfrm>
              <a:off x="6470650" y="1874838"/>
              <a:ext cx="144463" cy="144462"/>
            </a:xfrm>
            <a:custGeom>
              <a:avLst/>
              <a:gdLst>
                <a:gd name="T0" fmla="*/ 401 w 402"/>
                <a:gd name="T1" fmla="*/ 209 h 401"/>
                <a:gd name="T2" fmla="*/ 401 w 402"/>
                <a:gd name="T3" fmla="*/ 209 h 401"/>
                <a:gd name="T4" fmla="*/ 211 w 402"/>
                <a:gd name="T5" fmla="*/ 400 h 401"/>
                <a:gd name="T6" fmla="*/ 0 w 402"/>
                <a:gd name="T7" fmla="*/ 209 h 401"/>
                <a:gd name="T8" fmla="*/ 211 w 402"/>
                <a:gd name="T9" fmla="*/ 0 h 401"/>
                <a:gd name="T10" fmla="*/ 401 w 402"/>
                <a:gd name="T11" fmla="*/ 209 h 401"/>
              </a:gdLst>
              <a:ahLst/>
              <a:cxnLst>
                <a:cxn ang="0">
                  <a:pos x="T0" y="T1"/>
                </a:cxn>
                <a:cxn ang="0">
                  <a:pos x="T2" y="T3"/>
                </a:cxn>
                <a:cxn ang="0">
                  <a:pos x="T4" y="T5"/>
                </a:cxn>
                <a:cxn ang="0">
                  <a:pos x="T6" y="T7"/>
                </a:cxn>
                <a:cxn ang="0">
                  <a:pos x="T8" y="T9"/>
                </a:cxn>
                <a:cxn ang="0">
                  <a:pos x="T10" y="T11"/>
                </a:cxn>
              </a:cxnLst>
              <a:rect l="0" t="0" r="r" b="b"/>
              <a:pathLst>
                <a:path w="402" h="401">
                  <a:moveTo>
                    <a:pt x="401" y="209"/>
                  </a:moveTo>
                  <a:lnTo>
                    <a:pt x="401" y="209"/>
                  </a:lnTo>
                  <a:cubicBezTo>
                    <a:pt x="401" y="324"/>
                    <a:pt x="306" y="400"/>
                    <a:pt x="211" y="400"/>
                  </a:cubicBezTo>
                  <a:cubicBezTo>
                    <a:pt x="96" y="400"/>
                    <a:pt x="0" y="324"/>
                    <a:pt x="0" y="209"/>
                  </a:cubicBezTo>
                  <a:cubicBezTo>
                    <a:pt x="0" y="95"/>
                    <a:pt x="96" y="0"/>
                    <a:pt x="211" y="0"/>
                  </a:cubicBezTo>
                  <a:cubicBezTo>
                    <a:pt x="306" y="0"/>
                    <a:pt x="401" y="95"/>
                    <a:pt x="401" y="209"/>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203"/>
            <p:cNvSpPr>
              <a:spLocks noChangeArrowheads="1"/>
            </p:cNvSpPr>
            <p:nvPr/>
          </p:nvSpPr>
          <p:spPr bwMode="auto">
            <a:xfrm>
              <a:off x="7180263" y="1811338"/>
              <a:ext cx="233362" cy="193675"/>
            </a:xfrm>
            <a:custGeom>
              <a:avLst/>
              <a:gdLst>
                <a:gd name="T0" fmla="*/ 496 w 650"/>
                <a:gd name="T1" fmla="*/ 0 h 536"/>
                <a:gd name="T2" fmla="*/ 649 w 650"/>
                <a:gd name="T3" fmla="*/ 268 h 536"/>
                <a:gd name="T4" fmla="*/ 153 w 650"/>
                <a:gd name="T5" fmla="*/ 535 h 536"/>
                <a:gd name="T6" fmla="*/ 0 w 650"/>
                <a:gd name="T7" fmla="*/ 268 h 536"/>
                <a:gd name="T8" fmla="*/ 496 w 650"/>
                <a:gd name="T9" fmla="*/ 0 h 536"/>
              </a:gdLst>
              <a:ahLst/>
              <a:cxnLst>
                <a:cxn ang="0">
                  <a:pos x="T0" y="T1"/>
                </a:cxn>
                <a:cxn ang="0">
                  <a:pos x="T2" y="T3"/>
                </a:cxn>
                <a:cxn ang="0">
                  <a:pos x="T4" y="T5"/>
                </a:cxn>
                <a:cxn ang="0">
                  <a:pos x="T6" y="T7"/>
                </a:cxn>
                <a:cxn ang="0">
                  <a:pos x="T8" y="T9"/>
                </a:cxn>
              </a:cxnLst>
              <a:rect l="0" t="0" r="r" b="b"/>
              <a:pathLst>
                <a:path w="650" h="536">
                  <a:moveTo>
                    <a:pt x="496" y="0"/>
                  </a:moveTo>
                  <a:lnTo>
                    <a:pt x="649" y="268"/>
                  </a:lnTo>
                  <a:lnTo>
                    <a:pt x="153" y="535"/>
                  </a:lnTo>
                  <a:lnTo>
                    <a:pt x="0" y="268"/>
                  </a:lnTo>
                  <a:lnTo>
                    <a:pt x="496"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204"/>
            <p:cNvSpPr>
              <a:spLocks noChangeArrowheads="1"/>
            </p:cNvSpPr>
            <p:nvPr/>
          </p:nvSpPr>
          <p:spPr bwMode="auto">
            <a:xfrm>
              <a:off x="7145338" y="1901825"/>
              <a:ext cx="117475" cy="117475"/>
            </a:xfrm>
            <a:custGeom>
              <a:avLst/>
              <a:gdLst>
                <a:gd name="T0" fmla="*/ 0 w 326"/>
                <a:gd name="T1" fmla="*/ 153 h 325"/>
                <a:gd name="T2" fmla="*/ 0 w 326"/>
                <a:gd name="T3" fmla="*/ 153 h 325"/>
                <a:gd name="T4" fmla="*/ 173 w 326"/>
                <a:gd name="T5" fmla="*/ 0 h 325"/>
                <a:gd name="T6" fmla="*/ 325 w 326"/>
                <a:gd name="T7" fmla="*/ 153 h 325"/>
                <a:gd name="T8" fmla="*/ 173 w 326"/>
                <a:gd name="T9" fmla="*/ 324 h 325"/>
                <a:gd name="T10" fmla="*/ 0 w 326"/>
                <a:gd name="T11" fmla="*/ 153 h 325"/>
              </a:gdLst>
              <a:ahLst/>
              <a:cxnLst>
                <a:cxn ang="0">
                  <a:pos x="T0" y="T1"/>
                </a:cxn>
                <a:cxn ang="0">
                  <a:pos x="T2" y="T3"/>
                </a:cxn>
                <a:cxn ang="0">
                  <a:pos x="T4" y="T5"/>
                </a:cxn>
                <a:cxn ang="0">
                  <a:pos x="T6" y="T7"/>
                </a:cxn>
                <a:cxn ang="0">
                  <a:pos x="T8" y="T9"/>
                </a:cxn>
                <a:cxn ang="0">
                  <a:pos x="T10" y="T11"/>
                </a:cxn>
              </a:cxnLst>
              <a:rect l="0" t="0" r="r" b="b"/>
              <a:pathLst>
                <a:path w="326" h="325">
                  <a:moveTo>
                    <a:pt x="0" y="153"/>
                  </a:moveTo>
                  <a:lnTo>
                    <a:pt x="0" y="153"/>
                  </a:lnTo>
                  <a:cubicBezTo>
                    <a:pt x="0" y="76"/>
                    <a:pt x="77" y="0"/>
                    <a:pt x="173" y="0"/>
                  </a:cubicBezTo>
                  <a:cubicBezTo>
                    <a:pt x="268" y="0"/>
                    <a:pt x="325" y="76"/>
                    <a:pt x="325" y="153"/>
                  </a:cubicBezTo>
                  <a:cubicBezTo>
                    <a:pt x="325" y="248"/>
                    <a:pt x="268" y="324"/>
                    <a:pt x="173" y="324"/>
                  </a:cubicBezTo>
                  <a:cubicBezTo>
                    <a:pt x="77" y="324"/>
                    <a:pt x="0" y="248"/>
                    <a:pt x="0" y="15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205"/>
            <p:cNvSpPr>
              <a:spLocks noChangeArrowheads="1"/>
            </p:cNvSpPr>
            <p:nvPr/>
          </p:nvSpPr>
          <p:spPr bwMode="auto">
            <a:xfrm>
              <a:off x="7145338" y="1935163"/>
              <a:ext cx="274637" cy="227012"/>
            </a:xfrm>
            <a:custGeom>
              <a:avLst/>
              <a:gdLst>
                <a:gd name="T0" fmla="*/ 611 w 765"/>
                <a:gd name="T1" fmla="*/ 0 h 631"/>
                <a:gd name="T2" fmla="*/ 764 w 765"/>
                <a:gd name="T3" fmla="*/ 287 h 631"/>
                <a:gd name="T4" fmla="*/ 153 w 765"/>
                <a:gd name="T5" fmla="*/ 630 h 631"/>
                <a:gd name="T6" fmla="*/ 0 w 765"/>
                <a:gd name="T7" fmla="*/ 344 h 631"/>
                <a:gd name="T8" fmla="*/ 611 w 765"/>
                <a:gd name="T9" fmla="*/ 0 h 631"/>
              </a:gdLst>
              <a:ahLst/>
              <a:cxnLst>
                <a:cxn ang="0">
                  <a:pos x="T0" y="T1"/>
                </a:cxn>
                <a:cxn ang="0">
                  <a:pos x="T2" y="T3"/>
                </a:cxn>
                <a:cxn ang="0">
                  <a:pos x="T4" y="T5"/>
                </a:cxn>
                <a:cxn ang="0">
                  <a:pos x="T6" y="T7"/>
                </a:cxn>
                <a:cxn ang="0">
                  <a:pos x="T8" y="T9"/>
                </a:cxn>
              </a:cxnLst>
              <a:rect l="0" t="0" r="r" b="b"/>
              <a:pathLst>
                <a:path w="765" h="631">
                  <a:moveTo>
                    <a:pt x="611" y="0"/>
                  </a:moveTo>
                  <a:lnTo>
                    <a:pt x="764" y="287"/>
                  </a:lnTo>
                  <a:lnTo>
                    <a:pt x="153" y="630"/>
                  </a:lnTo>
                  <a:lnTo>
                    <a:pt x="0" y="344"/>
                  </a:lnTo>
                  <a:lnTo>
                    <a:pt x="611"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206"/>
            <p:cNvSpPr>
              <a:spLocks noChangeArrowheads="1"/>
            </p:cNvSpPr>
            <p:nvPr/>
          </p:nvSpPr>
          <p:spPr bwMode="auto">
            <a:xfrm>
              <a:off x="7110413" y="2052638"/>
              <a:ext cx="117475" cy="117475"/>
            </a:xfrm>
            <a:custGeom>
              <a:avLst/>
              <a:gdLst>
                <a:gd name="T0" fmla="*/ 0 w 325"/>
                <a:gd name="T1" fmla="*/ 152 h 325"/>
                <a:gd name="T2" fmla="*/ 0 w 325"/>
                <a:gd name="T3" fmla="*/ 152 h 325"/>
                <a:gd name="T4" fmla="*/ 172 w 325"/>
                <a:gd name="T5" fmla="*/ 0 h 325"/>
                <a:gd name="T6" fmla="*/ 324 w 325"/>
                <a:gd name="T7" fmla="*/ 152 h 325"/>
                <a:gd name="T8" fmla="*/ 172 w 325"/>
                <a:gd name="T9" fmla="*/ 324 h 325"/>
                <a:gd name="T10" fmla="*/ 0 w 325"/>
                <a:gd name="T11" fmla="*/ 152 h 325"/>
              </a:gdLst>
              <a:ahLst/>
              <a:cxnLst>
                <a:cxn ang="0">
                  <a:pos x="T0" y="T1"/>
                </a:cxn>
                <a:cxn ang="0">
                  <a:pos x="T2" y="T3"/>
                </a:cxn>
                <a:cxn ang="0">
                  <a:pos x="T4" y="T5"/>
                </a:cxn>
                <a:cxn ang="0">
                  <a:pos x="T6" y="T7"/>
                </a:cxn>
                <a:cxn ang="0">
                  <a:pos x="T8" y="T9"/>
                </a:cxn>
                <a:cxn ang="0">
                  <a:pos x="T10" y="T11"/>
                </a:cxn>
              </a:cxnLst>
              <a:rect l="0" t="0" r="r" b="b"/>
              <a:pathLst>
                <a:path w="325" h="325">
                  <a:moveTo>
                    <a:pt x="0" y="152"/>
                  </a:moveTo>
                  <a:lnTo>
                    <a:pt x="0" y="152"/>
                  </a:lnTo>
                  <a:cubicBezTo>
                    <a:pt x="0" y="76"/>
                    <a:pt x="76" y="0"/>
                    <a:pt x="172" y="0"/>
                  </a:cubicBezTo>
                  <a:cubicBezTo>
                    <a:pt x="248" y="0"/>
                    <a:pt x="324" y="76"/>
                    <a:pt x="324" y="152"/>
                  </a:cubicBezTo>
                  <a:cubicBezTo>
                    <a:pt x="324" y="248"/>
                    <a:pt x="248" y="324"/>
                    <a:pt x="172" y="324"/>
                  </a:cubicBezTo>
                  <a:cubicBezTo>
                    <a:pt x="76" y="324"/>
                    <a:pt x="0" y="248"/>
                    <a:pt x="0" y="152"/>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207"/>
            <p:cNvSpPr>
              <a:spLocks noChangeArrowheads="1"/>
            </p:cNvSpPr>
            <p:nvPr/>
          </p:nvSpPr>
          <p:spPr bwMode="auto">
            <a:xfrm>
              <a:off x="7186613" y="2073275"/>
              <a:ext cx="233362" cy="200025"/>
            </a:xfrm>
            <a:custGeom>
              <a:avLst/>
              <a:gdLst>
                <a:gd name="T0" fmla="*/ 496 w 650"/>
                <a:gd name="T1" fmla="*/ 0 h 555"/>
                <a:gd name="T2" fmla="*/ 649 w 650"/>
                <a:gd name="T3" fmla="*/ 287 h 555"/>
                <a:gd name="T4" fmla="*/ 153 w 650"/>
                <a:gd name="T5" fmla="*/ 554 h 555"/>
                <a:gd name="T6" fmla="*/ 0 w 650"/>
                <a:gd name="T7" fmla="*/ 267 h 555"/>
                <a:gd name="T8" fmla="*/ 496 w 650"/>
                <a:gd name="T9" fmla="*/ 0 h 555"/>
              </a:gdLst>
              <a:ahLst/>
              <a:cxnLst>
                <a:cxn ang="0">
                  <a:pos x="T0" y="T1"/>
                </a:cxn>
                <a:cxn ang="0">
                  <a:pos x="T2" y="T3"/>
                </a:cxn>
                <a:cxn ang="0">
                  <a:pos x="T4" y="T5"/>
                </a:cxn>
                <a:cxn ang="0">
                  <a:pos x="T6" y="T7"/>
                </a:cxn>
                <a:cxn ang="0">
                  <a:pos x="T8" y="T9"/>
                </a:cxn>
              </a:cxnLst>
              <a:rect l="0" t="0" r="r" b="b"/>
              <a:pathLst>
                <a:path w="650" h="555">
                  <a:moveTo>
                    <a:pt x="496" y="0"/>
                  </a:moveTo>
                  <a:lnTo>
                    <a:pt x="649" y="287"/>
                  </a:lnTo>
                  <a:lnTo>
                    <a:pt x="153" y="554"/>
                  </a:lnTo>
                  <a:lnTo>
                    <a:pt x="0" y="267"/>
                  </a:lnTo>
                  <a:lnTo>
                    <a:pt x="496"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208"/>
            <p:cNvSpPr>
              <a:spLocks noChangeArrowheads="1"/>
            </p:cNvSpPr>
            <p:nvPr/>
          </p:nvSpPr>
          <p:spPr bwMode="auto">
            <a:xfrm>
              <a:off x="7151688" y="2162175"/>
              <a:ext cx="117475" cy="117475"/>
            </a:xfrm>
            <a:custGeom>
              <a:avLst/>
              <a:gdLst>
                <a:gd name="T0" fmla="*/ 0 w 325"/>
                <a:gd name="T1" fmla="*/ 153 h 326"/>
                <a:gd name="T2" fmla="*/ 0 w 325"/>
                <a:gd name="T3" fmla="*/ 153 h 326"/>
                <a:gd name="T4" fmla="*/ 153 w 325"/>
                <a:gd name="T5" fmla="*/ 0 h 326"/>
                <a:gd name="T6" fmla="*/ 324 w 325"/>
                <a:gd name="T7" fmla="*/ 153 h 326"/>
                <a:gd name="T8" fmla="*/ 153 w 325"/>
                <a:gd name="T9" fmla="*/ 325 h 326"/>
                <a:gd name="T10" fmla="*/ 0 w 325"/>
                <a:gd name="T11" fmla="*/ 153 h 326"/>
              </a:gdLst>
              <a:ahLst/>
              <a:cxnLst>
                <a:cxn ang="0">
                  <a:pos x="T0" y="T1"/>
                </a:cxn>
                <a:cxn ang="0">
                  <a:pos x="T2" y="T3"/>
                </a:cxn>
                <a:cxn ang="0">
                  <a:pos x="T4" y="T5"/>
                </a:cxn>
                <a:cxn ang="0">
                  <a:pos x="T6" y="T7"/>
                </a:cxn>
                <a:cxn ang="0">
                  <a:pos x="T8" y="T9"/>
                </a:cxn>
                <a:cxn ang="0">
                  <a:pos x="T10" y="T11"/>
                </a:cxn>
              </a:cxnLst>
              <a:rect l="0" t="0" r="r" b="b"/>
              <a:pathLst>
                <a:path w="325" h="326">
                  <a:moveTo>
                    <a:pt x="0" y="153"/>
                  </a:moveTo>
                  <a:lnTo>
                    <a:pt x="0" y="153"/>
                  </a:lnTo>
                  <a:cubicBezTo>
                    <a:pt x="0" y="76"/>
                    <a:pt x="57" y="0"/>
                    <a:pt x="153" y="0"/>
                  </a:cubicBezTo>
                  <a:cubicBezTo>
                    <a:pt x="248" y="0"/>
                    <a:pt x="324" y="76"/>
                    <a:pt x="324" y="153"/>
                  </a:cubicBezTo>
                  <a:cubicBezTo>
                    <a:pt x="324" y="248"/>
                    <a:pt x="248" y="325"/>
                    <a:pt x="153" y="325"/>
                  </a:cubicBezTo>
                  <a:cubicBezTo>
                    <a:pt x="57" y="325"/>
                    <a:pt x="0" y="248"/>
                    <a:pt x="0" y="15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209"/>
            <p:cNvSpPr>
              <a:spLocks noChangeArrowheads="1"/>
            </p:cNvSpPr>
            <p:nvPr/>
          </p:nvSpPr>
          <p:spPr bwMode="auto">
            <a:xfrm>
              <a:off x="7234238" y="2203450"/>
              <a:ext cx="171450" cy="144463"/>
            </a:xfrm>
            <a:custGeom>
              <a:avLst/>
              <a:gdLst>
                <a:gd name="T0" fmla="*/ 362 w 478"/>
                <a:gd name="T1" fmla="*/ 0 h 402"/>
                <a:gd name="T2" fmla="*/ 477 w 478"/>
                <a:gd name="T3" fmla="*/ 210 h 402"/>
                <a:gd name="T4" fmla="*/ 114 w 478"/>
                <a:gd name="T5" fmla="*/ 401 h 402"/>
                <a:gd name="T6" fmla="*/ 0 w 478"/>
                <a:gd name="T7" fmla="*/ 191 h 402"/>
                <a:gd name="T8" fmla="*/ 362 w 478"/>
                <a:gd name="T9" fmla="*/ 0 h 402"/>
              </a:gdLst>
              <a:ahLst/>
              <a:cxnLst>
                <a:cxn ang="0">
                  <a:pos x="T0" y="T1"/>
                </a:cxn>
                <a:cxn ang="0">
                  <a:pos x="T2" y="T3"/>
                </a:cxn>
                <a:cxn ang="0">
                  <a:pos x="T4" y="T5"/>
                </a:cxn>
                <a:cxn ang="0">
                  <a:pos x="T6" y="T7"/>
                </a:cxn>
                <a:cxn ang="0">
                  <a:pos x="T8" y="T9"/>
                </a:cxn>
              </a:cxnLst>
              <a:rect l="0" t="0" r="r" b="b"/>
              <a:pathLst>
                <a:path w="478" h="402">
                  <a:moveTo>
                    <a:pt x="362" y="0"/>
                  </a:moveTo>
                  <a:lnTo>
                    <a:pt x="477" y="210"/>
                  </a:lnTo>
                  <a:lnTo>
                    <a:pt x="114" y="401"/>
                  </a:lnTo>
                  <a:lnTo>
                    <a:pt x="0" y="191"/>
                  </a:lnTo>
                  <a:lnTo>
                    <a:pt x="362"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210"/>
            <p:cNvSpPr>
              <a:spLocks noChangeArrowheads="1"/>
            </p:cNvSpPr>
            <p:nvPr/>
          </p:nvSpPr>
          <p:spPr bwMode="auto">
            <a:xfrm>
              <a:off x="7207250" y="2265363"/>
              <a:ext cx="88900" cy="88900"/>
            </a:xfrm>
            <a:custGeom>
              <a:avLst/>
              <a:gdLst>
                <a:gd name="T0" fmla="*/ 0 w 249"/>
                <a:gd name="T1" fmla="*/ 133 h 249"/>
                <a:gd name="T2" fmla="*/ 0 w 249"/>
                <a:gd name="T3" fmla="*/ 133 h 249"/>
                <a:gd name="T4" fmla="*/ 133 w 249"/>
                <a:gd name="T5" fmla="*/ 0 h 249"/>
                <a:gd name="T6" fmla="*/ 248 w 249"/>
                <a:gd name="T7" fmla="*/ 133 h 249"/>
                <a:gd name="T8" fmla="*/ 133 w 249"/>
                <a:gd name="T9" fmla="*/ 248 h 249"/>
                <a:gd name="T10" fmla="*/ 0 w 249"/>
                <a:gd name="T11" fmla="*/ 133 h 249"/>
              </a:gdLst>
              <a:ahLst/>
              <a:cxnLst>
                <a:cxn ang="0">
                  <a:pos x="T0" y="T1"/>
                </a:cxn>
                <a:cxn ang="0">
                  <a:pos x="T2" y="T3"/>
                </a:cxn>
                <a:cxn ang="0">
                  <a:pos x="T4" y="T5"/>
                </a:cxn>
                <a:cxn ang="0">
                  <a:pos x="T6" y="T7"/>
                </a:cxn>
                <a:cxn ang="0">
                  <a:pos x="T8" y="T9"/>
                </a:cxn>
                <a:cxn ang="0">
                  <a:pos x="T10" y="T11"/>
                </a:cxn>
              </a:cxnLst>
              <a:rect l="0" t="0" r="r" b="b"/>
              <a:pathLst>
                <a:path w="249" h="249">
                  <a:moveTo>
                    <a:pt x="0" y="133"/>
                  </a:moveTo>
                  <a:lnTo>
                    <a:pt x="0" y="133"/>
                  </a:lnTo>
                  <a:cubicBezTo>
                    <a:pt x="0" y="57"/>
                    <a:pt x="56" y="0"/>
                    <a:pt x="133" y="0"/>
                  </a:cubicBezTo>
                  <a:cubicBezTo>
                    <a:pt x="190" y="0"/>
                    <a:pt x="248" y="57"/>
                    <a:pt x="248" y="133"/>
                  </a:cubicBezTo>
                  <a:cubicBezTo>
                    <a:pt x="248" y="210"/>
                    <a:pt x="190" y="248"/>
                    <a:pt x="133" y="248"/>
                  </a:cubicBezTo>
                  <a:cubicBezTo>
                    <a:pt x="56" y="248"/>
                    <a:pt x="0" y="210"/>
                    <a:pt x="0" y="13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211"/>
            <p:cNvSpPr>
              <a:spLocks noChangeArrowheads="1"/>
            </p:cNvSpPr>
            <p:nvPr/>
          </p:nvSpPr>
          <p:spPr bwMode="auto">
            <a:xfrm>
              <a:off x="7323138" y="1811338"/>
              <a:ext cx="109537" cy="481012"/>
            </a:xfrm>
            <a:custGeom>
              <a:avLst/>
              <a:gdLst>
                <a:gd name="T0" fmla="*/ 95 w 306"/>
                <a:gd name="T1" fmla="*/ 0 h 1338"/>
                <a:gd name="T2" fmla="*/ 95 w 306"/>
                <a:gd name="T3" fmla="*/ 0 h 1338"/>
                <a:gd name="T4" fmla="*/ 248 w 306"/>
                <a:gd name="T5" fmla="*/ 268 h 1338"/>
                <a:gd name="T6" fmla="*/ 114 w 306"/>
                <a:gd name="T7" fmla="*/ 344 h 1338"/>
                <a:gd name="T8" fmla="*/ 267 w 306"/>
                <a:gd name="T9" fmla="*/ 631 h 1338"/>
                <a:gd name="T10" fmla="*/ 114 w 306"/>
                <a:gd name="T11" fmla="*/ 726 h 1338"/>
                <a:gd name="T12" fmla="*/ 267 w 306"/>
                <a:gd name="T13" fmla="*/ 1013 h 1338"/>
                <a:gd name="T14" fmla="*/ 114 w 306"/>
                <a:gd name="T15" fmla="*/ 1089 h 1338"/>
                <a:gd name="T16" fmla="*/ 229 w 306"/>
                <a:gd name="T17" fmla="*/ 1299 h 1338"/>
                <a:gd name="T18" fmla="*/ 0 w 306"/>
                <a:gd name="T19" fmla="*/ 1337 h 1338"/>
                <a:gd name="T20" fmla="*/ 95 w 306"/>
                <a:gd name="T21"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338">
                  <a:moveTo>
                    <a:pt x="95" y="0"/>
                  </a:moveTo>
                  <a:lnTo>
                    <a:pt x="95" y="0"/>
                  </a:lnTo>
                  <a:cubicBezTo>
                    <a:pt x="95" y="0"/>
                    <a:pt x="305" y="58"/>
                    <a:pt x="248" y="268"/>
                  </a:cubicBezTo>
                  <a:cubicBezTo>
                    <a:pt x="114" y="344"/>
                    <a:pt x="114" y="344"/>
                    <a:pt x="114" y="344"/>
                  </a:cubicBezTo>
                  <a:cubicBezTo>
                    <a:pt x="114" y="344"/>
                    <a:pt x="287" y="402"/>
                    <a:pt x="267" y="631"/>
                  </a:cubicBezTo>
                  <a:cubicBezTo>
                    <a:pt x="114" y="726"/>
                    <a:pt x="114" y="726"/>
                    <a:pt x="114" y="726"/>
                  </a:cubicBezTo>
                  <a:cubicBezTo>
                    <a:pt x="114" y="726"/>
                    <a:pt x="305" y="783"/>
                    <a:pt x="267" y="1013"/>
                  </a:cubicBezTo>
                  <a:cubicBezTo>
                    <a:pt x="114" y="1089"/>
                    <a:pt x="114" y="1089"/>
                    <a:pt x="114" y="1089"/>
                  </a:cubicBezTo>
                  <a:cubicBezTo>
                    <a:pt x="114" y="1089"/>
                    <a:pt x="267" y="1127"/>
                    <a:pt x="229" y="1299"/>
                  </a:cubicBezTo>
                  <a:cubicBezTo>
                    <a:pt x="0" y="1337"/>
                    <a:pt x="0" y="1337"/>
                    <a:pt x="0" y="1337"/>
                  </a:cubicBezTo>
                  <a:lnTo>
                    <a:pt x="95"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212"/>
            <p:cNvSpPr>
              <a:spLocks noChangeArrowheads="1"/>
            </p:cNvSpPr>
            <p:nvPr/>
          </p:nvSpPr>
          <p:spPr bwMode="auto">
            <a:xfrm>
              <a:off x="7165975" y="1901825"/>
              <a:ext cx="96838" cy="109538"/>
            </a:xfrm>
            <a:custGeom>
              <a:avLst/>
              <a:gdLst>
                <a:gd name="T0" fmla="*/ 229 w 268"/>
                <a:gd name="T1" fmla="*/ 95 h 306"/>
                <a:gd name="T2" fmla="*/ 229 w 268"/>
                <a:gd name="T3" fmla="*/ 95 h 306"/>
                <a:gd name="T4" fmla="*/ 191 w 268"/>
                <a:gd name="T5" fmla="*/ 267 h 306"/>
                <a:gd name="T6" fmla="*/ 38 w 268"/>
                <a:gd name="T7" fmla="*/ 209 h 306"/>
                <a:gd name="T8" fmla="*/ 57 w 268"/>
                <a:gd name="T9" fmla="*/ 38 h 306"/>
                <a:gd name="T10" fmla="*/ 229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29" y="95"/>
                  </a:moveTo>
                  <a:lnTo>
                    <a:pt x="229" y="95"/>
                  </a:lnTo>
                  <a:cubicBezTo>
                    <a:pt x="267" y="172"/>
                    <a:pt x="248" y="248"/>
                    <a:pt x="191" y="267"/>
                  </a:cubicBezTo>
                  <a:cubicBezTo>
                    <a:pt x="133" y="305"/>
                    <a:pt x="57" y="267"/>
                    <a:pt x="38" y="209"/>
                  </a:cubicBezTo>
                  <a:cubicBezTo>
                    <a:pt x="0" y="133"/>
                    <a:pt x="0" y="57"/>
                    <a:pt x="57" y="38"/>
                  </a:cubicBezTo>
                  <a:cubicBezTo>
                    <a:pt x="115" y="0"/>
                    <a:pt x="191" y="38"/>
                    <a:pt x="229"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213"/>
            <p:cNvSpPr>
              <a:spLocks noChangeArrowheads="1"/>
            </p:cNvSpPr>
            <p:nvPr/>
          </p:nvSpPr>
          <p:spPr bwMode="auto">
            <a:xfrm>
              <a:off x="7124700" y="2052638"/>
              <a:ext cx="96838" cy="109537"/>
            </a:xfrm>
            <a:custGeom>
              <a:avLst/>
              <a:gdLst>
                <a:gd name="T0" fmla="*/ 230 w 268"/>
                <a:gd name="T1" fmla="*/ 95 h 306"/>
                <a:gd name="T2" fmla="*/ 230 w 268"/>
                <a:gd name="T3" fmla="*/ 95 h 306"/>
                <a:gd name="T4" fmla="*/ 210 w 268"/>
                <a:gd name="T5" fmla="*/ 267 h 306"/>
                <a:gd name="T6" fmla="*/ 38 w 268"/>
                <a:gd name="T7" fmla="*/ 210 h 306"/>
                <a:gd name="T8" fmla="*/ 77 w 268"/>
                <a:gd name="T9" fmla="*/ 19 h 306"/>
                <a:gd name="T10" fmla="*/ 230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30" y="95"/>
                  </a:moveTo>
                  <a:lnTo>
                    <a:pt x="230" y="95"/>
                  </a:lnTo>
                  <a:cubicBezTo>
                    <a:pt x="267" y="152"/>
                    <a:pt x="248" y="248"/>
                    <a:pt x="210" y="267"/>
                  </a:cubicBezTo>
                  <a:cubicBezTo>
                    <a:pt x="153" y="305"/>
                    <a:pt x="77" y="267"/>
                    <a:pt x="38" y="210"/>
                  </a:cubicBezTo>
                  <a:cubicBezTo>
                    <a:pt x="0" y="133"/>
                    <a:pt x="19" y="57"/>
                    <a:pt x="77" y="19"/>
                  </a:cubicBezTo>
                  <a:cubicBezTo>
                    <a:pt x="134" y="0"/>
                    <a:pt x="191" y="38"/>
                    <a:pt x="230"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214"/>
            <p:cNvSpPr>
              <a:spLocks noChangeArrowheads="1"/>
            </p:cNvSpPr>
            <p:nvPr/>
          </p:nvSpPr>
          <p:spPr bwMode="auto">
            <a:xfrm>
              <a:off x="7165975" y="2162175"/>
              <a:ext cx="96838" cy="111125"/>
            </a:xfrm>
            <a:custGeom>
              <a:avLst/>
              <a:gdLst>
                <a:gd name="T0" fmla="*/ 229 w 268"/>
                <a:gd name="T1" fmla="*/ 95 h 307"/>
                <a:gd name="T2" fmla="*/ 229 w 268"/>
                <a:gd name="T3" fmla="*/ 95 h 307"/>
                <a:gd name="T4" fmla="*/ 191 w 268"/>
                <a:gd name="T5" fmla="*/ 268 h 307"/>
                <a:gd name="T6" fmla="*/ 38 w 268"/>
                <a:gd name="T7" fmla="*/ 210 h 307"/>
                <a:gd name="T8" fmla="*/ 57 w 268"/>
                <a:gd name="T9" fmla="*/ 39 h 307"/>
                <a:gd name="T10" fmla="*/ 229 w 268"/>
                <a:gd name="T11" fmla="*/ 95 h 307"/>
              </a:gdLst>
              <a:ahLst/>
              <a:cxnLst>
                <a:cxn ang="0">
                  <a:pos x="T0" y="T1"/>
                </a:cxn>
                <a:cxn ang="0">
                  <a:pos x="T2" y="T3"/>
                </a:cxn>
                <a:cxn ang="0">
                  <a:pos x="T4" y="T5"/>
                </a:cxn>
                <a:cxn ang="0">
                  <a:pos x="T6" y="T7"/>
                </a:cxn>
                <a:cxn ang="0">
                  <a:pos x="T8" y="T9"/>
                </a:cxn>
                <a:cxn ang="0">
                  <a:pos x="T10" y="T11"/>
                </a:cxn>
              </a:cxnLst>
              <a:rect l="0" t="0" r="r" b="b"/>
              <a:pathLst>
                <a:path w="268" h="307">
                  <a:moveTo>
                    <a:pt x="229" y="95"/>
                  </a:moveTo>
                  <a:lnTo>
                    <a:pt x="229" y="95"/>
                  </a:lnTo>
                  <a:cubicBezTo>
                    <a:pt x="267" y="172"/>
                    <a:pt x="248" y="248"/>
                    <a:pt x="191" y="268"/>
                  </a:cubicBezTo>
                  <a:cubicBezTo>
                    <a:pt x="133" y="306"/>
                    <a:pt x="76" y="268"/>
                    <a:pt x="38" y="210"/>
                  </a:cubicBezTo>
                  <a:cubicBezTo>
                    <a:pt x="0" y="134"/>
                    <a:pt x="19" y="58"/>
                    <a:pt x="57" y="39"/>
                  </a:cubicBezTo>
                  <a:cubicBezTo>
                    <a:pt x="115" y="0"/>
                    <a:pt x="191" y="39"/>
                    <a:pt x="229"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0" name="Freeform 215"/>
            <p:cNvSpPr>
              <a:spLocks noChangeArrowheads="1"/>
            </p:cNvSpPr>
            <p:nvPr/>
          </p:nvSpPr>
          <p:spPr bwMode="auto">
            <a:xfrm>
              <a:off x="7219950" y="2265363"/>
              <a:ext cx="76200" cy="88900"/>
            </a:xfrm>
            <a:custGeom>
              <a:avLst/>
              <a:gdLst>
                <a:gd name="T0" fmla="*/ 192 w 212"/>
                <a:gd name="T1" fmla="*/ 95 h 249"/>
                <a:gd name="T2" fmla="*/ 192 w 212"/>
                <a:gd name="T3" fmla="*/ 95 h 249"/>
                <a:gd name="T4" fmla="*/ 153 w 212"/>
                <a:gd name="T5" fmla="*/ 229 h 249"/>
                <a:gd name="T6" fmla="*/ 19 w 212"/>
                <a:gd name="T7" fmla="*/ 171 h 249"/>
                <a:gd name="T8" fmla="*/ 58 w 212"/>
                <a:gd name="T9" fmla="*/ 38 h 249"/>
                <a:gd name="T10" fmla="*/ 192 w 212"/>
                <a:gd name="T11" fmla="*/ 95 h 249"/>
              </a:gdLst>
              <a:ahLst/>
              <a:cxnLst>
                <a:cxn ang="0">
                  <a:pos x="T0" y="T1"/>
                </a:cxn>
                <a:cxn ang="0">
                  <a:pos x="T2" y="T3"/>
                </a:cxn>
                <a:cxn ang="0">
                  <a:pos x="T4" y="T5"/>
                </a:cxn>
                <a:cxn ang="0">
                  <a:pos x="T6" y="T7"/>
                </a:cxn>
                <a:cxn ang="0">
                  <a:pos x="T8" y="T9"/>
                </a:cxn>
                <a:cxn ang="0">
                  <a:pos x="T10" y="T11"/>
                </a:cxn>
              </a:cxnLst>
              <a:rect l="0" t="0" r="r" b="b"/>
              <a:pathLst>
                <a:path w="212" h="249">
                  <a:moveTo>
                    <a:pt x="192" y="95"/>
                  </a:moveTo>
                  <a:lnTo>
                    <a:pt x="192" y="95"/>
                  </a:lnTo>
                  <a:cubicBezTo>
                    <a:pt x="211" y="133"/>
                    <a:pt x="211" y="210"/>
                    <a:pt x="153" y="229"/>
                  </a:cubicBezTo>
                  <a:cubicBezTo>
                    <a:pt x="115" y="248"/>
                    <a:pt x="58" y="229"/>
                    <a:pt x="19" y="171"/>
                  </a:cubicBezTo>
                  <a:cubicBezTo>
                    <a:pt x="0" y="114"/>
                    <a:pt x="0" y="57"/>
                    <a:pt x="58" y="38"/>
                  </a:cubicBezTo>
                  <a:cubicBezTo>
                    <a:pt x="96" y="0"/>
                    <a:pt x="153" y="38"/>
                    <a:pt x="192"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1" name="Freeform 216"/>
            <p:cNvSpPr>
              <a:spLocks noChangeArrowheads="1"/>
            </p:cNvSpPr>
            <p:nvPr/>
          </p:nvSpPr>
          <p:spPr bwMode="auto">
            <a:xfrm>
              <a:off x="6478588" y="1881188"/>
              <a:ext cx="123825" cy="131762"/>
            </a:xfrm>
            <a:custGeom>
              <a:avLst/>
              <a:gdLst>
                <a:gd name="T0" fmla="*/ 306 w 345"/>
                <a:gd name="T1" fmla="*/ 115 h 364"/>
                <a:gd name="T2" fmla="*/ 306 w 345"/>
                <a:gd name="T3" fmla="*/ 115 h 364"/>
                <a:gd name="T4" fmla="*/ 248 w 345"/>
                <a:gd name="T5" fmla="*/ 325 h 364"/>
                <a:gd name="T6" fmla="*/ 39 w 345"/>
                <a:gd name="T7" fmla="*/ 249 h 364"/>
                <a:gd name="T8" fmla="*/ 96 w 345"/>
                <a:gd name="T9" fmla="*/ 38 h 364"/>
                <a:gd name="T10" fmla="*/ 306 w 345"/>
                <a:gd name="T11" fmla="*/ 115 h 364"/>
              </a:gdLst>
              <a:ahLst/>
              <a:cxnLst>
                <a:cxn ang="0">
                  <a:pos x="T0" y="T1"/>
                </a:cxn>
                <a:cxn ang="0">
                  <a:pos x="T2" y="T3"/>
                </a:cxn>
                <a:cxn ang="0">
                  <a:pos x="T4" y="T5"/>
                </a:cxn>
                <a:cxn ang="0">
                  <a:pos x="T6" y="T7"/>
                </a:cxn>
                <a:cxn ang="0">
                  <a:pos x="T8" y="T9"/>
                </a:cxn>
                <a:cxn ang="0">
                  <a:pos x="T10" y="T11"/>
                </a:cxn>
              </a:cxnLst>
              <a:rect l="0" t="0" r="r" b="b"/>
              <a:pathLst>
                <a:path w="345" h="364">
                  <a:moveTo>
                    <a:pt x="306" y="115"/>
                  </a:moveTo>
                  <a:lnTo>
                    <a:pt x="306" y="115"/>
                  </a:lnTo>
                  <a:cubicBezTo>
                    <a:pt x="344" y="191"/>
                    <a:pt x="325" y="287"/>
                    <a:pt x="248" y="325"/>
                  </a:cubicBezTo>
                  <a:cubicBezTo>
                    <a:pt x="192" y="363"/>
                    <a:pt x="96" y="344"/>
                    <a:pt x="39" y="249"/>
                  </a:cubicBezTo>
                  <a:cubicBezTo>
                    <a:pt x="0" y="172"/>
                    <a:pt x="19" y="77"/>
                    <a:pt x="96" y="38"/>
                  </a:cubicBezTo>
                  <a:cubicBezTo>
                    <a:pt x="172" y="0"/>
                    <a:pt x="268" y="38"/>
                    <a:pt x="306" y="11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2" name="Freeform 217"/>
            <p:cNvSpPr>
              <a:spLocks noChangeArrowheads="1"/>
            </p:cNvSpPr>
            <p:nvPr/>
          </p:nvSpPr>
          <p:spPr bwMode="auto">
            <a:xfrm>
              <a:off x="7261225" y="2203450"/>
              <a:ext cx="123825" cy="55563"/>
            </a:xfrm>
            <a:custGeom>
              <a:avLst/>
              <a:gdLst>
                <a:gd name="T0" fmla="*/ 0 w 345"/>
                <a:gd name="T1" fmla="*/ 153 h 154"/>
                <a:gd name="T2" fmla="*/ 0 w 345"/>
                <a:gd name="T3" fmla="*/ 153 h 154"/>
                <a:gd name="T4" fmla="*/ 286 w 345"/>
                <a:gd name="T5" fmla="*/ 0 h 154"/>
                <a:gd name="T6" fmla="*/ 325 w 345"/>
                <a:gd name="T7" fmla="*/ 19 h 154"/>
                <a:gd name="T8" fmla="*/ 325 w 345"/>
                <a:gd name="T9" fmla="*/ 19 h 154"/>
                <a:gd name="T10" fmla="*/ 0 w 345"/>
                <a:gd name="T11" fmla="*/ 153 h 154"/>
              </a:gdLst>
              <a:ahLst/>
              <a:cxnLst>
                <a:cxn ang="0">
                  <a:pos x="T0" y="T1"/>
                </a:cxn>
                <a:cxn ang="0">
                  <a:pos x="T2" y="T3"/>
                </a:cxn>
                <a:cxn ang="0">
                  <a:pos x="T4" y="T5"/>
                </a:cxn>
                <a:cxn ang="0">
                  <a:pos x="T6" y="T7"/>
                </a:cxn>
                <a:cxn ang="0">
                  <a:pos x="T8" y="T9"/>
                </a:cxn>
                <a:cxn ang="0">
                  <a:pos x="T10" y="T11"/>
                </a:cxn>
              </a:cxnLst>
              <a:rect l="0" t="0" r="r" b="b"/>
              <a:pathLst>
                <a:path w="345" h="154">
                  <a:moveTo>
                    <a:pt x="0" y="153"/>
                  </a:moveTo>
                  <a:lnTo>
                    <a:pt x="0" y="153"/>
                  </a:lnTo>
                  <a:cubicBezTo>
                    <a:pt x="286" y="0"/>
                    <a:pt x="286" y="0"/>
                    <a:pt x="286" y="0"/>
                  </a:cubicBezTo>
                  <a:lnTo>
                    <a:pt x="325" y="19"/>
                  </a:lnTo>
                  <a:cubicBezTo>
                    <a:pt x="344" y="38"/>
                    <a:pt x="325" y="19"/>
                    <a:pt x="325" y="19"/>
                  </a:cubicBezTo>
                  <a:cubicBezTo>
                    <a:pt x="0" y="153"/>
                    <a:pt x="0" y="153"/>
                    <a:pt x="0" y="153"/>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3" name="Freeform 218"/>
            <p:cNvSpPr>
              <a:spLocks noChangeArrowheads="1"/>
            </p:cNvSpPr>
            <p:nvPr/>
          </p:nvSpPr>
          <p:spPr bwMode="auto">
            <a:xfrm>
              <a:off x="7213600" y="2073275"/>
              <a:ext cx="179388" cy="82550"/>
            </a:xfrm>
            <a:custGeom>
              <a:avLst/>
              <a:gdLst>
                <a:gd name="T0" fmla="*/ 420 w 498"/>
                <a:gd name="T1" fmla="*/ 0 h 230"/>
                <a:gd name="T2" fmla="*/ 420 w 498"/>
                <a:gd name="T3" fmla="*/ 0 h 230"/>
                <a:gd name="T4" fmla="*/ 478 w 498"/>
                <a:gd name="T5" fmla="*/ 38 h 230"/>
                <a:gd name="T6" fmla="*/ 478 w 498"/>
                <a:gd name="T7" fmla="*/ 38 h 230"/>
                <a:gd name="T8" fmla="*/ 0 w 498"/>
                <a:gd name="T9" fmla="*/ 229 h 230"/>
                <a:gd name="T10" fmla="*/ 420 w 498"/>
                <a:gd name="T11" fmla="*/ 0 h 230"/>
              </a:gdLst>
              <a:ahLst/>
              <a:cxnLst>
                <a:cxn ang="0">
                  <a:pos x="T0" y="T1"/>
                </a:cxn>
                <a:cxn ang="0">
                  <a:pos x="T2" y="T3"/>
                </a:cxn>
                <a:cxn ang="0">
                  <a:pos x="T4" y="T5"/>
                </a:cxn>
                <a:cxn ang="0">
                  <a:pos x="T6" y="T7"/>
                </a:cxn>
                <a:cxn ang="0">
                  <a:pos x="T8" y="T9"/>
                </a:cxn>
                <a:cxn ang="0">
                  <a:pos x="T10" y="T11"/>
                </a:cxn>
              </a:cxnLst>
              <a:rect l="0" t="0" r="r" b="b"/>
              <a:pathLst>
                <a:path w="498" h="230">
                  <a:moveTo>
                    <a:pt x="420" y="0"/>
                  </a:moveTo>
                  <a:lnTo>
                    <a:pt x="420" y="0"/>
                  </a:lnTo>
                  <a:cubicBezTo>
                    <a:pt x="420" y="0"/>
                    <a:pt x="459" y="19"/>
                    <a:pt x="478" y="38"/>
                  </a:cubicBezTo>
                  <a:cubicBezTo>
                    <a:pt x="497" y="57"/>
                    <a:pt x="478" y="38"/>
                    <a:pt x="478" y="38"/>
                  </a:cubicBezTo>
                  <a:cubicBezTo>
                    <a:pt x="0" y="229"/>
                    <a:pt x="0" y="229"/>
                    <a:pt x="0" y="229"/>
                  </a:cubicBezTo>
                  <a:cubicBezTo>
                    <a:pt x="420" y="0"/>
                    <a:pt x="420" y="0"/>
                    <a:pt x="42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4" name="Freeform 219"/>
            <p:cNvSpPr>
              <a:spLocks noChangeArrowheads="1"/>
            </p:cNvSpPr>
            <p:nvPr/>
          </p:nvSpPr>
          <p:spPr bwMode="auto">
            <a:xfrm>
              <a:off x="7159625" y="1935163"/>
              <a:ext cx="233363" cy="111125"/>
            </a:xfrm>
            <a:custGeom>
              <a:avLst/>
              <a:gdLst>
                <a:gd name="T0" fmla="*/ 0 w 650"/>
                <a:gd name="T1" fmla="*/ 306 h 307"/>
                <a:gd name="T2" fmla="*/ 0 w 650"/>
                <a:gd name="T3" fmla="*/ 306 h 307"/>
                <a:gd name="T4" fmla="*/ 572 w 650"/>
                <a:gd name="T5" fmla="*/ 0 h 307"/>
                <a:gd name="T6" fmla="*/ 649 w 650"/>
                <a:gd name="T7" fmla="*/ 58 h 307"/>
                <a:gd name="T8" fmla="*/ 0 w 650"/>
                <a:gd name="T9" fmla="*/ 306 h 307"/>
              </a:gdLst>
              <a:ahLst/>
              <a:cxnLst>
                <a:cxn ang="0">
                  <a:pos x="T0" y="T1"/>
                </a:cxn>
                <a:cxn ang="0">
                  <a:pos x="T2" y="T3"/>
                </a:cxn>
                <a:cxn ang="0">
                  <a:pos x="T4" y="T5"/>
                </a:cxn>
                <a:cxn ang="0">
                  <a:pos x="T6" y="T7"/>
                </a:cxn>
                <a:cxn ang="0">
                  <a:pos x="T8" y="T9"/>
                </a:cxn>
              </a:cxnLst>
              <a:rect l="0" t="0" r="r" b="b"/>
              <a:pathLst>
                <a:path w="650" h="307">
                  <a:moveTo>
                    <a:pt x="0" y="306"/>
                  </a:moveTo>
                  <a:lnTo>
                    <a:pt x="0" y="306"/>
                  </a:lnTo>
                  <a:cubicBezTo>
                    <a:pt x="572" y="0"/>
                    <a:pt x="572" y="0"/>
                    <a:pt x="572" y="0"/>
                  </a:cubicBezTo>
                  <a:cubicBezTo>
                    <a:pt x="572" y="0"/>
                    <a:pt x="630" y="38"/>
                    <a:pt x="649" y="58"/>
                  </a:cubicBezTo>
                  <a:lnTo>
                    <a:pt x="0" y="306"/>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 name="Freeform 220"/>
            <p:cNvSpPr>
              <a:spLocks noChangeArrowheads="1"/>
            </p:cNvSpPr>
            <p:nvPr/>
          </p:nvSpPr>
          <p:spPr bwMode="auto">
            <a:xfrm>
              <a:off x="7304088" y="2279650"/>
              <a:ext cx="96837" cy="88900"/>
            </a:xfrm>
            <a:custGeom>
              <a:avLst/>
              <a:gdLst>
                <a:gd name="T0" fmla="*/ 0 w 268"/>
                <a:gd name="T1" fmla="*/ 152 h 249"/>
                <a:gd name="T2" fmla="*/ 267 w 268"/>
                <a:gd name="T3" fmla="*/ 0 h 249"/>
                <a:gd name="T4" fmla="*/ 0 w 268"/>
                <a:gd name="T5" fmla="*/ 248 h 249"/>
                <a:gd name="T6" fmla="*/ 0 w 268"/>
                <a:gd name="T7" fmla="*/ 152 h 249"/>
              </a:gdLst>
              <a:ahLst/>
              <a:cxnLst>
                <a:cxn ang="0">
                  <a:pos x="T0" y="T1"/>
                </a:cxn>
                <a:cxn ang="0">
                  <a:pos x="T2" y="T3"/>
                </a:cxn>
                <a:cxn ang="0">
                  <a:pos x="T4" y="T5"/>
                </a:cxn>
                <a:cxn ang="0">
                  <a:pos x="T6" y="T7"/>
                </a:cxn>
              </a:cxnLst>
              <a:rect l="0" t="0" r="r" b="b"/>
              <a:pathLst>
                <a:path w="268" h="249">
                  <a:moveTo>
                    <a:pt x="0" y="152"/>
                  </a:moveTo>
                  <a:lnTo>
                    <a:pt x="267" y="0"/>
                  </a:lnTo>
                  <a:lnTo>
                    <a:pt x="0" y="248"/>
                  </a:lnTo>
                  <a:lnTo>
                    <a:pt x="0" y="152"/>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6" name="Freeform 221"/>
            <p:cNvSpPr>
              <a:spLocks noChangeArrowheads="1"/>
            </p:cNvSpPr>
            <p:nvPr/>
          </p:nvSpPr>
          <p:spPr bwMode="auto">
            <a:xfrm>
              <a:off x="6499225" y="2808288"/>
              <a:ext cx="495300" cy="501650"/>
            </a:xfrm>
            <a:custGeom>
              <a:avLst/>
              <a:gdLst>
                <a:gd name="T0" fmla="*/ 1374 w 1375"/>
                <a:gd name="T1" fmla="*/ 0 h 1395"/>
                <a:gd name="T2" fmla="*/ 1374 w 1375"/>
                <a:gd name="T3" fmla="*/ 1394 h 1395"/>
                <a:gd name="T4" fmla="*/ 0 w 1375"/>
                <a:gd name="T5" fmla="*/ 1394 h 1395"/>
                <a:gd name="T6" fmla="*/ 0 w 1375"/>
                <a:gd name="T7" fmla="*/ 0 h 1395"/>
                <a:gd name="T8" fmla="*/ 1374 w 1375"/>
                <a:gd name="T9" fmla="*/ 0 h 1395"/>
              </a:gdLst>
              <a:ahLst/>
              <a:cxnLst>
                <a:cxn ang="0">
                  <a:pos x="T0" y="T1"/>
                </a:cxn>
                <a:cxn ang="0">
                  <a:pos x="T2" y="T3"/>
                </a:cxn>
                <a:cxn ang="0">
                  <a:pos x="T4" y="T5"/>
                </a:cxn>
                <a:cxn ang="0">
                  <a:pos x="T6" y="T7"/>
                </a:cxn>
                <a:cxn ang="0">
                  <a:pos x="T8" y="T9"/>
                </a:cxn>
              </a:cxnLst>
              <a:rect l="0" t="0" r="r" b="b"/>
              <a:pathLst>
                <a:path w="1375" h="1395">
                  <a:moveTo>
                    <a:pt x="1374" y="0"/>
                  </a:moveTo>
                  <a:lnTo>
                    <a:pt x="1374" y="1394"/>
                  </a:lnTo>
                  <a:lnTo>
                    <a:pt x="0" y="1394"/>
                  </a:lnTo>
                  <a:lnTo>
                    <a:pt x="0" y="0"/>
                  </a:lnTo>
                  <a:lnTo>
                    <a:pt x="1374"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7" name="Freeform 222"/>
            <p:cNvSpPr>
              <a:spLocks noChangeArrowheads="1"/>
            </p:cNvSpPr>
            <p:nvPr/>
          </p:nvSpPr>
          <p:spPr bwMode="auto">
            <a:xfrm>
              <a:off x="6457950" y="2890838"/>
              <a:ext cx="571500" cy="1628775"/>
            </a:xfrm>
            <a:custGeom>
              <a:avLst/>
              <a:gdLst>
                <a:gd name="T0" fmla="*/ 1585 w 1586"/>
                <a:gd name="T1" fmla="*/ 0 h 4525"/>
                <a:gd name="T2" fmla="*/ 1585 w 1586"/>
                <a:gd name="T3" fmla="*/ 4524 h 4525"/>
                <a:gd name="T4" fmla="*/ 0 w 1586"/>
                <a:gd name="T5" fmla="*/ 4524 h 4525"/>
                <a:gd name="T6" fmla="*/ 0 w 1586"/>
                <a:gd name="T7" fmla="*/ 0 h 4525"/>
                <a:gd name="T8" fmla="*/ 1585 w 1586"/>
                <a:gd name="T9" fmla="*/ 0 h 4525"/>
              </a:gdLst>
              <a:ahLst/>
              <a:cxnLst>
                <a:cxn ang="0">
                  <a:pos x="T0" y="T1"/>
                </a:cxn>
                <a:cxn ang="0">
                  <a:pos x="T2" y="T3"/>
                </a:cxn>
                <a:cxn ang="0">
                  <a:pos x="T4" y="T5"/>
                </a:cxn>
                <a:cxn ang="0">
                  <a:pos x="T6" y="T7"/>
                </a:cxn>
                <a:cxn ang="0">
                  <a:pos x="T8" y="T9"/>
                </a:cxn>
              </a:cxnLst>
              <a:rect l="0" t="0" r="r" b="b"/>
              <a:pathLst>
                <a:path w="1586" h="4525">
                  <a:moveTo>
                    <a:pt x="1585" y="0"/>
                  </a:moveTo>
                  <a:lnTo>
                    <a:pt x="1585" y="4524"/>
                  </a:lnTo>
                  <a:lnTo>
                    <a:pt x="0" y="4524"/>
                  </a:lnTo>
                  <a:lnTo>
                    <a:pt x="0" y="0"/>
                  </a:lnTo>
                  <a:lnTo>
                    <a:pt x="1585" y="0"/>
                  </a:lnTo>
                </a:path>
              </a:pathLst>
            </a:custGeom>
            <a:solidFill>
              <a:srgbClr val="1395A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 name="TextBox 2"/>
          <p:cNvSpPr txBox="1"/>
          <p:nvPr/>
        </p:nvSpPr>
        <p:spPr>
          <a:xfrm>
            <a:off x="18033739" y="4007556"/>
            <a:ext cx="184666" cy="754053"/>
          </a:xfrm>
          <a:prstGeom prst="rect">
            <a:avLst/>
          </a:prstGeom>
          <a:noFill/>
        </p:spPr>
        <p:txBody>
          <a:bodyPr wrap="none" rtlCol="0">
            <a:spAutoFit/>
          </a:bodyPr>
          <a:lstStyle/>
          <a:p>
            <a:endParaRPr lang="en-US" dirty="0"/>
          </a:p>
        </p:txBody>
      </p:sp>
      <p:sp>
        <p:nvSpPr>
          <p:cNvPr id="248" name="TextBox 247"/>
          <p:cNvSpPr txBox="1"/>
          <p:nvPr/>
        </p:nvSpPr>
        <p:spPr>
          <a:xfrm>
            <a:off x="1775136" y="968500"/>
            <a:ext cx="17284548" cy="923330"/>
          </a:xfrm>
          <a:prstGeom prst="rect">
            <a:avLst/>
          </a:prstGeom>
          <a:noFill/>
        </p:spPr>
        <p:txBody>
          <a:bodyPr wrap="square" rtlCol="0">
            <a:spAutoFit/>
          </a:bodyPr>
          <a:lstStyle/>
          <a:p>
            <a:r>
              <a:rPr lang="en-US" sz="5400" dirty="0">
                <a:solidFill>
                  <a:schemeClr val="bg1"/>
                </a:solidFill>
                <a:latin typeface="Roboto Black"/>
                <a:cs typeface="Roboto Black"/>
              </a:rPr>
              <a:t>COMPETITION AND THEIR PRODUCTS</a:t>
            </a:r>
          </a:p>
        </p:txBody>
      </p:sp>
      <p:sp>
        <p:nvSpPr>
          <p:cNvPr id="249" name="Title 20"/>
          <p:cNvSpPr txBox="1">
            <a:spLocks/>
          </p:cNvSpPr>
          <p:nvPr/>
        </p:nvSpPr>
        <p:spPr>
          <a:xfrm>
            <a:off x="1775136" y="2733345"/>
            <a:ext cx="20920384" cy="2795649"/>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bg1"/>
                </a:solidFill>
                <a:latin typeface="Roboto Light"/>
                <a:cs typeface="Roboto Light"/>
              </a:rPr>
              <a:t>Entrepreneur  It </a:t>
            </a:r>
            <a:r>
              <a:rPr lang="fr-FR" sz="2800" dirty="0" err="1">
                <a:solidFill>
                  <a:schemeClr val="bg1"/>
                </a:solidFill>
                <a:latin typeface="Roboto Light"/>
                <a:cs typeface="Roboto Light"/>
              </a:rPr>
              <a:t>is</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defined</a:t>
            </a:r>
            <a:r>
              <a:rPr lang="fr-FR" sz="2800" dirty="0">
                <a:solidFill>
                  <a:schemeClr val="bg1"/>
                </a:solidFill>
                <a:latin typeface="Roboto Light"/>
                <a:cs typeface="Roboto Light"/>
              </a:rPr>
              <a:t> as an </a:t>
            </a:r>
            <a:r>
              <a:rPr lang="fr-FR" sz="2800" dirty="0" err="1">
                <a:solidFill>
                  <a:schemeClr val="bg1"/>
                </a:solidFill>
                <a:latin typeface="Roboto Light"/>
                <a:cs typeface="Roboto Light"/>
              </a:rPr>
              <a:t>individual</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who</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organizes</a:t>
            </a:r>
            <a:r>
              <a:rPr lang="fr-FR" sz="2800" dirty="0">
                <a:solidFill>
                  <a:schemeClr val="bg1"/>
                </a:solidFill>
                <a:latin typeface="Roboto Light"/>
                <a:cs typeface="Roboto Light"/>
              </a:rPr>
              <a:t> or </a:t>
            </a:r>
            <a:r>
              <a:rPr lang="fr-FR" sz="2800" dirty="0" err="1">
                <a:solidFill>
                  <a:schemeClr val="bg1"/>
                </a:solidFill>
                <a:latin typeface="Roboto Light"/>
                <a:cs typeface="Roboto Light"/>
              </a:rPr>
              <a:t>operates</a:t>
            </a:r>
            <a:r>
              <a:rPr lang="fr-FR" sz="2800" dirty="0">
                <a:solidFill>
                  <a:schemeClr val="bg1"/>
                </a:solidFill>
                <a:latin typeface="Roboto Light"/>
                <a:cs typeface="Roboto Light"/>
              </a:rPr>
              <a:t> a business or businesses. </a:t>
            </a:r>
            <a:r>
              <a:rPr lang="fr-FR" sz="2800" dirty="0" err="1">
                <a:solidFill>
                  <a:schemeClr val="bg1"/>
                </a:solidFill>
                <a:latin typeface="Roboto Light"/>
                <a:cs typeface="Roboto Light"/>
              </a:rPr>
              <a:t>Credit</a:t>
            </a:r>
            <a:r>
              <a:rPr lang="fr-FR" sz="2800" dirty="0">
                <a:solidFill>
                  <a:schemeClr val="bg1"/>
                </a:solidFill>
                <a:latin typeface="Roboto Light"/>
                <a:cs typeface="Roboto Light"/>
              </a:rPr>
              <a:t> for </a:t>
            </a:r>
            <a:r>
              <a:rPr lang="fr-FR" sz="2800" dirty="0" err="1">
                <a:solidFill>
                  <a:schemeClr val="bg1"/>
                </a:solidFill>
                <a:latin typeface="Roboto Light"/>
                <a:cs typeface="Roboto Light"/>
              </a:rPr>
              <a:t>coining</a:t>
            </a:r>
            <a:r>
              <a:rPr lang="fr-FR" sz="2800" dirty="0">
                <a:solidFill>
                  <a:schemeClr val="bg1"/>
                </a:solidFill>
                <a:latin typeface="Roboto Light"/>
                <a:cs typeface="Roboto Light"/>
              </a:rPr>
              <a:t> the </a:t>
            </a:r>
            <a:r>
              <a:rPr lang="fr-FR" sz="2800" dirty="0" err="1">
                <a:solidFill>
                  <a:schemeClr val="bg1"/>
                </a:solidFill>
                <a:latin typeface="Roboto Light"/>
                <a:cs typeface="Roboto Light"/>
              </a:rPr>
              <a:t>term</a:t>
            </a:r>
            <a:r>
              <a:rPr lang="fr-FR" sz="2800" dirty="0">
                <a:solidFill>
                  <a:schemeClr val="bg1"/>
                </a:solidFill>
                <a:latin typeface="Roboto Light"/>
                <a:cs typeface="Roboto Light"/>
              </a:rPr>
              <a:t> entrepreneur </a:t>
            </a:r>
            <a:r>
              <a:rPr lang="fr-FR" sz="2800" dirty="0" err="1">
                <a:solidFill>
                  <a:schemeClr val="bg1"/>
                </a:solidFill>
                <a:latin typeface="Roboto Light"/>
                <a:cs typeface="Roboto Light"/>
              </a:rPr>
              <a:t>generally</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goes</a:t>
            </a:r>
            <a:r>
              <a:rPr lang="fr-FR" sz="2800" dirty="0">
                <a:solidFill>
                  <a:schemeClr val="bg1"/>
                </a:solidFill>
                <a:latin typeface="Roboto Light"/>
                <a:cs typeface="Roboto Light"/>
              </a:rPr>
              <a:t> to the French </a:t>
            </a:r>
            <a:r>
              <a:rPr lang="fr-FR" sz="2800" dirty="0" err="1">
                <a:solidFill>
                  <a:schemeClr val="bg1"/>
                </a:solidFill>
                <a:latin typeface="Roboto Light"/>
                <a:cs typeface="Roboto Light"/>
              </a:rPr>
              <a:t>economist</a:t>
            </a:r>
            <a:r>
              <a:rPr lang="fr-FR" sz="2800" dirty="0">
                <a:solidFill>
                  <a:schemeClr val="bg1"/>
                </a:solidFill>
                <a:latin typeface="Roboto Light"/>
                <a:cs typeface="Roboto Light"/>
              </a:rPr>
              <a:t> Jean-Baptiste Say, but in </a:t>
            </a:r>
            <a:r>
              <a:rPr lang="fr-FR" sz="2800" dirty="0" err="1">
                <a:solidFill>
                  <a:schemeClr val="bg1"/>
                </a:solidFill>
                <a:latin typeface="Roboto Light"/>
                <a:cs typeface="Roboto Light"/>
              </a:rPr>
              <a:t>fact</a:t>
            </a:r>
            <a:r>
              <a:rPr lang="fr-FR" sz="2800" dirty="0">
                <a:solidFill>
                  <a:schemeClr val="bg1"/>
                </a:solidFill>
                <a:latin typeface="Roboto Light"/>
                <a:cs typeface="Roboto Light"/>
              </a:rPr>
              <a:t> the Irish-French </a:t>
            </a:r>
            <a:r>
              <a:rPr lang="fr-FR" sz="2800" dirty="0" err="1">
                <a:solidFill>
                  <a:schemeClr val="bg1"/>
                </a:solidFill>
                <a:latin typeface="Roboto Light"/>
                <a:cs typeface="Roboto Light"/>
              </a:rPr>
              <a:t>economist</a:t>
            </a:r>
            <a:r>
              <a:rPr lang="fr-FR" sz="2800" dirty="0">
                <a:solidFill>
                  <a:schemeClr val="bg1"/>
                </a:solidFill>
                <a:latin typeface="Roboto Light"/>
                <a:cs typeface="Roboto Light"/>
              </a:rPr>
              <a:t> Richard Cantillon </a:t>
            </a:r>
            <a:r>
              <a:rPr lang="fr-FR" sz="2800" dirty="0" err="1">
                <a:solidFill>
                  <a:schemeClr val="bg1"/>
                </a:solidFill>
                <a:latin typeface="Roboto Light"/>
                <a:cs typeface="Roboto Light"/>
              </a:rPr>
              <a:t>defined</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it</a:t>
            </a:r>
            <a:r>
              <a:rPr lang="fr-FR" sz="2800" dirty="0">
                <a:solidFill>
                  <a:schemeClr val="bg1"/>
                </a:solidFill>
                <a:latin typeface="Roboto Light"/>
                <a:cs typeface="Roboto Light"/>
              </a:rPr>
              <a:t> first in </a:t>
            </a:r>
            <a:r>
              <a:rPr lang="fr-FR" sz="2800" dirty="0" err="1">
                <a:solidFill>
                  <a:schemeClr val="bg1"/>
                </a:solidFill>
                <a:latin typeface="Roboto Light"/>
                <a:cs typeface="Roboto Light"/>
              </a:rPr>
              <a:t>his</a:t>
            </a:r>
            <a:r>
              <a:rPr lang="fr-FR" sz="2800" dirty="0">
                <a:solidFill>
                  <a:schemeClr val="bg1"/>
                </a:solidFill>
                <a:latin typeface="Roboto Light"/>
                <a:cs typeface="Roboto Light"/>
              </a:rPr>
              <a:t> Essai sur la Nature du Commerce en Général, or </a:t>
            </a:r>
            <a:r>
              <a:rPr lang="fr-FR" sz="2800" dirty="0" err="1">
                <a:solidFill>
                  <a:schemeClr val="bg1"/>
                </a:solidFill>
                <a:latin typeface="Roboto Light"/>
                <a:cs typeface="Roboto Light"/>
              </a:rPr>
              <a:t>Essay</a:t>
            </a:r>
            <a:r>
              <a:rPr lang="fr-FR" sz="2800" dirty="0">
                <a:solidFill>
                  <a:schemeClr val="bg1"/>
                </a:solidFill>
                <a:latin typeface="Roboto Light"/>
                <a:cs typeface="Roboto Light"/>
              </a:rPr>
              <a:t> on </a:t>
            </a:r>
            <a:r>
              <a:rPr lang="fr-FR" sz="2800" dirty="0" err="1">
                <a:solidFill>
                  <a:schemeClr val="bg1"/>
                </a:solidFill>
                <a:latin typeface="Roboto Light"/>
                <a:cs typeface="Roboto Light"/>
              </a:rPr>
              <a:t>theNature</a:t>
            </a:r>
            <a:r>
              <a:rPr lang="fr-FR" sz="2800" dirty="0">
                <a:solidFill>
                  <a:schemeClr val="bg1"/>
                </a:solidFill>
                <a:latin typeface="Roboto Light"/>
                <a:cs typeface="Roboto Light"/>
              </a:rPr>
              <a:t> of Trade in General, a book William Stanley Jevons </a:t>
            </a:r>
            <a:r>
              <a:rPr lang="fr-FR" sz="2800" dirty="0" err="1">
                <a:solidFill>
                  <a:schemeClr val="bg1"/>
                </a:solidFill>
                <a:latin typeface="Roboto Light"/>
                <a:cs typeface="Roboto Light"/>
              </a:rPr>
              <a:t>considered</a:t>
            </a:r>
            <a:r>
              <a:rPr lang="fr-FR" sz="2800" dirty="0">
                <a:solidFill>
                  <a:schemeClr val="bg1"/>
                </a:solidFill>
                <a:latin typeface="Roboto Light"/>
                <a:cs typeface="Roboto Light"/>
              </a:rPr>
              <a:t> the.</a:t>
            </a:r>
            <a:endParaRPr lang="en-US" sz="2800" dirty="0">
              <a:solidFill>
                <a:schemeClr val="bg1"/>
              </a:solidFill>
              <a:latin typeface="Roboto Light"/>
              <a:cs typeface="Roboto Light"/>
            </a:endParaRPr>
          </a:p>
        </p:txBody>
      </p:sp>
    </p:spTree>
    <p:extLst>
      <p:ext uri="{BB962C8B-B14F-4D97-AF65-F5344CB8AC3E}">
        <p14:creationId xmlns:p14="http://schemas.microsoft.com/office/powerpoint/2010/main" val="210221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fade">
                                      <p:cBhvr>
                                        <p:cTn id="11" dur="500"/>
                                        <p:tgtEl>
                                          <p:spTgt spid="2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8290580" y="5023090"/>
            <a:ext cx="4458295" cy="2153355"/>
            <a:chOff x="7027402" y="2081780"/>
            <a:chExt cx="1926096" cy="807508"/>
          </a:xfrm>
        </p:grpSpPr>
        <p:sp>
          <p:nvSpPr>
            <p:cNvPr id="48" name="Title 20"/>
            <p:cNvSpPr txBox="1">
              <a:spLocks/>
            </p:cNvSpPr>
            <p:nvPr/>
          </p:nvSpPr>
          <p:spPr>
            <a:xfrm>
              <a:off x="7027402" y="2081780"/>
              <a:ext cx="1926096" cy="207749"/>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Regular"/>
                  <a:cs typeface="Roboto Regular"/>
                </a:rPr>
                <a:t>COMPETITORS</a:t>
              </a:r>
            </a:p>
          </p:txBody>
        </p:sp>
        <p:sp>
          <p:nvSpPr>
            <p:cNvPr id="49" name="Title 20"/>
            <p:cNvSpPr txBox="1">
              <a:spLocks/>
            </p:cNvSpPr>
            <p:nvPr/>
          </p:nvSpPr>
          <p:spPr>
            <a:xfrm>
              <a:off x="7027403" y="2321440"/>
              <a:ext cx="1799098" cy="567848"/>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400" dirty="0">
                  <a:solidFill>
                    <a:schemeClr val="tx1"/>
                  </a:solidFill>
                  <a:latin typeface="Roboto Light"/>
                  <a:cs typeface="Roboto Light"/>
                </a:rPr>
                <a:t>Lorem ipsum dolor sit amet, consectetur adipiscing elit. Aliquam tincidunt ante nec</a:t>
              </a:r>
              <a:endParaRPr lang="en-US" sz="2400" dirty="0">
                <a:solidFill>
                  <a:schemeClr val="tx1"/>
                </a:solidFill>
                <a:latin typeface="Roboto Light"/>
                <a:cs typeface="Roboto Light"/>
              </a:endParaRPr>
            </a:p>
          </p:txBody>
        </p:sp>
      </p:grpSp>
      <p:grpSp>
        <p:nvGrpSpPr>
          <p:cNvPr id="50" name="Group 49"/>
          <p:cNvGrpSpPr/>
          <p:nvPr/>
        </p:nvGrpSpPr>
        <p:grpSpPr>
          <a:xfrm>
            <a:off x="1775136" y="5099292"/>
            <a:ext cx="4314084" cy="2229553"/>
            <a:chOff x="208902" y="2081780"/>
            <a:chExt cx="1926096" cy="836082"/>
          </a:xfrm>
        </p:grpSpPr>
        <p:sp>
          <p:nvSpPr>
            <p:cNvPr id="51" name="Title 20"/>
            <p:cNvSpPr txBox="1">
              <a:spLocks/>
            </p:cNvSpPr>
            <p:nvPr/>
          </p:nvSpPr>
          <p:spPr>
            <a:xfrm>
              <a:off x="208902" y="2081780"/>
              <a:ext cx="1926096" cy="207749"/>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600" b="1" dirty="0">
                  <a:solidFill>
                    <a:schemeClr val="tx1"/>
                  </a:solidFill>
                  <a:latin typeface="Roboto Regular"/>
                  <a:cs typeface="Roboto Regular"/>
                </a:rPr>
                <a:t>OUR COMPANY</a:t>
              </a:r>
            </a:p>
          </p:txBody>
        </p:sp>
        <p:sp>
          <p:nvSpPr>
            <p:cNvPr id="52" name="Title 20"/>
            <p:cNvSpPr txBox="1">
              <a:spLocks/>
            </p:cNvSpPr>
            <p:nvPr/>
          </p:nvSpPr>
          <p:spPr>
            <a:xfrm>
              <a:off x="335899" y="2350014"/>
              <a:ext cx="1799098" cy="567848"/>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2400" dirty="0">
                  <a:solidFill>
                    <a:schemeClr val="tx1"/>
                  </a:solidFill>
                  <a:latin typeface="Roboto Light"/>
                  <a:cs typeface="Roboto Light"/>
                </a:rPr>
                <a:t>Lorem ipsum dolor sit amet, consectetur adipiscing elit. Aliquam tincidunt ante nec</a:t>
              </a:r>
              <a:endParaRPr lang="en-US" sz="2400" dirty="0">
                <a:solidFill>
                  <a:schemeClr val="tx1"/>
                </a:solidFill>
                <a:latin typeface="Roboto Light"/>
                <a:cs typeface="Roboto Light"/>
              </a:endParaRPr>
            </a:p>
          </p:txBody>
        </p:sp>
      </p:grpSp>
      <p:sp>
        <p:nvSpPr>
          <p:cNvPr id="82" name="Oval 81"/>
          <p:cNvSpPr/>
          <p:nvPr/>
        </p:nvSpPr>
        <p:spPr>
          <a:xfrm>
            <a:off x="6315018" y="2935112"/>
            <a:ext cx="6885220" cy="6884323"/>
          </a:xfrm>
          <a:prstGeom prst="ellipse">
            <a:avLst/>
          </a:prstGeom>
          <a:solidFill>
            <a:schemeClr val="accent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11126787" y="2935112"/>
            <a:ext cx="6885220" cy="6884323"/>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itle 20"/>
          <p:cNvSpPr txBox="1">
            <a:spLocks/>
          </p:cNvSpPr>
          <p:nvPr/>
        </p:nvSpPr>
        <p:spPr>
          <a:xfrm>
            <a:off x="2408888" y="10192367"/>
            <a:ext cx="19553523" cy="2300129"/>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fr-FR" sz="28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Aliquam tincidunt ante nec sem congue convallis. Pellentesque vel mauris quis nisl ornare rutrum in id risus. Proin vehicula ut</a:t>
            </a:r>
            <a:endParaRPr lang="en-US" sz="2800" dirty="0">
              <a:solidFill>
                <a:schemeClr val="tx1"/>
              </a:solidFill>
              <a:latin typeface="Roboto Light"/>
              <a:cs typeface="Roboto Light"/>
            </a:endParaRPr>
          </a:p>
        </p:txBody>
      </p:sp>
      <p:sp>
        <p:nvSpPr>
          <p:cNvPr id="8" name="Slide Number Placeholder 7"/>
          <p:cNvSpPr>
            <a:spLocks noGrp="1"/>
          </p:cNvSpPr>
          <p:nvPr>
            <p:ph type="sldNum" sz="quarter" idx="12"/>
          </p:nvPr>
        </p:nvSpPr>
        <p:spPr/>
        <p:txBody>
          <a:bodyPr/>
          <a:lstStyle/>
          <a:p>
            <a:fld id="{9DF686B8-C880-FF40-96DC-14FF2413C34E}" type="slidenum">
              <a:rPr lang="en-US" smtClean="0"/>
              <a:pPr/>
              <a:t>53</a:t>
            </a:fld>
            <a:endParaRPr lang="en-US" dirty="0"/>
          </a:p>
        </p:txBody>
      </p:sp>
      <p:sp>
        <p:nvSpPr>
          <p:cNvPr id="12" name="TextBox 11"/>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COMPANY VS COMPETITORS</a:t>
            </a:r>
          </a:p>
        </p:txBody>
      </p:sp>
      <p:grpSp>
        <p:nvGrpSpPr>
          <p:cNvPr id="13" name="Group 12"/>
          <p:cNvGrpSpPr/>
          <p:nvPr/>
        </p:nvGrpSpPr>
        <p:grpSpPr>
          <a:xfrm>
            <a:off x="13794358" y="4292063"/>
            <a:ext cx="2266563" cy="3719485"/>
            <a:chOff x="1974850" y="4173538"/>
            <a:chExt cx="309563" cy="508000"/>
          </a:xfrm>
          <a:solidFill>
            <a:schemeClr val="bg1"/>
          </a:solidFill>
        </p:grpSpPr>
        <p:sp>
          <p:nvSpPr>
            <p:cNvPr id="14" name="Freeform 14"/>
            <p:cNvSpPr>
              <a:spLocks noEditPoints="1"/>
            </p:cNvSpPr>
            <p:nvPr/>
          </p:nvSpPr>
          <p:spPr bwMode="auto">
            <a:xfrm>
              <a:off x="1974850" y="4173538"/>
              <a:ext cx="293688" cy="407988"/>
            </a:xfrm>
            <a:custGeom>
              <a:avLst/>
              <a:gdLst/>
              <a:ahLst/>
              <a:cxnLst>
                <a:cxn ang="0">
                  <a:pos x="123" y="191"/>
                </a:cxn>
                <a:cxn ang="0">
                  <a:pos x="120" y="170"/>
                </a:cxn>
                <a:cxn ang="0">
                  <a:pos x="134" y="124"/>
                </a:cxn>
                <a:cxn ang="0">
                  <a:pos x="139" y="90"/>
                </a:cxn>
                <a:cxn ang="0">
                  <a:pos x="131" y="56"/>
                </a:cxn>
                <a:cxn ang="0">
                  <a:pos x="85" y="19"/>
                </a:cxn>
                <a:cxn ang="0">
                  <a:pos x="70" y="0"/>
                </a:cxn>
                <a:cxn ang="0">
                  <a:pos x="69" y="19"/>
                </a:cxn>
                <a:cxn ang="0">
                  <a:pos x="56" y="23"/>
                </a:cxn>
                <a:cxn ang="0">
                  <a:pos x="59" y="30"/>
                </a:cxn>
                <a:cxn ang="0">
                  <a:pos x="40" y="38"/>
                </a:cxn>
                <a:cxn ang="0">
                  <a:pos x="37" y="44"/>
                </a:cxn>
                <a:cxn ang="0">
                  <a:pos x="2" y="75"/>
                </a:cxn>
                <a:cxn ang="0">
                  <a:pos x="2" y="80"/>
                </a:cxn>
                <a:cxn ang="0">
                  <a:pos x="1" y="87"/>
                </a:cxn>
                <a:cxn ang="0">
                  <a:pos x="1" y="94"/>
                </a:cxn>
                <a:cxn ang="0">
                  <a:pos x="8" y="101"/>
                </a:cxn>
                <a:cxn ang="0">
                  <a:pos x="12" y="102"/>
                </a:cxn>
                <a:cxn ang="0">
                  <a:pos x="21" y="105"/>
                </a:cxn>
                <a:cxn ang="0">
                  <a:pos x="37" y="96"/>
                </a:cxn>
                <a:cxn ang="0">
                  <a:pos x="49" y="92"/>
                </a:cxn>
                <a:cxn ang="0">
                  <a:pos x="79" y="95"/>
                </a:cxn>
                <a:cxn ang="0">
                  <a:pos x="43" y="138"/>
                </a:cxn>
                <a:cxn ang="0">
                  <a:pos x="37" y="191"/>
                </a:cxn>
                <a:cxn ang="0">
                  <a:pos x="123" y="191"/>
                </a:cxn>
                <a:cxn ang="0">
                  <a:pos x="123" y="191"/>
                </a:cxn>
                <a:cxn ang="0">
                  <a:pos x="123" y="191"/>
                </a:cxn>
              </a:cxnLst>
              <a:rect l="0" t="0" r="r" b="b"/>
              <a:pathLst>
                <a:path w="139" h="191">
                  <a:moveTo>
                    <a:pt x="123" y="191"/>
                  </a:moveTo>
                  <a:cubicBezTo>
                    <a:pt x="119" y="186"/>
                    <a:pt x="120" y="170"/>
                    <a:pt x="120" y="170"/>
                  </a:cubicBezTo>
                  <a:cubicBezTo>
                    <a:pt x="120" y="170"/>
                    <a:pt x="129" y="132"/>
                    <a:pt x="134" y="124"/>
                  </a:cubicBezTo>
                  <a:cubicBezTo>
                    <a:pt x="139" y="115"/>
                    <a:pt x="139" y="90"/>
                    <a:pt x="139" y="90"/>
                  </a:cubicBezTo>
                  <a:cubicBezTo>
                    <a:pt x="139" y="90"/>
                    <a:pt x="138" y="75"/>
                    <a:pt x="131" y="56"/>
                  </a:cubicBezTo>
                  <a:cubicBezTo>
                    <a:pt x="124" y="37"/>
                    <a:pt x="101" y="22"/>
                    <a:pt x="85" y="19"/>
                  </a:cubicBezTo>
                  <a:cubicBezTo>
                    <a:pt x="84" y="10"/>
                    <a:pt x="70" y="0"/>
                    <a:pt x="70" y="0"/>
                  </a:cubicBezTo>
                  <a:cubicBezTo>
                    <a:pt x="70" y="0"/>
                    <a:pt x="72" y="19"/>
                    <a:pt x="69" y="19"/>
                  </a:cubicBezTo>
                  <a:cubicBezTo>
                    <a:pt x="67" y="19"/>
                    <a:pt x="56" y="23"/>
                    <a:pt x="56" y="23"/>
                  </a:cubicBezTo>
                  <a:cubicBezTo>
                    <a:pt x="59" y="30"/>
                    <a:pt x="59" y="30"/>
                    <a:pt x="59" y="30"/>
                  </a:cubicBezTo>
                  <a:cubicBezTo>
                    <a:pt x="45" y="34"/>
                    <a:pt x="40" y="38"/>
                    <a:pt x="40" y="38"/>
                  </a:cubicBezTo>
                  <a:cubicBezTo>
                    <a:pt x="40" y="38"/>
                    <a:pt x="39" y="39"/>
                    <a:pt x="37" y="44"/>
                  </a:cubicBezTo>
                  <a:cubicBezTo>
                    <a:pt x="34" y="49"/>
                    <a:pt x="4" y="74"/>
                    <a:pt x="2" y="75"/>
                  </a:cubicBezTo>
                  <a:cubicBezTo>
                    <a:pt x="1" y="77"/>
                    <a:pt x="2" y="80"/>
                    <a:pt x="2" y="80"/>
                  </a:cubicBezTo>
                  <a:cubicBezTo>
                    <a:pt x="2" y="80"/>
                    <a:pt x="1" y="86"/>
                    <a:pt x="1" y="87"/>
                  </a:cubicBezTo>
                  <a:cubicBezTo>
                    <a:pt x="1" y="87"/>
                    <a:pt x="0" y="92"/>
                    <a:pt x="1" y="94"/>
                  </a:cubicBezTo>
                  <a:cubicBezTo>
                    <a:pt x="3" y="96"/>
                    <a:pt x="4" y="99"/>
                    <a:pt x="8" y="101"/>
                  </a:cubicBezTo>
                  <a:cubicBezTo>
                    <a:pt x="11" y="104"/>
                    <a:pt x="12" y="102"/>
                    <a:pt x="12" y="102"/>
                  </a:cubicBezTo>
                  <a:cubicBezTo>
                    <a:pt x="12" y="102"/>
                    <a:pt x="12" y="103"/>
                    <a:pt x="21" y="105"/>
                  </a:cubicBezTo>
                  <a:cubicBezTo>
                    <a:pt x="33" y="105"/>
                    <a:pt x="37" y="96"/>
                    <a:pt x="37" y="96"/>
                  </a:cubicBezTo>
                  <a:cubicBezTo>
                    <a:pt x="37" y="96"/>
                    <a:pt x="40" y="91"/>
                    <a:pt x="49" y="92"/>
                  </a:cubicBezTo>
                  <a:cubicBezTo>
                    <a:pt x="67" y="102"/>
                    <a:pt x="79" y="95"/>
                    <a:pt x="79" y="95"/>
                  </a:cubicBezTo>
                  <a:cubicBezTo>
                    <a:pt x="79" y="95"/>
                    <a:pt x="64" y="107"/>
                    <a:pt x="43" y="138"/>
                  </a:cubicBezTo>
                  <a:cubicBezTo>
                    <a:pt x="21" y="170"/>
                    <a:pt x="37" y="191"/>
                    <a:pt x="37" y="191"/>
                  </a:cubicBezTo>
                  <a:lnTo>
                    <a:pt x="123" y="191"/>
                  </a:lnTo>
                  <a:close/>
                  <a:moveTo>
                    <a:pt x="123" y="191"/>
                  </a:moveTo>
                  <a:cubicBezTo>
                    <a:pt x="123" y="191"/>
                    <a:pt x="123" y="191"/>
                    <a:pt x="123" y="1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2006600" y="4587875"/>
              <a:ext cx="277813" cy="93663"/>
            </a:xfrm>
            <a:custGeom>
              <a:avLst/>
              <a:gdLst/>
              <a:ahLst/>
              <a:cxnLst>
                <a:cxn ang="0">
                  <a:pos x="131" y="39"/>
                </a:cxn>
                <a:cxn ang="0">
                  <a:pos x="126" y="44"/>
                </a:cxn>
                <a:cxn ang="0">
                  <a:pos x="4" y="44"/>
                </a:cxn>
                <a:cxn ang="0">
                  <a:pos x="0" y="39"/>
                </a:cxn>
                <a:cxn ang="0">
                  <a:pos x="0" y="5"/>
                </a:cxn>
                <a:cxn ang="0">
                  <a:pos x="4" y="0"/>
                </a:cxn>
                <a:cxn ang="0">
                  <a:pos x="126" y="0"/>
                </a:cxn>
                <a:cxn ang="0">
                  <a:pos x="131" y="5"/>
                </a:cxn>
                <a:cxn ang="0">
                  <a:pos x="131" y="39"/>
                </a:cxn>
                <a:cxn ang="0">
                  <a:pos x="131" y="39"/>
                </a:cxn>
                <a:cxn ang="0">
                  <a:pos x="131" y="39"/>
                </a:cxn>
              </a:cxnLst>
              <a:rect l="0" t="0" r="r" b="b"/>
              <a:pathLst>
                <a:path w="131" h="44">
                  <a:moveTo>
                    <a:pt x="131" y="39"/>
                  </a:moveTo>
                  <a:cubicBezTo>
                    <a:pt x="131" y="42"/>
                    <a:pt x="129" y="44"/>
                    <a:pt x="126" y="44"/>
                  </a:cubicBezTo>
                  <a:cubicBezTo>
                    <a:pt x="4" y="44"/>
                    <a:pt x="4" y="44"/>
                    <a:pt x="4" y="44"/>
                  </a:cubicBezTo>
                  <a:cubicBezTo>
                    <a:pt x="2" y="44"/>
                    <a:pt x="0" y="42"/>
                    <a:pt x="0" y="39"/>
                  </a:cubicBezTo>
                  <a:cubicBezTo>
                    <a:pt x="0" y="5"/>
                    <a:pt x="0" y="5"/>
                    <a:pt x="0" y="5"/>
                  </a:cubicBezTo>
                  <a:cubicBezTo>
                    <a:pt x="0" y="2"/>
                    <a:pt x="2" y="0"/>
                    <a:pt x="4" y="0"/>
                  </a:cubicBezTo>
                  <a:cubicBezTo>
                    <a:pt x="126" y="0"/>
                    <a:pt x="126" y="0"/>
                    <a:pt x="126" y="0"/>
                  </a:cubicBezTo>
                  <a:cubicBezTo>
                    <a:pt x="129" y="0"/>
                    <a:pt x="131" y="2"/>
                    <a:pt x="131" y="5"/>
                  </a:cubicBezTo>
                  <a:lnTo>
                    <a:pt x="131" y="39"/>
                  </a:lnTo>
                  <a:close/>
                  <a:moveTo>
                    <a:pt x="131" y="39"/>
                  </a:moveTo>
                  <a:cubicBezTo>
                    <a:pt x="131" y="39"/>
                    <a:pt x="131" y="39"/>
                    <a:pt x="131" y="3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7575134" y="4874514"/>
            <a:ext cx="3413200" cy="2958106"/>
            <a:chOff x="990600" y="4300538"/>
            <a:chExt cx="357188" cy="309563"/>
          </a:xfrm>
          <a:solidFill>
            <a:schemeClr val="bg1"/>
          </a:solidFill>
        </p:grpSpPr>
        <p:sp>
          <p:nvSpPr>
            <p:cNvPr id="20" name="Freeform 5"/>
            <p:cNvSpPr>
              <a:spLocks noEditPoints="1"/>
            </p:cNvSpPr>
            <p:nvPr/>
          </p:nvSpPr>
          <p:spPr bwMode="auto">
            <a:xfrm>
              <a:off x="1068388" y="4351338"/>
              <a:ext cx="34925" cy="31750"/>
            </a:xfrm>
            <a:custGeom>
              <a:avLst/>
              <a:gdLst/>
              <a:ahLst/>
              <a:cxnLst>
                <a:cxn ang="0">
                  <a:pos x="8" y="15"/>
                </a:cxn>
                <a:cxn ang="0">
                  <a:pos x="16" y="8"/>
                </a:cxn>
                <a:cxn ang="0">
                  <a:pos x="8" y="0"/>
                </a:cxn>
                <a:cxn ang="0">
                  <a:pos x="0" y="8"/>
                </a:cxn>
                <a:cxn ang="0">
                  <a:pos x="8" y="15"/>
                </a:cxn>
                <a:cxn ang="0">
                  <a:pos x="8" y="15"/>
                </a:cxn>
                <a:cxn ang="0">
                  <a:pos x="8" y="15"/>
                </a:cxn>
              </a:cxnLst>
              <a:rect l="0" t="0" r="r" b="b"/>
              <a:pathLst>
                <a:path w="16" h="15">
                  <a:moveTo>
                    <a:pt x="8" y="15"/>
                  </a:moveTo>
                  <a:cubicBezTo>
                    <a:pt x="12" y="15"/>
                    <a:pt x="16" y="12"/>
                    <a:pt x="16" y="8"/>
                  </a:cubicBezTo>
                  <a:cubicBezTo>
                    <a:pt x="16" y="4"/>
                    <a:pt x="12" y="0"/>
                    <a:pt x="8" y="0"/>
                  </a:cubicBezTo>
                  <a:cubicBezTo>
                    <a:pt x="3" y="0"/>
                    <a:pt x="0" y="4"/>
                    <a:pt x="0" y="8"/>
                  </a:cubicBezTo>
                  <a:cubicBezTo>
                    <a:pt x="0" y="12"/>
                    <a:pt x="3" y="15"/>
                    <a:pt x="8" y="15"/>
                  </a:cubicBezTo>
                  <a:close/>
                  <a:moveTo>
                    <a:pt x="8" y="15"/>
                  </a:moveTo>
                  <a:cubicBezTo>
                    <a:pt x="8" y="15"/>
                    <a:pt x="8" y="15"/>
                    <a:pt x="8"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p:nvSpPr>
          <p:spPr bwMode="auto">
            <a:xfrm>
              <a:off x="1135063" y="4300538"/>
              <a:ext cx="58738" cy="53975"/>
            </a:xfrm>
            <a:custGeom>
              <a:avLst/>
              <a:gdLst/>
              <a:ahLst/>
              <a:cxnLst>
                <a:cxn ang="0">
                  <a:pos x="28" y="13"/>
                </a:cxn>
                <a:cxn ang="0">
                  <a:pos x="14" y="26"/>
                </a:cxn>
                <a:cxn ang="0">
                  <a:pos x="0" y="13"/>
                </a:cxn>
                <a:cxn ang="0">
                  <a:pos x="14" y="0"/>
                </a:cxn>
                <a:cxn ang="0">
                  <a:pos x="28" y="13"/>
                </a:cxn>
                <a:cxn ang="0">
                  <a:pos x="28" y="13"/>
                </a:cxn>
                <a:cxn ang="0">
                  <a:pos x="28" y="13"/>
                </a:cxn>
              </a:cxnLst>
              <a:rect l="0" t="0" r="r" b="b"/>
              <a:pathLst>
                <a:path w="28" h="26">
                  <a:moveTo>
                    <a:pt x="28" y="13"/>
                  </a:moveTo>
                  <a:cubicBezTo>
                    <a:pt x="28" y="20"/>
                    <a:pt x="22" y="26"/>
                    <a:pt x="14" y="26"/>
                  </a:cubicBezTo>
                  <a:cubicBezTo>
                    <a:pt x="7" y="26"/>
                    <a:pt x="0" y="20"/>
                    <a:pt x="0" y="13"/>
                  </a:cubicBezTo>
                  <a:cubicBezTo>
                    <a:pt x="0" y="6"/>
                    <a:pt x="7" y="0"/>
                    <a:pt x="14" y="0"/>
                  </a:cubicBezTo>
                  <a:cubicBezTo>
                    <a:pt x="22" y="0"/>
                    <a:pt x="28" y="6"/>
                    <a:pt x="28" y="13"/>
                  </a:cubicBezTo>
                  <a:close/>
                  <a:moveTo>
                    <a:pt x="28" y="13"/>
                  </a:moveTo>
                  <a:cubicBezTo>
                    <a:pt x="28" y="13"/>
                    <a:pt x="28" y="13"/>
                    <a:pt x="28"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noEditPoints="1"/>
            </p:cNvSpPr>
            <p:nvPr/>
          </p:nvSpPr>
          <p:spPr bwMode="auto">
            <a:xfrm>
              <a:off x="1233488" y="4352925"/>
              <a:ext cx="34925" cy="31750"/>
            </a:xfrm>
            <a:custGeom>
              <a:avLst/>
              <a:gdLst/>
              <a:ahLst/>
              <a:cxnLst>
                <a:cxn ang="0">
                  <a:pos x="16" y="7"/>
                </a:cxn>
                <a:cxn ang="0">
                  <a:pos x="8" y="15"/>
                </a:cxn>
                <a:cxn ang="0">
                  <a:pos x="0" y="7"/>
                </a:cxn>
                <a:cxn ang="0">
                  <a:pos x="8" y="0"/>
                </a:cxn>
                <a:cxn ang="0">
                  <a:pos x="16" y="7"/>
                </a:cxn>
                <a:cxn ang="0">
                  <a:pos x="16" y="7"/>
                </a:cxn>
                <a:cxn ang="0">
                  <a:pos x="16" y="7"/>
                </a:cxn>
              </a:cxnLst>
              <a:rect l="0" t="0" r="r" b="b"/>
              <a:pathLst>
                <a:path w="16" h="15">
                  <a:moveTo>
                    <a:pt x="16" y="7"/>
                  </a:moveTo>
                  <a:cubicBezTo>
                    <a:pt x="16" y="11"/>
                    <a:pt x="12" y="15"/>
                    <a:pt x="8" y="15"/>
                  </a:cubicBezTo>
                  <a:cubicBezTo>
                    <a:pt x="3" y="15"/>
                    <a:pt x="0" y="11"/>
                    <a:pt x="0" y="7"/>
                  </a:cubicBezTo>
                  <a:cubicBezTo>
                    <a:pt x="0" y="3"/>
                    <a:pt x="3" y="0"/>
                    <a:pt x="8" y="0"/>
                  </a:cubicBezTo>
                  <a:cubicBezTo>
                    <a:pt x="12" y="0"/>
                    <a:pt x="16" y="3"/>
                    <a:pt x="16" y="7"/>
                  </a:cubicBezTo>
                  <a:close/>
                  <a:moveTo>
                    <a:pt x="16" y="7"/>
                  </a:moveTo>
                  <a:cubicBezTo>
                    <a:pt x="16" y="7"/>
                    <a:pt x="16" y="7"/>
                    <a:pt x="16"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8"/>
            <p:cNvSpPr>
              <a:spLocks noChangeArrowheads="1"/>
            </p:cNvSpPr>
            <p:nvPr/>
          </p:nvSpPr>
          <p:spPr bwMode="auto">
            <a:xfrm>
              <a:off x="1055688" y="4557713"/>
              <a:ext cx="215900" cy="52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noEditPoints="1"/>
            </p:cNvSpPr>
            <p:nvPr/>
          </p:nvSpPr>
          <p:spPr bwMode="auto">
            <a:xfrm>
              <a:off x="1287463" y="4335463"/>
              <a:ext cx="60325" cy="53975"/>
            </a:xfrm>
            <a:custGeom>
              <a:avLst/>
              <a:gdLst/>
              <a:ahLst/>
              <a:cxnLst>
                <a:cxn ang="0">
                  <a:pos x="29" y="13"/>
                </a:cxn>
                <a:cxn ang="0">
                  <a:pos x="14" y="25"/>
                </a:cxn>
                <a:cxn ang="0">
                  <a:pos x="0" y="13"/>
                </a:cxn>
                <a:cxn ang="0">
                  <a:pos x="14" y="0"/>
                </a:cxn>
                <a:cxn ang="0">
                  <a:pos x="29" y="13"/>
                </a:cxn>
                <a:cxn ang="0">
                  <a:pos x="29" y="13"/>
                </a:cxn>
                <a:cxn ang="0">
                  <a:pos x="29" y="13"/>
                </a:cxn>
              </a:cxnLst>
              <a:rect l="0" t="0" r="r" b="b"/>
              <a:pathLst>
                <a:path w="29" h="25">
                  <a:moveTo>
                    <a:pt x="29" y="13"/>
                  </a:moveTo>
                  <a:cubicBezTo>
                    <a:pt x="29" y="20"/>
                    <a:pt x="22" y="25"/>
                    <a:pt x="14" y="25"/>
                  </a:cubicBezTo>
                  <a:cubicBezTo>
                    <a:pt x="7" y="25"/>
                    <a:pt x="0" y="20"/>
                    <a:pt x="0" y="13"/>
                  </a:cubicBezTo>
                  <a:cubicBezTo>
                    <a:pt x="0" y="6"/>
                    <a:pt x="7" y="0"/>
                    <a:pt x="14" y="0"/>
                  </a:cubicBezTo>
                  <a:cubicBezTo>
                    <a:pt x="22" y="0"/>
                    <a:pt x="29" y="6"/>
                    <a:pt x="29" y="13"/>
                  </a:cubicBezTo>
                  <a:close/>
                  <a:moveTo>
                    <a:pt x="29" y="13"/>
                  </a:moveTo>
                  <a:cubicBezTo>
                    <a:pt x="29" y="13"/>
                    <a:pt x="29" y="13"/>
                    <a:pt x="29"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noEditPoints="1"/>
            </p:cNvSpPr>
            <p:nvPr/>
          </p:nvSpPr>
          <p:spPr bwMode="auto">
            <a:xfrm>
              <a:off x="990600" y="4335463"/>
              <a:ext cx="58738" cy="55563"/>
            </a:xfrm>
            <a:custGeom>
              <a:avLst/>
              <a:gdLst/>
              <a:ahLst/>
              <a:cxnLst>
                <a:cxn ang="0">
                  <a:pos x="28" y="13"/>
                </a:cxn>
                <a:cxn ang="0">
                  <a:pos x="14" y="0"/>
                </a:cxn>
                <a:cxn ang="0">
                  <a:pos x="0" y="13"/>
                </a:cxn>
                <a:cxn ang="0">
                  <a:pos x="14" y="26"/>
                </a:cxn>
                <a:cxn ang="0">
                  <a:pos x="28" y="13"/>
                </a:cxn>
                <a:cxn ang="0">
                  <a:pos x="28" y="13"/>
                </a:cxn>
                <a:cxn ang="0">
                  <a:pos x="28" y="13"/>
                </a:cxn>
              </a:cxnLst>
              <a:rect l="0" t="0" r="r" b="b"/>
              <a:pathLst>
                <a:path w="28" h="26">
                  <a:moveTo>
                    <a:pt x="28" y="13"/>
                  </a:moveTo>
                  <a:cubicBezTo>
                    <a:pt x="28" y="6"/>
                    <a:pt x="22" y="0"/>
                    <a:pt x="14" y="0"/>
                  </a:cubicBezTo>
                  <a:cubicBezTo>
                    <a:pt x="6" y="0"/>
                    <a:pt x="0" y="6"/>
                    <a:pt x="0" y="13"/>
                  </a:cubicBezTo>
                  <a:cubicBezTo>
                    <a:pt x="0" y="20"/>
                    <a:pt x="6" y="26"/>
                    <a:pt x="14" y="26"/>
                  </a:cubicBezTo>
                  <a:cubicBezTo>
                    <a:pt x="22" y="26"/>
                    <a:pt x="28" y="20"/>
                    <a:pt x="28" y="13"/>
                  </a:cubicBezTo>
                  <a:close/>
                  <a:moveTo>
                    <a:pt x="28" y="13"/>
                  </a:moveTo>
                  <a:cubicBezTo>
                    <a:pt x="28" y="13"/>
                    <a:pt x="28" y="13"/>
                    <a:pt x="28"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EditPoints="1"/>
            </p:cNvSpPr>
            <p:nvPr/>
          </p:nvSpPr>
          <p:spPr bwMode="auto">
            <a:xfrm>
              <a:off x="1030288" y="4364038"/>
              <a:ext cx="277813" cy="182563"/>
            </a:xfrm>
            <a:custGeom>
              <a:avLst/>
              <a:gdLst/>
              <a:ahLst/>
              <a:cxnLst>
                <a:cxn ang="0">
                  <a:pos x="120" y="15"/>
                </a:cxn>
                <a:cxn ang="0">
                  <a:pos x="100" y="32"/>
                </a:cxn>
                <a:cxn ang="0">
                  <a:pos x="102" y="14"/>
                </a:cxn>
                <a:cxn ang="0">
                  <a:pos x="96" y="13"/>
                </a:cxn>
                <a:cxn ang="0">
                  <a:pos x="84" y="28"/>
                </a:cxn>
                <a:cxn ang="0">
                  <a:pos x="69" y="4"/>
                </a:cxn>
                <a:cxn ang="0">
                  <a:pos x="58" y="4"/>
                </a:cxn>
                <a:cxn ang="0">
                  <a:pos x="43" y="28"/>
                </a:cxn>
                <a:cxn ang="0">
                  <a:pos x="33" y="13"/>
                </a:cxn>
                <a:cxn ang="0">
                  <a:pos x="27" y="14"/>
                </a:cxn>
                <a:cxn ang="0">
                  <a:pos x="28" y="33"/>
                </a:cxn>
                <a:cxn ang="0">
                  <a:pos x="9" y="15"/>
                </a:cxn>
                <a:cxn ang="0">
                  <a:pos x="0" y="18"/>
                </a:cxn>
                <a:cxn ang="0">
                  <a:pos x="13" y="86"/>
                </a:cxn>
                <a:cxn ang="0">
                  <a:pos x="114" y="86"/>
                </a:cxn>
                <a:cxn ang="0">
                  <a:pos x="131" y="20"/>
                </a:cxn>
                <a:cxn ang="0">
                  <a:pos x="120" y="15"/>
                </a:cxn>
                <a:cxn ang="0">
                  <a:pos x="120" y="15"/>
                </a:cxn>
                <a:cxn ang="0">
                  <a:pos x="120" y="15"/>
                </a:cxn>
              </a:cxnLst>
              <a:rect l="0" t="0" r="r" b="b"/>
              <a:pathLst>
                <a:path w="131" h="86">
                  <a:moveTo>
                    <a:pt x="120" y="15"/>
                  </a:moveTo>
                  <a:cubicBezTo>
                    <a:pt x="100" y="32"/>
                    <a:pt x="100" y="32"/>
                    <a:pt x="100" y="32"/>
                  </a:cubicBezTo>
                  <a:cubicBezTo>
                    <a:pt x="102" y="14"/>
                    <a:pt x="102" y="14"/>
                    <a:pt x="102" y="14"/>
                  </a:cubicBezTo>
                  <a:cubicBezTo>
                    <a:pt x="102" y="14"/>
                    <a:pt x="99" y="10"/>
                    <a:pt x="96" y="13"/>
                  </a:cubicBezTo>
                  <a:cubicBezTo>
                    <a:pt x="84" y="28"/>
                    <a:pt x="84" y="28"/>
                    <a:pt x="84" y="28"/>
                  </a:cubicBezTo>
                  <a:cubicBezTo>
                    <a:pt x="69" y="4"/>
                    <a:pt x="69" y="4"/>
                    <a:pt x="69" y="4"/>
                  </a:cubicBezTo>
                  <a:cubicBezTo>
                    <a:pt x="69" y="4"/>
                    <a:pt x="65" y="0"/>
                    <a:pt x="58" y="4"/>
                  </a:cubicBezTo>
                  <a:cubicBezTo>
                    <a:pt x="43" y="28"/>
                    <a:pt x="43" y="28"/>
                    <a:pt x="43" y="28"/>
                  </a:cubicBezTo>
                  <a:cubicBezTo>
                    <a:pt x="33" y="13"/>
                    <a:pt x="33" y="13"/>
                    <a:pt x="33" y="13"/>
                  </a:cubicBezTo>
                  <a:cubicBezTo>
                    <a:pt x="33" y="13"/>
                    <a:pt x="30" y="9"/>
                    <a:pt x="27" y="14"/>
                  </a:cubicBezTo>
                  <a:cubicBezTo>
                    <a:pt x="28" y="33"/>
                    <a:pt x="28" y="33"/>
                    <a:pt x="28" y="33"/>
                  </a:cubicBezTo>
                  <a:cubicBezTo>
                    <a:pt x="9" y="15"/>
                    <a:pt x="9" y="15"/>
                    <a:pt x="9" y="15"/>
                  </a:cubicBezTo>
                  <a:cubicBezTo>
                    <a:pt x="9" y="15"/>
                    <a:pt x="3" y="12"/>
                    <a:pt x="0" y="18"/>
                  </a:cubicBezTo>
                  <a:cubicBezTo>
                    <a:pt x="13" y="86"/>
                    <a:pt x="13" y="86"/>
                    <a:pt x="13" y="86"/>
                  </a:cubicBezTo>
                  <a:cubicBezTo>
                    <a:pt x="114" y="86"/>
                    <a:pt x="114" y="86"/>
                    <a:pt x="114" y="86"/>
                  </a:cubicBezTo>
                  <a:cubicBezTo>
                    <a:pt x="131" y="20"/>
                    <a:pt x="131" y="20"/>
                    <a:pt x="131" y="20"/>
                  </a:cubicBezTo>
                  <a:cubicBezTo>
                    <a:pt x="131" y="20"/>
                    <a:pt x="129" y="11"/>
                    <a:pt x="120" y="15"/>
                  </a:cubicBezTo>
                  <a:close/>
                  <a:moveTo>
                    <a:pt x="120" y="15"/>
                  </a:moveTo>
                  <a:cubicBezTo>
                    <a:pt x="120" y="15"/>
                    <a:pt x="120" y="15"/>
                    <a:pt x="120"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36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1" y="2935112"/>
            <a:ext cx="12185649" cy="68843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2185650" y="2935112"/>
            <a:ext cx="12201525" cy="688432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itle 20"/>
          <p:cNvSpPr txBox="1">
            <a:spLocks/>
          </p:cNvSpPr>
          <p:nvPr/>
        </p:nvSpPr>
        <p:spPr>
          <a:xfrm>
            <a:off x="2408888" y="10192367"/>
            <a:ext cx="19553523" cy="2300129"/>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fr-FR" sz="28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Aliquam tincidunt ante nec sem congue convallis. Pellentesque vel mauris quis nisl ornare rutrum in id risus. Proin vehicula ut</a:t>
            </a:r>
            <a:endParaRPr lang="en-US" sz="2800" dirty="0">
              <a:solidFill>
                <a:schemeClr val="tx1"/>
              </a:solidFill>
              <a:latin typeface="Roboto Light"/>
              <a:cs typeface="Roboto Light"/>
            </a:endParaRPr>
          </a:p>
        </p:txBody>
      </p:sp>
      <p:sp>
        <p:nvSpPr>
          <p:cNvPr id="8" name="Slide Number Placeholder 7"/>
          <p:cNvSpPr>
            <a:spLocks noGrp="1"/>
          </p:cNvSpPr>
          <p:nvPr>
            <p:ph type="sldNum" sz="quarter" idx="12"/>
          </p:nvPr>
        </p:nvSpPr>
        <p:spPr/>
        <p:txBody>
          <a:bodyPr/>
          <a:lstStyle/>
          <a:p>
            <a:fld id="{9DF686B8-C880-FF40-96DC-14FF2413C34E}" type="slidenum">
              <a:rPr lang="en-US" smtClean="0"/>
              <a:pPr/>
              <a:t>54</a:t>
            </a:fld>
            <a:endParaRPr lang="en-US" dirty="0"/>
          </a:p>
        </p:txBody>
      </p:sp>
      <p:sp>
        <p:nvSpPr>
          <p:cNvPr id="12" name="TextBox 11"/>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ADVANTAGE ABOVE COMPETITORS</a:t>
            </a:r>
          </a:p>
        </p:txBody>
      </p:sp>
      <p:sp>
        <p:nvSpPr>
          <p:cNvPr id="7" name="Title 20"/>
          <p:cNvSpPr txBox="1">
            <a:spLocks/>
          </p:cNvSpPr>
          <p:nvPr/>
        </p:nvSpPr>
        <p:spPr>
          <a:xfrm>
            <a:off x="2479268" y="3528911"/>
            <a:ext cx="9068839" cy="1266000"/>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fr-FR" sz="2800" dirty="0" err="1">
                <a:solidFill>
                  <a:schemeClr val="bg1"/>
                </a:solidFill>
                <a:latin typeface="Roboto Light"/>
                <a:cs typeface="Roboto Light"/>
              </a:rPr>
              <a:t>Lorem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ipsum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dolor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sit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amet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consectetur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adipiscing</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elit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Aliquam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tincidunt</a:t>
            </a:r>
            <a:r>
              <a:rPr lang="fr-FR" sz="2800" dirty="0">
                <a:solidFill>
                  <a:schemeClr val="bg1"/>
                </a:solidFill>
                <a:latin typeface="Roboto Light"/>
                <a:cs typeface="Roboto Light"/>
              </a:rPr>
              <a:t> ante nec </a:t>
            </a:r>
            <a:r>
              <a:rPr lang="fr-FR" sz="2800" dirty="0" err="1">
                <a:solidFill>
                  <a:schemeClr val="bg1"/>
                </a:solidFill>
                <a:latin typeface="Roboto Light"/>
                <a:cs typeface="Roboto Light"/>
              </a:rPr>
              <a:t>sem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congue</a:t>
            </a:r>
            <a:endParaRPr lang="fr-FR" sz="2800" dirty="0">
              <a:solidFill>
                <a:schemeClr val="bg1"/>
              </a:solidFill>
              <a:latin typeface="Roboto Light"/>
              <a:cs typeface="Roboto Light"/>
            </a:endParaRPr>
          </a:p>
        </p:txBody>
      </p:sp>
      <p:sp>
        <p:nvSpPr>
          <p:cNvPr id="10" name="Title 20"/>
          <p:cNvSpPr txBox="1">
            <a:spLocks/>
          </p:cNvSpPr>
          <p:nvPr/>
        </p:nvSpPr>
        <p:spPr>
          <a:xfrm>
            <a:off x="2479268" y="5010649"/>
            <a:ext cx="9068839" cy="1266000"/>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fr-FR" sz="2800" dirty="0" err="1">
                <a:solidFill>
                  <a:schemeClr val="bg1"/>
                </a:solidFill>
                <a:latin typeface="Roboto Light"/>
                <a:cs typeface="Roboto Light"/>
              </a:rPr>
              <a:t>Lorem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ipsum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dolor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sit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amet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consectetur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adipiscing</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elit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Aliquam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tincidunt</a:t>
            </a:r>
            <a:r>
              <a:rPr lang="fr-FR" sz="2800" dirty="0">
                <a:solidFill>
                  <a:schemeClr val="bg1"/>
                </a:solidFill>
                <a:latin typeface="Roboto Light"/>
                <a:cs typeface="Roboto Light"/>
              </a:rPr>
              <a:t> ante nec </a:t>
            </a:r>
            <a:r>
              <a:rPr lang="fr-FR" sz="2800" dirty="0" err="1">
                <a:solidFill>
                  <a:schemeClr val="bg1"/>
                </a:solidFill>
                <a:latin typeface="Roboto Light"/>
                <a:cs typeface="Roboto Light"/>
              </a:rPr>
              <a:t>sem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congue</a:t>
            </a:r>
            <a:endParaRPr lang="fr-FR" sz="2800" dirty="0">
              <a:solidFill>
                <a:schemeClr val="bg1"/>
              </a:solidFill>
              <a:latin typeface="Roboto Light"/>
              <a:cs typeface="Roboto Light"/>
            </a:endParaRPr>
          </a:p>
        </p:txBody>
      </p:sp>
      <p:sp>
        <p:nvSpPr>
          <p:cNvPr id="11" name="Title 20"/>
          <p:cNvSpPr txBox="1">
            <a:spLocks/>
          </p:cNvSpPr>
          <p:nvPr/>
        </p:nvSpPr>
        <p:spPr>
          <a:xfrm>
            <a:off x="2479268" y="6449256"/>
            <a:ext cx="9068839" cy="1266000"/>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fr-FR" sz="2800" dirty="0" err="1">
                <a:solidFill>
                  <a:schemeClr val="bg1"/>
                </a:solidFill>
                <a:latin typeface="Roboto Light"/>
                <a:cs typeface="Roboto Light"/>
              </a:rPr>
              <a:t>Lorem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ipsum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dolor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sit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amet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consectetur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adipiscing</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elit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Aliquam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tincidunt</a:t>
            </a:r>
            <a:r>
              <a:rPr lang="fr-FR" sz="2800" dirty="0">
                <a:solidFill>
                  <a:schemeClr val="bg1"/>
                </a:solidFill>
                <a:latin typeface="Roboto Light"/>
                <a:cs typeface="Roboto Light"/>
              </a:rPr>
              <a:t> ante nec </a:t>
            </a:r>
            <a:r>
              <a:rPr lang="fr-FR" sz="2800" dirty="0" err="1">
                <a:solidFill>
                  <a:schemeClr val="bg1"/>
                </a:solidFill>
                <a:latin typeface="Roboto Light"/>
                <a:cs typeface="Roboto Light"/>
              </a:rPr>
              <a:t>sem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congue</a:t>
            </a:r>
            <a:endParaRPr lang="fr-FR" sz="2800" dirty="0">
              <a:solidFill>
                <a:schemeClr val="bg1"/>
              </a:solidFill>
              <a:latin typeface="Roboto Light"/>
              <a:cs typeface="Roboto Light"/>
            </a:endParaRPr>
          </a:p>
        </p:txBody>
      </p:sp>
      <p:sp>
        <p:nvSpPr>
          <p:cNvPr id="13" name="Freeform 29"/>
          <p:cNvSpPr>
            <a:spLocks/>
          </p:cNvSpPr>
          <p:nvPr/>
        </p:nvSpPr>
        <p:spPr bwMode="auto">
          <a:xfrm>
            <a:off x="1986015" y="3889557"/>
            <a:ext cx="528701" cy="40797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9"/>
          <p:cNvSpPr>
            <a:spLocks/>
          </p:cNvSpPr>
          <p:nvPr/>
        </p:nvSpPr>
        <p:spPr bwMode="auto">
          <a:xfrm>
            <a:off x="1986015" y="5424215"/>
            <a:ext cx="528701" cy="40797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9"/>
          <p:cNvSpPr>
            <a:spLocks/>
          </p:cNvSpPr>
          <p:nvPr/>
        </p:nvSpPr>
        <p:spPr bwMode="auto">
          <a:xfrm>
            <a:off x="1986015" y="6826575"/>
            <a:ext cx="528701" cy="40797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itle 20"/>
          <p:cNvSpPr txBox="1">
            <a:spLocks/>
          </p:cNvSpPr>
          <p:nvPr/>
        </p:nvSpPr>
        <p:spPr>
          <a:xfrm>
            <a:off x="2479268" y="7741716"/>
            <a:ext cx="9068839" cy="1266000"/>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fr-FR" sz="2800" dirty="0" err="1">
                <a:solidFill>
                  <a:schemeClr val="bg1"/>
                </a:solidFill>
                <a:latin typeface="Roboto Light"/>
                <a:cs typeface="Roboto Light"/>
              </a:rPr>
              <a:t>Lorem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ipsum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dolor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sit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amet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consectetur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adipiscing</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elit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Aliquam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tincidunt</a:t>
            </a:r>
            <a:r>
              <a:rPr lang="fr-FR" sz="2800" dirty="0">
                <a:solidFill>
                  <a:schemeClr val="bg1"/>
                </a:solidFill>
                <a:latin typeface="Roboto Light"/>
                <a:cs typeface="Roboto Light"/>
              </a:rPr>
              <a:t> ante nec </a:t>
            </a:r>
            <a:r>
              <a:rPr lang="fr-FR" sz="2800" dirty="0" err="1">
                <a:solidFill>
                  <a:schemeClr val="bg1"/>
                </a:solidFill>
                <a:latin typeface="Roboto Light"/>
                <a:cs typeface="Roboto Light"/>
              </a:rPr>
              <a:t>sem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congue</a:t>
            </a:r>
            <a:endParaRPr lang="fr-FR" sz="2800" dirty="0">
              <a:solidFill>
                <a:schemeClr val="bg1"/>
              </a:solidFill>
              <a:latin typeface="Roboto Light"/>
              <a:cs typeface="Roboto Light"/>
            </a:endParaRPr>
          </a:p>
        </p:txBody>
      </p:sp>
      <p:sp>
        <p:nvSpPr>
          <p:cNvPr id="17" name="Freeform 29"/>
          <p:cNvSpPr>
            <a:spLocks/>
          </p:cNvSpPr>
          <p:nvPr/>
        </p:nvSpPr>
        <p:spPr bwMode="auto">
          <a:xfrm>
            <a:off x="1986015" y="8119035"/>
            <a:ext cx="528701" cy="40797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itle 20"/>
          <p:cNvSpPr txBox="1">
            <a:spLocks/>
          </p:cNvSpPr>
          <p:nvPr/>
        </p:nvSpPr>
        <p:spPr>
          <a:xfrm>
            <a:off x="13564944" y="3528911"/>
            <a:ext cx="9068839" cy="1266000"/>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fr-FR" sz="2800" dirty="0" err="1">
                <a:solidFill>
                  <a:srgbClr val="282927"/>
                </a:solidFill>
                <a:latin typeface="Roboto Light"/>
                <a:cs typeface="Roboto Light"/>
              </a:rPr>
              <a:t>Lorem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ipsum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dolor</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sit</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amet</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consectetur</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adipiscing</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elit</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Aliquam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tincidunt</a:t>
            </a:r>
            <a:r>
              <a:rPr lang="fr-FR" sz="2800" dirty="0">
                <a:solidFill>
                  <a:srgbClr val="282927"/>
                </a:solidFill>
                <a:latin typeface="Roboto Light"/>
                <a:cs typeface="Roboto Light"/>
              </a:rPr>
              <a:t> ante nec </a:t>
            </a:r>
            <a:r>
              <a:rPr lang="fr-FR" sz="2800" dirty="0" err="1">
                <a:solidFill>
                  <a:srgbClr val="282927"/>
                </a:solidFill>
                <a:latin typeface="Roboto Light"/>
                <a:cs typeface="Roboto Light"/>
              </a:rPr>
              <a:t>sem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congue</a:t>
            </a:r>
            <a:endParaRPr lang="fr-FR" sz="2800" dirty="0">
              <a:solidFill>
                <a:srgbClr val="282927"/>
              </a:solidFill>
              <a:latin typeface="Roboto Light"/>
              <a:cs typeface="Roboto Light"/>
            </a:endParaRPr>
          </a:p>
        </p:txBody>
      </p:sp>
      <p:sp>
        <p:nvSpPr>
          <p:cNvPr id="19" name="Title 20"/>
          <p:cNvSpPr txBox="1">
            <a:spLocks/>
          </p:cNvSpPr>
          <p:nvPr/>
        </p:nvSpPr>
        <p:spPr>
          <a:xfrm>
            <a:off x="13564944" y="5010649"/>
            <a:ext cx="9068839" cy="1266000"/>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fr-FR" sz="2800" dirty="0" err="1">
                <a:solidFill>
                  <a:srgbClr val="282927"/>
                </a:solidFill>
                <a:latin typeface="Roboto Light"/>
                <a:cs typeface="Roboto Light"/>
              </a:rPr>
              <a:t>Lorem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ipsum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dolor</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sit</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amet</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consectetur</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adipiscing</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elit</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Aliquam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tincidunt</a:t>
            </a:r>
            <a:r>
              <a:rPr lang="fr-FR" sz="2800" dirty="0">
                <a:solidFill>
                  <a:srgbClr val="282927"/>
                </a:solidFill>
                <a:latin typeface="Roboto Light"/>
                <a:cs typeface="Roboto Light"/>
              </a:rPr>
              <a:t> ante nec </a:t>
            </a:r>
            <a:r>
              <a:rPr lang="fr-FR" sz="2800" dirty="0" err="1">
                <a:solidFill>
                  <a:srgbClr val="282927"/>
                </a:solidFill>
                <a:latin typeface="Roboto Light"/>
                <a:cs typeface="Roboto Light"/>
              </a:rPr>
              <a:t>sem</a:t>
            </a:r>
            <a:r>
              <a:rPr lang="fr-FR" sz="2800" dirty="0">
                <a:solidFill>
                  <a:srgbClr val="282927"/>
                </a:solidFill>
                <a:latin typeface="Roboto Light"/>
                <a:cs typeface="Roboto Light"/>
              </a:rPr>
              <a:t> </a:t>
            </a:r>
            <a:r>
              <a:rPr lang="fr-FR" sz="2800" dirty="0" err="1">
                <a:solidFill>
                  <a:srgbClr val="282927"/>
                </a:solidFill>
                <a:latin typeface="Roboto Light"/>
                <a:cs typeface="Roboto Light"/>
              </a:rPr>
              <a:t>congue</a:t>
            </a:r>
            <a:endParaRPr lang="fr-FR" sz="2800" dirty="0">
              <a:solidFill>
                <a:srgbClr val="282927"/>
              </a:solidFill>
              <a:latin typeface="Roboto Light"/>
              <a:cs typeface="Roboto Light"/>
            </a:endParaRPr>
          </a:p>
        </p:txBody>
      </p:sp>
      <p:sp>
        <p:nvSpPr>
          <p:cNvPr id="21" name="Freeform 29"/>
          <p:cNvSpPr>
            <a:spLocks/>
          </p:cNvSpPr>
          <p:nvPr/>
        </p:nvSpPr>
        <p:spPr bwMode="auto">
          <a:xfrm>
            <a:off x="12807121" y="3889557"/>
            <a:ext cx="528701" cy="40797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53555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82927"/>
              </a:solidFill>
            </a:endParaRPr>
          </a:p>
        </p:txBody>
      </p:sp>
      <p:sp>
        <p:nvSpPr>
          <p:cNvPr id="22" name="Freeform 29"/>
          <p:cNvSpPr>
            <a:spLocks/>
          </p:cNvSpPr>
          <p:nvPr/>
        </p:nvSpPr>
        <p:spPr bwMode="auto">
          <a:xfrm>
            <a:off x="12807121" y="5424215"/>
            <a:ext cx="528701" cy="40797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53555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82927"/>
              </a:solidFill>
            </a:endParaRPr>
          </a:p>
        </p:txBody>
      </p:sp>
    </p:spTree>
    <p:extLst>
      <p:ext uri="{BB962C8B-B14F-4D97-AF65-F5344CB8AC3E}">
        <p14:creationId xmlns:p14="http://schemas.microsoft.com/office/powerpoint/2010/main" val="108605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500"/>
                                        <p:tgtEl>
                                          <p:spTgt spid="8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p:bldP spid="12" grpId="0"/>
      <p:bldP spid="7" grpId="0"/>
      <p:bldP spid="10" grpId="0"/>
      <p:bldP spid="11" grpId="0"/>
      <p:bldP spid="13" grpId="0" animBg="1"/>
      <p:bldP spid="14" grpId="0" animBg="1"/>
      <p:bldP spid="15" grpId="0" animBg="1"/>
      <p:bldP spid="16" grpId="0"/>
      <p:bldP spid="17" grpId="0" animBg="1"/>
      <p:bldP spid="18" grpId="0"/>
      <p:bldP spid="19" grpId="0"/>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val 1"/>
          <p:cNvSpPr>
            <a:spLocks noChangeArrowheads="1"/>
          </p:cNvSpPr>
          <p:nvPr/>
        </p:nvSpPr>
        <p:spPr bwMode="auto">
          <a:xfrm>
            <a:off x="3048131" y="2815875"/>
            <a:ext cx="4825040" cy="4824413"/>
          </a:xfrm>
          <a:prstGeom prst="ellipse">
            <a:avLst/>
          </a:prstGeom>
          <a:solidFill>
            <a:schemeClr val="accent1"/>
          </a:solidFill>
          <a:ln>
            <a:noFill/>
          </a:ln>
          <a:extLst/>
        </p:spPr>
        <p:txBody>
          <a:bodyPr/>
          <a:lstStyle/>
          <a:p>
            <a:endParaRPr lang="en-US"/>
          </a:p>
        </p:txBody>
      </p:sp>
      <p:sp>
        <p:nvSpPr>
          <p:cNvPr id="16386" name="Oval 20"/>
          <p:cNvSpPr>
            <a:spLocks noChangeArrowheads="1"/>
          </p:cNvSpPr>
          <p:nvPr/>
        </p:nvSpPr>
        <p:spPr bwMode="auto">
          <a:xfrm>
            <a:off x="9760347" y="2815875"/>
            <a:ext cx="4825040" cy="4824413"/>
          </a:xfrm>
          <a:prstGeom prst="ellipse">
            <a:avLst/>
          </a:prstGeom>
          <a:solidFill>
            <a:schemeClr val="accent2"/>
          </a:solidFill>
          <a:ln w="25400">
            <a:noFill/>
            <a:round/>
            <a:headEnd/>
            <a:tailEnd/>
          </a:ln>
          <a:extLst/>
        </p:spPr>
        <p:txBody>
          <a:bodyPr/>
          <a:lstStyle/>
          <a:p>
            <a:endParaRPr lang="en-US">
              <a:latin typeface="Roboto Light"/>
              <a:cs typeface="Roboto Light"/>
            </a:endParaRPr>
          </a:p>
        </p:txBody>
      </p:sp>
      <p:sp>
        <p:nvSpPr>
          <p:cNvPr id="16387" name="Oval 21"/>
          <p:cNvSpPr>
            <a:spLocks noChangeArrowheads="1"/>
          </p:cNvSpPr>
          <p:nvPr/>
        </p:nvSpPr>
        <p:spPr bwMode="auto">
          <a:xfrm>
            <a:off x="16410999" y="2815875"/>
            <a:ext cx="4825041" cy="4824413"/>
          </a:xfrm>
          <a:prstGeom prst="ellipse">
            <a:avLst/>
          </a:prstGeom>
          <a:solidFill>
            <a:schemeClr val="accent3"/>
          </a:solidFill>
          <a:ln>
            <a:noFill/>
          </a:ln>
          <a:extLst/>
        </p:spPr>
        <p:txBody>
          <a:bodyPr/>
          <a:lstStyle/>
          <a:p>
            <a:endParaRPr lang="en-US"/>
          </a:p>
        </p:txBody>
      </p:sp>
      <p:sp>
        <p:nvSpPr>
          <p:cNvPr id="16389" name="Line 5"/>
          <p:cNvSpPr>
            <a:spLocks noChangeShapeType="1"/>
          </p:cNvSpPr>
          <p:nvPr/>
        </p:nvSpPr>
        <p:spPr bwMode="auto">
          <a:xfrm rot="10800000" flipH="1">
            <a:off x="-342945" y="-1104900"/>
            <a:ext cx="21611864" cy="1587"/>
          </a:xfrm>
          <a:prstGeom prst="line">
            <a:avLst/>
          </a:prstGeom>
          <a:noFill/>
          <a:ln w="12700">
            <a:solidFill>
              <a:srgbClr val="CDCDCD"/>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6393" name="Oval 9"/>
          <p:cNvSpPr>
            <a:spLocks/>
          </p:cNvSpPr>
          <p:nvPr/>
        </p:nvSpPr>
        <p:spPr bwMode="auto">
          <a:xfrm>
            <a:off x="6612637" y="2852642"/>
            <a:ext cx="1587707" cy="1587500"/>
          </a:xfrm>
          <a:prstGeom prst="ellipse">
            <a:avLst/>
          </a:prstGeom>
          <a:solidFill>
            <a:schemeClr val="bg1">
              <a:lumMod val="85000"/>
            </a:schemeClr>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91440" anchor="ctr"/>
          <a:lstStyle/>
          <a:p>
            <a:pPr algn="ctr">
              <a:defRPr/>
            </a:pPr>
            <a:r>
              <a:rPr lang="en-US" sz="4000" dirty="0">
                <a:solidFill>
                  <a:srgbClr val="2F3A49"/>
                </a:solidFill>
                <a:latin typeface="Roboto Black"/>
                <a:ea typeface="Roboto Light"/>
                <a:cs typeface="Roboto Black"/>
                <a:sym typeface="Source Sans Pro Semibold" charset="0"/>
              </a:rPr>
              <a:t>01</a:t>
            </a:r>
          </a:p>
        </p:txBody>
      </p:sp>
      <p:sp>
        <p:nvSpPr>
          <p:cNvPr id="16398" name="Oval 14"/>
          <p:cNvSpPr>
            <a:spLocks/>
          </p:cNvSpPr>
          <p:nvPr/>
        </p:nvSpPr>
        <p:spPr bwMode="auto">
          <a:xfrm>
            <a:off x="13285159" y="2882804"/>
            <a:ext cx="1587707" cy="1587500"/>
          </a:xfrm>
          <a:prstGeom prst="ellipse">
            <a:avLst/>
          </a:prstGeom>
          <a:solidFill>
            <a:schemeClr val="bg1">
              <a:lumMod val="85000"/>
            </a:schemeClr>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91440" anchor="ctr"/>
          <a:lstStyle/>
          <a:p>
            <a:pPr algn="ctr">
              <a:defRPr/>
            </a:pPr>
            <a:r>
              <a:rPr lang="en-US" sz="4000" dirty="0">
                <a:solidFill>
                  <a:srgbClr val="2F3A49"/>
                </a:solidFill>
                <a:latin typeface="Roboto Black"/>
                <a:ea typeface="Roboto Light"/>
                <a:cs typeface="Roboto Black"/>
                <a:sym typeface="Source Sans Pro Semibold" charset="0"/>
              </a:rPr>
              <a:t>02</a:t>
            </a:r>
          </a:p>
        </p:txBody>
      </p:sp>
      <p:sp>
        <p:nvSpPr>
          <p:cNvPr id="16399" name="Oval 15"/>
          <p:cNvSpPr>
            <a:spLocks/>
          </p:cNvSpPr>
          <p:nvPr/>
        </p:nvSpPr>
        <p:spPr bwMode="auto">
          <a:xfrm>
            <a:off x="20070766" y="2857404"/>
            <a:ext cx="1587707" cy="1587500"/>
          </a:xfrm>
          <a:prstGeom prst="ellipse">
            <a:avLst/>
          </a:prstGeom>
          <a:solidFill>
            <a:schemeClr val="bg1">
              <a:lumMod val="85000"/>
            </a:schemeClr>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91440" anchor="ctr"/>
          <a:lstStyle/>
          <a:p>
            <a:pPr algn="ctr">
              <a:defRPr/>
            </a:pPr>
            <a:r>
              <a:rPr lang="en-US" sz="4000" dirty="0">
                <a:solidFill>
                  <a:srgbClr val="2F3A49"/>
                </a:solidFill>
                <a:latin typeface="Roboto Black"/>
                <a:ea typeface="Roboto Light"/>
                <a:cs typeface="Roboto Black"/>
                <a:sym typeface="Source Sans Pro Semibold" charset="0"/>
              </a:rPr>
              <a:t>03</a:t>
            </a:r>
          </a:p>
        </p:txBody>
      </p:sp>
      <p:sp>
        <p:nvSpPr>
          <p:cNvPr id="24" name="Rectangle 23"/>
          <p:cNvSpPr/>
          <p:nvPr/>
        </p:nvSpPr>
        <p:spPr>
          <a:xfrm>
            <a:off x="10244201" y="8026307"/>
            <a:ext cx="3901948"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219456" rtlCol="0" anchor="ctr"/>
          <a:lstStyle/>
          <a:p>
            <a:pPr algn="ctr"/>
            <a:r>
              <a:rPr lang="en-JM" sz="3200" dirty="0">
                <a:solidFill>
                  <a:schemeClr val="bg1"/>
                </a:solidFill>
                <a:latin typeface="Roboto Regular"/>
                <a:cs typeface="Roboto Regular"/>
              </a:rPr>
              <a:t>COMPETITOR 2</a:t>
            </a:r>
          </a:p>
        </p:txBody>
      </p:sp>
      <p:sp>
        <p:nvSpPr>
          <p:cNvPr id="25" name="Rectangle 24"/>
          <p:cNvSpPr/>
          <p:nvPr/>
        </p:nvSpPr>
        <p:spPr>
          <a:xfrm>
            <a:off x="3590709" y="8026307"/>
            <a:ext cx="390194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219456" rtlCol="0" anchor="ctr"/>
          <a:lstStyle/>
          <a:p>
            <a:pPr algn="ctr"/>
            <a:r>
              <a:rPr lang="en-JM" sz="3200" dirty="0">
                <a:solidFill>
                  <a:schemeClr val="bg1"/>
                </a:solidFill>
                <a:latin typeface="Roboto Regular"/>
                <a:cs typeface="Roboto Regular"/>
              </a:rPr>
              <a:t>COMPETITOR 1</a:t>
            </a:r>
          </a:p>
        </p:txBody>
      </p:sp>
      <p:sp>
        <p:nvSpPr>
          <p:cNvPr id="26" name="Rectangle 25"/>
          <p:cNvSpPr/>
          <p:nvPr/>
        </p:nvSpPr>
        <p:spPr>
          <a:xfrm>
            <a:off x="16873090" y="8026307"/>
            <a:ext cx="3901948"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219456" rtlCol="0" anchor="ctr"/>
          <a:lstStyle/>
          <a:p>
            <a:pPr algn="ctr"/>
            <a:r>
              <a:rPr lang="en-JM" sz="3200" dirty="0">
                <a:solidFill>
                  <a:schemeClr val="bg1"/>
                </a:solidFill>
                <a:latin typeface="Roboto Regular"/>
                <a:cs typeface="Roboto Regular"/>
              </a:rPr>
              <a:t>COMPETITOR 3</a:t>
            </a:r>
          </a:p>
        </p:txBody>
      </p:sp>
      <p:sp>
        <p:nvSpPr>
          <p:cNvPr id="27" name="Title 20"/>
          <p:cNvSpPr txBox="1">
            <a:spLocks/>
          </p:cNvSpPr>
          <p:nvPr/>
        </p:nvSpPr>
        <p:spPr>
          <a:xfrm>
            <a:off x="1677988" y="9130460"/>
            <a:ext cx="21031200" cy="2522498"/>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5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condimentum dolor ac auctor. Vivamus viverra ornare lobortis. Sed scelerisque lacinia erat quis mollis. Praesent euismod dui at neque tempor, non faucibus sem posuere. </a:t>
            </a:r>
            <a:endParaRPr lang="en-US" sz="2500" dirty="0">
              <a:solidFill>
                <a:schemeClr val="tx1"/>
              </a:solidFill>
              <a:latin typeface="Roboto Light"/>
              <a:cs typeface="Roboto Light"/>
            </a:endParaRPr>
          </a:p>
        </p:txBody>
      </p:sp>
      <p:sp>
        <p:nvSpPr>
          <p:cNvPr id="3" name="Slide Number Placeholder 2"/>
          <p:cNvSpPr>
            <a:spLocks noGrp="1"/>
          </p:cNvSpPr>
          <p:nvPr>
            <p:ph type="sldNum" sz="quarter" idx="12"/>
          </p:nvPr>
        </p:nvSpPr>
        <p:spPr/>
        <p:txBody>
          <a:bodyPr/>
          <a:lstStyle/>
          <a:p>
            <a:fld id="{010B77E7-8D76-A248-9E9F-68FC055C9F4B}" type="slidenum">
              <a:rPr lang="en-US" smtClean="0"/>
              <a:pPr/>
              <a:t>55</a:t>
            </a:fld>
            <a:endParaRPr lang="en-US" dirty="0"/>
          </a:p>
        </p:txBody>
      </p:sp>
      <p:sp>
        <p:nvSpPr>
          <p:cNvPr id="20" name="TextBox 19"/>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OTHER COMPETITORS</a:t>
            </a:r>
          </a:p>
        </p:txBody>
      </p:sp>
      <p:sp>
        <p:nvSpPr>
          <p:cNvPr id="36" name="Freeform 45"/>
          <p:cNvSpPr>
            <a:spLocks noChangeAspect="1" noEditPoints="1"/>
          </p:cNvSpPr>
          <p:nvPr/>
        </p:nvSpPr>
        <p:spPr bwMode="auto">
          <a:xfrm>
            <a:off x="4316897" y="4193884"/>
            <a:ext cx="2249424" cy="2249424"/>
          </a:xfrm>
          <a:custGeom>
            <a:avLst/>
            <a:gdLst/>
            <a:ahLst/>
            <a:cxnLst>
              <a:cxn ang="0">
                <a:pos x="244" y="256"/>
              </a:cxn>
              <a:cxn ang="0">
                <a:pos x="12" y="256"/>
              </a:cxn>
              <a:cxn ang="0">
                <a:pos x="0" y="244"/>
              </a:cxn>
              <a:cxn ang="0">
                <a:pos x="0" y="12"/>
              </a:cxn>
              <a:cxn ang="0">
                <a:pos x="12" y="0"/>
              </a:cxn>
              <a:cxn ang="0">
                <a:pos x="244" y="0"/>
              </a:cxn>
              <a:cxn ang="0">
                <a:pos x="256" y="12"/>
              </a:cxn>
              <a:cxn ang="0">
                <a:pos x="256" y="244"/>
              </a:cxn>
              <a:cxn ang="0">
                <a:pos x="244" y="256"/>
              </a:cxn>
              <a:cxn ang="0">
                <a:pos x="24" y="24"/>
              </a:cxn>
              <a:cxn ang="0">
                <a:pos x="24" y="227"/>
              </a:cxn>
              <a:cxn ang="0">
                <a:pos x="47" y="199"/>
              </a:cxn>
              <a:cxn ang="0">
                <a:pos x="78" y="188"/>
              </a:cxn>
              <a:cxn ang="0">
                <a:pos x="104" y="176"/>
              </a:cxn>
              <a:cxn ang="0">
                <a:pos x="104" y="156"/>
              </a:cxn>
              <a:cxn ang="0">
                <a:pos x="94" y="131"/>
              </a:cxn>
              <a:cxn ang="0">
                <a:pos x="87" y="121"/>
              </a:cxn>
              <a:cxn ang="0">
                <a:pos x="91" y="103"/>
              </a:cxn>
              <a:cxn ang="0">
                <a:pos x="89" y="81"/>
              </a:cxn>
              <a:cxn ang="0">
                <a:pos x="128" y="48"/>
              </a:cxn>
              <a:cxn ang="0">
                <a:pos x="167" y="81"/>
              </a:cxn>
              <a:cxn ang="0">
                <a:pos x="166" y="103"/>
              </a:cxn>
              <a:cxn ang="0">
                <a:pos x="169" y="121"/>
              </a:cxn>
              <a:cxn ang="0">
                <a:pos x="162" y="131"/>
              </a:cxn>
              <a:cxn ang="0">
                <a:pos x="152" y="156"/>
              </a:cxn>
              <a:cxn ang="0">
                <a:pos x="152" y="176"/>
              </a:cxn>
              <a:cxn ang="0">
                <a:pos x="178" y="188"/>
              </a:cxn>
              <a:cxn ang="0">
                <a:pos x="209" y="199"/>
              </a:cxn>
              <a:cxn ang="0">
                <a:pos x="232" y="227"/>
              </a:cxn>
              <a:cxn ang="0">
                <a:pos x="232" y="24"/>
              </a:cxn>
              <a:cxn ang="0">
                <a:pos x="24" y="24"/>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4" y="24"/>
                </a:moveTo>
                <a:cubicBezTo>
                  <a:pt x="24" y="227"/>
                  <a:pt x="24" y="227"/>
                  <a:pt x="24" y="227"/>
                </a:cubicBezTo>
                <a:cubicBezTo>
                  <a:pt x="28" y="217"/>
                  <a:pt x="34" y="205"/>
                  <a:pt x="47" y="199"/>
                </a:cubicBezTo>
                <a:cubicBezTo>
                  <a:pt x="64" y="190"/>
                  <a:pt x="57" y="197"/>
                  <a:pt x="78" y="188"/>
                </a:cubicBezTo>
                <a:cubicBezTo>
                  <a:pt x="99" y="180"/>
                  <a:pt x="104" y="176"/>
                  <a:pt x="104" y="176"/>
                </a:cubicBezTo>
                <a:cubicBezTo>
                  <a:pt x="104" y="156"/>
                  <a:pt x="104" y="156"/>
                  <a:pt x="104" y="156"/>
                </a:cubicBezTo>
                <a:cubicBezTo>
                  <a:pt x="104" y="156"/>
                  <a:pt x="97" y="150"/>
                  <a:pt x="94" y="131"/>
                </a:cubicBezTo>
                <a:cubicBezTo>
                  <a:pt x="89" y="132"/>
                  <a:pt x="88" y="125"/>
                  <a:pt x="87" y="121"/>
                </a:cubicBezTo>
                <a:cubicBezTo>
                  <a:pt x="87" y="116"/>
                  <a:pt x="85" y="102"/>
                  <a:pt x="91" y="103"/>
                </a:cubicBezTo>
                <a:cubicBezTo>
                  <a:pt x="89" y="94"/>
                  <a:pt x="88" y="86"/>
                  <a:pt x="89" y="81"/>
                </a:cubicBezTo>
                <a:cubicBezTo>
                  <a:pt x="90" y="66"/>
                  <a:pt x="105" y="49"/>
                  <a:pt x="128" y="48"/>
                </a:cubicBezTo>
                <a:cubicBezTo>
                  <a:pt x="155" y="49"/>
                  <a:pt x="166" y="66"/>
                  <a:pt x="167" y="81"/>
                </a:cubicBezTo>
                <a:cubicBezTo>
                  <a:pt x="168" y="86"/>
                  <a:pt x="167" y="94"/>
                  <a:pt x="166" y="103"/>
                </a:cubicBezTo>
                <a:cubicBezTo>
                  <a:pt x="172" y="102"/>
                  <a:pt x="169" y="116"/>
                  <a:pt x="169" y="121"/>
                </a:cubicBezTo>
                <a:cubicBezTo>
                  <a:pt x="168" y="125"/>
                  <a:pt x="167" y="132"/>
                  <a:pt x="162" y="131"/>
                </a:cubicBezTo>
                <a:cubicBezTo>
                  <a:pt x="159" y="150"/>
                  <a:pt x="152" y="156"/>
                  <a:pt x="152" y="156"/>
                </a:cubicBezTo>
                <a:cubicBezTo>
                  <a:pt x="152" y="176"/>
                  <a:pt x="152" y="176"/>
                  <a:pt x="152" y="176"/>
                </a:cubicBezTo>
                <a:cubicBezTo>
                  <a:pt x="152" y="176"/>
                  <a:pt x="157" y="179"/>
                  <a:pt x="178" y="188"/>
                </a:cubicBezTo>
                <a:cubicBezTo>
                  <a:pt x="199" y="197"/>
                  <a:pt x="192" y="190"/>
                  <a:pt x="209" y="199"/>
                </a:cubicBezTo>
                <a:cubicBezTo>
                  <a:pt x="222" y="205"/>
                  <a:pt x="228" y="217"/>
                  <a:pt x="232" y="227"/>
                </a:cubicBezTo>
                <a:cubicBezTo>
                  <a:pt x="232" y="24"/>
                  <a:pt x="232" y="24"/>
                  <a:pt x="232" y="24"/>
                </a:cubicBezTo>
                <a:lnTo>
                  <a:pt x="24"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5"/>
          <p:cNvSpPr>
            <a:spLocks noChangeAspect="1" noEditPoints="1"/>
          </p:cNvSpPr>
          <p:nvPr/>
        </p:nvSpPr>
        <p:spPr bwMode="auto">
          <a:xfrm>
            <a:off x="11089428" y="4167424"/>
            <a:ext cx="2249424" cy="2249424"/>
          </a:xfrm>
          <a:custGeom>
            <a:avLst/>
            <a:gdLst/>
            <a:ahLst/>
            <a:cxnLst>
              <a:cxn ang="0">
                <a:pos x="244" y="256"/>
              </a:cxn>
              <a:cxn ang="0">
                <a:pos x="12" y="256"/>
              </a:cxn>
              <a:cxn ang="0">
                <a:pos x="0" y="244"/>
              </a:cxn>
              <a:cxn ang="0">
                <a:pos x="0" y="12"/>
              </a:cxn>
              <a:cxn ang="0">
                <a:pos x="12" y="0"/>
              </a:cxn>
              <a:cxn ang="0">
                <a:pos x="244" y="0"/>
              </a:cxn>
              <a:cxn ang="0">
                <a:pos x="256" y="12"/>
              </a:cxn>
              <a:cxn ang="0">
                <a:pos x="256" y="244"/>
              </a:cxn>
              <a:cxn ang="0">
                <a:pos x="244" y="256"/>
              </a:cxn>
              <a:cxn ang="0">
                <a:pos x="24" y="24"/>
              </a:cxn>
              <a:cxn ang="0">
                <a:pos x="24" y="227"/>
              </a:cxn>
              <a:cxn ang="0">
                <a:pos x="47" y="199"/>
              </a:cxn>
              <a:cxn ang="0">
                <a:pos x="78" y="188"/>
              </a:cxn>
              <a:cxn ang="0">
                <a:pos x="104" y="176"/>
              </a:cxn>
              <a:cxn ang="0">
                <a:pos x="104" y="156"/>
              </a:cxn>
              <a:cxn ang="0">
                <a:pos x="94" y="131"/>
              </a:cxn>
              <a:cxn ang="0">
                <a:pos x="87" y="121"/>
              </a:cxn>
              <a:cxn ang="0">
                <a:pos x="91" y="103"/>
              </a:cxn>
              <a:cxn ang="0">
                <a:pos x="89" y="81"/>
              </a:cxn>
              <a:cxn ang="0">
                <a:pos x="128" y="48"/>
              </a:cxn>
              <a:cxn ang="0">
                <a:pos x="167" y="81"/>
              </a:cxn>
              <a:cxn ang="0">
                <a:pos x="166" y="103"/>
              </a:cxn>
              <a:cxn ang="0">
                <a:pos x="169" y="121"/>
              </a:cxn>
              <a:cxn ang="0">
                <a:pos x="162" y="131"/>
              </a:cxn>
              <a:cxn ang="0">
                <a:pos x="152" y="156"/>
              </a:cxn>
              <a:cxn ang="0">
                <a:pos x="152" y="176"/>
              </a:cxn>
              <a:cxn ang="0">
                <a:pos x="178" y="188"/>
              </a:cxn>
              <a:cxn ang="0">
                <a:pos x="209" y="199"/>
              </a:cxn>
              <a:cxn ang="0">
                <a:pos x="232" y="227"/>
              </a:cxn>
              <a:cxn ang="0">
                <a:pos x="232" y="24"/>
              </a:cxn>
              <a:cxn ang="0">
                <a:pos x="24" y="24"/>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4" y="24"/>
                </a:moveTo>
                <a:cubicBezTo>
                  <a:pt x="24" y="227"/>
                  <a:pt x="24" y="227"/>
                  <a:pt x="24" y="227"/>
                </a:cubicBezTo>
                <a:cubicBezTo>
                  <a:pt x="28" y="217"/>
                  <a:pt x="34" y="205"/>
                  <a:pt x="47" y="199"/>
                </a:cubicBezTo>
                <a:cubicBezTo>
                  <a:pt x="64" y="190"/>
                  <a:pt x="57" y="197"/>
                  <a:pt x="78" y="188"/>
                </a:cubicBezTo>
                <a:cubicBezTo>
                  <a:pt x="99" y="180"/>
                  <a:pt x="104" y="176"/>
                  <a:pt x="104" y="176"/>
                </a:cubicBezTo>
                <a:cubicBezTo>
                  <a:pt x="104" y="156"/>
                  <a:pt x="104" y="156"/>
                  <a:pt x="104" y="156"/>
                </a:cubicBezTo>
                <a:cubicBezTo>
                  <a:pt x="104" y="156"/>
                  <a:pt x="97" y="150"/>
                  <a:pt x="94" y="131"/>
                </a:cubicBezTo>
                <a:cubicBezTo>
                  <a:pt x="89" y="132"/>
                  <a:pt x="88" y="125"/>
                  <a:pt x="87" y="121"/>
                </a:cubicBezTo>
                <a:cubicBezTo>
                  <a:pt x="87" y="116"/>
                  <a:pt x="85" y="102"/>
                  <a:pt x="91" y="103"/>
                </a:cubicBezTo>
                <a:cubicBezTo>
                  <a:pt x="89" y="94"/>
                  <a:pt x="88" y="86"/>
                  <a:pt x="89" y="81"/>
                </a:cubicBezTo>
                <a:cubicBezTo>
                  <a:pt x="90" y="66"/>
                  <a:pt x="105" y="49"/>
                  <a:pt x="128" y="48"/>
                </a:cubicBezTo>
                <a:cubicBezTo>
                  <a:pt x="155" y="49"/>
                  <a:pt x="166" y="66"/>
                  <a:pt x="167" y="81"/>
                </a:cubicBezTo>
                <a:cubicBezTo>
                  <a:pt x="168" y="86"/>
                  <a:pt x="167" y="94"/>
                  <a:pt x="166" y="103"/>
                </a:cubicBezTo>
                <a:cubicBezTo>
                  <a:pt x="172" y="102"/>
                  <a:pt x="169" y="116"/>
                  <a:pt x="169" y="121"/>
                </a:cubicBezTo>
                <a:cubicBezTo>
                  <a:pt x="168" y="125"/>
                  <a:pt x="167" y="132"/>
                  <a:pt x="162" y="131"/>
                </a:cubicBezTo>
                <a:cubicBezTo>
                  <a:pt x="159" y="150"/>
                  <a:pt x="152" y="156"/>
                  <a:pt x="152" y="156"/>
                </a:cubicBezTo>
                <a:cubicBezTo>
                  <a:pt x="152" y="176"/>
                  <a:pt x="152" y="176"/>
                  <a:pt x="152" y="176"/>
                </a:cubicBezTo>
                <a:cubicBezTo>
                  <a:pt x="152" y="176"/>
                  <a:pt x="157" y="179"/>
                  <a:pt x="178" y="188"/>
                </a:cubicBezTo>
                <a:cubicBezTo>
                  <a:pt x="199" y="197"/>
                  <a:pt x="192" y="190"/>
                  <a:pt x="209" y="199"/>
                </a:cubicBezTo>
                <a:cubicBezTo>
                  <a:pt x="222" y="205"/>
                  <a:pt x="228" y="217"/>
                  <a:pt x="232" y="227"/>
                </a:cubicBezTo>
                <a:cubicBezTo>
                  <a:pt x="232" y="24"/>
                  <a:pt x="232" y="24"/>
                  <a:pt x="232" y="24"/>
                </a:cubicBezTo>
                <a:lnTo>
                  <a:pt x="24"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5"/>
          <p:cNvSpPr>
            <a:spLocks noChangeAspect="1" noEditPoints="1"/>
          </p:cNvSpPr>
          <p:nvPr/>
        </p:nvSpPr>
        <p:spPr bwMode="auto">
          <a:xfrm>
            <a:off x="17725679" y="4193884"/>
            <a:ext cx="2249424" cy="2249424"/>
          </a:xfrm>
          <a:custGeom>
            <a:avLst/>
            <a:gdLst/>
            <a:ahLst/>
            <a:cxnLst>
              <a:cxn ang="0">
                <a:pos x="244" y="256"/>
              </a:cxn>
              <a:cxn ang="0">
                <a:pos x="12" y="256"/>
              </a:cxn>
              <a:cxn ang="0">
                <a:pos x="0" y="244"/>
              </a:cxn>
              <a:cxn ang="0">
                <a:pos x="0" y="12"/>
              </a:cxn>
              <a:cxn ang="0">
                <a:pos x="12" y="0"/>
              </a:cxn>
              <a:cxn ang="0">
                <a:pos x="244" y="0"/>
              </a:cxn>
              <a:cxn ang="0">
                <a:pos x="256" y="12"/>
              </a:cxn>
              <a:cxn ang="0">
                <a:pos x="256" y="244"/>
              </a:cxn>
              <a:cxn ang="0">
                <a:pos x="244" y="256"/>
              </a:cxn>
              <a:cxn ang="0">
                <a:pos x="24" y="24"/>
              </a:cxn>
              <a:cxn ang="0">
                <a:pos x="24" y="227"/>
              </a:cxn>
              <a:cxn ang="0">
                <a:pos x="47" y="199"/>
              </a:cxn>
              <a:cxn ang="0">
                <a:pos x="78" y="188"/>
              </a:cxn>
              <a:cxn ang="0">
                <a:pos x="104" y="176"/>
              </a:cxn>
              <a:cxn ang="0">
                <a:pos x="104" y="156"/>
              </a:cxn>
              <a:cxn ang="0">
                <a:pos x="94" y="131"/>
              </a:cxn>
              <a:cxn ang="0">
                <a:pos x="87" y="121"/>
              </a:cxn>
              <a:cxn ang="0">
                <a:pos x="91" y="103"/>
              </a:cxn>
              <a:cxn ang="0">
                <a:pos x="89" y="81"/>
              </a:cxn>
              <a:cxn ang="0">
                <a:pos x="128" y="48"/>
              </a:cxn>
              <a:cxn ang="0">
                <a:pos x="167" y="81"/>
              </a:cxn>
              <a:cxn ang="0">
                <a:pos x="166" y="103"/>
              </a:cxn>
              <a:cxn ang="0">
                <a:pos x="169" y="121"/>
              </a:cxn>
              <a:cxn ang="0">
                <a:pos x="162" y="131"/>
              </a:cxn>
              <a:cxn ang="0">
                <a:pos x="152" y="156"/>
              </a:cxn>
              <a:cxn ang="0">
                <a:pos x="152" y="176"/>
              </a:cxn>
              <a:cxn ang="0">
                <a:pos x="178" y="188"/>
              </a:cxn>
              <a:cxn ang="0">
                <a:pos x="209" y="199"/>
              </a:cxn>
              <a:cxn ang="0">
                <a:pos x="232" y="227"/>
              </a:cxn>
              <a:cxn ang="0">
                <a:pos x="232" y="24"/>
              </a:cxn>
              <a:cxn ang="0">
                <a:pos x="24" y="24"/>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4" y="24"/>
                </a:moveTo>
                <a:cubicBezTo>
                  <a:pt x="24" y="227"/>
                  <a:pt x="24" y="227"/>
                  <a:pt x="24" y="227"/>
                </a:cubicBezTo>
                <a:cubicBezTo>
                  <a:pt x="28" y="217"/>
                  <a:pt x="34" y="205"/>
                  <a:pt x="47" y="199"/>
                </a:cubicBezTo>
                <a:cubicBezTo>
                  <a:pt x="64" y="190"/>
                  <a:pt x="57" y="197"/>
                  <a:pt x="78" y="188"/>
                </a:cubicBezTo>
                <a:cubicBezTo>
                  <a:pt x="99" y="180"/>
                  <a:pt x="104" y="176"/>
                  <a:pt x="104" y="176"/>
                </a:cubicBezTo>
                <a:cubicBezTo>
                  <a:pt x="104" y="156"/>
                  <a:pt x="104" y="156"/>
                  <a:pt x="104" y="156"/>
                </a:cubicBezTo>
                <a:cubicBezTo>
                  <a:pt x="104" y="156"/>
                  <a:pt x="97" y="150"/>
                  <a:pt x="94" y="131"/>
                </a:cubicBezTo>
                <a:cubicBezTo>
                  <a:pt x="89" y="132"/>
                  <a:pt x="88" y="125"/>
                  <a:pt x="87" y="121"/>
                </a:cubicBezTo>
                <a:cubicBezTo>
                  <a:pt x="87" y="116"/>
                  <a:pt x="85" y="102"/>
                  <a:pt x="91" y="103"/>
                </a:cubicBezTo>
                <a:cubicBezTo>
                  <a:pt x="89" y="94"/>
                  <a:pt x="88" y="86"/>
                  <a:pt x="89" y="81"/>
                </a:cubicBezTo>
                <a:cubicBezTo>
                  <a:pt x="90" y="66"/>
                  <a:pt x="105" y="49"/>
                  <a:pt x="128" y="48"/>
                </a:cubicBezTo>
                <a:cubicBezTo>
                  <a:pt x="155" y="49"/>
                  <a:pt x="166" y="66"/>
                  <a:pt x="167" y="81"/>
                </a:cubicBezTo>
                <a:cubicBezTo>
                  <a:pt x="168" y="86"/>
                  <a:pt x="167" y="94"/>
                  <a:pt x="166" y="103"/>
                </a:cubicBezTo>
                <a:cubicBezTo>
                  <a:pt x="172" y="102"/>
                  <a:pt x="169" y="116"/>
                  <a:pt x="169" y="121"/>
                </a:cubicBezTo>
                <a:cubicBezTo>
                  <a:pt x="168" y="125"/>
                  <a:pt x="167" y="132"/>
                  <a:pt x="162" y="131"/>
                </a:cubicBezTo>
                <a:cubicBezTo>
                  <a:pt x="159" y="150"/>
                  <a:pt x="152" y="156"/>
                  <a:pt x="152" y="156"/>
                </a:cubicBezTo>
                <a:cubicBezTo>
                  <a:pt x="152" y="176"/>
                  <a:pt x="152" y="176"/>
                  <a:pt x="152" y="176"/>
                </a:cubicBezTo>
                <a:cubicBezTo>
                  <a:pt x="152" y="176"/>
                  <a:pt x="157" y="179"/>
                  <a:pt x="178" y="188"/>
                </a:cubicBezTo>
                <a:cubicBezTo>
                  <a:pt x="199" y="197"/>
                  <a:pt x="192" y="190"/>
                  <a:pt x="209" y="199"/>
                </a:cubicBezTo>
                <a:cubicBezTo>
                  <a:pt x="222" y="205"/>
                  <a:pt x="228" y="217"/>
                  <a:pt x="232" y="227"/>
                </a:cubicBezTo>
                <a:cubicBezTo>
                  <a:pt x="232" y="24"/>
                  <a:pt x="232" y="24"/>
                  <a:pt x="232" y="24"/>
                </a:cubicBezTo>
                <a:lnTo>
                  <a:pt x="24"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545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5"/>
                                        </p:tgtEl>
                                        <p:attrNameLst>
                                          <p:attrName>style.visibility</p:attrName>
                                        </p:attrNameLst>
                                      </p:cBhvr>
                                      <p:to>
                                        <p:strVal val="visible"/>
                                      </p:to>
                                    </p:set>
                                    <p:animEffect transition="in" filter="fade">
                                      <p:cBhvr>
                                        <p:cTn id="11" dur="500"/>
                                        <p:tgtEl>
                                          <p:spTgt spid="163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93"/>
                                        </p:tgtEl>
                                        <p:attrNameLst>
                                          <p:attrName>style.visibility</p:attrName>
                                        </p:attrNameLst>
                                      </p:cBhvr>
                                      <p:to>
                                        <p:strVal val="visible"/>
                                      </p:to>
                                    </p:set>
                                    <p:animEffect transition="in" filter="fade">
                                      <p:cBhvr>
                                        <p:cTn id="19" dur="500"/>
                                        <p:tgtEl>
                                          <p:spTgt spid="1639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386"/>
                                        </p:tgtEl>
                                        <p:attrNameLst>
                                          <p:attrName>style.visibility</p:attrName>
                                        </p:attrNameLst>
                                      </p:cBhvr>
                                      <p:to>
                                        <p:strVal val="visible"/>
                                      </p:to>
                                    </p:set>
                                    <p:animEffect transition="in" filter="fade">
                                      <p:cBhvr>
                                        <p:cTn id="27" dur="500"/>
                                        <p:tgtEl>
                                          <p:spTgt spid="1638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398"/>
                                        </p:tgtEl>
                                        <p:attrNameLst>
                                          <p:attrName>style.visibility</p:attrName>
                                        </p:attrNameLst>
                                      </p:cBhvr>
                                      <p:to>
                                        <p:strVal val="visible"/>
                                      </p:to>
                                    </p:set>
                                    <p:animEffect transition="in" filter="fade">
                                      <p:cBhvr>
                                        <p:cTn id="35" dur="500"/>
                                        <p:tgtEl>
                                          <p:spTgt spid="1639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387"/>
                                        </p:tgtEl>
                                        <p:attrNameLst>
                                          <p:attrName>style.visibility</p:attrName>
                                        </p:attrNameLst>
                                      </p:cBhvr>
                                      <p:to>
                                        <p:strVal val="visible"/>
                                      </p:to>
                                    </p:set>
                                    <p:animEffect transition="in" filter="fade">
                                      <p:cBhvr>
                                        <p:cTn id="43" dur="500"/>
                                        <p:tgtEl>
                                          <p:spTgt spid="1638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399"/>
                                        </p:tgtEl>
                                        <p:attrNameLst>
                                          <p:attrName>style.visibility</p:attrName>
                                        </p:attrNameLst>
                                      </p:cBhvr>
                                      <p:to>
                                        <p:strVal val="visible"/>
                                      </p:to>
                                    </p:set>
                                    <p:animEffect transition="in" filter="fade">
                                      <p:cBhvr>
                                        <p:cTn id="51" dur="500"/>
                                        <p:tgtEl>
                                          <p:spTgt spid="1639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16386" grpId="0" animBg="1"/>
      <p:bldP spid="16387" grpId="0" animBg="1"/>
      <p:bldP spid="16393" grpId="0" animBg="1"/>
      <p:bldP spid="16398" grpId="0" animBg="1"/>
      <p:bldP spid="16399" grpId="0" animBg="1"/>
      <p:bldP spid="24" grpId="0" animBg="1"/>
      <p:bldP spid="25" grpId="0" animBg="1"/>
      <p:bldP spid="26" grpId="0" animBg="1"/>
      <p:bldP spid="27" grpId="0"/>
      <p:bldP spid="20" grpId="0"/>
      <p:bldP spid="36" grpId="0" animBg="1"/>
      <p:bldP spid="37" grpId="0" animBg="1"/>
      <p:bldP spid="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p:cNvSpPr>
          <p:nvPr/>
        </p:nvSpPr>
        <p:spPr bwMode="auto">
          <a:xfrm>
            <a:off x="6455259" y="2927882"/>
            <a:ext cx="5766551" cy="7088187"/>
          </a:xfrm>
          <a:custGeom>
            <a:avLst/>
            <a:gdLst>
              <a:gd name="T0" fmla="*/ 16644 w 21600"/>
              <a:gd name="T1" fmla="*/ 10800 h 21600"/>
              <a:gd name="T2" fmla="*/ 21600 w 21600"/>
              <a:gd name="T3" fmla="*/ 2387 h 21600"/>
              <a:gd name="T4" fmla="*/ 13278 w 21600"/>
              <a:gd name="T5" fmla="*/ 0 h 21600"/>
              <a:gd name="T6" fmla="*/ 0 w 21600"/>
              <a:gd name="T7" fmla="*/ 10800 h 21600"/>
              <a:gd name="T8" fmla="*/ 13278 w 21600"/>
              <a:gd name="T9" fmla="*/ 21600 h 21600"/>
              <a:gd name="T10" fmla="*/ 21600 w 21600"/>
              <a:gd name="T11" fmla="*/ 19213 h 21600"/>
              <a:gd name="T12" fmla="*/ 16644 w 21600"/>
              <a:gd name="T13" fmla="*/ 10800 h 21600"/>
              <a:gd name="T14" fmla="*/ 16644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6644" y="10800"/>
                </a:moveTo>
                <a:cubicBezTo>
                  <a:pt x="16644" y="7399"/>
                  <a:pt x="18579" y="4366"/>
                  <a:pt x="21600" y="2387"/>
                </a:cubicBezTo>
                <a:cubicBezTo>
                  <a:pt x="19323" y="895"/>
                  <a:pt x="16430" y="0"/>
                  <a:pt x="13278" y="0"/>
                </a:cubicBezTo>
                <a:cubicBezTo>
                  <a:pt x="5945" y="0"/>
                  <a:pt x="0" y="4835"/>
                  <a:pt x="0" y="10800"/>
                </a:cubicBezTo>
                <a:cubicBezTo>
                  <a:pt x="0" y="16765"/>
                  <a:pt x="5945" y="21600"/>
                  <a:pt x="13278" y="21600"/>
                </a:cubicBezTo>
                <a:cubicBezTo>
                  <a:pt x="16430" y="21600"/>
                  <a:pt x="19323" y="20705"/>
                  <a:pt x="21600" y="19213"/>
                </a:cubicBezTo>
                <a:cubicBezTo>
                  <a:pt x="18579" y="17234"/>
                  <a:pt x="16644" y="14201"/>
                  <a:pt x="16644" y="10800"/>
                </a:cubicBezTo>
                <a:close/>
                <a:moveTo>
                  <a:pt x="16644" y="10800"/>
                </a:moveTo>
              </a:path>
            </a:pathLst>
          </a:custGeom>
          <a:solidFill>
            <a:schemeClr val="accent1"/>
          </a:solidFill>
          <a:ln>
            <a:noFill/>
          </a:ln>
          <a:extLst/>
        </p:spPr>
        <p:txBody>
          <a:bodyPr lIns="0" tIns="0" rIns="0" bIns="0"/>
          <a:lstStyle/>
          <a:p>
            <a:endParaRPr lang="en-US"/>
          </a:p>
        </p:txBody>
      </p:sp>
      <p:sp>
        <p:nvSpPr>
          <p:cNvPr id="16387" name="AutoShape 3"/>
          <p:cNvSpPr>
            <a:spLocks/>
          </p:cNvSpPr>
          <p:nvPr/>
        </p:nvSpPr>
        <p:spPr bwMode="auto">
          <a:xfrm>
            <a:off x="12234511" y="2927882"/>
            <a:ext cx="5766551" cy="7088187"/>
          </a:xfrm>
          <a:custGeom>
            <a:avLst/>
            <a:gdLst>
              <a:gd name="T0" fmla="*/ 8322 w 21600"/>
              <a:gd name="T1" fmla="*/ 0 h 21600"/>
              <a:gd name="T2" fmla="*/ 0 w 21600"/>
              <a:gd name="T3" fmla="*/ 2387 h 21600"/>
              <a:gd name="T4" fmla="*/ 4956 w 21600"/>
              <a:gd name="T5" fmla="*/ 10800 h 21600"/>
              <a:gd name="T6" fmla="*/ 0 w 21600"/>
              <a:gd name="T7" fmla="*/ 19213 h 21600"/>
              <a:gd name="T8" fmla="*/ 8322 w 21600"/>
              <a:gd name="T9" fmla="*/ 21600 h 21600"/>
              <a:gd name="T10" fmla="*/ 21600 w 21600"/>
              <a:gd name="T11" fmla="*/ 10800 h 21600"/>
              <a:gd name="T12" fmla="*/ 8322 w 21600"/>
              <a:gd name="T13" fmla="*/ 0 h 21600"/>
              <a:gd name="T14" fmla="*/ 8322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8322" y="0"/>
                </a:moveTo>
                <a:cubicBezTo>
                  <a:pt x="5170" y="0"/>
                  <a:pt x="2277" y="895"/>
                  <a:pt x="0" y="2387"/>
                </a:cubicBezTo>
                <a:cubicBezTo>
                  <a:pt x="3021" y="4366"/>
                  <a:pt x="4956" y="7399"/>
                  <a:pt x="4956" y="10800"/>
                </a:cubicBezTo>
                <a:cubicBezTo>
                  <a:pt x="4956" y="14201"/>
                  <a:pt x="3021" y="17234"/>
                  <a:pt x="0" y="19213"/>
                </a:cubicBezTo>
                <a:cubicBezTo>
                  <a:pt x="2277" y="20705"/>
                  <a:pt x="5170" y="21600"/>
                  <a:pt x="8322" y="21600"/>
                </a:cubicBezTo>
                <a:cubicBezTo>
                  <a:pt x="15655" y="21600"/>
                  <a:pt x="21600" y="16765"/>
                  <a:pt x="21600" y="10800"/>
                </a:cubicBezTo>
                <a:cubicBezTo>
                  <a:pt x="21600" y="4835"/>
                  <a:pt x="15655" y="0"/>
                  <a:pt x="8322" y="0"/>
                </a:cubicBezTo>
                <a:close/>
                <a:moveTo>
                  <a:pt x="8322" y="0"/>
                </a:moveTo>
              </a:path>
            </a:pathLst>
          </a:custGeom>
          <a:solidFill>
            <a:schemeClr val="accent2"/>
          </a:solidFill>
          <a:ln>
            <a:noFill/>
          </a:ln>
          <a:extLst/>
        </p:spPr>
        <p:txBody>
          <a:bodyPr lIns="0" tIns="0" rIns="0" bIns="0"/>
          <a:lstStyle/>
          <a:p>
            <a:endParaRPr lang="en-US"/>
          </a:p>
        </p:txBody>
      </p:sp>
      <p:sp>
        <p:nvSpPr>
          <p:cNvPr id="16388" name="AutoShape 4"/>
          <p:cNvSpPr>
            <a:spLocks/>
          </p:cNvSpPr>
          <p:nvPr/>
        </p:nvSpPr>
        <p:spPr bwMode="auto">
          <a:xfrm>
            <a:off x="10900838" y="3710518"/>
            <a:ext cx="2646708" cy="5519738"/>
          </a:xfrm>
          <a:custGeom>
            <a:avLst/>
            <a:gdLst>
              <a:gd name="T0" fmla="*/ 21600 w 21600"/>
              <a:gd name="T1" fmla="*/ 10800 h 21600"/>
              <a:gd name="T2" fmla="*/ 10800 w 21600"/>
              <a:gd name="T3" fmla="*/ 0 h 21600"/>
              <a:gd name="T4" fmla="*/ 0 w 21600"/>
              <a:gd name="T5" fmla="*/ 10800 h 21600"/>
              <a:gd name="T6" fmla="*/ 10800 w 21600"/>
              <a:gd name="T7" fmla="*/ 2160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6434"/>
                  <a:pt x="17385" y="2541"/>
                  <a:pt x="10800" y="0"/>
                </a:cubicBezTo>
                <a:cubicBezTo>
                  <a:pt x="4215" y="2541"/>
                  <a:pt x="0" y="6434"/>
                  <a:pt x="0" y="10800"/>
                </a:cubicBezTo>
                <a:cubicBezTo>
                  <a:pt x="0" y="15166"/>
                  <a:pt x="4215" y="19059"/>
                  <a:pt x="10800" y="21600"/>
                </a:cubicBezTo>
                <a:cubicBezTo>
                  <a:pt x="17385" y="19059"/>
                  <a:pt x="21600" y="15166"/>
                  <a:pt x="21600" y="10800"/>
                </a:cubicBezTo>
                <a:close/>
                <a:moveTo>
                  <a:pt x="21600" y="10800"/>
                </a:moveTo>
              </a:path>
            </a:pathLst>
          </a:custGeom>
          <a:solidFill>
            <a:schemeClr val="accent1">
              <a:lumMod val="50000"/>
            </a:schemeClr>
          </a:solidFill>
          <a:ln>
            <a:noFill/>
          </a:ln>
          <a:extLst/>
        </p:spPr>
        <p:txBody>
          <a:bodyPr lIns="0" tIns="0" rIns="0" bIns="0"/>
          <a:lstStyle/>
          <a:p>
            <a:endParaRPr lang="en-US"/>
          </a:p>
        </p:txBody>
      </p:sp>
      <p:sp>
        <p:nvSpPr>
          <p:cNvPr id="16392" name="Rectangle 8"/>
          <p:cNvSpPr>
            <a:spLocks/>
          </p:cNvSpPr>
          <p:nvPr/>
        </p:nvSpPr>
        <p:spPr bwMode="auto">
          <a:xfrm>
            <a:off x="17982572" y="2638074"/>
            <a:ext cx="2862882"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lnSpc>
                <a:spcPct val="120000"/>
              </a:lnSpc>
            </a:pP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sem.</a:t>
            </a:r>
            <a:endParaRPr lang="en-US" sz="2400" dirty="0">
              <a:latin typeface="Roboto Light"/>
              <a:cs typeface="Roboto Light"/>
            </a:endParaRPr>
          </a:p>
        </p:txBody>
      </p:sp>
      <p:sp>
        <p:nvSpPr>
          <p:cNvPr id="16395" name="Line 11"/>
          <p:cNvSpPr>
            <a:spLocks noChangeShapeType="1"/>
          </p:cNvSpPr>
          <p:nvPr/>
        </p:nvSpPr>
        <p:spPr bwMode="auto">
          <a:xfrm>
            <a:off x="5235900" y="6434668"/>
            <a:ext cx="1841740" cy="0"/>
          </a:xfrm>
          <a:prstGeom prst="line">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9" name="Rectangle 18"/>
          <p:cNvSpPr/>
          <p:nvPr/>
        </p:nvSpPr>
        <p:spPr>
          <a:xfrm>
            <a:off x="7082378" y="5092126"/>
            <a:ext cx="3815252" cy="3031200"/>
          </a:xfrm>
          <a:prstGeom prst="rect">
            <a:avLst/>
          </a:prstGeom>
        </p:spPr>
        <p:txBody>
          <a:bodyPr wrap="square" lIns="182889" tIns="91445" rIns="182889" bIns="91445">
            <a:spAutoFit/>
          </a:bodyPr>
          <a:lstStyle/>
          <a:p>
            <a:pPr algn="r">
              <a:lnSpc>
                <a:spcPct val="120000"/>
              </a:lnSpc>
            </a:pPr>
            <a:r>
              <a:rPr lang="fr-FR" sz="2800" b="1" dirty="0">
                <a:solidFill>
                  <a:schemeClr val="bg1"/>
                </a:solidFill>
                <a:latin typeface="Roboto Regular"/>
                <a:cs typeface="Roboto Regular"/>
              </a:rPr>
              <a:t>ELEMENT ONE</a:t>
            </a:r>
          </a:p>
          <a:p>
            <a:pPr algn="r">
              <a:lnSpc>
                <a:spcPct val="120000"/>
              </a:lnSpc>
            </a:pPr>
            <a:r>
              <a:rPr lang="fr-FR" sz="2800" dirty="0" err="1">
                <a:solidFill>
                  <a:schemeClr val="bg1"/>
                </a:solidFill>
                <a:latin typeface="Roboto Light"/>
                <a:cs typeface="Roboto Light"/>
              </a:rPr>
              <a:t>Lorem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ipsum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dolor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sit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amet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consectetur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adipiscing</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elit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Aliquam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tincidunt</a:t>
            </a:r>
            <a:r>
              <a:rPr lang="fr-FR" sz="2800" dirty="0">
                <a:solidFill>
                  <a:schemeClr val="bg1"/>
                </a:solidFill>
                <a:latin typeface="Roboto Light"/>
                <a:cs typeface="Roboto Light"/>
              </a:rPr>
              <a:t> ante nec sem.</a:t>
            </a:r>
            <a:endParaRPr lang="en-US" sz="2800" dirty="0">
              <a:solidFill>
                <a:schemeClr val="bg1"/>
              </a:solidFill>
              <a:latin typeface="Roboto Light"/>
              <a:cs typeface="Roboto Light"/>
            </a:endParaRPr>
          </a:p>
        </p:txBody>
      </p:sp>
      <p:sp>
        <p:nvSpPr>
          <p:cNvPr id="20" name="Rectangle 19"/>
          <p:cNvSpPr/>
          <p:nvPr/>
        </p:nvSpPr>
        <p:spPr>
          <a:xfrm>
            <a:off x="13604662" y="5092126"/>
            <a:ext cx="3815252" cy="3031200"/>
          </a:xfrm>
          <a:prstGeom prst="rect">
            <a:avLst/>
          </a:prstGeom>
        </p:spPr>
        <p:txBody>
          <a:bodyPr wrap="square" lIns="182889" tIns="91445" rIns="182889" bIns="91445">
            <a:spAutoFit/>
          </a:bodyPr>
          <a:lstStyle/>
          <a:p>
            <a:pPr>
              <a:lnSpc>
                <a:spcPct val="120000"/>
              </a:lnSpc>
            </a:pPr>
            <a:r>
              <a:rPr lang="fr-FR" sz="2800" b="1" dirty="0">
                <a:solidFill>
                  <a:schemeClr val="bg1"/>
                </a:solidFill>
                <a:latin typeface="Roboto Regular"/>
                <a:cs typeface="Roboto Regular"/>
              </a:rPr>
              <a:t>ELEMENT TWO</a:t>
            </a:r>
          </a:p>
          <a:p>
            <a:pPr>
              <a:lnSpc>
                <a:spcPct val="120000"/>
              </a:lnSpc>
            </a:pPr>
            <a:r>
              <a:rPr lang="fr-FR" sz="2800" dirty="0" err="1">
                <a:solidFill>
                  <a:schemeClr val="bg1"/>
                </a:solidFill>
                <a:latin typeface="Roboto Light"/>
                <a:cs typeface="Roboto Light"/>
              </a:rPr>
              <a:t>Lorem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ipsum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dolor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sit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amet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consectetur</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adipiscing</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elit</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Aliquam</a:t>
            </a:r>
            <a:r>
              <a:rPr lang="fr-FR" sz="2800" dirty="0">
                <a:solidFill>
                  <a:schemeClr val="bg1"/>
                </a:solidFill>
                <a:latin typeface="Roboto Light"/>
                <a:cs typeface="Roboto Light"/>
              </a:rPr>
              <a:t> </a:t>
            </a:r>
            <a:r>
              <a:rPr lang="fr-FR" sz="2800" dirty="0" err="1">
                <a:solidFill>
                  <a:schemeClr val="bg1"/>
                </a:solidFill>
                <a:latin typeface="Roboto Light"/>
                <a:cs typeface="Roboto Light"/>
              </a:rPr>
              <a:t>tincidunt</a:t>
            </a:r>
            <a:r>
              <a:rPr lang="fr-FR" sz="2800" dirty="0">
                <a:solidFill>
                  <a:schemeClr val="bg1"/>
                </a:solidFill>
                <a:latin typeface="Roboto Light"/>
                <a:cs typeface="Roboto Light"/>
              </a:rPr>
              <a:t> ante nec sem.</a:t>
            </a:r>
            <a:endParaRPr lang="en-US" sz="2800" dirty="0">
              <a:solidFill>
                <a:schemeClr val="bg1"/>
              </a:solidFill>
              <a:latin typeface="Roboto Light"/>
              <a:cs typeface="Roboto Light"/>
            </a:endParaRPr>
          </a:p>
        </p:txBody>
      </p:sp>
      <p:sp>
        <p:nvSpPr>
          <p:cNvPr id="21" name="Rectangle 20"/>
          <p:cNvSpPr/>
          <p:nvPr/>
        </p:nvSpPr>
        <p:spPr>
          <a:xfrm>
            <a:off x="11294413" y="5147914"/>
            <a:ext cx="1779843" cy="2959057"/>
          </a:xfrm>
          <a:prstGeom prst="rect">
            <a:avLst/>
          </a:prstGeom>
        </p:spPr>
        <p:txBody>
          <a:bodyPr wrap="square" lIns="182889" tIns="91445" rIns="182889" bIns="91445">
            <a:spAutoFit/>
          </a:bodyPr>
          <a:lstStyle/>
          <a:p>
            <a:pPr algn="ctr">
              <a:lnSpc>
                <a:spcPct val="120000"/>
              </a:lnSpc>
            </a:pPr>
            <a:r>
              <a:rPr lang="fr-FR" sz="2000" b="1" dirty="0">
                <a:solidFill>
                  <a:schemeClr val="bg1"/>
                </a:solidFill>
                <a:latin typeface="Roboto Regular"/>
                <a:cs typeface="Roboto Regular"/>
              </a:rPr>
              <a:t>COMMON</a:t>
            </a:r>
          </a:p>
          <a:p>
            <a:pPr algn="ctr">
              <a:lnSpc>
                <a:spcPct val="120000"/>
              </a:lnSpc>
            </a:pPr>
            <a:r>
              <a:rPr lang="fr-FR" sz="2000" dirty="0" err="1">
                <a:solidFill>
                  <a:schemeClr val="bg1"/>
                </a:solidFill>
                <a:latin typeface="Roboto Light"/>
                <a:cs typeface="Roboto Light"/>
              </a:rPr>
              <a:t>Lorem</a:t>
            </a:r>
            <a:r>
              <a:rPr lang="fr-FR" sz="2000" dirty="0">
                <a:solidFill>
                  <a:schemeClr val="bg1"/>
                </a:solidFill>
                <a:latin typeface="Roboto Light"/>
                <a:cs typeface="Roboto Light"/>
              </a:rPr>
              <a:t> </a:t>
            </a:r>
            <a:r>
              <a:rPr lang="fr-FR" sz="2000" dirty="0" err="1">
                <a:solidFill>
                  <a:schemeClr val="bg1"/>
                </a:solidFill>
                <a:latin typeface="Roboto Light"/>
                <a:cs typeface="Roboto Light"/>
              </a:rPr>
              <a:t>ipsum</a:t>
            </a:r>
            <a:r>
              <a:rPr lang="fr-FR" sz="2000" dirty="0">
                <a:solidFill>
                  <a:schemeClr val="bg1"/>
                </a:solidFill>
                <a:latin typeface="Roboto Light"/>
                <a:cs typeface="Roboto Light"/>
              </a:rPr>
              <a:t> </a:t>
            </a:r>
            <a:r>
              <a:rPr lang="fr-FR" sz="2000" dirty="0" err="1">
                <a:solidFill>
                  <a:schemeClr val="bg1"/>
                </a:solidFill>
                <a:latin typeface="Roboto Light"/>
                <a:cs typeface="Roboto Light"/>
              </a:rPr>
              <a:t>dolor</a:t>
            </a:r>
            <a:r>
              <a:rPr lang="fr-FR" sz="2000" dirty="0">
                <a:solidFill>
                  <a:schemeClr val="bg1"/>
                </a:solidFill>
                <a:latin typeface="Roboto Light"/>
                <a:cs typeface="Roboto Light"/>
              </a:rPr>
              <a:t> </a:t>
            </a:r>
            <a:r>
              <a:rPr lang="fr-FR" sz="2000" dirty="0" err="1">
                <a:solidFill>
                  <a:schemeClr val="bg1"/>
                </a:solidFill>
                <a:latin typeface="Roboto Light"/>
                <a:cs typeface="Roboto Light"/>
              </a:rPr>
              <a:t>sit</a:t>
            </a:r>
            <a:r>
              <a:rPr lang="fr-FR" sz="2000" dirty="0">
                <a:solidFill>
                  <a:schemeClr val="bg1"/>
                </a:solidFill>
                <a:latin typeface="Roboto Light"/>
                <a:cs typeface="Roboto Light"/>
              </a:rPr>
              <a:t> </a:t>
            </a:r>
            <a:r>
              <a:rPr lang="fr-FR" sz="2000" dirty="0" err="1">
                <a:solidFill>
                  <a:schemeClr val="bg1"/>
                </a:solidFill>
                <a:latin typeface="Roboto Light"/>
                <a:cs typeface="Roboto Light"/>
              </a:rPr>
              <a:t>amet</a:t>
            </a:r>
            <a:r>
              <a:rPr lang="fr-FR" sz="2000" dirty="0">
                <a:solidFill>
                  <a:schemeClr val="bg1"/>
                </a:solidFill>
                <a:latin typeface="Roboto Light"/>
                <a:cs typeface="Roboto Light"/>
              </a:rPr>
              <a:t>, </a:t>
            </a:r>
            <a:r>
              <a:rPr lang="fr-FR" sz="2000" dirty="0" err="1">
                <a:solidFill>
                  <a:schemeClr val="bg1"/>
                </a:solidFill>
                <a:latin typeface="Roboto Light"/>
                <a:cs typeface="Roboto Light"/>
              </a:rPr>
              <a:t>consectetur</a:t>
            </a:r>
            <a:r>
              <a:rPr lang="fr-FR" sz="2000" dirty="0">
                <a:solidFill>
                  <a:schemeClr val="bg1"/>
                </a:solidFill>
                <a:latin typeface="Roboto Light"/>
                <a:cs typeface="Roboto Light"/>
              </a:rPr>
              <a:t> </a:t>
            </a:r>
            <a:r>
              <a:rPr lang="fr-FR" sz="2000" dirty="0" err="1">
                <a:solidFill>
                  <a:schemeClr val="bg1"/>
                </a:solidFill>
                <a:latin typeface="Roboto Light"/>
                <a:cs typeface="Roboto Light"/>
              </a:rPr>
              <a:t>adipiscing</a:t>
            </a:r>
            <a:r>
              <a:rPr lang="fr-FR" sz="2000" dirty="0">
                <a:solidFill>
                  <a:schemeClr val="bg1"/>
                </a:solidFill>
                <a:latin typeface="Roboto Light"/>
                <a:cs typeface="Roboto Light"/>
              </a:rPr>
              <a:t> </a:t>
            </a:r>
            <a:r>
              <a:rPr lang="fr-FR" sz="2000" dirty="0" err="1">
                <a:solidFill>
                  <a:schemeClr val="bg1"/>
                </a:solidFill>
                <a:latin typeface="Roboto Light"/>
                <a:cs typeface="Roboto Light"/>
              </a:rPr>
              <a:t>elit</a:t>
            </a:r>
            <a:r>
              <a:rPr lang="fr-FR" sz="2000" dirty="0">
                <a:solidFill>
                  <a:schemeClr val="bg1"/>
                </a:solidFill>
                <a:latin typeface="Roboto Light"/>
                <a:cs typeface="Roboto Light"/>
              </a:rPr>
              <a:t>. </a:t>
            </a:r>
            <a:endParaRPr lang="en-US" sz="2000" dirty="0">
              <a:solidFill>
                <a:schemeClr val="bg1"/>
              </a:solidFill>
              <a:latin typeface="Roboto Light"/>
              <a:cs typeface="Roboto Light"/>
            </a:endParaRPr>
          </a:p>
        </p:txBody>
      </p:sp>
      <p:sp>
        <p:nvSpPr>
          <p:cNvPr id="22" name="Rectangle 8"/>
          <p:cNvSpPr>
            <a:spLocks/>
          </p:cNvSpPr>
          <p:nvPr/>
        </p:nvSpPr>
        <p:spPr bwMode="auto">
          <a:xfrm>
            <a:off x="9715733" y="10371667"/>
            <a:ext cx="5071771"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lnSpc>
                <a:spcPct val="120000"/>
              </a:lnSpc>
            </a:pP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sem.</a:t>
            </a:r>
            <a:endParaRPr lang="en-US" sz="2400" dirty="0">
              <a:latin typeface="Roboto Light"/>
              <a:cs typeface="Roboto Light"/>
            </a:endParaRPr>
          </a:p>
        </p:txBody>
      </p:sp>
      <p:sp>
        <p:nvSpPr>
          <p:cNvPr id="23" name="Rectangle 8"/>
          <p:cNvSpPr>
            <a:spLocks/>
          </p:cNvSpPr>
          <p:nvPr/>
        </p:nvSpPr>
        <p:spPr bwMode="auto">
          <a:xfrm>
            <a:off x="2188460" y="5400584"/>
            <a:ext cx="2862882"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r">
              <a:lnSpc>
                <a:spcPct val="120000"/>
              </a:lnSpc>
            </a:pP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sem.</a:t>
            </a:r>
            <a:endParaRPr lang="en-US" sz="2400" dirty="0">
              <a:latin typeface="Roboto Light"/>
              <a:cs typeface="Roboto Light"/>
            </a:endParaRPr>
          </a:p>
        </p:txBody>
      </p:sp>
      <p:sp>
        <p:nvSpPr>
          <p:cNvPr id="24" name="Freeform 12"/>
          <p:cNvSpPr>
            <a:spLocks/>
          </p:cNvSpPr>
          <p:nvPr/>
        </p:nvSpPr>
        <p:spPr bwMode="auto">
          <a:xfrm rot="16200000">
            <a:off x="17122916" y="4586511"/>
            <a:ext cx="1956055" cy="2563091"/>
          </a:xfrm>
          <a:custGeom>
            <a:avLst/>
            <a:gdLst>
              <a:gd name="T0" fmla="*/ 0 w 21600"/>
              <a:gd name="T1" fmla="*/ 0 h 21600"/>
              <a:gd name="T2" fmla="*/ 0 w 21600"/>
              <a:gd name="T3" fmla="*/ 2819400 h 21600"/>
              <a:gd name="T4" fmla="*/ 1955800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39" name="Line 11"/>
          <p:cNvSpPr>
            <a:spLocks noChangeShapeType="1"/>
          </p:cNvSpPr>
          <p:nvPr/>
        </p:nvSpPr>
        <p:spPr bwMode="auto">
          <a:xfrm rot="5400000">
            <a:off x="11327442" y="9666113"/>
            <a:ext cx="1841740" cy="0"/>
          </a:xfrm>
          <a:prstGeom prst="line">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010B77E7-8D76-A248-9E9F-68FC055C9F4B}" type="slidenum">
              <a:rPr lang="en-US" smtClean="0"/>
              <a:pPr/>
              <a:t>56</a:t>
            </a:fld>
            <a:endParaRPr lang="en-US" dirty="0"/>
          </a:p>
        </p:txBody>
      </p:sp>
      <p:sp>
        <p:nvSpPr>
          <p:cNvPr id="27" name="TextBox 26"/>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COMPARISON DIAGRAM</a:t>
            </a:r>
          </a:p>
        </p:txBody>
      </p:sp>
      <p:sp>
        <p:nvSpPr>
          <p:cNvPr id="16" name="Freeform 245"/>
          <p:cNvSpPr>
            <a:spLocks noChangeAspect="1"/>
          </p:cNvSpPr>
          <p:nvPr/>
        </p:nvSpPr>
        <p:spPr bwMode="auto">
          <a:xfrm>
            <a:off x="8899029" y="3731252"/>
            <a:ext cx="1152144" cy="11521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7"/>
          <p:cNvSpPr>
            <a:spLocks noChangeAspect="1" noEditPoints="1"/>
          </p:cNvSpPr>
          <p:nvPr/>
        </p:nvSpPr>
        <p:spPr bwMode="auto">
          <a:xfrm>
            <a:off x="14031870" y="3539564"/>
            <a:ext cx="1474046" cy="1368757"/>
          </a:xfrm>
          <a:custGeom>
            <a:avLst/>
            <a:gdLst/>
            <a:ahLst/>
            <a:cxnLst>
              <a:cxn ang="0">
                <a:pos x="49" y="39"/>
              </a:cxn>
              <a:cxn ang="0">
                <a:pos x="52" y="57"/>
              </a:cxn>
              <a:cxn ang="0">
                <a:pos x="51" y="60"/>
              </a:cxn>
              <a:cxn ang="0">
                <a:pos x="49" y="60"/>
              </a:cxn>
              <a:cxn ang="0">
                <a:pos x="32" y="51"/>
              </a:cxn>
              <a:cxn ang="0">
                <a:pos x="15" y="60"/>
              </a:cxn>
              <a:cxn ang="0">
                <a:pos x="14" y="60"/>
              </a:cxn>
              <a:cxn ang="0">
                <a:pos x="12" y="57"/>
              </a:cxn>
              <a:cxn ang="0">
                <a:pos x="16" y="39"/>
              </a:cxn>
              <a:cxn ang="0">
                <a:pos x="2" y="25"/>
              </a:cxn>
              <a:cxn ang="0">
                <a:pos x="3" y="22"/>
              </a:cxn>
              <a:cxn ang="0">
                <a:pos x="22" y="19"/>
              </a:cxn>
              <a:cxn ang="0">
                <a:pos x="30" y="1"/>
              </a:cxn>
              <a:cxn ang="0">
                <a:pos x="32" y="0"/>
              </a:cxn>
              <a:cxn ang="0">
                <a:pos x="34" y="1"/>
              </a:cxn>
              <a:cxn ang="0">
                <a:pos x="43" y="19"/>
              </a:cxn>
              <a:cxn ang="0">
                <a:pos x="62" y="22"/>
              </a:cxn>
              <a:cxn ang="0">
                <a:pos x="63" y="25"/>
              </a:cxn>
              <a:cxn ang="0">
                <a:pos x="49" y="39"/>
              </a:cxn>
              <a:cxn ang="0">
                <a:pos x="56" y="26"/>
              </a:cxn>
              <a:cxn ang="0">
                <a:pos x="42" y="24"/>
              </a:cxn>
              <a:cxn ang="0">
                <a:pos x="40" y="23"/>
              </a:cxn>
              <a:cxn ang="0">
                <a:pos x="38" y="21"/>
              </a:cxn>
              <a:cxn ang="0">
                <a:pos x="32" y="9"/>
              </a:cxn>
              <a:cxn ang="0">
                <a:pos x="32" y="45"/>
              </a:cxn>
              <a:cxn ang="0">
                <a:pos x="35" y="46"/>
              </a:cxn>
              <a:cxn ang="0">
                <a:pos x="47" y="53"/>
              </a:cxn>
              <a:cxn ang="0">
                <a:pos x="44" y="39"/>
              </a:cxn>
              <a:cxn ang="0">
                <a:pos x="44" y="37"/>
              </a:cxn>
              <a:cxn ang="0">
                <a:pos x="46" y="35"/>
              </a:cxn>
              <a:cxn ang="0">
                <a:pos x="56" y="26"/>
              </a:cxn>
            </a:cxnLst>
            <a:rect l="0" t="0" r="r" b="b"/>
            <a:pathLst>
              <a:path w="65" h="60">
                <a:moveTo>
                  <a:pt x="49" y="39"/>
                </a:moveTo>
                <a:cubicBezTo>
                  <a:pt x="52" y="57"/>
                  <a:pt x="52" y="57"/>
                  <a:pt x="52" y="57"/>
                </a:cubicBezTo>
                <a:cubicBezTo>
                  <a:pt x="53" y="59"/>
                  <a:pt x="52" y="60"/>
                  <a:pt x="51" y="60"/>
                </a:cubicBezTo>
                <a:cubicBezTo>
                  <a:pt x="50" y="60"/>
                  <a:pt x="50" y="60"/>
                  <a:pt x="49" y="60"/>
                </a:cubicBezTo>
                <a:cubicBezTo>
                  <a:pt x="32" y="51"/>
                  <a:pt x="32" y="51"/>
                  <a:pt x="32" y="51"/>
                </a:cubicBezTo>
                <a:cubicBezTo>
                  <a:pt x="15" y="60"/>
                  <a:pt x="15" y="60"/>
                  <a:pt x="15" y="60"/>
                </a:cubicBezTo>
                <a:cubicBezTo>
                  <a:pt x="15" y="60"/>
                  <a:pt x="14" y="60"/>
                  <a:pt x="14" y="60"/>
                </a:cubicBezTo>
                <a:cubicBezTo>
                  <a:pt x="13" y="60"/>
                  <a:pt x="12" y="59"/>
                  <a:pt x="12" y="57"/>
                </a:cubicBezTo>
                <a:cubicBezTo>
                  <a:pt x="16" y="39"/>
                  <a:pt x="16" y="39"/>
                  <a:pt x="16" y="39"/>
                </a:cubicBezTo>
                <a:cubicBezTo>
                  <a:pt x="2" y="25"/>
                  <a:pt x="2" y="25"/>
                  <a:pt x="2" y="25"/>
                </a:cubicBezTo>
                <a:cubicBezTo>
                  <a:pt x="0" y="23"/>
                  <a:pt x="1" y="22"/>
                  <a:pt x="3" y="22"/>
                </a:cubicBezTo>
                <a:cubicBezTo>
                  <a:pt x="22" y="19"/>
                  <a:pt x="22" y="19"/>
                  <a:pt x="22" y="19"/>
                </a:cubicBezTo>
                <a:cubicBezTo>
                  <a:pt x="30" y="1"/>
                  <a:pt x="30" y="1"/>
                  <a:pt x="30" y="1"/>
                </a:cubicBezTo>
                <a:cubicBezTo>
                  <a:pt x="31" y="0"/>
                  <a:pt x="32" y="0"/>
                  <a:pt x="32" y="0"/>
                </a:cubicBezTo>
                <a:cubicBezTo>
                  <a:pt x="33" y="0"/>
                  <a:pt x="34" y="0"/>
                  <a:pt x="34" y="1"/>
                </a:cubicBezTo>
                <a:cubicBezTo>
                  <a:pt x="43" y="19"/>
                  <a:pt x="43" y="19"/>
                  <a:pt x="43" y="19"/>
                </a:cubicBezTo>
                <a:cubicBezTo>
                  <a:pt x="62" y="22"/>
                  <a:pt x="62" y="22"/>
                  <a:pt x="62" y="22"/>
                </a:cubicBezTo>
                <a:cubicBezTo>
                  <a:pt x="64" y="22"/>
                  <a:pt x="65" y="23"/>
                  <a:pt x="63" y="25"/>
                </a:cubicBezTo>
                <a:lnTo>
                  <a:pt x="49" y="39"/>
                </a:lnTo>
                <a:close/>
                <a:moveTo>
                  <a:pt x="56" y="26"/>
                </a:moveTo>
                <a:cubicBezTo>
                  <a:pt x="42" y="24"/>
                  <a:pt x="42" y="24"/>
                  <a:pt x="42" y="24"/>
                </a:cubicBezTo>
                <a:cubicBezTo>
                  <a:pt x="40" y="23"/>
                  <a:pt x="40" y="23"/>
                  <a:pt x="40" y="23"/>
                </a:cubicBezTo>
                <a:cubicBezTo>
                  <a:pt x="38" y="21"/>
                  <a:pt x="38" y="21"/>
                  <a:pt x="38" y="21"/>
                </a:cubicBezTo>
                <a:cubicBezTo>
                  <a:pt x="32" y="9"/>
                  <a:pt x="32" y="9"/>
                  <a:pt x="32" y="9"/>
                </a:cubicBezTo>
                <a:cubicBezTo>
                  <a:pt x="32" y="45"/>
                  <a:pt x="32" y="45"/>
                  <a:pt x="32" y="45"/>
                </a:cubicBezTo>
                <a:cubicBezTo>
                  <a:pt x="35" y="46"/>
                  <a:pt x="35" y="46"/>
                  <a:pt x="35" y="46"/>
                </a:cubicBezTo>
                <a:cubicBezTo>
                  <a:pt x="47" y="53"/>
                  <a:pt x="47" y="53"/>
                  <a:pt x="47" y="53"/>
                </a:cubicBezTo>
                <a:cubicBezTo>
                  <a:pt x="44" y="39"/>
                  <a:pt x="44" y="39"/>
                  <a:pt x="44" y="39"/>
                </a:cubicBezTo>
                <a:cubicBezTo>
                  <a:pt x="44" y="37"/>
                  <a:pt x="44" y="37"/>
                  <a:pt x="44" y="37"/>
                </a:cubicBezTo>
                <a:cubicBezTo>
                  <a:pt x="46" y="35"/>
                  <a:pt x="46" y="35"/>
                  <a:pt x="46" y="35"/>
                </a:cubicBezTo>
                <a:lnTo>
                  <a:pt x="56"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3946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500"/>
                                        <p:tgtEl>
                                          <p:spTgt spid="1638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87"/>
                                        </p:tgtEl>
                                        <p:attrNameLst>
                                          <p:attrName>style.visibility</p:attrName>
                                        </p:attrNameLst>
                                      </p:cBhvr>
                                      <p:to>
                                        <p:strVal val="visible"/>
                                      </p:to>
                                    </p:set>
                                    <p:animEffect transition="in" filter="fade">
                                      <p:cBhvr>
                                        <p:cTn id="19" dur="500"/>
                                        <p:tgtEl>
                                          <p:spTgt spid="1638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395"/>
                                        </p:tgtEl>
                                        <p:attrNameLst>
                                          <p:attrName>style.visibility</p:attrName>
                                        </p:attrNameLst>
                                      </p:cBhvr>
                                      <p:to>
                                        <p:strVal val="visible"/>
                                      </p:to>
                                    </p:set>
                                    <p:animEffect transition="in" filter="fade">
                                      <p:cBhvr>
                                        <p:cTn id="43" dur="500"/>
                                        <p:tgtEl>
                                          <p:spTgt spid="1639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392"/>
                                        </p:tgtEl>
                                        <p:attrNameLst>
                                          <p:attrName>style.visibility</p:attrName>
                                        </p:attrNameLst>
                                      </p:cBhvr>
                                      <p:to>
                                        <p:strVal val="visible"/>
                                      </p:to>
                                    </p:set>
                                    <p:animEffect transition="in" filter="fade">
                                      <p:cBhvr>
                                        <p:cTn id="55" dur="500"/>
                                        <p:tgtEl>
                                          <p:spTgt spid="1639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92" grpId="0"/>
      <p:bldP spid="16395" grpId="0" animBg="1"/>
      <p:bldP spid="19" grpId="0"/>
      <p:bldP spid="20" grpId="0"/>
      <p:bldP spid="21" grpId="0"/>
      <p:bldP spid="22" grpId="0"/>
      <p:bldP spid="23" grpId="0"/>
      <p:bldP spid="24" grpId="0" animBg="1"/>
      <p:bldP spid="39" grpId="0" animBg="1"/>
      <p:bldP spid="27" grpId="0"/>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033977" y="3349515"/>
            <a:ext cx="8619542" cy="8460981"/>
            <a:chOff x="8033977" y="2934341"/>
            <a:chExt cx="8619542" cy="8460981"/>
          </a:xfrm>
        </p:grpSpPr>
        <p:sp>
          <p:nvSpPr>
            <p:cNvPr id="28" name="AutoShape 2"/>
            <p:cNvSpPr>
              <a:spLocks/>
            </p:cNvSpPr>
            <p:nvPr/>
          </p:nvSpPr>
          <p:spPr bwMode="auto">
            <a:xfrm>
              <a:off x="8033977" y="6271232"/>
              <a:ext cx="4312396" cy="5124090"/>
            </a:xfrm>
            <a:custGeom>
              <a:avLst/>
              <a:gdLst>
                <a:gd name="T0" fmla="*/ 16896 w 21600"/>
                <a:gd name="T1" fmla="*/ 10532 h 21600"/>
                <a:gd name="T2" fmla="*/ 17435 w 21600"/>
                <a:gd name="T3" fmla="*/ 7389 h 21600"/>
                <a:gd name="T4" fmla="*/ 9099 w 21600"/>
                <a:gd name="T5" fmla="*/ 0 h 21600"/>
                <a:gd name="T6" fmla="*/ 0 w 21600"/>
                <a:gd name="T7" fmla="*/ 10532 h 21600"/>
                <a:gd name="T8" fmla="*/ 13152 w 21600"/>
                <a:gd name="T9" fmla="*/ 21600 h 21600"/>
                <a:gd name="T10" fmla="*/ 21600 w 21600"/>
                <a:gd name="T11" fmla="*/ 19014 h 21600"/>
                <a:gd name="T12" fmla="*/ 16896 w 21600"/>
                <a:gd name="T13" fmla="*/ 10532 h 21600"/>
                <a:gd name="T14" fmla="*/ 16896 w 21600"/>
                <a:gd name="T15" fmla="*/ 10532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6896" y="10532"/>
                  </a:moveTo>
                  <a:cubicBezTo>
                    <a:pt x="16896" y="9440"/>
                    <a:pt x="17085" y="8385"/>
                    <a:pt x="17435" y="7389"/>
                  </a:cubicBezTo>
                  <a:cubicBezTo>
                    <a:pt x="13418" y="6219"/>
                    <a:pt x="10284" y="3458"/>
                    <a:pt x="9099" y="0"/>
                  </a:cubicBezTo>
                  <a:cubicBezTo>
                    <a:pt x="3819" y="1438"/>
                    <a:pt x="0" y="5609"/>
                    <a:pt x="0" y="10532"/>
                  </a:cubicBezTo>
                  <a:cubicBezTo>
                    <a:pt x="0" y="16645"/>
                    <a:pt x="5888" y="21600"/>
                    <a:pt x="13152" y="21600"/>
                  </a:cubicBezTo>
                  <a:cubicBezTo>
                    <a:pt x="16368" y="21600"/>
                    <a:pt x="19315" y="20628"/>
                    <a:pt x="21600" y="19014"/>
                  </a:cubicBezTo>
                  <a:cubicBezTo>
                    <a:pt x="18725" y="16984"/>
                    <a:pt x="16896" y="13938"/>
                    <a:pt x="16896" y="10532"/>
                  </a:cubicBezTo>
                  <a:close/>
                  <a:moveTo>
                    <a:pt x="16896" y="10532"/>
                  </a:moveTo>
                </a:path>
              </a:pathLst>
            </a:custGeom>
            <a:solidFill>
              <a:schemeClr val="accent3"/>
            </a:solidFill>
            <a:ln>
              <a:noFill/>
            </a:ln>
            <a:extLst/>
          </p:spPr>
          <p:txBody>
            <a:bodyPr lIns="0" tIns="0" rIns="0" bIns="0"/>
            <a:lstStyle/>
            <a:p>
              <a:pPr algn="ctr"/>
              <a:endParaRPr lang="en-US" sz="3600">
                <a:latin typeface="Roboto Light"/>
                <a:cs typeface="Roboto Light"/>
              </a:endParaRPr>
            </a:p>
          </p:txBody>
        </p:sp>
        <p:sp>
          <p:nvSpPr>
            <p:cNvPr id="29" name="AutoShape 3"/>
            <p:cNvSpPr>
              <a:spLocks/>
            </p:cNvSpPr>
            <p:nvPr/>
          </p:nvSpPr>
          <p:spPr bwMode="auto">
            <a:xfrm>
              <a:off x="12339811" y="6271232"/>
              <a:ext cx="4313708" cy="5107031"/>
            </a:xfrm>
            <a:custGeom>
              <a:avLst/>
              <a:gdLst>
                <a:gd name="T0" fmla="*/ 12750 w 21600"/>
                <a:gd name="T1" fmla="*/ 0 h 21600"/>
                <a:gd name="T2" fmla="*/ 4190 w 21600"/>
                <a:gd name="T3" fmla="*/ 7413 h 21600"/>
                <a:gd name="T4" fmla="*/ 4704 w 21600"/>
                <a:gd name="T5" fmla="*/ 10496 h 21600"/>
                <a:gd name="T6" fmla="*/ 0 w 21600"/>
                <a:gd name="T7" fmla="*/ 19005 h 21600"/>
                <a:gd name="T8" fmla="*/ 8448 w 21600"/>
                <a:gd name="T9" fmla="*/ 21600 h 21600"/>
                <a:gd name="T10" fmla="*/ 21600 w 21600"/>
                <a:gd name="T11" fmla="*/ 10496 h 21600"/>
                <a:gd name="T12" fmla="*/ 12750 w 21600"/>
                <a:gd name="T13" fmla="*/ 0 h 21600"/>
                <a:gd name="T14" fmla="*/ 1275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2750" y="0"/>
                  </a:moveTo>
                  <a:cubicBezTo>
                    <a:pt x="11522" y="3507"/>
                    <a:pt x="8299" y="6290"/>
                    <a:pt x="4190" y="7413"/>
                  </a:cubicBezTo>
                  <a:cubicBezTo>
                    <a:pt x="4524" y="8392"/>
                    <a:pt x="4704" y="9426"/>
                    <a:pt x="4704" y="10496"/>
                  </a:cubicBezTo>
                  <a:cubicBezTo>
                    <a:pt x="4704" y="13913"/>
                    <a:pt x="2875" y="16969"/>
                    <a:pt x="0" y="19005"/>
                  </a:cubicBezTo>
                  <a:cubicBezTo>
                    <a:pt x="2285" y="20624"/>
                    <a:pt x="5232" y="21600"/>
                    <a:pt x="8448" y="21600"/>
                  </a:cubicBezTo>
                  <a:cubicBezTo>
                    <a:pt x="15712" y="21600"/>
                    <a:pt x="21600" y="16628"/>
                    <a:pt x="21600" y="10496"/>
                  </a:cubicBezTo>
                  <a:cubicBezTo>
                    <a:pt x="21600" y="5635"/>
                    <a:pt x="17901" y="1505"/>
                    <a:pt x="12750" y="0"/>
                  </a:cubicBezTo>
                  <a:close/>
                  <a:moveTo>
                    <a:pt x="12750" y="0"/>
                  </a:moveTo>
                </a:path>
              </a:pathLst>
            </a:custGeom>
            <a:solidFill>
              <a:schemeClr val="accent2"/>
            </a:solidFill>
            <a:ln>
              <a:noFill/>
            </a:ln>
            <a:extLst/>
          </p:spPr>
          <p:txBody>
            <a:bodyPr lIns="0" tIns="0" rIns="0" bIns="0"/>
            <a:lstStyle/>
            <a:p>
              <a:pPr algn="ctr"/>
              <a:endParaRPr lang="en-US" sz="3600">
                <a:latin typeface="Roboto Light"/>
                <a:cs typeface="Roboto Light"/>
              </a:endParaRPr>
            </a:p>
          </p:txBody>
        </p:sp>
        <p:sp>
          <p:nvSpPr>
            <p:cNvPr id="30" name="AutoShape 4"/>
            <p:cNvSpPr>
              <a:spLocks/>
            </p:cNvSpPr>
            <p:nvPr/>
          </p:nvSpPr>
          <p:spPr bwMode="auto">
            <a:xfrm>
              <a:off x="11404103" y="8029562"/>
              <a:ext cx="1879291" cy="2758217"/>
            </a:xfrm>
            <a:custGeom>
              <a:avLst/>
              <a:gdLst>
                <a:gd name="T0" fmla="*/ 21600 w 21600"/>
                <a:gd name="T1" fmla="*/ 5840 h 21600"/>
                <a:gd name="T2" fmla="*/ 20420 w 21600"/>
                <a:gd name="T3" fmla="*/ 130 h 21600"/>
                <a:gd name="T4" fmla="*/ 11114 w 21600"/>
                <a:gd name="T5" fmla="*/ 1127 h 21600"/>
                <a:gd name="T6" fmla="*/ 1237 w 21600"/>
                <a:gd name="T7" fmla="*/ 0 h 21600"/>
                <a:gd name="T8" fmla="*/ 0 w 21600"/>
                <a:gd name="T9" fmla="*/ 5840 h 21600"/>
                <a:gd name="T10" fmla="*/ 10800 w 21600"/>
                <a:gd name="T11" fmla="*/ 21600 h 21600"/>
                <a:gd name="T12" fmla="*/ 21600 w 21600"/>
                <a:gd name="T13" fmla="*/ 5840 h 21600"/>
                <a:gd name="T14" fmla="*/ 21600 w 21600"/>
                <a:gd name="T15" fmla="*/ 584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21600" y="5840"/>
                  </a:moveTo>
                  <a:cubicBezTo>
                    <a:pt x="21600" y="3858"/>
                    <a:pt x="21187" y="1943"/>
                    <a:pt x="20420" y="130"/>
                  </a:cubicBezTo>
                  <a:cubicBezTo>
                    <a:pt x="17488" y="776"/>
                    <a:pt x="14362" y="1127"/>
                    <a:pt x="11114" y="1127"/>
                  </a:cubicBezTo>
                  <a:cubicBezTo>
                    <a:pt x="7655" y="1127"/>
                    <a:pt x="4332" y="729"/>
                    <a:pt x="1237" y="0"/>
                  </a:cubicBezTo>
                  <a:cubicBezTo>
                    <a:pt x="433" y="1851"/>
                    <a:pt x="0" y="3811"/>
                    <a:pt x="0" y="5840"/>
                  </a:cubicBezTo>
                  <a:cubicBezTo>
                    <a:pt x="0" y="12168"/>
                    <a:pt x="4198" y="17828"/>
                    <a:pt x="10800" y="21600"/>
                  </a:cubicBezTo>
                  <a:cubicBezTo>
                    <a:pt x="17402" y="17828"/>
                    <a:pt x="21600" y="12168"/>
                    <a:pt x="21600" y="5840"/>
                  </a:cubicBezTo>
                  <a:close/>
                  <a:moveTo>
                    <a:pt x="21600" y="5840"/>
                  </a:moveTo>
                </a:path>
              </a:pathLst>
            </a:custGeom>
            <a:solidFill>
              <a:schemeClr val="accent3">
                <a:lumMod val="50000"/>
              </a:schemeClr>
            </a:solidFill>
            <a:ln>
              <a:noFill/>
            </a:ln>
            <a:extLst/>
          </p:spPr>
          <p:txBody>
            <a:bodyPr lIns="0" tIns="0" rIns="0" bIns="0"/>
            <a:lstStyle/>
            <a:p>
              <a:pPr algn="ctr"/>
              <a:endParaRPr lang="en-US" sz="3600">
                <a:latin typeface="Roboto Light"/>
                <a:cs typeface="Roboto Light"/>
              </a:endParaRPr>
            </a:p>
          </p:txBody>
        </p:sp>
        <p:sp>
          <p:nvSpPr>
            <p:cNvPr id="31" name="AutoShape 5"/>
            <p:cNvSpPr>
              <a:spLocks/>
            </p:cNvSpPr>
            <p:nvPr/>
          </p:nvSpPr>
          <p:spPr bwMode="auto">
            <a:xfrm>
              <a:off x="9747912" y="2934341"/>
              <a:ext cx="5252041" cy="3839459"/>
            </a:xfrm>
            <a:custGeom>
              <a:avLst/>
              <a:gdLst>
                <a:gd name="T0" fmla="*/ 10687 w 21600"/>
                <a:gd name="T1" fmla="*/ 21600 h 21600"/>
                <a:gd name="T2" fmla="*/ 17625 w 21600"/>
                <a:gd name="T3" fmla="*/ 18150 h 21600"/>
                <a:gd name="T4" fmla="*/ 21158 w 21600"/>
                <a:gd name="T5" fmla="*/ 18959 h 21600"/>
                <a:gd name="T6" fmla="*/ 21600 w 21600"/>
                <a:gd name="T7" fmla="*/ 14766 h 21600"/>
                <a:gd name="T8" fmla="*/ 10800 w 21600"/>
                <a:gd name="T9" fmla="*/ 0 h 21600"/>
                <a:gd name="T10" fmla="*/ 0 w 21600"/>
                <a:gd name="T11" fmla="*/ 14766 h 21600"/>
                <a:gd name="T12" fmla="*/ 422 w 21600"/>
                <a:gd name="T13" fmla="*/ 18865 h 21600"/>
                <a:gd name="T14" fmla="*/ 3750 w 21600"/>
                <a:gd name="T15" fmla="*/ 18150 h 21600"/>
                <a:gd name="T16" fmla="*/ 10687 w 21600"/>
                <a:gd name="T17" fmla="*/ 21600 h 21600"/>
                <a:gd name="T18" fmla="*/ 10687 w 21600"/>
                <a:gd name="T1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10687" y="21600"/>
                  </a:moveTo>
                  <a:cubicBezTo>
                    <a:pt x="12564" y="19447"/>
                    <a:pt x="14984" y="18150"/>
                    <a:pt x="17625" y="18150"/>
                  </a:cubicBezTo>
                  <a:cubicBezTo>
                    <a:pt x="18862" y="18150"/>
                    <a:pt x="20051" y="18435"/>
                    <a:pt x="21158" y="18959"/>
                  </a:cubicBezTo>
                  <a:cubicBezTo>
                    <a:pt x="21445" y="17630"/>
                    <a:pt x="21600" y="16223"/>
                    <a:pt x="21600" y="14766"/>
                  </a:cubicBezTo>
                  <a:cubicBezTo>
                    <a:pt x="21600" y="6611"/>
                    <a:pt x="16765" y="0"/>
                    <a:pt x="10800" y="0"/>
                  </a:cubicBezTo>
                  <a:cubicBezTo>
                    <a:pt x="4835" y="0"/>
                    <a:pt x="0" y="6611"/>
                    <a:pt x="0" y="14766"/>
                  </a:cubicBezTo>
                  <a:cubicBezTo>
                    <a:pt x="0" y="16189"/>
                    <a:pt x="147" y="17564"/>
                    <a:pt x="422" y="18865"/>
                  </a:cubicBezTo>
                  <a:cubicBezTo>
                    <a:pt x="1470" y="18402"/>
                    <a:pt x="2589" y="18150"/>
                    <a:pt x="3750" y="18150"/>
                  </a:cubicBezTo>
                  <a:cubicBezTo>
                    <a:pt x="6391" y="18150"/>
                    <a:pt x="8811" y="19447"/>
                    <a:pt x="10687" y="21600"/>
                  </a:cubicBezTo>
                  <a:close/>
                  <a:moveTo>
                    <a:pt x="10687" y="21600"/>
                  </a:moveTo>
                </a:path>
              </a:pathLst>
            </a:custGeom>
            <a:solidFill>
              <a:schemeClr val="accent1"/>
            </a:solidFill>
            <a:ln>
              <a:noFill/>
            </a:ln>
            <a:extLst/>
          </p:spPr>
          <p:txBody>
            <a:bodyPr lIns="0" tIns="0" rIns="0" bIns="0"/>
            <a:lstStyle/>
            <a:p>
              <a:pPr algn="ctr"/>
              <a:endParaRPr lang="en-US" sz="3600">
                <a:latin typeface="Roboto Light"/>
                <a:cs typeface="Roboto Light"/>
              </a:endParaRPr>
            </a:p>
          </p:txBody>
        </p:sp>
        <p:sp>
          <p:nvSpPr>
            <p:cNvPr id="38" name="AutoShape 6"/>
            <p:cNvSpPr>
              <a:spLocks/>
            </p:cNvSpPr>
            <p:nvPr/>
          </p:nvSpPr>
          <p:spPr bwMode="auto">
            <a:xfrm>
              <a:off x="9859462" y="6159696"/>
              <a:ext cx="2496098" cy="1880364"/>
            </a:xfrm>
            <a:custGeom>
              <a:avLst/>
              <a:gdLst>
                <a:gd name="T0" fmla="*/ 14404 w 21600"/>
                <a:gd name="T1" fmla="*/ 21600 h 21600"/>
                <a:gd name="T2" fmla="*/ 21600 w 21600"/>
                <a:gd name="T3" fmla="*/ 7048 h 21600"/>
                <a:gd name="T4" fmla="*/ 7002 w 21600"/>
                <a:gd name="T5" fmla="*/ 0 h 21600"/>
                <a:gd name="T6" fmla="*/ 0 w 21600"/>
                <a:gd name="T7" fmla="*/ 1462 h 21600"/>
                <a:gd name="T8" fmla="*/ 14404 w 21600"/>
                <a:gd name="T9" fmla="*/ 21600 h 21600"/>
                <a:gd name="T10" fmla="*/ 14404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4404" y="21600"/>
                  </a:moveTo>
                  <a:cubicBezTo>
                    <a:pt x="15685" y="15845"/>
                    <a:pt x="18225" y="10808"/>
                    <a:pt x="21600" y="7048"/>
                  </a:cubicBezTo>
                  <a:cubicBezTo>
                    <a:pt x="17651" y="2650"/>
                    <a:pt x="12560" y="0"/>
                    <a:pt x="7002" y="0"/>
                  </a:cubicBezTo>
                  <a:cubicBezTo>
                    <a:pt x="4559" y="0"/>
                    <a:pt x="2206" y="514"/>
                    <a:pt x="0" y="1462"/>
                  </a:cubicBezTo>
                  <a:cubicBezTo>
                    <a:pt x="2047" y="10885"/>
                    <a:pt x="7462" y="18412"/>
                    <a:pt x="14404" y="21600"/>
                  </a:cubicBezTo>
                  <a:close/>
                  <a:moveTo>
                    <a:pt x="14404" y="21600"/>
                  </a:moveTo>
                </a:path>
              </a:pathLst>
            </a:custGeom>
            <a:solidFill>
              <a:schemeClr val="accent1">
                <a:lumMod val="75000"/>
              </a:schemeClr>
            </a:solidFill>
            <a:ln>
              <a:noFill/>
            </a:ln>
            <a:extLst/>
          </p:spPr>
          <p:txBody>
            <a:bodyPr lIns="0" tIns="0" rIns="0" bIns="0"/>
            <a:lstStyle/>
            <a:p>
              <a:pPr algn="ctr"/>
              <a:endParaRPr lang="en-US" sz="3600">
                <a:latin typeface="Roboto Light"/>
                <a:cs typeface="Roboto Light"/>
              </a:endParaRPr>
            </a:p>
          </p:txBody>
        </p:sp>
        <p:sp>
          <p:nvSpPr>
            <p:cNvPr id="39" name="AutoShape 7"/>
            <p:cNvSpPr>
              <a:spLocks/>
            </p:cNvSpPr>
            <p:nvPr/>
          </p:nvSpPr>
          <p:spPr bwMode="auto">
            <a:xfrm>
              <a:off x="12351623" y="6147886"/>
              <a:ext cx="2545967" cy="1896110"/>
            </a:xfrm>
            <a:custGeom>
              <a:avLst/>
              <a:gdLst>
                <a:gd name="T0" fmla="*/ 0 w 21600"/>
                <a:gd name="T1" fmla="*/ 6987 h 21600"/>
                <a:gd name="T2" fmla="*/ 7098 w 21600"/>
                <a:gd name="T3" fmla="*/ 21600 h 21600"/>
                <a:gd name="T4" fmla="*/ 21600 w 21600"/>
                <a:gd name="T5" fmla="*/ 1638 h 21600"/>
                <a:gd name="T6" fmla="*/ 14312 w 21600"/>
                <a:gd name="T7" fmla="*/ 0 h 21600"/>
                <a:gd name="T8" fmla="*/ 0 w 21600"/>
                <a:gd name="T9" fmla="*/ 6987 h 21600"/>
                <a:gd name="T10" fmla="*/ 0 w 21600"/>
                <a:gd name="T11" fmla="*/ 6987 h 21600"/>
              </a:gdLst>
              <a:ahLst/>
              <a:cxnLst>
                <a:cxn ang="0">
                  <a:pos x="T0" y="T1"/>
                </a:cxn>
                <a:cxn ang="0">
                  <a:pos x="T2" y="T3"/>
                </a:cxn>
                <a:cxn ang="0">
                  <a:pos x="T4" y="T5"/>
                </a:cxn>
                <a:cxn ang="0">
                  <a:pos x="T6" y="T7"/>
                </a:cxn>
                <a:cxn ang="0">
                  <a:pos x="T8" y="T9"/>
                </a:cxn>
                <a:cxn ang="0">
                  <a:pos x="T10" y="T11"/>
                </a:cxn>
              </a:cxnLst>
              <a:rect l="0" t="0" r="r" b="b"/>
              <a:pathLst>
                <a:path w="21600" h="21600">
                  <a:moveTo>
                    <a:pt x="0" y="6987"/>
                  </a:moveTo>
                  <a:cubicBezTo>
                    <a:pt x="3346" y="10754"/>
                    <a:pt x="5855" y="15817"/>
                    <a:pt x="7098" y="21600"/>
                  </a:cubicBezTo>
                  <a:cubicBezTo>
                    <a:pt x="14059" y="18577"/>
                    <a:pt x="19520" y="11082"/>
                    <a:pt x="21600" y="1638"/>
                  </a:cubicBezTo>
                  <a:cubicBezTo>
                    <a:pt x="19316" y="578"/>
                    <a:pt x="16865" y="0"/>
                    <a:pt x="14312" y="0"/>
                  </a:cubicBezTo>
                  <a:cubicBezTo>
                    <a:pt x="8863" y="0"/>
                    <a:pt x="3871" y="2627"/>
                    <a:pt x="0" y="6987"/>
                  </a:cubicBezTo>
                  <a:close/>
                  <a:moveTo>
                    <a:pt x="0" y="6987"/>
                  </a:moveTo>
                </a:path>
              </a:pathLst>
            </a:custGeom>
            <a:solidFill>
              <a:schemeClr val="accent2">
                <a:lumMod val="50000"/>
              </a:schemeClr>
            </a:solidFill>
            <a:ln>
              <a:noFill/>
            </a:ln>
            <a:extLst/>
          </p:spPr>
          <p:txBody>
            <a:bodyPr lIns="0" tIns="0" rIns="0" bIns="0"/>
            <a:lstStyle/>
            <a:p>
              <a:pPr algn="ctr"/>
              <a:endParaRPr lang="en-US" sz="3600">
                <a:latin typeface="Roboto Light"/>
                <a:cs typeface="Roboto Light"/>
              </a:endParaRPr>
            </a:p>
          </p:txBody>
        </p:sp>
        <p:sp>
          <p:nvSpPr>
            <p:cNvPr id="40" name="AutoShape 8"/>
            <p:cNvSpPr>
              <a:spLocks/>
            </p:cNvSpPr>
            <p:nvPr/>
          </p:nvSpPr>
          <p:spPr bwMode="auto">
            <a:xfrm>
              <a:off x="11527464" y="6767239"/>
              <a:ext cx="1668002" cy="1410601"/>
            </a:xfrm>
            <a:custGeom>
              <a:avLst/>
              <a:gdLst>
                <a:gd name="T0" fmla="*/ 10768 w 21600"/>
                <a:gd name="T1" fmla="*/ 0 h 21600"/>
                <a:gd name="T2" fmla="*/ 0 w 21600"/>
                <a:gd name="T3" fmla="*/ 19397 h 21600"/>
                <a:gd name="T4" fmla="*/ 11122 w 21600"/>
                <a:gd name="T5" fmla="*/ 21600 h 21600"/>
                <a:gd name="T6" fmla="*/ 21600 w 21600"/>
                <a:gd name="T7" fmla="*/ 19652 h 21600"/>
                <a:gd name="T8" fmla="*/ 10768 w 21600"/>
                <a:gd name="T9" fmla="*/ 0 h 21600"/>
                <a:gd name="T10" fmla="*/ 10768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0768" y="0"/>
                  </a:moveTo>
                  <a:cubicBezTo>
                    <a:pt x="5717" y="5011"/>
                    <a:pt x="1918" y="11726"/>
                    <a:pt x="0" y="19397"/>
                  </a:cubicBezTo>
                  <a:cubicBezTo>
                    <a:pt x="3485" y="20823"/>
                    <a:pt x="7227" y="21600"/>
                    <a:pt x="11122" y="21600"/>
                  </a:cubicBezTo>
                  <a:cubicBezTo>
                    <a:pt x="14779" y="21600"/>
                    <a:pt x="18299" y="20915"/>
                    <a:pt x="21600" y="19652"/>
                  </a:cubicBezTo>
                  <a:cubicBezTo>
                    <a:pt x="19703" y="11874"/>
                    <a:pt x="15874" y="5067"/>
                    <a:pt x="10768" y="0"/>
                  </a:cubicBezTo>
                  <a:close/>
                  <a:moveTo>
                    <a:pt x="10768" y="0"/>
                  </a:moveTo>
                </a:path>
              </a:pathLst>
            </a:custGeom>
            <a:solidFill>
              <a:srgbClr val="162434"/>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endParaRPr lang="en-US" sz="3600">
                <a:latin typeface="Roboto Light"/>
                <a:cs typeface="Roboto Light"/>
              </a:endParaRPr>
            </a:p>
          </p:txBody>
        </p:sp>
      </p:grpSp>
      <p:sp>
        <p:nvSpPr>
          <p:cNvPr id="41" name="Rectangle 9"/>
          <p:cNvSpPr>
            <a:spLocks/>
          </p:cNvSpPr>
          <p:nvPr/>
        </p:nvSpPr>
        <p:spPr bwMode="auto">
          <a:xfrm>
            <a:off x="11041382" y="5237396"/>
            <a:ext cx="2712636" cy="1128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2400" dirty="0">
                <a:solidFill>
                  <a:srgbClr val="FFFFFF"/>
                </a:solidFill>
                <a:latin typeface="Roboto Light"/>
                <a:ea typeface="Roboto Light"/>
                <a:cs typeface="Roboto Light"/>
                <a:sym typeface="Nexa Bold" charset="0"/>
              </a:rPr>
              <a:t>ELEMENT ONE</a:t>
            </a:r>
          </a:p>
        </p:txBody>
      </p:sp>
      <p:sp>
        <p:nvSpPr>
          <p:cNvPr id="42" name="Rectangle 10"/>
          <p:cNvSpPr>
            <a:spLocks/>
          </p:cNvSpPr>
          <p:nvPr/>
        </p:nvSpPr>
        <p:spPr bwMode="auto">
          <a:xfrm>
            <a:off x="8694091" y="9041935"/>
            <a:ext cx="2712636" cy="1128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2400" dirty="0">
                <a:solidFill>
                  <a:srgbClr val="FFFFFF"/>
                </a:solidFill>
                <a:latin typeface="Roboto Light"/>
                <a:ea typeface="Roboto Light"/>
                <a:cs typeface="Roboto Light"/>
                <a:sym typeface="Nexa Bold" charset="0"/>
              </a:rPr>
              <a:t>ELEMENT THREE</a:t>
            </a:r>
          </a:p>
        </p:txBody>
      </p:sp>
      <p:sp>
        <p:nvSpPr>
          <p:cNvPr id="43" name="Rectangle 11"/>
          <p:cNvSpPr>
            <a:spLocks/>
          </p:cNvSpPr>
          <p:nvPr/>
        </p:nvSpPr>
        <p:spPr bwMode="auto">
          <a:xfrm>
            <a:off x="13328305" y="9115201"/>
            <a:ext cx="2712636" cy="1128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2400" dirty="0">
                <a:solidFill>
                  <a:srgbClr val="FFFFFF"/>
                </a:solidFill>
                <a:latin typeface="Roboto Light"/>
                <a:ea typeface="Roboto Light"/>
                <a:cs typeface="Roboto Light"/>
                <a:sym typeface="Nexa Bold" charset="0"/>
              </a:rPr>
              <a:t>ELEMENT TWO</a:t>
            </a:r>
          </a:p>
        </p:txBody>
      </p:sp>
      <p:sp>
        <p:nvSpPr>
          <p:cNvPr id="44" name="Rectangle 12"/>
          <p:cNvSpPr>
            <a:spLocks/>
          </p:cNvSpPr>
          <p:nvPr/>
        </p:nvSpPr>
        <p:spPr bwMode="auto">
          <a:xfrm>
            <a:off x="11406728" y="9068026"/>
            <a:ext cx="1872730" cy="611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2400" dirty="0">
                <a:solidFill>
                  <a:srgbClr val="FFFFFF"/>
                </a:solidFill>
                <a:latin typeface="Roboto Light"/>
                <a:ea typeface="Roboto Light"/>
                <a:cs typeface="Roboto Light"/>
                <a:sym typeface="Nexa Bold" charset="0"/>
              </a:rPr>
              <a:t>C</a:t>
            </a:r>
          </a:p>
        </p:txBody>
      </p:sp>
      <p:sp>
        <p:nvSpPr>
          <p:cNvPr id="45" name="Rectangle 13"/>
          <p:cNvSpPr>
            <a:spLocks/>
          </p:cNvSpPr>
          <p:nvPr/>
        </p:nvSpPr>
        <p:spPr bwMode="auto">
          <a:xfrm>
            <a:off x="12686273" y="7044633"/>
            <a:ext cx="1763804" cy="57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2400" dirty="0">
                <a:solidFill>
                  <a:srgbClr val="FFFFFF"/>
                </a:solidFill>
                <a:latin typeface="Roboto Light"/>
                <a:ea typeface="Roboto Light"/>
                <a:cs typeface="Roboto Light"/>
                <a:sym typeface="Nexa Bold" charset="0"/>
              </a:rPr>
              <a:t>B</a:t>
            </a:r>
          </a:p>
        </p:txBody>
      </p:sp>
      <p:sp>
        <p:nvSpPr>
          <p:cNvPr id="46" name="Rectangle 14"/>
          <p:cNvSpPr>
            <a:spLocks/>
          </p:cNvSpPr>
          <p:nvPr/>
        </p:nvSpPr>
        <p:spPr bwMode="auto">
          <a:xfrm>
            <a:off x="10194112" y="7009204"/>
            <a:ext cx="1872730" cy="612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2400" dirty="0">
                <a:solidFill>
                  <a:srgbClr val="FFFFFF"/>
                </a:solidFill>
                <a:latin typeface="Roboto Light"/>
                <a:ea typeface="Roboto Light"/>
                <a:cs typeface="Roboto Light"/>
                <a:sym typeface="Nexa Bold" charset="0"/>
              </a:rPr>
              <a:t>A</a:t>
            </a:r>
          </a:p>
        </p:txBody>
      </p:sp>
      <p:sp>
        <p:nvSpPr>
          <p:cNvPr id="47" name="Rectangle 15"/>
          <p:cNvSpPr>
            <a:spLocks/>
          </p:cNvSpPr>
          <p:nvPr/>
        </p:nvSpPr>
        <p:spPr bwMode="auto">
          <a:xfrm>
            <a:off x="11406728" y="7717099"/>
            <a:ext cx="1872730" cy="611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2400" dirty="0">
                <a:solidFill>
                  <a:srgbClr val="FFFFFF"/>
                </a:solidFill>
                <a:latin typeface="Roboto Light"/>
                <a:ea typeface="Roboto Light"/>
                <a:cs typeface="Roboto Light"/>
                <a:sym typeface="Nexa Bold" charset="0"/>
              </a:rPr>
              <a:t>ABC</a:t>
            </a:r>
          </a:p>
        </p:txBody>
      </p:sp>
      <p:sp>
        <p:nvSpPr>
          <p:cNvPr id="49" name="Line 20"/>
          <p:cNvSpPr>
            <a:spLocks noChangeShapeType="1"/>
          </p:cNvSpPr>
          <p:nvPr/>
        </p:nvSpPr>
        <p:spPr bwMode="auto">
          <a:xfrm>
            <a:off x="16179832" y="9459421"/>
            <a:ext cx="1522099" cy="0"/>
          </a:xfrm>
          <a:prstGeom prst="line">
            <a:avLst/>
          </a:prstGeom>
          <a:noFill/>
          <a:ln w="25400">
            <a:solidFill>
              <a:srgbClr val="676767"/>
            </a:solidFill>
            <a:miter lim="800000"/>
            <a:headEnd/>
            <a:tailEnd/>
          </a:ln>
          <a:extLst>
            <a:ext uri="{909E8E84-426E-40dd-AFC4-6F175D3DCCD1}">
              <a14:hiddenFill xmlns="" xmlns:a14="http://schemas.microsoft.com/office/drawing/2010/main">
                <a:noFill/>
              </a14:hiddenFill>
            </a:ext>
          </a:extLst>
        </p:spPr>
        <p:txBody>
          <a:bodyPr lIns="0" tIns="0" rIns="0" bIns="0"/>
          <a:lstStyle/>
          <a:p>
            <a:pPr algn="ctr"/>
            <a:endParaRPr lang="en-US" sz="3600">
              <a:latin typeface="Roboto Light"/>
              <a:cs typeface="Roboto Light"/>
            </a:endParaRPr>
          </a:p>
        </p:txBody>
      </p:sp>
      <p:sp>
        <p:nvSpPr>
          <p:cNvPr id="50" name="Line 22"/>
          <p:cNvSpPr>
            <a:spLocks noChangeShapeType="1"/>
          </p:cNvSpPr>
          <p:nvPr/>
        </p:nvSpPr>
        <p:spPr bwMode="auto">
          <a:xfrm>
            <a:off x="6734945" y="9543388"/>
            <a:ext cx="1718922" cy="0"/>
          </a:xfrm>
          <a:prstGeom prst="line">
            <a:avLst/>
          </a:prstGeom>
          <a:noFill/>
          <a:ln w="25400">
            <a:solidFill>
              <a:srgbClr val="676767"/>
            </a:solidFill>
            <a:miter lim="800000"/>
            <a:headEnd/>
            <a:tailEnd/>
          </a:ln>
          <a:extLst>
            <a:ext uri="{909E8E84-426E-40dd-AFC4-6F175D3DCCD1}">
              <a14:hiddenFill xmlns="" xmlns:a14="http://schemas.microsoft.com/office/drawing/2010/main">
                <a:noFill/>
              </a14:hiddenFill>
            </a:ext>
          </a:extLst>
        </p:spPr>
        <p:txBody>
          <a:bodyPr lIns="0" tIns="0" rIns="0" bIns="0"/>
          <a:lstStyle/>
          <a:p>
            <a:pPr algn="ctr"/>
            <a:endParaRPr lang="en-US" sz="3600">
              <a:latin typeface="Roboto Light"/>
              <a:cs typeface="Roboto Light"/>
            </a:endParaRPr>
          </a:p>
        </p:txBody>
      </p:sp>
      <p:sp>
        <p:nvSpPr>
          <p:cNvPr id="54" name="Freeform 12"/>
          <p:cNvSpPr>
            <a:spLocks/>
          </p:cNvSpPr>
          <p:nvPr/>
        </p:nvSpPr>
        <p:spPr bwMode="auto">
          <a:xfrm rot="5400000" flipH="1">
            <a:off x="6675068" y="2771156"/>
            <a:ext cx="946736" cy="5378781"/>
          </a:xfrm>
          <a:custGeom>
            <a:avLst/>
            <a:gdLst>
              <a:gd name="T0" fmla="*/ 0 w 21600"/>
              <a:gd name="T1" fmla="*/ 0 h 21600"/>
              <a:gd name="T2" fmla="*/ 0 w 21600"/>
              <a:gd name="T3" fmla="*/ 2819400 h 21600"/>
              <a:gd name="T4" fmla="*/ 1955800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5" name="Rectangle 8"/>
          <p:cNvSpPr>
            <a:spLocks/>
          </p:cNvSpPr>
          <p:nvPr/>
        </p:nvSpPr>
        <p:spPr bwMode="auto">
          <a:xfrm>
            <a:off x="2161405" y="3299749"/>
            <a:ext cx="4686428" cy="1679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lnSpc>
                <a:spcPct val="120000"/>
              </a:lnSpc>
            </a:pP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sem.</a:t>
            </a:r>
            <a:endParaRPr lang="en-US" sz="2400" dirty="0">
              <a:latin typeface="Roboto Light"/>
              <a:cs typeface="Roboto Light"/>
            </a:endParaRPr>
          </a:p>
        </p:txBody>
      </p:sp>
      <p:sp>
        <p:nvSpPr>
          <p:cNvPr id="57" name="Rectangle 8"/>
          <p:cNvSpPr>
            <a:spLocks/>
          </p:cNvSpPr>
          <p:nvPr/>
        </p:nvSpPr>
        <p:spPr bwMode="auto">
          <a:xfrm>
            <a:off x="17704031" y="3254202"/>
            <a:ext cx="4686428" cy="1679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lnSpc>
                <a:spcPct val="120000"/>
              </a:lnSpc>
            </a:pP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sem.</a:t>
            </a:r>
            <a:endParaRPr lang="en-US" sz="2400" dirty="0">
              <a:latin typeface="Roboto Light"/>
              <a:cs typeface="Roboto Light"/>
            </a:endParaRPr>
          </a:p>
        </p:txBody>
      </p:sp>
      <p:sp>
        <p:nvSpPr>
          <p:cNvPr id="58" name="Rectangle 8"/>
          <p:cNvSpPr>
            <a:spLocks/>
          </p:cNvSpPr>
          <p:nvPr/>
        </p:nvSpPr>
        <p:spPr bwMode="auto">
          <a:xfrm>
            <a:off x="2348254" y="8670503"/>
            <a:ext cx="4686428" cy="1679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lnSpc>
                <a:spcPct val="120000"/>
              </a:lnSpc>
            </a:pP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sem.</a:t>
            </a:r>
            <a:endParaRPr lang="en-US" sz="2400" dirty="0">
              <a:latin typeface="Roboto Light"/>
              <a:cs typeface="Roboto Light"/>
            </a:endParaRPr>
          </a:p>
        </p:txBody>
      </p:sp>
      <p:sp>
        <p:nvSpPr>
          <p:cNvPr id="59" name="Rectangle 8"/>
          <p:cNvSpPr>
            <a:spLocks/>
          </p:cNvSpPr>
          <p:nvPr/>
        </p:nvSpPr>
        <p:spPr bwMode="auto">
          <a:xfrm>
            <a:off x="17758375" y="8670503"/>
            <a:ext cx="4686428" cy="1679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lnSpc>
                <a:spcPct val="120000"/>
              </a:lnSpc>
            </a:pPr>
            <a:r>
              <a:rPr lang="fr-FR" sz="2400" dirty="0" err="1">
                <a:latin typeface="Roboto Light"/>
                <a:cs typeface="Roboto Light"/>
              </a:rPr>
              <a:t>Lorem</a:t>
            </a:r>
            <a:r>
              <a:rPr lang="fr-FR" sz="2400" dirty="0">
                <a:latin typeface="Roboto Light"/>
                <a:cs typeface="Roboto Light"/>
              </a:rPr>
              <a:t> </a:t>
            </a:r>
            <a:r>
              <a:rPr lang="fr-FR" sz="2400" dirty="0" err="1">
                <a:latin typeface="Roboto Light"/>
                <a:cs typeface="Roboto Light"/>
              </a:rPr>
              <a:t>ipsum</a:t>
            </a:r>
            <a:r>
              <a:rPr lang="fr-FR" sz="2400" dirty="0">
                <a:latin typeface="Roboto Light"/>
                <a:cs typeface="Roboto Light"/>
              </a:rPr>
              <a:t> </a:t>
            </a:r>
            <a:r>
              <a:rPr lang="fr-FR" sz="2400" dirty="0" err="1">
                <a:latin typeface="Roboto Light"/>
                <a:cs typeface="Roboto Light"/>
              </a:rPr>
              <a:t>dolor</a:t>
            </a:r>
            <a:r>
              <a:rPr lang="fr-FR" sz="2400" dirty="0">
                <a:latin typeface="Roboto Light"/>
                <a:cs typeface="Roboto Light"/>
              </a:rPr>
              <a:t> </a:t>
            </a:r>
            <a:r>
              <a:rPr lang="fr-FR" sz="2400" dirty="0" err="1">
                <a:latin typeface="Roboto Light"/>
                <a:cs typeface="Roboto Light"/>
              </a:rPr>
              <a:t>sit</a:t>
            </a:r>
            <a:r>
              <a:rPr lang="fr-FR" sz="2400" dirty="0">
                <a:latin typeface="Roboto Light"/>
                <a:cs typeface="Roboto Light"/>
              </a:rPr>
              <a:t> </a:t>
            </a:r>
            <a:r>
              <a:rPr lang="fr-FR" sz="2400" dirty="0" err="1">
                <a:latin typeface="Roboto Light"/>
                <a:cs typeface="Roboto Light"/>
              </a:rPr>
              <a:t>amet</a:t>
            </a:r>
            <a:r>
              <a:rPr lang="fr-FR" sz="2400" dirty="0">
                <a:latin typeface="Roboto Light"/>
                <a:cs typeface="Roboto Light"/>
              </a:rPr>
              <a:t>, </a:t>
            </a:r>
            <a:r>
              <a:rPr lang="fr-FR" sz="2400" dirty="0" err="1">
                <a:latin typeface="Roboto Light"/>
                <a:cs typeface="Roboto Light"/>
              </a:rPr>
              <a:t>consectetur</a:t>
            </a:r>
            <a:r>
              <a:rPr lang="fr-FR" sz="2400" dirty="0">
                <a:latin typeface="Roboto Light"/>
                <a:cs typeface="Roboto Light"/>
              </a:rPr>
              <a:t> </a:t>
            </a:r>
            <a:r>
              <a:rPr lang="fr-FR" sz="2400" dirty="0" err="1">
                <a:latin typeface="Roboto Light"/>
                <a:cs typeface="Roboto Light"/>
              </a:rPr>
              <a:t>adipiscing</a:t>
            </a:r>
            <a:r>
              <a:rPr lang="fr-FR" sz="2400" dirty="0">
                <a:latin typeface="Roboto Light"/>
                <a:cs typeface="Roboto Light"/>
              </a:rPr>
              <a:t> </a:t>
            </a:r>
            <a:r>
              <a:rPr lang="fr-FR" sz="2400" dirty="0" err="1">
                <a:latin typeface="Roboto Light"/>
                <a:cs typeface="Roboto Light"/>
              </a:rPr>
              <a:t>elit</a:t>
            </a:r>
            <a:r>
              <a:rPr lang="fr-FR" sz="2400" dirty="0">
                <a:latin typeface="Roboto Light"/>
                <a:cs typeface="Roboto Light"/>
              </a:rPr>
              <a:t>. </a:t>
            </a:r>
            <a:r>
              <a:rPr lang="fr-FR" sz="2400" dirty="0" err="1">
                <a:latin typeface="Roboto Light"/>
                <a:cs typeface="Roboto Light"/>
              </a:rPr>
              <a:t>Aliquam</a:t>
            </a:r>
            <a:r>
              <a:rPr lang="fr-FR" sz="2400" dirty="0">
                <a:latin typeface="Roboto Light"/>
                <a:cs typeface="Roboto Light"/>
              </a:rPr>
              <a:t> </a:t>
            </a:r>
            <a:r>
              <a:rPr lang="fr-FR" sz="2400" dirty="0" err="1">
                <a:latin typeface="Roboto Light"/>
                <a:cs typeface="Roboto Light"/>
              </a:rPr>
              <a:t>tincidunt</a:t>
            </a:r>
            <a:r>
              <a:rPr lang="fr-FR" sz="2400" dirty="0">
                <a:latin typeface="Roboto Light"/>
                <a:cs typeface="Roboto Light"/>
              </a:rPr>
              <a:t> ante nec sem.</a:t>
            </a:r>
            <a:endParaRPr lang="en-US" sz="2400" dirty="0">
              <a:latin typeface="Roboto Light"/>
              <a:cs typeface="Roboto Light"/>
            </a:endParaRPr>
          </a:p>
        </p:txBody>
      </p:sp>
      <p:sp>
        <p:nvSpPr>
          <p:cNvPr id="60" name="Freeform 12"/>
          <p:cNvSpPr>
            <a:spLocks/>
          </p:cNvSpPr>
          <p:nvPr/>
        </p:nvSpPr>
        <p:spPr bwMode="auto">
          <a:xfrm rot="5400000" flipH="1" flipV="1">
            <a:off x="16808034" y="2776912"/>
            <a:ext cx="946736" cy="5527486"/>
          </a:xfrm>
          <a:custGeom>
            <a:avLst/>
            <a:gdLst>
              <a:gd name="T0" fmla="*/ 0 w 21600"/>
              <a:gd name="T1" fmla="*/ 0 h 21600"/>
              <a:gd name="T2" fmla="*/ 0 w 21600"/>
              <a:gd name="T3" fmla="*/ 2819400 h 21600"/>
              <a:gd name="T4" fmla="*/ 1955800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010B77E7-8D76-A248-9E9F-68FC055C9F4B}" type="slidenum">
              <a:rPr lang="en-US" smtClean="0"/>
              <a:pPr/>
              <a:t>57</a:t>
            </a:fld>
            <a:endParaRPr lang="en-US" dirty="0"/>
          </a:p>
        </p:txBody>
      </p:sp>
      <p:sp>
        <p:nvSpPr>
          <p:cNvPr id="26" name="TextBox 25"/>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COMPARISON DIAGRAM</a:t>
            </a:r>
          </a:p>
        </p:txBody>
      </p:sp>
      <p:sp>
        <p:nvSpPr>
          <p:cNvPr id="27" name="Freeform 58"/>
          <p:cNvSpPr>
            <a:spLocks noEditPoints="1"/>
          </p:cNvSpPr>
          <p:nvPr/>
        </p:nvSpPr>
        <p:spPr bwMode="auto">
          <a:xfrm>
            <a:off x="11909938" y="4434795"/>
            <a:ext cx="810897" cy="810897"/>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54"/>
          <p:cNvSpPr>
            <a:spLocks noEditPoints="1"/>
          </p:cNvSpPr>
          <p:nvPr/>
        </p:nvSpPr>
        <p:spPr bwMode="auto">
          <a:xfrm>
            <a:off x="9871686" y="8655303"/>
            <a:ext cx="578941" cy="625770"/>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2"/>
          <p:cNvSpPr>
            <a:spLocks noEditPoints="1"/>
          </p:cNvSpPr>
          <p:nvPr/>
        </p:nvSpPr>
        <p:spPr bwMode="auto">
          <a:xfrm>
            <a:off x="14275544" y="8748936"/>
            <a:ext cx="670894" cy="488310"/>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276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9" grpId="0" animBg="1"/>
      <p:bldP spid="50" grpId="0" animBg="1"/>
      <p:bldP spid="54" grpId="0" animBg="1"/>
      <p:bldP spid="55" grpId="0"/>
      <p:bldP spid="57" grpId="0"/>
      <p:bldP spid="58" grpId="0"/>
      <p:bldP spid="59" grpId="0"/>
      <p:bldP spid="60" grpId="0" animBg="1"/>
      <p:bldP spid="26" grpId="0"/>
      <p:bldP spid="27" grpId="0" animBg="1"/>
      <p:bldP spid="32" grpId="0" animBg="1"/>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bwMode="auto">
          <a:xfrm>
            <a:off x="8531284" y="3387751"/>
            <a:ext cx="0" cy="799338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bwMode="auto">
          <a:xfrm>
            <a:off x="15635742" y="3387751"/>
            <a:ext cx="0" cy="799338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bwMode="auto">
          <a:xfrm>
            <a:off x="3748529" y="4616477"/>
            <a:ext cx="2740478" cy="27127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Roboto Regular"/>
              <a:cs typeface="Roboto Regular"/>
            </a:endParaRPr>
          </a:p>
        </p:txBody>
      </p:sp>
      <p:sp>
        <p:nvSpPr>
          <p:cNvPr id="17412" name="TextBox 10"/>
          <p:cNvSpPr txBox="1">
            <a:spLocks noChangeArrowheads="1"/>
          </p:cNvSpPr>
          <p:nvPr/>
        </p:nvSpPr>
        <p:spPr bwMode="auto">
          <a:xfrm>
            <a:off x="2192759" y="7535799"/>
            <a:ext cx="6004418" cy="2991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34480" tIns="117240" rIns="234480" bIns="11724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latin typeface="Roboto Regular"/>
                <a:ea typeface="Roboto Light"/>
                <a:cs typeface="Roboto Regular"/>
              </a:rPr>
              <a:t>ELEMENT ONE</a:t>
            </a:r>
          </a:p>
          <a:p>
            <a:pPr algn="ctr" eaLnBrk="1" hangingPunct="1"/>
            <a:endParaRPr lang="en-US" sz="3100" dirty="0">
              <a:latin typeface="Roboto Regular"/>
              <a:ea typeface="Roboto Light"/>
              <a:cs typeface="Roboto Regular"/>
            </a:endParaRPr>
          </a:p>
          <a:p>
            <a:pPr algn="ctr" eaLnBrk="1" hangingPunct="1"/>
            <a:r>
              <a:rPr lang="en-US" sz="2800" dirty="0" err="1">
                <a:latin typeface="Roboto Light"/>
                <a:ea typeface="Roboto Light"/>
                <a:cs typeface="Roboto Light"/>
              </a:rPr>
              <a:t>Lorem</a:t>
            </a:r>
            <a:r>
              <a:rPr lang="en-US" sz="2800" dirty="0">
                <a:latin typeface="Roboto Light"/>
                <a:ea typeface="Roboto Light"/>
                <a:cs typeface="Roboto Light"/>
              </a:rPr>
              <a:t> </a:t>
            </a:r>
            <a:r>
              <a:rPr lang="en-US" sz="2800" dirty="0" err="1">
                <a:latin typeface="Roboto Light"/>
                <a:ea typeface="Roboto Light"/>
                <a:cs typeface="Roboto Light"/>
              </a:rPr>
              <a:t>ipsum</a:t>
            </a:r>
            <a:r>
              <a:rPr lang="en-US" sz="2800" dirty="0">
                <a:latin typeface="Roboto Light"/>
                <a:ea typeface="Roboto Light"/>
                <a:cs typeface="Roboto Light"/>
              </a:rPr>
              <a:t> dolor sit </a:t>
            </a:r>
            <a:r>
              <a:rPr lang="en-US" sz="2800" dirty="0" err="1">
                <a:latin typeface="Roboto Light"/>
                <a:ea typeface="Roboto Light"/>
                <a:cs typeface="Roboto Light"/>
              </a:rPr>
              <a:t>amet</a:t>
            </a:r>
            <a:r>
              <a:rPr lang="en-US" sz="2800" dirty="0">
                <a:latin typeface="Roboto Light"/>
                <a:ea typeface="Roboto Light"/>
                <a:cs typeface="Roboto Light"/>
              </a:rPr>
              <a:t>, </a:t>
            </a:r>
            <a:r>
              <a:rPr lang="en-US" sz="2800" dirty="0" err="1">
                <a:latin typeface="Roboto Light"/>
                <a:ea typeface="Roboto Light"/>
                <a:cs typeface="Roboto Light"/>
              </a:rPr>
              <a:t>consectetur</a:t>
            </a:r>
            <a:r>
              <a:rPr lang="en-US" sz="2800" dirty="0">
                <a:latin typeface="Roboto Light"/>
                <a:ea typeface="Roboto Light"/>
                <a:cs typeface="Roboto Light"/>
              </a:rPr>
              <a:t> </a:t>
            </a:r>
            <a:r>
              <a:rPr lang="en-US" sz="2800" dirty="0" err="1">
                <a:latin typeface="Roboto Light"/>
                <a:ea typeface="Roboto Light"/>
                <a:cs typeface="Roboto Light"/>
              </a:rPr>
              <a:t>adipiscing</a:t>
            </a:r>
            <a:r>
              <a:rPr lang="en-US" sz="2800" dirty="0">
                <a:latin typeface="Roboto Light"/>
                <a:ea typeface="Roboto Light"/>
                <a:cs typeface="Roboto Light"/>
              </a:rPr>
              <a:t> </a:t>
            </a:r>
            <a:r>
              <a:rPr lang="en-US" sz="2800" dirty="0" err="1">
                <a:latin typeface="Roboto Light"/>
                <a:ea typeface="Roboto Light"/>
                <a:cs typeface="Roboto Light"/>
              </a:rPr>
              <a:t>elit</a:t>
            </a:r>
            <a:r>
              <a:rPr lang="en-US" sz="2800" dirty="0">
                <a:latin typeface="Roboto Light"/>
                <a:ea typeface="Roboto Light"/>
                <a:cs typeface="Roboto Light"/>
              </a:rPr>
              <a:t>. </a:t>
            </a:r>
            <a:r>
              <a:rPr lang="en-US" sz="2800" dirty="0" err="1">
                <a:latin typeface="Roboto Light"/>
                <a:ea typeface="Roboto Light"/>
                <a:cs typeface="Roboto Light"/>
              </a:rPr>
              <a:t>Aliquam</a:t>
            </a:r>
            <a:r>
              <a:rPr lang="en-US" sz="2800" dirty="0">
                <a:latin typeface="Roboto Light"/>
                <a:ea typeface="Roboto Light"/>
                <a:cs typeface="Roboto Light"/>
              </a:rPr>
              <a:t> </a:t>
            </a:r>
            <a:r>
              <a:rPr lang="en-US" sz="2800" dirty="0" err="1">
                <a:latin typeface="Roboto Light"/>
                <a:ea typeface="Roboto Light"/>
                <a:cs typeface="Roboto Light"/>
              </a:rPr>
              <a:t>tincidunt</a:t>
            </a:r>
            <a:r>
              <a:rPr lang="en-US" sz="2800" dirty="0">
                <a:latin typeface="Roboto Light"/>
                <a:ea typeface="Roboto Light"/>
                <a:cs typeface="Roboto Light"/>
              </a:rPr>
              <a:t> ante ne stop wishing start doing </a:t>
            </a:r>
            <a:r>
              <a:rPr lang="en-US" sz="2800" dirty="0" err="1">
                <a:latin typeface="Roboto Light"/>
                <a:ea typeface="Roboto Light"/>
                <a:cs typeface="Roboto Light"/>
              </a:rPr>
              <a:t>sem</a:t>
            </a:r>
            <a:r>
              <a:rPr lang="en-US" sz="2800" dirty="0">
                <a:latin typeface="Roboto Light"/>
                <a:ea typeface="Roboto Light"/>
                <a:cs typeface="Roboto Light"/>
              </a:rPr>
              <a:t> </a:t>
            </a:r>
            <a:r>
              <a:rPr lang="en-US" sz="2800" dirty="0" err="1">
                <a:latin typeface="Roboto Light"/>
                <a:ea typeface="Roboto Light"/>
                <a:cs typeface="Roboto Light"/>
              </a:rPr>
              <a:t>congue</a:t>
            </a:r>
            <a:endParaRPr lang="en-US" sz="3100" dirty="0">
              <a:latin typeface="Roboto Light"/>
              <a:ea typeface="Roboto Light"/>
              <a:cs typeface="Roboto Light"/>
            </a:endParaRPr>
          </a:p>
        </p:txBody>
      </p:sp>
      <p:sp>
        <p:nvSpPr>
          <p:cNvPr id="24" name="Oval 23"/>
          <p:cNvSpPr/>
          <p:nvPr/>
        </p:nvSpPr>
        <p:spPr bwMode="auto">
          <a:xfrm>
            <a:off x="10789477" y="4614575"/>
            <a:ext cx="2740478" cy="27165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Roboto Regular"/>
              <a:cs typeface="Roboto Regular"/>
            </a:endParaRPr>
          </a:p>
        </p:txBody>
      </p:sp>
      <p:sp>
        <p:nvSpPr>
          <p:cNvPr id="40" name="Oval 39"/>
          <p:cNvSpPr/>
          <p:nvPr/>
        </p:nvSpPr>
        <p:spPr bwMode="auto">
          <a:xfrm>
            <a:off x="17898171" y="4614575"/>
            <a:ext cx="2740478" cy="27165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Regular"/>
              <a:cs typeface="Roboto Regular"/>
            </a:endParaRPr>
          </a:p>
        </p:txBody>
      </p:sp>
      <p:sp>
        <p:nvSpPr>
          <p:cNvPr id="2" name="Slide Number Placeholder 1"/>
          <p:cNvSpPr>
            <a:spLocks noGrp="1"/>
          </p:cNvSpPr>
          <p:nvPr>
            <p:ph type="sldNum" sz="quarter" idx="12"/>
          </p:nvPr>
        </p:nvSpPr>
        <p:spPr/>
        <p:txBody>
          <a:bodyPr/>
          <a:lstStyle/>
          <a:p>
            <a:fld id="{010B77E7-8D76-A248-9E9F-68FC055C9F4B}" type="slidenum">
              <a:rPr lang="en-US" smtClean="0"/>
              <a:pPr/>
              <a:t>58</a:t>
            </a:fld>
            <a:endParaRPr lang="en-US" dirty="0"/>
          </a:p>
        </p:txBody>
      </p:sp>
      <p:sp>
        <p:nvSpPr>
          <p:cNvPr id="41" name="TextBox 10"/>
          <p:cNvSpPr txBox="1">
            <a:spLocks noChangeArrowheads="1"/>
          </p:cNvSpPr>
          <p:nvPr/>
        </p:nvSpPr>
        <p:spPr bwMode="auto">
          <a:xfrm>
            <a:off x="9192966" y="7535799"/>
            <a:ext cx="6004418" cy="2991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34480" tIns="117240" rIns="234480" bIns="11724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latin typeface="Roboto Regular"/>
                <a:ea typeface="Roboto Light"/>
                <a:cs typeface="Roboto Regular"/>
              </a:rPr>
              <a:t>ELEMENT TWO</a:t>
            </a:r>
          </a:p>
          <a:p>
            <a:pPr algn="ctr" eaLnBrk="1" hangingPunct="1"/>
            <a:endParaRPr lang="en-US" sz="3100" dirty="0">
              <a:latin typeface="Roboto Regular"/>
              <a:ea typeface="Roboto Light"/>
              <a:cs typeface="Roboto Regular"/>
            </a:endParaRPr>
          </a:p>
          <a:p>
            <a:pPr algn="ctr" eaLnBrk="1" hangingPunct="1"/>
            <a:r>
              <a:rPr lang="en-US" sz="2800" dirty="0" err="1">
                <a:latin typeface="Roboto Light"/>
                <a:ea typeface="Roboto Light"/>
                <a:cs typeface="Roboto Light"/>
              </a:rPr>
              <a:t>Lorem</a:t>
            </a:r>
            <a:r>
              <a:rPr lang="en-US" sz="2800" dirty="0">
                <a:latin typeface="Roboto Light"/>
                <a:ea typeface="Roboto Light"/>
                <a:cs typeface="Roboto Light"/>
              </a:rPr>
              <a:t> </a:t>
            </a:r>
            <a:r>
              <a:rPr lang="en-US" sz="2800" dirty="0" err="1">
                <a:latin typeface="Roboto Light"/>
                <a:ea typeface="Roboto Light"/>
                <a:cs typeface="Roboto Light"/>
              </a:rPr>
              <a:t>ipsum</a:t>
            </a:r>
            <a:r>
              <a:rPr lang="en-US" sz="2800" dirty="0">
                <a:latin typeface="Roboto Light"/>
                <a:ea typeface="Roboto Light"/>
                <a:cs typeface="Roboto Light"/>
              </a:rPr>
              <a:t> dolor sit </a:t>
            </a:r>
            <a:r>
              <a:rPr lang="en-US" sz="2800" dirty="0" err="1">
                <a:latin typeface="Roboto Light"/>
                <a:ea typeface="Roboto Light"/>
                <a:cs typeface="Roboto Light"/>
              </a:rPr>
              <a:t>amet</a:t>
            </a:r>
            <a:r>
              <a:rPr lang="en-US" sz="2800" dirty="0">
                <a:latin typeface="Roboto Light"/>
                <a:ea typeface="Roboto Light"/>
                <a:cs typeface="Roboto Light"/>
              </a:rPr>
              <a:t>, </a:t>
            </a:r>
            <a:r>
              <a:rPr lang="en-US" sz="2800" dirty="0" err="1">
                <a:latin typeface="Roboto Light"/>
                <a:ea typeface="Roboto Light"/>
                <a:cs typeface="Roboto Light"/>
              </a:rPr>
              <a:t>consectetur</a:t>
            </a:r>
            <a:r>
              <a:rPr lang="en-US" sz="2800" dirty="0">
                <a:latin typeface="Roboto Light"/>
                <a:ea typeface="Roboto Light"/>
                <a:cs typeface="Roboto Light"/>
              </a:rPr>
              <a:t> </a:t>
            </a:r>
            <a:r>
              <a:rPr lang="en-US" sz="2800" dirty="0" err="1">
                <a:latin typeface="Roboto Light"/>
                <a:ea typeface="Roboto Light"/>
                <a:cs typeface="Roboto Light"/>
              </a:rPr>
              <a:t>adipiscing</a:t>
            </a:r>
            <a:r>
              <a:rPr lang="en-US" sz="2800" dirty="0">
                <a:latin typeface="Roboto Light"/>
                <a:ea typeface="Roboto Light"/>
                <a:cs typeface="Roboto Light"/>
              </a:rPr>
              <a:t> </a:t>
            </a:r>
            <a:r>
              <a:rPr lang="en-US" sz="2800" dirty="0" err="1">
                <a:latin typeface="Roboto Light"/>
                <a:ea typeface="Roboto Light"/>
                <a:cs typeface="Roboto Light"/>
              </a:rPr>
              <a:t>elit</a:t>
            </a:r>
            <a:r>
              <a:rPr lang="en-US" sz="2800" dirty="0">
                <a:latin typeface="Roboto Light"/>
                <a:ea typeface="Roboto Light"/>
                <a:cs typeface="Roboto Light"/>
              </a:rPr>
              <a:t>. </a:t>
            </a:r>
            <a:r>
              <a:rPr lang="en-US" sz="2800" dirty="0" err="1">
                <a:latin typeface="Roboto Light"/>
                <a:ea typeface="Roboto Light"/>
                <a:cs typeface="Roboto Light"/>
              </a:rPr>
              <a:t>Aliquam</a:t>
            </a:r>
            <a:r>
              <a:rPr lang="en-US" sz="2800" dirty="0">
                <a:latin typeface="Roboto Light"/>
                <a:ea typeface="Roboto Light"/>
                <a:cs typeface="Roboto Light"/>
              </a:rPr>
              <a:t> </a:t>
            </a:r>
            <a:r>
              <a:rPr lang="en-US" sz="2800" dirty="0" err="1">
                <a:latin typeface="Roboto Light"/>
                <a:ea typeface="Roboto Light"/>
                <a:cs typeface="Roboto Light"/>
              </a:rPr>
              <a:t>tincidunt</a:t>
            </a:r>
            <a:r>
              <a:rPr lang="en-US" sz="2800" dirty="0">
                <a:latin typeface="Roboto Light"/>
                <a:ea typeface="Roboto Light"/>
                <a:cs typeface="Roboto Light"/>
              </a:rPr>
              <a:t> ante ne stop wishing start doing </a:t>
            </a:r>
            <a:r>
              <a:rPr lang="en-US" sz="2800" dirty="0" err="1">
                <a:latin typeface="Roboto Light"/>
                <a:ea typeface="Roboto Light"/>
                <a:cs typeface="Roboto Light"/>
              </a:rPr>
              <a:t>sem</a:t>
            </a:r>
            <a:r>
              <a:rPr lang="en-US" sz="2800" dirty="0">
                <a:latin typeface="Roboto Light"/>
                <a:ea typeface="Roboto Light"/>
                <a:cs typeface="Roboto Light"/>
              </a:rPr>
              <a:t> </a:t>
            </a:r>
            <a:r>
              <a:rPr lang="en-US" sz="2800" dirty="0" err="1">
                <a:latin typeface="Roboto Light"/>
                <a:ea typeface="Roboto Light"/>
                <a:cs typeface="Roboto Light"/>
              </a:rPr>
              <a:t>congue</a:t>
            </a:r>
            <a:endParaRPr lang="en-US" sz="3100" dirty="0">
              <a:latin typeface="Roboto Light"/>
              <a:ea typeface="Roboto Light"/>
              <a:cs typeface="Roboto Light"/>
            </a:endParaRPr>
          </a:p>
        </p:txBody>
      </p:sp>
      <p:sp>
        <p:nvSpPr>
          <p:cNvPr id="44" name="TextBox 10"/>
          <p:cNvSpPr txBox="1">
            <a:spLocks noChangeArrowheads="1"/>
          </p:cNvSpPr>
          <p:nvPr/>
        </p:nvSpPr>
        <p:spPr bwMode="auto">
          <a:xfrm>
            <a:off x="16370979" y="7535799"/>
            <a:ext cx="6004418" cy="2991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34480" tIns="117240" rIns="234480" bIns="11724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latin typeface="Roboto Regular"/>
                <a:ea typeface="Roboto Light"/>
                <a:cs typeface="Roboto Regular"/>
              </a:rPr>
              <a:t>ELEMENT THREE</a:t>
            </a:r>
          </a:p>
          <a:p>
            <a:pPr algn="ctr" eaLnBrk="1" hangingPunct="1"/>
            <a:endParaRPr lang="en-US" sz="3100" dirty="0">
              <a:latin typeface="Roboto Regular"/>
              <a:ea typeface="Roboto Light"/>
              <a:cs typeface="Roboto Regular"/>
            </a:endParaRPr>
          </a:p>
          <a:p>
            <a:pPr algn="ctr" eaLnBrk="1" hangingPunct="1"/>
            <a:r>
              <a:rPr lang="en-US" sz="2800" dirty="0" err="1">
                <a:latin typeface="Roboto Light"/>
                <a:ea typeface="Roboto Light"/>
                <a:cs typeface="Roboto Light"/>
              </a:rPr>
              <a:t>Lorem</a:t>
            </a:r>
            <a:r>
              <a:rPr lang="en-US" sz="2800" dirty="0">
                <a:latin typeface="Roboto Light"/>
                <a:ea typeface="Roboto Light"/>
                <a:cs typeface="Roboto Light"/>
              </a:rPr>
              <a:t> </a:t>
            </a:r>
            <a:r>
              <a:rPr lang="en-US" sz="2800" dirty="0" err="1">
                <a:latin typeface="Roboto Light"/>
                <a:ea typeface="Roboto Light"/>
                <a:cs typeface="Roboto Light"/>
              </a:rPr>
              <a:t>ipsum</a:t>
            </a:r>
            <a:r>
              <a:rPr lang="en-US" sz="2800" dirty="0">
                <a:latin typeface="Roboto Light"/>
                <a:ea typeface="Roboto Light"/>
                <a:cs typeface="Roboto Light"/>
              </a:rPr>
              <a:t> dolor sit </a:t>
            </a:r>
            <a:r>
              <a:rPr lang="en-US" sz="2800" dirty="0" err="1">
                <a:latin typeface="Roboto Light"/>
                <a:ea typeface="Roboto Light"/>
                <a:cs typeface="Roboto Light"/>
              </a:rPr>
              <a:t>amet</a:t>
            </a:r>
            <a:r>
              <a:rPr lang="en-US" sz="2800" dirty="0">
                <a:latin typeface="Roboto Light"/>
                <a:ea typeface="Roboto Light"/>
                <a:cs typeface="Roboto Light"/>
              </a:rPr>
              <a:t>, </a:t>
            </a:r>
            <a:r>
              <a:rPr lang="en-US" sz="2800" dirty="0" err="1">
                <a:latin typeface="Roboto Light"/>
                <a:ea typeface="Roboto Light"/>
                <a:cs typeface="Roboto Light"/>
              </a:rPr>
              <a:t>consectetur</a:t>
            </a:r>
            <a:r>
              <a:rPr lang="en-US" sz="2800" dirty="0">
                <a:latin typeface="Roboto Light"/>
                <a:ea typeface="Roboto Light"/>
                <a:cs typeface="Roboto Light"/>
              </a:rPr>
              <a:t> </a:t>
            </a:r>
            <a:r>
              <a:rPr lang="en-US" sz="2800" dirty="0" err="1">
                <a:latin typeface="Roboto Light"/>
                <a:ea typeface="Roboto Light"/>
                <a:cs typeface="Roboto Light"/>
              </a:rPr>
              <a:t>adipiscing</a:t>
            </a:r>
            <a:r>
              <a:rPr lang="en-US" sz="2800" dirty="0">
                <a:latin typeface="Roboto Light"/>
                <a:ea typeface="Roboto Light"/>
                <a:cs typeface="Roboto Light"/>
              </a:rPr>
              <a:t> </a:t>
            </a:r>
            <a:r>
              <a:rPr lang="en-US" sz="2800" dirty="0" err="1">
                <a:latin typeface="Roboto Light"/>
                <a:ea typeface="Roboto Light"/>
                <a:cs typeface="Roboto Light"/>
              </a:rPr>
              <a:t>elit</a:t>
            </a:r>
            <a:r>
              <a:rPr lang="en-US" sz="2800" dirty="0">
                <a:latin typeface="Roboto Light"/>
                <a:ea typeface="Roboto Light"/>
                <a:cs typeface="Roboto Light"/>
              </a:rPr>
              <a:t>. </a:t>
            </a:r>
            <a:r>
              <a:rPr lang="en-US" sz="2800" dirty="0" err="1">
                <a:latin typeface="Roboto Light"/>
                <a:ea typeface="Roboto Light"/>
                <a:cs typeface="Roboto Light"/>
              </a:rPr>
              <a:t>Aliquam</a:t>
            </a:r>
            <a:r>
              <a:rPr lang="en-US" sz="2800" dirty="0">
                <a:latin typeface="Roboto Light"/>
                <a:ea typeface="Roboto Light"/>
                <a:cs typeface="Roboto Light"/>
              </a:rPr>
              <a:t> </a:t>
            </a:r>
            <a:r>
              <a:rPr lang="en-US" sz="2800" dirty="0" err="1">
                <a:latin typeface="Roboto Light"/>
                <a:ea typeface="Roboto Light"/>
                <a:cs typeface="Roboto Light"/>
              </a:rPr>
              <a:t>tincidunt</a:t>
            </a:r>
            <a:r>
              <a:rPr lang="en-US" sz="2800" dirty="0">
                <a:latin typeface="Roboto Light"/>
                <a:ea typeface="Roboto Light"/>
                <a:cs typeface="Roboto Light"/>
              </a:rPr>
              <a:t> ante ne stop wishing start doing </a:t>
            </a:r>
            <a:r>
              <a:rPr lang="en-US" sz="2800" dirty="0" err="1">
                <a:latin typeface="Roboto Light"/>
                <a:ea typeface="Roboto Light"/>
                <a:cs typeface="Roboto Light"/>
              </a:rPr>
              <a:t>sem</a:t>
            </a:r>
            <a:r>
              <a:rPr lang="en-US" sz="2800" dirty="0">
                <a:latin typeface="Roboto Light"/>
                <a:ea typeface="Roboto Light"/>
                <a:cs typeface="Roboto Light"/>
              </a:rPr>
              <a:t> </a:t>
            </a:r>
            <a:r>
              <a:rPr lang="en-US" sz="2800" dirty="0" err="1">
                <a:latin typeface="Roboto Light"/>
                <a:ea typeface="Roboto Light"/>
                <a:cs typeface="Roboto Light"/>
              </a:rPr>
              <a:t>congue</a:t>
            </a:r>
            <a:endParaRPr lang="en-US" sz="3100" dirty="0">
              <a:latin typeface="Roboto Light"/>
              <a:ea typeface="Roboto Light"/>
              <a:cs typeface="Roboto Light"/>
            </a:endParaRPr>
          </a:p>
        </p:txBody>
      </p:sp>
      <p:sp>
        <p:nvSpPr>
          <p:cNvPr id="46" name="Freeform 169"/>
          <p:cNvSpPr>
            <a:spLocks noChangeArrowheads="1"/>
          </p:cNvSpPr>
          <p:nvPr/>
        </p:nvSpPr>
        <p:spPr bwMode="auto">
          <a:xfrm>
            <a:off x="4415639" y="5252409"/>
            <a:ext cx="1243723" cy="1094473"/>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p:spPr>
        <p:txBody>
          <a:bodyPr wrap="none" anchor="ctr"/>
          <a:lstStyle/>
          <a:p>
            <a:endParaRPr lang="en-US" dirty="0"/>
          </a:p>
        </p:txBody>
      </p:sp>
      <p:sp>
        <p:nvSpPr>
          <p:cNvPr id="47" name="Freeform 69"/>
          <p:cNvSpPr>
            <a:spLocks noChangeArrowheads="1"/>
          </p:cNvSpPr>
          <p:nvPr/>
        </p:nvSpPr>
        <p:spPr bwMode="auto">
          <a:xfrm>
            <a:off x="11578964" y="5468366"/>
            <a:ext cx="1232420" cy="1096741"/>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bg1"/>
          </a:solidFill>
          <a:ln>
            <a:noFill/>
          </a:ln>
          <a:effectLst/>
          <a:extLst/>
        </p:spPr>
        <p:txBody>
          <a:bodyPr wrap="none" anchor="ctr"/>
          <a:lstStyle/>
          <a:p>
            <a:endParaRPr lang="en-US" dirty="0"/>
          </a:p>
        </p:txBody>
      </p:sp>
      <p:sp>
        <p:nvSpPr>
          <p:cNvPr id="48" name="Freeform 64"/>
          <p:cNvSpPr>
            <a:spLocks noChangeArrowheads="1"/>
          </p:cNvSpPr>
          <p:nvPr/>
        </p:nvSpPr>
        <p:spPr bwMode="auto">
          <a:xfrm>
            <a:off x="18758825" y="5468366"/>
            <a:ext cx="1038153" cy="1017587"/>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solidFill>
          <a:ln>
            <a:noFill/>
          </a:ln>
          <a:effectLst/>
          <a:extLst/>
        </p:spPr>
        <p:txBody>
          <a:bodyPr wrap="none" anchor="ctr"/>
          <a:lstStyle/>
          <a:p>
            <a:endParaRPr lang="en-US" dirty="0"/>
          </a:p>
        </p:txBody>
      </p:sp>
      <p:sp>
        <p:nvSpPr>
          <p:cNvPr id="17" name="TextBox 16"/>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OTHER COMPETITORS SAMPLE TWO</a:t>
            </a:r>
          </a:p>
        </p:txBody>
      </p:sp>
    </p:spTree>
    <p:extLst>
      <p:ext uri="{BB962C8B-B14F-4D97-AF65-F5344CB8AC3E}">
        <p14:creationId xmlns:p14="http://schemas.microsoft.com/office/powerpoint/2010/main" val="190726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fade">
                                      <p:cBhvr>
                                        <p:cTn id="19" dur="500"/>
                                        <p:tgtEl>
                                          <p:spTgt spid="174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412" grpId="0"/>
      <p:bldP spid="24" grpId="0" animBg="1"/>
      <p:bldP spid="40" grpId="0" animBg="1"/>
      <p:bldP spid="41" grpId="0"/>
      <p:bldP spid="44" grpId="0"/>
      <p:bldP spid="46" grpId="0" animBg="1"/>
      <p:bldP spid="47" grpId="0" animBg="1"/>
      <p:bldP spid="48"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908288" y="1954764"/>
            <a:ext cx="8926874" cy="3328956"/>
            <a:chOff x="1879493" y="10015486"/>
            <a:chExt cx="11881669" cy="3328956"/>
          </a:xfrm>
        </p:grpSpPr>
        <p:sp>
          <p:nvSpPr>
            <p:cNvPr id="19" name="Title 20"/>
            <p:cNvSpPr txBox="1">
              <a:spLocks/>
            </p:cNvSpPr>
            <p:nvPr/>
          </p:nvSpPr>
          <p:spPr>
            <a:xfrm>
              <a:off x="1879493" y="10015486"/>
              <a:ext cx="11881667" cy="677108"/>
            </a:xfrm>
            <a:prstGeom prst="rect">
              <a:avLst/>
            </a:prstGeom>
          </p:spPr>
          <p:txBody>
            <a:bodyPr vert="horz" wrap="square" lIns="243846" tIns="0" rIns="24384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dirty="0">
                  <a:solidFill>
                    <a:schemeClr val="tx1"/>
                  </a:solidFill>
                  <a:latin typeface="Roboto Light"/>
                  <a:cs typeface="Roboto Light"/>
                </a:rPr>
                <a:t>OUR OFFICES</a:t>
              </a:r>
            </a:p>
          </p:txBody>
        </p:sp>
        <p:sp>
          <p:nvSpPr>
            <p:cNvPr id="20" name="Title 20"/>
            <p:cNvSpPr txBox="1">
              <a:spLocks/>
            </p:cNvSpPr>
            <p:nvPr/>
          </p:nvSpPr>
          <p:spPr>
            <a:xfrm>
              <a:off x="1919344" y="10716026"/>
              <a:ext cx="11841818" cy="2628416"/>
            </a:xfrm>
            <a:prstGeom prst="rect">
              <a:avLst/>
            </a:prstGeom>
          </p:spPr>
          <p:txBody>
            <a:bodyPr vert="horz" wrap="square" lIns="243846" tIns="121922" rIns="243846" bIns="121922"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4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endParaRPr lang="en-US" sz="2400" dirty="0">
                <a:solidFill>
                  <a:schemeClr val="tx1"/>
                </a:solidFill>
                <a:latin typeface="Roboto Light"/>
                <a:cs typeface="Roboto Light"/>
              </a:endParaRPr>
            </a:p>
          </p:txBody>
        </p:sp>
      </p:grpSp>
      <p:grpSp>
        <p:nvGrpSpPr>
          <p:cNvPr id="21" name="Group 20"/>
          <p:cNvGrpSpPr/>
          <p:nvPr/>
        </p:nvGrpSpPr>
        <p:grpSpPr>
          <a:xfrm>
            <a:off x="1642743" y="8580984"/>
            <a:ext cx="8926874" cy="3328956"/>
            <a:chOff x="1879493" y="10015486"/>
            <a:chExt cx="11881669" cy="3328956"/>
          </a:xfrm>
        </p:grpSpPr>
        <p:sp>
          <p:nvSpPr>
            <p:cNvPr id="22" name="Title 20"/>
            <p:cNvSpPr txBox="1">
              <a:spLocks/>
            </p:cNvSpPr>
            <p:nvPr/>
          </p:nvSpPr>
          <p:spPr>
            <a:xfrm>
              <a:off x="1879493" y="10015486"/>
              <a:ext cx="11881669" cy="677108"/>
            </a:xfrm>
            <a:prstGeom prst="rect">
              <a:avLst/>
            </a:prstGeom>
          </p:spPr>
          <p:txBody>
            <a:bodyPr vert="horz" wrap="square" lIns="243846" tIns="0" rIns="24384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dirty="0">
                  <a:solidFill>
                    <a:schemeClr val="tx1"/>
                  </a:solidFill>
                  <a:latin typeface="Roboto Light"/>
                  <a:cs typeface="Roboto Light"/>
                </a:rPr>
                <a:t>OUR PEOPLE</a:t>
              </a:r>
            </a:p>
          </p:txBody>
        </p:sp>
        <p:sp>
          <p:nvSpPr>
            <p:cNvPr id="23" name="Title 20"/>
            <p:cNvSpPr txBox="1">
              <a:spLocks/>
            </p:cNvSpPr>
            <p:nvPr/>
          </p:nvSpPr>
          <p:spPr>
            <a:xfrm>
              <a:off x="1919344" y="10716026"/>
              <a:ext cx="11841818" cy="2628416"/>
            </a:xfrm>
            <a:prstGeom prst="rect">
              <a:avLst/>
            </a:prstGeom>
          </p:spPr>
          <p:txBody>
            <a:bodyPr vert="horz" wrap="square" lIns="243846" tIns="121922" rIns="243846" bIns="121922"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4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endParaRPr lang="en-US" sz="2400" dirty="0">
                <a:solidFill>
                  <a:schemeClr val="tx1"/>
                </a:solidFill>
                <a:latin typeface="Roboto Light"/>
                <a:cs typeface="Roboto Light"/>
              </a:endParaRPr>
            </a:p>
          </p:txBody>
        </p:sp>
      </p:gr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Tree>
    <p:extLst>
      <p:ext uri="{BB962C8B-B14F-4D97-AF65-F5344CB8AC3E}">
        <p14:creationId xmlns:p14="http://schemas.microsoft.com/office/powerpoint/2010/main" val="249259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05677" y="10614674"/>
            <a:ext cx="20394871" cy="1862048"/>
          </a:xfrm>
          <a:prstGeom prst="rect">
            <a:avLst/>
          </a:prstGeom>
          <a:noFill/>
        </p:spPr>
        <p:txBody>
          <a:bodyPr wrap="square" rtlCol="0">
            <a:spAutoFit/>
          </a:bodyPr>
          <a:lstStyle/>
          <a:p>
            <a:pPr algn="ctr">
              <a:lnSpc>
                <a:spcPct val="80000"/>
              </a:lnSpc>
            </a:pPr>
            <a:r>
              <a:rPr lang="en-US" sz="13800" dirty="0">
                <a:solidFill>
                  <a:schemeClr val="bg1"/>
                </a:solidFill>
                <a:latin typeface="Roboto Black"/>
                <a:cs typeface="Roboto Black"/>
              </a:rPr>
              <a:t>MANAGEMENT TEAM</a:t>
            </a:r>
            <a:endParaRPr lang="en-US" sz="19900" dirty="0">
              <a:solidFill>
                <a:schemeClr val="bg1"/>
              </a:solidFill>
              <a:latin typeface="Roboto Black"/>
              <a:cs typeface="Roboto Black"/>
            </a:endParaRPr>
          </a:p>
        </p:txBody>
      </p:sp>
      <p:sp>
        <p:nvSpPr>
          <p:cNvPr id="3" name="Oval 2"/>
          <p:cNvSpPr/>
          <p:nvPr/>
        </p:nvSpPr>
        <p:spPr>
          <a:xfrm>
            <a:off x="11037564" y="7736356"/>
            <a:ext cx="2315221" cy="2315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47"/>
          <p:cNvSpPr>
            <a:spLocks noChangeArrowheads="1"/>
          </p:cNvSpPr>
          <p:nvPr/>
        </p:nvSpPr>
        <p:spPr bwMode="auto">
          <a:xfrm>
            <a:off x="11527422" y="8268689"/>
            <a:ext cx="1335506" cy="1170045"/>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p:spPr>
        <p:txBody>
          <a:bodyPr wrap="none" anchor="ctr"/>
          <a:lstStyle/>
          <a:p>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07916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7"/>
          <p:cNvSpPr>
            <a:spLocks/>
          </p:cNvSpPr>
          <p:nvPr/>
        </p:nvSpPr>
        <p:spPr bwMode="auto">
          <a:xfrm>
            <a:off x="19527838" y="8760743"/>
            <a:ext cx="4879213" cy="4998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3">
              <a:alpha val="88000"/>
            </a:schemeClr>
          </a:solidFill>
          <a:ln>
            <a:noFill/>
          </a:ln>
          <a:effectLst/>
          <a:extLst/>
        </p:spPr>
        <p:txBody>
          <a:bodyPr lIns="45719" tIns="45719" rIns="45719" bIns="45719" anchor="ctr"/>
          <a:lstStyle/>
          <a:p>
            <a:pPr defTabSz="914400">
              <a:defRPr/>
            </a:pPr>
            <a:endParaRPr lang="es-ES" sz="1800">
              <a:latin typeface="Calibri" charset="0"/>
              <a:cs typeface="Calibri" charset="0"/>
              <a:sym typeface="Calibri" charset="0"/>
            </a:endParaRPr>
          </a:p>
        </p:txBody>
      </p:sp>
      <p:sp>
        <p:nvSpPr>
          <p:cNvPr id="30" name="AutoShape 7"/>
          <p:cNvSpPr>
            <a:spLocks/>
          </p:cNvSpPr>
          <p:nvPr/>
        </p:nvSpPr>
        <p:spPr bwMode="auto">
          <a:xfrm>
            <a:off x="14648626" y="4358939"/>
            <a:ext cx="4848756" cy="4317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alpha val="88000"/>
            </a:schemeClr>
          </a:solidFill>
          <a:ln>
            <a:noFill/>
          </a:ln>
          <a:effectLst/>
          <a:extLst/>
        </p:spPr>
        <p:txBody>
          <a:bodyPr lIns="45719" tIns="45719" rIns="45719" bIns="45719" anchor="ctr"/>
          <a:lstStyle/>
          <a:p>
            <a:pPr defTabSz="914400">
              <a:defRPr/>
            </a:pPr>
            <a:endParaRPr lang="es-ES" sz="1800">
              <a:latin typeface="Calibri" charset="0"/>
              <a:cs typeface="Calibri" charset="0"/>
              <a:sym typeface="Calibri" charset="0"/>
            </a:endParaRPr>
          </a:p>
        </p:txBody>
      </p:sp>
      <p:sp>
        <p:nvSpPr>
          <p:cNvPr id="25" name="AutoShape 7"/>
          <p:cNvSpPr>
            <a:spLocks/>
          </p:cNvSpPr>
          <p:nvPr/>
        </p:nvSpPr>
        <p:spPr bwMode="auto">
          <a:xfrm>
            <a:off x="1" y="-11113"/>
            <a:ext cx="14626399" cy="8687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a:noFill/>
          </a:ln>
          <a:effectLst/>
          <a:extLst/>
        </p:spPr>
        <p:txBody>
          <a:bodyPr lIns="45719" tIns="45719" rIns="45719" bIns="45719" anchor="ctr"/>
          <a:lstStyle/>
          <a:p>
            <a:pPr defTabSz="914400">
              <a:defRPr/>
            </a:pPr>
            <a:endParaRPr lang="es-ES" sz="1800">
              <a:latin typeface="Calibri" charset="0"/>
              <a:cs typeface="Calibri" charset="0"/>
              <a:sym typeface="Calibri" charset="0"/>
            </a:endParaRPr>
          </a:p>
        </p:txBody>
      </p:sp>
      <p:sp>
        <p:nvSpPr>
          <p:cNvPr id="32" name="Title 20"/>
          <p:cNvSpPr txBox="1">
            <a:spLocks/>
          </p:cNvSpPr>
          <p:nvPr/>
        </p:nvSpPr>
        <p:spPr>
          <a:xfrm>
            <a:off x="1590319" y="1872304"/>
            <a:ext cx="11881669" cy="923330"/>
          </a:xfrm>
          <a:prstGeom prst="rect">
            <a:avLst/>
          </a:prstGeom>
        </p:spPr>
        <p:txBody>
          <a:bodyPr vert="horz" wrap="square" lIns="243846" tIns="0" rIns="24384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bg1"/>
                </a:solidFill>
                <a:latin typeface="Roboto Regular"/>
                <a:cs typeface="Roboto Regular"/>
              </a:rPr>
              <a:t>BEHIND THE SCENES</a:t>
            </a:r>
          </a:p>
        </p:txBody>
      </p:sp>
      <p:sp>
        <p:nvSpPr>
          <p:cNvPr id="33" name="Title 20"/>
          <p:cNvSpPr txBox="1">
            <a:spLocks/>
          </p:cNvSpPr>
          <p:nvPr/>
        </p:nvSpPr>
        <p:spPr>
          <a:xfrm>
            <a:off x="1625214" y="2769304"/>
            <a:ext cx="11841818" cy="4216543"/>
          </a:xfrm>
          <a:prstGeom prst="rect">
            <a:avLst/>
          </a:prstGeom>
        </p:spPr>
        <p:txBody>
          <a:bodyPr vert="horz" wrap="square" lIns="243846" tIns="121922" rIns="243846" bIns="121922"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4000" dirty="0">
                <a:solidFill>
                  <a:schemeClr val="bg1"/>
                </a:solidFill>
                <a:latin typeface="Roboto Light"/>
                <a:cs typeface="Roboto Light"/>
              </a:rPr>
              <a:t>Lorem ipsum dolor sit amet, consectetur adipiscing elit. Stop </a:t>
            </a:r>
            <a:r>
              <a:rPr lang="pt-BR" sz="4000" dirty="0" err="1">
                <a:solidFill>
                  <a:schemeClr val="bg1"/>
                </a:solidFill>
                <a:latin typeface="Roboto Light"/>
                <a:cs typeface="Roboto Light"/>
              </a:rPr>
              <a:t>wishing</a:t>
            </a:r>
            <a:r>
              <a:rPr lang="pt-BR" sz="4000" dirty="0">
                <a:solidFill>
                  <a:schemeClr val="bg1"/>
                </a:solidFill>
                <a:latin typeface="Roboto Light"/>
                <a:cs typeface="Roboto Light"/>
              </a:rPr>
              <a:t> start </a:t>
            </a:r>
            <a:r>
              <a:rPr lang="pt-BR" sz="4000" dirty="0" err="1">
                <a:solidFill>
                  <a:schemeClr val="bg1"/>
                </a:solidFill>
                <a:latin typeface="Roboto Light"/>
                <a:cs typeface="Roboto Light"/>
              </a:rPr>
              <a:t>doing</a:t>
            </a:r>
            <a:r>
              <a:rPr lang="pt-BR" sz="4000" dirty="0">
                <a:solidFill>
                  <a:schemeClr val="bg1"/>
                </a:solidFill>
                <a:latin typeface="Roboto Light"/>
                <a:cs typeface="Roboto Light"/>
              </a:rPr>
              <a:t> </a:t>
            </a:r>
            <a:r>
              <a:rPr lang="pt-BR" sz="4000" dirty="0" err="1">
                <a:solidFill>
                  <a:schemeClr val="bg1"/>
                </a:solidFill>
                <a:latin typeface="Roboto Light"/>
                <a:cs typeface="Roboto Light"/>
              </a:rPr>
              <a:t>Aliquam</a:t>
            </a:r>
            <a:r>
              <a:rPr lang="pt-BR" sz="4000" dirty="0">
                <a:solidFill>
                  <a:schemeClr val="bg1"/>
                </a:solidFill>
                <a:latin typeface="Roboto Light"/>
                <a:cs typeface="Roboto Light"/>
              </a:rPr>
              <a:t> tincidunt ante nec sem congue convallis. Pellentesque vel mauris quis nisl ornare rutrum in id risus. Proin vehicula ut sem et tempus. </a:t>
            </a:r>
            <a:r>
              <a:rPr lang="pt-BR" sz="4000" dirty="0" err="1">
                <a:solidFill>
                  <a:schemeClr val="bg1"/>
                </a:solidFill>
                <a:latin typeface="Roboto Light"/>
                <a:cs typeface="Roboto Light"/>
              </a:rPr>
              <a:t>Interdum</a:t>
            </a:r>
            <a:r>
              <a:rPr lang="pt-BR" sz="4000" dirty="0">
                <a:solidFill>
                  <a:schemeClr val="bg1"/>
                </a:solidFill>
                <a:latin typeface="Roboto Light"/>
                <a:cs typeface="Roboto Light"/>
              </a:rPr>
              <a:t> </a:t>
            </a:r>
            <a:endParaRPr lang="en-US" sz="4000" dirty="0">
              <a:solidFill>
                <a:schemeClr val="bg1"/>
              </a:solidFill>
              <a:latin typeface="Roboto Light"/>
              <a:cs typeface="Roboto Light"/>
            </a:endParaRPr>
          </a:p>
        </p:txBody>
      </p:sp>
      <p:sp>
        <p:nvSpPr>
          <p:cNvPr id="2" name="Picture Placeholder 1"/>
          <p:cNvSpPr>
            <a:spLocks noGrp="1"/>
          </p:cNvSpPr>
          <p:nvPr>
            <p:ph type="pic" sz="quarter" idx="16"/>
          </p:nvPr>
        </p:nvSpPr>
        <p:spPr/>
      </p:sp>
      <p:sp>
        <p:nvSpPr>
          <p:cNvPr id="3" name="Picture Placeholder 2"/>
          <p:cNvSpPr>
            <a:spLocks noGrp="1"/>
          </p:cNvSpPr>
          <p:nvPr>
            <p:ph type="pic" sz="quarter" idx="17"/>
          </p:nvPr>
        </p:nvSpPr>
        <p:spPr/>
      </p:sp>
      <p:sp>
        <p:nvSpPr>
          <p:cNvPr id="4" name="Picture Placeholder 3"/>
          <p:cNvSpPr>
            <a:spLocks noGrp="1"/>
          </p:cNvSpPr>
          <p:nvPr>
            <p:ph type="pic" sz="quarter" idx="18"/>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5"/>
          </p:nvPr>
        </p:nvSpPr>
        <p:spPr/>
      </p:sp>
      <p:sp>
        <p:nvSpPr>
          <p:cNvPr id="7" name="Picture Placeholder 6"/>
          <p:cNvSpPr>
            <a:spLocks noGrp="1"/>
          </p:cNvSpPr>
          <p:nvPr>
            <p:ph type="pic" sz="quarter" idx="14"/>
          </p:nvPr>
        </p:nvSpPr>
        <p:spPr/>
      </p:sp>
      <p:sp>
        <p:nvSpPr>
          <p:cNvPr id="8" name="Picture Placeholder 7"/>
          <p:cNvSpPr>
            <a:spLocks noGrp="1"/>
          </p:cNvSpPr>
          <p:nvPr>
            <p:ph type="pic" sz="quarter" idx="19"/>
          </p:nvPr>
        </p:nvSpPr>
        <p:spPr/>
      </p:sp>
    </p:spTree>
    <p:extLst>
      <p:ext uri="{BB962C8B-B14F-4D97-AF65-F5344CB8AC3E}">
        <p14:creationId xmlns:p14="http://schemas.microsoft.com/office/powerpoint/2010/main" val="147167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5" grpId="0" animBg="1"/>
      <p:bldP spid="32" grpId="0"/>
      <p:bldP spid="3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0B77E7-8D76-A248-9E9F-68FC055C9F4B}" type="slidenum">
              <a:rPr lang="en-US" smtClean="0"/>
              <a:pPr/>
              <a:t>61</a:t>
            </a:fld>
            <a:endParaRPr lang="en-US" dirty="0"/>
          </a:p>
        </p:txBody>
      </p:sp>
      <p:sp>
        <p:nvSpPr>
          <p:cNvPr id="32" name="TextBox 31"/>
          <p:cNvSpPr txBox="1"/>
          <p:nvPr/>
        </p:nvSpPr>
        <p:spPr>
          <a:xfrm>
            <a:off x="3910733" y="9077946"/>
            <a:ext cx="4481450" cy="954107"/>
          </a:xfrm>
          <a:prstGeom prst="rect">
            <a:avLst/>
          </a:prstGeom>
          <a:noFill/>
        </p:spPr>
        <p:txBody>
          <a:bodyPr wrap="square" rtlCol="0">
            <a:spAutoFit/>
          </a:bodyPr>
          <a:lstStyle/>
          <a:p>
            <a:pPr algn="ctr"/>
            <a:r>
              <a:rPr lang="en-US" sz="2800" dirty="0">
                <a:latin typeface="Roboto Regular"/>
                <a:cs typeface="Roboto Regular"/>
              </a:rPr>
              <a:t>LOUIS TWELVE</a:t>
            </a:r>
          </a:p>
          <a:p>
            <a:pPr algn="ctr"/>
            <a:r>
              <a:rPr lang="en-US" sz="2800" dirty="0">
                <a:latin typeface="Roboto Regular"/>
                <a:cs typeface="Roboto Regular"/>
              </a:rPr>
              <a:t>CO-FOUNDER</a:t>
            </a:r>
          </a:p>
        </p:txBody>
      </p:sp>
      <p:sp>
        <p:nvSpPr>
          <p:cNvPr id="33" name="TextBox 32"/>
          <p:cNvSpPr txBox="1"/>
          <p:nvPr/>
        </p:nvSpPr>
        <p:spPr>
          <a:xfrm>
            <a:off x="9954450" y="9077946"/>
            <a:ext cx="4481450" cy="954107"/>
          </a:xfrm>
          <a:prstGeom prst="rect">
            <a:avLst/>
          </a:prstGeom>
          <a:noFill/>
        </p:spPr>
        <p:txBody>
          <a:bodyPr wrap="square" rtlCol="0">
            <a:spAutoFit/>
          </a:bodyPr>
          <a:lstStyle/>
          <a:p>
            <a:pPr algn="ctr"/>
            <a:r>
              <a:rPr lang="en-US" sz="2800" dirty="0">
                <a:latin typeface="Roboto Regular"/>
                <a:cs typeface="Roboto Regular"/>
              </a:rPr>
              <a:t>LOUIS TWELVE</a:t>
            </a:r>
          </a:p>
          <a:p>
            <a:pPr algn="ctr"/>
            <a:r>
              <a:rPr lang="en-US" sz="2800" dirty="0">
                <a:latin typeface="Roboto Regular"/>
                <a:cs typeface="Roboto Regular"/>
              </a:rPr>
              <a:t>CO-FOUNDER</a:t>
            </a:r>
          </a:p>
        </p:txBody>
      </p:sp>
      <p:sp>
        <p:nvSpPr>
          <p:cNvPr id="34" name="TextBox 33"/>
          <p:cNvSpPr txBox="1"/>
          <p:nvPr/>
        </p:nvSpPr>
        <p:spPr>
          <a:xfrm>
            <a:off x="15937707" y="9077946"/>
            <a:ext cx="4481450" cy="954107"/>
          </a:xfrm>
          <a:prstGeom prst="rect">
            <a:avLst/>
          </a:prstGeom>
          <a:noFill/>
        </p:spPr>
        <p:txBody>
          <a:bodyPr wrap="square" rtlCol="0">
            <a:spAutoFit/>
          </a:bodyPr>
          <a:lstStyle/>
          <a:p>
            <a:pPr algn="ctr"/>
            <a:r>
              <a:rPr lang="en-US" sz="2800" dirty="0">
                <a:latin typeface="Roboto Regular"/>
                <a:cs typeface="Roboto Regular"/>
              </a:rPr>
              <a:t>LOUIS TWELVE</a:t>
            </a:r>
          </a:p>
          <a:p>
            <a:pPr algn="ctr"/>
            <a:r>
              <a:rPr lang="en-US" sz="2800" dirty="0">
                <a:latin typeface="Roboto Regular"/>
                <a:cs typeface="Roboto Regular"/>
              </a:rPr>
              <a:t>CO-FOUNDER</a:t>
            </a:r>
          </a:p>
        </p:txBody>
      </p:sp>
      <p:sp>
        <p:nvSpPr>
          <p:cNvPr id="35" name="TextBox 34"/>
          <p:cNvSpPr txBox="1"/>
          <p:nvPr/>
        </p:nvSpPr>
        <p:spPr>
          <a:xfrm>
            <a:off x="1884362" y="10422410"/>
            <a:ext cx="20602575" cy="1384995"/>
          </a:xfrm>
          <a:prstGeom prst="rect">
            <a:avLst/>
          </a:prstGeom>
          <a:noFill/>
        </p:spPr>
        <p:txBody>
          <a:bodyPr wrap="square" numCol="1" spcCol="548640" rtlCol="0">
            <a:spAutoFit/>
          </a:bodyPr>
          <a:lstStyle/>
          <a:p>
            <a:r>
              <a:rPr lang="en-US" sz="2800" dirty="0" err="1">
                <a:latin typeface="Roboto Light"/>
                <a:cs typeface="Roboto Light"/>
              </a:rPr>
              <a:t>Lorem</a:t>
            </a:r>
            <a:r>
              <a:rPr lang="en-US" sz="2800" dirty="0">
                <a:latin typeface="Roboto Light"/>
                <a:cs typeface="Roboto Light"/>
              </a:rPr>
              <a:t> </a:t>
            </a:r>
            <a:r>
              <a:rPr lang="en-US" sz="2800" dirty="0" err="1">
                <a:latin typeface="Roboto Light"/>
                <a:cs typeface="Roboto Light"/>
              </a:rPr>
              <a:t>ipsum</a:t>
            </a:r>
            <a:r>
              <a:rPr lang="en-US" sz="2800" dirty="0">
                <a:latin typeface="Roboto Light"/>
                <a:cs typeface="Roboto Light"/>
              </a:rPr>
              <a:t> dolor sit </a:t>
            </a:r>
            <a:r>
              <a:rPr lang="en-US" sz="2800" dirty="0" err="1">
                <a:latin typeface="Roboto Light"/>
                <a:cs typeface="Roboto Light"/>
              </a:rPr>
              <a:t>amet</a:t>
            </a:r>
            <a:r>
              <a:rPr lang="en-US" sz="2800" dirty="0">
                <a:latin typeface="Roboto Light"/>
                <a:cs typeface="Roboto Light"/>
              </a:rPr>
              <a:t>, </a:t>
            </a:r>
            <a:r>
              <a:rPr lang="en-US" sz="2800" dirty="0" err="1">
                <a:latin typeface="Roboto Light"/>
                <a:cs typeface="Roboto Light"/>
              </a:rPr>
              <a:t>consectetur</a:t>
            </a:r>
            <a:r>
              <a:rPr lang="en-US" sz="2800" dirty="0">
                <a:latin typeface="Roboto Light"/>
                <a:cs typeface="Roboto Light"/>
              </a:rPr>
              <a:t> </a:t>
            </a:r>
            <a:r>
              <a:rPr lang="en-US" sz="2800" dirty="0" err="1">
                <a:latin typeface="Roboto Light"/>
                <a:cs typeface="Roboto Light"/>
              </a:rPr>
              <a:t>adipiscing</a:t>
            </a:r>
            <a:r>
              <a:rPr lang="en-US" sz="2800" dirty="0">
                <a:latin typeface="Roboto Light"/>
                <a:cs typeface="Roboto Light"/>
              </a:rPr>
              <a:t> </a:t>
            </a:r>
            <a:r>
              <a:rPr lang="en-US" sz="2800" dirty="0" err="1">
                <a:latin typeface="Roboto Light"/>
                <a:cs typeface="Roboto Light"/>
              </a:rPr>
              <a:t>elit</a:t>
            </a:r>
            <a:r>
              <a:rPr lang="en-US" sz="2800" dirty="0">
                <a:latin typeface="Roboto Light"/>
                <a:cs typeface="Roboto Light"/>
              </a:rPr>
              <a:t>. Integer </a:t>
            </a:r>
            <a:r>
              <a:rPr lang="en-US" sz="2800" dirty="0" err="1">
                <a:latin typeface="Roboto Light"/>
                <a:cs typeface="Roboto Light"/>
              </a:rPr>
              <a:t>nec</a:t>
            </a:r>
            <a:r>
              <a:rPr lang="en-US" sz="2800" dirty="0">
                <a:latin typeface="Roboto Light"/>
                <a:cs typeface="Roboto Light"/>
              </a:rPr>
              <a:t> </a:t>
            </a:r>
            <a:r>
              <a:rPr lang="en-US" sz="2800" dirty="0" err="1">
                <a:latin typeface="Roboto Light"/>
                <a:cs typeface="Roboto Light"/>
              </a:rPr>
              <a:t>massa</a:t>
            </a:r>
            <a:r>
              <a:rPr lang="en-US" sz="2800" dirty="0">
                <a:latin typeface="Roboto Light"/>
                <a:cs typeface="Roboto Light"/>
              </a:rPr>
              <a:t> a </a:t>
            </a:r>
            <a:r>
              <a:rPr lang="en-US" sz="2800" dirty="0" err="1">
                <a:latin typeface="Roboto Light"/>
                <a:cs typeface="Roboto Light"/>
              </a:rPr>
              <a:t>orci</a:t>
            </a:r>
            <a:r>
              <a:rPr lang="en-US" sz="2800" dirty="0">
                <a:latin typeface="Roboto Light"/>
                <a:cs typeface="Roboto Light"/>
              </a:rPr>
              <a:t> </a:t>
            </a:r>
            <a:r>
              <a:rPr lang="en-US" sz="2800" dirty="0" err="1">
                <a:latin typeface="Roboto Light"/>
                <a:cs typeface="Roboto Light"/>
              </a:rPr>
              <a:t>sagittis</a:t>
            </a:r>
            <a:r>
              <a:rPr lang="en-US" sz="2800" dirty="0">
                <a:latin typeface="Roboto Light"/>
                <a:cs typeface="Roboto Light"/>
              </a:rPr>
              <a:t> </a:t>
            </a:r>
            <a:r>
              <a:rPr lang="en-US" sz="2800" dirty="0" err="1">
                <a:latin typeface="Roboto Light"/>
                <a:cs typeface="Roboto Light"/>
              </a:rPr>
              <a:t>posuere</a:t>
            </a:r>
            <a:r>
              <a:rPr lang="en-US" sz="2800" dirty="0">
                <a:latin typeface="Roboto Light"/>
                <a:cs typeface="Roboto Light"/>
              </a:rPr>
              <a:t>. </a:t>
            </a:r>
            <a:r>
              <a:rPr lang="en-US" sz="2800" dirty="0" err="1">
                <a:latin typeface="Roboto Light"/>
                <a:cs typeface="Roboto Light"/>
              </a:rPr>
              <a:t>Fusce</a:t>
            </a:r>
            <a:r>
              <a:rPr lang="en-US" sz="2800" dirty="0">
                <a:latin typeface="Roboto Light"/>
                <a:cs typeface="Roboto Light"/>
              </a:rPr>
              <a:t> </a:t>
            </a:r>
            <a:r>
              <a:rPr lang="en-US" sz="2800" dirty="0" err="1">
                <a:latin typeface="Roboto Light"/>
                <a:cs typeface="Roboto Light"/>
              </a:rPr>
              <a:t>tincidunt</a:t>
            </a:r>
            <a:r>
              <a:rPr lang="en-US" sz="2800" dirty="0">
                <a:latin typeface="Roboto Light"/>
                <a:cs typeface="Roboto Light"/>
              </a:rPr>
              <a:t> </a:t>
            </a:r>
            <a:r>
              <a:rPr lang="en-US" sz="2800" dirty="0" err="1">
                <a:latin typeface="Roboto Light"/>
                <a:cs typeface="Roboto Light"/>
              </a:rPr>
              <a:t>erat</a:t>
            </a:r>
            <a:r>
              <a:rPr lang="en-US" sz="2800" dirty="0">
                <a:latin typeface="Roboto Light"/>
                <a:cs typeface="Roboto Light"/>
              </a:rPr>
              <a:t> </a:t>
            </a:r>
            <a:r>
              <a:rPr lang="en-US" sz="2800" dirty="0" err="1">
                <a:latin typeface="Roboto Light"/>
                <a:cs typeface="Roboto Light"/>
              </a:rPr>
              <a:t>tellus</a:t>
            </a:r>
            <a:r>
              <a:rPr lang="en-US" sz="2800" dirty="0">
                <a:latin typeface="Roboto Light"/>
                <a:cs typeface="Roboto Light"/>
              </a:rPr>
              <a:t>, non </a:t>
            </a:r>
            <a:r>
              <a:rPr lang="en-US" sz="2800" dirty="0" err="1">
                <a:latin typeface="Roboto Light"/>
                <a:cs typeface="Roboto Light"/>
              </a:rPr>
              <a:t>tincidunt</a:t>
            </a:r>
            <a:r>
              <a:rPr lang="en-US" sz="2800" dirty="0">
                <a:latin typeface="Roboto Light"/>
                <a:cs typeface="Roboto Light"/>
              </a:rPr>
              <a:t> </a:t>
            </a:r>
            <a:r>
              <a:rPr lang="en-US" sz="2800" dirty="0" err="1">
                <a:latin typeface="Roboto Light"/>
                <a:cs typeface="Roboto Light"/>
              </a:rPr>
              <a:t>purus</a:t>
            </a:r>
            <a:r>
              <a:rPr lang="en-US" sz="2800" dirty="0">
                <a:latin typeface="Roboto Light"/>
                <a:cs typeface="Roboto Light"/>
              </a:rPr>
              <a:t> </a:t>
            </a:r>
            <a:r>
              <a:rPr lang="en-US" sz="2800" dirty="0" err="1">
                <a:latin typeface="Roboto Light"/>
                <a:cs typeface="Roboto Light"/>
              </a:rPr>
              <a:t>aliquam</a:t>
            </a:r>
            <a:r>
              <a:rPr lang="en-US" sz="2800" dirty="0">
                <a:latin typeface="Roboto Light"/>
                <a:cs typeface="Roboto Light"/>
              </a:rPr>
              <a:t> </a:t>
            </a:r>
            <a:r>
              <a:rPr lang="en-US" sz="2800" dirty="0" err="1">
                <a:latin typeface="Roboto Light"/>
                <a:cs typeface="Roboto Light"/>
              </a:rPr>
              <a:t>eu</a:t>
            </a:r>
            <a:r>
              <a:rPr lang="en-US" sz="2800" dirty="0">
                <a:latin typeface="Roboto Light"/>
                <a:cs typeface="Roboto Light"/>
              </a:rPr>
              <a:t>. Nam stop wishing start doing </a:t>
            </a:r>
            <a:r>
              <a:rPr lang="en-US" sz="2800" dirty="0" err="1">
                <a:latin typeface="Roboto Light"/>
                <a:cs typeface="Roboto Light"/>
              </a:rPr>
              <a:t>consectetur</a:t>
            </a:r>
            <a:r>
              <a:rPr lang="en-US" sz="2800" dirty="0">
                <a:latin typeface="Roboto Light"/>
                <a:cs typeface="Roboto Light"/>
              </a:rPr>
              <a:t> </a:t>
            </a:r>
            <a:r>
              <a:rPr lang="en-US" sz="2800" dirty="0" err="1">
                <a:latin typeface="Roboto Light"/>
                <a:cs typeface="Roboto Light"/>
              </a:rPr>
              <a:t>blandit</a:t>
            </a:r>
            <a:r>
              <a:rPr lang="en-US" sz="2800" dirty="0">
                <a:latin typeface="Roboto Light"/>
                <a:cs typeface="Roboto Light"/>
              </a:rPr>
              <a:t> </a:t>
            </a:r>
            <a:r>
              <a:rPr lang="en-US" sz="2800" dirty="0" err="1">
                <a:latin typeface="Roboto Light"/>
                <a:cs typeface="Roboto Light"/>
              </a:rPr>
              <a:t>mauris</a:t>
            </a:r>
            <a:r>
              <a:rPr lang="en-US" sz="2800" dirty="0">
                <a:latin typeface="Roboto Light"/>
                <a:cs typeface="Roboto Light"/>
              </a:rPr>
              <a:t> </a:t>
            </a:r>
            <a:r>
              <a:rPr lang="en-US" sz="2800" dirty="0" err="1">
                <a:latin typeface="Roboto Light"/>
                <a:cs typeface="Roboto Light"/>
              </a:rPr>
              <a:t>eu</a:t>
            </a:r>
            <a:r>
              <a:rPr lang="en-US" sz="2800" dirty="0">
                <a:latin typeface="Roboto Light"/>
                <a:cs typeface="Roboto Light"/>
              </a:rPr>
              <a:t> </a:t>
            </a:r>
            <a:r>
              <a:rPr lang="en-US" sz="2800" dirty="0" err="1">
                <a:latin typeface="Roboto Light"/>
                <a:cs typeface="Roboto Light"/>
              </a:rPr>
              <a:t>scelerisque</a:t>
            </a:r>
            <a:r>
              <a:rPr lang="en-US" sz="2800" dirty="0">
                <a:latin typeface="Roboto Light"/>
                <a:cs typeface="Roboto Light"/>
              </a:rPr>
              <a:t>. </a:t>
            </a:r>
            <a:r>
              <a:rPr lang="en-US" sz="2800" dirty="0" err="1">
                <a:latin typeface="Roboto Light"/>
                <a:cs typeface="Roboto Light"/>
              </a:rPr>
              <a:t>Suspendisse</a:t>
            </a:r>
            <a:r>
              <a:rPr lang="en-US" sz="2800" dirty="0">
                <a:latin typeface="Roboto Light"/>
                <a:cs typeface="Roboto Light"/>
              </a:rPr>
              <a:t> </a:t>
            </a:r>
            <a:r>
              <a:rPr lang="en-US" sz="2800" dirty="0" err="1">
                <a:latin typeface="Roboto Light"/>
                <a:cs typeface="Roboto Light"/>
              </a:rPr>
              <a:t>potenti</a:t>
            </a:r>
            <a:r>
              <a:rPr lang="en-US" sz="2800" dirty="0">
                <a:latin typeface="Roboto Light"/>
                <a:cs typeface="Roboto Light"/>
              </a:rPr>
              <a:t>. </a:t>
            </a:r>
            <a:r>
              <a:rPr lang="en-US" sz="2800" dirty="0" err="1">
                <a:latin typeface="Roboto Light"/>
                <a:cs typeface="Roboto Light"/>
              </a:rPr>
              <a:t>Aliquam</a:t>
            </a:r>
            <a:r>
              <a:rPr lang="en-US" sz="2800" dirty="0">
                <a:latin typeface="Roboto Light"/>
                <a:cs typeface="Roboto Light"/>
              </a:rPr>
              <a:t> </a:t>
            </a:r>
            <a:r>
              <a:rPr lang="en-US" sz="2800" dirty="0" err="1">
                <a:latin typeface="Roboto Light"/>
                <a:cs typeface="Roboto Light"/>
              </a:rPr>
              <a:t>ultrices</a:t>
            </a:r>
            <a:r>
              <a:rPr lang="en-US" sz="2800" dirty="0">
                <a:latin typeface="Roboto Light"/>
                <a:cs typeface="Roboto Light"/>
              </a:rPr>
              <a:t> </a:t>
            </a:r>
            <a:r>
              <a:rPr lang="en-US" sz="2800" dirty="0" err="1">
                <a:latin typeface="Roboto Light"/>
                <a:cs typeface="Roboto Light"/>
              </a:rPr>
              <a:t>egestas</a:t>
            </a:r>
            <a:r>
              <a:rPr lang="en-US" sz="2800" dirty="0">
                <a:latin typeface="Roboto Light"/>
                <a:cs typeface="Roboto Light"/>
              </a:rPr>
              <a:t> </a:t>
            </a:r>
            <a:r>
              <a:rPr lang="en-US" sz="2800" dirty="0" err="1">
                <a:latin typeface="Roboto Light"/>
                <a:cs typeface="Roboto Light"/>
              </a:rPr>
              <a:t>fringilla</a:t>
            </a:r>
            <a:r>
              <a:rPr lang="en-US" sz="2800" dirty="0">
                <a:latin typeface="Roboto Light"/>
                <a:cs typeface="Roboto Light"/>
              </a:rPr>
              <a:t>. In </a:t>
            </a:r>
            <a:r>
              <a:rPr lang="en-US" sz="2800" dirty="0" err="1">
                <a:latin typeface="Roboto Light"/>
                <a:cs typeface="Roboto Light"/>
              </a:rPr>
              <a:t>hac</a:t>
            </a:r>
            <a:r>
              <a:rPr lang="en-US" sz="2800" dirty="0">
                <a:latin typeface="Roboto Light"/>
                <a:cs typeface="Roboto Light"/>
              </a:rPr>
              <a:t> </a:t>
            </a:r>
            <a:r>
              <a:rPr lang="en-US" sz="2800" dirty="0" err="1">
                <a:latin typeface="Roboto Light"/>
                <a:cs typeface="Roboto Light"/>
              </a:rPr>
              <a:t>habitasse</a:t>
            </a:r>
            <a:r>
              <a:rPr lang="en-US" sz="2800" dirty="0">
                <a:latin typeface="Roboto Light"/>
                <a:cs typeface="Roboto Light"/>
              </a:rPr>
              <a:t> </a:t>
            </a:r>
            <a:r>
              <a:rPr lang="en-US" sz="2800" dirty="0" err="1">
                <a:latin typeface="Roboto Light"/>
                <a:cs typeface="Roboto Light"/>
              </a:rPr>
              <a:t>platea</a:t>
            </a:r>
            <a:r>
              <a:rPr lang="en-US" sz="2800" dirty="0">
                <a:latin typeface="Roboto Light"/>
                <a:cs typeface="Roboto Light"/>
              </a:rPr>
              <a:t> </a:t>
            </a:r>
            <a:r>
              <a:rPr lang="en-US" sz="2800" dirty="0" err="1">
                <a:latin typeface="Roboto Light"/>
                <a:cs typeface="Roboto Light"/>
              </a:rPr>
              <a:t>dictumst</a:t>
            </a:r>
            <a:r>
              <a:rPr lang="en-US" sz="2800" dirty="0">
                <a:latin typeface="Roboto Light"/>
                <a:cs typeface="Roboto Light"/>
              </a:rPr>
              <a:t>. </a:t>
            </a:r>
            <a:r>
              <a:rPr lang="en-US" sz="2800" dirty="0" err="1">
                <a:latin typeface="Roboto Light"/>
                <a:cs typeface="Roboto Light"/>
              </a:rPr>
              <a:t>Vestibulum</a:t>
            </a:r>
            <a:r>
              <a:rPr lang="en-US" sz="2800" dirty="0">
                <a:latin typeface="Roboto Light"/>
                <a:cs typeface="Roboto Light"/>
              </a:rPr>
              <a:t> </a:t>
            </a:r>
            <a:r>
              <a:rPr lang="en-US" sz="2800" dirty="0" err="1">
                <a:latin typeface="Roboto Light"/>
                <a:cs typeface="Roboto Light"/>
              </a:rPr>
              <a:t>ut</a:t>
            </a:r>
            <a:r>
              <a:rPr lang="en-US" sz="2800" dirty="0">
                <a:latin typeface="Roboto Light"/>
                <a:cs typeface="Roboto Light"/>
              </a:rPr>
              <a:t> </a:t>
            </a:r>
            <a:r>
              <a:rPr lang="en-US" sz="2800" dirty="0" err="1">
                <a:latin typeface="Roboto Light"/>
                <a:cs typeface="Roboto Light"/>
              </a:rPr>
              <a:t>turpis</a:t>
            </a:r>
            <a:r>
              <a:rPr lang="en-US" sz="2800" dirty="0">
                <a:latin typeface="Roboto Light"/>
                <a:cs typeface="Roboto Light"/>
              </a:rPr>
              <a:t> </a:t>
            </a:r>
            <a:r>
              <a:rPr lang="en-US" sz="2800" dirty="0" err="1">
                <a:latin typeface="Roboto Light"/>
                <a:cs typeface="Roboto Light"/>
              </a:rPr>
              <a:t>eu</a:t>
            </a:r>
            <a:r>
              <a:rPr lang="en-US" sz="2800" dirty="0">
                <a:latin typeface="Roboto Light"/>
                <a:cs typeface="Roboto Light"/>
              </a:rPr>
              <a:t> </a:t>
            </a:r>
            <a:r>
              <a:rPr lang="en-US" sz="2800" dirty="0" err="1">
                <a:latin typeface="Roboto Light"/>
                <a:cs typeface="Roboto Light"/>
              </a:rPr>
              <a:t>leo</a:t>
            </a:r>
            <a:r>
              <a:rPr lang="en-US" sz="2800" dirty="0">
                <a:latin typeface="Roboto Light"/>
                <a:cs typeface="Roboto Light"/>
              </a:rPr>
              <a:t> </a:t>
            </a:r>
          </a:p>
        </p:txBody>
      </p:sp>
      <p:sp>
        <p:nvSpPr>
          <p:cNvPr id="13" name="TextBox 12"/>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MANAGEMENT TEAM</a:t>
            </a:r>
          </a:p>
        </p:txBody>
      </p:sp>
      <p:sp>
        <p:nvSpPr>
          <p:cNvPr id="12" name="Rectangle 11"/>
          <p:cNvSpPr/>
          <p:nvPr/>
        </p:nvSpPr>
        <p:spPr>
          <a:xfrm>
            <a:off x="3910733" y="4437065"/>
            <a:ext cx="4267755" cy="426775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9954450" y="4437065"/>
            <a:ext cx="4267755" cy="426775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5937707" y="4437065"/>
            <a:ext cx="4267755" cy="4267755"/>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7517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13" grpId="0"/>
      <p:bldP spid="12" grpId="0" animBg="1"/>
      <p:bldP spid="14"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514946" y="9947051"/>
            <a:ext cx="5576187" cy="39042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14" name="Rectangle 13"/>
          <p:cNvSpPr/>
          <p:nvPr/>
        </p:nvSpPr>
        <p:spPr>
          <a:xfrm>
            <a:off x="16514947" y="9947051"/>
            <a:ext cx="5576185" cy="3904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cxnSp>
        <p:nvCxnSpPr>
          <p:cNvPr id="3" name="Straight Connector 2"/>
          <p:cNvCxnSpPr/>
          <p:nvPr/>
        </p:nvCxnSpPr>
        <p:spPr>
          <a:xfrm>
            <a:off x="15963708" y="4891883"/>
            <a:ext cx="0" cy="5445589"/>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699832" y="4564648"/>
            <a:ext cx="4933978" cy="1138779"/>
          </a:xfrm>
          <a:prstGeom prst="rect">
            <a:avLst/>
          </a:prstGeom>
          <a:noFill/>
        </p:spPr>
        <p:txBody>
          <a:bodyPr wrap="square" lIns="0" tIns="121926" rIns="0" bIns="0" rtlCol="0">
            <a:spAutoFit/>
          </a:bodyPr>
          <a:lstStyle/>
          <a:p>
            <a:r>
              <a:rPr lang="en-US" sz="6600" b="1" dirty="0">
                <a:solidFill>
                  <a:schemeClr val="accent1"/>
                </a:solidFill>
                <a:latin typeface="Roboto Regular"/>
                <a:cs typeface="Roboto Regular"/>
              </a:rPr>
              <a:t>JACKSON</a:t>
            </a:r>
          </a:p>
        </p:txBody>
      </p:sp>
      <p:sp>
        <p:nvSpPr>
          <p:cNvPr id="5" name="TextBox 4"/>
          <p:cNvSpPr txBox="1"/>
          <p:nvPr/>
        </p:nvSpPr>
        <p:spPr>
          <a:xfrm>
            <a:off x="8699837" y="6368326"/>
            <a:ext cx="6848918" cy="3816435"/>
          </a:xfrm>
          <a:prstGeom prst="rect">
            <a:avLst/>
          </a:prstGeom>
          <a:noFill/>
        </p:spPr>
        <p:txBody>
          <a:bodyPr wrap="square" lIns="0" tIns="121926" rIns="0" bIns="0" rtlCol="0">
            <a:spAutoFit/>
          </a:bodyPr>
          <a:lstStyle/>
          <a:p>
            <a:r>
              <a:rPr lang="en-US" sz="2400" dirty="0">
                <a:latin typeface="Roboto Light"/>
                <a:cs typeface="Roboto Light"/>
              </a:rPr>
              <a:t>Lore ipsum dolor sit amet, consectetur adipisicing elit, sed do eiusmod tempor incididunt ut labore et dolore magna aliqua. Ut enim ad minim veniam, quis nostrud exercitation ullamco laboris nisi ut aliquip ex ea commodo consequat.</a:t>
            </a:r>
          </a:p>
          <a:p>
            <a:endParaRPr lang="en-US" sz="2400" dirty="0">
              <a:latin typeface="Roboto Light"/>
              <a:cs typeface="Roboto Light"/>
            </a:endParaRPr>
          </a:p>
          <a:p>
            <a:r>
              <a:rPr lang="en-US" sz="2400" dirty="0">
                <a:latin typeface="Roboto Light"/>
                <a:cs typeface="Roboto Light"/>
              </a:rPr>
              <a:t>Lorem ipsum dolor sit amet, consectetur adipisicing elit, sed do eiusmod tempor incididunt ut labore et dolore magna aliqua. Ut enim ad minim veniam, </a:t>
            </a:r>
            <a:r>
              <a:rPr lang="en-US" sz="2400" dirty="0" err="1">
                <a:latin typeface="Roboto Light"/>
                <a:cs typeface="Roboto Light"/>
              </a:rPr>
              <a:t>quis</a:t>
            </a:r>
            <a:endParaRPr lang="en-US" sz="2400" dirty="0">
              <a:latin typeface="Roboto Light"/>
              <a:cs typeface="Roboto Light"/>
            </a:endParaRPr>
          </a:p>
        </p:txBody>
      </p:sp>
      <p:sp>
        <p:nvSpPr>
          <p:cNvPr id="6" name="TextBox 5"/>
          <p:cNvSpPr txBox="1"/>
          <p:nvPr/>
        </p:nvSpPr>
        <p:spPr>
          <a:xfrm>
            <a:off x="8699831" y="5589781"/>
            <a:ext cx="6584535" cy="574517"/>
          </a:xfrm>
          <a:prstGeom prst="rect">
            <a:avLst/>
          </a:prstGeom>
          <a:noFill/>
        </p:spPr>
        <p:txBody>
          <a:bodyPr wrap="square" lIns="0" tIns="121926" rIns="0" bIns="0" rtlCol="0">
            <a:spAutoFit/>
          </a:bodyPr>
          <a:lstStyle/>
          <a:p>
            <a:r>
              <a:rPr lang="en-US" sz="2900" b="1" dirty="0">
                <a:latin typeface="Roboto Light"/>
                <a:cs typeface="Roboto Light"/>
              </a:rPr>
              <a:t>CEO &amp; Co-Founder</a:t>
            </a:r>
          </a:p>
        </p:txBody>
      </p:sp>
      <p:sp>
        <p:nvSpPr>
          <p:cNvPr id="7" name="Rectangle 6"/>
          <p:cNvSpPr/>
          <p:nvPr/>
        </p:nvSpPr>
        <p:spPr>
          <a:xfrm>
            <a:off x="16514946" y="6031155"/>
            <a:ext cx="5576187" cy="39042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8" name="Rectangle 7"/>
          <p:cNvSpPr/>
          <p:nvPr/>
        </p:nvSpPr>
        <p:spPr>
          <a:xfrm>
            <a:off x="16514946" y="7314179"/>
            <a:ext cx="5576187" cy="39042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9" name="Rectangle 8"/>
          <p:cNvSpPr/>
          <p:nvPr/>
        </p:nvSpPr>
        <p:spPr>
          <a:xfrm>
            <a:off x="16514946" y="8640793"/>
            <a:ext cx="5576187" cy="39042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11" name="Rectangle 10"/>
          <p:cNvSpPr/>
          <p:nvPr/>
        </p:nvSpPr>
        <p:spPr>
          <a:xfrm>
            <a:off x="16514945" y="6024849"/>
            <a:ext cx="4379237" cy="3904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12" name="Rectangle 11"/>
          <p:cNvSpPr/>
          <p:nvPr/>
        </p:nvSpPr>
        <p:spPr>
          <a:xfrm>
            <a:off x="16514958" y="7314179"/>
            <a:ext cx="3349660" cy="3904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13" name="Rectangle 12"/>
          <p:cNvSpPr/>
          <p:nvPr/>
        </p:nvSpPr>
        <p:spPr>
          <a:xfrm>
            <a:off x="16514946" y="8640793"/>
            <a:ext cx="5199914" cy="3904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15" name="TextBox 14"/>
          <p:cNvSpPr txBox="1"/>
          <p:nvPr/>
        </p:nvSpPr>
        <p:spPr>
          <a:xfrm>
            <a:off x="16514957" y="4551675"/>
            <a:ext cx="2350330" cy="779701"/>
          </a:xfrm>
          <a:prstGeom prst="rect">
            <a:avLst/>
          </a:prstGeom>
          <a:noFill/>
        </p:spPr>
        <p:txBody>
          <a:bodyPr wrap="square" lIns="0" tIns="121926" rIns="0" bIns="0" rtlCol="0">
            <a:spAutoFit/>
          </a:bodyPr>
          <a:lstStyle/>
          <a:p>
            <a:r>
              <a:rPr lang="en-US" dirty="0">
                <a:latin typeface="Roboto Light"/>
                <a:cs typeface="Roboto Light"/>
              </a:rPr>
              <a:t>Skills</a:t>
            </a:r>
          </a:p>
        </p:txBody>
      </p:sp>
      <p:sp>
        <p:nvSpPr>
          <p:cNvPr id="16" name="TextBox 15"/>
          <p:cNvSpPr txBox="1"/>
          <p:nvPr/>
        </p:nvSpPr>
        <p:spPr>
          <a:xfrm>
            <a:off x="16514957" y="5422789"/>
            <a:ext cx="2350330" cy="553997"/>
          </a:xfrm>
          <a:prstGeom prst="rect">
            <a:avLst/>
          </a:prstGeom>
          <a:noFill/>
        </p:spPr>
        <p:txBody>
          <a:bodyPr wrap="square" lIns="0" tIns="121926" rIns="0" bIns="0" rtlCol="0">
            <a:spAutoFit/>
          </a:bodyPr>
          <a:lstStyle/>
          <a:p>
            <a:r>
              <a:rPr lang="en-US" sz="2800" b="1" dirty="0">
                <a:latin typeface="Roboto Light"/>
                <a:cs typeface="Roboto Light"/>
              </a:rPr>
              <a:t>Leadership</a:t>
            </a:r>
          </a:p>
        </p:txBody>
      </p:sp>
      <p:sp>
        <p:nvSpPr>
          <p:cNvPr id="17" name="TextBox 16"/>
          <p:cNvSpPr txBox="1"/>
          <p:nvPr/>
        </p:nvSpPr>
        <p:spPr>
          <a:xfrm>
            <a:off x="16514957" y="6739661"/>
            <a:ext cx="2602806" cy="553997"/>
          </a:xfrm>
          <a:prstGeom prst="rect">
            <a:avLst/>
          </a:prstGeom>
          <a:noFill/>
        </p:spPr>
        <p:txBody>
          <a:bodyPr wrap="square" lIns="0" tIns="121926" rIns="0" bIns="0" rtlCol="0">
            <a:spAutoFit/>
          </a:bodyPr>
          <a:lstStyle/>
          <a:p>
            <a:r>
              <a:rPr lang="en-US" sz="2800" b="1" dirty="0">
                <a:latin typeface="Roboto Light"/>
                <a:cs typeface="Roboto Light"/>
              </a:rPr>
              <a:t>Administration</a:t>
            </a:r>
          </a:p>
        </p:txBody>
      </p:sp>
      <p:sp>
        <p:nvSpPr>
          <p:cNvPr id="18" name="TextBox 17"/>
          <p:cNvSpPr txBox="1"/>
          <p:nvPr/>
        </p:nvSpPr>
        <p:spPr>
          <a:xfrm>
            <a:off x="16514957" y="8065039"/>
            <a:ext cx="2350330" cy="553997"/>
          </a:xfrm>
          <a:prstGeom prst="rect">
            <a:avLst/>
          </a:prstGeom>
          <a:noFill/>
        </p:spPr>
        <p:txBody>
          <a:bodyPr wrap="square" lIns="0" tIns="121926" rIns="0" bIns="0" rtlCol="0">
            <a:spAutoFit/>
          </a:bodyPr>
          <a:lstStyle/>
          <a:p>
            <a:r>
              <a:rPr lang="en-US" sz="2800" b="1" dirty="0">
                <a:latin typeface="Roboto Light"/>
                <a:cs typeface="Roboto Light"/>
              </a:rPr>
              <a:t>Finances</a:t>
            </a:r>
          </a:p>
        </p:txBody>
      </p:sp>
      <p:sp>
        <p:nvSpPr>
          <p:cNvPr id="19" name="TextBox 18"/>
          <p:cNvSpPr txBox="1"/>
          <p:nvPr/>
        </p:nvSpPr>
        <p:spPr>
          <a:xfrm>
            <a:off x="16514957" y="9300646"/>
            <a:ext cx="2350330" cy="553997"/>
          </a:xfrm>
          <a:prstGeom prst="rect">
            <a:avLst/>
          </a:prstGeom>
          <a:noFill/>
        </p:spPr>
        <p:txBody>
          <a:bodyPr wrap="square" lIns="0" tIns="121926" rIns="0" bIns="0" rtlCol="0">
            <a:spAutoFit/>
          </a:bodyPr>
          <a:lstStyle/>
          <a:p>
            <a:r>
              <a:rPr lang="en-US" sz="2800" b="1" dirty="0">
                <a:latin typeface="Roboto Light"/>
                <a:cs typeface="Roboto Light"/>
              </a:rPr>
              <a:t>Passion</a:t>
            </a:r>
          </a:p>
        </p:txBody>
      </p:sp>
      <p:grpSp>
        <p:nvGrpSpPr>
          <p:cNvPr id="20" name="Group 19"/>
          <p:cNvGrpSpPr/>
          <p:nvPr/>
        </p:nvGrpSpPr>
        <p:grpSpPr>
          <a:xfrm>
            <a:off x="20529215" y="5271147"/>
            <a:ext cx="729935" cy="565184"/>
            <a:chOff x="3541647" y="181442"/>
            <a:chExt cx="1055694" cy="817522"/>
          </a:xfrm>
        </p:grpSpPr>
        <p:sp>
          <p:nvSpPr>
            <p:cNvPr id="21" name="Rectangle 20"/>
            <p:cNvSpPr/>
            <p:nvPr/>
          </p:nvSpPr>
          <p:spPr>
            <a:xfrm>
              <a:off x="3549536" y="181442"/>
              <a:ext cx="1028814" cy="47332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22" name="Isosceles Triangle 21"/>
            <p:cNvSpPr/>
            <p:nvPr/>
          </p:nvSpPr>
          <p:spPr>
            <a:xfrm rot="10800000">
              <a:off x="3541647" y="643968"/>
              <a:ext cx="1055694" cy="354996"/>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grpSp>
      <p:sp>
        <p:nvSpPr>
          <p:cNvPr id="23" name="TextBox 22"/>
          <p:cNvSpPr txBox="1"/>
          <p:nvPr/>
        </p:nvSpPr>
        <p:spPr>
          <a:xfrm>
            <a:off x="20491338" y="5248135"/>
            <a:ext cx="796040" cy="369331"/>
          </a:xfrm>
          <a:prstGeom prst="rect">
            <a:avLst/>
          </a:prstGeom>
          <a:noFill/>
        </p:spPr>
        <p:txBody>
          <a:bodyPr wrap="square" lIns="0" tIns="121926" rIns="0" bIns="0" rtlCol="0">
            <a:spAutoFit/>
          </a:bodyPr>
          <a:lstStyle/>
          <a:p>
            <a:pPr algn="ctr"/>
            <a:r>
              <a:rPr lang="en-US" sz="1600" dirty="0">
                <a:solidFill>
                  <a:schemeClr val="bg1"/>
                </a:solidFill>
                <a:latin typeface="Roboto Light"/>
                <a:cs typeface="Roboto Light"/>
              </a:rPr>
              <a:t>80%</a:t>
            </a:r>
          </a:p>
        </p:txBody>
      </p:sp>
      <p:grpSp>
        <p:nvGrpSpPr>
          <p:cNvPr id="24" name="Group 23"/>
          <p:cNvGrpSpPr/>
          <p:nvPr/>
        </p:nvGrpSpPr>
        <p:grpSpPr>
          <a:xfrm>
            <a:off x="19504463" y="6625051"/>
            <a:ext cx="729935" cy="565184"/>
            <a:chOff x="3541647" y="181442"/>
            <a:chExt cx="1055694" cy="817522"/>
          </a:xfrm>
        </p:grpSpPr>
        <p:sp>
          <p:nvSpPr>
            <p:cNvPr id="25" name="Rectangle 24"/>
            <p:cNvSpPr/>
            <p:nvPr/>
          </p:nvSpPr>
          <p:spPr>
            <a:xfrm>
              <a:off x="3549536" y="181442"/>
              <a:ext cx="1028814" cy="47332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26" name="Isosceles Triangle 25"/>
            <p:cNvSpPr/>
            <p:nvPr/>
          </p:nvSpPr>
          <p:spPr>
            <a:xfrm rot="10800000">
              <a:off x="3541647" y="643968"/>
              <a:ext cx="1055694" cy="354996"/>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grpSp>
      <p:sp>
        <p:nvSpPr>
          <p:cNvPr id="27" name="TextBox 26"/>
          <p:cNvSpPr txBox="1"/>
          <p:nvPr/>
        </p:nvSpPr>
        <p:spPr>
          <a:xfrm>
            <a:off x="19466586" y="6602039"/>
            <a:ext cx="796040" cy="369331"/>
          </a:xfrm>
          <a:prstGeom prst="rect">
            <a:avLst/>
          </a:prstGeom>
          <a:noFill/>
        </p:spPr>
        <p:txBody>
          <a:bodyPr wrap="square" lIns="0" tIns="121926" rIns="0" bIns="0" rtlCol="0">
            <a:spAutoFit/>
          </a:bodyPr>
          <a:lstStyle/>
          <a:p>
            <a:pPr algn="ctr"/>
            <a:r>
              <a:rPr lang="en-US" sz="1600" dirty="0">
                <a:solidFill>
                  <a:schemeClr val="bg1"/>
                </a:solidFill>
                <a:latin typeface="Roboto Light"/>
                <a:cs typeface="Roboto Light"/>
              </a:rPr>
              <a:t>59%</a:t>
            </a:r>
          </a:p>
        </p:txBody>
      </p:sp>
      <p:grpSp>
        <p:nvGrpSpPr>
          <p:cNvPr id="28" name="Group 27"/>
          <p:cNvGrpSpPr/>
          <p:nvPr/>
        </p:nvGrpSpPr>
        <p:grpSpPr>
          <a:xfrm>
            <a:off x="21325254" y="7979718"/>
            <a:ext cx="729935" cy="565184"/>
            <a:chOff x="3541647" y="181442"/>
            <a:chExt cx="1055694" cy="817522"/>
          </a:xfrm>
        </p:grpSpPr>
        <p:sp>
          <p:nvSpPr>
            <p:cNvPr id="29" name="Rectangle 28"/>
            <p:cNvSpPr/>
            <p:nvPr/>
          </p:nvSpPr>
          <p:spPr>
            <a:xfrm>
              <a:off x="3549536" y="181442"/>
              <a:ext cx="1028814" cy="47332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30" name="Isosceles Triangle 29"/>
            <p:cNvSpPr/>
            <p:nvPr/>
          </p:nvSpPr>
          <p:spPr>
            <a:xfrm rot="10800000">
              <a:off x="3541647" y="643968"/>
              <a:ext cx="1055694" cy="354996"/>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grpSp>
      <p:sp>
        <p:nvSpPr>
          <p:cNvPr id="31" name="TextBox 30"/>
          <p:cNvSpPr txBox="1"/>
          <p:nvPr/>
        </p:nvSpPr>
        <p:spPr>
          <a:xfrm>
            <a:off x="21287377" y="7956703"/>
            <a:ext cx="796040" cy="369331"/>
          </a:xfrm>
          <a:prstGeom prst="rect">
            <a:avLst/>
          </a:prstGeom>
          <a:noFill/>
        </p:spPr>
        <p:txBody>
          <a:bodyPr wrap="square" lIns="0" tIns="121926" rIns="0" bIns="0" rtlCol="0">
            <a:spAutoFit/>
          </a:bodyPr>
          <a:lstStyle/>
          <a:p>
            <a:pPr algn="ctr"/>
            <a:r>
              <a:rPr lang="en-US" sz="1600" dirty="0">
                <a:solidFill>
                  <a:schemeClr val="bg1"/>
                </a:solidFill>
                <a:latin typeface="Roboto Light"/>
                <a:cs typeface="Roboto Light"/>
              </a:rPr>
              <a:t>95%</a:t>
            </a:r>
          </a:p>
        </p:txBody>
      </p:sp>
      <p:grpSp>
        <p:nvGrpSpPr>
          <p:cNvPr id="32" name="Group 31"/>
          <p:cNvGrpSpPr/>
          <p:nvPr/>
        </p:nvGrpSpPr>
        <p:grpSpPr>
          <a:xfrm>
            <a:off x="21690139" y="9279766"/>
            <a:ext cx="729935" cy="565184"/>
            <a:chOff x="3541647" y="181442"/>
            <a:chExt cx="1055694" cy="817522"/>
          </a:xfrm>
        </p:grpSpPr>
        <p:sp>
          <p:nvSpPr>
            <p:cNvPr id="33" name="Rectangle 32"/>
            <p:cNvSpPr/>
            <p:nvPr/>
          </p:nvSpPr>
          <p:spPr>
            <a:xfrm>
              <a:off x="3549536" y="181442"/>
              <a:ext cx="1028814" cy="47332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sp>
          <p:nvSpPr>
            <p:cNvPr id="34" name="Isosceles Triangle 33"/>
            <p:cNvSpPr/>
            <p:nvPr/>
          </p:nvSpPr>
          <p:spPr>
            <a:xfrm rot="10800000">
              <a:off x="3541647" y="643968"/>
              <a:ext cx="1055694" cy="354996"/>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Helvetica Neue"/>
                <a:cs typeface="Helvetica Neue"/>
              </a:endParaRPr>
            </a:p>
          </p:txBody>
        </p:sp>
      </p:grpSp>
      <p:sp>
        <p:nvSpPr>
          <p:cNvPr id="35" name="TextBox 34"/>
          <p:cNvSpPr txBox="1"/>
          <p:nvPr/>
        </p:nvSpPr>
        <p:spPr>
          <a:xfrm>
            <a:off x="21652262" y="9256751"/>
            <a:ext cx="796040" cy="369331"/>
          </a:xfrm>
          <a:prstGeom prst="rect">
            <a:avLst/>
          </a:prstGeom>
          <a:noFill/>
        </p:spPr>
        <p:txBody>
          <a:bodyPr wrap="square" lIns="0" tIns="121926" rIns="0" bIns="0" rtlCol="0">
            <a:spAutoFit/>
          </a:bodyPr>
          <a:lstStyle/>
          <a:p>
            <a:pPr algn="ctr"/>
            <a:r>
              <a:rPr lang="en-US" sz="1600" dirty="0">
                <a:solidFill>
                  <a:schemeClr val="bg1"/>
                </a:solidFill>
                <a:latin typeface="Roboto Light"/>
                <a:cs typeface="Roboto Light"/>
              </a:rPr>
              <a:t>100%</a:t>
            </a:r>
          </a:p>
        </p:txBody>
      </p:sp>
      <p:cxnSp>
        <p:nvCxnSpPr>
          <p:cNvPr id="39" name="Straight Connector 38"/>
          <p:cNvCxnSpPr/>
          <p:nvPr/>
        </p:nvCxnSpPr>
        <p:spPr>
          <a:xfrm>
            <a:off x="8323043" y="4910598"/>
            <a:ext cx="0" cy="5643491"/>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MEET MR JACKSON</a:t>
            </a:r>
          </a:p>
        </p:txBody>
      </p:sp>
      <p:sp>
        <p:nvSpPr>
          <p:cNvPr id="37" name="Slide Number Placeholder 36"/>
          <p:cNvSpPr>
            <a:spLocks noGrp="1"/>
          </p:cNvSpPr>
          <p:nvPr>
            <p:ph type="sldNum" sz="quarter" idx="12"/>
          </p:nvPr>
        </p:nvSpPr>
        <p:spPr/>
        <p:txBody>
          <a:bodyPr/>
          <a:lstStyle/>
          <a:p>
            <a:fld id="{9E30716D-6579-E840-A866-65A32A51B07B}" type="slidenum">
              <a:rPr lang="en-US" smtClean="0"/>
              <a:pPr/>
              <a:t>62</a:t>
            </a:fld>
            <a:endParaRPr lang="en-US" dirty="0"/>
          </a:p>
        </p:txBody>
      </p:sp>
      <p:sp>
        <p:nvSpPr>
          <p:cNvPr id="40" name="Rectangle 39"/>
          <p:cNvSpPr/>
          <p:nvPr/>
        </p:nvSpPr>
        <p:spPr>
          <a:xfrm>
            <a:off x="1809460" y="4437365"/>
            <a:ext cx="6071666" cy="61921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2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left)">
                                      <p:cBhvr>
                                        <p:cTn id="103" dur="500"/>
                                        <p:tgtEl>
                                          <p:spTgt spid="1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4" grpId="0"/>
      <p:bldP spid="5" grpId="0"/>
      <p:bldP spid="6" grpId="0"/>
      <p:bldP spid="7" grpId="0" animBg="1"/>
      <p:bldP spid="8" grpId="0" animBg="1"/>
      <p:bldP spid="9" grpId="0" animBg="1"/>
      <p:bldP spid="11" grpId="0" animBg="1"/>
      <p:bldP spid="12" grpId="0" animBg="1"/>
      <p:bldP spid="13" grpId="0" animBg="1"/>
      <p:bldP spid="15" grpId="0"/>
      <p:bldP spid="16" grpId="0"/>
      <p:bldP spid="17" grpId="0"/>
      <p:bldP spid="18" grpId="0"/>
      <p:bldP spid="19" grpId="0"/>
      <p:bldP spid="23" grpId="0"/>
      <p:bldP spid="27" grpId="0"/>
      <p:bldP spid="31" grpId="0"/>
      <p:bldP spid="35" grpId="0"/>
      <p:bldP spid="57" grpId="0"/>
      <p:bldP spid="4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DF686B8-C880-FF40-96DC-14FF2413C34E}" type="slidenum">
              <a:rPr lang="en-US" smtClean="0"/>
              <a:pPr/>
              <a:t>63</a:t>
            </a:fld>
            <a:endParaRPr lang="en-US" dirty="0"/>
          </a:p>
        </p:txBody>
      </p:sp>
      <p:sp>
        <p:nvSpPr>
          <p:cNvPr id="12" name="TextBox 11"/>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FEATURES OF A PERFECT PERSONAL </a:t>
            </a:r>
          </a:p>
        </p:txBody>
      </p:sp>
      <p:grpSp>
        <p:nvGrpSpPr>
          <p:cNvPr id="7" name="Group 6"/>
          <p:cNvGrpSpPr/>
          <p:nvPr/>
        </p:nvGrpSpPr>
        <p:grpSpPr>
          <a:xfrm>
            <a:off x="15500037" y="2524806"/>
            <a:ext cx="7173985" cy="10992062"/>
            <a:chOff x="4678363" y="2933700"/>
            <a:chExt cx="2735262" cy="4191000"/>
          </a:xfrm>
        </p:grpSpPr>
        <p:sp>
          <p:nvSpPr>
            <p:cNvPr id="9" name="Freeform 2"/>
            <p:cNvSpPr>
              <a:spLocks noChangeArrowheads="1"/>
            </p:cNvSpPr>
            <p:nvPr/>
          </p:nvSpPr>
          <p:spPr bwMode="auto">
            <a:xfrm>
              <a:off x="4678363" y="5268913"/>
              <a:ext cx="1882775" cy="1430337"/>
            </a:xfrm>
            <a:custGeom>
              <a:avLst/>
              <a:gdLst>
                <a:gd name="T0" fmla="*/ 5212 w 5232"/>
                <a:gd name="T1" fmla="*/ 3487 h 3973"/>
                <a:gd name="T2" fmla="*/ 5212 w 5232"/>
                <a:gd name="T3" fmla="*/ 3487 h 3973"/>
                <a:gd name="T4" fmla="*/ 4844 w 5232"/>
                <a:gd name="T5" fmla="*/ 3875 h 3973"/>
                <a:gd name="T6" fmla="*/ 465 w 5232"/>
                <a:gd name="T7" fmla="*/ 3952 h 3973"/>
                <a:gd name="T8" fmla="*/ 58 w 5232"/>
                <a:gd name="T9" fmla="*/ 3584 h 3973"/>
                <a:gd name="T10" fmla="*/ 0 w 5232"/>
                <a:gd name="T11" fmla="*/ 484 h 3973"/>
                <a:gd name="T12" fmla="*/ 387 w 5232"/>
                <a:gd name="T13" fmla="*/ 97 h 3973"/>
                <a:gd name="T14" fmla="*/ 4766 w 5232"/>
                <a:gd name="T15" fmla="*/ 0 h 3973"/>
                <a:gd name="T16" fmla="*/ 5154 w 5232"/>
                <a:gd name="T17" fmla="*/ 387 h 3973"/>
                <a:gd name="T18" fmla="*/ 5212 w 5232"/>
                <a:gd name="T19" fmla="*/ 3487 h 3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2" h="3973">
                  <a:moveTo>
                    <a:pt x="5212" y="3487"/>
                  </a:moveTo>
                  <a:lnTo>
                    <a:pt x="5212" y="3487"/>
                  </a:lnTo>
                  <a:cubicBezTo>
                    <a:pt x="5231" y="3701"/>
                    <a:pt x="5057" y="3875"/>
                    <a:pt x="4844" y="3875"/>
                  </a:cubicBezTo>
                  <a:cubicBezTo>
                    <a:pt x="465" y="3952"/>
                    <a:pt x="465" y="3952"/>
                    <a:pt x="465" y="3952"/>
                  </a:cubicBezTo>
                  <a:cubicBezTo>
                    <a:pt x="252" y="3972"/>
                    <a:pt x="58" y="3797"/>
                    <a:pt x="58" y="3584"/>
                  </a:cubicBezTo>
                  <a:cubicBezTo>
                    <a:pt x="0" y="484"/>
                    <a:pt x="0" y="484"/>
                    <a:pt x="0" y="484"/>
                  </a:cubicBezTo>
                  <a:cubicBezTo>
                    <a:pt x="0" y="271"/>
                    <a:pt x="174" y="97"/>
                    <a:pt x="387" y="97"/>
                  </a:cubicBezTo>
                  <a:cubicBezTo>
                    <a:pt x="4766" y="0"/>
                    <a:pt x="4766" y="0"/>
                    <a:pt x="4766" y="0"/>
                  </a:cubicBezTo>
                  <a:cubicBezTo>
                    <a:pt x="4979" y="0"/>
                    <a:pt x="5154" y="174"/>
                    <a:pt x="5154" y="387"/>
                  </a:cubicBezTo>
                  <a:lnTo>
                    <a:pt x="5212" y="3487"/>
                  </a:lnTo>
                </a:path>
              </a:pathLst>
            </a:custGeom>
            <a:solidFill>
              <a:srgbClr val="A38F8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3"/>
            <p:cNvSpPr>
              <a:spLocks noChangeArrowheads="1"/>
            </p:cNvSpPr>
            <p:nvPr/>
          </p:nvSpPr>
          <p:spPr bwMode="auto">
            <a:xfrm>
              <a:off x="4684713" y="5507038"/>
              <a:ext cx="1855787" cy="523875"/>
            </a:xfrm>
            <a:custGeom>
              <a:avLst/>
              <a:gdLst>
                <a:gd name="T0" fmla="*/ 0 w 5155"/>
                <a:gd name="T1" fmla="*/ 0 h 1455"/>
                <a:gd name="T2" fmla="*/ 0 w 5155"/>
                <a:gd name="T3" fmla="*/ 620 h 1455"/>
                <a:gd name="T4" fmla="*/ 1395 w 5155"/>
                <a:gd name="T5" fmla="*/ 1454 h 1455"/>
                <a:gd name="T6" fmla="*/ 3953 w 5155"/>
                <a:gd name="T7" fmla="*/ 1395 h 1455"/>
                <a:gd name="T8" fmla="*/ 5154 w 5155"/>
                <a:gd name="T9" fmla="*/ 465 h 1455"/>
                <a:gd name="T10" fmla="*/ 5154 w 5155"/>
                <a:gd name="T11" fmla="*/ 0 h 1455"/>
                <a:gd name="T12" fmla="*/ 0 w 5155"/>
                <a:gd name="T13" fmla="*/ 0 h 1455"/>
              </a:gdLst>
              <a:ahLst/>
              <a:cxnLst>
                <a:cxn ang="0">
                  <a:pos x="T0" y="T1"/>
                </a:cxn>
                <a:cxn ang="0">
                  <a:pos x="T2" y="T3"/>
                </a:cxn>
                <a:cxn ang="0">
                  <a:pos x="T4" y="T5"/>
                </a:cxn>
                <a:cxn ang="0">
                  <a:pos x="T6" y="T7"/>
                </a:cxn>
                <a:cxn ang="0">
                  <a:pos x="T8" y="T9"/>
                </a:cxn>
                <a:cxn ang="0">
                  <a:pos x="T10" y="T11"/>
                </a:cxn>
                <a:cxn ang="0">
                  <a:pos x="T12" y="T13"/>
                </a:cxn>
              </a:cxnLst>
              <a:rect l="0" t="0" r="r" b="b"/>
              <a:pathLst>
                <a:path w="5155" h="1455">
                  <a:moveTo>
                    <a:pt x="0" y="0"/>
                  </a:moveTo>
                  <a:lnTo>
                    <a:pt x="0" y="620"/>
                  </a:lnTo>
                  <a:lnTo>
                    <a:pt x="1395" y="1454"/>
                  </a:lnTo>
                  <a:lnTo>
                    <a:pt x="3953" y="1395"/>
                  </a:lnTo>
                  <a:lnTo>
                    <a:pt x="5154" y="465"/>
                  </a:lnTo>
                  <a:lnTo>
                    <a:pt x="5154" y="0"/>
                  </a:lnTo>
                  <a:lnTo>
                    <a:pt x="0" y="0"/>
                  </a:lnTo>
                </a:path>
              </a:pathLst>
            </a:custGeom>
            <a:solidFill>
              <a:srgbClr val="76706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4"/>
            <p:cNvSpPr>
              <a:spLocks noChangeArrowheads="1"/>
            </p:cNvSpPr>
            <p:nvPr/>
          </p:nvSpPr>
          <p:spPr bwMode="auto">
            <a:xfrm>
              <a:off x="4678363" y="5268913"/>
              <a:ext cx="1862137" cy="725487"/>
            </a:xfrm>
            <a:custGeom>
              <a:avLst/>
              <a:gdLst>
                <a:gd name="T0" fmla="*/ 5154 w 5174"/>
                <a:gd name="T1" fmla="*/ 387 h 2016"/>
                <a:gd name="T2" fmla="*/ 5154 w 5174"/>
                <a:gd name="T3" fmla="*/ 387 h 2016"/>
                <a:gd name="T4" fmla="*/ 4766 w 5174"/>
                <a:gd name="T5" fmla="*/ 0 h 2016"/>
                <a:gd name="T6" fmla="*/ 387 w 5174"/>
                <a:gd name="T7" fmla="*/ 97 h 2016"/>
                <a:gd name="T8" fmla="*/ 0 w 5174"/>
                <a:gd name="T9" fmla="*/ 484 h 2016"/>
                <a:gd name="T10" fmla="*/ 19 w 5174"/>
                <a:gd name="T11" fmla="*/ 872 h 2016"/>
                <a:gd name="T12" fmla="*/ 1414 w 5174"/>
                <a:gd name="T13" fmla="*/ 2015 h 2016"/>
                <a:gd name="T14" fmla="*/ 3972 w 5174"/>
                <a:gd name="T15" fmla="*/ 1957 h 2016"/>
                <a:gd name="T16" fmla="*/ 5173 w 5174"/>
                <a:gd name="T17" fmla="*/ 833 h 2016"/>
                <a:gd name="T18" fmla="*/ 5154 w 5174"/>
                <a:gd name="T19" fmla="*/ 387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4" h="2016">
                  <a:moveTo>
                    <a:pt x="5154" y="387"/>
                  </a:moveTo>
                  <a:lnTo>
                    <a:pt x="5154" y="387"/>
                  </a:lnTo>
                  <a:cubicBezTo>
                    <a:pt x="5154" y="174"/>
                    <a:pt x="4979" y="0"/>
                    <a:pt x="4766" y="0"/>
                  </a:cubicBezTo>
                  <a:cubicBezTo>
                    <a:pt x="387" y="97"/>
                    <a:pt x="387" y="97"/>
                    <a:pt x="387" y="97"/>
                  </a:cubicBezTo>
                  <a:cubicBezTo>
                    <a:pt x="174" y="97"/>
                    <a:pt x="0" y="271"/>
                    <a:pt x="0" y="484"/>
                  </a:cubicBezTo>
                  <a:cubicBezTo>
                    <a:pt x="19" y="872"/>
                    <a:pt x="19" y="872"/>
                    <a:pt x="19" y="872"/>
                  </a:cubicBezTo>
                  <a:cubicBezTo>
                    <a:pt x="1414" y="2015"/>
                    <a:pt x="1414" y="2015"/>
                    <a:pt x="1414" y="2015"/>
                  </a:cubicBezTo>
                  <a:cubicBezTo>
                    <a:pt x="3972" y="1957"/>
                    <a:pt x="3972" y="1957"/>
                    <a:pt x="3972" y="1957"/>
                  </a:cubicBezTo>
                  <a:cubicBezTo>
                    <a:pt x="5173" y="833"/>
                    <a:pt x="5173" y="833"/>
                    <a:pt x="5173" y="833"/>
                  </a:cubicBezTo>
                  <a:lnTo>
                    <a:pt x="5154" y="387"/>
                  </a:lnTo>
                </a:path>
              </a:pathLst>
            </a:custGeom>
            <a:solidFill>
              <a:srgbClr val="F7DA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5"/>
            <p:cNvSpPr>
              <a:spLocks noChangeArrowheads="1"/>
            </p:cNvSpPr>
            <p:nvPr/>
          </p:nvSpPr>
          <p:spPr bwMode="auto">
            <a:xfrm>
              <a:off x="5165725" y="5005388"/>
              <a:ext cx="906463" cy="293687"/>
            </a:xfrm>
            <a:custGeom>
              <a:avLst/>
              <a:gdLst>
                <a:gd name="T0" fmla="*/ 0 w 2520"/>
                <a:gd name="T1" fmla="*/ 39 h 814"/>
                <a:gd name="T2" fmla="*/ 0 w 2520"/>
                <a:gd name="T3" fmla="*/ 813 h 814"/>
                <a:gd name="T4" fmla="*/ 272 w 2520"/>
                <a:gd name="T5" fmla="*/ 813 h 814"/>
                <a:gd name="T6" fmla="*/ 252 w 2520"/>
                <a:gd name="T7" fmla="*/ 154 h 814"/>
                <a:gd name="T8" fmla="*/ 2228 w 2520"/>
                <a:gd name="T9" fmla="*/ 116 h 814"/>
                <a:gd name="T10" fmla="*/ 2248 w 2520"/>
                <a:gd name="T11" fmla="*/ 774 h 814"/>
                <a:gd name="T12" fmla="*/ 2519 w 2520"/>
                <a:gd name="T13" fmla="*/ 774 h 814"/>
                <a:gd name="T14" fmla="*/ 2519 w 2520"/>
                <a:gd name="T15" fmla="*/ 0 h 814"/>
                <a:gd name="T16" fmla="*/ 0 w 2520"/>
                <a:gd name="T17" fmla="*/ 3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0" h="814">
                  <a:moveTo>
                    <a:pt x="0" y="39"/>
                  </a:moveTo>
                  <a:lnTo>
                    <a:pt x="0" y="813"/>
                  </a:lnTo>
                  <a:lnTo>
                    <a:pt x="272" y="813"/>
                  </a:lnTo>
                  <a:lnTo>
                    <a:pt x="252" y="154"/>
                  </a:lnTo>
                  <a:lnTo>
                    <a:pt x="2228" y="116"/>
                  </a:lnTo>
                  <a:lnTo>
                    <a:pt x="2248" y="774"/>
                  </a:lnTo>
                  <a:lnTo>
                    <a:pt x="2519" y="774"/>
                  </a:lnTo>
                  <a:lnTo>
                    <a:pt x="2519" y="0"/>
                  </a:lnTo>
                  <a:lnTo>
                    <a:pt x="0" y="39"/>
                  </a:lnTo>
                </a:path>
              </a:pathLst>
            </a:custGeom>
            <a:solidFill>
              <a:srgbClr val="F9C6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6"/>
            <p:cNvSpPr>
              <a:spLocks noChangeArrowheads="1"/>
            </p:cNvSpPr>
            <p:nvPr/>
          </p:nvSpPr>
          <p:spPr bwMode="auto">
            <a:xfrm>
              <a:off x="5480050" y="5932488"/>
              <a:ext cx="306388" cy="341312"/>
            </a:xfrm>
            <a:custGeom>
              <a:avLst/>
              <a:gdLst>
                <a:gd name="T0" fmla="*/ 852 w 853"/>
                <a:gd name="T1" fmla="*/ 542 h 950"/>
                <a:gd name="T2" fmla="*/ 852 w 853"/>
                <a:gd name="T3" fmla="*/ 542 h 950"/>
                <a:gd name="T4" fmla="*/ 504 w 853"/>
                <a:gd name="T5" fmla="*/ 949 h 950"/>
                <a:gd name="T6" fmla="*/ 368 w 853"/>
                <a:gd name="T7" fmla="*/ 949 h 950"/>
                <a:gd name="T8" fmla="*/ 0 w 853"/>
                <a:gd name="T9" fmla="*/ 561 h 950"/>
                <a:gd name="T10" fmla="*/ 0 w 853"/>
                <a:gd name="T11" fmla="*/ 406 h 950"/>
                <a:gd name="T12" fmla="*/ 349 w 853"/>
                <a:gd name="T13" fmla="*/ 0 h 950"/>
                <a:gd name="T14" fmla="*/ 485 w 853"/>
                <a:gd name="T15" fmla="*/ 0 h 950"/>
                <a:gd name="T16" fmla="*/ 852 w 853"/>
                <a:gd name="T17" fmla="*/ 387 h 950"/>
                <a:gd name="T18" fmla="*/ 852 w 853"/>
                <a:gd name="T19" fmla="*/ 54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3" h="950">
                  <a:moveTo>
                    <a:pt x="852" y="542"/>
                  </a:moveTo>
                  <a:lnTo>
                    <a:pt x="852" y="542"/>
                  </a:lnTo>
                  <a:cubicBezTo>
                    <a:pt x="852" y="755"/>
                    <a:pt x="697" y="930"/>
                    <a:pt x="504" y="949"/>
                  </a:cubicBezTo>
                  <a:cubicBezTo>
                    <a:pt x="368" y="949"/>
                    <a:pt x="368" y="949"/>
                    <a:pt x="368" y="949"/>
                  </a:cubicBezTo>
                  <a:cubicBezTo>
                    <a:pt x="175" y="949"/>
                    <a:pt x="0" y="775"/>
                    <a:pt x="0" y="561"/>
                  </a:cubicBezTo>
                  <a:cubicBezTo>
                    <a:pt x="0" y="406"/>
                    <a:pt x="0" y="406"/>
                    <a:pt x="0" y="406"/>
                  </a:cubicBezTo>
                  <a:cubicBezTo>
                    <a:pt x="0" y="193"/>
                    <a:pt x="155" y="19"/>
                    <a:pt x="349" y="0"/>
                  </a:cubicBezTo>
                  <a:cubicBezTo>
                    <a:pt x="485" y="0"/>
                    <a:pt x="485" y="0"/>
                    <a:pt x="485" y="0"/>
                  </a:cubicBezTo>
                  <a:cubicBezTo>
                    <a:pt x="678" y="0"/>
                    <a:pt x="852" y="174"/>
                    <a:pt x="852" y="387"/>
                  </a:cubicBezTo>
                  <a:lnTo>
                    <a:pt x="852" y="542"/>
                  </a:lnTo>
                </a:path>
              </a:pathLst>
            </a:custGeom>
            <a:solidFill>
              <a:srgbClr val="F9C6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7"/>
            <p:cNvSpPr>
              <a:spLocks noChangeArrowheads="1"/>
            </p:cNvSpPr>
            <p:nvPr/>
          </p:nvSpPr>
          <p:spPr bwMode="auto">
            <a:xfrm>
              <a:off x="5403850" y="6057900"/>
              <a:ext cx="454025" cy="125413"/>
            </a:xfrm>
            <a:custGeom>
              <a:avLst/>
              <a:gdLst>
                <a:gd name="T0" fmla="*/ 1259 w 1260"/>
                <a:gd name="T1" fmla="*/ 0 h 350"/>
                <a:gd name="T2" fmla="*/ 1259 w 1260"/>
                <a:gd name="T3" fmla="*/ 0 h 350"/>
                <a:gd name="T4" fmla="*/ 736 w 1260"/>
                <a:gd name="T5" fmla="*/ 349 h 350"/>
                <a:gd name="T6" fmla="*/ 523 w 1260"/>
                <a:gd name="T7" fmla="*/ 349 h 350"/>
                <a:gd name="T8" fmla="*/ 0 w 1260"/>
                <a:gd name="T9" fmla="*/ 19 h 350"/>
                <a:gd name="T10" fmla="*/ 1259 w 1260"/>
                <a:gd name="T11" fmla="*/ 0 h 350"/>
              </a:gdLst>
              <a:ahLst/>
              <a:cxnLst>
                <a:cxn ang="0">
                  <a:pos x="T0" y="T1"/>
                </a:cxn>
                <a:cxn ang="0">
                  <a:pos x="T2" y="T3"/>
                </a:cxn>
                <a:cxn ang="0">
                  <a:pos x="T4" y="T5"/>
                </a:cxn>
                <a:cxn ang="0">
                  <a:pos x="T6" y="T7"/>
                </a:cxn>
                <a:cxn ang="0">
                  <a:pos x="T8" y="T9"/>
                </a:cxn>
                <a:cxn ang="0">
                  <a:pos x="T10" y="T11"/>
                </a:cxn>
              </a:cxnLst>
              <a:rect l="0" t="0" r="r" b="b"/>
              <a:pathLst>
                <a:path w="1260" h="350">
                  <a:moveTo>
                    <a:pt x="1259" y="0"/>
                  </a:moveTo>
                  <a:lnTo>
                    <a:pt x="1259" y="0"/>
                  </a:lnTo>
                  <a:cubicBezTo>
                    <a:pt x="1259" y="174"/>
                    <a:pt x="1027" y="349"/>
                    <a:pt x="736" y="349"/>
                  </a:cubicBezTo>
                  <a:cubicBezTo>
                    <a:pt x="523" y="349"/>
                    <a:pt x="523" y="349"/>
                    <a:pt x="523" y="349"/>
                  </a:cubicBezTo>
                  <a:cubicBezTo>
                    <a:pt x="233" y="349"/>
                    <a:pt x="0" y="213"/>
                    <a:pt x="0" y="19"/>
                  </a:cubicBezTo>
                  <a:lnTo>
                    <a:pt x="1259" y="0"/>
                  </a:lnTo>
                </a:path>
              </a:pathLst>
            </a:custGeom>
            <a:solidFill>
              <a:srgbClr val="76706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8"/>
            <p:cNvSpPr>
              <a:spLocks noChangeArrowheads="1"/>
            </p:cNvSpPr>
            <p:nvPr/>
          </p:nvSpPr>
          <p:spPr bwMode="auto">
            <a:xfrm>
              <a:off x="5480050" y="5981700"/>
              <a:ext cx="306388" cy="90488"/>
            </a:xfrm>
            <a:custGeom>
              <a:avLst/>
              <a:gdLst>
                <a:gd name="T0" fmla="*/ 852 w 853"/>
                <a:gd name="T1" fmla="*/ 232 h 253"/>
                <a:gd name="T2" fmla="*/ 0 w 853"/>
                <a:gd name="T3" fmla="*/ 252 h 253"/>
                <a:gd name="T4" fmla="*/ 0 w 853"/>
                <a:gd name="T5" fmla="*/ 20 h 253"/>
                <a:gd name="T6" fmla="*/ 852 w 853"/>
                <a:gd name="T7" fmla="*/ 0 h 253"/>
                <a:gd name="T8" fmla="*/ 852 w 853"/>
                <a:gd name="T9" fmla="*/ 232 h 253"/>
              </a:gdLst>
              <a:ahLst/>
              <a:cxnLst>
                <a:cxn ang="0">
                  <a:pos x="T0" y="T1"/>
                </a:cxn>
                <a:cxn ang="0">
                  <a:pos x="T2" y="T3"/>
                </a:cxn>
                <a:cxn ang="0">
                  <a:pos x="T4" y="T5"/>
                </a:cxn>
                <a:cxn ang="0">
                  <a:pos x="T6" y="T7"/>
                </a:cxn>
                <a:cxn ang="0">
                  <a:pos x="T8" y="T9"/>
                </a:cxn>
              </a:cxnLst>
              <a:rect l="0" t="0" r="r" b="b"/>
              <a:pathLst>
                <a:path w="853" h="253">
                  <a:moveTo>
                    <a:pt x="852" y="232"/>
                  </a:moveTo>
                  <a:lnTo>
                    <a:pt x="0" y="252"/>
                  </a:lnTo>
                  <a:lnTo>
                    <a:pt x="0" y="20"/>
                  </a:lnTo>
                  <a:lnTo>
                    <a:pt x="852" y="0"/>
                  </a:lnTo>
                  <a:lnTo>
                    <a:pt x="852" y="232"/>
                  </a:lnTo>
                </a:path>
              </a:pathLst>
            </a:custGeom>
            <a:solidFill>
              <a:srgbClr val="F9C6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9"/>
            <p:cNvSpPr>
              <a:spLocks noChangeArrowheads="1"/>
            </p:cNvSpPr>
            <p:nvPr/>
          </p:nvSpPr>
          <p:spPr bwMode="auto">
            <a:xfrm>
              <a:off x="5389563" y="6037263"/>
              <a:ext cx="468312" cy="133350"/>
            </a:xfrm>
            <a:custGeom>
              <a:avLst/>
              <a:gdLst>
                <a:gd name="T0" fmla="*/ 1298 w 1299"/>
                <a:gd name="T1" fmla="*/ 330 h 369"/>
                <a:gd name="T2" fmla="*/ 19 w 1299"/>
                <a:gd name="T3" fmla="*/ 368 h 369"/>
                <a:gd name="T4" fmla="*/ 0 w 1299"/>
                <a:gd name="T5" fmla="*/ 19 h 369"/>
                <a:gd name="T6" fmla="*/ 1298 w 1299"/>
                <a:gd name="T7" fmla="*/ 0 h 369"/>
                <a:gd name="T8" fmla="*/ 1298 w 1299"/>
                <a:gd name="T9" fmla="*/ 330 h 369"/>
              </a:gdLst>
              <a:ahLst/>
              <a:cxnLst>
                <a:cxn ang="0">
                  <a:pos x="T0" y="T1"/>
                </a:cxn>
                <a:cxn ang="0">
                  <a:pos x="T2" y="T3"/>
                </a:cxn>
                <a:cxn ang="0">
                  <a:pos x="T4" y="T5"/>
                </a:cxn>
                <a:cxn ang="0">
                  <a:pos x="T6" y="T7"/>
                </a:cxn>
                <a:cxn ang="0">
                  <a:pos x="T8" y="T9"/>
                </a:cxn>
              </a:cxnLst>
              <a:rect l="0" t="0" r="r" b="b"/>
              <a:pathLst>
                <a:path w="1299" h="369">
                  <a:moveTo>
                    <a:pt x="1298" y="330"/>
                  </a:moveTo>
                  <a:lnTo>
                    <a:pt x="19" y="368"/>
                  </a:lnTo>
                  <a:lnTo>
                    <a:pt x="0" y="19"/>
                  </a:lnTo>
                  <a:lnTo>
                    <a:pt x="1298" y="0"/>
                  </a:lnTo>
                  <a:lnTo>
                    <a:pt x="1298" y="330"/>
                  </a:lnTo>
                </a:path>
              </a:pathLst>
            </a:custGeom>
            <a:solidFill>
              <a:srgbClr val="A38F8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0"/>
            <p:cNvSpPr>
              <a:spLocks noChangeArrowheads="1"/>
            </p:cNvSpPr>
            <p:nvPr/>
          </p:nvSpPr>
          <p:spPr bwMode="auto">
            <a:xfrm>
              <a:off x="5116513" y="4914900"/>
              <a:ext cx="1019175" cy="669925"/>
            </a:xfrm>
            <a:custGeom>
              <a:avLst/>
              <a:gdLst>
                <a:gd name="T0" fmla="*/ 0 w 2830"/>
                <a:gd name="T1" fmla="*/ 39 h 1860"/>
                <a:gd name="T2" fmla="*/ 20 w 2830"/>
                <a:gd name="T3" fmla="*/ 1859 h 1860"/>
                <a:gd name="T4" fmla="*/ 310 w 2830"/>
                <a:gd name="T5" fmla="*/ 1859 h 1860"/>
                <a:gd name="T6" fmla="*/ 291 w 2830"/>
                <a:gd name="T7" fmla="*/ 310 h 1860"/>
                <a:gd name="T8" fmla="*/ 2500 w 2830"/>
                <a:gd name="T9" fmla="*/ 271 h 1860"/>
                <a:gd name="T10" fmla="*/ 2519 w 2830"/>
                <a:gd name="T11" fmla="*/ 1820 h 1860"/>
                <a:gd name="T12" fmla="*/ 2829 w 2830"/>
                <a:gd name="T13" fmla="*/ 1820 h 1860"/>
                <a:gd name="T14" fmla="*/ 2810 w 2830"/>
                <a:gd name="T15" fmla="*/ 0 h 1860"/>
                <a:gd name="T16" fmla="*/ 0 w 2830"/>
                <a:gd name="T17" fmla="*/ 39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0" h="1860">
                  <a:moveTo>
                    <a:pt x="0" y="39"/>
                  </a:moveTo>
                  <a:lnTo>
                    <a:pt x="20" y="1859"/>
                  </a:lnTo>
                  <a:lnTo>
                    <a:pt x="310" y="1859"/>
                  </a:lnTo>
                  <a:lnTo>
                    <a:pt x="291" y="310"/>
                  </a:lnTo>
                  <a:lnTo>
                    <a:pt x="2500" y="271"/>
                  </a:lnTo>
                  <a:lnTo>
                    <a:pt x="2519" y="1820"/>
                  </a:lnTo>
                  <a:lnTo>
                    <a:pt x="2829" y="1820"/>
                  </a:lnTo>
                  <a:lnTo>
                    <a:pt x="2810" y="0"/>
                  </a:lnTo>
                  <a:lnTo>
                    <a:pt x="0" y="39"/>
                  </a:lnTo>
                </a:path>
              </a:pathLst>
            </a:custGeom>
            <a:solidFill>
              <a:srgbClr val="F7DA6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1"/>
            <p:cNvSpPr>
              <a:spLocks noChangeArrowheads="1"/>
            </p:cNvSpPr>
            <p:nvPr/>
          </p:nvSpPr>
          <p:spPr bwMode="auto">
            <a:xfrm>
              <a:off x="5368925" y="4530725"/>
              <a:ext cx="390525" cy="404813"/>
            </a:xfrm>
            <a:custGeom>
              <a:avLst/>
              <a:gdLst>
                <a:gd name="T0" fmla="*/ 271 w 1086"/>
                <a:gd name="T1" fmla="*/ 175 h 1125"/>
                <a:gd name="T2" fmla="*/ 271 w 1086"/>
                <a:gd name="T3" fmla="*/ 175 h 1125"/>
                <a:gd name="T4" fmla="*/ 291 w 1086"/>
                <a:gd name="T5" fmla="*/ 485 h 1125"/>
                <a:gd name="T6" fmla="*/ 77 w 1086"/>
                <a:gd name="T7" fmla="*/ 1124 h 1125"/>
                <a:gd name="T8" fmla="*/ 1085 w 1086"/>
                <a:gd name="T9" fmla="*/ 911 h 1125"/>
                <a:gd name="T10" fmla="*/ 659 w 1086"/>
                <a:gd name="T11" fmla="*/ 426 h 1125"/>
                <a:gd name="T12" fmla="*/ 581 w 1086"/>
                <a:gd name="T13" fmla="*/ 116 h 1125"/>
                <a:gd name="T14" fmla="*/ 523 w 1086"/>
                <a:gd name="T15" fmla="*/ 0 h 1125"/>
                <a:gd name="T16" fmla="*/ 387 w 1086"/>
                <a:gd name="T17" fmla="*/ 39 h 1125"/>
                <a:gd name="T18" fmla="*/ 252 w 1086"/>
                <a:gd name="T19" fmla="*/ 77 h 1125"/>
                <a:gd name="T20" fmla="*/ 271 w 1086"/>
                <a:gd name="T21" fmla="*/ 17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6" h="1125">
                  <a:moveTo>
                    <a:pt x="271" y="175"/>
                  </a:moveTo>
                  <a:lnTo>
                    <a:pt x="271" y="175"/>
                  </a:lnTo>
                  <a:cubicBezTo>
                    <a:pt x="291" y="485"/>
                    <a:pt x="291" y="485"/>
                    <a:pt x="291" y="485"/>
                  </a:cubicBezTo>
                  <a:cubicBezTo>
                    <a:pt x="291" y="485"/>
                    <a:pt x="0" y="678"/>
                    <a:pt x="77" y="1124"/>
                  </a:cubicBezTo>
                  <a:cubicBezTo>
                    <a:pt x="1085" y="911"/>
                    <a:pt x="1085" y="911"/>
                    <a:pt x="1085" y="911"/>
                  </a:cubicBezTo>
                  <a:cubicBezTo>
                    <a:pt x="1085" y="911"/>
                    <a:pt x="969" y="485"/>
                    <a:pt x="659" y="426"/>
                  </a:cubicBezTo>
                  <a:cubicBezTo>
                    <a:pt x="581" y="116"/>
                    <a:pt x="581" y="116"/>
                    <a:pt x="581" y="116"/>
                  </a:cubicBezTo>
                  <a:cubicBezTo>
                    <a:pt x="523" y="0"/>
                    <a:pt x="523" y="0"/>
                    <a:pt x="523" y="0"/>
                  </a:cubicBezTo>
                  <a:cubicBezTo>
                    <a:pt x="387" y="39"/>
                    <a:pt x="387" y="39"/>
                    <a:pt x="387" y="39"/>
                  </a:cubicBezTo>
                  <a:cubicBezTo>
                    <a:pt x="252" y="77"/>
                    <a:pt x="252" y="77"/>
                    <a:pt x="252" y="77"/>
                  </a:cubicBezTo>
                  <a:lnTo>
                    <a:pt x="271" y="175"/>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2"/>
            <p:cNvSpPr>
              <a:spLocks noChangeArrowheads="1"/>
            </p:cNvSpPr>
            <p:nvPr/>
          </p:nvSpPr>
          <p:spPr bwMode="auto">
            <a:xfrm>
              <a:off x="5395913" y="4824413"/>
              <a:ext cx="398462" cy="361950"/>
            </a:xfrm>
            <a:custGeom>
              <a:avLst/>
              <a:gdLst>
                <a:gd name="T0" fmla="*/ 989 w 1106"/>
                <a:gd name="T1" fmla="*/ 58 h 1007"/>
                <a:gd name="T2" fmla="*/ 989 w 1106"/>
                <a:gd name="T3" fmla="*/ 58 h 1007"/>
                <a:gd name="T4" fmla="*/ 1105 w 1106"/>
                <a:gd name="T5" fmla="*/ 407 h 1007"/>
                <a:gd name="T6" fmla="*/ 950 w 1106"/>
                <a:gd name="T7" fmla="*/ 465 h 1007"/>
                <a:gd name="T8" fmla="*/ 814 w 1106"/>
                <a:gd name="T9" fmla="*/ 116 h 1007"/>
                <a:gd name="T10" fmla="*/ 911 w 1106"/>
                <a:gd name="T11" fmla="*/ 774 h 1007"/>
                <a:gd name="T12" fmla="*/ 737 w 1106"/>
                <a:gd name="T13" fmla="*/ 832 h 1007"/>
                <a:gd name="T14" fmla="*/ 582 w 1106"/>
                <a:gd name="T15" fmla="*/ 871 h 1007"/>
                <a:gd name="T16" fmla="*/ 369 w 1106"/>
                <a:gd name="T17" fmla="*/ 910 h 1007"/>
                <a:gd name="T18" fmla="*/ 310 w 1106"/>
                <a:gd name="T19" fmla="*/ 774 h 1007"/>
                <a:gd name="T20" fmla="*/ 194 w 1106"/>
                <a:gd name="T21" fmla="*/ 774 h 1007"/>
                <a:gd name="T22" fmla="*/ 0 w 1106"/>
                <a:gd name="T23" fmla="*/ 291 h 1007"/>
                <a:gd name="T24" fmla="*/ 39 w 1106"/>
                <a:gd name="T25" fmla="*/ 193 h 1007"/>
                <a:gd name="T26" fmla="*/ 969 w 1106"/>
                <a:gd name="T27" fmla="*/ 0 h 1007"/>
                <a:gd name="T28" fmla="*/ 989 w 1106"/>
                <a:gd name="T29" fmla="*/ 58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6" h="1007">
                  <a:moveTo>
                    <a:pt x="989" y="58"/>
                  </a:moveTo>
                  <a:lnTo>
                    <a:pt x="989" y="58"/>
                  </a:lnTo>
                  <a:cubicBezTo>
                    <a:pt x="1105" y="407"/>
                    <a:pt x="1105" y="407"/>
                    <a:pt x="1105" y="407"/>
                  </a:cubicBezTo>
                  <a:cubicBezTo>
                    <a:pt x="1105" y="407"/>
                    <a:pt x="1085" y="580"/>
                    <a:pt x="950" y="465"/>
                  </a:cubicBezTo>
                  <a:cubicBezTo>
                    <a:pt x="814" y="116"/>
                    <a:pt x="814" y="116"/>
                    <a:pt x="814" y="116"/>
                  </a:cubicBezTo>
                  <a:cubicBezTo>
                    <a:pt x="911" y="774"/>
                    <a:pt x="911" y="774"/>
                    <a:pt x="911" y="774"/>
                  </a:cubicBezTo>
                  <a:cubicBezTo>
                    <a:pt x="911" y="774"/>
                    <a:pt x="834" y="910"/>
                    <a:pt x="737" y="832"/>
                  </a:cubicBezTo>
                  <a:cubicBezTo>
                    <a:pt x="737" y="832"/>
                    <a:pt x="679" y="948"/>
                    <a:pt x="582" y="871"/>
                  </a:cubicBezTo>
                  <a:cubicBezTo>
                    <a:pt x="582" y="871"/>
                    <a:pt x="465" y="1006"/>
                    <a:pt x="369" y="910"/>
                  </a:cubicBezTo>
                  <a:cubicBezTo>
                    <a:pt x="310" y="774"/>
                    <a:pt x="310" y="774"/>
                    <a:pt x="310" y="774"/>
                  </a:cubicBezTo>
                  <a:cubicBezTo>
                    <a:pt x="310" y="774"/>
                    <a:pt x="272" y="871"/>
                    <a:pt x="194" y="774"/>
                  </a:cubicBezTo>
                  <a:cubicBezTo>
                    <a:pt x="194" y="774"/>
                    <a:pt x="20" y="426"/>
                    <a:pt x="0" y="291"/>
                  </a:cubicBezTo>
                  <a:cubicBezTo>
                    <a:pt x="39" y="193"/>
                    <a:pt x="39" y="193"/>
                    <a:pt x="39" y="193"/>
                  </a:cubicBezTo>
                  <a:cubicBezTo>
                    <a:pt x="969" y="0"/>
                    <a:pt x="969" y="0"/>
                    <a:pt x="969" y="0"/>
                  </a:cubicBezTo>
                  <a:lnTo>
                    <a:pt x="989" y="5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3"/>
            <p:cNvSpPr>
              <a:spLocks noChangeArrowheads="1"/>
            </p:cNvSpPr>
            <p:nvPr/>
          </p:nvSpPr>
          <p:spPr bwMode="auto">
            <a:xfrm>
              <a:off x="4894263" y="2940050"/>
              <a:ext cx="1695450" cy="1765300"/>
            </a:xfrm>
            <a:custGeom>
              <a:avLst/>
              <a:gdLst>
                <a:gd name="T0" fmla="*/ 4709 w 4710"/>
                <a:gd name="T1" fmla="*/ 737 h 4904"/>
                <a:gd name="T2" fmla="*/ 4709 w 4710"/>
                <a:gd name="T3" fmla="*/ 737 h 4904"/>
                <a:gd name="T4" fmla="*/ 2015 w 4710"/>
                <a:gd name="T5" fmla="*/ 4728 h 4904"/>
                <a:gd name="T6" fmla="*/ 1512 w 4710"/>
                <a:gd name="T7" fmla="*/ 4903 h 4904"/>
                <a:gd name="T8" fmla="*/ 4457 w 4710"/>
                <a:gd name="T9" fmla="*/ 0 h 4904"/>
                <a:gd name="T10" fmla="*/ 4709 w 4710"/>
                <a:gd name="T11" fmla="*/ 737 h 4904"/>
              </a:gdLst>
              <a:ahLst/>
              <a:cxnLst>
                <a:cxn ang="0">
                  <a:pos x="T0" y="T1"/>
                </a:cxn>
                <a:cxn ang="0">
                  <a:pos x="T2" y="T3"/>
                </a:cxn>
                <a:cxn ang="0">
                  <a:pos x="T4" y="T5"/>
                </a:cxn>
                <a:cxn ang="0">
                  <a:pos x="T6" y="T7"/>
                </a:cxn>
                <a:cxn ang="0">
                  <a:pos x="T8" y="T9"/>
                </a:cxn>
                <a:cxn ang="0">
                  <a:pos x="T10" y="T11"/>
                </a:cxn>
              </a:cxnLst>
              <a:rect l="0" t="0" r="r" b="b"/>
              <a:pathLst>
                <a:path w="4710" h="4904">
                  <a:moveTo>
                    <a:pt x="4709" y="737"/>
                  </a:moveTo>
                  <a:lnTo>
                    <a:pt x="4709" y="737"/>
                  </a:lnTo>
                  <a:cubicBezTo>
                    <a:pt x="4709" y="737"/>
                    <a:pt x="1085" y="1124"/>
                    <a:pt x="2015" y="4728"/>
                  </a:cubicBezTo>
                  <a:cubicBezTo>
                    <a:pt x="1512" y="4903"/>
                    <a:pt x="1512" y="4903"/>
                    <a:pt x="1512" y="4903"/>
                  </a:cubicBezTo>
                  <a:cubicBezTo>
                    <a:pt x="1512" y="4903"/>
                    <a:pt x="0" y="1299"/>
                    <a:pt x="4457" y="0"/>
                  </a:cubicBezTo>
                  <a:lnTo>
                    <a:pt x="4709" y="737"/>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4"/>
            <p:cNvSpPr>
              <a:spLocks noChangeArrowheads="1"/>
            </p:cNvSpPr>
            <p:nvPr/>
          </p:nvSpPr>
          <p:spPr bwMode="auto">
            <a:xfrm>
              <a:off x="6156325" y="6908800"/>
              <a:ext cx="503238" cy="215900"/>
            </a:xfrm>
            <a:custGeom>
              <a:avLst/>
              <a:gdLst>
                <a:gd name="T0" fmla="*/ 96 w 1396"/>
                <a:gd name="T1" fmla="*/ 504 h 601"/>
                <a:gd name="T2" fmla="*/ 96 w 1396"/>
                <a:gd name="T3" fmla="*/ 504 h 601"/>
                <a:gd name="T4" fmla="*/ 503 w 1396"/>
                <a:gd name="T5" fmla="*/ 349 h 601"/>
                <a:gd name="T6" fmla="*/ 1007 w 1396"/>
                <a:gd name="T7" fmla="*/ 0 h 601"/>
                <a:gd name="T8" fmla="*/ 1142 w 1396"/>
                <a:gd name="T9" fmla="*/ 19 h 601"/>
                <a:gd name="T10" fmla="*/ 1142 w 1396"/>
                <a:gd name="T11" fmla="*/ 174 h 601"/>
                <a:gd name="T12" fmla="*/ 1395 w 1396"/>
                <a:gd name="T13" fmla="*/ 174 h 601"/>
                <a:gd name="T14" fmla="*/ 1395 w 1396"/>
                <a:gd name="T15" fmla="*/ 426 h 601"/>
                <a:gd name="T16" fmla="*/ 1395 w 1396"/>
                <a:gd name="T17" fmla="*/ 600 h 601"/>
                <a:gd name="T18" fmla="*/ 1007 w 1396"/>
                <a:gd name="T19" fmla="*/ 600 h 601"/>
                <a:gd name="T20" fmla="*/ 1007 w 1396"/>
                <a:gd name="T21" fmla="*/ 426 h 601"/>
                <a:gd name="T22" fmla="*/ 620 w 1396"/>
                <a:gd name="T23" fmla="*/ 600 h 601"/>
                <a:gd name="T24" fmla="*/ 38 w 1396"/>
                <a:gd name="T25" fmla="*/ 600 h 601"/>
                <a:gd name="T26" fmla="*/ 96 w 1396"/>
                <a:gd name="T27" fmla="*/ 50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6" h="601">
                  <a:moveTo>
                    <a:pt x="96" y="504"/>
                  </a:moveTo>
                  <a:lnTo>
                    <a:pt x="96" y="504"/>
                  </a:lnTo>
                  <a:cubicBezTo>
                    <a:pt x="503" y="349"/>
                    <a:pt x="503" y="349"/>
                    <a:pt x="503" y="349"/>
                  </a:cubicBezTo>
                  <a:cubicBezTo>
                    <a:pt x="968" y="155"/>
                    <a:pt x="1007" y="0"/>
                    <a:pt x="1007" y="0"/>
                  </a:cubicBezTo>
                  <a:cubicBezTo>
                    <a:pt x="1142" y="19"/>
                    <a:pt x="1142" y="19"/>
                    <a:pt x="1142" y="19"/>
                  </a:cubicBezTo>
                  <a:cubicBezTo>
                    <a:pt x="1142" y="174"/>
                    <a:pt x="1142" y="174"/>
                    <a:pt x="1142" y="174"/>
                  </a:cubicBezTo>
                  <a:cubicBezTo>
                    <a:pt x="1395" y="174"/>
                    <a:pt x="1395" y="174"/>
                    <a:pt x="1395" y="174"/>
                  </a:cubicBezTo>
                  <a:cubicBezTo>
                    <a:pt x="1395" y="426"/>
                    <a:pt x="1395" y="426"/>
                    <a:pt x="1395" y="426"/>
                  </a:cubicBezTo>
                  <a:cubicBezTo>
                    <a:pt x="1395" y="600"/>
                    <a:pt x="1395" y="600"/>
                    <a:pt x="1395" y="600"/>
                  </a:cubicBezTo>
                  <a:cubicBezTo>
                    <a:pt x="1007" y="600"/>
                    <a:pt x="1007" y="600"/>
                    <a:pt x="1007" y="600"/>
                  </a:cubicBezTo>
                  <a:cubicBezTo>
                    <a:pt x="1007" y="426"/>
                    <a:pt x="1007" y="426"/>
                    <a:pt x="1007" y="426"/>
                  </a:cubicBezTo>
                  <a:cubicBezTo>
                    <a:pt x="1007" y="426"/>
                    <a:pt x="987" y="600"/>
                    <a:pt x="620" y="600"/>
                  </a:cubicBezTo>
                  <a:cubicBezTo>
                    <a:pt x="38" y="600"/>
                    <a:pt x="38" y="600"/>
                    <a:pt x="38" y="600"/>
                  </a:cubicBezTo>
                  <a:cubicBezTo>
                    <a:pt x="38" y="600"/>
                    <a:pt x="0" y="504"/>
                    <a:pt x="96" y="504"/>
                  </a:cubicBezTo>
                </a:path>
              </a:pathLst>
            </a:custGeom>
            <a:solidFill>
              <a:srgbClr val="4242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5"/>
            <p:cNvSpPr>
              <a:spLocks noChangeArrowheads="1"/>
            </p:cNvSpPr>
            <p:nvPr/>
          </p:nvSpPr>
          <p:spPr bwMode="auto">
            <a:xfrm>
              <a:off x="6519863" y="4991100"/>
              <a:ext cx="893762" cy="2133600"/>
            </a:xfrm>
            <a:custGeom>
              <a:avLst/>
              <a:gdLst>
                <a:gd name="T0" fmla="*/ 58 w 2481"/>
                <a:gd name="T1" fmla="*/ 386 h 5928"/>
                <a:gd name="T2" fmla="*/ 58 w 2481"/>
                <a:gd name="T3" fmla="*/ 0 h 5928"/>
                <a:gd name="T4" fmla="*/ 2480 w 2481"/>
                <a:gd name="T5" fmla="*/ 38 h 5928"/>
                <a:gd name="T6" fmla="*/ 2480 w 2481"/>
                <a:gd name="T7" fmla="*/ 1781 h 5928"/>
                <a:gd name="T8" fmla="*/ 504 w 2481"/>
                <a:gd name="T9" fmla="*/ 1781 h 5928"/>
                <a:gd name="T10" fmla="*/ 388 w 2481"/>
                <a:gd name="T11" fmla="*/ 5753 h 5928"/>
                <a:gd name="T12" fmla="*/ 388 w 2481"/>
                <a:gd name="T13" fmla="*/ 5927 h 5928"/>
                <a:gd name="T14" fmla="*/ 0 w 2481"/>
                <a:gd name="T15" fmla="*/ 5927 h 5928"/>
                <a:gd name="T16" fmla="*/ 0 w 2481"/>
                <a:gd name="T17" fmla="*/ 5831 h 5928"/>
                <a:gd name="T18" fmla="*/ 58 w 2481"/>
                <a:gd name="T19" fmla="*/ 386 h 5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1" h="5928">
                  <a:moveTo>
                    <a:pt x="58" y="386"/>
                  </a:moveTo>
                  <a:lnTo>
                    <a:pt x="58" y="0"/>
                  </a:lnTo>
                  <a:lnTo>
                    <a:pt x="2480" y="38"/>
                  </a:lnTo>
                  <a:lnTo>
                    <a:pt x="2480" y="1781"/>
                  </a:lnTo>
                  <a:lnTo>
                    <a:pt x="504" y="1781"/>
                  </a:lnTo>
                  <a:lnTo>
                    <a:pt x="388" y="5753"/>
                  </a:lnTo>
                  <a:lnTo>
                    <a:pt x="388" y="5927"/>
                  </a:lnTo>
                  <a:lnTo>
                    <a:pt x="0" y="5927"/>
                  </a:lnTo>
                  <a:lnTo>
                    <a:pt x="0" y="5831"/>
                  </a:lnTo>
                  <a:lnTo>
                    <a:pt x="58" y="386"/>
                  </a:lnTo>
                </a:path>
              </a:pathLst>
            </a:custGeom>
            <a:solidFill>
              <a:srgbClr val="4242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16"/>
            <p:cNvSpPr>
              <a:spLocks noChangeArrowheads="1"/>
            </p:cNvSpPr>
            <p:nvPr/>
          </p:nvSpPr>
          <p:spPr bwMode="auto">
            <a:xfrm>
              <a:off x="6164263" y="2933700"/>
              <a:ext cx="1039812" cy="2071688"/>
            </a:xfrm>
            <a:custGeom>
              <a:avLst/>
              <a:gdLst>
                <a:gd name="T0" fmla="*/ 2887 w 2888"/>
                <a:gd name="T1" fmla="*/ 0 h 5755"/>
                <a:gd name="T2" fmla="*/ 2809 w 2888"/>
                <a:gd name="T3" fmla="*/ 0 h 5755"/>
                <a:gd name="T4" fmla="*/ 2713 w 2888"/>
                <a:gd name="T5" fmla="*/ 0 h 5755"/>
                <a:gd name="T6" fmla="*/ 1046 w 2888"/>
                <a:gd name="T7" fmla="*/ 0 h 5755"/>
                <a:gd name="T8" fmla="*/ 0 w 2888"/>
                <a:gd name="T9" fmla="*/ 601 h 5755"/>
                <a:gd name="T10" fmla="*/ 1046 w 2888"/>
                <a:gd name="T11" fmla="*/ 5754 h 5755"/>
                <a:gd name="T12" fmla="*/ 2771 w 2888"/>
                <a:gd name="T13" fmla="*/ 5696 h 5755"/>
                <a:gd name="T14" fmla="*/ 2887 w 2888"/>
                <a:gd name="T15" fmla="*/ 5696 h 5755"/>
                <a:gd name="T16" fmla="*/ 2887 w 2888"/>
                <a:gd name="T17" fmla="*/ 0 h 5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8" h="5755">
                  <a:moveTo>
                    <a:pt x="2887" y="0"/>
                  </a:moveTo>
                  <a:lnTo>
                    <a:pt x="2809" y="0"/>
                  </a:lnTo>
                  <a:lnTo>
                    <a:pt x="2713" y="0"/>
                  </a:lnTo>
                  <a:lnTo>
                    <a:pt x="1046" y="0"/>
                  </a:lnTo>
                  <a:lnTo>
                    <a:pt x="0" y="601"/>
                  </a:lnTo>
                  <a:lnTo>
                    <a:pt x="1046" y="5754"/>
                  </a:lnTo>
                  <a:lnTo>
                    <a:pt x="2771" y="5696"/>
                  </a:lnTo>
                  <a:lnTo>
                    <a:pt x="2887" y="5696"/>
                  </a:lnTo>
                  <a:lnTo>
                    <a:pt x="2887"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17"/>
            <p:cNvSpPr>
              <a:spLocks noChangeArrowheads="1"/>
            </p:cNvSpPr>
            <p:nvPr/>
          </p:nvSpPr>
          <p:spPr bwMode="auto">
            <a:xfrm>
              <a:off x="6164263" y="2933700"/>
              <a:ext cx="1249362" cy="2071688"/>
            </a:xfrm>
            <a:custGeom>
              <a:avLst/>
              <a:gdLst>
                <a:gd name="T0" fmla="*/ 1046 w 3469"/>
                <a:gd name="T1" fmla="*/ 0 h 5755"/>
                <a:gd name="T2" fmla="*/ 2713 w 3469"/>
                <a:gd name="T3" fmla="*/ 0 h 5755"/>
                <a:gd name="T4" fmla="*/ 2809 w 3469"/>
                <a:gd name="T5" fmla="*/ 0 h 5755"/>
                <a:gd name="T6" fmla="*/ 3468 w 3469"/>
                <a:gd name="T7" fmla="*/ 0 h 5755"/>
                <a:gd name="T8" fmla="*/ 3468 w 3469"/>
                <a:gd name="T9" fmla="*/ 5716 h 5755"/>
                <a:gd name="T10" fmla="*/ 2771 w 3469"/>
                <a:gd name="T11" fmla="*/ 5696 h 5755"/>
                <a:gd name="T12" fmla="*/ 1046 w 3469"/>
                <a:gd name="T13" fmla="*/ 5754 h 5755"/>
                <a:gd name="T14" fmla="*/ 0 w 3469"/>
                <a:gd name="T15" fmla="*/ 601 h 5755"/>
                <a:gd name="T16" fmla="*/ 1046 w 3469"/>
                <a:gd name="T17" fmla="*/ 0 h 5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9" h="5755">
                  <a:moveTo>
                    <a:pt x="1046" y="0"/>
                  </a:moveTo>
                  <a:lnTo>
                    <a:pt x="2713" y="0"/>
                  </a:lnTo>
                  <a:lnTo>
                    <a:pt x="2809" y="0"/>
                  </a:lnTo>
                  <a:lnTo>
                    <a:pt x="3468" y="0"/>
                  </a:lnTo>
                  <a:lnTo>
                    <a:pt x="3468" y="5716"/>
                  </a:lnTo>
                  <a:lnTo>
                    <a:pt x="2771" y="5696"/>
                  </a:lnTo>
                  <a:lnTo>
                    <a:pt x="1046" y="5754"/>
                  </a:lnTo>
                  <a:lnTo>
                    <a:pt x="0" y="601"/>
                  </a:lnTo>
                  <a:lnTo>
                    <a:pt x="1046" y="0"/>
                  </a:lnTo>
                </a:path>
              </a:pathLst>
            </a:custGeom>
            <a:solidFill>
              <a:srgbClr val="F0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18"/>
            <p:cNvSpPr>
              <a:spLocks noChangeArrowheads="1"/>
            </p:cNvSpPr>
            <p:nvPr/>
          </p:nvSpPr>
          <p:spPr bwMode="auto">
            <a:xfrm>
              <a:off x="7272338" y="4948238"/>
              <a:ext cx="139700" cy="77787"/>
            </a:xfrm>
            <a:custGeom>
              <a:avLst/>
              <a:gdLst>
                <a:gd name="T0" fmla="*/ 19 w 388"/>
                <a:gd name="T1" fmla="*/ 155 h 215"/>
                <a:gd name="T2" fmla="*/ 19 w 388"/>
                <a:gd name="T3" fmla="*/ 155 h 215"/>
                <a:gd name="T4" fmla="*/ 19 w 388"/>
                <a:gd name="T5" fmla="*/ 78 h 215"/>
                <a:gd name="T6" fmla="*/ 0 w 388"/>
                <a:gd name="T7" fmla="*/ 0 h 215"/>
                <a:gd name="T8" fmla="*/ 387 w 388"/>
                <a:gd name="T9" fmla="*/ 20 h 215"/>
                <a:gd name="T10" fmla="*/ 387 w 388"/>
                <a:gd name="T11" fmla="*/ 214 h 215"/>
                <a:gd name="T12" fmla="*/ 0 w 388"/>
                <a:gd name="T13" fmla="*/ 214 h 215"/>
                <a:gd name="T14" fmla="*/ 19 w 388"/>
                <a:gd name="T15" fmla="*/ 15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215">
                  <a:moveTo>
                    <a:pt x="19" y="155"/>
                  </a:moveTo>
                  <a:lnTo>
                    <a:pt x="19" y="155"/>
                  </a:lnTo>
                  <a:cubicBezTo>
                    <a:pt x="19" y="78"/>
                    <a:pt x="19" y="78"/>
                    <a:pt x="19" y="78"/>
                  </a:cubicBezTo>
                  <a:cubicBezTo>
                    <a:pt x="19" y="39"/>
                    <a:pt x="0" y="20"/>
                    <a:pt x="0" y="0"/>
                  </a:cubicBezTo>
                  <a:cubicBezTo>
                    <a:pt x="135" y="0"/>
                    <a:pt x="271" y="0"/>
                    <a:pt x="387" y="20"/>
                  </a:cubicBezTo>
                  <a:cubicBezTo>
                    <a:pt x="387" y="214"/>
                    <a:pt x="387" y="214"/>
                    <a:pt x="387" y="214"/>
                  </a:cubicBezTo>
                  <a:cubicBezTo>
                    <a:pt x="271" y="214"/>
                    <a:pt x="135" y="214"/>
                    <a:pt x="0" y="214"/>
                  </a:cubicBezTo>
                  <a:cubicBezTo>
                    <a:pt x="0" y="194"/>
                    <a:pt x="19" y="175"/>
                    <a:pt x="19" y="155"/>
                  </a:cubicBezTo>
                </a:path>
              </a:pathLst>
            </a:custGeom>
            <a:solidFill>
              <a:srgbClr val="3C362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19"/>
            <p:cNvSpPr>
              <a:spLocks noChangeArrowheads="1"/>
            </p:cNvSpPr>
            <p:nvPr/>
          </p:nvSpPr>
          <p:spPr bwMode="auto">
            <a:xfrm>
              <a:off x="6532563" y="4956175"/>
              <a:ext cx="488950" cy="90488"/>
            </a:xfrm>
            <a:custGeom>
              <a:avLst/>
              <a:gdLst>
                <a:gd name="T0" fmla="*/ 1356 w 1357"/>
                <a:gd name="T1" fmla="*/ 0 h 252"/>
                <a:gd name="T2" fmla="*/ 1356 w 1357"/>
                <a:gd name="T3" fmla="*/ 0 h 252"/>
                <a:gd name="T4" fmla="*/ 1356 w 1357"/>
                <a:gd name="T5" fmla="*/ 58 h 252"/>
                <a:gd name="T6" fmla="*/ 1356 w 1357"/>
                <a:gd name="T7" fmla="*/ 135 h 252"/>
                <a:gd name="T8" fmla="*/ 1356 w 1357"/>
                <a:gd name="T9" fmla="*/ 194 h 252"/>
                <a:gd name="T10" fmla="*/ 19 w 1357"/>
                <a:gd name="T11" fmla="*/ 251 h 252"/>
                <a:gd name="T12" fmla="*/ 0 w 1357"/>
                <a:gd name="T13" fmla="*/ 39 h 252"/>
                <a:gd name="T14" fmla="*/ 1356 w 1357"/>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7" h="252">
                  <a:moveTo>
                    <a:pt x="1356" y="0"/>
                  </a:moveTo>
                  <a:lnTo>
                    <a:pt x="1356" y="0"/>
                  </a:lnTo>
                  <a:cubicBezTo>
                    <a:pt x="1356" y="19"/>
                    <a:pt x="1356" y="39"/>
                    <a:pt x="1356" y="58"/>
                  </a:cubicBezTo>
                  <a:cubicBezTo>
                    <a:pt x="1356" y="135"/>
                    <a:pt x="1356" y="135"/>
                    <a:pt x="1356" y="135"/>
                  </a:cubicBezTo>
                  <a:cubicBezTo>
                    <a:pt x="1356" y="155"/>
                    <a:pt x="1356" y="174"/>
                    <a:pt x="1356" y="194"/>
                  </a:cubicBezTo>
                  <a:cubicBezTo>
                    <a:pt x="930" y="194"/>
                    <a:pt x="465" y="212"/>
                    <a:pt x="19" y="251"/>
                  </a:cubicBezTo>
                  <a:cubicBezTo>
                    <a:pt x="19" y="251"/>
                    <a:pt x="19" y="116"/>
                    <a:pt x="0" y="39"/>
                  </a:cubicBezTo>
                  <a:cubicBezTo>
                    <a:pt x="0" y="39"/>
                    <a:pt x="600" y="0"/>
                    <a:pt x="1356" y="0"/>
                  </a:cubicBezTo>
                </a:path>
              </a:pathLst>
            </a:custGeom>
            <a:solidFill>
              <a:srgbClr val="3C362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0"/>
            <p:cNvSpPr>
              <a:spLocks noChangeArrowheads="1"/>
            </p:cNvSpPr>
            <p:nvPr/>
          </p:nvSpPr>
          <p:spPr bwMode="auto">
            <a:xfrm>
              <a:off x="6965950" y="4914900"/>
              <a:ext cx="342900" cy="146050"/>
            </a:xfrm>
            <a:custGeom>
              <a:avLst/>
              <a:gdLst>
                <a:gd name="T0" fmla="*/ 0 w 951"/>
                <a:gd name="T1" fmla="*/ 271 h 406"/>
                <a:gd name="T2" fmla="*/ 0 w 951"/>
                <a:gd name="T3" fmla="*/ 271 h 406"/>
                <a:gd name="T4" fmla="*/ 135 w 951"/>
                <a:gd name="T5" fmla="*/ 405 h 406"/>
                <a:gd name="T6" fmla="*/ 814 w 951"/>
                <a:gd name="T7" fmla="*/ 405 h 406"/>
                <a:gd name="T8" fmla="*/ 950 w 951"/>
                <a:gd name="T9" fmla="*/ 271 h 406"/>
                <a:gd name="T10" fmla="*/ 950 w 951"/>
                <a:gd name="T11" fmla="*/ 135 h 406"/>
                <a:gd name="T12" fmla="*/ 814 w 951"/>
                <a:gd name="T13" fmla="*/ 0 h 406"/>
                <a:gd name="T14" fmla="*/ 135 w 951"/>
                <a:gd name="T15" fmla="*/ 0 h 406"/>
                <a:gd name="T16" fmla="*/ 0 w 951"/>
                <a:gd name="T17" fmla="*/ 135 h 406"/>
                <a:gd name="T18" fmla="*/ 0 w 951"/>
                <a:gd name="T19" fmla="*/ 27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1" h="406">
                  <a:moveTo>
                    <a:pt x="0" y="271"/>
                  </a:moveTo>
                  <a:lnTo>
                    <a:pt x="0" y="271"/>
                  </a:lnTo>
                  <a:cubicBezTo>
                    <a:pt x="0" y="348"/>
                    <a:pt x="58" y="405"/>
                    <a:pt x="135" y="405"/>
                  </a:cubicBezTo>
                  <a:cubicBezTo>
                    <a:pt x="814" y="405"/>
                    <a:pt x="814" y="405"/>
                    <a:pt x="814" y="405"/>
                  </a:cubicBezTo>
                  <a:cubicBezTo>
                    <a:pt x="891" y="405"/>
                    <a:pt x="950" y="348"/>
                    <a:pt x="950" y="271"/>
                  </a:cubicBezTo>
                  <a:cubicBezTo>
                    <a:pt x="950" y="135"/>
                    <a:pt x="950" y="135"/>
                    <a:pt x="950" y="135"/>
                  </a:cubicBezTo>
                  <a:cubicBezTo>
                    <a:pt x="950" y="58"/>
                    <a:pt x="891" y="0"/>
                    <a:pt x="814" y="0"/>
                  </a:cubicBezTo>
                  <a:cubicBezTo>
                    <a:pt x="135" y="0"/>
                    <a:pt x="135" y="0"/>
                    <a:pt x="135" y="0"/>
                  </a:cubicBezTo>
                  <a:cubicBezTo>
                    <a:pt x="58" y="0"/>
                    <a:pt x="0" y="58"/>
                    <a:pt x="0" y="135"/>
                  </a:cubicBezTo>
                  <a:lnTo>
                    <a:pt x="0" y="271"/>
                  </a:lnTo>
                </a:path>
              </a:pathLst>
            </a:custGeom>
            <a:solidFill>
              <a:srgbClr val="76706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1"/>
            <p:cNvSpPr>
              <a:spLocks noChangeArrowheads="1"/>
            </p:cNvSpPr>
            <p:nvPr/>
          </p:nvSpPr>
          <p:spPr bwMode="auto">
            <a:xfrm>
              <a:off x="6937375" y="3484563"/>
              <a:ext cx="398463" cy="1479550"/>
            </a:xfrm>
            <a:custGeom>
              <a:avLst/>
              <a:gdLst>
                <a:gd name="T0" fmla="*/ 736 w 1105"/>
                <a:gd name="T1" fmla="*/ 0 h 4108"/>
                <a:gd name="T2" fmla="*/ 1007 w 1105"/>
                <a:gd name="T3" fmla="*/ 484 h 4108"/>
                <a:gd name="T4" fmla="*/ 658 w 1105"/>
                <a:gd name="T5" fmla="*/ 1046 h 4108"/>
                <a:gd name="T6" fmla="*/ 1104 w 1105"/>
                <a:gd name="T7" fmla="*/ 3487 h 4108"/>
                <a:gd name="T8" fmla="*/ 522 w 1105"/>
                <a:gd name="T9" fmla="*/ 4107 h 4108"/>
                <a:gd name="T10" fmla="*/ 0 w 1105"/>
                <a:gd name="T11" fmla="*/ 3487 h 4108"/>
                <a:gd name="T12" fmla="*/ 445 w 1105"/>
                <a:gd name="T13" fmla="*/ 1066 h 4108"/>
                <a:gd name="T14" fmla="*/ 174 w 1105"/>
                <a:gd name="T15" fmla="*/ 465 h 4108"/>
                <a:gd name="T16" fmla="*/ 367 w 1105"/>
                <a:gd name="T17" fmla="*/ 0 h 4108"/>
                <a:gd name="T18" fmla="*/ 736 w 1105"/>
                <a:gd name="T19" fmla="*/ 0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5" h="4108">
                  <a:moveTo>
                    <a:pt x="736" y="0"/>
                  </a:moveTo>
                  <a:lnTo>
                    <a:pt x="1007" y="484"/>
                  </a:lnTo>
                  <a:lnTo>
                    <a:pt x="658" y="1046"/>
                  </a:lnTo>
                  <a:lnTo>
                    <a:pt x="1104" y="3487"/>
                  </a:lnTo>
                  <a:lnTo>
                    <a:pt x="522" y="4107"/>
                  </a:lnTo>
                  <a:lnTo>
                    <a:pt x="0" y="3487"/>
                  </a:lnTo>
                  <a:lnTo>
                    <a:pt x="445" y="1066"/>
                  </a:lnTo>
                  <a:lnTo>
                    <a:pt x="174" y="465"/>
                  </a:lnTo>
                  <a:lnTo>
                    <a:pt x="367" y="0"/>
                  </a:lnTo>
                  <a:lnTo>
                    <a:pt x="736" y="0"/>
                  </a:lnTo>
                </a:path>
              </a:pathLst>
            </a:custGeom>
            <a:solidFill>
              <a:srgbClr val="41414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2"/>
            <p:cNvSpPr>
              <a:spLocks noChangeArrowheads="1"/>
            </p:cNvSpPr>
            <p:nvPr/>
          </p:nvSpPr>
          <p:spPr bwMode="auto">
            <a:xfrm>
              <a:off x="6937375" y="3484563"/>
              <a:ext cx="188913" cy="1479550"/>
            </a:xfrm>
            <a:custGeom>
              <a:avLst/>
              <a:gdLst>
                <a:gd name="T0" fmla="*/ 522 w 523"/>
                <a:gd name="T1" fmla="*/ 0 h 4108"/>
                <a:gd name="T2" fmla="*/ 367 w 523"/>
                <a:gd name="T3" fmla="*/ 0 h 4108"/>
                <a:gd name="T4" fmla="*/ 174 w 523"/>
                <a:gd name="T5" fmla="*/ 465 h 4108"/>
                <a:gd name="T6" fmla="*/ 445 w 523"/>
                <a:gd name="T7" fmla="*/ 1066 h 4108"/>
                <a:gd name="T8" fmla="*/ 0 w 523"/>
                <a:gd name="T9" fmla="*/ 3487 h 4108"/>
                <a:gd name="T10" fmla="*/ 522 w 523"/>
                <a:gd name="T11" fmla="*/ 4107 h 4108"/>
                <a:gd name="T12" fmla="*/ 522 w 523"/>
                <a:gd name="T13" fmla="*/ 4107 h 4108"/>
                <a:gd name="T14" fmla="*/ 522 w 523"/>
                <a:gd name="T15" fmla="*/ 0 h 4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4108">
                  <a:moveTo>
                    <a:pt x="522" y="0"/>
                  </a:moveTo>
                  <a:lnTo>
                    <a:pt x="367" y="0"/>
                  </a:lnTo>
                  <a:lnTo>
                    <a:pt x="174" y="465"/>
                  </a:lnTo>
                  <a:lnTo>
                    <a:pt x="445" y="1066"/>
                  </a:lnTo>
                  <a:lnTo>
                    <a:pt x="0" y="3487"/>
                  </a:lnTo>
                  <a:lnTo>
                    <a:pt x="522" y="4107"/>
                  </a:lnTo>
                  <a:lnTo>
                    <a:pt x="522" y="4107"/>
                  </a:lnTo>
                  <a:lnTo>
                    <a:pt x="522" y="0"/>
                  </a:lnTo>
                </a:path>
              </a:pathLst>
            </a:custGeom>
            <a:solidFill>
              <a:srgbClr val="3131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23"/>
            <p:cNvSpPr>
              <a:spLocks noChangeArrowheads="1"/>
            </p:cNvSpPr>
            <p:nvPr/>
          </p:nvSpPr>
          <p:spPr bwMode="auto">
            <a:xfrm>
              <a:off x="6986588" y="4454525"/>
              <a:ext cx="322262" cy="328613"/>
            </a:xfrm>
            <a:custGeom>
              <a:avLst/>
              <a:gdLst>
                <a:gd name="T0" fmla="*/ 0 w 893"/>
                <a:gd name="T1" fmla="*/ 58 h 911"/>
                <a:gd name="T2" fmla="*/ 0 w 893"/>
                <a:gd name="T3" fmla="*/ 58 h 911"/>
                <a:gd name="T4" fmla="*/ 0 w 893"/>
                <a:gd name="T5" fmla="*/ 19 h 911"/>
                <a:gd name="T6" fmla="*/ 20 w 893"/>
                <a:gd name="T7" fmla="*/ 0 h 911"/>
                <a:gd name="T8" fmla="*/ 892 w 893"/>
                <a:gd name="T9" fmla="*/ 872 h 911"/>
                <a:gd name="T10" fmla="*/ 853 w 893"/>
                <a:gd name="T11" fmla="*/ 910 h 911"/>
                <a:gd name="T12" fmla="*/ 0 w 893"/>
                <a:gd name="T13" fmla="*/ 58 h 911"/>
              </a:gdLst>
              <a:ahLst/>
              <a:cxnLst>
                <a:cxn ang="0">
                  <a:pos x="T0" y="T1"/>
                </a:cxn>
                <a:cxn ang="0">
                  <a:pos x="T2" y="T3"/>
                </a:cxn>
                <a:cxn ang="0">
                  <a:pos x="T4" y="T5"/>
                </a:cxn>
                <a:cxn ang="0">
                  <a:pos x="T6" y="T7"/>
                </a:cxn>
                <a:cxn ang="0">
                  <a:pos x="T8" y="T9"/>
                </a:cxn>
                <a:cxn ang="0">
                  <a:pos x="T10" y="T11"/>
                </a:cxn>
                <a:cxn ang="0">
                  <a:pos x="T12" y="T13"/>
                </a:cxn>
              </a:cxnLst>
              <a:rect l="0" t="0" r="r" b="b"/>
              <a:pathLst>
                <a:path w="893" h="911">
                  <a:moveTo>
                    <a:pt x="0" y="58"/>
                  </a:moveTo>
                  <a:lnTo>
                    <a:pt x="0" y="58"/>
                  </a:lnTo>
                  <a:lnTo>
                    <a:pt x="0" y="19"/>
                  </a:lnTo>
                  <a:lnTo>
                    <a:pt x="20" y="0"/>
                  </a:lnTo>
                  <a:lnTo>
                    <a:pt x="892" y="872"/>
                  </a:lnTo>
                  <a:lnTo>
                    <a:pt x="853" y="910"/>
                  </a:lnTo>
                  <a:lnTo>
                    <a:pt x="0" y="58"/>
                  </a:lnTo>
                </a:path>
              </a:pathLst>
            </a:custGeom>
            <a:solidFill>
              <a:srgbClr val="57555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24"/>
            <p:cNvSpPr>
              <a:spLocks noChangeArrowheads="1"/>
            </p:cNvSpPr>
            <p:nvPr/>
          </p:nvSpPr>
          <p:spPr bwMode="auto">
            <a:xfrm>
              <a:off x="6980238" y="4510088"/>
              <a:ext cx="293687" cy="307975"/>
            </a:xfrm>
            <a:custGeom>
              <a:avLst/>
              <a:gdLst>
                <a:gd name="T0" fmla="*/ 0 w 815"/>
                <a:gd name="T1" fmla="*/ 58 h 854"/>
                <a:gd name="T2" fmla="*/ 0 w 815"/>
                <a:gd name="T3" fmla="*/ 0 h 854"/>
                <a:gd name="T4" fmla="*/ 814 w 815"/>
                <a:gd name="T5" fmla="*/ 814 h 854"/>
                <a:gd name="T6" fmla="*/ 814 w 815"/>
                <a:gd name="T7" fmla="*/ 833 h 854"/>
                <a:gd name="T8" fmla="*/ 814 w 815"/>
                <a:gd name="T9" fmla="*/ 833 h 854"/>
                <a:gd name="T10" fmla="*/ 814 w 815"/>
                <a:gd name="T11" fmla="*/ 833 h 854"/>
                <a:gd name="T12" fmla="*/ 775 w 815"/>
                <a:gd name="T13" fmla="*/ 853 h 854"/>
                <a:gd name="T14" fmla="*/ 0 w 815"/>
                <a:gd name="T15" fmla="*/ 58 h 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5" h="854">
                  <a:moveTo>
                    <a:pt x="0" y="58"/>
                  </a:moveTo>
                  <a:lnTo>
                    <a:pt x="0" y="0"/>
                  </a:lnTo>
                  <a:lnTo>
                    <a:pt x="814" y="814"/>
                  </a:lnTo>
                  <a:lnTo>
                    <a:pt x="814" y="833"/>
                  </a:lnTo>
                  <a:lnTo>
                    <a:pt x="814" y="833"/>
                  </a:lnTo>
                  <a:lnTo>
                    <a:pt x="814" y="833"/>
                  </a:lnTo>
                  <a:lnTo>
                    <a:pt x="775" y="853"/>
                  </a:lnTo>
                  <a:lnTo>
                    <a:pt x="0" y="58"/>
                  </a:lnTo>
                </a:path>
              </a:pathLst>
            </a:custGeom>
            <a:solidFill>
              <a:srgbClr val="57555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25"/>
            <p:cNvSpPr>
              <a:spLocks noChangeArrowheads="1"/>
            </p:cNvSpPr>
            <p:nvPr/>
          </p:nvSpPr>
          <p:spPr bwMode="auto">
            <a:xfrm>
              <a:off x="6581775" y="3065463"/>
              <a:ext cx="544513" cy="803275"/>
            </a:xfrm>
            <a:custGeom>
              <a:avLst/>
              <a:gdLst>
                <a:gd name="T0" fmla="*/ 0 w 1512"/>
                <a:gd name="T1" fmla="*/ 0 h 2230"/>
                <a:gd name="T2" fmla="*/ 0 w 1512"/>
                <a:gd name="T3" fmla="*/ 0 h 2230"/>
                <a:gd name="T4" fmla="*/ 1046 w 1512"/>
                <a:gd name="T5" fmla="*/ 2229 h 2230"/>
                <a:gd name="T6" fmla="*/ 1511 w 1512"/>
                <a:gd name="T7" fmla="*/ 1492 h 2230"/>
                <a:gd name="T8" fmla="*/ 0 w 1512"/>
                <a:gd name="T9" fmla="*/ 0 h 2230"/>
              </a:gdLst>
              <a:ahLst/>
              <a:cxnLst>
                <a:cxn ang="0">
                  <a:pos x="T0" y="T1"/>
                </a:cxn>
                <a:cxn ang="0">
                  <a:pos x="T2" y="T3"/>
                </a:cxn>
                <a:cxn ang="0">
                  <a:pos x="T4" y="T5"/>
                </a:cxn>
                <a:cxn ang="0">
                  <a:pos x="T6" y="T7"/>
                </a:cxn>
                <a:cxn ang="0">
                  <a:pos x="T8" y="T9"/>
                </a:cxn>
              </a:cxnLst>
              <a:rect l="0" t="0" r="r" b="b"/>
              <a:pathLst>
                <a:path w="1512" h="2230">
                  <a:moveTo>
                    <a:pt x="0" y="0"/>
                  </a:moveTo>
                  <a:lnTo>
                    <a:pt x="0" y="0"/>
                  </a:lnTo>
                  <a:cubicBezTo>
                    <a:pt x="0" y="0"/>
                    <a:pt x="175" y="1802"/>
                    <a:pt x="1046" y="2229"/>
                  </a:cubicBezTo>
                  <a:cubicBezTo>
                    <a:pt x="1046" y="2229"/>
                    <a:pt x="1201" y="1725"/>
                    <a:pt x="1511" y="1492"/>
                  </a:cubicBezTo>
                  <a:cubicBezTo>
                    <a:pt x="1511" y="1492"/>
                    <a:pt x="581" y="853"/>
                    <a:pt x="0" y="0"/>
                  </a:cubicBezTo>
                </a:path>
              </a:pathLst>
            </a:custGeom>
            <a:solidFill>
              <a:srgbClr val="D3D5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26"/>
            <p:cNvSpPr>
              <a:spLocks noChangeArrowheads="1"/>
            </p:cNvSpPr>
            <p:nvPr/>
          </p:nvSpPr>
          <p:spPr bwMode="auto">
            <a:xfrm>
              <a:off x="7167563" y="3449638"/>
              <a:ext cx="244475" cy="439737"/>
            </a:xfrm>
            <a:custGeom>
              <a:avLst/>
              <a:gdLst>
                <a:gd name="T0" fmla="*/ 678 w 679"/>
                <a:gd name="T1" fmla="*/ 0 h 1221"/>
                <a:gd name="T2" fmla="*/ 678 w 679"/>
                <a:gd name="T3" fmla="*/ 0 h 1221"/>
                <a:gd name="T4" fmla="*/ 678 w 679"/>
                <a:gd name="T5" fmla="*/ 1046 h 1221"/>
                <a:gd name="T6" fmla="*/ 388 w 679"/>
                <a:gd name="T7" fmla="*/ 1220 h 1221"/>
                <a:gd name="T8" fmla="*/ 0 w 679"/>
                <a:gd name="T9" fmla="*/ 426 h 1221"/>
                <a:gd name="T10" fmla="*/ 678 w 679"/>
                <a:gd name="T11" fmla="*/ 0 h 1221"/>
              </a:gdLst>
              <a:ahLst/>
              <a:cxnLst>
                <a:cxn ang="0">
                  <a:pos x="T0" y="T1"/>
                </a:cxn>
                <a:cxn ang="0">
                  <a:pos x="T2" y="T3"/>
                </a:cxn>
                <a:cxn ang="0">
                  <a:pos x="T4" y="T5"/>
                </a:cxn>
                <a:cxn ang="0">
                  <a:pos x="T6" y="T7"/>
                </a:cxn>
                <a:cxn ang="0">
                  <a:pos x="T8" y="T9"/>
                </a:cxn>
                <a:cxn ang="0">
                  <a:pos x="T10" y="T11"/>
                </a:cxn>
              </a:cxnLst>
              <a:rect l="0" t="0" r="r" b="b"/>
              <a:pathLst>
                <a:path w="679" h="1221">
                  <a:moveTo>
                    <a:pt x="678" y="0"/>
                  </a:moveTo>
                  <a:lnTo>
                    <a:pt x="678" y="0"/>
                  </a:lnTo>
                  <a:cubicBezTo>
                    <a:pt x="678" y="1046"/>
                    <a:pt x="678" y="1046"/>
                    <a:pt x="678" y="1046"/>
                  </a:cubicBezTo>
                  <a:cubicBezTo>
                    <a:pt x="581" y="1124"/>
                    <a:pt x="484" y="1182"/>
                    <a:pt x="388" y="1220"/>
                  </a:cubicBezTo>
                  <a:cubicBezTo>
                    <a:pt x="388" y="1220"/>
                    <a:pt x="271" y="697"/>
                    <a:pt x="0" y="426"/>
                  </a:cubicBezTo>
                  <a:cubicBezTo>
                    <a:pt x="0" y="426"/>
                    <a:pt x="310" y="271"/>
                    <a:pt x="678" y="0"/>
                  </a:cubicBezTo>
                </a:path>
              </a:pathLst>
            </a:custGeom>
            <a:solidFill>
              <a:srgbClr val="D3D5D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27"/>
            <p:cNvSpPr>
              <a:spLocks noChangeArrowheads="1"/>
            </p:cNvSpPr>
            <p:nvPr/>
          </p:nvSpPr>
          <p:spPr bwMode="auto">
            <a:xfrm>
              <a:off x="6316663" y="2933700"/>
              <a:ext cx="1095375" cy="690563"/>
            </a:xfrm>
            <a:custGeom>
              <a:avLst/>
              <a:gdLst>
                <a:gd name="T0" fmla="*/ 0 w 3043"/>
                <a:gd name="T1" fmla="*/ 0 h 1919"/>
                <a:gd name="T2" fmla="*/ 0 w 3043"/>
                <a:gd name="T3" fmla="*/ 0 h 1919"/>
                <a:gd name="T4" fmla="*/ 3042 w 3043"/>
                <a:gd name="T5" fmla="*/ 0 h 1919"/>
                <a:gd name="T6" fmla="*/ 3042 w 3043"/>
                <a:gd name="T7" fmla="*/ 1763 h 1919"/>
                <a:gd name="T8" fmla="*/ 2693 w 3043"/>
                <a:gd name="T9" fmla="*/ 1899 h 1919"/>
                <a:gd name="T10" fmla="*/ 2538 w 3043"/>
                <a:gd name="T11" fmla="*/ 1918 h 1919"/>
                <a:gd name="T12" fmla="*/ 2538 w 3043"/>
                <a:gd name="T13" fmla="*/ 1918 h 1919"/>
                <a:gd name="T14" fmla="*/ 2538 w 3043"/>
                <a:gd name="T15" fmla="*/ 1918 h 1919"/>
                <a:gd name="T16" fmla="*/ 2538 w 3043"/>
                <a:gd name="T17" fmla="*/ 1918 h 1919"/>
                <a:gd name="T18" fmla="*/ 2461 w 3043"/>
                <a:gd name="T19" fmla="*/ 1918 h 1919"/>
                <a:gd name="T20" fmla="*/ 2480 w 3043"/>
                <a:gd name="T21" fmla="*/ 1918 h 1919"/>
                <a:gd name="T22" fmla="*/ 2461 w 3043"/>
                <a:gd name="T23" fmla="*/ 1918 h 1919"/>
                <a:gd name="T24" fmla="*/ 1937 w 3043"/>
                <a:gd name="T25" fmla="*/ 1860 h 1919"/>
                <a:gd name="T26" fmla="*/ 1899 w 3043"/>
                <a:gd name="T27" fmla="*/ 1841 h 1919"/>
                <a:gd name="T28" fmla="*/ 659 w 3043"/>
                <a:gd name="T29" fmla="*/ 892 h 1919"/>
                <a:gd name="T30" fmla="*/ 659 w 3043"/>
                <a:gd name="T31" fmla="*/ 892 h 1919"/>
                <a:gd name="T32" fmla="*/ 659 w 3043"/>
                <a:gd name="T33" fmla="*/ 892 h 1919"/>
                <a:gd name="T34" fmla="*/ 0 w 3043"/>
                <a:gd name="T35"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3" h="1919">
                  <a:moveTo>
                    <a:pt x="0" y="0"/>
                  </a:moveTo>
                  <a:lnTo>
                    <a:pt x="0" y="0"/>
                  </a:lnTo>
                  <a:cubicBezTo>
                    <a:pt x="3042" y="0"/>
                    <a:pt x="3042" y="0"/>
                    <a:pt x="3042" y="0"/>
                  </a:cubicBezTo>
                  <a:cubicBezTo>
                    <a:pt x="3042" y="1763"/>
                    <a:pt x="3042" y="1763"/>
                    <a:pt x="3042" y="1763"/>
                  </a:cubicBezTo>
                  <a:cubicBezTo>
                    <a:pt x="2926" y="1822"/>
                    <a:pt x="2810" y="1860"/>
                    <a:pt x="2693" y="1899"/>
                  </a:cubicBezTo>
                  <a:cubicBezTo>
                    <a:pt x="2655" y="1899"/>
                    <a:pt x="2597" y="1918"/>
                    <a:pt x="2538" y="1918"/>
                  </a:cubicBezTo>
                  <a:lnTo>
                    <a:pt x="2538" y="1918"/>
                  </a:lnTo>
                  <a:lnTo>
                    <a:pt x="2538" y="1918"/>
                  </a:lnTo>
                  <a:lnTo>
                    <a:pt x="2538" y="1918"/>
                  </a:lnTo>
                  <a:cubicBezTo>
                    <a:pt x="2538" y="1918"/>
                    <a:pt x="2519" y="1918"/>
                    <a:pt x="2461" y="1918"/>
                  </a:cubicBezTo>
                  <a:cubicBezTo>
                    <a:pt x="2480" y="1918"/>
                    <a:pt x="2480" y="1918"/>
                    <a:pt x="2480" y="1918"/>
                  </a:cubicBezTo>
                  <a:cubicBezTo>
                    <a:pt x="2480" y="1918"/>
                    <a:pt x="2480" y="1918"/>
                    <a:pt x="2461" y="1918"/>
                  </a:cubicBezTo>
                  <a:cubicBezTo>
                    <a:pt x="2345" y="1918"/>
                    <a:pt x="2073" y="1918"/>
                    <a:pt x="1937" y="1860"/>
                  </a:cubicBezTo>
                  <a:cubicBezTo>
                    <a:pt x="1918" y="1860"/>
                    <a:pt x="1918" y="1841"/>
                    <a:pt x="1899" y="1841"/>
                  </a:cubicBezTo>
                  <a:cubicBezTo>
                    <a:pt x="1705" y="1763"/>
                    <a:pt x="1105" y="1453"/>
                    <a:pt x="659" y="892"/>
                  </a:cubicBezTo>
                  <a:lnTo>
                    <a:pt x="659" y="892"/>
                  </a:lnTo>
                  <a:lnTo>
                    <a:pt x="659" y="892"/>
                  </a:lnTo>
                  <a:cubicBezTo>
                    <a:pt x="446" y="678"/>
                    <a:pt x="213" y="388"/>
                    <a:pt x="0" y="0"/>
                  </a:cubicBezTo>
                </a:path>
              </a:pathLst>
            </a:custGeom>
            <a:solidFill>
              <a:srgbClr val="FDD5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7" name="Title 20"/>
          <p:cNvSpPr txBox="1">
            <a:spLocks/>
          </p:cNvSpPr>
          <p:nvPr/>
        </p:nvSpPr>
        <p:spPr>
          <a:xfrm>
            <a:off x="1723991" y="3132797"/>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Regular"/>
                <a:cs typeface="Roboto Regular"/>
              </a:rPr>
              <a:t>01 </a:t>
            </a:r>
          </a:p>
        </p:txBody>
      </p:sp>
      <p:sp>
        <p:nvSpPr>
          <p:cNvPr id="38" name="Title 20"/>
          <p:cNvSpPr txBox="1">
            <a:spLocks/>
          </p:cNvSpPr>
          <p:nvPr/>
        </p:nvSpPr>
        <p:spPr>
          <a:xfrm>
            <a:off x="3280808" y="3310568"/>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Light"/>
                <a:cs typeface="Roboto Light"/>
              </a:rPr>
              <a:t>First Key</a:t>
            </a:r>
          </a:p>
        </p:txBody>
      </p:sp>
      <p:sp>
        <p:nvSpPr>
          <p:cNvPr id="39" name="Title 20"/>
          <p:cNvSpPr txBox="1">
            <a:spLocks/>
          </p:cNvSpPr>
          <p:nvPr/>
        </p:nvSpPr>
        <p:spPr>
          <a:xfrm>
            <a:off x="3300344" y="3874271"/>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sp>
        <p:nvSpPr>
          <p:cNvPr id="41" name="Title 20"/>
          <p:cNvSpPr txBox="1">
            <a:spLocks/>
          </p:cNvSpPr>
          <p:nvPr/>
        </p:nvSpPr>
        <p:spPr>
          <a:xfrm>
            <a:off x="8337247" y="3145981"/>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Regular"/>
                <a:cs typeface="Roboto Regular"/>
              </a:rPr>
              <a:t>02 </a:t>
            </a:r>
          </a:p>
        </p:txBody>
      </p:sp>
      <p:sp>
        <p:nvSpPr>
          <p:cNvPr id="42" name="Title 20"/>
          <p:cNvSpPr txBox="1">
            <a:spLocks/>
          </p:cNvSpPr>
          <p:nvPr/>
        </p:nvSpPr>
        <p:spPr>
          <a:xfrm>
            <a:off x="9944570" y="3323752"/>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Light"/>
                <a:cs typeface="Roboto Light"/>
              </a:rPr>
              <a:t>Second Key</a:t>
            </a:r>
          </a:p>
        </p:txBody>
      </p:sp>
      <p:sp>
        <p:nvSpPr>
          <p:cNvPr id="43" name="Title 20"/>
          <p:cNvSpPr txBox="1">
            <a:spLocks/>
          </p:cNvSpPr>
          <p:nvPr/>
        </p:nvSpPr>
        <p:spPr>
          <a:xfrm>
            <a:off x="9964106" y="3887455"/>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sp>
        <p:nvSpPr>
          <p:cNvPr id="49" name="Title 20"/>
          <p:cNvSpPr txBox="1">
            <a:spLocks/>
          </p:cNvSpPr>
          <p:nvPr/>
        </p:nvSpPr>
        <p:spPr>
          <a:xfrm>
            <a:off x="8264531" y="5522292"/>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Regular"/>
                <a:cs typeface="Roboto Regular"/>
              </a:rPr>
              <a:t>04 </a:t>
            </a:r>
          </a:p>
        </p:txBody>
      </p:sp>
      <p:sp>
        <p:nvSpPr>
          <p:cNvPr id="50" name="Title 20"/>
          <p:cNvSpPr txBox="1">
            <a:spLocks/>
          </p:cNvSpPr>
          <p:nvPr/>
        </p:nvSpPr>
        <p:spPr>
          <a:xfrm>
            <a:off x="9871854" y="5700063"/>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Light"/>
                <a:cs typeface="Roboto Light"/>
              </a:rPr>
              <a:t>Fourth Key</a:t>
            </a:r>
          </a:p>
        </p:txBody>
      </p:sp>
      <p:sp>
        <p:nvSpPr>
          <p:cNvPr id="51" name="Title 20"/>
          <p:cNvSpPr txBox="1">
            <a:spLocks/>
          </p:cNvSpPr>
          <p:nvPr/>
        </p:nvSpPr>
        <p:spPr>
          <a:xfrm>
            <a:off x="9891390" y="6263766"/>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sp>
        <p:nvSpPr>
          <p:cNvPr id="53" name="Title 20"/>
          <p:cNvSpPr txBox="1">
            <a:spLocks/>
          </p:cNvSpPr>
          <p:nvPr/>
        </p:nvSpPr>
        <p:spPr>
          <a:xfrm>
            <a:off x="1651223" y="7877891"/>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Regular"/>
                <a:cs typeface="Roboto Regular"/>
              </a:rPr>
              <a:t>05 </a:t>
            </a:r>
          </a:p>
        </p:txBody>
      </p:sp>
      <p:sp>
        <p:nvSpPr>
          <p:cNvPr id="54" name="Title 20"/>
          <p:cNvSpPr txBox="1">
            <a:spLocks/>
          </p:cNvSpPr>
          <p:nvPr/>
        </p:nvSpPr>
        <p:spPr>
          <a:xfrm>
            <a:off x="3179175" y="8055662"/>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Light"/>
                <a:cs typeface="Roboto Light"/>
              </a:rPr>
              <a:t>Fifth Key</a:t>
            </a:r>
          </a:p>
        </p:txBody>
      </p:sp>
      <p:sp>
        <p:nvSpPr>
          <p:cNvPr id="55" name="Title 20"/>
          <p:cNvSpPr txBox="1">
            <a:spLocks/>
          </p:cNvSpPr>
          <p:nvPr/>
        </p:nvSpPr>
        <p:spPr>
          <a:xfrm>
            <a:off x="3198711" y="8619365"/>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cxnSp>
        <p:nvCxnSpPr>
          <p:cNvPr id="60" name="Straight Connector 59"/>
          <p:cNvCxnSpPr/>
          <p:nvPr/>
        </p:nvCxnSpPr>
        <p:spPr>
          <a:xfrm flipH="1" flipV="1">
            <a:off x="8276619" y="3347111"/>
            <a:ext cx="37307" cy="6161965"/>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sp>
        <p:nvSpPr>
          <p:cNvPr id="63" name="Title 20"/>
          <p:cNvSpPr txBox="1">
            <a:spLocks/>
          </p:cNvSpPr>
          <p:nvPr/>
        </p:nvSpPr>
        <p:spPr>
          <a:xfrm>
            <a:off x="1675272" y="5503478"/>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Regular"/>
                <a:cs typeface="Roboto Regular"/>
              </a:rPr>
              <a:t>03 </a:t>
            </a:r>
          </a:p>
        </p:txBody>
      </p:sp>
      <p:sp>
        <p:nvSpPr>
          <p:cNvPr id="64" name="Title 20"/>
          <p:cNvSpPr txBox="1">
            <a:spLocks/>
          </p:cNvSpPr>
          <p:nvPr/>
        </p:nvSpPr>
        <p:spPr>
          <a:xfrm>
            <a:off x="3232089" y="5681249"/>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Light"/>
                <a:cs typeface="Roboto Light"/>
              </a:rPr>
              <a:t>Third Key</a:t>
            </a:r>
          </a:p>
        </p:txBody>
      </p:sp>
      <p:sp>
        <p:nvSpPr>
          <p:cNvPr id="65" name="Title 20"/>
          <p:cNvSpPr txBox="1">
            <a:spLocks/>
          </p:cNvSpPr>
          <p:nvPr/>
        </p:nvSpPr>
        <p:spPr>
          <a:xfrm>
            <a:off x="3251625" y="6244952"/>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sp>
        <p:nvSpPr>
          <p:cNvPr id="67" name="Title 20"/>
          <p:cNvSpPr txBox="1">
            <a:spLocks/>
          </p:cNvSpPr>
          <p:nvPr/>
        </p:nvSpPr>
        <p:spPr>
          <a:xfrm>
            <a:off x="8238074" y="7877891"/>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Roboto Regular"/>
                <a:cs typeface="Roboto Regular"/>
              </a:rPr>
              <a:t>06 </a:t>
            </a:r>
          </a:p>
        </p:txBody>
      </p:sp>
      <p:sp>
        <p:nvSpPr>
          <p:cNvPr id="68" name="Title 20"/>
          <p:cNvSpPr txBox="1">
            <a:spLocks/>
          </p:cNvSpPr>
          <p:nvPr/>
        </p:nvSpPr>
        <p:spPr>
          <a:xfrm>
            <a:off x="9845397" y="8055662"/>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b="1" dirty="0">
                <a:solidFill>
                  <a:schemeClr val="tx1"/>
                </a:solidFill>
                <a:latin typeface="Roboto Light"/>
                <a:cs typeface="Roboto Light"/>
              </a:rPr>
              <a:t>Sixth Key</a:t>
            </a:r>
          </a:p>
        </p:txBody>
      </p:sp>
      <p:sp>
        <p:nvSpPr>
          <p:cNvPr id="69" name="Title 20"/>
          <p:cNvSpPr txBox="1">
            <a:spLocks/>
          </p:cNvSpPr>
          <p:nvPr/>
        </p:nvSpPr>
        <p:spPr>
          <a:xfrm>
            <a:off x="9864933" y="8619365"/>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Roboto Light"/>
                <a:cs typeface="Roboto Light"/>
              </a:rPr>
              <a:t>Lorem ipsum dolor sit amet, consectetur adipiscing elit. Aliquam tincidunt ante nec sem congue convallis. </a:t>
            </a:r>
            <a:endParaRPr lang="en-US" sz="1800" dirty="0">
              <a:solidFill>
                <a:schemeClr val="tx1"/>
              </a:solidFill>
              <a:latin typeface="Roboto Light"/>
              <a:cs typeface="Roboto Light"/>
            </a:endParaRPr>
          </a:p>
        </p:txBody>
      </p:sp>
      <p:sp>
        <p:nvSpPr>
          <p:cNvPr id="71" name="Title 20"/>
          <p:cNvSpPr txBox="1">
            <a:spLocks/>
          </p:cNvSpPr>
          <p:nvPr/>
        </p:nvSpPr>
        <p:spPr>
          <a:xfrm>
            <a:off x="1775137" y="10503388"/>
            <a:ext cx="13387074" cy="1563517"/>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fr-FR" sz="24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fr-FR" sz="2400" dirty="0" err="1">
                <a:solidFill>
                  <a:schemeClr val="tx1"/>
                </a:solidFill>
                <a:latin typeface="Roboto Light"/>
                <a:cs typeface="Roboto Light"/>
              </a:rPr>
              <a:t>Pellentesque</a:t>
            </a:r>
            <a:r>
              <a:rPr lang="fr-FR" sz="2400" dirty="0">
                <a:solidFill>
                  <a:schemeClr val="tx1"/>
                </a:solidFill>
                <a:latin typeface="Roboto Light"/>
                <a:cs typeface="Roboto Light"/>
              </a:rPr>
              <a:t> </a:t>
            </a:r>
            <a:r>
              <a:rPr lang="fr-FR" sz="2400" dirty="0" err="1">
                <a:solidFill>
                  <a:schemeClr val="tx1"/>
                </a:solidFill>
                <a:latin typeface="Roboto Light"/>
                <a:cs typeface="Roboto Light"/>
              </a:rPr>
              <a:t>rhoncus</a:t>
            </a:r>
            <a:endParaRPr lang="en-US" sz="2400" dirty="0">
              <a:solidFill>
                <a:schemeClr val="tx1"/>
              </a:solidFill>
              <a:latin typeface="Roboto Light"/>
              <a:cs typeface="Roboto Light"/>
            </a:endParaRPr>
          </a:p>
        </p:txBody>
      </p:sp>
    </p:spTree>
    <p:extLst>
      <p:ext uri="{BB962C8B-B14F-4D97-AF65-F5344CB8AC3E}">
        <p14:creationId xmlns:p14="http://schemas.microsoft.com/office/powerpoint/2010/main" val="202041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1" grpId="0"/>
      <p:bldP spid="42" grpId="0"/>
      <p:bldP spid="43" grpId="0"/>
      <p:bldP spid="49" grpId="0"/>
      <p:bldP spid="50" grpId="0"/>
      <p:bldP spid="51" grpId="0"/>
      <p:bldP spid="53" grpId="0"/>
      <p:bldP spid="54" grpId="0"/>
      <p:bldP spid="55" grpId="0"/>
      <p:bldP spid="63" grpId="0"/>
      <p:bldP spid="64" grpId="0"/>
      <p:bldP spid="65" grpId="0"/>
      <p:bldP spid="67" grpId="0"/>
      <p:bldP spid="68" grpId="0"/>
      <p:bldP spid="69" grpId="0"/>
      <p:bldP spid="7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rot="16200000">
            <a:off x="9635451" y="-781734"/>
            <a:ext cx="5116281" cy="24387175"/>
          </a:xfrm>
          <a:prstGeom prst="rect">
            <a:avLst/>
          </a:prstGeom>
          <a:gradFill flip="none" rotWithShape="1">
            <a:gsLst>
              <a:gs pos="0">
                <a:srgbClr val="28384C">
                  <a:alpha val="93000"/>
                </a:srgbClr>
              </a:gs>
              <a:gs pos="100000">
                <a:srgbClr val="28384C">
                  <a:alpha val="6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05677" y="10051577"/>
            <a:ext cx="20394871" cy="2982868"/>
          </a:xfrm>
          <a:prstGeom prst="rect">
            <a:avLst/>
          </a:prstGeom>
          <a:noFill/>
        </p:spPr>
        <p:txBody>
          <a:bodyPr wrap="square" rtlCol="0">
            <a:spAutoFit/>
          </a:bodyPr>
          <a:lstStyle/>
          <a:p>
            <a:pPr algn="ctr">
              <a:lnSpc>
                <a:spcPct val="80000"/>
              </a:lnSpc>
            </a:pPr>
            <a:r>
              <a:rPr lang="en-US" sz="11500" dirty="0">
                <a:solidFill>
                  <a:schemeClr val="bg1"/>
                </a:solidFill>
                <a:latin typeface="Roboto Black"/>
                <a:cs typeface="Roboto Black"/>
              </a:rPr>
              <a:t>FINANCIAL</a:t>
            </a:r>
          </a:p>
          <a:p>
            <a:pPr algn="ctr">
              <a:lnSpc>
                <a:spcPct val="80000"/>
              </a:lnSpc>
            </a:pPr>
            <a:r>
              <a:rPr lang="en-US" sz="11500" dirty="0">
                <a:solidFill>
                  <a:schemeClr val="bg1"/>
                </a:solidFill>
                <a:latin typeface="Roboto Black"/>
                <a:cs typeface="Roboto Black"/>
              </a:rPr>
              <a:t>PROJECTIONS</a:t>
            </a:r>
            <a:endParaRPr lang="en-US" sz="16600" dirty="0">
              <a:solidFill>
                <a:schemeClr val="bg1"/>
              </a:solidFill>
              <a:latin typeface="Roboto Black"/>
              <a:cs typeface="Roboto Black"/>
            </a:endParaRPr>
          </a:p>
        </p:txBody>
      </p:sp>
      <p:sp>
        <p:nvSpPr>
          <p:cNvPr id="3" name="Oval 2"/>
          <p:cNvSpPr/>
          <p:nvPr/>
        </p:nvSpPr>
        <p:spPr>
          <a:xfrm>
            <a:off x="11061103" y="7736356"/>
            <a:ext cx="2315221" cy="231522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169"/>
          <p:cNvSpPr>
            <a:spLocks noChangeArrowheads="1"/>
          </p:cNvSpPr>
          <p:nvPr/>
        </p:nvSpPr>
        <p:spPr bwMode="auto">
          <a:xfrm>
            <a:off x="11495332" y="8323437"/>
            <a:ext cx="1305244" cy="1044193"/>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p:spPr>
        <p:txBody>
          <a:bodyPr wrap="none" anchor="ctr"/>
          <a:lstStyle/>
          <a:p>
            <a:endParaRPr lang="en-US" dirty="0"/>
          </a:p>
        </p:txBody>
      </p:sp>
      <p:sp>
        <p:nvSpPr>
          <p:cNvPr id="9" name="Slide Number Placeholder 8"/>
          <p:cNvSpPr>
            <a:spLocks noGrp="1"/>
          </p:cNvSpPr>
          <p:nvPr>
            <p:ph type="sldNum" sz="quarter" idx="4294967295"/>
          </p:nvPr>
        </p:nvSpPr>
        <p:spPr>
          <a:xfrm>
            <a:off x="21862958" y="1188201"/>
            <a:ext cx="930417" cy="663864"/>
          </a:xfrm>
        </p:spPr>
        <p:txBody>
          <a:bodyPr/>
          <a:lstStyle/>
          <a:p>
            <a:fld id="{9E30716D-6579-E840-A866-65A32A51B07B}" type="slidenum">
              <a:rPr lang="en-US" smtClean="0"/>
              <a:pPr/>
              <a:t>64</a:t>
            </a:fld>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44097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sosceles Triangle 2"/>
          <p:cNvSpPr/>
          <p:nvPr/>
        </p:nvSpPr>
        <p:spPr>
          <a:xfrm>
            <a:off x="2835241" y="6217435"/>
            <a:ext cx="2960444" cy="322378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9" tIns="121897" rIns="243799" bIns="121897" rtlCol="0" anchor="ctr"/>
          <a:lstStyle/>
          <a:p>
            <a:pPr algn="ctr"/>
            <a:endParaRPr lang="en-US" dirty="0"/>
          </a:p>
        </p:txBody>
      </p:sp>
      <p:sp>
        <p:nvSpPr>
          <p:cNvPr id="40" name="Isosceles Triangle 2"/>
          <p:cNvSpPr/>
          <p:nvPr/>
        </p:nvSpPr>
        <p:spPr>
          <a:xfrm>
            <a:off x="5008111" y="4170863"/>
            <a:ext cx="2960444" cy="527036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9" tIns="121897" rIns="243799" bIns="121897" rtlCol="0" anchor="ctr"/>
          <a:lstStyle/>
          <a:p>
            <a:pPr algn="ctr"/>
            <a:endParaRPr lang="en-US" dirty="0"/>
          </a:p>
        </p:txBody>
      </p:sp>
      <p:sp>
        <p:nvSpPr>
          <p:cNvPr id="41" name="Isosceles Triangle 2"/>
          <p:cNvSpPr/>
          <p:nvPr/>
        </p:nvSpPr>
        <p:spPr>
          <a:xfrm>
            <a:off x="7150675" y="6217435"/>
            <a:ext cx="2960444" cy="322378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9" tIns="121897" rIns="243799" bIns="121897" rtlCol="0" anchor="ctr"/>
          <a:lstStyle/>
          <a:p>
            <a:pPr algn="ctr"/>
            <a:endParaRPr lang="en-US" dirty="0"/>
          </a:p>
        </p:txBody>
      </p:sp>
      <p:grpSp>
        <p:nvGrpSpPr>
          <p:cNvPr id="46" name="Group 45"/>
          <p:cNvGrpSpPr/>
          <p:nvPr/>
        </p:nvGrpSpPr>
        <p:grpSpPr>
          <a:xfrm>
            <a:off x="3553171" y="5148759"/>
            <a:ext cx="1405023" cy="869773"/>
            <a:chOff x="1938321" y="1828131"/>
            <a:chExt cx="526815" cy="326165"/>
          </a:xfrm>
          <a:solidFill>
            <a:schemeClr val="accent1"/>
          </a:solidFill>
        </p:grpSpPr>
        <p:sp>
          <p:nvSpPr>
            <p:cNvPr id="47" name="Isosceles Triangle 46"/>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latin typeface="Calibri"/>
                <a:cs typeface="Calibri"/>
              </a:endParaRPr>
            </a:p>
          </p:txBody>
        </p:sp>
        <p:sp>
          <p:nvSpPr>
            <p:cNvPr id="48" name="Rectangle 47"/>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grpSp>
        <p:nvGrpSpPr>
          <p:cNvPr id="49" name="Group 48"/>
          <p:cNvGrpSpPr/>
          <p:nvPr/>
        </p:nvGrpSpPr>
        <p:grpSpPr>
          <a:xfrm>
            <a:off x="5762941" y="3100556"/>
            <a:ext cx="1405023" cy="869773"/>
            <a:chOff x="1938321" y="1828131"/>
            <a:chExt cx="526815" cy="326165"/>
          </a:xfrm>
          <a:solidFill>
            <a:schemeClr val="accent2"/>
          </a:solidFill>
        </p:grpSpPr>
        <p:sp>
          <p:nvSpPr>
            <p:cNvPr id="50" name="Isosceles Triangle 49"/>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latin typeface="Calibri"/>
                <a:cs typeface="Calibri"/>
              </a:endParaRPr>
            </a:p>
          </p:txBody>
        </p:sp>
        <p:sp>
          <p:nvSpPr>
            <p:cNvPr id="51" name="Rectangle 50"/>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75%</a:t>
              </a:r>
            </a:p>
          </p:txBody>
        </p:sp>
      </p:grpSp>
      <p:grpSp>
        <p:nvGrpSpPr>
          <p:cNvPr id="52" name="Group 51"/>
          <p:cNvGrpSpPr/>
          <p:nvPr/>
        </p:nvGrpSpPr>
        <p:grpSpPr>
          <a:xfrm>
            <a:off x="8006553" y="5182076"/>
            <a:ext cx="1405023" cy="869773"/>
            <a:chOff x="1938321" y="1828131"/>
            <a:chExt cx="526815" cy="326165"/>
          </a:xfrm>
          <a:solidFill>
            <a:schemeClr val="accent3"/>
          </a:solidFill>
        </p:grpSpPr>
        <p:sp>
          <p:nvSpPr>
            <p:cNvPr id="53" name="Isosceles Triangle 52"/>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latin typeface="Calibri"/>
                <a:cs typeface="Calibri"/>
              </a:endParaRPr>
            </a:p>
          </p:txBody>
        </p:sp>
        <p:sp>
          <p:nvSpPr>
            <p:cNvPr id="54" name="Rectangle 53"/>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sp>
        <p:nvSpPr>
          <p:cNvPr id="43" name="Isosceles Triangle 2"/>
          <p:cNvSpPr/>
          <p:nvPr/>
        </p:nvSpPr>
        <p:spPr>
          <a:xfrm>
            <a:off x="14150690" y="6217435"/>
            <a:ext cx="2960444" cy="322378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9" tIns="121897" rIns="243799" bIns="121897" rtlCol="0" anchor="ctr"/>
          <a:lstStyle/>
          <a:p>
            <a:pPr algn="ctr"/>
            <a:endParaRPr lang="en-US" dirty="0"/>
          </a:p>
        </p:txBody>
      </p:sp>
      <p:sp>
        <p:nvSpPr>
          <p:cNvPr id="44" name="Isosceles Triangle 2"/>
          <p:cNvSpPr/>
          <p:nvPr/>
        </p:nvSpPr>
        <p:spPr>
          <a:xfrm>
            <a:off x="16323560" y="4170863"/>
            <a:ext cx="2960444" cy="527036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9" tIns="121897" rIns="243799" bIns="121897" rtlCol="0" anchor="ctr"/>
          <a:lstStyle/>
          <a:p>
            <a:pPr algn="ctr"/>
            <a:endParaRPr lang="en-US" dirty="0"/>
          </a:p>
        </p:txBody>
      </p:sp>
      <p:sp>
        <p:nvSpPr>
          <p:cNvPr id="45" name="Isosceles Triangle 2"/>
          <p:cNvSpPr/>
          <p:nvPr/>
        </p:nvSpPr>
        <p:spPr>
          <a:xfrm>
            <a:off x="18466124" y="6217435"/>
            <a:ext cx="2960444" cy="322378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9" tIns="121897" rIns="243799" bIns="121897" rtlCol="0" anchor="ctr"/>
          <a:lstStyle/>
          <a:p>
            <a:pPr algn="ctr"/>
            <a:endParaRPr lang="en-US" dirty="0"/>
          </a:p>
        </p:txBody>
      </p:sp>
      <p:grpSp>
        <p:nvGrpSpPr>
          <p:cNvPr id="2" name="Group 1"/>
          <p:cNvGrpSpPr/>
          <p:nvPr/>
        </p:nvGrpSpPr>
        <p:grpSpPr>
          <a:xfrm>
            <a:off x="14893463" y="5207162"/>
            <a:ext cx="1405023" cy="869773"/>
            <a:chOff x="5584321" y="1952685"/>
            <a:chExt cx="526815" cy="326165"/>
          </a:xfrm>
          <a:solidFill>
            <a:schemeClr val="accent4"/>
          </a:solidFill>
        </p:grpSpPr>
        <p:sp>
          <p:nvSpPr>
            <p:cNvPr id="56" name="Isosceles Triangle 55"/>
            <p:cNvSpPr/>
            <p:nvPr/>
          </p:nvSpPr>
          <p:spPr>
            <a:xfrm rot="10800000">
              <a:off x="5734439" y="2090702"/>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57" name="Rectangle 56"/>
            <p:cNvSpPr/>
            <p:nvPr/>
          </p:nvSpPr>
          <p:spPr>
            <a:xfrm>
              <a:off x="5584321" y="1952685"/>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grpSp>
        <p:nvGrpSpPr>
          <p:cNvPr id="58" name="Group 57"/>
          <p:cNvGrpSpPr/>
          <p:nvPr/>
        </p:nvGrpSpPr>
        <p:grpSpPr>
          <a:xfrm>
            <a:off x="17103233" y="3158962"/>
            <a:ext cx="1405023" cy="869773"/>
            <a:chOff x="1938321" y="1828131"/>
            <a:chExt cx="526815" cy="326165"/>
          </a:xfrm>
          <a:solidFill>
            <a:schemeClr val="accent5"/>
          </a:solidFill>
        </p:grpSpPr>
        <p:sp>
          <p:nvSpPr>
            <p:cNvPr id="59" name="Isosceles Triangle 58"/>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latin typeface="Calibri"/>
                <a:cs typeface="Calibri"/>
              </a:endParaRPr>
            </a:p>
          </p:txBody>
        </p:sp>
        <p:sp>
          <p:nvSpPr>
            <p:cNvPr id="60" name="Rectangle 59"/>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75%</a:t>
              </a:r>
            </a:p>
          </p:txBody>
        </p:sp>
      </p:grpSp>
      <p:grpSp>
        <p:nvGrpSpPr>
          <p:cNvPr id="61" name="Group 60"/>
          <p:cNvGrpSpPr/>
          <p:nvPr/>
        </p:nvGrpSpPr>
        <p:grpSpPr>
          <a:xfrm>
            <a:off x="19346856" y="5240484"/>
            <a:ext cx="1405023" cy="869773"/>
            <a:chOff x="1938321" y="1828131"/>
            <a:chExt cx="526815" cy="326165"/>
          </a:xfrm>
          <a:solidFill>
            <a:schemeClr val="accent6"/>
          </a:solidFill>
        </p:grpSpPr>
        <p:sp>
          <p:nvSpPr>
            <p:cNvPr id="62" name="Isosceles Triangle 61"/>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latin typeface="Calibri"/>
                <a:cs typeface="Calibri"/>
              </a:endParaRPr>
            </a:p>
          </p:txBody>
        </p:sp>
        <p:sp>
          <p:nvSpPr>
            <p:cNvPr id="63" name="Rectangle 62"/>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cxnSp>
        <p:nvCxnSpPr>
          <p:cNvPr id="64" name="Straight Connector 63"/>
          <p:cNvCxnSpPr/>
          <p:nvPr/>
        </p:nvCxnSpPr>
        <p:spPr>
          <a:xfrm>
            <a:off x="12172419" y="3376480"/>
            <a:ext cx="0" cy="731520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5" name="Subtitle 2"/>
          <p:cNvSpPr txBox="1">
            <a:spLocks/>
          </p:cNvSpPr>
          <p:nvPr/>
        </p:nvSpPr>
        <p:spPr>
          <a:xfrm>
            <a:off x="3008002" y="9538348"/>
            <a:ext cx="2345308" cy="755763"/>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00" dirty="0">
                <a:latin typeface="Roboto Light"/>
                <a:cs typeface="Roboto Light"/>
              </a:rPr>
              <a:t>JANUARY</a:t>
            </a:r>
            <a:endParaRPr lang="en-US" sz="1300" dirty="0">
              <a:latin typeface="Roboto Light"/>
              <a:cs typeface="Roboto Light"/>
            </a:endParaRPr>
          </a:p>
        </p:txBody>
      </p:sp>
      <p:sp>
        <p:nvSpPr>
          <p:cNvPr id="66" name="Subtitle 2"/>
          <p:cNvSpPr txBox="1">
            <a:spLocks/>
          </p:cNvSpPr>
          <p:nvPr/>
        </p:nvSpPr>
        <p:spPr>
          <a:xfrm>
            <a:off x="5403502" y="9481553"/>
            <a:ext cx="2147520" cy="755763"/>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00" dirty="0">
                <a:latin typeface="Roboto Light"/>
                <a:cs typeface="Roboto Light"/>
              </a:rPr>
              <a:t>FEBRUARY</a:t>
            </a:r>
            <a:endParaRPr lang="en-US" sz="1300" dirty="0">
              <a:latin typeface="Roboto Light"/>
              <a:cs typeface="Roboto Light"/>
            </a:endParaRPr>
          </a:p>
        </p:txBody>
      </p:sp>
      <p:sp>
        <p:nvSpPr>
          <p:cNvPr id="67" name="Subtitle 2"/>
          <p:cNvSpPr txBox="1">
            <a:spLocks/>
          </p:cNvSpPr>
          <p:nvPr/>
        </p:nvSpPr>
        <p:spPr>
          <a:xfrm>
            <a:off x="7466788" y="9574391"/>
            <a:ext cx="2456795" cy="755763"/>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00" dirty="0">
                <a:latin typeface="Roboto Light"/>
                <a:cs typeface="Roboto Light"/>
              </a:rPr>
              <a:t>MARCH</a:t>
            </a:r>
            <a:endParaRPr lang="en-US" sz="1300" dirty="0">
              <a:latin typeface="Roboto Light"/>
              <a:cs typeface="Roboto Light"/>
            </a:endParaRPr>
          </a:p>
        </p:txBody>
      </p:sp>
      <p:sp>
        <p:nvSpPr>
          <p:cNvPr id="68" name="Subtitle 2"/>
          <p:cNvSpPr txBox="1">
            <a:spLocks/>
          </p:cNvSpPr>
          <p:nvPr/>
        </p:nvSpPr>
        <p:spPr>
          <a:xfrm>
            <a:off x="14370871" y="9481553"/>
            <a:ext cx="2345308" cy="755763"/>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00" dirty="0">
                <a:latin typeface="Roboto Light"/>
                <a:cs typeface="Roboto Light"/>
              </a:rPr>
              <a:t>APRIL</a:t>
            </a:r>
            <a:endParaRPr lang="en-US" sz="1300" dirty="0">
              <a:latin typeface="Roboto Light"/>
              <a:cs typeface="Roboto Light"/>
            </a:endParaRPr>
          </a:p>
        </p:txBody>
      </p:sp>
      <p:sp>
        <p:nvSpPr>
          <p:cNvPr id="69" name="Subtitle 2"/>
          <p:cNvSpPr txBox="1">
            <a:spLocks/>
          </p:cNvSpPr>
          <p:nvPr/>
        </p:nvSpPr>
        <p:spPr>
          <a:xfrm>
            <a:off x="16766379" y="9424759"/>
            <a:ext cx="2147520" cy="755763"/>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00" dirty="0">
                <a:latin typeface="Roboto Light"/>
                <a:cs typeface="Roboto Light"/>
              </a:rPr>
              <a:t>MAY</a:t>
            </a:r>
            <a:endParaRPr lang="en-US" sz="1300" dirty="0">
              <a:latin typeface="Roboto Light"/>
              <a:cs typeface="Roboto Light"/>
            </a:endParaRPr>
          </a:p>
        </p:txBody>
      </p:sp>
      <p:sp>
        <p:nvSpPr>
          <p:cNvPr id="70" name="Subtitle 2"/>
          <p:cNvSpPr txBox="1">
            <a:spLocks/>
          </p:cNvSpPr>
          <p:nvPr/>
        </p:nvSpPr>
        <p:spPr>
          <a:xfrm>
            <a:off x="18829657" y="9517596"/>
            <a:ext cx="2456795" cy="755763"/>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00" dirty="0">
                <a:latin typeface="Roboto Light"/>
                <a:cs typeface="Roboto Light"/>
              </a:rPr>
              <a:t>JUNE</a:t>
            </a:r>
            <a:endParaRPr lang="en-US" sz="1300" dirty="0">
              <a:latin typeface="Roboto Light"/>
              <a:cs typeface="Roboto Light"/>
            </a:endParaRPr>
          </a:p>
        </p:txBody>
      </p:sp>
      <p:sp>
        <p:nvSpPr>
          <p:cNvPr id="71" name="Subtitle 2"/>
          <p:cNvSpPr txBox="1">
            <a:spLocks/>
          </p:cNvSpPr>
          <p:nvPr/>
        </p:nvSpPr>
        <p:spPr>
          <a:xfrm>
            <a:off x="2835241" y="10119828"/>
            <a:ext cx="7275881" cy="2021149"/>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Roboto Light"/>
                <a:cs typeface="Roboto Light"/>
              </a:rPr>
              <a:t>FIRST QUARTER</a:t>
            </a:r>
            <a:endParaRPr lang="en-US" sz="2400" dirty="0">
              <a:latin typeface="Roboto Light"/>
              <a:cs typeface="Roboto Light"/>
            </a:endParaRPr>
          </a:p>
          <a:p>
            <a:pPr marL="0" indent="0" algn="ctr">
              <a:buNone/>
            </a:pPr>
            <a:r>
              <a:rPr lang="en-US" sz="2400" dirty="0" err="1">
                <a:latin typeface="Roboto Light"/>
                <a:cs typeface="Roboto Light"/>
              </a:rPr>
              <a:t>Lorem</a:t>
            </a:r>
            <a:r>
              <a:rPr lang="en-US" sz="2400" dirty="0">
                <a:latin typeface="Roboto Light"/>
                <a:cs typeface="Roboto Light"/>
              </a:rPr>
              <a:t> </a:t>
            </a:r>
            <a:r>
              <a:rPr lang="en-US" sz="2400" dirty="0" err="1">
                <a:latin typeface="Roboto Light"/>
                <a:cs typeface="Roboto Light"/>
              </a:rPr>
              <a:t>ipsum</a:t>
            </a:r>
            <a:r>
              <a:rPr lang="en-US" sz="2400" dirty="0">
                <a:latin typeface="Roboto Light"/>
                <a:cs typeface="Roboto Light"/>
              </a:rPr>
              <a:t> dolor sit </a:t>
            </a:r>
            <a:r>
              <a:rPr lang="en-US" sz="2400" dirty="0" err="1">
                <a:latin typeface="Roboto Light"/>
                <a:cs typeface="Roboto Light"/>
              </a:rPr>
              <a:t>amet</a:t>
            </a:r>
            <a:r>
              <a:rPr lang="en-US" sz="2400" dirty="0">
                <a:latin typeface="Roboto Light"/>
                <a:cs typeface="Roboto Light"/>
              </a:rPr>
              <a:t>, </a:t>
            </a:r>
            <a:r>
              <a:rPr lang="en-US" sz="2400" dirty="0" err="1">
                <a:latin typeface="Roboto Light"/>
                <a:cs typeface="Roboto Light"/>
              </a:rPr>
              <a:t>consectetur</a:t>
            </a:r>
            <a:r>
              <a:rPr lang="en-US" sz="2400" dirty="0">
                <a:latin typeface="Roboto Light"/>
                <a:cs typeface="Roboto Light"/>
              </a:rPr>
              <a:t> </a:t>
            </a:r>
            <a:r>
              <a:rPr lang="en-US" sz="2400" dirty="0" err="1">
                <a:latin typeface="Roboto Light"/>
                <a:cs typeface="Roboto Light"/>
              </a:rPr>
              <a:t>adipiscing</a:t>
            </a:r>
            <a:r>
              <a:rPr lang="en-US" sz="2400" dirty="0">
                <a:latin typeface="Roboto Light"/>
                <a:cs typeface="Roboto Light"/>
              </a:rPr>
              <a:t> </a:t>
            </a:r>
            <a:r>
              <a:rPr lang="en-US" sz="2400" dirty="0" err="1">
                <a:latin typeface="Roboto Light"/>
                <a:cs typeface="Roboto Light"/>
              </a:rPr>
              <a:t>elit</a:t>
            </a:r>
            <a:r>
              <a:rPr lang="en-US" sz="2400" dirty="0">
                <a:latin typeface="Roboto Light"/>
                <a:cs typeface="Roboto Light"/>
              </a:rPr>
              <a:t>. Integer </a:t>
            </a:r>
            <a:r>
              <a:rPr lang="en-US" sz="2400" dirty="0" err="1">
                <a:latin typeface="Roboto Light"/>
                <a:cs typeface="Roboto Light"/>
              </a:rPr>
              <a:t>pulvinar</a:t>
            </a:r>
            <a:r>
              <a:rPr lang="en-US" sz="2400" dirty="0">
                <a:latin typeface="Roboto Light"/>
                <a:cs typeface="Roboto Light"/>
              </a:rPr>
              <a:t> </a:t>
            </a:r>
            <a:r>
              <a:rPr lang="en-US" sz="2400" dirty="0" err="1">
                <a:latin typeface="Roboto Light"/>
                <a:cs typeface="Roboto Light"/>
              </a:rPr>
              <a:t>nulla</a:t>
            </a:r>
            <a:r>
              <a:rPr lang="en-US" sz="2400" dirty="0">
                <a:latin typeface="Roboto Light"/>
                <a:cs typeface="Roboto Light"/>
              </a:rPr>
              <a:t> </a:t>
            </a:r>
            <a:r>
              <a:rPr lang="en-US" sz="2400" dirty="0" err="1">
                <a:latin typeface="Roboto Light"/>
                <a:cs typeface="Roboto Light"/>
              </a:rPr>
              <a:t>ut</a:t>
            </a:r>
            <a:r>
              <a:rPr lang="en-US" sz="2400" dirty="0">
                <a:latin typeface="Roboto Light"/>
                <a:cs typeface="Roboto Light"/>
              </a:rPr>
              <a:t> </a:t>
            </a:r>
            <a:r>
              <a:rPr lang="en-US" sz="2400" dirty="0" err="1">
                <a:latin typeface="Roboto Light"/>
                <a:cs typeface="Roboto Light"/>
              </a:rPr>
              <a:t>ultrices</a:t>
            </a:r>
            <a:r>
              <a:rPr lang="en-US" sz="2400" dirty="0">
                <a:latin typeface="Roboto Light"/>
                <a:cs typeface="Roboto Light"/>
              </a:rPr>
              <a:t> </a:t>
            </a:r>
            <a:r>
              <a:rPr lang="en-US" sz="2400" dirty="0" err="1">
                <a:latin typeface="Roboto Light"/>
                <a:cs typeface="Roboto Light"/>
              </a:rPr>
              <a:t>eleifend</a:t>
            </a:r>
            <a:r>
              <a:rPr lang="en-US" sz="2400" dirty="0">
                <a:latin typeface="Roboto Light"/>
                <a:cs typeface="Roboto Light"/>
              </a:rPr>
              <a:t>. </a:t>
            </a:r>
            <a:r>
              <a:rPr lang="en-US" sz="2400" dirty="0" err="1">
                <a:latin typeface="Roboto Light"/>
                <a:cs typeface="Roboto Light"/>
              </a:rPr>
              <a:t>Etiam</a:t>
            </a:r>
            <a:r>
              <a:rPr lang="en-US" sz="2400" dirty="0">
                <a:latin typeface="Roboto Light"/>
                <a:cs typeface="Roboto Light"/>
              </a:rPr>
              <a:t> sit </a:t>
            </a:r>
            <a:r>
              <a:rPr lang="en-US" sz="2400" dirty="0" err="1">
                <a:latin typeface="Roboto Light"/>
                <a:cs typeface="Roboto Light"/>
              </a:rPr>
              <a:t>amet</a:t>
            </a:r>
            <a:r>
              <a:rPr lang="en-US" sz="2400" dirty="0">
                <a:latin typeface="Roboto Light"/>
                <a:cs typeface="Roboto Light"/>
              </a:rPr>
              <a:t> </a:t>
            </a:r>
            <a:r>
              <a:rPr lang="en-US" sz="2400" dirty="0" err="1">
                <a:latin typeface="Roboto Light"/>
                <a:cs typeface="Roboto Light"/>
              </a:rPr>
              <a:t>turpis</a:t>
            </a:r>
            <a:r>
              <a:rPr lang="en-US" sz="2400" dirty="0">
                <a:latin typeface="Roboto Light"/>
                <a:cs typeface="Roboto Light"/>
              </a:rPr>
              <a:t> at </a:t>
            </a:r>
            <a:r>
              <a:rPr lang="en-US" sz="2400" dirty="0" err="1">
                <a:latin typeface="Roboto Light"/>
                <a:cs typeface="Roboto Light"/>
              </a:rPr>
              <a:t>neque</a:t>
            </a:r>
            <a:r>
              <a:rPr lang="en-US" sz="2400" dirty="0">
                <a:latin typeface="Roboto Light"/>
                <a:cs typeface="Roboto Light"/>
              </a:rPr>
              <a:t> </a:t>
            </a:r>
            <a:r>
              <a:rPr lang="en-US" sz="2400" dirty="0" err="1">
                <a:latin typeface="Roboto Light"/>
                <a:cs typeface="Roboto Light"/>
              </a:rPr>
              <a:t>lacinia</a:t>
            </a:r>
            <a:r>
              <a:rPr lang="en-US" sz="2400" dirty="0">
                <a:latin typeface="Roboto Light"/>
                <a:cs typeface="Roboto Light"/>
              </a:rPr>
              <a:t> </a:t>
            </a:r>
            <a:r>
              <a:rPr lang="en-US" sz="2400" dirty="0" err="1">
                <a:latin typeface="Roboto Light"/>
                <a:cs typeface="Roboto Light"/>
              </a:rPr>
              <a:t>fermentum</a:t>
            </a:r>
            <a:r>
              <a:rPr lang="en-US" sz="2400" dirty="0">
                <a:latin typeface="Roboto Light"/>
                <a:cs typeface="Roboto Light"/>
              </a:rPr>
              <a:t> </a:t>
            </a:r>
            <a:r>
              <a:rPr lang="en-US" sz="2400" dirty="0" err="1">
                <a:latin typeface="Roboto Light"/>
                <a:cs typeface="Roboto Light"/>
              </a:rPr>
              <a:t>sed</a:t>
            </a:r>
            <a:r>
              <a:rPr lang="en-US" sz="2400" dirty="0">
                <a:latin typeface="Roboto Light"/>
                <a:cs typeface="Roboto Light"/>
              </a:rPr>
              <a:t> vitae </a:t>
            </a:r>
            <a:r>
              <a:rPr lang="en-US" sz="2400" dirty="0" err="1">
                <a:latin typeface="Roboto Light"/>
                <a:cs typeface="Roboto Light"/>
              </a:rPr>
              <a:t>velit</a:t>
            </a:r>
            <a:r>
              <a:rPr lang="en-US" sz="2400" dirty="0">
                <a:latin typeface="Roboto Light"/>
                <a:cs typeface="Roboto Light"/>
              </a:rPr>
              <a:t>...</a:t>
            </a:r>
          </a:p>
        </p:txBody>
      </p:sp>
      <p:sp>
        <p:nvSpPr>
          <p:cNvPr id="72" name="Subtitle 2"/>
          <p:cNvSpPr txBox="1">
            <a:spLocks/>
          </p:cNvSpPr>
          <p:nvPr/>
        </p:nvSpPr>
        <p:spPr>
          <a:xfrm>
            <a:off x="14150690" y="10119828"/>
            <a:ext cx="7275881" cy="2021149"/>
          </a:xfrm>
          <a:prstGeom prst="rect">
            <a:avLst/>
          </a:prstGeom>
        </p:spPr>
        <p:txBody>
          <a:bodyPr lIns="243799" tIns="121897" rIns="243799" bIns="121897">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Roboto Light"/>
                <a:cs typeface="Roboto Light"/>
              </a:rPr>
              <a:t>SECOND QUARTER</a:t>
            </a:r>
            <a:endParaRPr lang="en-US" sz="2400" dirty="0">
              <a:latin typeface="Roboto Light"/>
              <a:cs typeface="Roboto Light"/>
            </a:endParaRPr>
          </a:p>
          <a:p>
            <a:pPr marL="0" indent="0" algn="ctr">
              <a:buNone/>
            </a:pPr>
            <a:r>
              <a:rPr lang="en-US" sz="2400" dirty="0" err="1">
                <a:latin typeface="Roboto Light"/>
                <a:cs typeface="Roboto Light"/>
              </a:rPr>
              <a:t>Lorem</a:t>
            </a:r>
            <a:r>
              <a:rPr lang="en-US" sz="2400" dirty="0">
                <a:latin typeface="Roboto Light"/>
                <a:cs typeface="Roboto Light"/>
              </a:rPr>
              <a:t> </a:t>
            </a:r>
            <a:r>
              <a:rPr lang="en-US" sz="2400" dirty="0" err="1">
                <a:latin typeface="Roboto Light"/>
                <a:cs typeface="Roboto Light"/>
              </a:rPr>
              <a:t>ipsum</a:t>
            </a:r>
            <a:r>
              <a:rPr lang="en-US" sz="2400" dirty="0">
                <a:latin typeface="Roboto Light"/>
                <a:cs typeface="Roboto Light"/>
              </a:rPr>
              <a:t> dolor sit </a:t>
            </a:r>
            <a:r>
              <a:rPr lang="en-US" sz="2400" dirty="0" err="1">
                <a:latin typeface="Roboto Light"/>
                <a:cs typeface="Roboto Light"/>
              </a:rPr>
              <a:t>amet</a:t>
            </a:r>
            <a:r>
              <a:rPr lang="en-US" sz="2400" dirty="0">
                <a:latin typeface="Roboto Light"/>
                <a:cs typeface="Roboto Light"/>
              </a:rPr>
              <a:t>, </a:t>
            </a:r>
            <a:r>
              <a:rPr lang="en-US" sz="2400" dirty="0" err="1">
                <a:latin typeface="Roboto Light"/>
                <a:cs typeface="Roboto Light"/>
              </a:rPr>
              <a:t>consectetur</a:t>
            </a:r>
            <a:r>
              <a:rPr lang="en-US" sz="2400" dirty="0">
                <a:latin typeface="Roboto Light"/>
                <a:cs typeface="Roboto Light"/>
              </a:rPr>
              <a:t> </a:t>
            </a:r>
            <a:r>
              <a:rPr lang="en-US" sz="2400" dirty="0" err="1">
                <a:latin typeface="Roboto Light"/>
                <a:cs typeface="Roboto Light"/>
              </a:rPr>
              <a:t>adipiscing</a:t>
            </a:r>
            <a:r>
              <a:rPr lang="en-US" sz="2400" dirty="0">
                <a:latin typeface="Roboto Light"/>
                <a:cs typeface="Roboto Light"/>
              </a:rPr>
              <a:t> </a:t>
            </a:r>
            <a:r>
              <a:rPr lang="en-US" sz="2400" dirty="0" err="1">
                <a:latin typeface="Roboto Light"/>
                <a:cs typeface="Roboto Light"/>
              </a:rPr>
              <a:t>elit</a:t>
            </a:r>
            <a:r>
              <a:rPr lang="en-US" sz="2400" dirty="0">
                <a:latin typeface="Roboto Light"/>
                <a:cs typeface="Roboto Light"/>
              </a:rPr>
              <a:t>. Integer </a:t>
            </a:r>
            <a:r>
              <a:rPr lang="en-US" sz="2400" dirty="0" err="1">
                <a:latin typeface="Roboto Light"/>
                <a:cs typeface="Roboto Light"/>
              </a:rPr>
              <a:t>pulvinar</a:t>
            </a:r>
            <a:r>
              <a:rPr lang="en-US" sz="2400" dirty="0">
                <a:latin typeface="Roboto Light"/>
                <a:cs typeface="Roboto Light"/>
              </a:rPr>
              <a:t> </a:t>
            </a:r>
            <a:r>
              <a:rPr lang="en-US" sz="2400" dirty="0" err="1">
                <a:latin typeface="Roboto Light"/>
                <a:cs typeface="Roboto Light"/>
              </a:rPr>
              <a:t>nulla</a:t>
            </a:r>
            <a:r>
              <a:rPr lang="en-US" sz="2400" dirty="0">
                <a:latin typeface="Roboto Light"/>
                <a:cs typeface="Roboto Light"/>
              </a:rPr>
              <a:t> </a:t>
            </a:r>
            <a:r>
              <a:rPr lang="en-US" sz="2400" dirty="0" err="1">
                <a:latin typeface="Roboto Light"/>
                <a:cs typeface="Roboto Light"/>
              </a:rPr>
              <a:t>ut</a:t>
            </a:r>
            <a:r>
              <a:rPr lang="en-US" sz="2400" dirty="0">
                <a:latin typeface="Roboto Light"/>
                <a:cs typeface="Roboto Light"/>
              </a:rPr>
              <a:t> </a:t>
            </a:r>
            <a:r>
              <a:rPr lang="en-US" sz="2400" dirty="0" err="1">
                <a:latin typeface="Roboto Light"/>
                <a:cs typeface="Roboto Light"/>
              </a:rPr>
              <a:t>ultrices</a:t>
            </a:r>
            <a:r>
              <a:rPr lang="en-US" sz="2400" dirty="0">
                <a:latin typeface="Roboto Light"/>
                <a:cs typeface="Roboto Light"/>
              </a:rPr>
              <a:t> </a:t>
            </a:r>
            <a:r>
              <a:rPr lang="en-US" sz="2400" dirty="0" err="1">
                <a:latin typeface="Roboto Light"/>
                <a:cs typeface="Roboto Light"/>
              </a:rPr>
              <a:t>eleifend</a:t>
            </a:r>
            <a:r>
              <a:rPr lang="en-US" sz="2400" dirty="0">
                <a:latin typeface="Roboto Light"/>
                <a:cs typeface="Roboto Light"/>
              </a:rPr>
              <a:t>. </a:t>
            </a:r>
            <a:r>
              <a:rPr lang="en-US" sz="2400" dirty="0" err="1">
                <a:latin typeface="Roboto Light"/>
                <a:cs typeface="Roboto Light"/>
              </a:rPr>
              <a:t>Etiam</a:t>
            </a:r>
            <a:r>
              <a:rPr lang="en-US" sz="2400" dirty="0">
                <a:latin typeface="Roboto Light"/>
                <a:cs typeface="Roboto Light"/>
              </a:rPr>
              <a:t> sit </a:t>
            </a:r>
            <a:r>
              <a:rPr lang="en-US" sz="2400" dirty="0" err="1">
                <a:latin typeface="Roboto Light"/>
                <a:cs typeface="Roboto Light"/>
              </a:rPr>
              <a:t>amet</a:t>
            </a:r>
            <a:r>
              <a:rPr lang="en-US" sz="2400" dirty="0">
                <a:latin typeface="Roboto Light"/>
                <a:cs typeface="Roboto Light"/>
              </a:rPr>
              <a:t> </a:t>
            </a:r>
            <a:r>
              <a:rPr lang="en-US" sz="2400" dirty="0" err="1">
                <a:latin typeface="Roboto Light"/>
                <a:cs typeface="Roboto Light"/>
              </a:rPr>
              <a:t>turpis</a:t>
            </a:r>
            <a:r>
              <a:rPr lang="en-US" sz="2400" dirty="0">
                <a:latin typeface="Roboto Light"/>
                <a:cs typeface="Roboto Light"/>
              </a:rPr>
              <a:t> at </a:t>
            </a:r>
            <a:r>
              <a:rPr lang="en-US" sz="2400" dirty="0" err="1">
                <a:latin typeface="Roboto Light"/>
                <a:cs typeface="Roboto Light"/>
              </a:rPr>
              <a:t>neque</a:t>
            </a:r>
            <a:r>
              <a:rPr lang="en-US" sz="2400" dirty="0">
                <a:latin typeface="Roboto Light"/>
                <a:cs typeface="Roboto Light"/>
              </a:rPr>
              <a:t> </a:t>
            </a:r>
            <a:r>
              <a:rPr lang="en-US" sz="2400" dirty="0" err="1">
                <a:latin typeface="Roboto Light"/>
                <a:cs typeface="Roboto Light"/>
              </a:rPr>
              <a:t>lacinia</a:t>
            </a:r>
            <a:r>
              <a:rPr lang="en-US" sz="2400" dirty="0">
                <a:latin typeface="Roboto Light"/>
                <a:cs typeface="Roboto Light"/>
              </a:rPr>
              <a:t> </a:t>
            </a:r>
            <a:r>
              <a:rPr lang="en-US" sz="2400" dirty="0" err="1">
                <a:latin typeface="Roboto Light"/>
                <a:cs typeface="Roboto Light"/>
              </a:rPr>
              <a:t>fermentum</a:t>
            </a:r>
            <a:r>
              <a:rPr lang="en-US" sz="2400" dirty="0">
                <a:latin typeface="Roboto Light"/>
                <a:cs typeface="Roboto Light"/>
              </a:rPr>
              <a:t> </a:t>
            </a:r>
            <a:r>
              <a:rPr lang="en-US" sz="2400" dirty="0" err="1">
                <a:latin typeface="Roboto Light"/>
                <a:cs typeface="Roboto Light"/>
              </a:rPr>
              <a:t>sed</a:t>
            </a:r>
            <a:r>
              <a:rPr lang="en-US" sz="2400" dirty="0">
                <a:latin typeface="Roboto Light"/>
                <a:cs typeface="Roboto Light"/>
              </a:rPr>
              <a:t> vitae </a:t>
            </a:r>
            <a:r>
              <a:rPr lang="en-US" sz="2400" dirty="0" err="1">
                <a:latin typeface="Roboto Light"/>
                <a:cs typeface="Roboto Light"/>
              </a:rPr>
              <a:t>velit</a:t>
            </a:r>
            <a:r>
              <a:rPr lang="en-US" sz="2400" dirty="0">
                <a:latin typeface="Roboto Light"/>
                <a:cs typeface="Roboto Light"/>
              </a:rPr>
              <a:t>...</a:t>
            </a:r>
          </a:p>
        </p:txBody>
      </p:sp>
      <p:sp>
        <p:nvSpPr>
          <p:cNvPr id="38" name="TextBox 37"/>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FIRST TWO QUARTERS REPORT</a:t>
            </a:r>
          </a:p>
        </p:txBody>
      </p:sp>
      <p:sp>
        <p:nvSpPr>
          <p:cNvPr id="3" name="Slide Number Placeholder 2"/>
          <p:cNvSpPr>
            <a:spLocks noGrp="1"/>
          </p:cNvSpPr>
          <p:nvPr>
            <p:ph type="sldNum" sz="quarter" idx="12"/>
          </p:nvPr>
        </p:nvSpPr>
        <p:spPr/>
        <p:txBody>
          <a:bodyPr/>
          <a:lstStyle/>
          <a:p>
            <a:fld id="{9E30716D-6579-E840-A866-65A32A51B07B}" type="slidenum">
              <a:rPr lang="en-US" smtClean="0"/>
              <a:t>65</a:t>
            </a:fld>
            <a:endParaRPr lang="en-US"/>
          </a:p>
        </p:txBody>
      </p:sp>
    </p:spTree>
    <p:extLst>
      <p:ext uri="{BB962C8B-B14F-4D97-AF65-F5344CB8AC3E}">
        <p14:creationId xmlns:p14="http://schemas.microsoft.com/office/powerpoint/2010/main" val="287901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3" grpId="0" animBg="1"/>
      <p:bldP spid="44" grpId="0" animBg="1"/>
      <p:bldP spid="45" grpId="0" animBg="1"/>
      <p:bldP spid="65" grpId="0"/>
      <p:bldP spid="66" grpId="0"/>
      <p:bldP spid="67" grpId="0"/>
      <p:bldP spid="68" grpId="0"/>
      <p:bldP spid="69" grpId="0"/>
      <p:bldP spid="70" grpId="0"/>
      <p:bldP spid="71" grpId="0"/>
      <p:bldP spid="72" grpId="0"/>
      <p:bldP spid="3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2"/>
          <p:cNvSpPr/>
          <p:nvPr/>
        </p:nvSpPr>
        <p:spPr>
          <a:xfrm>
            <a:off x="4130982" y="7052046"/>
            <a:ext cx="3538629" cy="3853397"/>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dirty="0"/>
          </a:p>
        </p:txBody>
      </p:sp>
      <p:sp>
        <p:nvSpPr>
          <p:cNvPr id="7" name="Isosceles Triangle 2"/>
          <p:cNvSpPr/>
          <p:nvPr/>
        </p:nvSpPr>
        <p:spPr>
          <a:xfrm>
            <a:off x="6728221" y="4605764"/>
            <a:ext cx="3538629" cy="629968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dirty="0"/>
          </a:p>
        </p:txBody>
      </p:sp>
      <p:sp>
        <p:nvSpPr>
          <p:cNvPr id="8" name="Isosceles Triangle 2"/>
          <p:cNvSpPr/>
          <p:nvPr/>
        </p:nvSpPr>
        <p:spPr>
          <a:xfrm>
            <a:off x="9289237" y="7052048"/>
            <a:ext cx="3538629" cy="3853397"/>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dirty="0"/>
          </a:p>
        </p:txBody>
      </p:sp>
      <p:sp>
        <p:nvSpPr>
          <p:cNvPr id="9" name="Isosceles Triangle 2"/>
          <p:cNvSpPr/>
          <p:nvPr/>
        </p:nvSpPr>
        <p:spPr>
          <a:xfrm>
            <a:off x="11698439" y="5960714"/>
            <a:ext cx="3538629" cy="494473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dirty="0"/>
          </a:p>
        </p:txBody>
      </p:sp>
      <p:sp>
        <p:nvSpPr>
          <p:cNvPr id="10" name="Isosceles Triangle 2"/>
          <p:cNvSpPr/>
          <p:nvPr/>
        </p:nvSpPr>
        <p:spPr>
          <a:xfrm>
            <a:off x="14108051" y="7052048"/>
            <a:ext cx="3538629" cy="3853397"/>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dirty="0"/>
          </a:p>
        </p:txBody>
      </p:sp>
      <p:sp>
        <p:nvSpPr>
          <p:cNvPr id="11" name="Isosceles Triangle 2"/>
          <p:cNvSpPr/>
          <p:nvPr/>
        </p:nvSpPr>
        <p:spPr>
          <a:xfrm>
            <a:off x="16681504" y="4872601"/>
            <a:ext cx="3538629" cy="603284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p:nvGrpSpPr>
        <p:grpSpPr>
          <a:xfrm>
            <a:off x="4257048" y="10941490"/>
            <a:ext cx="15962139" cy="791805"/>
            <a:chOff x="1834245" y="4194493"/>
            <a:chExt cx="5440927" cy="296927"/>
          </a:xfrm>
        </p:grpSpPr>
        <p:sp>
          <p:nvSpPr>
            <p:cNvPr id="13" name="Subtitle 2"/>
            <p:cNvSpPr txBox="1">
              <a:spLocks/>
            </p:cNvSpPr>
            <p:nvPr/>
          </p:nvSpPr>
          <p:spPr>
            <a:xfrm>
              <a:off x="1834245" y="4194493"/>
              <a:ext cx="879376" cy="2834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Roboto Light"/>
                  <a:cs typeface="Roboto Light"/>
                </a:rPr>
                <a:t>JANUARY</a:t>
              </a:r>
              <a:endParaRPr lang="en-US" sz="1800" dirty="0">
                <a:latin typeface="Roboto Light"/>
                <a:cs typeface="Roboto Light"/>
              </a:endParaRPr>
            </a:p>
          </p:txBody>
        </p:sp>
        <p:sp>
          <p:nvSpPr>
            <p:cNvPr id="14" name="Subtitle 2"/>
            <p:cNvSpPr txBox="1">
              <a:spLocks/>
            </p:cNvSpPr>
            <p:nvPr/>
          </p:nvSpPr>
          <p:spPr>
            <a:xfrm>
              <a:off x="2827788" y="4194493"/>
              <a:ext cx="805215" cy="2834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Roboto Light"/>
                  <a:cs typeface="Roboto Light"/>
                </a:rPr>
                <a:t>FEBRUARY</a:t>
              </a:r>
              <a:endParaRPr lang="en-US" sz="1800" dirty="0">
                <a:latin typeface="Roboto Light"/>
                <a:cs typeface="Roboto Light"/>
              </a:endParaRPr>
            </a:p>
          </p:txBody>
        </p:sp>
        <p:sp>
          <p:nvSpPr>
            <p:cNvPr id="15" name="Subtitle 2"/>
            <p:cNvSpPr txBox="1">
              <a:spLocks/>
            </p:cNvSpPr>
            <p:nvPr/>
          </p:nvSpPr>
          <p:spPr>
            <a:xfrm>
              <a:off x="3748750" y="4208009"/>
              <a:ext cx="761304" cy="2834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Roboto Light"/>
                  <a:cs typeface="Roboto Light"/>
                </a:rPr>
                <a:t>MARCH</a:t>
              </a:r>
              <a:endParaRPr lang="en-US" sz="1800" dirty="0">
                <a:latin typeface="Roboto Light"/>
                <a:cs typeface="Roboto Light"/>
              </a:endParaRPr>
            </a:p>
          </p:txBody>
        </p:sp>
        <p:sp>
          <p:nvSpPr>
            <p:cNvPr id="17" name="Subtitle 2"/>
            <p:cNvSpPr txBox="1">
              <a:spLocks/>
            </p:cNvSpPr>
            <p:nvPr/>
          </p:nvSpPr>
          <p:spPr>
            <a:xfrm>
              <a:off x="4642981" y="4208009"/>
              <a:ext cx="660688" cy="2834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Roboto Light"/>
                  <a:cs typeface="Roboto Light"/>
                </a:rPr>
                <a:t>APRIL</a:t>
              </a:r>
              <a:endParaRPr lang="en-US" sz="1800" dirty="0">
                <a:latin typeface="Roboto Light"/>
                <a:cs typeface="Roboto Light"/>
              </a:endParaRPr>
            </a:p>
          </p:txBody>
        </p:sp>
        <p:sp>
          <p:nvSpPr>
            <p:cNvPr id="18" name="Subtitle 2"/>
            <p:cNvSpPr txBox="1">
              <a:spLocks/>
            </p:cNvSpPr>
            <p:nvPr/>
          </p:nvSpPr>
          <p:spPr>
            <a:xfrm>
              <a:off x="5467162" y="4208009"/>
              <a:ext cx="805215" cy="2834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Roboto Light"/>
                  <a:cs typeface="Roboto Light"/>
                </a:rPr>
                <a:t>MAY</a:t>
              </a:r>
              <a:endParaRPr lang="en-US" sz="1800" dirty="0">
                <a:latin typeface="Roboto Light"/>
                <a:cs typeface="Roboto Light"/>
              </a:endParaRPr>
            </a:p>
          </p:txBody>
        </p:sp>
        <p:sp>
          <p:nvSpPr>
            <p:cNvPr id="19" name="Subtitle 2"/>
            <p:cNvSpPr txBox="1">
              <a:spLocks/>
            </p:cNvSpPr>
            <p:nvPr/>
          </p:nvSpPr>
          <p:spPr>
            <a:xfrm>
              <a:off x="6353994" y="4208009"/>
              <a:ext cx="921178" cy="2834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Nex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ex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ex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ex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Roboto Light"/>
                  <a:cs typeface="Roboto Light"/>
                </a:rPr>
                <a:t>JUNE</a:t>
              </a:r>
              <a:endParaRPr lang="en-US" sz="1800" dirty="0">
                <a:latin typeface="Roboto Light"/>
                <a:cs typeface="Roboto Light"/>
              </a:endParaRPr>
            </a:p>
          </p:txBody>
        </p:sp>
      </p:grpSp>
      <p:grpSp>
        <p:nvGrpSpPr>
          <p:cNvPr id="20" name="Group 19"/>
          <p:cNvGrpSpPr/>
          <p:nvPr/>
        </p:nvGrpSpPr>
        <p:grpSpPr>
          <a:xfrm>
            <a:off x="5197777" y="5960714"/>
            <a:ext cx="1405023" cy="869773"/>
            <a:chOff x="1938321" y="1828131"/>
            <a:chExt cx="526815" cy="326165"/>
          </a:xfrm>
          <a:solidFill>
            <a:schemeClr val="accent1"/>
          </a:solidFill>
        </p:grpSpPr>
        <p:sp>
          <p:nvSpPr>
            <p:cNvPr id="21" name="Isosceles Triangle 20"/>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2" name="Rectangle 21"/>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grpSp>
        <p:nvGrpSpPr>
          <p:cNvPr id="23" name="Group 22"/>
          <p:cNvGrpSpPr/>
          <p:nvPr/>
        </p:nvGrpSpPr>
        <p:grpSpPr>
          <a:xfrm>
            <a:off x="7783876" y="3586396"/>
            <a:ext cx="1405023" cy="869773"/>
            <a:chOff x="1938321" y="1828131"/>
            <a:chExt cx="526815" cy="326165"/>
          </a:xfrm>
          <a:solidFill>
            <a:schemeClr val="accent2"/>
          </a:solidFill>
        </p:grpSpPr>
        <p:sp>
          <p:nvSpPr>
            <p:cNvPr id="24" name="Isosceles Triangle 23"/>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5" name="Rectangle 24"/>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75%</a:t>
              </a:r>
            </a:p>
          </p:txBody>
        </p:sp>
      </p:grpSp>
      <p:grpSp>
        <p:nvGrpSpPr>
          <p:cNvPr id="26" name="Group 25"/>
          <p:cNvGrpSpPr/>
          <p:nvPr/>
        </p:nvGrpSpPr>
        <p:grpSpPr>
          <a:xfrm>
            <a:off x="10403825" y="6019111"/>
            <a:ext cx="1405023" cy="869773"/>
            <a:chOff x="1938321" y="1828131"/>
            <a:chExt cx="526815" cy="326165"/>
          </a:xfrm>
          <a:solidFill>
            <a:schemeClr val="accent3"/>
          </a:solidFill>
        </p:grpSpPr>
        <p:sp>
          <p:nvSpPr>
            <p:cNvPr id="27" name="Isosceles Triangle 26"/>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8" name="Rectangle 27"/>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grpSp>
        <p:nvGrpSpPr>
          <p:cNvPr id="29" name="Group 28"/>
          <p:cNvGrpSpPr/>
          <p:nvPr/>
        </p:nvGrpSpPr>
        <p:grpSpPr>
          <a:xfrm>
            <a:off x="12719940" y="4990594"/>
            <a:ext cx="1405023" cy="869773"/>
            <a:chOff x="1938321" y="1828131"/>
            <a:chExt cx="526815" cy="326165"/>
          </a:xfrm>
          <a:solidFill>
            <a:schemeClr val="accent4"/>
          </a:solidFill>
        </p:grpSpPr>
        <p:sp>
          <p:nvSpPr>
            <p:cNvPr id="30" name="Isosceles Triangle 29"/>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1" name="Rectangle 30"/>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grpSp>
        <p:nvGrpSpPr>
          <p:cNvPr id="32" name="Group 31"/>
          <p:cNvGrpSpPr/>
          <p:nvPr/>
        </p:nvGrpSpPr>
        <p:grpSpPr>
          <a:xfrm>
            <a:off x="15126240" y="5967775"/>
            <a:ext cx="1405023" cy="869773"/>
            <a:chOff x="1938321" y="1828131"/>
            <a:chExt cx="526815" cy="326165"/>
          </a:xfrm>
          <a:solidFill>
            <a:schemeClr val="accent5"/>
          </a:solidFill>
        </p:grpSpPr>
        <p:sp>
          <p:nvSpPr>
            <p:cNvPr id="33" name="Isosceles Triangle 32"/>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4" name="Rectangle 33"/>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25%</a:t>
              </a:r>
            </a:p>
          </p:txBody>
        </p:sp>
      </p:grpSp>
      <p:grpSp>
        <p:nvGrpSpPr>
          <p:cNvPr id="35" name="Group 34"/>
          <p:cNvGrpSpPr/>
          <p:nvPr/>
        </p:nvGrpSpPr>
        <p:grpSpPr>
          <a:xfrm>
            <a:off x="17721967" y="3937588"/>
            <a:ext cx="1405023" cy="869773"/>
            <a:chOff x="1938321" y="1828131"/>
            <a:chExt cx="526815" cy="326165"/>
          </a:xfrm>
          <a:solidFill>
            <a:schemeClr val="accent6"/>
          </a:solidFill>
        </p:grpSpPr>
        <p:sp>
          <p:nvSpPr>
            <p:cNvPr id="36" name="Isosceles Triangle 35"/>
            <p:cNvSpPr/>
            <p:nvPr/>
          </p:nvSpPr>
          <p:spPr>
            <a:xfrm rot="10800000">
              <a:off x="2088444" y="1966148"/>
              <a:ext cx="218252" cy="1881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7" name="Rectangle 36"/>
            <p:cNvSpPr/>
            <p:nvPr/>
          </p:nvSpPr>
          <p:spPr>
            <a:xfrm>
              <a:off x="1938321" y="1828131"/>
              <a:ext cx="526815" cy="2132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700" dirty="0">
                  <a:latin typeface="Calibri"/>
                  <a:cs typeface="Calibri"/>
                </a:rPr>
                <a:t>75%</a:t>
              </a:r>
            </a:p>
          </p:txBody>
        </p:sp>
      </p:grpSp>
      <p:sp>
        <p:nvSpPr>
          <p:cNvPr id="40" name="TextBox 39"/>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HALF-YEAR SALES REPORT</a:t>
            </a:r>
          </a:p>
        </p:txBody>
      </p:sp>
      <p:sp>
        <p:nvSpPr>
          <p:cNvPr id="2" name="Slide Number Placeholder 1"/>
          <p:cNvSpPr>
            <a:spLocks noGrp="1"/>
          </p:cNvSpPr>
          <p:nvPr>
            <p:ph type="sldNum" sz="quarter" idx="12"/>
          </p:nvPr>
        </p:nvSpPr>
        <p:spPr/>
        <p:txBody>
          <a:bodyPr/>
          <a:lstStyle/>
          <a:p>
            <a:fld id="{9E30716D-6579-E840-A866-65A32A51B07B}" type="slidenum">
              <a:rPr lang="en-US" smtClean="0"/>
              <a:t>66</a:t>
            </a:fld>
            <a:endParaRPr lang="en-US"/>
          </a:p>
        </p:txBody>
      </p:sp>
    </p:spTree>
    <p:extLst>
      <p:ext uri="{BB962C8B-B14F-4D97-AF65-F5344CB8AC3E}">
        <p14:creationId xmlns:p14="http://schemas.microsoft.com/office/powerpoint/2010/main" val="382395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4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 name="Chart 142"/>
          <p:cNvGraphicFramePr/>
          <p:nvPr>
            <p:extLst>
              <p:ext uri="{D42A27DB-BD31-4B8C-83A1-F6EECF244321}">
                <p14:modId xmlns:p14="http://schemas.microsoft.com/office/powerpoint/2010/main" val="1296128958"/>
              </p:ext>
            </p:extLst>
          </p:nvPr>
        </p:nvGraphicFramePr>
        <p:xfrm>
          <a:off x="2009892" y="4692051"/>
          <a:ext cx="4595546" cy="4358266"/>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p:cNvSpPr txBox="1"/>
          <p:nvPr/>
        </p:nvSpPr>
        <p:spPr>
          <a:xfrm>
            <a:off x="3538964" y="6409517"/>
            <a:ext cx="1530425" cy="923340"/>
          </a:xfrm>
          <a:prstGeom prst="rect">
            <a:avLst/>
          </a:prstGeom>
          <a:noFill/>
        </p:spPr>
        <p:txBody>
          <a:bodyPr wrap="none" lIns="182889" tIns="91445" rIns="182889" bIns="91445" rtlCol="0">
            <a:spAutoFit/>
          </a:bodyPr>
          <a:lstStyle/>
          <a:p>
            <a:pPr algn="ctr"/>
            <a:r>
              <a:rPr lang="id-ID" b="1" dirty="0">
                <a:latin typeface="Roboto Regular"/>
                <a:cs typeface="Roboto Regular"/>
              </a:rPr>
              <a:t>50%</a:t>
            </a:r>
          </a:p>
        </p:txBody>
      </p:sp>
      <p:grpSp>
        <p:nvGrpSpPr>
          <p:cNvPr id="146" name="Group 145"/>
          <p:cNvGrpSpPr/>
          <p:nvPr/>
        </p:nvGrpSpPr>
        <p:grpSpPr>
          <a:xfrm>
            <a:off x="2144275" y="9203861"/>
            <a:ext cx="4326826" cy="2019646"/>
            <a:chOff x="1071996" y="4855928"/>
            <a:chExt cx="2163131" cy="1009823"/>
          </a:xfrm>
        </p:grpSpPr>
        <p:sp>
          <p:nvSpPr>
            <p:cNvPr id="147" name="TextBox 146"/>
            <p:cNvSpPr txBox="1"/>
            <p:nvPr/>
          </p:nvSpPr>
          <p:spPr>
            <a:xfrm>
              <a:off x="1340105" y="4855928"/>
              <a:ext cx="1626896" cy="292388"/>
            </a:xfrm>
            <a:prstGeom prst="rect">
              <a:avLst/>
            </a:prstGeom>
            <a:noFill/>
          </p:spPr>
          <p:txBody>
            <a:bodyPr wrap="none" rtlCol="0">
              <a:spAutoFit/>
            </a:bodyPr>
            <a:lstStyle/>
            <a:p>
              <a:pPr algn="ctr"/>
              <a:r>
                <a:rPr lang="id-ID" sz="3200" b="1" dirty="0">
                  <a:solidFill>
                    <a:schemeClr val="accent1"/>
                  </a:solidFill>
                  <a:latin typeface="Roboto Regular"/>
                  <a:cs typeface="Roboto Regular"/>
                </a:rPr>
                <a:t>FIRST QUARTER</a:t>
              </a:r>
            </a:p>
          </p:txBody>
        </p:sp>
        <p:cxnSp>
          <p:nvCxnSpPr>
            <p:cNvPr id="148" name="Straight Connector 147"/>
            <p:cNvCxnSpPr/>
            <p:nvPr/>
          </p:nvCxnSpPr>
          <p:spPr>
            <a:xfrm>
              <a:off x="1196731" y="5250730"/>
              <a:ext cx="19136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071996" y="5327142"/>
              <a:ext cx="2163131" cy="538609"/>
            </a:xfrm>
            <a:prstGeom prst="rect">
              <a:avLst/>
            </a:prstGeom>
            <a:noFill/>
          </p:spPr>
          <p:txBody>
            <a:bodyPr wrap="none" rtlCol="0">
              <a:spAutoFit/>
            </a:bodyPr>
            <a:lstStyle/>
            <a:p>
              <a:pPr algn="ctr"/>
              <a:r>
                <a:rPr lang="id-ID" sz="3200" dirty="0">
                  <a:latin typeface="Roboto Light"/>
                  <a:cs typeface="Roboto Light"/>
                </a:rPr>
                <a:t>Report of every activity</a:t>
              </a:r>
            </a:p>
            <a:p>
              <a:pPr algn="ctr"/>
              <a:r>
                <a:rPr lang="id-ID" sz="3200" dirty="0">
                  <a:latin typeface="Roboto Light"/>
                  <a:cs typeface="Roboto Light"/>
                </a:rPr>
                <a:t>in this quarter.</a:t>
              </a:r>
            </a:p>
          </p:txBody>
        </p:sp>
      </p:grpSp>
      <p:graphicFrame>
        <p:nvGraphicFramePr>
          <p:cNvPr id="150" name="Chart 149"/>
          <p:cNvGraphicFramePr/>
          <p:nvPr>
            <p:extLst>
              <p:ext uri="{D42A27DB-BD31-4B8C-83A1-F6EECF244321}">
                <p14:modId xmlns:p14="http://schemas.microsoft.com/office/powerpoint/2010/main" val="3956383538"/>
              </p:ext>
            </p:extLst>
          </p:nvPr>
        </p:nvGraphicFramePr>
        <p:xfrm>
          <a:off x="7268194" y="4692051"/>
          <a:ext cx="4595546" cy="4358266"/>
        </p:xfrm>
        <a:graphic>
          <a:graphicData uri="http://schemas.openxmlformats.org/drawingml/2006/chart">
            <c:chart xmlns:c="http://schemas.openxmlformats.org/drawingml/2006/chart" xmlns:r="http://schemas.openxmlformats.org/officeDocument/2006/relationships" r:id="rId3"/>
          </a:graphicData>
        </a:graphic>
      </p:graphicFrame>
      <p:sp>
        <p:nvSpPr>
          <p:cNvPr id="152" name="TextBox 151"/>
          <p:cNvSpPr txBox="1"/>
          <p:nvPr/>
        </p:nvSpPr>
        <p:spPr>
          <a:xfrm>
            <a:off x="8845806" y="6409517"/>
            <a:ext cx="1530425" cy="923340"/>
          </a:xfrm>
          <a:prstGeom prst="rect">
            <a:avLst/>
          </a:prstGeom>
          <a:noFill/>
        </p:spPr>
        <p:txBody>
          <a:bodyPr wrap="none" lIns="182889" tIns="91445" rIns="182889" bIns="91445" rtlCol="0">
            <a:spAutoFit/>
          </a:bodyPr>
          <a:lstStyle/>
          <a:p>
            <a:r>
              <a:rPr lang="id-ID" b="1" dirty="0">
                <a:latin typeface="Roboto Regular"/>
                <a:cs typeface="Roboto Regular"/>
              </a:rPr>
              <a:t>70%</a:t>
            </a:r>
          </a:p>
        </p:txBody>
      </p:sp>
      <p:graphicFrame>
        <p:nvGraphicFramePr>
          <p:cNvPr id="157" name="Chart 156"/>
          <p:cNvGraphicFramePr/>
          <p:nvPr>
            <p:extLst>
              <p:ext uri="{D42A27DB-BD31-4B8C-83A1-F6EECF244321}">
                <p14:modId xmlns:p14="http://schemas.microsoft.com/office/powerpoint/2010/main" val="2445798775"/>
              </p:ext>
            </p:extLst>
          </p:nvPr>
        </p:nvGraphicFramePr>
        <p:xfrm>
          <a:off x="12523435" y="4692051"/>
          <a:ext cx="4595546" cy="4358266"/>
        </p:xfrm>
        <a:graphic>
          <a:graphicData uri="http://schemas.openxmlformats.org/drawingml/2006/chart">
            <c:chart xmlns:c="http://schemas.openxmlformats.org/drawingml/2006/chart" xmlns:r="http://schemas.openxmlformats.org/officeDocument/2006/relationships" r:id="rId4"/>
          </a:graphicData>
        </a:graphic>
      </p:graphicFrame>
      <p:sp>
        <p:nvSpPr>
          <p:cNvPr id="159" name="TextBox 158"/>
          <p:cNvSpPr txBox="1"/>
          <p:nvPr/>
        </p:nvSpPr>
        <p:spPr>
          <a:xfrm>
            <a:off x="14101047" y="6409517"/>
            <a:ext cx="1530425" cy="923340"/>
          </a:xfrm>
          <a:prstGeom prst="rect">
            <a:avLst/>
          </a:prstGeom>
          <a:noFill/>
        </p:spPr>
        <p:txBody>
          <a:bodyPr wrap="none" lIns="182889" tIns="91445" rIns="182889" bIns="91445" rtlCol="0">
            <a:spAutoFit/>
          </a:bodyPr>
          <a:lstStyle/>
          <a:p>
            <a:r>
              <a:rPr lang="id-ID" b="1" dirty="0">
                <a:latin typeface="Roboto Regular"/>
                <a:cs typeface="Roboto Regular"/>
              </a:rPr>
              <a:t>25%</a:t>
            </a:r>
          </a:p>
        </p:txBody>
      </p:sp>
      <p:graphicFrame>
        <p:nvGraphicFramePr>
          <p:cNvPr id="241" name="Chart 240"/>
          <p:cNvGraphicFramePr/>
          <p:nvPr>
            <p:extLst>
              <p:ext uri="{D42A27DB-BD31-4B8C-83A1-F6EECF244321}">
                <p14:modId xmlns:p14="http://schemas.microsoft.com/office/powerpoint/2010/main" val="1879617504"/>
              </p:ext>
            </p:extLst>
          </p:nvPr>
        </p:nvGraphicFramePr>
        <p:xfrm>
          <a:off x="17781737" y="4692051"/>
          <a:ext cx="4595546" cy="4358266"/>
        </p:xfrm>
        <a:graphic>
          <a:graphicData uri="http://schemas.openxmlformats.org/drawingml/2006/chart">
            <c:chart xmlns:c="http://schemas.openxmlformats.org/drawingml/2006/chart" xmlns:r="http://schemas.openxmlformats.org/officeDocument/2006/relationships" r:id="rId5"/>
          </a:graphicData>
        </a:graphic>
      </p:graphicFrame>
      <p:sp>
        <p:nvSpPr>
          <p:cNvPr id="303" name="TextBox 302"/>
          <p:cNvSpPr txBox="1"/>
          <p:nvPr/>
        </p:nvSpPr>
        <p:spPr>
          <a:xfrm>
            <a:off x="19359349" y="6409517"/>
            <a:ext cx="1530425" cy="923340"/>
          </a:xfrm>
          <a:prstGeom prst="rect">
            <a:avLst/>
          </a:prstGeom>
          <a:noFill/>
        </p:spPr>
        <p:txBody>
          <a:bodyPr wrap="none" lIns="182889" tIns="91445" rIns="182889" bIns="91445" rtlCol="0">
            <a:spAutoFit/>
          </a:bodyPr>
          <a:lstStyle/>
          <a:p>
            <a:r>
              <a:rPr lang="id-ID" b="1" dirty="0">
                <a:latin typeface="Roboto Regular"/>
                <a:cs typeface="Roboto Regular"/>
              </a:rPr>
              <a:t>81%</a:t>
            </a:r>
          </a:p>
        </p:txBody>
      </p:sp>
      <p:sp>
        <p:nvSpPr>
          <p:cNvPr id="34" name="Title 20"/>
          <p:cNvSpPr txBox="1">
            <a:spLocks/>
          </p:cNvSpPr>
          <p:nvPr/>
        </p:nvSpPr>
        <p:spPr>
          <a:xfrm>
            <a:off x="1724024" y="2448495"/>
            <a:ext cx="21019099" cy="1751249"/>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2800" dirty="0">
                <a:solidFill>
                  <a:schemeClr val="tx1"/>
                </a:solidFill>
                <a:latin typeface="Roboto Light"/>
                <a:cs typeface="Robo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pt-BR" sz="2800" dirty="0" err="1">
                <a:solidFill>
                  <a:schemeClr val="tx1"/>
                </a:solidFill>
                <a:latin typeface="Roboto Light"/>
                <a:cs typeface="Roboto Light"/>
              </a:rPr>
              <a:t>Pellentesque</a:t>
            </a:r>
            <a:r>
              <a:rPr lang="pt-BR" sz="2800" dirty="0">
                <a:solidFill>
                  <a:schemeClr val="tx1"/>
                </a:solidFill>
                <a:latin typeface="Roboto Light"/>
                <a:cs typeface="Roboto Light"/>
              </a:rPr>
              <a:t>. </a:t>
            </a:r>
            <a:r>
              <a:rPr lang="pt-BR" sz="2800" dirty="0" err="1">
                <a:solidFill>
                  <a:schemeClr val="tx1"/>
                </a:solidFill>
                <a:latin typeface="Roboto Light"/>
                <a:cs typeface="Roboto Light"/>
              </a:rPr>
              <a:t>Lorem</a:t>
            </a:r>
            <a:r>
              <a:rPr lang="pt-BR" sz="2800" dirty="0">
                <a:solidFill>
                  <a:schemeClr val="tx1"/>
                </a:solidFill>
                <a:latin typeface="Roboto Light"/>
                <a:cs typeface="Roboto Light"/>
              </a:rPr>
              <a:t> ipsum.</a:t>
            </a:r>
            <a:endParaRPr lang="en-US" sz="2800" dirty="0">
              <a:solidFill>
                <a:schemeClr val="tx1"/>
              </a:solidFill>
              <a:latin typeface="Roboto Light"/>
              <a:cs typeface="Roboto Light"/>
            </a:endParaRPr>
          </a:p>
        </p:txBody>
      </p:sp>
      <p:grpSp>
        <p:nvGrpSpPr>
          <p:cNvPr id="36" name="Group 35"/>
          <p:cNvGrpSpPr/>
          <p:nvPr/>
        </p:nvGrpSpPr>
        <p:grpSpPr>
          <a:xfrm>
            <a:off x="7389279" y="9203861"/>
            <a:ext cx="4326826" cy="2019646"/>
            <a:chOff x="1071996" y="4855928"/>
            <a:chExt cx="2163131" cy="1009823"/>
          </a:xfrm>
        </p:grpSpPr>
        <p:sp>
          <p:nvSpPr>
            <p:cNvPr id="37" name="TextBox 36"/>
            <p:cNvSpPr txBox="1"/>
            <p:nvPr/>
          </p:nvSpPr>
          <p:spPr>
            <a:xfrm>
              <a:off x="1221398" y="4855928"/>
              <a:ext cx="1864310" cy="292388"/>
            </a:xfrm>
            <a:prstGeom prst="rect">
              <a:avLst/>
            </a:prstGeom>
            <a:noFill/>
          </p:spPr>
          <p:txBody>
            <a:bodyPr wrap="none" rtlCol="0">
              <a:spAutoFit/>
            </a:bodyPr>
            <a:lstStyle/>
            <a:p>
              <a:pPr algn="ctr"/>
              <a:r>
                <a:rPr lang="id-ID" sz="3200" b="1" dirty="0">
                  <a:solidFill>
                    <a:schemeClr val="accent2"/>
                  </a:solidFill>
                  <a:latin typeface="Roboto Regular"/>
                  <a:cs typeface="Roboto Regular"/>
                </a:rPr>
                <a:t>SECOND QUARTER</a:t>
              </a:r>
            </a:p>
          </p:txBody>
        </p:sp>
        <p:cxnSp>
          <p:nvCxnSpPr>
            <p:cNvPr id="38" name="Straight Connector 37"/>
            <p:cNvCxnSpPr/>
            <p:nvPr/>
          </p:nvCxnSpPr>
          <p:spPr>
            <a:xfrm>
              <a:off x="1196731" y="5250730"/>
              <a:ext cx="19136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71996" y="5327142"/>
              <a:ext cx="2163131" cy="538609"/>
            </a:xfrm>
            <a:prstGeom prst="rect">
              <a:avLst/>
            </a:prstGeom>
            <a:noFill/>
          </p:spPr>
          <p:txBody>
            <a:bodyPr wrap="none" rtlCol="0">
              <a:spAutoFit/>
            </a:bodyPr>
            <a:lstStyle/>
            <a:p>
              <a:pPr algn="ctr"/>
              <a:r>
                <a:rPr lang="id-ID" sz="3200" dirty="0">
                  <a:latin typeface="Roboto Light"/>
                  <a:cs typeface="Roboto Light"/>
                </a:rPr>
                <a:t>Report of every activity</a:t>
              </a:r>
            </a:p>
            <a:p>
              <a:pPr algn="ctr"/>
              <a:r>
                <a:rPr lang="id-ID" sz="3200" dirty="0">
                  <a:latin typeface="Roboto Light"/>
                  <a:cs typeface="Roboto Light"/>
                </a:rPr>
                <a:t>in this quarter.</a:t>
              </a:r>
            </a:p>
          </p:txBody>
        </p:sp>
      </p:grpSp>
      <p:grpSp>
        <p:nvGrpSpPr>
          <p:cNvPr id="40" name="Group 39"/>
          <p:cNvGrpSpPr/>
          <p:nvPr/>
        </p:nvGrpSpPr>
        <p:grpSpPr>
          <a:xfrm>
            <a:off x="12720787" y="9203861"/>
            <a:ext cx="4326826" cy="2019646"/>
            <a:chOff x="1071996" y="4855928"/>
            <a:chExt cx="2163131" cy="1009823"/>
          </a:xfrm>
        </p:grpSpPr>
        <p:sp>
          <p:nvSpPr>
            <p:cNvPr id="41" name="TextBox 40"/>
            <p:cNvSpPr txBox="1"/>
            <p:nvPr/>
          </p:nvSpPr>
          <p:spPr>
            <a:xfrm>
              <a:off x="1324529" y="4855928"/>
              <a:ext cx="1658050" cy="292388"/>
            </a:xfrm>
            <a:prstGeom prst="rect">
              <a:avLst/>
            </a:prstGeom>
            <a:noFill/>
          </p:spPr>
          <p:txBody>
            <a:bodyPr wrap="none" rtlCol="0">
              <a:spAutoFit/>
            </a:bodyPr>
            <a:lstStyle/>
            <a:p>
              <a:pPr algn="ctr"/>
              <a:r>
                <a:rPr lang="id-ID" sz="3200" b="1" dirty="0">
                  <a:solidFill>
                    <a:schemeClr val="accent3"/>
                  </a:solidFill>
                  <a:latin typeface="Roboto Regular"/>
                  <a:cs typeface="Roboto Regular"/>
                </a:rPr>
                <a:t>THIRD QUARTER</a:t>
              </a:r>
            </a:p>
          </p:txBody>
        </p:sp>
        <p:cxnSp>
          <p:nvCxnSpPr>
            <p:cNvPr id="42" name="Straight Connector 41"/>
            <p:cNvCxnSpPr/>
            <p:nvPr/>
          </p:nvCxnSpPr>
          <p:spPr>
            <a:xfrm>
              <a:off x="1196731" y="5250730"/>
              <a:ext cx="19136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1996" y="5327142"/>
              <a:ext cx="2163131" cy="538609"/>
            </a:xfrm>
            <a:prstGeom prst="rect">
              <a:avLst/>
            </a:prstGeom>
            <a:noFill/>
          </p:spPr>
          <p:txBody>
            <a:bodyPr wrap="none" rtlCol="0">
              <a:spAutoFit/>
            </a:bodyPr>
            <a:lstStyle/>
            <a:p>
              <a:pPr algn="ctr"/>
              <a:r>
                <a:rPr lang="id-ID" sz="3200" dirty="0">
                  <a:latin typeface="Roboto Light"/>
                  <a:cs typeface="Roboto Light"/>
                </a:rPr>
                <a:t>Report of every activity</a:t>
              </a:r>
            </a:p>
            <a:p>
              <a:pPr algn="ctr"/>
              <a:r>
                <a:rPr lang="id-ID" sz="3200" dirty="0">
                  <a:latin typeface="Roboto Light"/>
                  <a:cs typeface="Roboto Light"/>
                </a:rPr>
                <a:t>in this quarter.</a:t>
              </a:r>
            </a:p>
          </p:txBody>
        </p:sp>
      </p:grpSp>
      <p:grpSp>
        <p:nvGrpSpPr>
          <p:cNvPr id="44" name="Group 43"/>
          <p:cNvGrpSpPr/>
          <p:nvPr/>
        </p:nvGrpSpPr>
        <p:grpSpPr>
          <a:xfrm>
            <a:off x="17965791" y="9203861"/>
            <a:ext cx="4326826" cy="2019646"/>
            <a:chOff x="1071996" y="4855928"/>
            <a:chExt cx="2163131" cy="1009823"/>
          </a:xfrm>
        </p:grpSpPr>
        <p:sp>
          <p:nvSpPr>
            <p:cNvPr id="45" name="TextBox 44"/>
            <p:cNvSpPr txBox="1"/>
            <p:nvPr/>
          </p:nvSpPr>
          <p:spPr>
            <a:xfrm>
              <a:off x="1221398" y="4855928"/>
              <a:ext cx="1864310" cy="292388"/>
            </a:xfrm>
            <a:prstGeom prst="rect">
              <a:avLst/>
            </a:prstGeom>
            <a:noFill/>
          </p:spPr>
          <p:txBody>
            <a:bodyPr wrap="none" rtlCol="0">
              <a:spAutoFit/>
            </a:bodyPr>
            <a:lstStyle/>
            <a:p>
              <a:pPr algn="ctr"/>
              <a:r>
                <a:rPr lang="id-ID" sz="3200" b="1" dirty="0">
                  <a:solidFill>
                    <a:schemeClr val="accent4"/>
                  </a:solidFill>
                  <a:latin typeface="Roboto Regular"/>
                  <a:cs typeface="Roboto Regular"/>
                </a:rPr>
                <a:t>SECOND QUARTER</a:t>
              </a:r>
            </a:p>
          </p:txBody>
        </p:sp>
        <p:cxnSp>
          <p:nvCxnSpPr>
            <p:cNvPr id="46" name="Straight Connector 45"/>
            <p:cNvCxnSpPr/>
            <p:nvPr/>
          </p:nvCxnSpPr>
          <p:spPr>
            <a:xfrm>
              <a:off x="1196731" y="5250730"/>
              <a:ext cx="19136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71996" y="5327142"/>
              <a:ext cx="2163131" cy="538609"/>
            </a:xfrm>
            <a:prstGeom prst="rect">
              <a:avLst/>
            </a:prstGeom>
            <a:noFill/>
          </p:spPr>
          <p:txBody>
            <a:bodyPr wrap="none" rtlCol="0">
              <a:spAutoFit/>
            </a:bodyPr>
            <a:lstStyle/>
            <a:p>
              <a:pPr algn="ctr"/>
              <a:r>
                <a:rPr lang="id-ID" sz="3200" dirty="0">
                  <a:latin typeface="Roboto Light"/>
                  <a:cs typeface="Roboto Light"/>
                </a:rPr>
                <a:t>Report of every activity</a:t>
              </a:r>
            </a:p>
            <a:p>
              <a:pPr algn="ctr"/>
              <a:r>
                <a:rPr lang="id-ID" sz="3200" dirty="0">
                  <a:latin typeface="Roboto Light"/>
                  <a:cs typeface="Roboto Light"/>
                </a:rPr>
                <a:t>in this quarter.</a:t>
              </a:r>
            </a:p>
          </p:txBody>
        </p:sp>
      </p:grpSp>
      <p:sp>
        <p:nvSpPr>
          <p:cNvPr id="2" name="Slide Number Placeholder 1"/>
          <p:cNvSpPr>
            <a:spLocks noGrp="1"/>
          </p:cNvSpPr>
          <p:nvPr>
            <p:ph type="sldNum" sz="quarter" idx="12"/>
          </p:nvPr>
        </p:nvSpPr>
        <p:spPr>
          <a:prstGeom prst="rect">
            <a:avLst/>
          </a:prstGeom>
        </p:spPr>
        <p:txBody>
          <a:bodyPr/>
          <a:lstStyle/>
          <a:p>
            <a:fld id="{010B77E7-8D76-A248-9E9F-68FC055C9F4B}" type="slidenum">
              <a:rPr lang="en-US" smtClean="0"/>
              <a:pPr/>
              <a:t>67</a:t>
            </a:fld>
            <a:endParaRPr lang="en-US" dirty="0"/>
          </a:p>
        </p:txBody>
      </p:sp>
      <p:sp>
        <p:nvSpPr>
          <p:cNvPr id="31" name="TextBox 30"/>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CIRCLE CHARTS AND REPORTS</a:t>
            </a:r>
          </a:p>
        </p:txBody>
      </p:sp>
    </p:spTree>
    <p:extLst>
      <p:ext uri="{BB962C8B-B14F-4D97-AF65-F5344CB8AC3E}">
        <p14:creationId xmlns:p14="http://schemas.microsoft.com/office/powerpoint/2010/main" val="24205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500"/>
                                        <p:tgtEl>
                                          <p:spTgt spid="1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fade">
                                      <p:cBhvr>
                                        <p:cTn id="23" dur="500"/>
                                        <p:tgtEl>
                                          <p:spTgt spid="1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fade">
                                      <p:cBhvr>
                                        <p:cTn id="27" dur="500"/>
                                        <p:tgtEl>
                                          <p:spTgt spid="15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fade">
                                      <p:cBhvr>
                                        <p:cTn id="39" dur="500"/>
                                        <p:tgtEl>
                                          <p:spTgt spid="15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500"/>
                                        <p:tgtEl>
                                          <p:spTgt spid="15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Effect transition="in" filter="fade">
                                      <p:cBhvr>
                                        <p:cTn id="51" dur="500"/>
                                        <p:tgtEl>
                                          <p:spTgt spid="24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03"/>
                                        </p:tgtEl>
                                        <p:attrNameLst>
                                          <p:attrName>style.visibility</p:attrName>
                                        </p:attrNameLst>
                                      </p:cBhvr>
                                      <p:to>
                                        <p:strVal val="visible"/>
                                      </p:to>
                                    </p:set>
                                    <p:animEffect transition="in" filter="fade">
                                      <p:cBhvr>
                                        <p:cTn id="55" dur="500"/>
                                        <p:tgtEl>
                                          <p:spTgt spid="30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3" grpId="0">
        <p:bldAsOne/>
      </p:bldGraphic>
      <p:bldP spid="145" grpId="0"/>
      <p:bldGraphic spid="150" grpId="0">
        <p:bldAsOne/>
      </p:bldGraphic>
      <p:bldP spid="152" grpId="0"/>
      <p:bldGraphic spid="157" grpId="0">
        <p:bldAsOne/>
      </p:bldGraphic>
      <p:bldP spid="159" grpId="0"/>
      <p:bldGraphic spid="241" grpId="0">
        <p:bldAsOne/>
      </p:bldGraphic>
      <p:bldP spid="303" grpId="0"/>
      <p:bldP spid="34" grpId="0"/>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68</a:t>
            </a:fld>
            <a:endParaRPr lang="en-US" dirty="0"/>
          </a:p>
        </p:txBody>
      </p:sp>
      <p:graphicFrame>
        <p:nvGraphicFramePr>
          <p:cNvPr id="13" name="Chart 12"/>
          <p:cNvGraphicFramePr/>
          <p:nvPr>
            <p:extLst>
              <p:ext uri="{D42A27DB-BD31-4B8C-83A1-F6EECF244321}">
                <p14:modId xmlns:p14="http://schemas.microsoft.com/office/powerpoint/2010/main" val="442780833"/>
              </p:ext>
            </p:extLst>
          </p:nvPr>
        </p:nvGraphicFramePr>
        <p:xfrm>
          <a:off x="11882327" y="3276600"/>
          <a:ext cx="11284060"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932498" y="3928172"/>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0" name="Rectangle 19"/>
          <p:cNvSpPr/>
          <p:nvPr/>
        </p:nvSpPr>
        <p:spPr>
          <a:xfrm>
            <a:off x="1932498" y="6146438"/>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1" name="Rectangle 20"/>
          <p:cNvSpPr/>
          <p:nvPr/>
        </p:nvSpPr>
        <p:spPr>
          <a:xfrm>
            <a:off x="1932498" y="8360891"/>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2" name="Rectangle 21"/>
          <p:cNvSpPr/>
          <p:nvPr/>
        </p:nvSpPr>
        <p:spPr>
          <a:xfrm>
            <a:off x="2348254" y="4012703"/>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3" name="Rectangle 22"/>
          <p:cNvSpPr/>
          <p:nvPr/>
        </p:nvSpPr>
        <p:spPr>
          <a:xfrm>
            <a:off x="2348254" y="6439814"/>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4" name="Rectangle 23"/>
          <p:cNvSpPr/>
          <p:nvPr/>
        </p:nvSpPr>
        <p:spPr>
          <a:xfrm>
            <a:off x="2348254" y="8790952"/>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4" name="TextBox 13"/>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BAR GRAPHIC SAMPLE</a:t>
            </a:r>
          </a:p>
        </p:txBody>
      </p:sp>
    </p:spTree>
    <p:extLst>
      <p:ext uri="{BB962C8B-B14F-4D97-AF65-F5344CB8AC3E}">
        <p14:creationId xmlns:p14="http://schemas.microsoft.com/office/powerpoint/2010/main" val="190865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9" grpId="0" animBg="1"/>
      <p:bldP spid="20" grpId="0" animBg="1"/>
      <p:bldP spid="21" grpId="0" animBg="1"/>
      <p:bldP spid="22" grpId="0"/>
      <p:bldP spid="23" grpId="0"/>
      <p:bldP spid="24"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205529" y="10156709"/>
            <a:ext cx="0" cy="362857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205529" y="4248429"/>
            <a:ext cx="0" cy="4039327"/>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175091" y="2835698"/>
            <a:ext cx="4476205" cy="3877985"/>
          </a:xfrm>
          <a:prstGeom prst="rect">
            <a:avLst/>
          </a:prstGeom>
          <a:noFill/>
        </p:spPr>
        <p:txBody>
          <a:bodyPr wrap="square" rtlCol="0">
            <a:spAutoFit/>
          </a:bodyPr>
          <a:lstStyle/>
          <a:p>
            <a:r>
              <a:rPr lang="en-US" sz="3200" dirty="0">
                <a:latin typeface="Roboto Regular"/>
                <a:cs typeface="Roboto Regular"/>
              </a:rPr>
              <a:t>2010</a:t>
            </a:r>
          </a:p>
          <a:p>
            <a:r>
              <a:rPr lang="en-US" sz="3200" dirty="0">
                <a:latin typeface="Roboto Regular"/>
                <a:cs typeface="Roboto Regular"/>
              </a:rPr>
              <a:t>START UP</a:t>
            </a:r>
          </a:p>
          <a:p>
            <a:r>
              <a:rPr lang="en-US" sz="3200" dirty="0">
                <a:latin typeface="Roboto Regular"/>
                <a:cs typeface="Roboto Regular"/>
              </a:rPr>
              <a:t>—</a:t>
            </a:r>
          </a:p>
          <a:p>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 </a:t>
            </a:r>
            <a:r>
              <a:rPr lang="en-US" sz="2500" dirty="0" err="1">
                <a:latin typeface="Roboto Light"/>
                <a:cs typeface="Roboto Light"/>
              </a:rPr>
              <a:t>convallis</a:t>
            </a:r>
            <a:r>
              <a:rPr lang="en-US" sz="2500" dirty="0">
                <a:latin typeface="Roboto Light"/>
                <a:cs typeface="Roboto Light"/>
              </a:rPr>
              <a:t>. </a:t>
            </a:r>
            <a:r>
              <a:rPr lang="en-US" sz="2500" dirty="0" err="1">
                <a:latin typeface="Roboto Light"/>
                <a:cs typeface="Roboto Light"/>
              </a:rPr>
              <a:t>Pellentesque</a:t>
            </a:r>
            <a:r>
              <a:rPr lang="en-US" sz="2500" dirty="0">
                <a:latin typeface="Roboto Light"/>
                <a:cs typeface="Roboto Light"/>
              </a:rPr>
              <a:t> </a:t>
            </a:r>
            <a:r>
              <a:rPr lang="en-US" sz="2500" dirty="0" err="1">
                <a:latin typeface="Roboto Light"/>
                <a:cs typeface="Roboto Light"/>
              </a:rPr>
              <a:t>vel</a:t>
            </a:r>
            <a:r>
              <a:rPr lang="en-US" sz="2500" dirty="0">
                <a:latin typeface="Roboto Light"/>
                <a:cs typeface="Roboto Light"/>
              </a:rPr>
              <a:t> </a:t>
            </a:r>
            <a:r>
              <a:rPr lang="en-US" sz="2500" dirty="0" err="1">
                <a:latin typeface="Roboto Light"/>
                <a:cs typeface="Roboto Light"/>
              </a:rPr>
              <a:t>mauris</a:t>
            </a:r>
            <a:r>
              <a:rPr lang="en-US" sz="2500" dirty="0">
                <a:latin typeface="Roboto Light"/>
                <a:cs typeface="Roboto Light"/>
              </a:rPr>
              <a:t> </a:t>
            </a:r>
            <a:r>
              <a:rPr lang="en-US" sz="2500" dirty="0" err="1">
                <a:latin typeface="Roboto Light"/>
                <a:cs typeface="Roboto Light"/>
              </a:rPr>
              <a:t>quis</a:t>
            </a:r>
            <a:r>
              <a:rPr lang="en-US" sz="2500" dirty="0">
                <a:latin typeface="Roboto Light"/>
                <a:cs typeface="Roboto Light"/>
              </a:rPr>
              <a:t> </a:t>
            </a:r>
            <a:r>
              <a:rPr lang="en-US" sz="2500" dirty="0" err="1">
                <a:latin typeface="Roboto Light"/>
                <a:cs typeface="Roboto Light"/>
              </a:rPr>
              <a:t>nisl</a:t>
            </a:r>
            <a:r>
              <a:rPr lang="en-US" sz="2500" dirty="0">
                <a:latin typeface="Roboto Light"/>
                <a:cs typeface="Roboto Light"/>
              </a:rPr>
              <a:t> </a:t>
            </a:r>
            <a:r>
              <a:rPr lang="en-US" sz="2500" dirty="0" err="1">
                <a:latin typeface="Roboto Light"/>
                <a:cs typeface="Roboto Light"/>
              </a:rPr>
              <a:t>ornare</a:t>
            </a:r>
            <a:r>
              <a:rPr lang="en-US" sz="2500" dirty="0">
                <a:latin typeface="Roboto Light"/>
                <a:cs typeface="Roboto Light"/>
              </a:rPr>
              <a:t> </a:t>
            </a:r>
            <a:r>
              <a:rPr lang="en-US" sz="2500" dirty="0" err="1">
                <a:latin typeface="Roboto Light"/>
                <a:cs typeface="Roboto Light"/>
              </a:rPr>
              <a:t>rutrum</a:t>
            </a:r>
            <a:r>
              <a:rPr lang="en-US" sz="2500" dirty="0">
                <a:latin typeface="Roboto Light"/>
                <a:cs typeface="Roboto Light"/>
              </a:rPr>
              <a:t> in id </a:t>
            </a:r>
            <a:r>
              <a:rPr lang="en-US" sz="2500" dirty="0" err="1">
                <a:latin typeface="Roboto Light"/>
                <a:cs typeface="Roboto Light"/>
              </a:rPr>
              <a:t>risus</a:t>
            </a:r>
            <a:r>
              <a:rPr lang="en-US" sz="2500" dirty="0">
                <a:latin typeface="Roboto Light"/>
                <a:cs typeface="Roboto Light"/>
              </a:rPr>
              <a:t>.</a:t>
            </a:r>
          </a:p>
        </p:txBody>
      </p:sp>
      <p:sp>
        <p:nvSpPr>
          <p:cNvPr id="26" name="TextBox 25"/>
          <p:cNvSpPr txBox="1"/>
          <p:nvPr/>
        </p:nvSpPr>
        <p:spPr>
          <a:xfrm>
            <a:off x="6876611" y="8281166"/>
            <a:ext cx="4476205" cy="3877985"/>
          </a:xfrm>
          <a:prstGeom prst="rect">
            <a:avLst/>
          </a:prstGeom>
          <a:noFill/>
        </p:spPr>
        <p:txBody>
          <a:bodyPr wrap="square" rtlCol="0">
            <a:spAutoFit/>
          </a:bodyPr>
          <a:lstStyle/>
          <a:p>
            <a:pPr algn="r"/>
            <a:r>
              <a:rPr lang="en-US" sz="3200" dirty="0">
                <a:latin typeface="Roboto Regular"/>
                <a:cs typeface="Roboto Regular"/>
              </a:rPr>
              <a:t>2011</a:t>
            </a:r>
          </a:p>
          <a:p>
            <a:pPr algn="r"/>
            <a:r>
              <a:rPr lang="en-US" sz="3200" dirty="0">
                <a:latin typeface="Roboto Regular"/>
                <a:cs typeface="Roboto Regular"/>
              </a:rPr>
              <a:t>BIG CONTRACT</a:t>
            </a:r>
          </a:p>
          <a:p>
            <a:pPr algn="r"/>
            <a:r>
              <a:rPr lang="en-US" sz="3200" dirty="0">
                <a:latin typeface="Roboto Regular"/>
                <a:cs typeface="Roboto Regular"/>
              </a:rPr>
              <a:t>—</a:t>
            </a:r>
          </a:p>
          <a:p>
            <a:pPr algn="r"/>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 </a:t>
            </a:r>
            <a:r>
              <a:rPr lang="en-US" sz="2500" dirty="0" err="1">
                <a:latin typeface="Roboto Light"/>
                <a:cs typeface="Roboto Light"/>
              </a:rPr>
              <a:t>convallis</a:t>
            </a:r>
            <a:r>
              <a:rPr lang="en-US" sz="2500" dirty="0">
                <a:latin typeface="Roboto Light"/>
                <a:cs typeface="Roboto Light"/>
              </a:rPr>
              <a:t>. </a:t>
            </a:r>
            <a:r>
              <a:rPr lang="en-US" sz="2500" dirty="0" err="1">
                <a:latin typeface="Roboto Light"/>
                <a:cs typeface="Roboto Light"/>
              </a:rPr>
              <a:t>Pellentesque</a:t>
            </a:r>
            <a:r>
              <a:rPr lang="en-US" sz="2500" dirty="0">
                <a:latin typeface="Roboto Light"/>
                <a:cs typeface="Roboto Light"/>
              </a:rPr>
              <a:t> </a:t>
            </a:r>
            <a:r>
              <a:rPr lang="en-US" sz="2500" dirty="0" err="1">
                <a:latin typeface="Roboto Light"/>
                <a:cs typeface="Roboto Light"/>
              </a:rPr>
              <a:t>vel</a:t>
            </a:r>
            <a:r>
              <a:rPr lang="en-US" sz="2500" dirty="0">
                <a:latin typeface="Roboto Light"/>
                <a:cs typeface="Roboto Light"/>
              </a:rPr>
              <a:t> </a:t>
            </a:r>
            <a:r>
              <a:rPr lang="en-US" sz="2500" dirty="0" err="1">
                <a:latin typeface="Roboto Light"/>
                <a:cs typeface="Roboto Light"/>
              </a:rPr>
              <a:t>mauris</a:t>
            </a:r>
            <a:r>
              <a:rPr lang="en-US" sz="2500" dirty="0">
                <a:latin typeface="Roboto Light"/>
                <a:cs typeface="Roboto Light"/>
              </a:rPr>
              <a:t> </a:t>
            </a:r>
            <a:r>
              <a:rPr lang="en-US" sz="2500" dirty="0" err="1">
                <a:latin typeface="Roboto Light"/>
                <a:cs typeface="Roboto Light"/>
              </a:rPr>
              <a:t>quis</a:t>
            </a:r>
            <a:r>
              <a:rPr lang="en-US" sz="2500" dirty="0">
                <a:latin typeface="Roboto Light"/>
                <a:cs typeface="Roboto Light"/>
              </a:rPr>
              <a:t> </a:t>
            </a:r>
            <a:r>
              <a:rPr lang="en-US" sz="2500" dirty="0" err="1">
                <a:latin typeface="Roboto Light"/>
                <a:cs typeface="Roboto Light"/>
              </a:rPr>
              <a:t>nisl</a:t>
            </a:r>
            <a:r>
              <a:rPr lang="en-US" sz="2500" dirty="0">
                <a:latin typeface="Roboto Light"/>
                <a:cs typeface="Roboto Light"/>
              </a:rPr>
              <a:t> </a:t>
            </a:r>
            <a:r>
              <a:rPr lang="en-US" sz="2500" dirty="0" err="1">
                <a:latin typeface="Roboto Light"/>
                <a:cs typeface="Roboto Light"/>
              </a:rPr>
              <a:t>ornare</a:t>
            </a:r>
            <a:r>
              <a:rPr lang="en-US" sz="2500" dirty="0">
                <a:latin typeface="Roboto Light"/>
                <a:cs typeface="Roboto Light"/>
              </a:rPr>
              <a:t> </a:t>
            </a:r>
            <a:r>
              <a:rPr lang="en-US" sz="2500" dirty="0" err="1">
                <a:latin typeface="Roboto Light"/>
                <a:cs typeface="Roboto Light"/>
              </a:rPr>
              <a:t>rutrum</a:t>
            </a:r>
            <a:r>
              <a:rPr lang="en-US" sz="2500" dirty="0">
                <a:latin typeface="Roboto Light"/>
                <a:cs typeface="Roboto Light"/>
              </a:rPr>
              <a:t> in id </a:t>
            </a:r>
            <a:r>
              <a:rPr lang="en-US" sz="2500" dirty="0" err="1">
                <a:latin typeface="Roboto Light"/>
                <a:cs typeface="Roboto Light"/>
              </a:rPr>
              <a:t>risus</a:t>
            </a:r>
            <a:r>
              <a:rPr lang="en-US" sz="2500" dirty="0">
                <a:latin typeface="Roboto Light"/>
                <a:cs typeface="Roboto Light"/>
              </a:rPr>
              <a:t>.</a:t>
            </a:r>
          </a:p>
        </p:txBody>
      </p:sp>
      <p:sp>
        <p:nvSpPr>
          <p:cNvPr id="3" name="Slide Number Placeholder 2"/>
          <p:cNvSpPr>
            <a:spLocks noGrp="1"/>
          </p:cNvSpPr>
          <p:nvPr>
            <p:ph type="sldNum" sz="quarter" idx="12"/>
          </p:nvPr>
        </p:nvSpPr>
        <p:spPr/>
        <p:txBody>
          <a:bodyPr/>
          <a:lstStyle/>
          <a:p>
            <a:fld id="{9E30716D-6579-E840-A866-65A32A51B07B}" type="slidenum">
              <a:rPr lang="en-US" smtClean="0"/>
              <a:t>6</a:t>
            </a:fld>
            <a:endParaRPr lang="en-US"/>
          </a:p>
        </p:txBody>
      </p:sp>
      <p:sp>
        <p:nvSpPr>
          <p:cNvPr id="13" name="TextBox 12"/>
          <p:cNvSpPr txBox="1"/>
          <p:nvPr/>
        </p:nvSpPr>
        <p:spPr>
          <a:xfrm>
            <a:off x="1775136" y="979236"/>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OUR HISTORY THROUGH THE TIME</a:t>
            </a:r>
          </a:p>
        </p:txBody>
      </p:sp>
      <p:grpSp>
        <p:nvGrpSpPr>
          <p:cNvPr id="14" name="Group 13"/>
          <p:cNvGrpSpPr/>
          <p:nvPr/>
        </p:nvGrpSpPr>
        <p:grpSpPr>
          <a:xfrm>
            <a:off x="11811078" y="2877347"/>
            <a:ext cx="892016" cy="1059026"/>
            <a:chOff x="14910683" y="10854964"/>
            <a:chExt cx="503520" cy="597793"/>
          </a:xfrm>
          <a:solidFill>
            <a:schemeClr val="accent1"/>
          </a:solidFill>
        </p:grpSpPr>
        <p:sp>
          <p:nvSpPr>
            <p:cNvPr id="15" name="Freeform 73"/>
            <p:cNvSpPr>
              <a:spLocks noChangeArrowheads="1"/>
            </p:cNvSpPr>
            <p:nvPr/>
          </p:nvSpPr>
          <p:spPr bwMode="auto">
            <a:xfrm>
              <a:off x="15009507" y="10854964"/>
              <a:ext cx="404696" cy="348319"/>
            </a:xfrm>
            <a:custGeom>
              <a:avLst/>
              <a:gdLst>
                <a:gd name="T0" fmla="*/ 262 w 380"/>
                <a:gd name="T1" fmla="*/ 199 h 328"/>
                <a:gd name="T2" fmla="*/ 262 w 380"/>
                <a:gd name="T3" fmla="*/ 199 h 328"/>
                <a:gd name="T4" fmla="*/ 379 w 380"/>
                <a:gd name="T5" fmla="*/ 65 h 328"/>
                <a:gd name="T6" fmla="*/ 152 w 380"/>
                <a:gd name="T7" fmla="*/ 41 h 328"/>
                <a:gd name="T8" fmla="*/ 0 w 380"/>
                <a:gd name="T9" fmla="*/ 6 h 328"/>
                <a:gd name="T10" fmla="*/ 0 w 380"/>
                <a:gd name="T11" fmla="*/ 269 h 328"/>
                <a:gd name="T12" fmla="*/ 76 w 380"/>
                <a:gd name="T13" fmla="*/ 263 h 328"/>
                <a:gd name="T14" fmla="*/ 373 w 380"/>
                <a:gd name="T15" fmla="*/ 309 h 328"/>
                <a:gd name="T16" fmla="*/ 262 w 380"/>
                <a:gd name="T17" fmla="*/ 1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28">
                  <a:moveTo>
                    <a:pt x="262" y="199"/>
                  </a:moveTo>
                  <a:lnTo>
                    <a:pt x="262" y="199"/>
                  </a:lnTo>
                  <a:cubicBezTo>
                    <a:pt x="262" y="169"/>
                    <a:pt x="379" y="65"/>
                    <a:pt x="379" y="65"/>
                  </a:cubicBezTo>
                  <a:cubicBezTo>
                    <a:pt x="320" y="94"/>
                    <a:pt x="227" y="88"/>
                    <a:pt x="152" y="41"/>
                  </a:cubicBezTo>
                  <a:cubicBezTo>
                    <a:pt x="70" y="0"/>
                    <a:pt x="0" y="6"/>
                    <a:pt x="0" y="6"/>
                  </a:cubicBezTo>
                  <a:cubicBezTo>
                    <a:pt x="0" y="269"/>
                    <a:pt x="0" y="269"/>
                    <a:pt x="0" y="269"/>
                  </a:cubicBezTo>
                  <a:cubicBezTo>
                    <a:pt x="6" y="263"/>
                    <a:pt x="23" y="257"/>
                    <a:pt x="76" y="263"/>
                  </a:cubicBezTo>
                  <a:cubicBezTo>
                    <a:pt x="146" y="269"/>
                    <a:pt x="315" y="327"/>
                    <a:pt x="373" y="309"/>
                  </a:cubicBezTo>
                  <a:cubicBezTo>
                    <a:pt x="373" y="309"/>
                    <a:pt x="262" y="216"/>
                    <a:pt x="262" y="199"/>
                  </a:cubicBezTo>
                </a:path>
              </a:pathLst>
            </a:custGeom>
            <a:grpFill/>
            <a:ln>
              <a:noFill/>
            </a:ln>
            <a:effectLst/>
          </p:spPr>
          <p:txBody>
            <a:bodyPr wrap="none" lIns="152366" tIns="76183" rIns="152366" bIns="76183" anchor="ctr"/>
            <a:lstStyle/>
            <a:p>
              <a:endParaRPr lang="en-US"/>
            </a:p>
          </p:txBody>
        </p:sp>
        <p:sp>
          <p:nvSpPr>
            <p:cNvPr id="16" name="Freeform 74"/>
            <p:cNvSpPr>
              <a:spLocks noChangeArrowheads="1"/>
            </p:cNvSpPr>
            <p:nvPr/>
          </p:nvSpPr>
          <p:spPr bwMode="auto">
            <a:xfrm>
              <a:off x="14910683" y="10859674"/>
              <a:ext cx="56470" cy="593083"/>
            </a:xfrm>
            <a:custGeom>
              <a:avLst/>
              <a:gdLst>
                <a:gd name="T0" fmla="*/ 0 w 53"/>
                <a:gd name="T1" fmla="*/ 554 h 555"/>
                <a:gd name="T2" fmla="*/ 52 w 53"/>
                <a:gd name="T3" fmla="*/ 554 h 555"/>
                <a:gd name="T4" fmla="*/ 52 w 53"/>
                <a:gd name="T5" fmla="*/ 0 h 555"/>
                <a:gd name="T6" fmla="*/ 0 w 53"/>
                <a:gd name="T7" fmla="*/ 0 h 555"/>
                <a:gd name="T8" fmla="*/ 0 w 53"/>
                <a:gd name="T9" fmla="*/ 554 h 555"/>
              </a:gdLst>
              <a:ahLst/>
              <a:cxnLst>
                <a:cxn ang="0">
                  <a:pos x="T0" y="T1"/>
                </a:cxn>
                <a:cxn ang="0">
                  <a:pos x="T2" y="T3"/>
                </a:cxn>
                <a:cxn ang="0">
                  <a:pos x="T4" y="T5"/>
                </a:cxn>
                <a:cxn ang="0">
                  <a:pos x="T6" y="T7"/>
                </a:cxn>
                <a:cxn ang="0">
                  <a:pos x="T8" y="T9"/>
                </a:cxn>
              </a:cxnLst>
              <a:rect l="0" t="0" r="r" b="b"/>
              <a:pathLst>
                <a:path w="53" h="555">
                  <a:moveTo>
                    <a:pt x="0" y="554"/>
                  </a:moveTo>
                  <a:lnTo>
                    <a:pt x="52" y="554"/>
                  </a:lnTo>
                  <a:lnTo>
                    <a:pt x="52" y="0"/>
                  </a:lnTo>
                  <a:lnTo>
                    <a:pt x="0" y="0"/>
                  </a:lnTo>
                  <a:lnTo>
                    <a:pt x="0" y="554"/>
                  </a:lnTo>
                </a:path>
              </a:pathLst>
            </a:custGeom>
            <a:grpFill/>
            <a:ln>
              <a:noFill/>
            </a:ln>
            <a:effectLst/>
          </p:spPr>
          <p:txBody>
            <a:bodyPr wrap="none" lIns="152366" tIns="76183" rIns="152366" bIns="76183" anchor="ctr"/>
            <a:lstStyle/>
            <a:p>
              <a:endParaRPr lang="en-US"/>
            </a:p>
          </p:txBody>
        </p:sp>
      </p:grpSp>
      <p:grpSp>
        <p:nvGrpSpPr>
          <p:cNvPr id="17" name="Group 16"/>
          <p:cNvGrpSpPr/>
          <p:nvPr/>
        </p:nvGrpSpPr>
        <p:grpSpPr>
          <a:xfrm>
            <a:off x="11691992" y="8578551"/>
            <a:ext cx="1003190" cy="996723"/>
            <a:chOff x="3866423" y="4766969"/>
            <a:chExt cx="622903" cy="618886"/>
          </a:xfrm>
          <a:solidFill>
            <a:schemeClr val="accent2"/>
          </a:solidFill>
        </p:grpSpPr>
        <p:sp>
          <p:nvSpPr>
            <p:cNvPr id="19" name="Freeform 806"/>
            <p:cNvSpPr>
              <a:spLocks noChangeArrowheads="1"/>
            </p:cNvSpPr>
            <p:nvPr/>
          </p:nvSpPr>
          <p:spPr bwMode="auto">
            <a:xfrm>
              <a:off x="4267755" y="4766969"/>
              <a:ext cx="221571" cy="196535"/>
            </a:xfrm>
            <a:custGeom>
              <a:avLst/>
              <a:gdLst>
                <a:gd name="T0" fmla="*/ 219 w 234"/>
                <a:gd name="T1" fmla="*/ 54 h 206"/>
                <a:gd name="T2" fmla="*/ 219 w 234"/>
                <a:gd name="T3" fmla="*/ 54 h 206"/>
                <a:gd name="T4" fmla="*/ 205 w 234"/>
                <a:gd name="T5" fmla="*/ 28 h 206"/>
                <a:gd name="T6" fmla="*/ 164 w 234"/>
                <a:gd name="T7" fmla="*/ 0 h 206"/>
                <a:gd name="T8" fmla="*/ 110 w 234"/>
                <a:gd name="T9" fmla="*/ 28 h 206"/>
                <a:gd name="T10" fmla="*/ 0 w 234"/>
                <a:gd name="T11" fmla="*/ 205 h 206"/>
                <a:gd name="T12" fmla="*/ 56 w 234"/>
                <a:gd name="T13" fmla="*/ 205 h 206"/>
                <a:gd name="T14" fmla="*/ 42 w 234"/>
                <a:gd name="T15" fmla="*/ 191 h 206"/>
                <a:gd name="T16" fmla="*/ 124 w 234"/>
                <a:gd name="T17" fmla="*/ 40 h 206"/>
                <a:gd name="T18" fmla="*/ 150 w 234"/>
                <a:gd name="T19" fmla="*/ 28 h 206"/>
                <a:gd name="T20" fmla="*/ 191 w 234"/>
                <a:gd name="T21" fmla="*/ 54 h 206"/>
                <a:gd name="T22" fmla="*/ 205 w 234"/>
                <a:gd name="T23" fmla="*/ 54 h 206"/>
                <a:gd name="T24" fmla="*/ 191 w 234"/>
                <a:gd name="T25" fmla="*/ 68 h 206"/>
                <a:gd name="T26" fmla="*/ 124 w 234"/>
                <a:gd name="T27" fmla="*/ 205 h 206"/>
                <a:gd name="T28" fmla="*/ 150 w 234"/>
                <a:gd name="T29" fmla="*/ 205 h 206"/>
                <a:gd name="T30" fmla="*/ 219 w 234"/>
                <a:gd name="T31" fmla="*/ 82 h 206"/>
                <a:gd name="T32" fmla="*/ 219 w 234"/>
                <a:gd name="T33" fmla="*/ 5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206">
                  <a:moveTo>
                    <a:pt x="219" y="54"/>
                  </a:moveTo>
                  <a:lnTo>
                    <a:pt x="219" y="54"/>
                  </a:lnTo>
                  <a:cubicBezTo>
                    <a:pt x="219" y="40"/>
                    <a:pt x="219" y="28"/>
                    <a:pt x="205" y="28"/>
                  </a:cubicBezTo>
                  <a:cubicBezTo>
                    <a:pt x="164" y="0"/>
                    <a:pt x="164" y="0"/>
                    <a:pt x="164" y="0"/>
                  </a:cubicBezTo>
                  <a:cubicBezTo>
                    <a:pt x="137" y="0"/>
                    <a:pt x="124" y="0"/>
                    <a:pt x="110" y="28"/>
                  </a:cubicBezTo>
                  <a:cubicBezTo>
                    <a:pt x="0" y="205"/>
                    <a:pt x="0" y="205"/>
                    <a:pt x="0" y="205"/>
                  </a:cubicBezTo>
                  <a:cubicBezTo>
                    <a:pt x="56" y="205"/>
                    <a:pt x="56" y="205"/>
                    <a:pt x="56" y="205"/>
                  </a:cubicBezTo>
                  <a:cubicBezTo>
                    <a:pt x="42" y="191"/>
                    <a:pt x="42" y="191"/>
                    <a:pt x="42" y="191"/>
                  </a:cubicBezTo>
                  <a:cubicBezTo>
                    <a:pt x="124" y="40"/>
                    <a:pt x="124" y="40"/>
                    <a:pt x="124" y="40"/>
                  </a:cubicBezTo>
                  <a:cubicBezTo>
                    <a:pt x="137" y="28"/>
                    <a:pt x="137" y="28"/>
                    <a:pt x="150" y="28"/>
                  </a:cubicBezTo>
                  <a:cubicBezTo>
                    <a:pt x="191" y="54"/>
                    <a:pt x="191" y="54"/>
                    <a:pt x="191" y="54"/>
                  </a:cubicBezTo>
                  <a:lnTo>
                    <a:pt x="205" y="54"/>
                  </a:lnTo>
                  <a:cubicBezTo>
                    <a:pt x="205" y="68"/>
                    <a:pt x="205" y="68"/>
                    <a:pt x="191" y="68"/>
                  </a:cubicBezTo>
                  <a:cubicBezTo>
                    <a:pt x="124" y="205"/>
                    <a:pt x="124" y="205"/>
                    <a:pt x="124" y="205"/>
                  </a:cubicBezTo>
                  <a:cubicBezTo>
                    <a:pt x="150" y="205"/>
                    <a:pt x="150" y="205"/>
                    <a:pt x="150" y="205"/>
                  </a:cubicBezTo>
                  <a:cubicBezTo>
                    <a:pt x="219" y="82"/>
                    <a:pt x="219" y="82"/>
                    <a:pt x="219" y="82"/>
                  </a:cubicBezTo>
                  <a:cubicBezTo>
                    <a:pt x="233" y="68"/>
                    <a:pt x="233" y="68"/>
                    <a:pt x="219" y="54"/>
                  </a:cubicBezTo>
                </a:path>
              </a:pathLst>
            </a:custGeom>
            <a:grpFill/>
            <a:ln>
              <a:noFill/>
            </a:ln>
            <a:effectLst/>
          </p:spPr>
          <p:txBody>
            <a:bodyPr wrap="none" lIns="152366" tIns="76183" rIns="152366" bIns="76183" anchor="ctr"/>
            <a:lstStyle/>
            <a:p>
              <a:endParaRPr lang="en-US"/>
            </a:p>
          </p:txBody>
        </p:sp>
        <p:sp>
          <p:nvSpPr>
            <p:cNvPr id="27" name="Freeform 807"/>
            <p:cNvSpPr>
              <a:spLocks noChangeArrowheads="1"/>
            </p:cNvSpPr>
            <p:nvPr/>
          </p:nvSpPr>
          <p:spPr bwMode="auto">
            <a:xfrm>
              <a:off x="4343007" y="4804603"/>
              <a:ext cx="91972" cy="142175"/>
            </a:xfrm>
            <a:custGeom>
              <a:avLst/>
              <a:gdLst>
                <a:gd name="T0" fmla="*/ 14 w 97"/>
                <a:gd name="T1" fmla="*/ 151 h 152"/>
                <a:gd name="T2" fmla="*/ 14 w 97"/>
                <a:gd name="T3" fmla="*/ 151 h 152"/>
                <a:gd name="T4" fmla="*/ 28 w 97"/>
                <a:gd name="T5" fmla="*/ 137 h 152"/>
                <a:gd name="T6" fmla="*/ 96 w 97"/>
                <a:gd name="T7" fmla="*/ 28 h 152"/>
                <a:gd name="T8" fmla="*/ 82 w 97"/>
                <a:gd name="T9" fmla="*/ 14 h 152"/>
                <a:gd name="T10" fmla="*/ 68 w 97"/>
                <a:gd name="T11" fmla="*/ 14 h 152"/>
                <a:gd name="T12" fmla="*/ 0 w 97"/>
                <a:gd name="T13" fmla="*/ 123 h 152"/>
                <a:gd name="T14" fmla="*/ 14 w 97"/>
                <a:gd name="T15" fmla="*/ 137 h 152"/>
                <a:gd name="T16" fmla="*/ 14 w 97"/>
                <a:gd name="T17"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2">
                  <a:moveTo>
                    <a:pt x="14" y="151"/>
                  </a:moveTo>
                  <a:lnTo>
                    <a:pt x="14" y="151"/>
                  </a:lnTo>
                  <a:cubicBezTo>
                    <a:pt x="28" y="151"/>
                    <a:pt x="28" y="137"/>
                    <a:pt x="28" y="137"/>
                  </a:cubicBezTo>
                  <a:cubicBezTo>
                    <a:pt x="96" y="28"/>
                    <a:pt x="96" y="28"/>
                    <a:pt x="96" y="28"/>
                  </a:cubicBezTo>
                  <a:cubicBezTo>
                    <a:pt x="96" y="14"/>
                    <a:pt x="96" y="14"/>
                    <a:pt x="82" y="14"/>
                  </a:cubicBezTo>
                  <a:cubicBezTo>
                    <a:pt x="82" y="0"/>
                    <a:pt x="68" y="14"/>
                    <a:pt x="68" y="14"/>
                  </a:cubicBezTo>
                  <a:cubicBezTo>
                    <a:pt x="0" y="123"/>
                    <a:pt x="0" y="123"/>
                    <a:pt x="0" y="123"/>
                  </a:cubicBezTo>
                  <a:cubicBezTo>
                    <a:pt x="0" y="137"/>
                    <a:pt x="0" y="137"/>
                    <a:pt x="14" y="137"/>
                  </a:cubicBezTo>
                  <a:cubicBezTo>
                    <a:pt x="14" y="151"/>
                    <a:pt x="14" y="151"/>
                    <a:pt x="14" y="151"/>
                  </a:cubicBezTo>
                </a:path>
              </a:pathLst>
            </a:custGeom>
            <a:grpFill/>
            <a:ln>
              <a:noFill/>
            </a:ln>
            <a:effectLst/>
          </p:spPr>
          <p:txBody>
            <a:bodyPr wrap="none" lIns="152366" tIns="76183" rIns="152366" bIns="76183" anchor="ctr"/>
            <a:lstStyle/>
            <a:p>
              <a:endParaRPr lang="en-US"/>
            </a:p>
          </p:txBody>
        </p:sp>
        <p:sp>
          <p:nvSpPr>
            <p:cNvPr id="28" name="Freeform 808"/>
            <p:cNvSpPr>
              <a:spLocks noChangeArrowheads="1"/>
            </p:cNvSpPr>
            <p:nvPr/>
          </p:nvSpPr>
          <p:spPr bwMode="auto">
            <a:xfrm>
              <a:off x="4205048" y="4971868"/>
              <a:ext cx="142140" cy="209084"/>
            </a:xfrm>
            <a:custGeom>
              <a:avLst/>
              <a:gdLst>
                <a:gd name="T0" fmla="*/ 0 w 150"/>
                <a:gd name="T1" fmla="*/ 178 h 220"/>
                <a:gd name="T2" fmla="*/ 0 w 150"/>
                <a:gd name="T3" fmla="*/ 178 h 220"/>
                <a:gd name="T4" fmla="*/ 0 w 150"/>
                <a:gd name="T5" fmla="*/ 191 h 220"/>
                <a:gd name="T6" fmla="*/ 13 w 150"/>
                <a:gd name="T7" fmla="*/ 205 h 220"/>
                <a:gd name="T8" fmla="*/ 27 w 150"/>
                <a:gd name="T9" fmla="*/ 219 h 220"/>
                <a:gd name="T10" fmla="*/ 54 w 150"/>
                <a:gd name="T11" fmla="*/ 205 h 220"/>
                <a:gd name="T12" fmla="*/ 149 w 150"/>
                <a:gd name="T13" fmla="*/ 42 h 220"/>
                <a:gd name="T14" fmla="*/ 149 w 150"/>
                <a:gd name="T15" fmla="*/ 42 h 220"/>
                <a:gd name="T16" fmla="*/ 95 w 150"/>
                <a:gd name="T17" fmla="*/ 0 h 220"/>
                <a:gd name="T18" fmla="*/ 0 w 150"/>
                <a:gd name="T19" fmla="*/ 17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220">
                  <a:moveTo>
                    <a:pt x="0" y="178"/>
                  </a:moveTo>
                  <a:lnTo>
                    <a:pt x="0" y="178"/>
                  </a:lnTo>
                  <a:cubicBezTo>
                    <a:pt x="0" y="191"/>
                    <a:pt x="0" y="191"/>
                    <a:pt x="0" y="191"/>
                  </a:cubicBezTo>
                  <a:cubicBezTo>
                    <a:pt x="0" y="205"/>
                    <a:pt x="0" y="205"/>
                    <a:pt x="13" y="205"/>
                  </a:cubicBezTo>
                  <a:cubicBezTo>
                    <a:pt x="27" y="219"/>
                    <a:pt x="27" y="219"/>
                    <a:pt x="27" y="219"/>
                  </a:cubicBezTo>
                  <a:cubicBezTo>
                    <a:pt x="41" y="219"/>
                    <a:pt x="54" y="219"/>
                    <a:pt x="54" y="205"/>
                  </a:cubicBezTo>
                  <a:cubicBezTo>
                    <a:pt x="149" y="42"/>
                    <a:pt x="149" y="42"/>
                    <a:pt x="149" y="42"/>
                  </a:cubicBezTo>
                  <a:lnTo>
                    <a:pt x="149" y="42"/>
                  </a:lnTo>
                  <a:cubicBezTo>
                    <a:pt x="95" y="0"/>
                    <a:pt x="95" y="0"/>
                    <a:pt x="95" y="0"/>
                  </a:cubicBezTo>
                  <a:lnTo>
                    <a:pt x="0" y="178"/>
                  </a:lnTo>
                </a:path>
              </a:pathLst>
            </a:custGeom>
            <a:grpFill/>
            <a:ln>
              <a:noFill/>
            </a:ln>
            <a:effectLst/>
          </p:spPr>
          <p:txBody>
            <a:bodyPr wrap="none" lIns="152366" tIns="76183" rIns="152366" bIns="76183" anchor="ctr"/>
            <a:lstStyle/>
            <a:p>
              <a:endParaRPr lang="en-US"/>
            </a:p>
          </p:txBody>
        </p:sp>
        <p:sp>
          <p:nvSpPr>
            <p:cNvPr id="29" name="Freeform 809"/>
            <p:cNvSpPr>
              <a:spLocks noChangeArrowheads="1"/>
            </p:cNvSpPr>
            <p:nvPr/>
          </p:nvSpPr>
          <p:spPr bwMode="auto">
            <a:xfrm>
              <a:off x="4188327" y="5193497"/>
              <a:ext cx="41805" cy="37633"/>
            </a:xfrm>
            <a:custGeom>
              <a:avLst/>
              <a:gdLst>
                <a:gd name="T0" fmla="*/ 14 w 42"/>
                <a:gd name="T1" fmla="*/ 0 h 41"/>
                <a:gd name="T2" fmla="*/ 14 w 42"/>
                <a:gd name="T3" fmla="*/ 0 h 41"/>
                <a:gd name="T4" fmla="*/ 0 w 42"/>
                <a:gd name="T5" fmla="*/ 40 h 41"/>
                <a:gd name="T6" fmla="*/ 41 w 42"/>
                <a:gd name="T7" fmla="*/ 14 h 41"/>
                <a:gd name="T8" fmla="*/ 27 w 42"/>
                <a:gd name="T9" fmla="*/ 14 h 41"/>
                <a:gd name="T10" fmla="*/ 14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14" y="0"/>
                  </a:moveTo>
                  <a:lnTo>
                    <a:pt x="14" y="0"/>
                  </a:lnTo>
                  <a:cubicBezTo>
                    <a:pt x="0" y="40"/>
                    <a:pt x="0" y="40"/>
                    <a:pt x="0" y="40"/>
                  </a:cubicBezTo>
                  <a:cubicBezTo>
                    <a:pt x="41" y="14"/>
                    <a:pt x="41" y="14"/>
                    <a:pt x="41" y="14"/>
                  </a:cubicBezTo>
                  <a:cubicBezTo>
                    <a:pt x="41" y="14"/>
                    <a:pt x="41" y="14"/>
                    <a:pt x="27" y="14"/>
                  </a:cubicBezTo>
                  <a:cubicBezTo>
                    <a:pt x="14" y="0"/>
                    <a:pt x="14" y="0"/>
                    <a:pt x="14" y="0"/>
                  </a:cubicBezTo>
                </a:path>
              </a:pathLst>
            </a:custGeom>
            <a:grpFill/>
            <a:ln>
              <a:noFill/>
            </a:ln>
            <a:effectLst/>
          </p:spPr>
          <p:txBody>
            <a:bodyPr wrap="none" lIns="152366" tIns="76183" rIns="152366" bIns="76183" anchor="ctr"/>
            <a:lstStyle/>
            <a:p>
              <a:endParaRPr lang="en-US"/>
            </a:p>
          </p:txBody>
        </p:sp>
        <p:sp>
          <p:nvSpPr>
            <p:cNvPr id="30" name="Freeform 810"/>
            <p:cNvSpPr>
              <a:spLocks noChangeArrowheads="1"/>
            </p:cNvSpPr>
            <p:nvPr/>
          </p:nvSpPr>
          <p:spPr bwMode="auto">
            <a:xfrm>
              <a:off x="3866423" y="4959326"/>
              <a:ext cx="581100" cy="426529"/>
            </a:xfrm>
            <a:custGeom>
              <a:avLst/>
              <a:gdLst>
                <a:gd name="T0" fmla="*/ 571 w 613"/>
                <a:gd name="T1" fmla="*/ 0 h 449"/>
                <a:gd name="T2" fmla="*/ 571 w 613"/>
                <a:gd name="T3" fmla="*/ 0 h 449"/>
                <a:gd name="T4" fmla="*/ 545 w 613"/>
                <a:gd name="T5" fmla="*/ 68 h 449"/>
                <a:gd name="T6" fmla="*/ 531 w 613"/>
                <a:gd name="T7" fmla="*/ 54 h 449"/>
                <a:gd name="T8" fmla="*/ 435 w 613"/>
                <a:gd name="T9" fmla="*/ 231 h 449"/>
                <a:gd name="T10" fmla="*/ 421 w 613"/>
                <a:gd name="T11" fmla="*/ 245 h 449"/>
                <a:gd name="T12" fmla="*/ 421 w 613"/>
                <a:gd name="T13" fmla="*/ 259 h 449"/>
                <a:gd name="T14" fmla="*/ 326 w 613"/>
                <a:gd name="T15" fmla="*/ 326 h 449"/>
                <a:gd name="T16" fmla="*/ 326 w 613"/>
                <a:gd name="T17" fmla="*/ 339 h 449"/>
                <a:gd name="T18" fmla="*/ 313 w 613"/>
                <a:gd name="T19" fmla="*/ 326 h 449"/>
                <a:gd name="T20" fmla="*/ 313 w 613"/>
                <a:gd name="T21" fmla="*/ 313 h 449"/>
                <a:gd name="T22" fmla="*/ 326 w 613"/>
                <a:gd name="T23" fmla="*/ 203 h 449"/>
                <a:gd name="T24" fmla="*/ 326 w 613"/>
                <a:gd name="T25" fmla="*/ 190 h 449"/>
                <a:gd name="T26" fmla="*/ 326 w 613"/>
                <a:gd name="T27" fmla="*/ 176 h 449"/>
                <a:gd name="T28" fmla="*/ 435 w 613"/>
                <a:gd name="T29" fmla="*/ 0 h 449"/>
                <a:gd name="T30" fmla="*/ 421 w 613"/>
                <a:gd name="T31" fmla="*/ 0 h 449"/>
                <a:gd name="T32" fmla="*/ 421 w 613"/>
                <a:gd name="T33" fmla="*/ 0 h 449"/>
                <a:gd name="T34" fmla="*/ 55 w 613"/>
                <a:gd name="T35" fmla="*/ 0 h 449"/>
                <a:gd name="T36" fmla="*/ 0 w 613"/>
                <a:gd name="T37" fmla="*/ 54 h 449"/>
                <a:gd name="T38" fmla="*/ 0 w 613"/>
                <a:gd name="T39" fmla="*/ 394 h 449"/>
                <a:gd name="T40" fmla="*/ 55 w 613"/>
                <a:gd name="T41" fmla="*/ 448 h 449"/>
                <a:gd name="T42" fmla="*/ 558 w 613"/>
                <a:gd name="T43" fmla="*/ 448 h 449"/>
                <a:gd name="T44" fmla="*/ 612 w 613"/>
                <a:gd name="T45" fmla="*/ 394 h 449"/>
                <a:gd name="T46" fmla="*/ 612 w 613"/>
                <a:gd name="T47" fmla="*/ 54 h 449"/>
                <a:gd name="T48" fmla="*/ 571 w 613"/>
                <a:gd name="T49" fmla="*/ 0 h 449"/>
                <a:gd name="T50" fmla="*/ 244 w 613"/>
                <a:gd name="T51" fmla="*/ 380 h 449"/>
                <a:gd name="T52" fmla="*/ 244 w 613"/>
                <a:gd name="T53" fmla="*/ 380 h 449"/>
                <a:gd name="T54" fmla="*/ 81 w 613"/>
                <a:gd name="T55" fmla="*/ 380 h 449"/>
                <a:gd name="T56" fmla="*/ 67 w 613"/>
                <a:gd name="T57" fmla="*/ 367 h 449"/>
                <a:gd name="T58" fmla="*/ 81 w 613"/>
                <a:gd name="T59" fmla="*/ 354 h 449"/>
                <a:gd name="T60" fmla="*/ 244 w 613"/>
                <a:gd name="T61" fmla="*/ 354 h 449"/>
                <a:gd name="T62" fmla="*/ 258 w 613"/>
                <a:gd name="T63" fmla="*/ 367 h 449"/>
                <a:gd name="T64" fmla="*/ 244 w 613"/>
                <a:gd name="T65" fmla="*/ 380 h 449"/>
                <a:gd name="T66" fmla="*/ 244 w 613"/>
                <a:gd name="T67" fmla="*/ 245 h 449"/>
                <a:gd name="T68" fmla="*/ 244 w 613"/>
                <a:gd name="T69" fmla="*/ 245 h 449"/>
                <a:gd name="T70" fmla="*/ 81 w 613"/>
                <a:gd name="T71" fmla="*/ 245 h 449"/>
                <a:gd name="T72" fmla="*/ 67 w 613"/>
                <a:gd name="T73" fmla="*/ 231 h 449"/>
                <a:gd name="T74" fmla="*/ 81 w 613"/>
                <a:gd name="T75" fmla="*/ 217 h 449"/>
                <a:gd name="T76" fmla="*/ 244 w 613"/>
                <a:gd name="T77" fmla="*/ 217 h 449"/>
                <a:gd name="T78" fmla="*/ 258 w 613"/>
                <a:gd name="T79" fmla="*/ 231 h 449"/>
                <a:gd name="T80" fmla="*/ 244 w 613"/>
                <a:gd name="T81" fmla="*/ 245 h 449"/>
                <a:gd name="T82" fmla="*/ 244 w 613"/>
                <a:gd name="T83" fmla="*/ 122 h 449"/>
                <a:gd name="T84" fmla="*/ 244 w 613"/>
                <a:gd name="T85" fmla="*/ 122 h 449"/>
                <a:gd name="T86" fmla="*/ 81 w 613"/>
                <a:gd name="T87" fmla="*/ 122 h 449"/>
                <a:gd name="T88" fmla="*/ 67 w 613"/>
                <a:gd name="T89" fmla="*/ 108 h 449"/>
                <a:gd name="T90" fmla="*/ 81 w 613"/>
                <a:gd name="T91" fmla="*/ 95 h 449"/>
                <a:gd name="T92" fmla="*/ 244 w 613"/>
                <a:gd name="T93" fmla="*/ 95 h 449"/>
                <a:gd name="T94" fmla="*/ 258 w 613"/>
                <a:gd name="T95" fmla="*/ 108 h 449"/>
                <a:gd name="T96" fmla="*/ 244 w 613"/>
                <a:gd name="T97" fmla="*/ 12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3" h="449">
                  <a:moveTo>
                    <a:pt x="571" y="0"/>
                  </a:moveTo>
                  <a:lnTo>
                    <a:pt x="571" y="0"/>
                  </a:lnTo>
                  <a:cubicBezTo>
                    <a:pt x="545" y="68"/>
                    <a:pt x="545" y="68"/>
                    <a:pt x="545" y="68"/>
                  </a:cubicBezTo>
                  <a:cubicBezTo>
                    <a:pt x="531" y="54"/>
                    <a:pt x="531" y="54"/>
                    <a:pt x="531" y="54"/>
                  </a:cubicBezTo>
                  <a:cubicBezTo>
                    <a:pt x="435" y="231"/>
                    <a:pt x="435" y="231"/>
                    <a:pt x="435" y="231"/>
                  </a:cubicBezTo>
                  <a:cubicBezTo>
                    <a:pt x="435" y="245"/>
                    <a:pt x="435" y="245"/>
                    <a:pt x="421" y="245"/>
                  </a:cubicBezTo>
                  <a:cubicBezTo>
                    <a:pt x="421" y="245"/>
                    <a:pt x="421" y="245"/>
                    <a:pt x="421" y="259"/>
                  </a:cubicBezTo>
                  <a:cubicBezTo>
                    <a:pt x="326" y="326"/>
                    <a:pt x="326" y="326"/>
                    <a:pt x="326" y="326"/>
                  </a:cubicBezTo>
                  <a:cubicBezTo>
                    <a:pt x="326" y="339"/>
                    <a:pt x="326" y="339"/>
                    <a:pt x="326" y="339"/>
                  </a:cubicBezTo>
                  <a:cubicBezTo>
                    <a:pt x="326" y="339"/>
                    <a:pt x="313" y="339"/>
                    <a:pt x="313" y="326"/>
                  </a:cubicBezTo>
                  <a:cubicBezTo>
                    <a:pt x="313" y="326"/>
                    <a:pt x="313" y="326"/>
                    <a:pt x="313" y="313"/>
                  </a:cubicBezTo>
                  <a:cubicBezTo>
                    <a:pt x="326" y="203"/>
                    <a:pt x="326" y="203"/>
                    <a:pt x="326" y="203"/>
                  </a:cubicBezTo>
                  <a:lnTo>
                    <a:pt x="326" y="190"/>
                  </a:lnTo>
                  <a:cubicBezTo>
                    <a:pt x="326" y="190"/>
                    <a:pt x="326" y="190"/>
                    <a:pt x="326" y="176"/>
                  </a:cubicBezTo>
                  <a:cubicBezTo>
                    <a:pt x="435" y="0"/>
                    <a:pt x="435" y="0"/>
                    <a:pt x="435" y="0"/>
                  </a:cubicBezTo>
                  <a:cubicBezTo>
                    <a:pt x="421" y="0"/>
                    <a:pt x="421" y="0"/>
                    <a:pt x="421" y="0"/>
                  </a:cubicBezTo>
                  <a:lnTo>
                    <a:pt x="421" y="0"/>
                  </a:lnTo>
                  <a:cubicBezTo>
                    <a:pt x="55" y="0"/>
                    <a:pt x="55" y="0"/>
                    <a:pt x="55" y="0"/>
                  </a:cubicBezTo>
                  <a:cubicBezTo>
                    <a:pt x="27" y="0"/>
                    <a:pt x="0" y="26"/>
                    <a:pt x="0" y="54"/>
                  </a:cubicBezTo>
                  <a:cubicBezTo>
                    <a:pt x="0" y="394"/>
                    <a:pt x="0" y="394"/>
                    <a:pt x="0" y="394"/>
                  </a:cubicBezTo>
                  <a:cubicBezTo>
                    <a:pt x="0" y="422"/>
                    <a:pt x="27" y="448"/>
                    <a:pt x="55" y="448"/>
                  </a:cubicBezTo>
                  <a:cubicBezTo>
                    <a:pt x="558" y="448"/>
                    <a:pt x="558" y="448"/>
                    <a:pt x="558" y="448"/>
                  </a:cubicBezTo>
                  <a:cubicBezTo>
                    <a:pt x="585" y="448"/>
                    <a:pt x="612" y="422"/>
                    <a:pt x="612" y="394"/>
                  </a:cubicBezTo>
                  <a:cubicBezTo>
                    <a:pt x="612" y="54"/>
                    <a:pt x="612" y="54"/>
                    <a:pt x="612" y="54"/>
                  </a:cubicBezTo>
                  <a:cubicBezTo>
                    <a:pt x="612" y="40"/>
                    <a:pt x="599" y="12"/>
                    <a:pt x="571" y="0"/>
                  </a:cubicBezTo>
                  <a:close/>
                  <a:moveTo>
                    <a:pt x="244" y="380"/>
                  </a:moveTo>
                  <a:lnTo>
                    <a:pt x="244" y="380"/>
                  </a:lnTo>
                  <a:cubicBezTo>
                    <a:pt x="81" y="380"/>
                    <a:pt x="81" y="380"/>
                    <a:pt x="81" y="380"/>
                  </a:cubicBezTo>
                  <a:lnTo>
                    <a:pt x="67" y="367"/>
                  </a:lnTo>
                  <a:cubicBezTo>
                    <a:pt x="67" y="354"/>
                    <a:pt x="81" y="354"/>
                    <a:pt x="81" y="354"/>
                  </a:cubicBezTo>
                  <a:cubicBezTo>
                    <a:pt x="244" y="354"/>
                    <a:pt x="244" y="354"/>
                    <a:pt x="244" y="354"/>
                  </a:cubicBezTo>
                  <a:cubicBezTo>
                    <a:pt x="258" y="354"/>
                    <a:pt x="258" y="354"/>
                    <a:pt x="258" y="367"/>
                  </a:cubicBezTo>
                  <a:cubicBezTo>
                    <a:pt x="258" y="367"/>
                    <a:pt x="258" y="380"/>
                    <a:pt x="244" y="380"/>
                  </a:cubicBezTo>
                  <a:close/>
                  <a:moveTo>
                    <a:pt x="244" y="245"/>
                  </a:moveTo>
                  <a:lnTo>
                    <a:pt x="244" y="245"/>
                  </a:lnTo>
                  <a:cubicBezTo>
                    <a:pt x="81" y="245"/>
                    <a:pt x="81" y="245"/>
                    <a:pt x="81" y="245"/>
                  </a:cubicBezTo>
                  <a:cubicBezTo>
                    <a:pt x="81" y="245"/>
                    <a:pt x="67" y="245"/>
                    <a:pt x="67" y="231"/>
                  </a:cubicBezTo>
                  <a:lnTo>
                    <a:pt x="81" y="217"/>
                  </a:lnTo>
                  <a:cubicBezTo>
                    <a:pt x="244" y="217"/>
                    <a:pt x="244" y="217"/>
                    <a:pt x="244" y="217"/>
                  </a:cubicBezTo>
                  <a:cubicBezTo>
                    <a:pt x="258" y="217"/>
                    <a:pt x="258" y="231"/>
                    <a:pt x="258" y="231"/>
                  </a:cubicBezTo>
                  <a:cubicBezTo>
                    <a:pt x="258" y="245"/>
                    <a:pt x="258" y="245"/>
                    <a:pt x="244" y="245"/>
                  </a:cubicBezTo>
                  <a:close/>
                  <a:moveTo>
                    <a:pt x="244" y="122"/>
                  </a:moveTo>
                  <a:lnTo>
                    <a:pt x="244" y="122"/>
                  </a:lnTo>
                  <a:cubicBezTo>
                    <a:pt x="81" y="122"/>
                    <a:pt x="81" y="122"/>
                    <a:pt x="81" y="122"/>
                  </a:cubicBezTo>
                  <a:cubicBezTo>
                    <a:pt x="81" y="122"/>
                    <a:pt x="67" y="122"/>
                    <a:pt x="67" y="108"/>
                  </a:cubicBezTo>
                  <a:cubicBezTo>
                    <a:pt x="67" y="95"/>
                    <a:pt x="81" y="95"/>
                    <a:pt x="81" y="95"/>
                  </a:cubicBezTo>
                  <a:cubicBezTo>
                    <a:pt x="244" y="95"/>
                    <a:pt x="244" y="95"/>
                    <a:pt x="244" y="95"/>
                  </a:cubicBezTo>
                  <a:cubicBezTo>
                    <a:pt x="258" y="95"/>
                    <a:pt x="258" y="95"/>
                    <a:pt x="258" y="108"/>
                  </a:cubicBezTo>
                  <a:cubicBezTo>
                    <a:pt x="258" y="122"/>
                    <a:pt x="258" y="122"/>
                    <a:pt x="244" y="122"/>
                  </a:cubicBezTo>
                  <a:close/>
                </a:path>
              </a:pathLst>
            </a:custGeom>
            <a:grpFill/>
            <a:ln>
              <a:noFill/>
            </a:ln>
            <a:effectLst/>
          </p:spPr>
          <p:txBody>
            <a:bodyPr wrap="none" lIns="152366" tIns="76183" rIns="152366" bIns="76183" anchor="ctr"/>
            <a:lstStyle/>
            <a:p>
              <a:endParaRPr lang="en-US"/>
            </a:p>
          </p:txBody>
        </p:sp>
        <p:sp>
          <p:nvSpPr>
            <p:cNvPr id="31" name="Freeform 811"/>
            <p:cNvSpPr>
              <a:spLocks noChangeArrowheads="1"/>
            </p:cNvSpPr>
            <p:nvPr/>
          </p:nvSpPr>
          <p:spPr bwMode="auto">
            <a:xfrm>
              <a:off x="4330466" y="4959326"/>
              <a:ext cx="54346" cy="25089"/>
            </a:xfrm>
            <a:custGeom>
              <a:avLst/>
              <a:gdLst>
                <a:gd name="T0" fmla="*/ 28 w 57"/>
                <a:gd name="T1" fmla="*/ 12 h 27"/>
                <a:gd name="T2" fmla="*/ 42 w 57"/>
                <a:gd name="T3" fmla="*/ 26 h 27"/>
                <a:gd name="T4" fmla="*/ 56 w 57"/>
                <a:gd name="T5" fmla="*/ 12 h 27"/>
                <a:gd name="T6" fmla="*/ 0 w 57"/>
                <a:gd name="T7" fmla="*/ 0 h 27"/>
                <a:gd name="T8" fmla="*/ 28 w 57"/>
                <a:gd name="T9" fmla="*/ 12 h 27"/>
              </a:gdLst>
              <a:ahLst/>
              <a:cxnLst>
                <a:cxn ang="0">
                  <a:pos x="T0" y="T1"/>
                </a:cxn>
                <a:cxn ang="0">
                  <a:pos x="T2" y="T3"/>
                </a:cxn>
                <a:cxn ang="0">
                  <a:pos x="T4" y="T5"/>
                </a:cxn>
                <a:cxn ang="0">
                  <a:pos x="T6" y="T7"/>
                </a:cxn>
                <a:cxn ang="0">
                  <a:pos x="T8" y="T9"/>
                </a:cxn>
              </a:cxnLst>
              <a:rect l="0" t="0" r="r" b="b"/>
              <a:pathLst>
                <a:path w="57" h="27">
                  <a:moveTo>
                    <a:pt x="28" y="12"/>
                  </a:moveTo>
                  <a:lnTo>
                    <a:pt x="42" y="26"/>
                  </a:lnTo>
                  <a:lnTo>
                    <a:pt x="56" y="12"/>
                  </a:lnTo>
                  <a:lnTo>
                    <a:pt x="0" y="0"/>
                  </a:lnTo>
                  <a:lnTo>
                    <a:pt x="28" y="12"/>
                  </a:lnTo>
                </a:path>
              </a:pathLst>
            </a:custGeom>
            <a:grpFill/>
            <a:ln>
              <a:noFill/>
            </a:ln>
            <a:effectLst/>
          </p:spPr>
          <p:txBody>
            <a:bodyPr wrap="none" lIns="152366" tIns="76183" rIns="152366" bIns="76183" anchor="ctr"/>
            <a:lstStyle/>
            <a:p>
              <a:endParaRPr lang="en-US"/>
            </a:p>
          </p:txBody>
        </p:sp>
      </p:grpSp>
    </p:spTree>
    <p:extLst>
      <p:ext uri="{BB962C8B-B14F-4D97-AF65-F5344CB8AC3E}">
        <p14:creationId xmlns:p14="http://schemas.microsoft.com/office/powerpoint/2010/main" val="11143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69</a:t>
            </a:fld>
            <a:endParaRPr lang="en-US" dirty="0"/>
          </a:p>
        </p:txBody>
      </p:sp>
      <p:graphicFrame>
        <p:nvGraphicFramePr>
          <p:cNvPr id="13" name="Chart 12"/>
          <p:cNvGraphicFramePr/>
          <p:nvPr>
            <p:extLst>
              <p:ext uri="{D42A27DB-BD31-4B8C-83A1-F6EECF244321}">
                <p14:modId xmlns:p14="http://schemas.microsoft.com/office/powerpoint/2010/main" val="73517961"/>
              </p:ext>
            </p:extLst>
          </p:nvPr>
        </p:nvGraphicFramePr>
        <p:xfrm>
          <a:off x="2103654" y="3478742"/>
          <a:ext cx="9845334"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13283886" y="4166282"/>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5" name="Rectangle 14"/>
          <p:cNvSpPr/>
          <p:nvPr/>
        </p:nvSpPr>
        <p:spPr>
          <a:xfrm>
            <a:off x="13283886" y="6384548"/>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6" name="Rectangle 15"/>
          <p:cNvSpPr/>
          <p:nvPr/>
        </p:nvSpPr>
        <p:spPr>
          <a:xfrm>
            <a:off x="13283886" y="8599001"/>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7" name="Rectangle 16"/>
          <p:cNvSpPr/>
          <p:nvPr/>
        </p:nvSpPr>
        <p:spPr>
          <a:xfrm>
            <a:off x="13699642" y="4250813"/>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8" name="Rectangle 17"/>
          <p:cNvSpPr/>
          <p:nvPr/>
        </p:nvSpPr>
        <p:spPr>
          <a:xfrm>
            <a:off x="13699642" y="6677924"/>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6" name="Rectangle 25"/>
          <p:cNvSpPr/>
          <p:nvPr/>
        </p:nvSpPr>
        <p:spPr>
          <a:xfrm>
            <a:off x="13699642" y="9029062"/>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9" name="TextBox 18"/>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PIE CHART GRAPHIC SAMPLE</a:t>
            </a:r>
          </a:p>
        </p:txBody>
      </p:sp>
    </p:spTree>
    <p:extLst>
      <p:ext uri="{BB962C8B-B14F-4D97-AF65-F5344CB8AC3E}">
        <p14:creationId xmlns:p14="http://schemas.microsoft.com/office/powerpoint/2010/main" val="120675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animBg="1"/>
      <p:bldP spid="16" grpId="0" animBg="1"/>
      <p:bldP spid="17" grpId="0"/>
      <p:bldP spid="18" grpId="0"/>
      <p:bldP spid="26"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70</a:t>
            </a:fld>
            <a:endParaRPr lang="en-US" dirty="0"/>
          </a:p>
        </p:txBody>
      </p:sp>
      <p:graphicFrame>
        <p:nvGraphicFramePr>
          <p:cNvPr id="13" name="Chart 12"/>
          <p:cNvGraphicFramePr/>
          <p:nvPr>
            <p:extLst>
              <p:ext uri="{D42A27DB-BD31-4B8C-83A1-F6EECF244321}">
                <p14:modId xmlns:p14="http://schemas.microsoft.com/office/powerpoint/2010/main" val="3863516775"/>
              </p:ext>
            </p:extLst>
          </p:nvPr>
        </p:nvGraphicFramePr>
        <p:xfrm>
          <a:off x="11509315" y="3497484"/>
          <a:ext cx="11284060"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2289672" y="3942374"/>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0" name="Rectangle 19"/>
          <p:cNvSpPr/>
          <p:nvPr/>
        </p:nvSpPr>
        <p:spPr>
          <a:xfrm>
            <a:off x="2289672" y="6160640"/>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1" name="Rectangle 20"/>
          <p:cNvSpPr/>
          <p:nvPr/>
        </p:nvSpPr>
        <p:spPr>
          <a:xfrm>
            <a:off x="2289672" y="8375093"/>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2" name="Rectangle 21"/>
          <p:cNvSpPr/>
          <p:nvPr/>
        </p:nvSpPr>
        <p:spPr>
          <a:xfrm>
            <a:off x="2705428" y="4026905"/>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3" name="Rectangle 22"/>
          <p:cNvSpPr/>
          <p:nvPr/>
        </p:nvSpPr>
        <p:spPr>
          <a:xfrm>
            <a:off x="2705428" y="6454016"/>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4" name="Rectangle 23"/>
          <p:cNvSpPr/>
          <p:nvPr/>
        </p:nvSpPr>
        <p:spPr>
          <a:xfrm>
            <a:off x="2705428" y="8805154"/>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4" name="TextBox 13"/>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GRAPHIC SAMPLE CHART</a:t>
            </a:r>
          </a:p>
        </p:txBody>
      </p:sp>
    </p:spTree>
    <p:extLst>
      <p:ext uri="{BB962C8B-B14F-4D97-AF65-F5344CB8AC3E}">
        <p14:creationId xmlns:p14="http://schemas.microsoft.com/office/powerpoint/2010/main" val="41219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9" grpId="0" animBg="1"/>
      <p:bldP spid="20" grpId="0" animBg="1"/>
      <p:bldP spid="21" grpId="0" animBg="1"/>
      <p:bldP spid="22" grpId="0"/>
      <p:bldP spid="23" grpId="0"/>
      <p:bldP spid="24"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71</a:t>
            </a:fld>
            <a:endParaRPr lang="en-US" dirty="0"/>
          </a:p>
        </p:txBody>
      </p:sp>
      <p:graphicFrame>
        <p:nvGraphicFramePr>
          <p:cNvPr id="13" name="Chart 12"/>
          <p:cNvGraphicFramePr/>
          <p:nvPr>
            <p:extLst>
              <p:ext uri="{D42A27DB-BD31-4B8C-83A1-F6EECF244321}">
                <p14:modId xmlns:p14="http://schemas.microsoft.com/office/powerpoint/2010/main" val="2020773639"/>
              </p:ext>
            </p:extLst>
          </p:nvPr>
        </p:nvGraphicFramePr>
        <p:xfrm>
          <a:off x="2103654" y="3478742"/>
          <a:ext cx="9845334"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13601374" y="4007542"/>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5" name="Rectangle 14"/>
          <p:cNvSpPr/>
          <p:nvPr/>
        </p:nvSpPr>
        <p:spPr>
          <a:xfrm>
            <a:off x="13601374" y="6225808"/>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6" name="Rectangle 15"/>
          <p:cNvSpPr/>
          <p:nvPr/>
        </p:nvSpPr>
        <p:spPr>
          <a:xfrm>
            <a:off x="13601374" y="8440261"/>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7" name="Rectangle 16"/>
          <p:cNvSpPr/>
          <p:nvPr/>
        </p:nvSpPr>
        <p:spPr>
          <a:xfrm>
            <a:off x="14017130" y="4092073"/>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8" name="Rectangle 17"/>
          <p:cNvSpPr/>
          <p:nvPr/>
        </p:nvSpPr>
        <p:spPr>
          <a:xfrm>
            <a:off x="14017130" y="6519184"/>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6" name="Rectangle 25"/>
          <p:cNvSpPr/>
          <p:nvPr/>
        </p:nvSpPr>
        <p:spPr>
          <a:xfrm>
            <a:off x="14017130" y="8870322"/>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9" name="TextBox 18"/>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LINE GRAPHIC SAMPLE</a:t>
            </a:r>
          </a:p>
        </p:txBody>
      </p:sp>
    </p:spTree>
    <p:extLst>
      <p:ext uri="{BB962C8B-B14F-4D97-AF65-F5344CB8AC3E}">
        <p14:creationId xmlns:p14="http://schemas.microsoft.com/office/powerpoint/2010/main" val="102041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animBg="1"/>
      <p:bldP spid="16" grpId="0" animBg="1"/>
      <p:bldP spid="17" grpId="0"/>
      <p:bldP spid="18" grpId="0"/>
      <p:bldP spid="26"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72</a:t>
            </a:fld>
            <a:endParaRPr lang="en-US" dirty="0"/>
          </a:p>
        </p:txBody>
      </p:sp>
      <p:graphicFrame>
        <p:nvGraphicFramePr>
          <p:cNvPr id="13" name="Chart 12"/>
          <p:cNvGraphicFramePr/>
          <p:nvPr>
            <p:extLst>
              <p:ext uri="{D42A27DB-BD31-4B8C-83A1-F6EECF244321}">
                <p14:modId xmlns:p14="http://schemas.microsoft.com/office/powerpoint/2010/main" val="3377517751"/>
              </p:ext>
            </p:extLst>
          </p:nvPr>
        </p:nvGraphicFramePr>
        <p:xfrm>
          <a:off x="11464815" y="3378430"/>
          <a:ext cx="11284060"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2170614" y="4047227"/>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0" name="Rectangle 19"/>
          <p:cNvSpPr/>
          <p:nvPr/>
        </p:nvSpPr>
        <p:spPr>
          <a:xfrm>
            <a:off x="2170614" y="6265493"/>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1" name="Rectangle 20"/>
          <p:cNvSpPr/>
          <p:nvPr/>
        </p:nvSpPr>
        <p:spPr>
          <a:xfrm>
            <a:off x="2170614" y="8479946"/>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2" name="Rectangle 21"/>
          <p:cNvSpPr/>
          <p:nvPr/>
        </p:nvSpPr>
        <p:spPr>
          <a:xfrm>
            <a:off x="2586370" y="4131758"/>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3" name="Rectangle 22"/>
          <p:cNvSpPr/>
          <p:nvPr/>
        </p:nvSpPr>
        <p:spPr>
          <a:xfrm>
            <a:off x="2586370" y="6558869"/>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4" name="Rectangle 23"/>
          <p:cNvSpPr/>
          <p:nvPr/>
        </p:nvSpPr>
        <p:spPr>
          <a:xfrm>
            <a:off x="2586370" y="8910007"/>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4" name="TextBox 13"/>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SMOOT MARKED SCATTER GRAPHIC SAMPLE</a:t>
            </a:r>
          </a:p>
        </p:txBody>
      </p:sp>
    </p:spTree>
    <p:extLst>
      <p:ext uri="{BB962C8B-B14F-4D97-AF65-F5344CB8AC3E}">
        <p14:creationId xmlns:p14="http://schemas.microsoft.com/office/powerpoint/2010/main" val="42703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9" grpId="0" animBg="1"/>
      <p:bldP spid="20" grpId="0" animBg="1"/>
      <p:bldP spid="21" grpId="0" animBg="1"/>
      <p:bldP spid="22" grpId="0"/>
      <p:bldP spid="23" grpId="0"/>
      <p:bldP spid="24"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73</a:t>
            </a:fld>
            <a:endParaRPr lang="en-US" dirty="0"/>
          </a:p>
        </p:txBody>
      </p:sp>
      <p:graphicFrame>
        <p:nvGraphicFramePr>
          <p:cNvPr id="13" name="Chart 12"/>
          <p:cNvGraphicFramePr/>
          <p:nvPr>
            <p:extLst>
              <p:ext uri="{D42A27DB-BD31-4B8C-83A1-F6EECF244321}">
                <p14:modId xmlns:p14="http://schemas.microsoft.com/office/powerpoint/2010/main" val="1280161767"/>
              </p:ext>
            </p:extLst>
          </p:nvPr>
        </p:nvGraphicFramePr>
        <p:xfrm>
          <a:off x="2103654" y="3266419"/>
          <a:ext cx="9845334"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13601374" y="4126597"/>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5" name="Rectangle 14"/>
          <p:cNvSpPr/>
          <p:nvPr/>
        </p:nvSpPr>
        <p:spPr>
          <a:xfrm>
            <a:off x="13601374" y="6344863"/>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6" name="Rectangle 15"/>
          <p:cNvSpPr/>
          <p:nvPr/>
        </p:nvSpPr>
        <p:spPr>
          <a:xfrm>
            <a:off x="13601374" y="8559316"/>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7" name="Rectangle 16"/>
          <p:cNvSpPr/>
          <p:nvPr/>
        </p:nvSpPr>
        <p:spPr>
          <a:xfrm>
            <a:off x="14017130" y="4211128"/>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8" name="Rectangle 17"/>
          <p:cNvSpPr/>
          <p:nvPr/>
        </p:nvSpPr>
        <p:spPr>
          <a:xfrm>
            <a:off x="14017130" y="6638239"/>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6" name="Rectangle 25"/>
          <p:cNvSpPr/>
          <p:nvPr/>
        </p:nvSpPr>
        <p:spPr>
          <a:xfrm>
            <a:off x="14017130" y="8989377"/>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9" name="TextBox 18"/>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COLUMN GRAPHIC SAMPLE</a:t>
            </a:r>
          </a:p>
        </p:txBody>
      </p:sp>
    </p:spTree>
    <p:extLst>
      <p:ext uri="{BB962C8B-B14F-4D97-AF65-F5344CB8AC3E}">
        <p14:creationId xmlns:p14="http://schemas.microsoft.com/office/powerpoint/2010/main" val="229114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animBg="1"/>
      <p:bldP spid="16" grpId="0" animBg="1"/>
      <p:bldP spid="17" grpId="0"/>
      <p:bldP spid="18" grpId="0"/>
      <p:bldP spid="26" grpId="0"/>
      <p:bldP spid="1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74</a:t>
            </a:fld>
            <a:endParaRPr lang="en-US" dirty="0"/>
          </a:p>
        </p:txBody>
      </p:sp>
      <p:graphicFrame>
        <p:nvGraphicFramePr>
          <p:cNvPr id="13" name="Chart 12"/>
          <p:cNvGraphicFramePr/>
          <p:nvPr>
            <p:extLst>
              <p:ext uri="{D42A27DB-BD31-4B8C-83A1-F6EECF244321}">
                <p14:modId xmlns:p14="http://schemas.microsoft.com/office/powerpoint/2010/main" val="2722211650"/>
              </p:ext>
            </p:extLst>
          </p:nvPr>
        </p:nvGraphicFramePr>
        <p:xfrm>
          <a:off x="11025681" y="3276600"/>
          <a:ext cx="10837277"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972184" y="4126597"/>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0" name="Rectangle 19"/>
          <p:cNvSpPr/>
          <p:nvPr/>
        </p:nvSpPr>
        <p:spPr>
          <a:xfrm>
            <a:off x="1972184" y="6344863"/>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1" name="Rectangle 20"/>
          <p:cNvSpPr/>
          <p:nvPr/>
        </p:nvSpPr>
        <p:spPr>
          <a:xfrm>
            <a:off x="1972184" y="8559316"/>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22" name="Rectangle 21"/>
          <p:cNvSpPr/>
          <p:nvPr/>
        </p:nvSpPr>
        <p:spPr>
          <a:xfrm>
            <a:off x="2387940" y="4211128"/>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3" name="Rectangle 22"/>
          <p:cNvSpPr/>
          <p:nvPr/>
        </p:nvSpPr>
        <p:spPr>
          <a:xfrm>
            <a:off x="2387940" y="6638239"/>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4" name="Rectangle 23"/>
          <p:cNvSpPr/>
          <p:nvPr/>
        </p:nvSpPr>
        <p:spPr>
          <a:xfrm>
            <a:off x="2387940" y="8989377"/>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4" name="TextBox 13"/>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AREA GRAPHIC SAMPLE</a:t>
            </a:r>
          </a:p>
        </p:txBody>
      </p:sp>
    </p:spTree>
    <p:extLst>
      <p:ext uri="{BB962C8B-B14F-4D97-AF65-F5344CB8AC3E}">
        <p14:creationId xmlns:p14="http://schemas.microsoft.com/office/powerpoint/2010/main" val="50001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9" grpId="0" animBg="1"/>
      <p:bldP spid="20" grpId="0" animBg="1"/>
      <p:bldP spid="21" grpId="0" animBg="1"/>
      <p:bldP spid="22" grpId="0"/>
      <p:bldP spid="23" grpId="0"/>
      <p:bldP spid="24"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9DF686B8-C880-FF40-96DC-14FF2413C34E}" type="slidenum">
              <a:rPr lang="en-US" smtClean="0"/>
              <a:pPr/>
              <a:t>75</a:t>
            </a:fld>
            <a:endParaRPr lang="en-US" dirty="0"/>
          </a:p>
        </p:txBody>
      </p:sp>
      <p:graphicFrame>
        <p:nvGraphicFramePr>
          <p:cNvPr id="13" name="Chart 12"/>
          <p:cNvGraphicFramePr/>
          <p:nvPr>
            <p:extLst>
              <p:ext uri="{D42A27DB-BD31-4B8C-83A1-F6EECF244321}">
                <p14:modId xmlns:p14="http://schemas.microsoft.com/office/powerpoint/2010/main" val="37687953"/>
              </p:ext>
            </p:extLst>
          </p:nvPr>
        </p:nvGraphicFramePr>
        <p:xfrm>
          <a:off x="2103654" y="3215739"/>
          <a:ext cx="9845334" cy="8610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13363258" y="4126597"/>
            <a:ext cx="148187" cy="2099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5" name="Rectangle 14"/>
          <p:cNvSpPr/>
          <p:nvPr/>
        </p:nvSpPr>
        <p:spPr>
          <a:xfrm>
            <a:off x="13363258" y="6344863"/>
            <a:ext cx="148187" cy="20993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6" name="Rectangle 15"/>
          <p:cNvSpPr/>
          <p:nvPr/>
        </p:nvSpPr>
        <p:spPr>
          <a:xfrm>
            <a:off x="13363258" y="8559316"/>
            <a:ext cx="148187" cy="20993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34480" tIns="117240" rIns="234480" bIns="117240" anchor="ctr"/>
          <a:lstStyle/>
          <a:p>
            <a:pPr algn="ctr">
              <a:defRPr/>
            </a:pPr>
            <a:endParaRPr lang="en-US">
              <a:latin typeface="Roboto Regular"/>
              <a:cs typeface="Roboto Regular"/>
            </a:endParaRPr>
          </a:p>
        </p:txBody>
      </p:sp>
      <p:sp>
        <p:nvSpPr>
          <p:cNvPr id="17" name="Rectangle 16"/>
          <p:cNvSpPr/>
          <p:nvPr/>
        </p:nvSpPr>
        <p:spPr>
          <a:xfrm>
            <a:off x="13779014" y="4211128"/>
            <a:ext cx="7823538" cy="1477338"/>
          </a:xfrm>
          <a:prstGeom prst="rect">
            <a:avLst/>
          </a:prstGeom>
        </p:spPr>
        <p:txBody>
          <a:bodyPr wrap="square" lIns="182889" tIns="91445" rIns="182889" bIns="91445">
            <a:spAutoFit/>
          </a:bodyPr>
          <a:lstStyle/>
          <a:p>
            <a:r>
              <a:rPr lang="fr-FR" sz="2800" dirty="0">
                <a:latin typeface="Roboto Black"/>
                <a:cs typeface="Roboto Black"/>
              </a:rPr>
              <a:t>ANALYSIS ONE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8" name="Rectangle 17"/>
          <p:cNvSpPr/>
          <p:nvPr/>
        </p:nvSpPr>
        <p:spPr>
          <a:xfrm>
            <a:off x="13779014" y="6638239"/>
            <a:ext cx="7823538" cy="1477338"/>
          </a:xfrm>
          <a:prstGeom prst="rect">
            <a:avLst/>
          </a:prstGeom>
        </p:spPr>
        <p:txBody>
          <a:bodyPr wrap="square" lIns="182889" tIns="91445" rIns="182889" bIns="91445">
            <a:spAutoFit/>
          </a:bodyPr>
          <a:lstStyle/>
          <a:p>
            <a:r>
              <a:rPr lang="fr-FR" sz="2800" dirty="0">
                <a:latin typeface="Roboto Black"/>
                <a:cs typeface="Roboto Black"/>
              </a:rPr>
              <a:t>ANALYSIS TWO</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26" name="Rectangle 25"/>
          <p:cNvSpPr/>
          <p:nvPr/>
        </p:nvSpPr>
        <p:spPr>
          <a:xfrm>
            <a:off x="13779014" y="8989377"/>
            <a:ext cx="7823538" cy="1477338"/>
          </a:xfrm>
          <a:prstGeom prst="rect">
            <a:avLst/>
          </a:prstGeom>
        </p:spPr>
        <p:txBody>
          <a:bodyPr wrap="square" lIns="182889" tIns="91445" rIns="182889" bIns="91445">
            <a:spAutoFit/>
          </a:bodyPr>
          <a:lstStyle/>
          <a:p>
            <a:r>
              <a:rPr lang="fr-FR" sz="2800" dirty="0">
                <a:latin typeface="Roboto Black"/>
                <a:cs typeface="Roboto Black"/>
              </a:rPr>
              <a:t>ANALYSIS THREE</a:t>
            </a:r>
          </a:p>
          <a:p>
            <a:r>
              <a:rPr lang="fr-FR" sz="2800" dirty="0" err="1">
                <a:latin typeface="Roboto Light"/>
                <a:cs typeface="Roboto Light"/>
              </a:rPr>
              <a:t>Lorem</a:t>
            </a:r>
            <a:r>
              <a:rPr lang="fr-FR" sz="2800" dirty="0">
                <a:latin typeface="Roboto Light"/>
                <a:cs typeface="Roboto Light"/>
              </a:rPr>
              <a:t> </a:t>
            </a:r>
            <a:r>
              <a:rPr lang="fr-FR" sz="2800" dirty="0" err="1">
                <a:latin typeface="Roboto Light"/>
                <a:cs typeface="Roboto Light"/>
              </a:rPr>
              <a:t>ipsum</a:t>
            </a:r>
            <a:r>
              <a:rPr lang="fr-FR" sz="2800" dirty="0">
                <a:latin typeface="Roboto Light"/>
                <a:cs typeface="Roboto Light"/>
              </a:rPr>
              <a:t> </a:t>
            </a:r>
            <a:r>
              <a:rPr lang="fr-FR" sz="2800" dirty="0" err="1">
                <a:latin typeface="Roboto Light"/>
                <a:cs typeface="Roboto Light"/>
              </a:rPr>
              <a:t>dolor</a:t>
            </a:r>
            <a:r>
              <a:rPr lang="fr-FR" sz="2800" dirty="0">
                <a:latin typeface="Roboto Light"/>
                <a:cs typeface="Roboto Light"/>
              </a:rPr>
              <a:t> </a:t>
            </a:r>
            <a:r>
              <a:rPr lang="fr-FR" sz="2800" dirty="0" err="1">
                <a:latin typeface="Roboto Light"/>
                <a:cs typeface="Roboto Light"/>
              </a:rPr>
              <a:t>sit</a:t>
            </a:r>
            <a:r>
              <a:rPr lang="fr-FR" sz="2800" dirty="0">
                <a:latin typeface="Roboto Light"/>
                <a:cs typeface="Roboto Light"/>
              </a:rPr>
              <a:t> </a:t>
            </a:r>
            <a:r>
              <a:rPr lang="fr-FR" sz="2800" dirty="0" err="1">
                <a:latin typeface="Roboto Light"/>
                <a:cs typeface="Roboto Light"/>
              </a:rPr>
              <a:t>amet</a:t>
            </a:r>
            <a:r>
              <a:rPr lang="fr-FR" sz="2800" dirty="0">
                <a:latin typeface="Roboto Light"/>
                <a:cs typeface="Roboto Light"/>
              </a:rPr>
              <a:t>, </a:t>
            </a:r>
            <a:r>
              <a:rPr lang="fr-FR" sz="2800" dirty="0" err="1">
                <a:latin typeface="Roboto Light"/>
                <a:cs typeface="Roboto Light"/>
              </a:rPr>
              <a:t>consectetur</a:t>
            </a:r>
            <a:r>
              <a:rPr lang="fr-FR" sz="2800" dirty="0">
                <a:latin typeface="Roboto Light"/>
                <a:cs typeface="Roboto Light"/>
              </a:rPr>
              <a:t> </a:t>
            </a:r>
            <a:r>
              <a:rPr lang="fr-FR" sz="2800" dirty="0" err="1">
                <a:latin typeface="Roboto Light"/>
                <a:cs typeface="Roboto Light"/>
              </a:rPr>
              <a:t>adipiscing</a:t>
            </a:r>
            <a:r>
              <a:rPr lang="fr-FR" sz="2800" dirty="0">
                <a:latin typeface="Roboto Light"/>
                <a:cs typeface="Roboto Light"/>
              </a:rPr>
              <a:t> </a:t>
            </a:r>
            <a:r>
              <a:rPr lang="fr-FR" sz="2800" dirty="0" err="1">
                <a:latin typeface="Roboto Light"/>
                <a:cs typeface="Roboto Light"/>
              </a:rPr>
              <a:t>elit</a:t>
            </a:r>
            <a:r>
              <a:rPr lang="fr-FR" sz="2800" dirty="0">
                <a:latin typeface="Roboto Light"/>
                <a:cs typeface="Roboto Light"/>
              </a:rPr>
              <a:t>. </a:t>
            </a:r>
            <a:r>
              <a:rPr lang="fr-FR" sz="2800" dirty="0" err="1">
                <a:latin typeface="Roboto Light"/>
                <a:cs typeface="Roboto Light"/>
              </a:rPr>
              <a:t>Aliquam</a:t>
            </a:r>
            <a:r>
              <a:rPr lang="fr-FR" sz="2800" dirty="0">
                <a:latin typeface="Roboto Light"/>
                <a:cs typeface="Roboto Light"/>
              </a:rPr>
              <a:t> </a:t>
            </a:r>
            <a:r>
              <a:rPr lang="fr-FR" sz="2800" dirty="0" err="1">
                <a:latin typeface="Roboto Light"/>
                <a:cs typeface="Roboto Light"/>
              </a:rPr>
              <a:t>tincidunt</a:t>
            </a:r>
            <a:r>
              <a:rPr lang="fr-FR" sz="2800" dirty="0">
                <a:latin typeface="Roboto Light"/>
                <a:cs typeface="Roboto Light"/>
              </a:rPr>
              <a:t> ante nec sem.</a:t>
            </a:r>
            <a:endParaRPr lang="en-US" sz="2800" dirty="0">
              <a:latin typeface="Roboto Light"/>
              <a:cs typeface="Roboto Light"/>
            </a:endParaRPr>
          </a:p>
        </p:txBody>
      </p:sp>
      <p:sp>
        <p:nvSpPr>
          <p:cNvPr id="19" name="TextBox 18"/>
          <p:cNvSpPr txBox="1"/>
          <p:nvPr/>
        </p:nvSpPr>
        <p:spPr>
          <a:xfrm>
            <a:off x="1775136" y="968500"/>
            <a:ext cx="17284548" cy="923330"/>
          </a:xfrm>
          <a:prstGeom prst="rect">
            <a:avLst/>
          </a:prstGeom>
          <a:noFill/>
        </p:spPr>
        <p:txBody>
          <a:bodyPr wrap="square" rtlCol="0">
            <a:spAutoFit/>
          </a:bodyPr>
          <a:lstStyle/>
          <a:p>
            <a:r>
              <a:rPr lang="en-US" sz="5400" dirty="0">
                <a:solidFill>
                  <a:schemeClr val="tx2"/>
                </a:solidFill>
                <a:latin typeface="Roboto Black"/>
                <a:cs typeface="Roboto Black"/>
              </a:rPr>
              <a:t>EXPLODED DOUGHNUT GRAPHIC SAMPLE</a:t>
            </a:r>
          </a:p>
        </p:txBody>
      </p:sp>
    </p:spTree>
    <p:extLst>
      <p:ext uri="{BB962C8B-B14F-4D97-AF65-F5344CB8AC3E}">
        <p14:creationId xmlns:p14="http://schemas.microsoft.com/office/powerpoint/2010/main" val="12090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animBg="1"/>
      <p:bldP spid="16" grpId="0" animBg="1"/>
      <p:bldP spid="17" grpId="0"/>
      <p:bldP spid="18" grpId="0"/>
      <p:bldP spid="26"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36391" y="7663809"/>
            <a:ext cx="1897588" cy="1897588"/>
          </a:xfrm>
          <a:prstGeom prst="ellipse">
            <a:avLst/>
          </a:prstGeom>
          <a:solidFill>
            <a:schemeClr val="bg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a:stCxn id="2" idx="6"/>
            <a:endCxn id="37" idx="2"/>
          </p:cNvCxnSpPr>
          <p:nvPr/>
        </p:nvCxnSpPr>
        <p:spPr>
          <a:xfrm>
            <a:off x="4133979" y="8612603"/>
            <a:ext cx="4037727"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171706" y="7663809"/>
            <a:ext cx="1897588" cy="1897588"/>
          </a:xfrm>
          <a:prstGeom prst="ellipse">
            <a:avLst/>
          </a:prstGeom>
          <a:solidFill>
            <a:schemeClr val="bg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4015836" y="7663809"/>
            <a:ext cx="1897588" cy="1897588"/>
          </a:xfrm>
          <a:prstGeom prst="ellipse">
            <a:avLst/>
          </a:prstGeom>
          <a:solidFill>
            <a:schemeClr val="bg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8" idx="6"/>
            <a:endCxn id="41" idx="2"/>
          </p:cNvCxnSpPr>
          <p:nvPr/>
        </p:nvCxnSpPr>
        <p:spPr>
          <a:xfrm>
            <a:off x="15913424" y="8612603"/>
            <a:ext cx="3720841"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9634265" y="7663809"/>
            <a:ext cx="1897588" cy="1897588"/>
          </a:xfrm>
          <a:prstGeom prst="ellipse">
            <a:avLst/>
          </a:prstGeom>
          <a:solidFill>
            <a:schemeClr val="bg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37" idx="6"/>
          </p:cNvCxnSpPr>
          <p:nvPr/>
        </p:nvCxnSpPr>
        <p:spPr>
          <a:xfrm>
            <a:off x="10069294" y="8612603"/>
            <a:ext cx="394654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AutoShape 98"/>
          <p:cNvSpPr>
            <a:spLocks/>
          </p:cNvSpPr>
          <p:nvPr/>
        </p:nvSpPr>
        <p:spPr bwMode="auto">
          <a:xfrm>
            <a:off x="2824192" y="8068317"/>
            <a:ext cx="728324" cy="1035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1"/>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0" name="AutoShape 98"/>
          <p:cNvSpPr>
            <a:spLocks/>
          </p:cNvSpPr>
          <p:nvPr/>
        </p:nvSpPr>
        <p:spPr bwMode="auto">
          <a:xfrm>
            <a:off x="8780197" y="8068317"/>
            <a:ext cx="728324" cy="1035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1"/>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1" name="Freeform 215"/>
          <p:cNvSpPr>
            <a:spLocks noChangeArrowheads="1"/>
          </p:cNvSpPr>
          <p:nvPr/>
        </p:nvSpPr>
        <p:spPr bwMode="auto">
          <a:xfrm>
            <a:off x="14672305" y="8008324"/>
            <a:ext cx="615781" cy="1155638"/>
          </a:xfrm>
          <a:custGeom>
            <a:avLst/>
            <a:gdLst>
              <a:gd name="T0" fmla="*/ 583 w 646"/>
              <a:gd name="T1" fmla="*/ 0 h 1210"/>
              <a:gd name="T2" fmla="*/ 62 w 646"/>
              <a:gd name="T3" fmla="*/ 0 h 1210"/>
              <a:gd name="T4" fmla="*/ 0 w 646"/>
              <a:gd name="T5" fmla="*/ 63 h 1210"/>
              <a:gd name="T6" fmla="*/ 0 w 646"/>
              <a:gd name="T7" fmla="*/ 1146 h 1210"/>
              <a:gd name="T8" fmla="*/ 62 w 646"/>
              <a:gd name="T9" fmla="*/ 1209 h 1210"/>
              <a:gd name="T10" fmla="*/ 583 w 646"/>
              <a:gd name="T11" fmla="*/ 1209 h 1210"/>
              <a:gd name="T12" fmla="*/ 645 w 646"/>
              <a:gd name="T13" fmla="*/ 1146 h 1210"/>
              <a:gd name="T14" fmla="*/ 645 w 646"/>
              <a:gd name="T15" fmla="*/ 63 h 1210"/>
              <a:gd name="T16" fmla="*/ 583 w 646"/>
              <a:gd name="T17" fmla="*/ 0 h 1210"/>
              <a:gd name="T18" fmla="*/ 229 w 646"/>
              <a:gd name="T19" fmla="*/ 94 h 1210"/>
              <a:gd name="T20" fmla="*/ 416 w 646"/>
              <a:gd name="T21" fmla="*/ 94 h 1210"/>
              <a:gd name="T22" fmla="*/ 416 w 646"/>
              <a:gd name="T23" fmla="*/ 104 h 1210"/>
              <a:gd name="T24" fmla="*/ 229 w 646"/>
              <a:gd name="T25" fmla="*/ 104 h 1210"/>
              <a:gd name="T26" fmla="*/ 229 w 646"/>
              <a:gd name="T27" fmla="*/ 94 h 1210"/>
              <a:gd name="T28" fmla="*/ 322 w 646"/>
              <a:gd name="T29" fmla="*/ 1146 h 1210"/>
              <a:gd name="T30" fmla="*/ 291 w 646"/>
              <a:gd name="T31" fmla="*/ 1104 h 1210"/>
              <a:gd name="T32" fmla="*/ 322 w 646"/>
              <a:gd name="T33" fmla="*/ 1073 h 1210"/>
              <a:gd name="T34" fmla="*/ 364 w 646"/>
              <a:gd name="T35" fmla="*/ 1104 h 1210"/>
              <a:gd name="T36" fmla="*/ 322 w 646"/>
              <a:gd name="T37" fmla="*/ 1146 h 1210"/>
              <a:gd name="T38" fmla="*/ 604 w 646"/>
              <a:gd name="T39" fmla="*/ 1011 h 1210"/>
              <a:gd name="T40" fmla="*/ 41 w 646"/>
              <a:gd name="T41" fmla="*/ 1011 h 1210"/>
              <a:gd name="T42" fmla="*/ 41 w 646"/>
              <a:gd name="T43" fmla="*/ 177 h 1210"/>
              <a:gd name="T44" fmla="*/ 604 w 646"/>
              <a:gd name="T45" fmla="*/ 177 h 1210"/>
              <a:gd name="T46" fmla="*/ 604 w 646"/>
              <a:gd name="T47" fmla="*/ 1011 h 1210"/>
              <a:gd name="T48" fmla="*/ 604 w 646"/>
              <a:gd name="T49" fmla="*/ 1011 h 1210"/>
              <a:gd name="T50" fmla="*/ 604 w 646"/>
              <a:gd name="T51" fmla="*/ 1011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6" h="1210">
                <a:moveTo>
                  <a:pt x="583" y="0"/>
                </a:moveTo>
                <a:cubicBezTo>
                  <a:pt x="62" y="0"/>
                  <a:pt x="62" y="0"/>
                  <a:pt x="62" y="0"/>
                </a:cubicBezTo>
                <a:cubicBezTo>
                  <a:pt x="31" y="0"/>
                  <a:pt x="0" y="31"/>
                  <a:pt x="0" y="63"/>
                </a:cubicBezTo>
                <a:cubicBezTo>
                  <a:pt x="0" y="1146"/>
                  <a:pt x="0" y="1146"/>
                  <a:pt x="0" y="1146"/>
                </a:cubicBezTo>
                <a:cubicBezTo>
                  <a:pt x="0" y="1177"/>
                  <a:pt x="31" y="1209"/>
                  <a:pt x="62" y="1209"/>
                </a:cubicBezTo>
                <a:cubicBezTo>
                  <a:pt x="583" y="1209"/>
                  <a:pt x="583" y="1209"/>
                  <a:pt x="583" y="1209"/>
                </a:cubicBezTo>
                <a:cubicBezTo>
                  <a:pt x="614" y="1209"/>
                  <a:pt x="645" y="1177"/>
                  <a:pt x="645" y="1146"/>
                </a:cubicBezTo>
                <a:cubicBezTo>
                  <a:pt x="645" y="63"/>
                  <a:pt x="645" y="63"/>
                  <a:pt x="645" y="63"/>
                </a:cubicBezTo>
                <a:cubicBezTo>
                  <a:pt x="645" y="31"/>
                  <a:pt x="614" y="0"/>
                  <a:pt x="583" y="0"/>
                </a:cubicBezTo>
                <a:close/>
                <a:moveTo>
                  <a:pt x="229" y="94"/>
                </a:moveTo>
                <a:cubicBezTo>
                  <a:pt x="416" y="94"/>
                  <a:pt x="416" y="94"/>
                  <a:pt x="416" y="94"/>
                </a:cubicBezTo>
                <a:cubicBezTo>
                  <a:pt x="416" y="104"/>
                  <a:pt x="416" y="104"/>
                  <a:pt x="416" y="104"/>
                </a:cubicBezTo>
                <a:cubicBezTo>
                  <a:pt x="229" y="104"/>
                  <a:pt x="229" y="104"/>
                  <a:pt x="229" y="104"/>
                </a:cubicBezTo>
                <a:lnTo>
                  <a:pt x="229" y="94"/>
                </a:lnTo>
                <a:close/>
                <a:moveTo>
                  <a:pt x="322" y="1146"/>
                </a:moveTo>
                <a:cubicBezTo>
                  <a:pt x="302" y="1146"/>
                  <a:pt x="291" y="1125"/>
                  <a:pt x="291" y="1104"/>
                </a:cubicBezTo>
                <a:cubicBezTo>
                  <a:pt x="291" y="1084"/>
                  <a:pt x="302" y="1073"/>
                  <a:pt x="322" y="1073"/>
                </a:cubicBezTo>
                <a:cubicBezTo>
                  <a:pt x="343" y="1073"/>
                  <a:pt x="364" y="1084"/>
                  <a:pt x="364" y="1104"/>
                </a:cubicBezTo>
                <a:cubicBezTo>
                  <a:pt x="364" y="1125"/>
                  <a:pt x="343" y="1146"/>
                  <a:pt x="322" y="1146"/>
                </a:cubicBezTo>
                <a:close/>
                <a:moveTo>
                  <a:pt x="604" y="1011"/>
                </a:moveTo>
                <a:cubicBezTo>
                  <a:pt x="41" y="1011"/>
                  <a:pt x="41" y="1011"/>
                  <a:pt x="41" y="1011"/>
                </a:cubicBezTo>
                <a:cubicBezTo>
                  <a:pt x="41" y="177"/>
                  <a:pt x="41" y="177"/>
                  <a:pt x="41" y="177"/>
                </a:cubicBezTo>
                <a:cubicBezTo>
                  <a:pt x="604" y="177"/>
                  <a:pt x="604" y="177"/>
                  <a:pt x="604" y="177"/>
                </a:cubicBezTo>
                <a:lnTo>
                  <a:pt x="604" y="1011"/>
                </a:lnTo>
                <a:close/>
                <a:moveTo>
                  <a:pt x="604" y="1011"/>
                </a:moveTo>
                <a:lnTo>
                  <a:pt x="604" y="1011"/>
                </a:lnTo>
                <a:close/>
              </a:path>
            </a:pathLst>
          </a:custGeom>
          <a:solidFill>
            <a:schemeClr val="accent4"/>
          </a:solidFill>
          <a:ln>
            <a:noFill/>
          </a:ln>
          <a:effectLst/>
          <a:extLst/>
        </p:spPr>
        <p:txBody>
          <a:bodyPr wrap="none" anchor="ctr"/>
          <a:lstStyle/>
          <a:p>
            <a:pPr>
              <a:defRPr/>
            </a:pPr>
            <a:endParaRPr lang="en-US"/>
          </a:p>
        </p:txBody>
      </p:sp>
      <p:sp>
        <p:nvSpPr>
          <p:cNvPr id="52" name="AutoShape 81"/>
          <p:cNvSpPr>
            <a:spLocks/>
          </p:cNvSpPr>
          <p:nvPr/>
        </p:nvSpPr>
        <p:spPr bwMode="auto">
          <a:xfrm>
            <a:off x="20109478" y="8258878"/>
            <a:ext cx="965642" cy="707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5"/>
          </a:solidFill>
          <a:ln>
            <a:noFill/>
          </a:ln>
          <a:effectLst/>
          <a:ex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53" name="Group 52"/>
          <p:cNvGrpSpPr/>
          <p:nvPr/>
        </p:nvGrpSpPr>
        <p:grpSpPr>
          <a:xfrm>
            <a:off x="1048878" y="10053433"/>
            <a:ext cx="4267756" cy="2014564"/>
            <a:chOff x="838200" y="2992185"/>
            <a:chExt cx="1600200" cy="755461"/>
          </a:xfrm>
        </p:grpSpPr>
        <p:sp>
          <p:nvSpPr>
            <p:cNvPr id="54" name="TextBox 53"/>
            <p:cNvSpPr txBox="1"/>
            <p:nvPr/>
          </p:nvSpPr>
          <p:spPr>
            <a:xfrm>
              <a:off x="838200" y="2992185"/>
              <a:ext cx="1600200" cy="242374"/>
            </a:xfrm>
            <a:prstGeom prst="rect">
              <a:avLst/>
            </a:prstGeom>
            <a:noFill/>
          </p:spPr>
          <p:txBody>
            <a:bodyPr wrap="square" rtlCol="0">
              <a:spAutoFit/>
            </a:bodyPr>
            <a:lstStyle/>
            <a:p>
              <a:pPr algn="ctr"/>
              <a:r>
                <a:rPr lang="en-US" sz="3600" dirty="0">
                  <a:latin typeface="Roboto Light"/>
                  <a:cs typeface="Roboto Light"/>
                </a:rPr>
                <a:t>Our Location A</a:t>
              </a:r>
            </a:p>
          </p:txBody>
        </p:sp>
        <p:sp>
          <p:nvSpPr>
            <p:cNvPr id="55" name="TextBox 54"/>
            <p:cNvSpPr txBox="1"/>
            <p:nvPr/>
          </p:nvSpPr>
          <p:spPr>
            <a:xfrm>
              <a:off x="838200" y="3228853"/>
              <a:ext cx="1600200" cy="518793"/>
            </a:xfrm>
            <a:prstGeom prst="rect">
              <a:avLst/>
            </a:prstGeom>
            <a:noFill/>
          </p:spPr>
          <p:txBody>
            <a:bodyPr wrap="square" rtlCol="0">
              <a:noAutofit/>
            </a:bodyPr>
            <a:lstStyle/>
            <a:p>
              <a:pPr algn="ctr">
                <a:lnSpc>
                  <a:spcPct val="120000"/>
                </a:lnSpc>
              </a:pPr>
              <a:r>
                <a:rPr lang="en-US" sz="2400" dirty="0">
                  <a:latin typeface="Roboto Light"/>
                  <a:cs typeface="Roboto Light"/>
                </a:rPr>
                <a:t>1234 Avenue Richmond</a:t>
              </a:r>
            </a:p>
            <a:p>
              <a:pPr algn="ctr">
                <a:lnSpc>
                  <a:spcPct val="120000"/>
                </a:lnSpc>
              </a:pPr>
              <a:r>
                <a:rPr lang="en-US" sz="2400" dirty="0">
                  <a:latin typeface="Roboto Light"/>
                  <a:cs typeface="Roboto Light"/>
                </a:rPr>
                <a:t>Houston, Texas</a:t>
              </a:r>
            </a:p>
            <a:p>
              <a:pPr algn="ctr">
                <a:lnSpc>
                  <a:spcPct val="120000"/>
                </a:lnSpc>
              </a:pPr>
              <a:r>
                <a:rPr lang="en-US" sz="2400" dirty="0">
                  <a:latin typeface="Roboto Light"/>
                  <a:cs typeface="Roboto Light"/>
                </a:rPr>
                <a:t>ZIP 77090 - 77000</a:t>
              </a:r>
            </a:p>
          </p:txBody>
        </p:sp>
      </p:grpSp>
      <p:grpSp>
        <p:nvGrpSpPr>
          <p:cNvPr id="56" name="Group 55"/>
          <p:cNvGrpSpPr/>
          <p:nvPr/>
        </p:nvGrpSpPr>
        <p:grpSpPr>
          <a:xfrm>
            <a:off x="7004238" y="10053433"/>
            <a:ext cx="4267756" cy="2014564"/>
            <a:chOff x="838200" y="2992185"/>
            <a:chExt cx="1600200" cy="755461"/>
          </a:xfrm>
        </p:grpSpPr>
        <p:sp>
          <p:nvSpPr>
            <p:cNvPr id="57" name="TextBox 56"/>
            <p:cNvSpPr txBox="1"/>
            <p:nvPr/>
          </p:nvSpPr>
          <p:spPr>
            <a:xfrm>
              <a:off x="838200" y="2992185"/>
              <a:ext cx="1600200" cy="242374"/>
            </a:xfrm>
            <a:prstGeom prst="rect">
              <a:avLst/>
            </a:prstGeom>
            <a:noFill/>
          </p:spPr>
          <p:txBody>
            <a:bodyPr wrap="square" rtlCol="0">
              <a:spAutoFit/>
            </a:bodyPr>
            <a:lstStyle/>
            <a:p>
              <a:pPr algn="ctr"/>
              <a:r>
                <a:rPr lang="en-US" sz="3600" dirty="0">
                  <a:latin typeface="Roboto Light"/>
                  <a:cs typeface="Roboto Light"/>
                </a:rPr>
                <a:t>Our Location B</a:t>
              </a:r>
            </a:p>
          </p:txBody>
        </p:sp>
        <p:sp>
          <p:nvSpPr>
            <p:cNvPr id="58" name="TextBox 57"/>
            <p:cNvSpPr txBox="1"/>
            <p:nvPr/>
          </p:nvSpPr>
          <p:spPr>
            <a:xfrm>
              <a:off x="838200" y="3228853"/>
              <a:ext cx="1600200" cy="518793"/>
            </a:xfrm>
            <a:prstGeom prst="rect">
              <a:avLst/>
            </a:prstGeom>
            <a:noFill/>
          </p:spPr>
          <p:txBody>
            <a:bodyPr wrap="square" rtlCol="0">
              <a:noAutofit/>
            </a:bodyPr>
            <a:lstStyle/>
            <a:p>
              <a:pPr algn="ctr">
                <a:lnSpc>
                  <a:spcPct val="120000"/>
                </a:lnSpc>
              </a:pPr>
              <a:r>
                <a:rPr lang="en-US" sz="2400" dirty="0">
                  <a:latin typeface="Roboto Light"/>
                  <a:cs typeface="Roboto Light"/>
                </a:rPr>
                <a:t>1234 Avenue Richmond</a:t>
              </a:r>
            </a:p>
            <a:p>
              <a:pPr algn="ctr">
                <a:lnSpc>
                  <a:spcPct val="120000"/>
                </a:lnSpc>
              </a:pPr>
              <a:r>
                <a:rPr lang="en-US" sz="2400" dirty="0">
                  <a:latin typeface="Roboto Light"/>
                  <a:cs typeface="Roboto Light"/>
                </a:rPr>
                <a:t>Houston, Texas</a:t>
              </a:r>
            </a:p>
            <a:p>
              <a:pPr algn="ctr">
                <a:lnSpc>
                  <a:spcPct val="120000"/>
                </a:lnSpc>
              </a:pPr>
              <a:r>
                <a:rPr lang="en-US" sz="2400" dirty="0">
                  <a:latin typeface="Roboto Light"/>
                  <a:cs typeface="Roboto Light"/>
                </a:rPr>
                <a:t>ZIP 77090 - 77000</a:t>
              </a:r>
            </a:p>
          </p:txBody>
        </p:sp>
      </p:grpSp>
      <p:grpSp>
        <p:nvGrpSpPr>
          <p:cNvPr id="59" name="Group 58"/>
          <p:cNvGrpSpPr/>
          <p:nvPr/>
        </p:nvGrpSpPr>
        <p:grpSpPr>
          <a:xfrm>
            <a:off x="13415803" y="9984160"/>
            <a:ext cx="3114465" cy="2014564"/>
            <a:chOff x="838200" y="2992185"/>
            <a:chExt cx="1600200" cy="755461"/>
          </a:xfrm>
        </p:grpSpPr>
        <p:sp>
          <p:nvSpPr>
            <p:cNvPr id="60" name="TextBox 59"/>
            <p:cNvSpPr txBox="1"/>
            <p:nvPr/>
          </p:nvSpPr>
          <p:spPr>
            <a:xfrm>
              <a:off x="838200" y="2992185"/>
              <a:ext cx="1600200" cy="242374"/>
            </a:xfrm>
            <a:prstGeom prst="rect">
              <a:avLst/>
            </a:prstGeom>
            <a:noFill/>
          </p:spPr>
          <p:txBody>
            <a:bodyPr wrap="square" rtlCol="0">
              <a:spAutoFit/>
            </a:bodyPr>
            <a:lstStyle/>
            <a:p>
              <a:pPr algn="ctr"/>
              <a:r>
                <a:rPr lang="en-US" sz="3600" dirty="0">
                  <a:latin typeface="Roboto Light"/>
                  <a:cs typeface="Roboto Light"/>
                </a:rPr>
                <a:t>Our Phone</a:t>
              </a:r>
            </a:p>
          </p:txBody>
        </p:sp>
        <p:sp>
          <p:nvSpPr>
            <p:cNvPr id="61" name="TextBox 60"/>
            <p:cNvSpPr txBox="1"/>
            <p:nvPr/>
          </p:nvSpPr>
          <p:spPr>
            <a:xfrm>
              <a:off x="838200" y="3228853"/>
              <a:ext cx="1600200" cy="518793"/>
            </a:xfrm>
            <a:prstGeom prst="rect">
              <a:avLst/>
            </a:prstGeom>
            <a:noFill/>
          </p:spPr>
          <p:txBody>
            <a:bodyPr wrap="square" rtlCol="0">
              <a:noAutofit/>
            </a:bodyPr>
            <a:lstStyle/>
            <a:p>
              <a:pPr algn="ctr">
                <a:lnSpc>
                  <a:spcPct val="120000"/>
                </a:lnSpc>
              </a:pPr>
              <a:r>
                <a:rPr lang="en-US" sz="2400" dirty="0">
                  <a:latin typeface="Roboto Light"/>
                  <a:cs typeface="Roboto Light"/>
                </a:rPr>
                <a:t>(832) 123 4567</a:t>
              </a:r>
            </a:p>
            <a:p>
              <a:pPr algn="ctr">
                <a:lnSpc>
                  <a:spcPct val="120000"/>
                </a:lnSpc>
              </a:pPr>
              <a:r>
                <a:rPr lang="en-US" sz="2400" dirty="0">
                  <a:latin typeface="Roboto Light"/>
                  <a:cs typeface="Roboto Light"/>
                </a:rPr>
                <a:t>(832) 456 4567</a:t>
              </a:r>
            </a:p>
            <a:p>
              <a:pPr algn="ctr">
                <a:lnSpc>
                  <a:spcPct val="120000"/>
                </a:lnSpc>
              </a:pPr>
              <a:r>
                <a:rPr lang="en-US" sz="2400" dirty="0">
                  <a:latin typeface="Roboto Light"/>
                  <a:cs typeface="Roboto Light"/>
                </a:rPr>
                <a:t>(832) 987 4567</a:t>
              </a:r>
            </a:p>
            <a:p>
              <a:pPr algn="ctr">
                <a:lnSpc>
                  <a:spcPct val="120000"/>
                </a:lnSpc>
              </a:pPr>
              <a:endParaRPr lang="en-US" sz="2400" dirty="0">
                <a:latin typeface="Roboto Light"/>
                <a:cs typeface="Roboto Light"/>
              </a:endParaRPr>
            </a:p>
          </p:txBody>
        </p:sp>
      </p:grpSp>
      <p:grpSp>
        <p:nvGrpSpPr>
          <p:cNvPr id="63" name="Group 62"/>
          <p:cNvGrpSpPr/>
          <p:nvPr/>
        </p:nvGrpSpPr>
        <p:grpSpPr>
          <a:xfrm>
            <a:off x="18851462" y="9984160"/>
            <a:ext cx="3527071" cy="2014564"/>
            <a:chOff x="838200" y="2992185"/>
            <a:chExt cx="1600200" cy="755461"/>
          </a:xfrm>
        </p:grpSpPr>
        <p:sp>
          <p:nvSpPr>
            <p:cNvPr id="64" name="TextBox 63"/>
            <p:cNvSpPr txBox="1"/>
            <p:nvPr/>
          </p:nvSpPr>
          <p:spPr>
            <a:xfrm>
              <a:off x="838200" y="2992185"/>
              <a:ext cx="1600200" cy="242374"/>
            </a:xfrm>
            <a:prstGeom prst="rect">
              <a:avLst/>
            </a:prstGeom>
            <a:noFill/>
          </p:spPr>
          <p:txBody>
            <a:bodyPr wrap="square" rtlCol="0">
              <a:spAutoFit/>
            </a:bodyPr>
            <a:lstStyle/>
            <a:p>
              <a:pPr algn="ctr"/>
              <a:r>
                <a:rPr lang="en-US" sz="3600" dirty="0">
                  <a:latin typeface="Roboto Light"/>
                  <a:cs typeface="Roboto Light"/>
                </a:rPr>
                <a:t>Email / Website</a:t>
              </a:r>
            </a:p>
          </p:txBody>
        </p:sp>
        <p:sp>
          <p:nvSpPr>
            <p:cNvPr id="65" name="TextBox 64"/>
            <p:cNvSpPr txBox="1"/>
            <p:nvPr/>
          </p:nvSpPr>
          <p:spPr>
            <a:xfrm>
              <a:off x="838200" y="3228853"/>
              <a:ext cx="1600200" cy="518793"/>
            </a:xfrm>
            <a:prstGeom prst="rect">
              <a:avLst/>
            </a:prstGeom>
            <a:noFill/>
          </p:spPr>
          <p:txBody>
            <a:bodyPr wrap="square" rtlCol="0">
              <a:noAutofit/>
            </a:bodyPr>
            <a:lstStyle/>
            <a:p>
              <a:pPr algn="ctr">
                <a:lnSpc>
                  <a:spcPct val="120000"/>
                </a:lnSpc>
              </a:pPr>
              <a:r>
                <a:rPr lang="en-US" sz="2400" dirty="0">
                  <a:latin typeface="Roboto Light"/>
                  <a:cs typeface="Roboto Light"/>
                </a:rPr>
                <a:t>louistwelve@gmail.com</a:t>
              </a:r>
            </a:p>
            <a:p>
              <a:pPr algn="ctr">
                <a:lnSpc>
                  <a:spcPct val="120000"/>
                </a:lnSpc>
              </a:pPr>
              <a:r>
                <a:rPr lang="en-US" sz="2400" dirty="0" err="1">
                  <a:latin typeface="Roboto Light"/>
                  <a:cs typeface="Roboto Light"/>
                </a:rPr>
                <a:t>www.louistwelve.com</a:t>
              </a:r>
              <a:endParaRPr lang="en-US" sz="2400" dirty="0">
                <a:latin typeface="Roboto Light"/>
                <a:cs typeface="Roboto Light"/>
              </a:endParaRPr>
            </a:p>
          </p:txBody>
        </p:sp>
      </p:grpSp>
      <p:sp>
        <p:nvSpPr>
          <p:cNvPr id="3" name="Picture Placeholder 2"/>
          <p:cNvSpPr>
            <a:spLocks noGrp="1"/>
          </p:cNvSpPr>
          <p:nvPr>
            <p:ph type="pic" sz="quarter" idx="14"/>
          </p:nvPr>
        </p:nvSpPr>
        <p:spPr/>
      </p:sp>
    </p:spTree>
    <p:extLst>
      <p:ext uri="{BB962C8B-B14F-4D97-AF65-F5344CB8AC3E}">
        <p14:creationId xmlns:p14="http://schemas.microsoft.com/office/powerpoint/2010/main" val="154400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8" grpId="0" animBg="1"/>
      <p:bldP spid="41" grpId="0" animBg="1"/>
      <p:bldP spid="49"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0453" y="2140735"/>
            <a:ext cx="21525799" cy="3622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p:cNvCxnSpPr/>
          <p:nvPr/>
        </p:nvCxnSpPr>
        <p:spPr>
          <a:xfrm flipH="1">
            <a:off x="12228627" y="10329345"/>
            <a:ext cx="262" cy="338666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228627" y="5007443"/>
            <a:ext cx="262" cy="324152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207523" y="4"/>
            <a:ext cx="0" cy="279165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Freeform 8"/>
          <p:cNvSpPr>
            <a:spLocks noChangeArrowheads="1"/>
          </p:cNvSpPr>
          <p:nvPr/>
        </p:nvSpPr>
        <p:spPr bwMode="auto">
          <a:xfrm>
            <a:off x="11748932" y="3400832"/>
            <a:ext cx="959914" cy="943768"/>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3"/>
          </a:solidFill>
          <a:ln>
            <a:noFill/>
          </a:ln>
          <a:effectLst/>
          <a:extLst/>
        </p:spPr>
        <p:txBody>
          <a:bodyPr wrap="none" anchor="ctr"/>
          <a:lstStyle/>
          <a:p>
            <a:endParaRPr lang="en-US" dirty="0"/>
          </a:p>
        </p:txBody>
      </p:sp>
      <p:sp>
        <p:nvSpPr>
          <p:cNvPr id="32" name="Freeform 116"/>
          <p:cNvSpPr>
            <a:spLocks noChangeArrowheads="1"/>
          </p:cNvSpPr>
          <p:nvPr/>
        </p:nvSpPr>
        <p:spPr bwMode="auto">
          <a:xfrm>
            <a:off x="11761031" y="8686987"/>
            <a:ext cx="943775" cy="1079257"/>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accent4"/>
          </a:solidFill>
          <a:ln>
            <a:noFill/>
          </a:ln>
          <a:effectLst/>
          <a:extLst/>
        </p:spPr>
        <p:txBody>
          <a:bodyPr wrap="none" anchor="ctr"/>
          <a:lstStyle/>
          <a:p>
            <a:endParaRPr lang="en-US" dirty="0"/>
          </a:p>
        </p:txBody>
      </p:sp>
      <p:sp>
        <p:nvSpPr>
          <p:cNvPr id="33" name="TextBox 32"/>
          <p:cNvSpPr txBox="1"/>
          <p:nvPr/>
        </p:nvSpPr>
        <p:spPr>
          <a:xfrm>
            <a:off x="6876611" y="7900166"/>
            <a:ext cx="4476205" cy="3877985"/>
          </a:xfrm>
          <a:prstGeom prst="rect">
            <a:avLst/>
          </a:prstGeom>
          <a:noFill/>
        </p:spPr>
        <p:txBody>
          <a:bodyPr wrap="square" rtlCol="0">
            <a:spAutoFit/>
          </a:bodyPr>
          <a:lstStyle/>
          <a:p>
            <a:pPr algn="r"/>
            <a:r>
              <a:rPr lang="en-US" sz="3200" dirty="0">
                <a:latin typeface="Roboto Regular"/>
                <a:cs typeface="Roboto Regular"/>
              </a:rPr>
              <a:t>2013</a:t>
            </a:r>
          </a:p>
          <a:p>
            <a:pPr algn="r"/>
            <a:r>
              <a:rPr lang="en-US" sz="3200" dirty="0">
                <a:latin typeface="Roboto Regular"/>
                <a:cs typeface="Roboto Regular"/>
              </a:rPr>
              <a:t>MARKETING</a:t>
            </a:r>
          </a:p>
          <a:p>
            <a:pPr algn="r"/>
            <a:r>
              <a:rPr lang="en-US" sz="3200" dirty="0">
                <a:latin typeface="Roboto Regular"/>
                <a:cs typeface="Roboto Regular"/>
              </a:rPr>
              <a:t>—</a:t>
            </a:r>
          </a:p>
          <a:p>
            <a:pPr algn="r"/>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 </a:t>
            </a:r>
            <a:r>
              <a:rPr lang="en-US" sz="2500" dirty="0" err="1">
                <a:latin typeface="Roboto Light"/>
                <a:cs typeface="Roboto Light"/>
              </a:rPr>
              <a:t>convallis</a:t>
            </a:r>
            <a:r>
              <a:rPr lang="en-US" sz="2500" dirty="0">
                <a:latin typeface="Roboto Light"/>
                <a:cs typeface="Roboto Light"/>
              </a:rPr>
              <a:t>. </a:t>
            </a:r>
            <a:r>
              <a:rPr lang="en-US" sz="2500" dirty="0" err="1">
                <a:latin typeface="Roboto Light"/>
                <a:cs typeface="Roboto Light"/>
              </a:rPr>
              <a:t>Pellentesque</a:t>
            </a:r>
            <a:r>
              <a:rPr lang="en-US" sz="2500" dirty="0">
                <a:latin typeface="Roboto Light"/>
                <a:cs typeface="Roboto Light"/>
              </a:rPr>
              <a:t> </a:t>
            </a:r>
            <a:r>
              <a:rPr lang="en-US" sz="2500" dirty="0" err="1">
                <a:latin typeface="Roboto Light"/>
                <a:cs typeface="Roboto Light"/>
              </a:rPr>
              <a:t>vel</a:t>
            </a:r>
            <a:r>
              <a:rPr lang="en-US" sz="2500" dirty="0">
                <a:latin typeface="Roboto Light"/>
                <a:cs typeface="Roboto Light"/>
              </a:rPr>
              <a:t> </a:t>
            </a:r>
            <a:r>
              <a:rPr lang="en-US" sz="2500" dirty="0" err="1">
                <a:latin typeface="Roboto Light"/>
                <a:cs typeface="Roboto Light"/>
              </a:rPr>
              <a:t>mauris</a:t>
            </a:r>
            <a:r>
              <a:rPr lang="en-US" sz="2500" dirty="0">
                <a:latin typeface="Roboto Light"/>
                <a:cs typeface="Roboto Light"/>
              </a:rPr>
              <a:t> </a:t>
            </a:r>
            <a:r>
              <a:rPr lang="en-US" sz="2500" dirty="0" err="1">
                <a:latin typeface="Roboto Light"/>
                <a:cs typeface="Roboto Light"/>
              </a:rPr>
              <a:t>quis</a:t>
            </a:r>
            <a:r>
              <a:rPr lang="en-US" sz="2500" dirty="0">
                <a:latin typeface="Roboto Light"/>
                <a:cs typeface="Roboto Light"/>
              </a:rPr>
              <a:t> </a:t>
            </a:r>
            <a:r>
              <a:rPr lang="en-US" sz="2500" dirty="0" err="1">
                <a:latin typeface="Roboto Light"/>
                <a:cs typeface="Roboto Light"/>
              </a:rPr>
              <a:t>nisl</a:t>
            </a:r>
            <a:r>
              <a:rPr lang="en-US" sz="2500" dirty="0">
                <a:latin typeface="Roboto Light"/>
                <a:cs typeface="Roboto Light"/>
              </a:rPr>
              <a:t> </a:t>
            </a:r>
            <a:r>
              <a:rPr lang="en-US" sz="2500" dirty="0" err="1">
                <a:latin typeface="Roboto Light"/>
                <a:cs typeface="Roboto Light"/>
              </a:rPr>
              <a:t>ornare</a:t>
            </a:r>
            <a:r>
              <a:rPr lang="en-US" sz="2500" dirty="0">
                <a:latin typeface="Roboto Light"/>
                <a:cs typeface="Roboto Light"/>
              </a:rPr>
              <a:t> </a:t>
            </a:r>
            <a:r>
              <a:rPr lang="en-US" sz="2500" dirty="0" err="1">
                <a:latin typeface="Roboto Light"/>
                <a:cs typeface="Roboto Light"/>
              </a:rPr>
              <a:t>rutrum</a:t>
            </a:r>
            <a:r>
              <a:rPr lang="en-US" sz="2500" dirty="0">
                <a:latin typeface="Roboto Light"/>
                <a:cs typeface="Roboto Light"/>
              </a:rPr>
              <a:t> in id </a:t>
            </a:r>
            <a:r>
              <a:rPr lang="en-US" sz="2500" dirty="0" err="1">
                <a:latin typeface="Roboto Light"/>
                <a:cs typeface="Roboto Light"/>
              </a:rPr>
              <a:t>risus</a:t>
            </a:r>
            <a:r>
              <a:rPr lang="en-US" sz="2500" dirty="0">
                <a:latin typeface="Roboto Light"/>
                <a:cs typeface="Roboto Light"/>
              </a:rPr>
              <a:t>.</a:t>
            </a:r>
          </a:p>
        </p:txBody>
      </p:sp>
      <p:sp>
        <p:nvSpPr>
          <p:cNvPr id="34" name="TextBox 33"/>
          <p:cNvSpPr txBox="1"/>
          <p:nvPr/>
        </p:nvSpPr>
        <p:spPr>
          <a:xfrm>
            <a:off x="13175091" y="2835698"/>
            <a:ext cx="4476205" cy="3877985"/>
          </a:xfrm>
          <a:prstGeom prst="rect">
            <a:avLst/>
          </a:prstGeom>
          <a:noFill/>
        </p:spPr>
        <p:txBody>
          <a:bodyPr wrap="square" rtlCol="0">
            <a:spAutoFit/>
          </a:bodyPr>
          <a:lstStyle/>
          <a:p>
            <a:r>
              <a:rPr lang="en-US" sz="3200" dirty="0">
                <a:latin typeface="Roboto Regular"/>
                <a:cs typeface="Roboto Regular"/>
              </a:rPr>
              <a:t>2012 THE RECRUITMENT</a:t>
            </a:r>
          </a:p>
          <a:p>
            <a:r>
              <a:rPr lang="en-US" sz="3200" dirty="0">
                <a:latin typeface="Roboto Regular"/>
                <a:cs typeface="Roboto Regular"/>
              </a:rPr>
              <a:t>—</a:t>
            </a:r>
          </a:p>
          <a:p>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 </a:t>
            </a:r>
            <a:r>
              <a:rPr lang="en-US" sz="2500" dirty="0" err="1">
                <a:latin typeface="Roboto Light"/>
                <a:cs typeface="Roboto Light"/>
              </a:rPr>
              <a:t>convallis</a:t>
            </a:r>
            <a:r>
              <a:rPr lang="en-US" sz="2500" dirty="0">
                <a:latin typeface="Roboto Light"/>
                <a:cs typeface="Roboto Light"/>
              </a:rPr>
              <a:t>. </a:t>
            </a:r>
            <a:r>
              <a:rPr lang="en-US" sz="2500" dirty="0" err="1">
                <a:latin typeface="Roboto Light"/>
                <a:cs typeface="Roboto Light"/>
              </a:rPr>
              <a:t>Pellentesque</a:t>
            </a:r>
            <a:r>
              <a:rPr lang="en-US" sz="2500" dirty="0">
                <a:latin typeface="Roboto Light"/>
                <a:cs typeface="Roboto Light"/>
              </a:rPr>
              <a:t> </a:t>
            </a:r>
            <a:r>
              <a:rPr lang="en-US" sz="2500" dirty="0" err="1">
                <a:latin typeface="Roboto Light"/>
                <a:cs typeface="Roboto Light"/>
              </a:rPr>
              <a:t>vel</a:t>
            </a:r>
            <a:r>
              <a:rPr lang="en-US" sz="2500" dirty="0">
                <a:latin typeface="Roboto Light"/>
                <a:cs typeface="Roboto Light"/>
              </a:rPr>
              <a:t> </a:t>
            </a:r>
            <a:r>
              <a:rPr lang="en-US" sz="2500" dirty="0" err="1">
                <a:latin typeface="Roboto Light"/>
                <a:cs typeface="Roboto Light"/>
              </a:rPr>
              <a:t>mauris</a:t>
            </a:r>
            <a:r>
              <a:rPr lang="en-US" sz="2500" dirty="0">
                <a:latin typeface="Roboto Light"/>
                <a:cs typeface="Roboto Light"/>
              </a:rPr>
              <a:t> </a:t>
            </a:r>
            <a:r>
              <a:rPr lang="en-US" sz="2500" dirty="0" err="1">
                <a:latin typeface="Roboto Light"/>
                <a:cs typeface="Roboto Light"/>
              </a:rPr>
              <a:t>quis</a:t>
            </a:r>
            <a:r>
              <a:rPr lang="en-US" sz="2500" dirty="0">
                <a:latin typeface="Roboto Light"/>
                <a:cs typeface="Roboto Light"/>
              </a:rPr>
              <a:t> </a:t>
            </a:r>
            <a:r>
              <a:rPr lang="en-US" sz="2500" dirty="0" err="1">
                <a:latin typeface="Roboto Light"/>
                <a:cs typeface="Roboto Light"/>
              </a:rPr>
              <a:t>nisl</a:t>
            </a:r>
            <a:r>
              <a:rPr lang="en-US" sz="2500" dirty="0">
                <a:latin typeface="Roboto Light"/>
                <a:cs typeface="Roboto Light"/>
              </a:rPr>
              <a:t> </a:t>
            </a:r>
            <a:r>
              <a:rPr lang="en-US" sz="2500" dirty="0" err="1">
                <a:latin typeface="Roboto Light"/>
                <a:cs typeface="Roboto Light"/>
              </a:rPr>
              <a:t>ornare</a:t>
            </a:r>
            <a:r>
              <a:rPr lang="en-US" sz="2500" dirty="0">
                <a:latin typeface="Roboto Light"/>
                <a:cs typeface="Roboto Light"/>
              </a:rPr>
              <a:t> </a:t>
            </a:r>
            <a:r>
              <a:rPr lang="en-US" sz="2500" dirty="0" err="1">
                <a:latin typeface="Roboto Light"/>
                <a:cs typeface="Roboto Light"/>
              </a:rPr>
              <a:t>rutrum</a:t>
            </a:r>
            <a:r>
              <a:rPr lang="en-US" sz="2500" dirty="0">
                <a:latin typeface="Roboto Light"/>
                <a:cs typeface="Roboto Light"/>
              </a:rPr>
              <a:t> in id </a:t>
            </a:r>
            <a:r>
              <a:rPr lang="en-US" sz="2500" dirty="0" err="1">
                <a:latin typeface="Roboto Light"/>
                <a:cs typeface="Roboto Light"/>
              </a:rPr>
              <a:t>risus</a:t>
            </a:r>
            <a:r>
              <a:rPr lang="en-US" sz="2500" dirty="0">
                <a:latin typeface="Roboto Light"/>
                <a:cs typeface="Roboto Light"/>
              </a:rPr>
              <a:t>.</a:t>
            </a:r>
          </a:p>
        </p:txBody>
      </p:sp>
      <p:sp>
        <p:nvSpPr>
          <p:cNvPr id="2" name="Slide Number Placeholder 1"/>
          <p:cNvSpPr>
            <a:spLocks noGrp="1"/>
          </p:cNvSpPr>
          <p:nvPr>
            <p:ph type="sldNum" sz="quarter" idx="12"/>
          </p:nvPr>
        </p:nvSpPr>
        <p:spPr/>
        <p:txBody>
          <a:bodyPr/>
          <a:lstStyle/>
          <a:p>
            <a:fld id="{010B77E7-8D76-A248-9E9F-68FC055C9F4B}" type="slidenum">
              <a:rPr lang="en-US" smtClean="0"/>
              <a:pPr/>
              <a:t>7</a:t>
            </a:fld>
            <a:endParaRPr lang="en-US" dirty="0"/>
          </a:p>
        </p:txBody>
      </p:sp>
    </p:spTree>
    <p:extLst>
      <p:ext uri="{BB962C8B-B14F-4D97-AF65-F5344CB8AC3E}">
        <p14:creationId xmlns:p14="http://schemas.microsoft.com/office/powerpoint/2010/main" val="4772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60453" y="2140735"/>
            <a:ext cx="21525799" cy="3622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Connector 12"/>
          <p:cNvCxnSpPr/>
          <p:nvPr/>
        </p:nvCxnSpPr>
        <p:spPr>
          <a:xfrm flipH="1">
            <a:off x="12228627" y="4670535"/>
            <a:ext cx="262" cy="324152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207523" y="4"/>
            <a:ext cx="0" cy="279165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Freeform 102"/>
          <p:cNvSpPr>
            <a:spLocks noChangeArrowheads="1"/>
          </p:cNvSpPr>
          <p:nvPr/>
        </p:nvSpPr>
        <p:spPr bwMode="auto">
          <a:xfrm>
            <a:off x="11715217" y="3208724"/>
            <a:ext cx="959914" cy="94376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1"/>
          </a:solidFill>
          <a:ln>
            <a:noFill/>
          </a:ln>
          <a:effectLst/>
          <a:extLst/>
        </p:spPr>
        <p:txBody>
          <a:bodyPr wrap="none" anchor="ctr"/>
          <a:lstStyle/>
          <a:p>
            <a:endParaRPr lang="en-US" dirty="0"/>
          </a:p>
        </p:txBody>
      </p:sp>
      <p:sp>
        <p:nvSpPr>
          <p:cNvPr id="15" name="TextBox 14"/>
          <p:cNvSpPr txBox="1"/>
          <p:nvPr/>
        </p:nvSpPr>
        <p:spPr>
          <a:xfrm>
            <a:off x="13123251" y="2783866"/>
            <a:ext cx="4476205" cy="3877985"/>
          </a:xfrm>
          <a:prstGeom prst="rect">
            <a:avLst/>
          </a:prstGeom>
          <a:noFill/>
        </p:spPr>
        <p:txBody>
          <a:bodyPr wrap="square" rtlCol="0">
            <a:spAutoFit/>
          </a:bodyPr>
          <a:lstStyle/>
          <a:p>
            <a:r>
              <a:rPr lang="en-US" sz="3200" dirty="0">
                <a:latin typeface="Roboto Regular"/>
                <a:cs typeface="Roboto Regular"/>
              </a:rPr>
              <a:t>2014</a:t>
            </a:r>
          </a:p>
          <a:p>
            <a:r>
              <a:rPr lang="en-US" sz="3200" dirty="0">
                <a:latin typeface="Roboto Regular"/>
                <a:cs typeface="Roboto Regular"/>
              </a:rPr>
              <a:t>TRAINING</a:t>
            </a:r>
          </a:p>
          <a:p>
            <a:r>
              <a:rPr lang="en-US" sz="3200" dirty="0">
                <a:latin typeface="Roboto Regular"/>
                <a:cs typeface="Roboto Regular"/>
              </a:rPr>
              <a:t>—</a:t>
            </a:r>
          </a:p>
          <a:p>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 </a:t>
            </a:r>
            <a:r>
              <a:rPr lang="en-US" sz="2500" dirty="0" err="1">
                <a:latin typeface="Roboto Light"/>
                <a:cs typeface="Roboto Light"/>
              </a:rPr>
              <a:t>convallis</a:t>
            </a:r>
            <a:r>
              <a:rPr lang="en-US" sz="2500" dirty="0">
                <a:latin typeface="Roboto Light"/>
                <a:cs typeface="Roboto Light"/>
              </a:rPr>
              <a:t>. </a:t>
            </a:r>
            <a:r>
              <a:rPr lang="en-US" sz="2500" dirty="0" err="1">
                <a:latin typeface="Roboto Light"/>
                <a:cs typeface="Roboto Light"/>
              </a:rPr>
              <a:t>Pellentesque</a:t>
            </a:r>
            <a:r>
              <a:rPr lang="en-US" sz="2500" dirty="0">
                <a:latin typeface="Roboto Light"/>
                <a:cs typeface="Roboto Light"/>
              </a:rPr>
              <a:t> </a:t>
            </a:r>
            <a:r>
              <a:rPr lang="en-US" sz="2500" dirty="0" err="1">
                <a:latin typeface="Roboto Light"/>
                <a:cs typeface="Roboto Light"/>
              </a:rPr>
              <a:t>vel</a:t>
            </a:r>
            <a:r>
              <a:rPr lang="en-US" sz="2500" dirty="0">
                <a:latin typeface="Roboto Light"/>
                <a:cs typeface="Roboto Light"/>
              </a:rPr>
              <a:t> </a:t>
            </a:r>
            <a:r>
              <a:rPr lang="en-US" sz="2500" dirty="0" err="1">
                <a:latin typeface="Roboto Light"/>
                <a:cs typeface="Roboto Light"/>
              </a:rPr>
              <a:t>mauris</a:t>
            </a:r>
            <a:r>
              <a:rPr lang="en-US" sz="2500" dirty="0">
                <a:latin typeface="Roboto Light"/>
                <a:cs typeface="Roboto Light"/>
              </a:rPr>
              <a:t> </a:t>
            </a:r>
            <a:r>
              <a:rPr lang="en-US" sz="2500" dirty="0" err="1">
                <a:latin typeface="Roboto Light"/>
                <a:cs typeface="Roboto Light"/>
              </a:rPr>
              <a:t>quis</a:t>
            </a:r>
            <a:r>
              <a:rPr lang="en-US" sz="2500" dirty="0">
                <a:latin typeface="Roboto Light"/>
                <a:cs typeface="Roboto Light"/>
              </a:rPr>
              <a:t> </a:t>
            </a:r>
            <a:r>
              <a:rPr lang="en-US" sz="2500" dirty="0" err="1">
                <a:latin typeface="Roboto Light"/>
                <a:cs typeface="Roboto Light"/>
              </a:rPr>
              <a:t>nisl</a:t>
            </a:r>
            <a:r>
              <a:rPr lang="en-US" sz="2500" dirty="0">
                <a:latin typeface="Roboto Light"/>
                <a:cs typeface="Roboto Light"/>
              </a:rPr>
              <a:t> </a:t>
            </a:r>
            <a:r>
              <a:rPr lang="en-US" sz="2500" dirty="0" err="1">
                <a:latin typeface="Roboto Light"/>
                <a:cs typeface="Roboto Light"/>
              </a:rPr>
              <a:t>ornare</a:t>
            </a:r>
            <a:r>
              <a:rPr lang="en-US" sz="2500" dirty="0">
                <a:latin typeface="Roboto Light"/>
                <a:cs typeface="Roboto Light"/>
              </a:rPr>
              <a:t> </a:t>
            </a:r>
            <a:r>
              <a:rPr lang="en-US" sz="2500" dirty="0" err="1">
                <a:latin typeface="Roboto Light"/>
                <a:cs typeface="Roboto Light"/>
              </a:rPr>
              <a:t>rutrum</a:t>
            </a:r>
            <a:r>
              <a:rPr lang="en-US" sz="2500" dirty="0">
                <a:latin typeface="Roboto Light"/>
                <a:cs typeface="Roboto Light"/>
              </a:rPr>
              <a:t> in id </a:t>
            </a:r>
            <a:r>
              <a:rPr lang="en-US" sz="2500" dirty="0" err="1">
                <a:latin typeface="Roboto Light"/>
                <a:cs typeface="Roboto Light"/>
              </a:rPr>
              <a:t>risus</a:t>
            </a:r>
            <a:r>
              <a:rPr lang="en-US" sz="2500" dirty="0">
                <a:latin typeface="Roboto Light"/>
                <a:cs typeface="Roboto Light"/>
              </a:rPr>
              <a:t>.</a:t>
            </a:r>
          </a:p>
        </p:txBody>
      </p:sp>
      <p:sp>
        <p:nvSpPr>
          <p:cNvPr id="16" name="Freeform 67"/>
          <p:cNvSpPr>
            <a:spLocks noChangeArrowheads="1"/>
          </p:cNvSpPr>
          <p:nvPr/>
        </p:nvSpPr>
        <p:spPr bwMode="auto">
          <a:xfrm>
            <a:off x="11788096" y="8312917"/>
            <a:ext cx="874966" cy="11306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2"/>
          </a:solidFill>
          <a:ln>
            <a:noFill/>
          </a:ln>
          <a:effectLst/>
          <a:extLst/>
        </p:spPr>
        <p:txBody>
          <a:bodyPr wrap="none" anchor="ctr"/>
          <a:lstStyle/>
          <a:p>
            <a:endParaRPr lang="en-US" dirty="0"/>
          </a:p>
        </p:txBody>
      </p:sp>
      <p:sp>
        <p:nvSpPr>
          <p:cNvPr id="17" name="TextBox 16"/>
          <p:cNvSpPr txBox="1"/>
          <p:nvPr/>
        </p:nvSpPr>
        <p:spPr>
          <a:xfrm>
            <a:off x="9224054" y="9889934"/>
            <a:ext cx="5957830" cy="2723823"/>
          </a:xfrm>
          <a:prstGeom prst="rect">
            <a:avLst/>
          </a:prstGeom>
          <a:noFill/>
        </p:spPr>
        <p:txBody>
          <a:bodyPr wrap="square" rtlCol="0">
            <a:spAutoFit/>
          </a:bodyPr>
          <a:lstStyle/>
          <a:p>
            <a:pPr algn="ctr"/>
            <a:r>
              <a:rPr lang="en-US" sz="3200" dirty="0">
                <a:latin typeface="Roboto Regular"/>
                <a:cs typeface="Roboto Regular"/>
              </a:rPr>
              <a:t>2015</a:t>
            </a:r>
          </a:p>
          <a:p>
            <a:pPr algn="ctr"/>
            <a:r>
              <a:rPr lang="en-US" sz="3200" dirty="0">
                <a:latin typeface="Roboto Regular"/>
                <a:cs typeface="Roboto Regular"/>
              </a:rPr>
              <a:t>NOW OUR TIME</a:t>
            </a:r>
          </a:p>
          <a:p>
            <a:pPr algn="ctr"/>
            <a:r>
              <a:rPr lang="en-US" sz="3200" dirty="0">
                <a:latin typeface="Roboto Regular"/>
                <a:cs typeface="Roboto Regular"/>
              </a:rPr>
              <a:t>—</a:t>
            </a:r>
          </a:p>
          <a:p>
            <a:pPr algn="ctr"/>
            <a:r>
              <a:rPr lang="en-US" sz="2500" dirty="0" err="1">
                <a:latin typeface="Roboto Light"/>
                <a:cs typeface="Roboto Light"/>
              </a:rPr>
              <a:t>Lorem</a:t>
            </a:r>
            <a:r>
              <a:rPr lang="en-US" sz="2500" dirty="0">
                <a:latin typeface="Roboto Light"/>
                <a:cs typeface="Roboto Light"/>
              </a:rPr>
              <a:t> </a:t>
            </a:r>
            <a:r>
              <a:rPr lang="en-US" sz="2500" dirty="0" err="1">
                <a:latin typeface="Roboto Light"/>
                <a:cs typeface="Roboto Light"/>
              </a:rPr>
              <a:t>ipsum</a:t>
            </a:r>
            <a:r>
              <a:rPr lang="en-US" sz="2500" dirty="0">
                <a:latin typeface="Roboto Light"/>
                <a:cs typeface="Roboto Light"/>
              </a:rPr>
              <a:t> dolor sit </a:t>
            </a:r>
            <a:r>
              <a:rPr lang="en-US" sz="2500" dirty="0" err="1">
                <a:latin typeface="Roboto Light"/>
                <a:cs typeface="Roboto Light"/>
              </a:rPr>
              <a:t>amet</a:t>
            </a:r>
            <a:r>
              <a:rPr lang="en-US" sz="2500" dirty="0">
                <a:latin typeface="Roboto Light"/>
                <a:cs typeface="Roboto Light"/>
              </a:rPr>
              <a:t>, </a:t>
            </a:r>
            <a:r>
              <a:rPr lang="en-US" sz="2500" dirty="0" err="1">
                <a:latin typeface="Roboto Light"/>
                <a:cs typeface="Roboto Light"/>
              </a:rPr>
              <a:t>consectetur</a:t>
            </a:r>
            <a:r>
              <a:rPr lang="en-US" sz="2500" dirty="0">
                <a:latin typeface="Roboto Light"/>
                <a:cs typeface="Roboto Light"/>
              </a:rPr>
              <a:t> </a:t>
            </a:r>
            <a:r>
              <a:rPr lang="en-US" sz="2500" dirty="0" err="1">
                <a:latin typeface="Roboto Light"/>
                <a:cs typeface="Roboto Light"/>
              </a:rPr>
              <a:t>adipiscing</a:t>
            </a:r>
            <a:r>
              <a:rPr lang="en-US" sz="2500" dirty="0">
                <a:latin typeface="Roboto Light"/>
                <a:cs typeface="Roboto Light"/>
              </a:rPr>
              <a:t> </a:t>
            </a:r>
            <a:r>
              <a:rPr lang="en-US" sz="2500" dirty="0" err="1">
                <a:latin typeface="Roboto Light"/>
                <a:cs typeface="Roboto Light"/>
              </a:rPr>
              <a:t>elit</a:t>
            </a:r>
            <a:r>
              <a:rPr lang="en-US" sz="2500" dirty="0">
                <a:latin typeface="Roboto Light"/>
                <a:cs typeface="Roboto Light"/>
              </a:rPr>
              <a:t>. </a:t>
            </a:r>
            <a:r>
              <a:rPr lang="en-US" sz="2500" dirty="0" err="1">
                <a:latin typeface="Roboto Light"/>
                <a:cs typeface="Roboto Light"/>
              </a:rPr>
              <a:t>Aliquam</a:t>
            </a:r>
            <a:r>
              <a:rPr lang="en-US" sz="2500" dirty="0">
                <a:latin typeface="Roboto Light"/>
                <a:cs typeface="Roboto Light"/>
              </a:rPr>
              <a:t> </a:t>
            </a:r>
            <a:r>
              <a:rPr lang="en-US" sz="2500" dirty="0" err="1">
                <a:latin typeface="Roboto Light"/>
                <a:cs typeface="Roboto Light"/>
              </a:rPr>
              <a:t>tincidunt</a:t>
            </a:r>
            <a:r>
              <a:rPr lang="en-US" sz="2500" dirty="0">
                <a:latin typeface="Roboto Light"/>
                <a:cs typeface="Roboto Light"/>
              </a:rPr>
              <a:t> ante </a:t>
            </a:r>
            <a:r>
              <a:rPr lang="en-US" sz="2500" dirty="0" err="1">
                <a:latin typeface="Roboto Light"/>
                <a:cs typeface="Roboto Light"/>
              </a:rPr>
              <a:t>nec</a:t>
            </a:r>
            <a:r>
              <a:rPr lang="en-US" sz="2500" dirty="0">
                <a:latin typeface="Roboto Light"/>
                <a:cs typeface="Roboto Light"/>
              </a:rPr>
              <a:t> </a:t>
            </a:r>
            <a:r>
              <a:rPr lang="en-US" sz="2500" dirty="0" err="1">
                <a:latin typeface="Roboto Light"/>
                <a:cs typeface="Roboto Light"/>
              </a:rPr>
              <a:t>sem</a:t>
            </a:r>
            <a:r>
              <a:rPr lang="en-US" sz="2500" dirty="0">
                <a:latin typeface="Roboto Light"/>
                <a:cs typeface="Roboto Light"/>
              </a:rPr>
              <a:t> </a:t>
            </a:r>
            <a:r>
              <a:rPr lang="en-US" sz="2500" dirty="0" err="1">
                <a:latin typeface="Roboto Light"/>
                <a:cs typeface="Roboto Light"/>
              </a:rPr>
              <a:t>congue</a:t>
            </a:r>
            <a:r>
              <a:rPr lang="en-US" sz="2500" dirty="0">
                <a:latin typeface="Roboto Light"/>
                <a:cs typeface="Roboto Light"/>
              </a:rPr>
              <a:t> </a:t>
            </a:r>
            <a:r>
              <a:rPr lang="en-US" sz="2500" dirty="0" err="1">
                <a:latin typeface="Roboto Light"/>
                <a:cs typeface="Roboto Light"/>
              </a:rPr>
              <a:t>convallis</a:t>
            </a:r>
            <a:r>
              <a:rPr lang="en-US" sz="2500" dirty="0">
                <a:latin typeface="Roboto Light"/>
                <a:cs typeface="Roboto Light"/>
              </a:rPr>
              <a:t>. </a:t>
            </a:r>
          </a:p>
        </p:txBody>
      </p:sp>
      <p:sp>
        <p:nvSpPr>
          <p:cNvPr id="2" name="Slide Number Placeholder 1"/>
          <p:cNvSpPr>
            <a:spLocks noGrp="1"/>
          </p:cNvSpPr>
          <p:nvPr>
            <p:ph type="sldNum" sz="quarter" idx="12"/>
          </p:nvPr>
        </p:nvSpPr>
        <p:spPr/>
        <p:txBody>
          <a:bodyPr/>
          <a:lstStyle/>
          <a:p>
            <a:fld id="{010B77E7-8D76-A248-9E9F-68FC055C9F4B}" type="slidenum">
              <a:rPr lang="en-US" smtClean="0"/>
              <a:pPr/>
              <a:t>8</a:t>
            </a:fld>
            <a:endParaRPr lang="en-US" dirty="0"/>
          </a:p>
        </p:txBody>
      </p:sp>
    </p:spTree>
    <p:extLst>
      <p:ext uri="{BB962C8B-B14F-4D97-AF65-F5344CB8AC3E}">
        <p14:creationId xmlns:p14="http://schemas.microsoft.com/office/powerpoint/2010/main" val="425942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animBg="1"/>
      <p:bldP spid="17" grpId="0"/>
    </p:bldLst>
  </p:timing>
</p:sld>
</file>

<file path=ppt/theme/theme1.xml><?xml version="1.0" encoding="utf-8"?>
<a:theme xmlns:a="http://schemas.openxmlformats.org/drawingml/2006/main" name="Office Theme">
  <a:themeElements>
    <a:clrScheme name="Grass Dark">
      <a:dk1>
        <a:srgbClr val="E2E3E9"/>
      </a:dk1>
      <a:lt1>
        <a:sysClr val="window" lastClr="FFFFFF"/>
      </a:lt1>
      <a:dk2>
        <a:srgbClr val="E2E3E9"/>
      </a:dk2>
      <a:lt2>
        <a:srgbClr val="19242F"/>
      </a:lt2>
      <a:accent1>
        <a:srgbClr val="91CE55"/>
      </a:accent1>
      <a:accent2>
        <a:srgbClr val="B4B4BA"/>
      </a:accent2>
      <a:accent3>
        <a:srgbClr val="91CE55"/>
      </a:accent3>
      <a:accent4>
        <a:srgbClr val="B4B4BA"/>
      </a:accent4>
      <a:accent5>
        <a:srgbClr val="91CE55"/>
      </a:accent5>
      <a:accent6>
        <a:srgbClr val="B4B4BA"/>
      </a:accent6>
      <a:hlink>
        <a:srgbClr val="2CC55D"/>
      </a:hlink>
      <a:folHlink>
        <a:srgbClr val="91CE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siness March5 v2">
    <a:dk1>
      <a:srgbClr val="737572"/>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6D6F6B"/>
    </a:accent6>
    <a:hlink>
      <a:srgbClr val="1E9272"/>
    </a:hlink>
    <a:folHlink>
      <a:srgbClr val="AC26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1608</TotalTime>
  <Words>4699</Words>
  <Application>Microsoft Office PowerPoint</Application>
  <PresentationFormat>Custom</PresentationFormat>
  <Paragraphs>745</Paragraphs>
  <Slides>77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Gill Sans</vt:lpstr>
      <vt:lpstr>Helvetica Neue</vt:lpstr>
      <vt:lpstr>Roboto Black</vt:lpstr>
      <vt:lpstr>Roboto Light</vt:lpstr>
      <vt:lpstr>Roboto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Michal Zavacky</cp:lastModifiedBy>
  <cp:revision>225</cp:revision>
  <dcterms:created xsi:type="dcterms:W3CDTF">2015-03-16T21:05:54Z</dcterms:created>
  <dcterms:modified xsi:type="dcterms:W3CDTF">2019-05-29T09:47:40Z</dcterms:modified>
</cp:coreProperties>
</file>