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59" r:id="rId3"/>
    <p:sldId id="260" r:id="rId4"/>
    <p:sldId id="261" r:id="rId5"/>
    <p:sldId id="262" r:id="rId6"/>
    <p:sldId id="263" r:id="rId7"/>
    <p:sldId id="264" r:id="rId8"/>
    <p:sldId id="265" r:id="rId9"/>
    <p:sldId id="303" r:id="rId10"/>
    <p:sldId id="304" r:id="rId11"/>
    <p:sldId id="305" r:id="rId12"/>
    <p:sldId id="306" r:id="rId13"/>
    <p:sldId id="296" r:id="rId14"/>
    <p:sldId id="295" r:id="rId15"/>
    <p:sldId id="270" r:id="rId16"/>
    <p:sldId id="302" r:id="rId17"/>
    <p:sldId id="301" r:id="rId18"/>
    <p:sldId id="300" r:id="rId19"/>
    <p:sldId id="299" r:id="rId20"/>
    <p:sldId id="294" r:id="rId21"/>
    <p:sldId id="268" r:id="rId22"/>
    <p:sldId id="279" r:id="rId23"/>
    <p:sldId id="298" r:id="rId24"/>
    <p:sldId id="297" r:id="rId25"/>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258"/>
            <p14:sldId id="259"/>
          </p14:sldIdLst>
        </p14:section>
        <p14:section name="About Us" id="{3735D820-C767-475B-A481-B8C39BBB4E26}">
          <p14:sldIdLst>
            <p14:sldId id="260"/>
            <p14:sldId id="261"/>
            <p14:sldId id="262"/>
          </p14:sldIdLst>
        </p14:section>
        <p14:section name="Full Screen" id="{6570AE6D-ED5A-48D3-AF47-D489A436CBD4}">
          <p14:sldIdLst>
            <p14:sldId id="263"/>
            <p14:sldId id="264"/>
            <p14:sldId id="265"/>
          </p14:sldIdLst>
        </p14:section>
        <p14:section name="Portfolio" id="{840A57A5-49EB-4680-95CD-C5D182775B99}">
          <p14:sldIdLst>
            <p14:sldId id="303"/>
            <p14:sldId id="304"/>
            <p14:sldId id="305"/>
            <p14:sldId id="306"/>
          </p14:sldIdLst>
        </p14:section>
        <p14:section name="Team Slides" id="{90CB5D72-76A4-4045-BE0F-5301C790B08C}">
          <p14:sldIdLst>
            <p14:sldId id="296"/>
            <p14:sldId id="295"/>
          </p14:sldIdLst>
        </p14:section>
        <p14:section name="Infographics" id="{8B9E40E0-7477-424B-8E78-E6A77043300E}">
          <p14:sldIdLst>
            <p14:sldId id="270"/>
            <p14:sldId id="302"/>
            <p14:sldId id="301"/>
            <p14:sldId id="300"/>
          </p14:sldIdLst>
        </p14:section>
        <p14:section name="Financials" id="{FF1BD21B-F4EB-4DB6-A1F1-42F54F8ECDDF}">
          <p14:sldIdLst>
            <p14:sldId id="299"/>
            <p14:sldId id="294"/>
          </p14:sldIdLst>
        </p14:section>
        <p14:section name="Maps" id="{EB06F3DA-5099-4AB3-84A3-753B69843B3A}">
          <p14:sldIdLst>
            <p14:sldId id="268"/>
            <p14:sldId id="279"/>
          </p14:sldIdLst>
        </p14:section>
        <p14:section name="Contact" id="{8FF7C6DE-B95E-4EAB-9149-0B6C6AEC7FD2}">
          <p14:sldIdLst>
            <p14:sldId id="298"/>
            <p14:sldId id="2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29" autoAdjust="0"/>
    <p:restoredTop sz="94660"/>
  </p:normalViewPr>
  <p:slideViewPr>
    <p:cSldViewPr snapToGrid="0">
      <p:cViewPr varScale="1">
        <p:scale>
          <a:sx n="68" d="100"/>
          <a:sy n="68" d="100"/>
        </p:scale>
        <p:origin x="49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7042381275891346E-5"/>
          <c:y val="0"/>
          <c:w val="0.99741565822728218"/>
          <c:h val="0.89207874702131151"/>
        </c:manualLayout>
      </c:layout>
      <c:barChart>
        <c:barDir val="col"/>
        <c:grouping val="stacked"/>
        <c:varyColors val="0"/>
        <c:ser>
          <c:idx val="0"/>
          <c:order val="0"/>
          <c:tx>
            <c:strRef>
              <c:f>Sheet1!$A$2</c:f>
              <c:strCache>
                <c:ptCount val="1"/>
                <c:pt idx="0">
                  <c:v>Region 1</c:v>
                </c:pt>
              </c:strCache>
            </c:strRef>
          </c:tx>
          <c:spPr>
            <a:solidFill>
              <a:schemeClr val="accent3"/>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Sheet1!$B$2:$I$2</c:f>
              <c:numCache>
                <c:formatCode>General</c:formatCode>
                <c:ptCount val="8"/>
                <c:pt idx="0">
                  <c:v>27</c:v>
                </c:pt>
                <c:pt idx="1">
                  <c:v>36</c:v>
                </c:pt>
                <c:pt idx="2">
                  <c:v>63</c:v>
                </c:pt>
                <c:pt idx="3">
                  <c:v>86</c:v>
                </c:pt>
                <c:pt idx="4">
                  <c:v>56</c:v>
                </c:pt>
                <c:pt idx="5">
                  <c:v>90</c:v>
                </c:pt>
                <c:pt idx="6">
                  <c:v>60</c:v>
                </c:pt>
                <c:pt idx="7">
                  <c:v>143</c:v>
                </c:pt>
              </c:numCache>
            </c:numRef>
          </c:val>
          <c:extLst>
            <c:ext xmlns:c16="http://schemas.microsoft.com/office/drawing/2014/chart" uri="{C3380CC4-5D6E-409C-BE32-E72D297353CC}">
              <c16:uniqueId val="{00000000-ED24-476D-9C30-1A56F3B6F2D2}"/>
            </c:ext>
          </c:extLst>
        </c:ser>
        <c:dLbls>
          <c:showLegendKey val="0"/>
          <c:showVal val="0"/>
          <c:showCatName val="0"/>
          <c:showSerName val="0"/>
          <c:showPercent val="0"/>
          <c:showBubbleSize val="0"/>
        </c:dLbls>
        <c:gapWidth val="116"/>
        <c:overlap val="100"/>
        <c:axId val="1819767552"/>
        <c:axId val="1819769328"/>
      </c:barChart>
      <c:catAx>
        <c:axId val="1819767552"/>
        <c:scaling>
          <c:orientation val="minMax"/>
        </c:scaling>
        <c:delete val="0"/>
        <c:axPos val="b"/>
        <c:numFmt formatCode="General" sourceLinked="0"/>
        <c:majorTickMark val="none"/>
        <c:minorTickMark val="none"/>
        <c:tickLblPos val="low"/>
        <c:spPr>
          <a:ln w="6350" cap="flat">
            <a:solidFill>
              <a:srgbClr val="DCDEE0"/>
            </a:solidFill>
            <a:prstDash val="solid"/>
            <a:miter lim="400000"/>
          </a:ln>
        </c:spPr>
        <c:txPr>
          <a:bodyPr rot="-2700000"/>
          <a:lstStyle/>
          <a:p>
            <a:pPr>
              <a:defRPr sz="3600" b="0">
                <a:solidFill>
                  <a:schemeClr val="tx1">
                    <a:lumMod val="75000"/>
                    <a:lumOff val="25000"/>
                  </a:schemeClr>
                </a:solidFill>
              </a:defRPr>
            </a:pPr>
            <a:endParaRPr lang="en-US"/>
          </a:p>
        </c:txPr>
        <c:crossAx val="1819769328"/>
        <c:crosses val="autoZero"/>
        <c:auto val="1"/>
        <c:lblAlgn val="ctr"/>
        <c:lblOffset val="100"/>
        <c:noMultiLvlLbl val="1"/>
      </c:catAx>
      <c:valAx>
        <c:axId val="1819769328"/>
        <c:scaling>
          <c:orientation val="minMax"/>
        </c:scaling>
        <c:delete val="1"/>
        <c:axPos val="l"/>
        <c:numFmt formatCode="#,##0" sourceLinked="0"/>
        <c:majorTickMark val="none"/>
        <c:minorTickMark val="none"/>
        <c:tickLblPos val="nextTo"/>
        <c:crossAx val="1819767552"/>
        <c:crosses val="autoZero"/>
        <c:crossBetween val="between"/>
        <c:majorUnit val="50"/>
        <c:minorUnit val="25"/>
      </c:valAx>
      <c:spPr>
        <a:noFill/>
        <a:ln w="25400">
          <a:noFill/>
        </a:ln>
        <a:effectLst/>
      </c:spPr>
    </c:plotArea>
    <c:plotVisOnly val="1"/>
    <c:dispBlanksAs val="gap"/>
    <c:showDLblsOverMax val="1"/>
  </c:chart>
  <c:spPr>
    <a:noFill/>
    <a:ln>
      <a:noFill/>
    </a:ln>
    <a:effectLst/>
  </c:spPr>
  <c:txPr>
    <a:bodyPr/>
    <a:lstStyle/>
    <a:p>
      <a:pPr>
        <a:defRPr sz="3600" b="1"/>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2A0AA-D4DA-45AC-9799-CE775232A808}"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545AA-CDA7-4956-90AA-00E4F1939D65}" type="slidenum">
              <a:rPr lang="en-US" smtClean="0"/>
              <a:t>‹#›</a:t>
            </a:fld>
            <a:endParaRPr lang="en-US"/>
          </a:p>
        </p:txBody>
      </p:sp>
    </p:spTree>
    <p:extLst>
      <p:ext uri="{BB962C8B-B14F-4D97-AF65-F5344CB8AC3E}">
        <p14:creationId xmlns:p14="http://schemas.microsoft.com/office/powerpoint/2010/main" val="21186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419099" y="419099"/>
            <a:ext cx="28422600" cy="1562100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342517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CONFIDENTIAL</a:t>
            </a:r>
            <a:endParaRPr lang="en-US" dirty="0"/>
          </a:p>
        </p:txBody>
      </p:sp>
      <p:sp>
        <p:nvSpPr>
          <p:cNvPr id="10" name="Picture Placeholder 9">
            <a:extLst>
              <a:ext uri="{FF2B5EF4-FFF2-40B4-BE49-F238E27FC236}">
                <a16:creationId xmlns:a16="http://schemas.microsoft.com/office/drawing/2014/main" id="{BE713A70-B48E-4D33-8443-AF837C00BA97}"/>
              </a:ext>
            </a:extLst>
          </p:cNvPr>
          <p:cNvSpPr>
            <a:spLocks noGrp="1"/>
          </p:cNvSpPr>
          <p:nvPr>
            <p:ph type="pic" sz="quarter" idx="10"/>
          </p:nvPr>
        </p:nvSpPr>
        <p:spPr>
          <a:xfrm>
            <a:off x="2067983" y="4368800"/>
            <a:ext cx="26160996" cy="10295890"/>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Tree>
    <p:extLst>
      <p:ext uri="{BB962C8B-B14F-4D97-AF65-F5344CB8AC3E}">
        <p14:creationId xmlns:p14="http://schemas.microsoft.com/office/powerpoint/2010/main" val="326177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CONFIDENTIAL</a:t>
            </a:r>
            <a:endParaRPr lang="en-US" dirty="0"/>
          </a:p>
        </p:txBody>
      </p:sp>
      <p:sp>
        <p:nvSpPr>
          <p:cNvPr id="7" name="Picture Placeholder 6">
            <a:extLst>
              <a:ext uri="{FF2B5EF4-FFF2-40B4-BE49-F238E27FC236}">
                <a16:creationId xmlns:a16="http://schemas.microsoft.com/office/drawing/2014/main" id="{5D3CF0F5-A69B-41AD-937B-9D7E87F4662A}"/>
              </a:ext>
            </a:extLst>
          </p:cNvPr>
          <p:cNvSpPr>
            <a:spLocks noGrp="1"/>
          </p:cNvSpPr>
          <p:nvPr>
            <p:ph type="pic" sz="quarter" idx="10"/>
          </p:nvPr>
        </p:nvSpPr>
        <p:spPr>
          <a:xfrm>
            <a:off x="2067984" y="4368800"/>
            <a:ext cx="26093124" cy="3386667"/>
          </a:xfrm>
          <a:custGeom>
            <a:avLst/>
            <a:gdLst>
              <a:gd name="connsiteX0" fmla="*/ 17598616 w 26093124"/>
              <a:gd name="connsiteY0" fmla="*/ 0 h 3386667"/>
              <a:gd name="connsiteX1" fmla="*/ 26093124 w 26093124"/>
              <a:gd name="connsiteY1" fmla="*/ 0 h 3386667"/>
              <a:gd name="connsiteX2" fmla="*/ 26093124 w 26093124"/>
              <a:gd name="connsiteY2" fmla="*/ 3386667 h 3386667"/>
              <a:gd name="connsiteX3" fmla="*/ 17598616 w 26093124"/>
              <a:gd name="connsiteY3" fmla="*/ 3386667 h 3386667"/>
              <a:gd name="connsiteX4" fmla="*/ 8799308 w 26093124"/>
              <a:gd name="connsiteY4" fmla="*/ 0 h 3386667"/>
              <a:gd name="connsiteX5" fmla="*/ 17293816 w 26093124"/>
              <a:gd name="connsiteY5" fmla="*/ 0 h 3386667"/>
              <a:gd name="connsiteX6" fmla="*/ 17293816 w 26093124"/>
              <a:gd name="connsiteY6" fmla="*/ 3386667 h 3386667"/>
              <a:gd name="connsiteX7" fmla="*/ 8799308 w 26093124"/>
              <a:gd name="connsiteY7" fmla="*/ 3386667 h 3386667"/>
              <a:gd name="connsiteX8" fmla="*/ 0 w 26093124"/>
              <a:gd name="connsiteY8" fmla="*/ 0 h 3386667"/>
              <a:gd name="connsiteX9" fmla="*/ 8494507 w 26093124"/>
              <a:gd name="connsiteY9" fmla="*/ 0 h 3386667"/>
              <a:gd name="connsiteX10" fmla="*/ 8494507 w 26093124"/>
              <a:gd name="connsiteY10" fmla="*/ 3386667 h 3386667"/>
              <a:gd name="connsiteX11" fmla="*/ 0 w 26093124"/>
              <a:gd name="connsiteY11" fmla="*/ 3386667 h 338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93124" h="3386667">
                <a:moveTo>
                  <a:pt x="17598616" y="0"/>
                </a:moveTo>
                <a:lnTo>
                  <a:pt x="26093124" y="0"/>
                </a:lnTo>
                <a:lnTo>
                  <a:pt x="26093124" y="3386667"/>
                </a:lnTo>
                <a:lnTo>
                  <a:pt x="17598616" y="3386667"/>
                </a:lnTo>
                <a:close/>
                <a:moveTo>
                  <a:pt x="8799308" y="0"/>
                </a:moveTo>
                <a:lnTo>
                  <a:pt x="17293816" y="0"/>
                </a:lnTo>
                <a:lnTo>
                  <a:pt x="17293816" y="3386667"/>
                </a:lnTo>
                <a:lnTo>
                  <a:pt x="8799308" y="3386667"/>
                </a:lnTo>
                <a:close/>
                <a:moveTo>
                  <a:pt x="0" y="0"/>
                </a:moveTo>
                <a:lnTo>
                  <a:pt x="8494507" y="0"/>
                </a:lnTo>
                <a:lnTo>
                  <a:pt x="8494507" y="3386667"/>
                </a:lnTo>
                <a:lnTo>
                  <a:pt x="0" y="3386667"/>
                </a:lnTo>
                <a:close/>
              </a:path>
            </a:pathLst>
          </a:custGeom>
        </p:spPr>
        <p:txBody>
          <a:bodyPr wrap="square">
            <a:noAutofit/>
          </a:bodyPr>
          <a:lstStyle/>
          <a:p>
            <a:endParaRPr lang="en-US"/>
          </a:p>
        </p:txBody>
      </p:sp>
    </p:spTree>
    <p:extLst>
      <p:ext uri="{BB962C8B-B14F-4D97-AF65-F5344CB8AC3E}">
        <p14:creationId xmlns:p14="http://schemas.microsoft.com/office/powerpoint/2010/main" val="3215693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B6A24-F23F-41C6-98D5-CFDDB82F8542}"/>
              </a:ext>
            </a:extLst>
          </p:cNvPr>
          <p:cNvSpPr>
            <a:spLocks noGrp="1"/>
          </p:cNvSpPr>
          <p:nvPr>
            <p:ph type="pic" sz="quarter" idx="11"/>
          </p:nvPr>
        </p:nvSpPr>
        <p:spPr>
          <a:xfrm>
            <a:off x="10867291" y="4368800"/>
            <a:ext cx="8494508" cy="4775200"/>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C4175697-36E5-4890-B2D6-729709E8FAE9}"/>
              </a:ext>
            </a:extLst>
          </p:cNvPr>
          <p:cNvSpPr>
            <a:spLocks noGrp="1"/>
          </p:cNvSpPr>
          <p:nvPr>
            <p:ph type="pic" sz="quarter" idx="12"/>
          </p:nvPr>
        </p:nvSpPr>
        <p:spPr>
          <a:xfrm>
            <a:off x="19666599" y="4368800"/>
            <a:ext cx="8494508" cy="4775200"/>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CONFIDENTIAL</a:t>
            </a:r>
            <a:endParaRPr lang="en-US" dirty="0"/>
          </a:p>
        </p:txBody>
      </p:sp>
      <p:sp>
        <p:nvSpPr>
          <p:cNvPr id="10" name="Picture Placeholder 9">
            <a:extLst>
              <a:ext uri="{FF2B5EF4-FFF2-40B4-BE49-F238E27FC236}">
                <a16:creationId xmlns:a16="http://schemas.microsoft.com/office/drawing/2014/main" id="{BE713A70-B48E-4D33-8443-AF837C00BA97}"/>
              </a:ext>
            </a:extLst>
          </p:cNvPr>
          <p:cNvSpPr>
            <a:spLocks noGrp="1"/>
          </p:cNvSpPr>
          <p:nvPr>
            <p:ph type="pic" sz="quarter" idx="10"/>
          </p:nvPr>
        </p:nvSpPr>
        <p:spPr>
          <a:xfrm>
            <a:off x="2067983" y="4368800"/>
            <a:ext cx="8494508" cy="10295890"/>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
        <p:nvSpPr>
          <p:cNvPr id="7" name="Picture Placeholder 6">
            <a:extLst>
              <a:ext uri="{FF2B5EF4-FFF2-40B4-BE49-F238E27FC236}">
                <a16:creationId xmlns:a16="http://schemas.microsoft.com/office/drawing/2014/main" id="{2B50ED07-3B3C-4EEF-B868-8D0540B483AE}"/>
              </a:ext>
            </a:extLst>
          </p:cNvPr>
          <p:cNvSpPr>
            <a:spLocks noGrp="1"/>
          </p:cNvSpPr>
          <p:nvPr>
            <p:ph type="pic" sz="quarter" idx="13"/>
          </p:nvPr>
        </p:nvSpPr>
        <p:spPr>
          <a:xfrm>
            <a:off x="10867291" y="9482666"/>
            <a:ext cx="17293816" cy="5182023"/>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Tree>
    <p:extLst>
      <p:ext uri="{BB962C8B-B14F-4D97-AF65-F5344CB8AC3E}">
        <p14:creationId xmlns:p14="http://schemas.microsoft.com/office/powerpoint/2010/main" val="1212658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3700795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3097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16" name="Picture Placeholder 15">
            <a:extLst>
              <a:ext uri="{FF2B5EF4-FFF2-40B4-BE49-F238E27FC236}">
                <a16:creationId xmlns:a16="http://schemas.microsoft.com/office/drawing/2014/main" id="{B84148A7-DE05-4F06-BC09-EEB7F86DA613}"/>
              </a:ext>
            </a:extLst>
          </p:cNvPr>
          <p:cNvSpPr>
            <a:spLocks noGrp="1"/>
          </p:cNvSpPr>
          <p:nvPr>
            <p:ph type="pic" sz="quarter" idx="10"/>
          </p:nvPr>
        </p:nvSpPr>
        <p:spPr>
          <a:xfrm>
            <a:off x="3870812" y="5455648"/>
            <a:ext cx="4597081" cy="4597081"/>
          </a:xfrm>
          <a:prstGeom prst="ellipse">
            <a:avLst/>
          </a:prstGeom>
          <a:solidFill>
            <a:schemeClr val="bg1">
              <a:lumMod val="95000"/>
            </a:schemeClr>
          </a:solidFill>
          <a:ln w="76200">
            <a:solidFill>
              <a:schemeClr val="bg1"/>
            </a:solidFill>
          </a:ln>
        </p:spPr>
        <p:txBody>
          <a:bodyPr anchor="ctr"/>
          <a:lstStyle>
            <a:lvl1pPr marL="0" indent="0" algn="ctr">
              <a:buNone/>
              <a:defRPr sz="3200"/>
            </a:lvl1pPr>
          </a:lstStyle>
          <a:p>
            <a:endParaRPr lang="en-US"/>
          </a:p>
        </p:txBody>
      </p:sp>
      <p:sp>
        <p:nvSpPr>
          <p:cNvPr id="17" name="Picture Placeholder 15">
            <a:extLst>
              <a:ext uri="{FF2B5EF4-FFF2-40B4-BE49-F238E27FC236}">
                <a16:creationId xmlns:a16="http://schemas.microsoft.com/office/drawing/2014/main" id="{CFEEC522-E4D1-4729-A703-62032B9C599E}"/>
              </a:ext>
            </a:extLst>
          </p:cNvPr>
          <p:cNvSpPr>
            <a:spLocks noGrp="1"/>
          </p:cNvSpPr>
          <p:nvPr>
            <p:ph type="pic" sz="quarter" idx="11"/>
          </p:nvPr>
        </p:nvSpPr>
        <p:spPr>
          <a:xfrm>
            <a:off x="12439884" y="5455648"/>
            <a:ext cx="4597081" cy="4597081"/>
          </a:xfrm>
          <a:prstGeom prst="ellipse">
            <a:avLst/>
          </a:prstGeom>
          <a:solidFill>
            <a:schemeClr val="bg1">
              <a:lumMod val="95000"/>
            </a:schemeClr>
          </a:solidFill>
          <a:ln w="76200">
            <a:solidFill>
              <a:schemeClr val="bg1"/>
            </a:solidFill>
          </a:ln>
        </p:spPr>
        <p:txBody>
          <a:bodyPr anchor="ctr"/>
          <a:lstStyle>
            <a:lvl1pPr marL="0" indent="0" algn="ctr">
              <a:buNone/>
              <a:defRPr sz="3200"/>
            </a:lvl1pPr>
          </a:lstStyle>
          <a:p>
            <a:endParaRPr lang="en-US"/>
          </a:p>
        </p:txBody>
      </p:sp>
      <p:sp>
        <p:nvSpPr>
          <p:cNvPr id="18" name="Picture Placeholder 15">
            <a:extLst>
              <a:ext uri="{FF2B5EF4-FFF2-40B4-BE49-F238E27FC236}">
                <a16:creationId xmlns:a16="http://schemas.microsoft.com/office/drawing/2014/main" id="{2457F85E-E904-4CF2-814B-A73615BBACC3}"/>
              </a:ext>
            </a:extLst>
          </p:cNvPr>
          <p:cNvSpPr>
            <a:spLocks noGrp="1"/>
          </p:cNvSpPr>
          <p:nvPr>
            <p:ph type="pic" sz="quarter" idx="12"/>
          </p:nvPr>
        </p:nvSpPr>
        <p:spPr>
          <a:xfrm>
            <a:off x="21008955" y="5455648"/>
            <a:ext cx="4597081" cy="4597081"/>
          </a:xfrm>
          <a:prstGeom prst="ellipse">
            <a:avLst/>
          </a:prstGeom>
          <a:solidFill>
            <a:schemeClr val="bg1">
              <a:lumMod val="95000"/>
            </a:schemeClr>
          </a:solidFill>
          <a:ln w="76200">
            <a:solidFill>
              <a:schemeClr val="bg1"/>
            </a:solidFill>
          </a:ln>
        </p:spPr>
        <p:txBody>
          <a:bodyPr anchor="ctr"/>
          <a:lstStyle>
            <a:lvl1pPr marL="0" indent="0" algn="ctr">
              <a:buNone/>
              <a:defRPr sz="3200"/>
            </a:lvl1pPr>
          </a:lstStyle>
          <a:p>
            <a:endParaRPr lang="en-US"/>
          </a:p>
        </p:txBody>
      </p:sp>
      <p:sp>
        <p:nvSpPr>
          <p:cNvPr id="19" name="Rectangle: Rounded Corners 18">
            <a:extLst>
              <a:ext uri="{FF2B5EF4-FFF2-40B4-BE49-F238E27FC236}">
                <a16:creationId xmlns:a16="http://schemas.microsoft.com/office/drawing/2014/main" id="{90228F84-0727-40DB-9B03-FF20BCFF453D}"/>
              </a:ext>
            </a:extLst>
          </p:cNvPr>
          <p:cNvSpPr/>
          <p:nvPr userDrawn="1"/>
        </p:nvSpPr>
        <p:spPr>
          <a:xfrm>
            <a:off x="2094033" y="4419998"/>
            <a:ext cx="8150638" cy="9510615"/>
          </a:xfrm>
          <a:prstGeom prst="roundRect">
            <a:avLst>
              <a:gd name="adj" fmla="val 3414"/>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9461CE5-4010-4926-A985-075631E6C36B}"/>
              </a:ext>
            </a:extLst>
          </p:cNvPr>
          <p:cNvSpPr/>
          <p:nvPr userDrawn="1"/>
        </p:nvSpPr>
        <p:spPr>
          <a:xfrm>
            <a:off x="10663105" y="4419998"/>
            <a:ext cx="8150638" cy="9510615"/>
          </a:xfrm>
          <a:prstGeom prst="roundRect">
            <a:avLst>
              <a:gd name="adj" fmla="val 3414"/>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058BF1F-9C9D-49A2-808C-6DC685E54BF5}"/>
              </a:ext>
            </a:extLst>
          </p:cNvPr>
          <p:cNvSpPr/>
          <p:nvPr userDrawn="1"/>
        </p:nvSpPr>
        <p:spPr>
          <a:xfrm>
            <a:off x="19232176" y="4419998"/>
            <a:ext cx="8150638" cy="9510615"/>
          </a:xfrm>
          <a:prstGeom prst="roundRect">
            <a:avLst>
              <a:gd name="adj" fmla="val 3414"/>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80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3097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5" name="Picture Placeholder 4">
            <a:extLst>
              <a:ext uri="{FF2B5EF4-FFF2-40B4-BE49-F238E27FC236}">
                <a16:creationId xmlns:a16="http://schemas.microsoft.com/office/drawing/2014/main" id="{0A59D97B-BA19-459B-9F66-F846F8EA50E5}"/>
              </a:ext>
            </a:extLst>
          </p:cNvPr>
          <p:cNvSpPr>
            <a:spLocks noGrp="1"/>
          </p:cNvSpPr>
          <p:nvPr>
            <p:ph type="pic" sz="quarter" idx="10"/>
          </p:nvPr>
        </p:nvSpPr>
        <p:spPr>
          <a:xfrm>
            <a:off x="0" y="0"/>
            <a:ext cx="11905221" cy="164592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87838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0" y="0"/>
            <a:ext cx="29260800" cy="1645920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363257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19386550" y="0"/>
            <a:ext cx="9874250" cy="16459199"/>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351797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15125700" y="0"/>
            <a:ext cx="14135100" cy="16459199"/>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1835414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0" y="3009900"/>
            <a:ext cx="29260800" cy="13449301"/>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217089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0" y="3024553"/>
            <a:ext cx="29260800" cy="4923692"/>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317206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0" y="3024552"/>
            <a:ext cx="29260800" cy="5867199"/>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1692232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209309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B6A24-F23F-41C6-98D5-CFDDB82F8542}"/>
              </a:ext>
            </a:extLst>
          </p:cNvPr>
          <p:cNvSpPr>
            <a:spLocks noGrp="1"/>
          </p:cNvSpPr>
          <p:nvPr>
            <p:ph type="pic" sz="quarter" idx="11"/>
          </p:nvPr>
        </p:nvSpPr>
        <p:spPr>
          <a:xfrm>
            <a:off x="10867291" y="4368800"/>
            <a:ext cx="8494508" cy="10295890"/>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C4175697-36E5-4890-B2D6-729709E8FAE9}"/>
              </a:ext>
            </a:extLst>
          </p:cNvPr>
          <p:cNvSpPr>
            <a:spLocks noGrp="1"/>
          </p:cNvSpPr>
          <p:nvPr>
            <p:ph type="pic" sz="quarter" idx="12"/>
          </p:nvPr>
        </p:nvSpPr>
        <p:spPr>
          <a:xfrm>
            <a:off x="19666599" y="4368800"/>
            <a:ext cx="8494508" cy="10295890"/>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CONFIDENTIAL</a:t>
            </a:r>
            <a:endParaRPr lang="en-US" dirty="0"/>
          </a:p>
        </p:txBody>
      </p:sp>
      <p:sp>
        <p:nvSpPr>
          <p:cNvPr id="10" name="Picture Placeholder 9">
            <a:extLst>
              <a:ext uri="{FF2B5EF4-FFF2-40B4-BE49-F238E27FC236}">
                <a16:creationId xmlns:a16="http://schemas.microsoft.com/office/drawing/2014/main" id="{BE713A70-B48E-4D33-8443-AF837C00BA97}"/>
              </a:ext>
            </a:extLst>
          </p:cNvPr>
          <p:cNvSpPr>
            <a:spLocks noGrp="1"/>
          </p:cNvSpPr>
          <p:nvPr>
            <p:ph type="pic" sz="quarter" idx="10"/>
          </p:nvPr>
        </p:nvSpPr>
        <p:spPr>
          <a:xfrm>
            <a:off x="2067983" y="4368800"/>
            <a:ext cx="8494508" cy="10295890"/>
          </a:xfrm>
          <a:custGeom>
            <a:avLst/>
            <a:gdLst>
              <a:gd name="connsiteX0" fmla="*/ 0 w 8494508"/>
              <a:gd name="connsiteY0" fmla="*/ 0 h 10295890"/>
              <a:gd name="connsiteX1" fmla="*/ 8494508 w 8494508"/>
              <a:gd name="connsiteY1" fmla="*/ 0 h 10295890"/>
              <a:gd name="connsiteX2" fmla="*/ 8494508 w 8494508"/>
              <a:gd name="connsiteY2" fmla="*/ 10295890 h 10295890"/>
              <a:gd name="connsiteX3" fmla="*/ 0 w 8494508"/>
              <a:gd name="connsiteY3" fmla="*/ 10295890 h 10295890"/>
            </a:gdLst>
            <a:ahLst/>
            <a:cxnLst>
              <a:cxn ang="0">
                <a:pos x="connsiteX0" y="connsiteY0"/>
              </a:cxn>
              <a:cxn ang="0">
                <a:pos x="connsiteX1" y="connsiteY1"/>
              </a:cxn>
              <a:cxn ang="0">
                <a:pos x="connsiteX2" y="connsiteY2"/>
              </a:cxn>
              <a:cxn ang="0">
                <a:pos x="connsiteX3" y="connsiteY3"/>
              </a:cxn>
            </a:cxnLst>
            <a:rect l="l" t="t" r="r" b="b"/>
            <a:pathLst>
              <a:path w="8494508" h="10295890">
                <a:moveTo>
                  <a:pt x="0" y="0"/>
                </a:moveTo>
                <a:lnTo>
                  <a:pt x="8494508" y="0"/>
                </a:lnTo>
                <a:lnTo>
                  <a:pt x="8494508" y="10295890"/>
                </a:lnTo>
                <a:lnTo>
                  <a:pt x="0" y="10295890"/>
                </a:lnTo>
                <a:close/>
              </a:path>
            </a:pathLst>
          </a:custGeom>
        </p:spPr>
        <p:txBody>
          <a:bodyPr wrap="square">
            <a:noAutofit/>
          </a:bodyPr>
          <a:lstStyle/>
          <a:p>
            <a:endParaRPr lang="en-US"/>
          </a:p>
        </p:txBody>
      </p:sp>
    </p:spTree>
    <p:extLst>
      <p:ext uri="{BB962C8B-B14F-4D97-AF65-F5344CB8AC3E}">
        <p14:creationId xmlns:p14="http://schemas.microsoft.com/office/powerpoint/2010/main" val="4284196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DBBDD967-7F90-40C5-876E-208863BFDB77}"/>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C9A7D4F1-8E9B-4413-8006-26CF92F28992}"/>
              </a:ext>
            </a:extLst>
          </p:cNvPr>
          <p:cNvSpPr>
            <a:spLocks noGrp="1"/>
          </p:cNvSpPr>
          <p:nvPr>
            <p:ph type="ftr" sz="quarter" idx="3"/>
          </p:nvPr>
        </p:nvSpPr>
        <p:spPr>
          <a:xfrm>
            <a:off x="2000250"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839581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3" r:id="rId4"/>
    <p:sldLayoutId id="2147483677" r:id="rId5"/>
    <p:sldLayoutId id="2147483676" r:id="rId6"/>
    <p:sldLayoutId id="2147483682" r:id="rId7"/>
    <p:sldLayoutId id="2147483679" r:id="rId8"/>
    <p:sldLayoutId id="2147483684" r:id="rId9"/>
    <p:sldLayoutId id="2147483687" r:id="rId10"/>
    <p:sldLayoutId id="2147483686" r:id="rId11"/>
    <p:sldLayoutId id="2147483685" r:id="rId12"/>
    <p:sldLayoutId id="2147483678" r:id="rId13"/>
    <p:sldLayoutId id="2147483680" r:id="rId14"/>
    <p:sldLayoutId id="2147483681" r:id="rId15"/>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B8A1070-CD55-46F8-AE88-EE3074F5DF7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7813" b="7813"/>
          <a:stretch>
            <a:fillRect/>
          </a:stretch>
        </p:blipFill>
        <p:spPr/>
      </p:pic>
      <p:sp>
        <p:nvSpPr>
          <p:cNvPr id="6" name="Rectangle 5">
            <a:extLst>
              <a:ext uri="{FF2B5EF4-FFF2-40B4-BE49-F238E27FC236}">
                <a16:creationId xmlns:a16="http://schemas.microsoft.com/office/drawing/2014/main" id="{FC370F7C-5941-443C-8E92-C1E448A2A0EC}"/>
              </a:ext>
            </a:extLst>
          </p:cNvPr>
          <p:cNvSpPr/>
          <p:nvPr/>
        </p:nvSpPr>
        <p:spPr>
          <a:xfrm>
            <a:off x="0" y="0"/>
            <a:ext cx="29260800" cy="16459200"/>
          </a:xfrm>
          <a:prstGeom prst="rect">
            <a:avLst/>
          </a:prstGeom>
          <a:solidFill>
            <a:schemeClr val="accent5">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C0119CB-F90E-4933-A47A-85FE7C98D117}"/>
              </a:ext>
            </a:extLst>
          </p:cNvPr>
          <p:cNvSpPr/>
          <p:nvPr/>
        </p:nvSpPr>
        <p:spPr>
          <a:xfrm>
            <a:off x="8685370" y="5760627"/>
            <a:ext cx="11928159" cy="2688463"/>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6A15556-B95B-4797-8DF6-4C878C7C4BDB}"/>
              </a:ext>
            </a:extLst>
          </p:cNvPr>
          <p:cNvSpPr/>
          <p:nvPr/>
        </p:nvSpPr>
        <p:spPr>
          <a:xfrm>
            <a:off x="8647271" y="8868190"/>
            <a:ext cx="8994460" cy="867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F95163-292F-4A2D-A65F-DBCC74E4905C}"/>
              </a:ext>
            </a:extLst>
          </p:cNvPr>
          <p:cNvSpPr/>
          <p:nvPr/>
        </p:nvSpPr>
        <p:spPr>
          <a:xfrm>
            <a:off x="8832840" y="9005448"/>
            <a:ext cx="8808890" cy="762068"/>
          </a:xfrm>
          <a:prstGeom prst="rect">
            <a:avLst/>
          </a:prstGeom>
        </p:spPr>
        <p:txBody>
          <a:bodyPr wrap="square">
            <a:spAutoFit/>
          </a:bodyPr>
          <a:lstStyle/>
          <a:p>
            <a:pPr lvl="0">
              <a:lnSpc>
                <a:spcPct val="80000"/>
              </a:lnSpc>
            </a:pPr>
            <a:r>
              <a:rPr lang="en-US" sz="5400" b="1" dirty="0">
                <a:solidFill>
                  <a:schemeClr val="bg1"/>
                </a:solidFill>
                <a:latin typeface="Montserrat" panose="00000500000000000000" pitchFamily="2" charset="0"/>
              </a:rPr>
              <a:t>START YOUR BUSINESS</a:t>
            </a:r>
          </a:p>
        </p:txBody>
      </p:sp>
      <p:sp>
        <p:nvSpPr>
          <p:cNvPr id="16" name="Footer Placeholder 15">
            <a:extLst>
              <a:ext uri="{FF2B5EF4-FFF2-40B4-BE49-F238E27FC236}">
                <a16:creationId xmlns:a16="http://schemas.microsoft.com/office/drawing/2014/main" id="{F626CD4B-D41A-4705-951E-C3CFF7039BDE}"/>
              </a:ext>
            </a:extLst>
          </p:cNvPr>
          <p:cNvSpPr>
            <a:spLocks noGrp="1"/>
          </p:cNvSpPr>
          <p:nvPr>
            <p:ph type="ftr" sz="quarter" idx="3"/>
          </p:nvPr>
        </p:nvSpPr>
        <p:spPr/>
        <p:txBody>
          <a:bodyPr/>
          <a:lstStyle/>
          <a:p>
            <a:r>
              <a:rPr lang="en-US"/>
              <a:t>CONFIDENTIAL</a:t>
            </a:r>
            <a:endParaRPr lang="en-US" dirty="0"/>
          </a:p>
        </p:txBody>
      </p:sp>
      <p:sp>
        <p:nvSpPr>
          <p:cNvPr id="17" name="Slide Number Placeholder 16">
            <a:extLst>
              <a:ext uri="{FF2B5EF4-FFF2-40B4-BE49-F238E27FC236}">
                <a16:creationId xmlns:a16="http://schemas.microsoft.com/office/drawing/2014/main" id="{D99EDB3D-3357-43DF-AFAE-2F87BCF4F177}"/>
              </a:ext>
            </a:extLst>
          </p:cNvPr>
          <p:cNvSpPr>
            <a:spLocks noGrp="1"/>
          </p:cNvSpPr>
          <p:nvPr>
            <p:ph type="sldNum" sz="quarter" idx="4"/>
          </p:nvPr>
        </p:nvSpPr>
        <p:spPr/>
        <p:txBody>
          <a:bodyPr/>
          <a:lstStyle/>
          <a:p>
            <a:fld id="{92B485D1-D61A-494D-A8A9-04DC541B8AAB}" type="slidenum">
              <a:rPr lang="en-US" smtClean="0"/>
              <a:pPr/>
              <a:t>1</a:t>
            </a:fld>
            <a:endParaRPr lang="en-US" dirty="0"/>
          </a:p>
        </p:txBody>
      </p:sp>
    </p:spTree>
    <p:extLst>
      <p:ext uri="{BB962C8B-B14F-4D97-AF65-F5344CB8AC3E}">
        <p14:creationId xmlns:p14="http://schemas.microsoft.com/office/powerpoint/2010/main" val="633166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49D23DF-0B6A-46FF-A1F8-5C9D8FFF553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8049" b="28049"/>
          <a:stretch>
            <a:fillRect/>
          </a:stretch>
        </p:blipFill>
        <p:spPr/>
      </p:pic>
      <p:pic>
        <p:nvPicPr>
          <p:cNvPr id="15" name="Picture Placeholder 14">
            <a:extLst>
              <a:ext uri="{FF2B5EF4-FFF2-40B4-BE49-F238E27FC236}">
                <a16:creationId xmlns:a16="http://schemas.microsoft.com/office/drawing/2014/main" id="{B4694AD7-2910-46B3-9F5E-EF6B245B45C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840" b="7840"/>
          <a:stretch>
            <a:fillRect/>
          </a:stretch>
        </p:blipFill>
        <p:spPr/>
      </p:pic>
      <p:sp>
        <p:nvSpPr>
          <p:cNvPr id="2" name="Slide Number Placeholder 1">
            <a:extLst>
              <a:ext uri="{FF2B5EF4-FFF2-40B4-BE49-F238E27FC236}">
                <a16:creationId xmlns:a16="http://schemas.microsoft.com/office/drawing/2014/main" id="{8446DAE8-F34B-4C35-9BF0-105EA989F8A2}"/>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10</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2C838E78-44B4-4ABA-9F52-061451000513}"/>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pic>
        <p:nvPicPr>
          <p:cNvPr id="11" name="Picture Placeholder 10">
            <a:extLst>
              <a:ext uri="{FF2B5EF4-FFF2-40B4-BE49-F238E27FC236}">
                <a16:creationId xmlns:a16="http://schemas.microsoft.com/office/drawing/2014/main" id="{BAAE27B1-FFC4-4BEF-85B1-59937C05251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9062" r="19062"/>
          <a:stretch>
            <a:fillRect/>
          </a:stretch>
        </p:blipFill>
        <p:spPr/>
      </p:pic>
      <p:pic>
        <p:nvPicPr>
          <p:cNvPr id="17" name="Picture Placeholder 16">
            <a:extLst>
              <a:ext uri="{FF2B5EF4-FFF2-40B4-BE49-F238E27FC236}">
                <a16:creationId xmlns:a16="http://schemas.microsoft.com/office/drawing/2014/main" id="{63C07D4F-548C-418F-B708-33208142A93E}"/>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7088" b="63598"/>
          <a:stretch/>
        </p:blipFill>
        <p:spPr>
          <a:xfrm>
            <a:off x="10867291" y="9482666"/>
            <a:ext cx="17293816" cy="5182023"/>
          </a:xfrm>
        </p:spPr>
      </p:pic>
      <p:sp>
        <p:nvSpPr>
          <p:cNvPr id="4" name="Rectangle 3">
            <a:extLst>
              <a:ext uri="{FF2B5EF4-FFF2-40B4-BE49-F238E27FC236}">
                <a16:creationId xmlns:a16="http://schemas.microsoft.com/office/drawing/2014/main" id="{FD5EE20D-D139-4838-9A03-08F5557C6D95}"/>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6"/>
                </a:solidFill>
              </a:rPr>
              <a:t>PORTFOLIO</a:t>
            </a:r>
          </a:p>
        </p:txBody>
      </p:sp>
      <p:sp>
        <p:nvSpPr>
          <p:cNvPr id="5" name="Freeform: Shape 4">
            <a:extLst>
              <a:ext uri="{FF2B5EF4-FFF2-40B4-BE49-F238E27FC236}">
                <a16:creationId xmlns:a16="http://schemas.microsoft.com/office/drawing/2014/main" id="{F3D61BC8-483C-4497-895D-3C55A731DD43}"/>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F21CB36-74D5-44EF-BC56-D4CFB066C576}"/>
              </a:ext>
            </a:extLst>
          </p:cNvPr>
          <p:cNvSpPr/>
          <p:nvPr/>
        </p:nvSpPr>
        <p:spPr>
          <a:xfrm>
            <a:off x="2067983" y="8229600"/>
            <a:ext cx="8494508" cy="6435089"/>
          </a:xfrm>
          <a:prstGeom prst="rect">
            <a:avLst/>
          </a:prstGeom>
          <a:gradFill>
            <a:gsLst>
              <a:gs pos="0">
                <a:schemeClr val="accent3">
                  <a:alpha val="0"/>
                </a:schemeClr>
              </a:gs>
              <a:gs pos="85000">
                <a:schemeClr val="accent3">
                  <a:lumMod val="50000"/>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985F264-4812-4DFB-B820-3A0960C9A0F0}"/>
              </a:ext>
            </a:extLst>
          </p:cNvPr>
          <p:cNvSpPr/>
          <p:nvPr/>
        </p:nvSpPr>
        <p:spPr>
          <a:xfrm>
            <a:off x="2693941" y="11107780"/>
            <a:ext cx="6863013" cy="3052439"/>
          </a:xfrm>
          <a:prstGeom prst="rect">
            <a:avLst/>
          </a:prstGeom>
        </p:spPr>
        <p:txBody>
          <a:bodyPr wrap="square">
            <a:spAutoFit/>
          </a:bodyPr>
          <a:lstStyle/>
          <a:p>
            <a:pPr lvl="0">
              <a:lnSpc>
                <a:spcPct val="80000"/>
              </a:lnSpc>
            </a:pPr>
            <a:r>
              <a:rPr lang="en-US" sz="6000" b="1" dirty="0">
                <a:solidFill>
                  <a:prstClr val="white"/>
                </a:solidFill>
                <a:latin typeface="Montserrat" panose="00000500000000000000" pitchFamily="2" charset="0"/>
              </a:rPr>
              <a:t>IT IS THE COURAGE TO CONTINUE THAT COUNTS.</a:t>
            </a:r>
            <a:endParaRPr lang="en-US" sz="60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2249423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46DAE8-F34B-4C35-9BF0-105EA989F8A2}"/>
              </a:ext>
            </a:extLst>
          </p:cNvPr>
          <p:cNvSpPr>
            <a:spLocks noGrp="1"/>
          </p:cNvSpPr>
          <p:nvPr>
            <p:ph type="sldNum" sz="quarter" idx="4"/>
          </p:nvPr>
        </p:nvSpPr>
        <p:spPr/>
        <p:txBody>
          <a:bodyPr/>
          <a:lstStyle/>
          <a:p>
            <a:fld id="{92B485D1-D61A-494D-A8A9-04DC541B8AAB}" type="slidenum">
              <a:rPr lang="en-US" smtClean="0"/>
              <a:pPr/>
              <a:t>11</a:t>
            </a:fld>
            <a:endParaRPr lang="en-US" dirty="0"/>
          </a:p>
        </p:txBody>
      </p:sp>
      <p:sp>
        <p:nvSpPr>
          <p:cNvPr id="3" name="Footer Placeholder 2">
            <a:extLst>
              <a:ext uri="{FF2B5EF4-FFF2-40B4-BE49-F238E27FC236}">
                <a16:creationId xmlns:a16="http://schemas.microsoft.com/office/drawing/2014/main" id="{2C838E78-44B4-4ABA-9F52-061451000513}"/>
              </a:ext>
            </a:extLst>
          </p:cNvPr>
          <p:cNvSpPr>
            <a:spLocks noGrp="1"/>
          </p:cNvSpPr>
          <p:nvPr>
            <p:ph type="ftr" sz="quarter" idx="3"/>
          </p:nvPr>
        </p:nvSpPr>
        <p:spPr/>
        <p:txBody>
          <a:bodyPr/>
          <a:lstStyle/>
          <a:p>
            <a:r>
              <a:rPr lang="en-US"/>
              <a:t>CONFIDENTIAL</a:t>
            </a:r>
            <a:endParaRPr lang="en-US" dirty="0"/>
          </a:p>
        </p:txBody>
      </p:sp>
      <p:pic>
        <p:nvPicPr>
          <p:cNvPr id="16" name="Picture Placeholder 11">
            <a:extLst>
              <a:ext uri="{FF2B5EF4-FFF2-40B4-BE49-F238E27FC236}">
                <a16:creationId xmlns:a16="http://schemas.microsoft.com/office/drawing/2014/main" id="{D7CAEFF4-3B12-4232-BD24-535F72B27C2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0267" b="40267"/>
          <a:stretch/>
        </p:blipFill>
        <p:spPr/>
      </p:pic>
      <p:sp>
        <p:nvSpPr>
          <p:cNvPr id="4" name="Rectangle 3">
            <a:extLst>
              <a:ext uri="{FF2B5EF4-FFF2-40B4-BE49-F238E27FC236}">
                <a16:creationId xmlns:a16="http://schemas.microsoft.com/office/drawing/2014/main" id="{01813E8C-E172-4790-A7AE-14C0CD9F66B4}"/>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4"/>
                </a:solidFill>
              </a:rPr>
              <a:t>PORTFOLIO</a:t>
            </a:r>
          </a:p>
        </p:txBody>
      </p:sp>
      <p:sp>
        <p:nvSpPr>
          <p:cNvPr id="5" name="Freeform: Shape 4">
            <a:extLst>
              <a:ext uri="{FF2B5EF4-FFF2-40B4-BE49-F238E27FC236}">
                <a16:creationId xmlns:a16="http://schemas.microsoft.com/office/drawing/2014/main" id="{59BA479A-0C11-4904-AF9E-A2E4D019F040}"/>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1DECDDA-DF77-4007-B976-502D7DDC51DA}"/>
              </a:ext>
            </a:extLst>
          </p:cNvPr>
          <p:cNvSpPr txBox="1"/>
          <p:nvPr/>
        </p:nvSpPr>
        <p:spPr>
          <a:xfrm>
            <a:off x="2094032" y="8681373"/>
            <a:ext cx="6815347" cy="1323439"/>
          </a:xfrm>
          <a:prstGeom prst="rect">
            <a:avLst/>
          </a:prstGeom>
          <a:noFill/>
        </p:spPr>
        <p:txBody>
          <a:bodyPr wrap="square" lIns="0" rtlCol="0">
            <a:spAutoFit/>
          </a:bodyPr>
          <a:lstStyle/>
          <a:p>
            <a:r>
              <a:rPr lang="en-US" sz="4400" b="1" dirty="0">
                <a:solidFill>
                  <a:schemeClr val="tx1">
                    <a:lumMod val="75000"/>
                    <a:lumOff val="25000"/>
                  </a:schemeClr>
                </a:solidFill>
                <a:ea typeface="Roboto Medium" charset="0"/>
                <a:cs typeface="Roboto Medium" charset="0"/>
              </a:rPr>
              <a:t>01. </a:t>
            </a:r>
            <a:r>
              <a:rPr lang="en-US" sz="3600" dirty="0">
                <a:solidFill>
                  <a:schemeClr val="tx1">
                    <a:lumMod val="75000"/>
                    <a:lumOff val="25000"/>
                  </a:schemeClr>
                </a:solidFill>
              </a:rPr>
              <a:t>We welcome you to the colorful world of ABC.com. </a:t>
            </a:r>
          </a:p>
        </p:txBody>
      </p:sp>
      <p:sp>
        <p:nvSpPr>
          <p:cNvPr id="8" name="TextBox 7">
            <a:extLst>
              <a:ext uri="{FF2B5EF4-FFF2-40B4-BE49-F238E27FC236}">
                <a16:creationId xmlns:a16="http://schemas.microsoft.com/office/drawing/2014/main" id="{DF4C6FE7-658E-44D0-BB7E-7A40384F6B9E}"/>
              </a:ext>
            </a:extLst>
          </p:cNvPr>
          <p:cNvSpPr txBox="1"/>
          <p:nvPr/>
        </p:nvSpPr>
        <p:spPr>
          <a:xfrm>
            <a:off x="10878061" y="8681373"/>
            <a:ext cx="6815347" cy="1323439"/>
          </a:xfrm>
          <a:prstGeom prst="rect">
            <a:avLst/>
          </a:prstGeom>
          <a:noFill/>
        </p:spPr>
        <p:txBody>
          <a:bodyPr wrap="square" lIns="0" rtlCol="0">
            <a:spAutoFit/>
          </a:bodyPr>
          <a:lstStyle/>
          <a:p>
            <a:r>
              <a:rPr lang="en-US" sz="4400" b="1" dirty="0">
                <a:solidFill>
                  <a:schemeClr val="tx1">
                    <a:lumMod val="75000"/>
                    <a:lumOff val="25000"/>
                  </a:schemeClr>
                </a:solidFill>
                <a:ea typeface="Roboto Medium" charset="0"/>
                <a:cs typeface="Roboto Medium" charset="0"/>
              </a:rPr>
              <a:t>02.</a:t>
            </a:r>
            <a:r>
              <a:rPr lang="en-US" sz="4400" b="1" dirty="0">
                <a:solidFill>
                  <a:schemeClr val="tx1">
                    <a:lumMod val="75000"/>
                    <a:lumOff val="25000"/>
                  </a:schemeClr>
                </a:solidFill>
              </a:rPr>
              <a:t> </a:t>
            </a:r>
            <a:r>
              <a:rPr lang="en-US" sz="3600" dirty="0">
                <a:solidFill>
                  <a:schemeClr val="tx1">
                    <a:lumMod val="75000"/>
                    <a:lumOff val="25000"/>
                  </a:schemeClr>
                </a:solidFill>
              </a:rPr>
              <a:t>We welcome you to the colorful world of ABC.com. </a:t>
            </a:r>
            <a:endParaRPr lang="en-US" sz="3600" dirty="0">
              <a:solidFill>
                <a:schemeClr val="tx1">
                  <a:lumMod val="75000"/>
                  <a:lumOff val="25000"/>
                </a:schemeClr>
              </a:solidFill>
              <a:ea typeface="Roboto Medium" charset="0"/>
              <a:cs typeface="Roboto Medium" charset="0"/>
            </a:endParaRPr>
          </a:p>
        </p:txBody>
      </p:sp>
      <p:sp>
        <p:nvSpPr>
          <p:cNvPr id="9" name="TextBox 8">
            <a:extLst>
              <a:ext uri="{FF2B5EF4-FFF2-40B4-BE49-F238E27FC236}">
                <a16:creationId xmlns:a16="http://schemas.microsoft.com/office/drawing/2014/main" id="{6A107F5A-7F55-476E-888C-C34920E17A2F}"/>
              </a:ext>
            </a:extLst>
          </p:cNvPr>
          <p:cNvSpPr txBox="1"/>
          <p:nvPr/>
        </p:nvSpPr>
        <p:spPr>
          <a:xfrm>
            <a:off x="19721302" y="8681373"/>
            <a:ext cx="6815347" cy="1323439"/>
          </a:xfrm>
          <a:prstGeom prst="rect">
            <a:avLst/>
          </a:prstGeom>
          <a:noFill/>
        </p:spPr>
        <p:txBody>
          <a:bodyPr wrap="square" lIns="0" rtlCol="0">
            <a:spAutoFit/>
          </a:bodyPr>
          <a:lstStyle/>
          <a:p>
            <a:r>
              <a:rPr lang="en-US" sz="4400" b="1" dirty="0">
                <a:solidFill>
                  <a:schemeClr val="tx1">
                    <a:lumMod val="75000"/>
                    <a:lumOff val="25000"/>
                  </a:schemeClr>
                </a:solidFill>
                <a:ea typeface="Roboto Medium" charset="0"/>
                <a:cs typeface="Roboto Medium" charset="0"/>
              </a:rPr>
              <a:t>03. </a:t>
            </a:r>
            <a:r>
              <a:rPr lang="en-US" sz="3600" dirty="0">
                <a:solidFill>
                  <a:schemeClr val="tx1">
                    <a:lumMod val="75000"/>
                    <a:lumOff val="25000"/>
                  </a:schemeClr>
                </a:solidFill>
              </a:rPr>
              <a:t>We welcome you to the colorful world of ABC.com. </a:t>
            </a:r>
          </a:p>
        </p:txBody>
      </p:sp>
      <p:sp>
        <p:nvSpPr>
          <p:cNvPr id="13" name="TextBox 12">
            <a:extLst>
              <a:ext uri="{FF2B5EF4-FFF2-40B4-BE49-F238E27FC236}">
                <a16:creationId xmlns:a16="http://schemas.microsoft.com/office/drawing/2014/main" id="{93F8526A-6D02-43AE-8889-6C56D732C0A4}"/>
              </a:ext>
            </a:extLst>
          </p:cNvPr>
          <p:cNvSpPr txBox="1"/>
          <p:nvPr/>
        </p:nvSpPr>
        <p:spPr>
          <a:xfrm>
            <a:off x="2067983" y="10375107"/>
            <a:ext cx="7497563" cy="3353867"/>
          </a:xfrm>
          <a:prstGeom prst="rect">
            <a:avLst/>
          </a:prstGeom>
          <a:noFill/>
        </p:spPr>
        <p:txBody>
          <a:bodyPr wrap="square" lIns="0" rtlCol="0">
            <a:spAutoFit/>
          </a:bodyPr>
          <a:lstStyle/>
          <a:p>
            <a:pPr>
              <a:lnSpc>
                <a:spcPct val="150000"/>
              </a:lnSpc>
            </a:pPr>
            <a:r>
              <a:rPr lang="en-US" sz="2400" dirty="0">
                <a:solidFill>
                  <a:schemeClr val="tx1">
                    <a:lumMod val="75000"/>
                    <a:lumOff val="25000"/>
                  </a:schemeClr>
                </a:solidFill>
                <a:ea typeface="Roboto Medium" charset="0"/>
                <a:cs typeface="Roboto Medium" charset="0"/>
              </a:rPr>
              <a:t>Watch this slideshow about fibromyalgia (fibrositis) with pictures about this chronic condition that causes pain and stiffness of the tendons, muscles, and joints. Watch this slideshow about. Watch this slideshow about fibromyalgia (fibrositis) with pictures. </a:t>
            </a:r>
          </a:p>
        </p:txBody>
      </p:sp>
      <p:sp>
        <p:nvSpPr>
          <p:cNvPr id="14" name="TextBox 13">
            <a:extLst>
              <a:ext uri="{FF2B5EF4-FFF2-40B4-BE49-F238E27FC236}">
                <a16:creationId xmlns:a16="http://schemas.microsoft.com/office/drawing/2014/main" id="{42E0CFE5-5882-4D9D-8F32-FFB897361174}"/>
              </a:ext>
            </a:extLst>
          </p:cNvPr>
          <p:cNvSpPr txBox="1"/>
          <p:nvPr/>
        </p:nvSpPr>
        <p:spPr>
          <a:xfrm>
            <a:off x="10852012" y="10375107"/>
            <a:ext cx="7497563" cy="3353867"/>
          </a:xfrm>
          <a:prstGeom prst="rect">
            <a:avLst/>
          </a:prstGeom>
          <a:noFill/>
        </p:spPr>
        <p:txBody>
          <a:bodyPr wrap="square" lIns="0" rtlCol="0">
            <a:spAutoFit/>
          </a:bodyPr>
          <a:lstStyle/>
          <a:p>
            <a:pPr lvl="0">
              <a:lnSpc>
                <a:spcPct val="150000"/>
              </a:lnSpc>
            </a:pPr>
            <a:r>
              <a:rPr lang="en-US" sz="2400" dirty="0">
                <a:solidFill>
                  <a:prstClr val="black">
                    <a:lumMod val="75000"/>
                    <a:lumOff val="25000"/>
                  </a:prstClr>
                </a:solidFill>
                <a:ea typeface="Roboto Medium" charset="0"/>
                <a:cs typeface="Roboto Medium" charset="0"/>
              </a:rPr>
              <a:t>Watch this slideshow about fibromyalgia (fibrositis) with pictures about this chronic condition that causes pain and stiffness of the tendons, muscles, and joints. Watch this slideshow about. Watch this slideshow about fibromyalgia (fibrositis) with pictures. </a:t>
            </a:r>
          </a:p>
        </p:txBody>
      </p:sp>
      <p:sp>
        <p:nvSpPr>
          <p:cNvPr id="15" name="TextBox 14">
            <a:extLst>
              <a:ext uri="{FF2B5EF4-FFF2-40B4-BE49-F238E27FC236}">
                <a16:creationId xmlns:a16="http://schemas.microsoft.com/office/drawing/2014/main" id="{E8376DAA-570B-4548-A663-6E5B966C2502}"/>
              </a:ext>
            </a:extLst>
          </p:cNvPr>
          <p:cNvSpPr txBox="1"/>
          <p:nvPr/>
        </p:nvSpPr>
        <p:spPr>
          <a:xfrm>
            <a:off x="19695253" y="10375107"/>
            <a:ext cx="7497563" cy="3353867"/>
          </a:xfrm>
          <a:prstGeom prst="rect">
            <a:avLst/>
          </a:prstGeom>
          <a:noFill/>
        </p:spPr>
        <p:txBody>
          <a:bodyPr wrap="square" lIns="0" rtlCol="0">
            <a:spAutoFit/>
          </a:bodyPr>
          <a:lstStyle/>
          <a:p>
            <a:pPr lvl="0">
              <a:lnSpc>
                <a:spcPct val="150000"/>
              </a:lnSpc>
            </a:pPr>
            <a:r>
              <a:rPr lang="en-US" sz="2400" dirty="0">
                <a:solidFill>
                  <a:prstClr val="black">
                    <a:lumMod val="75000"/>
                    <a:lumOff val="25000"/>
                  </a:prstClr>
                </a:solidFill>
                <a:ea typeface="Roboto Medium" charset="0"/>
                <a:cs typeface="Roboto Medium" charset="0"/>
              </a:rPr>
              <a:t>Watch this slideshow about fibromyalgia (fibrositis) with pictures about this chronic condition that causes pain and stiffness of the tendons, muscles, and joints. Watch this slideshow about. Watch this slideshow about fibromyalgia (fibrositis) with pictures. </a:t>
            </a:r>
          </a:p>
        </p:txBody>
      </p:sp>
    </p:spTree>
    <p:extLst>
      <p:ext uri="{BB962C8B-B14F-4D97-AF65-F5344CB8AC3E}">
        <p14:creationId xmlns:p14="http://schemas.microsoft.com/office/powerpoint/2010/main" val="50863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782646EA-5E54-49D1-BD62-656105CD379E}"/>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20635" b="20635"/>
          <a:stretch>
            <a:fillRect/>
          </a:stretch>
        </p:blipFill>
        <p:spPr/>
      </p:pic>
      <p:sp>
        <p:nvSpPr>
          <p:cNvPr id="17" name="Rectangle 16">
            <a:extLst>
              <a:ext uri="{FF2B5EF4-FFF2-40B4-BE49-F238E27FC236}">
                <a16:creationId xmlns:a16="http://schemas.microsoft.com/office/drawing/2014/main" id="{F05BDA9C-9CC4-4E98-954F-2193F6A0BA1E}"/>
              </a:ext>
            </a:extLst>
          </p:cNvPr>
          <p:cNvSpPr/>
          <p:nvPr/>
        </p:nvSpPr>
        <p:spPr>
          <a:xfrm>
            <a:off x="2883877" y="4368800"/>
            <a:ext cx="9874250" cy="10295890"/>
          </a:xfrm>
          <a:prstGeom prst="rect">
            <a:avLst/>
          </a:prstGeom>
          <a:solidFill>
            <a:schemeClr val="accent3">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446DAE8-F34B-4C35-9BF0-105EA989F8A2}"/>
              </a:ext>
            </a:extLst>
          </p:cNvPr>
          <p:cNvSpPr>
            <a:spLocks noGrp="1"/>
          </p:cNvSpPr>
          <p:nvPr>
            <p:ph type="sldNum" sz="quarter" idx="4"/>
          </p:nvPr>
        </p:nvSpPr>
        <p:spPr/>
        <p:txBody>
          <a:bodyPr/>
          <a:lstStyle/>
          <a:p>
            <a:fld id="{92B485D1-D61A-494D-A8A9-04DC541B8AAB}" type="slidenum">
              <a:rPr lang="en-US" smtClean="0"/>
              <a:pPr/>
              <a:t>12</a:t>
            </a:fld>
            <a:endParaRPr lang="en-US" dirty="0"/>
          </a:p>
        </p:txBody>
      </p:sp>
      <p:sp>
        <p:nvSpPr>
          <p:cNvPr id="3" name="Footer Placeholder 2">
            <a:extLst>
              <a:ext uri="{FF2B5EF4-FFF2-40B4-BE49-F238E27FC236}">
                <a16:creationId xmlns:a16="http://schemas.microsoft.com/office/drawing/2014/main" id="{2C838E78-44B4-4ABA-9F52-061451000513}"/>
              </a:ext>
            </a:extLst>
          </p:cNvPr>
          <p:cNvSpPr>
            <a:spLocks noGrp="1"/>
          </p:cNvSpPr>
          <p:nvPr>
            <p:ph type="ftr" sz="quarter" idx="3"/>
          </p:nvPr>
        </p:nvSpPr>
        <p:spPr/>
        <p:txBody>
          <a:bodyPr/>
          <a:lstStyle/>
          <a:p>
            <a:r>
              <a:rPr lang="en-US"/>
              <a:t>CONFIDENTIAL</a:t>
            </a:r>
            <a:endParaRPr lang="en-US" dirty="0"/>
          </a:p>
        </p:txBody>
      </p:sp>
      <p:sp>
        <p:nvSpPr>
          <p:cNvPr id="4" name="Rectangle 3">
            <a:extLst>
              <a:ext uri="{FF2B5EF4-FFF2-40B4-BE49-F238E27FC236}">
                <a16:creationId xmlns:a16="http://schemas.microsoft.com/office/drawing/2014/main" id="{3F546E6F-E6E6-43CC-968D-8B45A993E58D}"/>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3"/>
                </a:solidFill>
              </a:rPr>
              <a:t>PORTFOLIO</a:t>
            </a:r>
          </a:p>
        </p:txBody>
      </p:sp>
      <p:sp>
        <p:nvSpPr>
          <p:cNvPr id="5" name="Freeform: Shape 4">
            <a:extLst>
              <a:ext uri="{FF2B5EF4-FFF2-40B4-BE49-F238E27FC236}">
                <a16:creationId xmlns:a16="http://schemas.microsoft.com/office/drawing/2014/main" id="{5331D122-D168-4ED7-9DE6-FF6AEA74A8C8}"/>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63D6EB2-72A8-45C0-BE73-A0232C550FF2}"/>
              </a:ext>
            </a:extLst>
          </p:cNvPr>
          <p:cNvSpPr/>
          <p:nvPr/>
        </p:nvSpPr>
        <p:spPr>
          <a:xfrm>
            <a:off x="3585792" y="6217476"/>
            <a:ext cx="8470420" cy="6598538"/>
          </a:xfrm>
          <a:prstGeom prst="rect">
            <a:avLst/>
          </a:prstGeom>
        </p:spPr>
        <p:txBody>
          <a:bodyPr wrap="square">
            <a:spAutoFit/>
          </a:bodyPr>
          <a:lstStyle/>
          <a:p>
            <a:pPr lvl="0">
              <a:lnSpc>
                <a:spcPct val="80000"/>
              </a:lnSpc>
            </a:pPr>
            <a:r>
              <a:rPr lang="en-US" sz="6600" b="1" dirty="0">
                <a:solidFill>
                  <a:prstClr val="white"/>
                </a:solidFill>
                <a:latin typeface="Montserrat" panose="00000500000000000000" pitchFamily="2" charset="0"/>
              </a:rPr>
              <a:t>SUCCESS IS NOT </a:t>
            </a:r>
            <a:br>
              <a:rPr lang="en-US" sz="6600" b="1" dirty="0">
                <a:solidFill>
                  <a:prstClr val="white"/>
                </a:solidFill>
                <a:latin typeface="Montserrat" panose="00000500000000000000" pitchFamily="2" charset="0"/>
              </a:rPr>
            </a:br>
            <a:r>
              <a:rPr lang="en-US" sz="6600" b="1" dirty="0">
                <a:solidFill>
                  <a:prstClr val="white"/>
                </a:solidFill>
                <a:latin typeface="Montserrat" panose="00000500000000000000" pitchFamily="2" charset="0"/>
              </a:rPr>
              <a:t>FINAL; FAILURE IS </a:t>
            </a:r>
            <a:br>
              <a:rPr lang="en-US" sz="6600" b="1" dirty="0">
                <a:solidFill>
                  <a:prstClr val="white"/>
                </a:solidFill>
                <a:latin typeface="Montserrat" panose="00000500000000000000" pitchFamily="2" charset="0"/>
              </a:rPr>
            </a:br>
            <a:r>
              <a:rPr lang="en-US" sz="6600" b="1" dirty="0">
                <a:solidFill>
                  <a:prstClr val="white"/>
                </a:solidFill>
                <a:latin typeface="Montserrat" panose="00000500000000000000" pitchFamily="2" charset="0"/>
              </a:rPr>
              <a:t>NOT FATAL: </a:t>
            </a:r>
            <a:br>
              <a:rPr lang="en-US" sz="6600" b="1" dirty="0">
                <a:solidFill>
                  <a:prstClr val="white"/>
                </a:solidFill>
                <a:latin typeface="Montserrat" panose="00000500000000000000" pitchFamily="2" charset="0"/>
              </a:rPr>
            </a:br>
            <a:endParaRPr lang="en-US" sz="6600" b="1" dirty="0">
              <a:solidFill>
                <a:prstClr val="white"/>
              </a:solidFill>
              <a:latin typeface="Montserrat" panose="00000500000000000000" pitchFamily="2" charset="0"/>
            </a:endParaRPr>
          </a:p>
          <a:p>
            <a:pPr lvl="0">
              <a:lnSpc>
                <a:spcPct val="80000"/>
              </a:lnSpc>
            </a:pPr>
            <a:r>
              <a:rPr lang="en-US" sz="6600" b="1" dirty="0">
                <a:solidFill>
                  <a:prstClr val="white"/>
                </a:solidFill>
                <a:latin typeface="Montserrat" panose="00000500000000000000" pitchFamily="2" charset="0"/>
              </a:rPr>
              <a:t>IT IS THE COURAGE TO CONTINUE THAT COUNTS.</a:t>
            </a:r>
            <a:endParaRPr lang="en-US" sz="66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155823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DD8A287-A6C1-42D1-A35A-4AF4A3DCB17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2193" t="11738" r="39350" b="50000"/>
          <a:stretch/>
        </p:blipFill>
        <p:spPr>
          <a:xfrm>
            <a:off x="0" y="0"/>
            <a:ext cx="11905221" cy="16459200"/>
          </a:xfrm>
        </p:spPr>
      </p:pic>
      <p:sp>
        <p:nvSpPr>
          <p:cNvPr id="7" name="Rectangle 6">
            <a:extLst>
              <a:ext uri="{FF2B5EF4-FFF2-40B4-BE49-F238E27FC236}">
                <a16:creationId xmlns:a16="http://schemas.microsoft.com/office/drawing/2014/main" id="{3B4CEE62-253D-4D32-8EB4-28509D1192E1}"/>
              </a:ext>
            </a:extLst>
          </p:cNvPr>
          <p:cNvSpPr/>
          <p:nvPr/>
        </p:nvSpPr>
        <p:spPr>
          <a:xfrm>
            <a:off x="13654448" y="2572973"/>
            <a:ext cx="14281923" cy="1332544"/>
          </a:xfrm>
          <a:prstGeom prst="rect">
            <a:avLst/>
          </a:prstGeom>
        </p:spPr>
        <p:txBody>
          <a:bodyPr wrap="square">
            <a:spAutoFit/>
          </a:bodyPr>
          <a:lstStyle/>
          <a:p>
            <a:pPr>
              <a:lnSpc>
                <a:spcPct val="80000"/>
              </a:lnSpc>
            </a:pPr>
            <a:r>
              <a:rPr lang="en-US" sz="10000" b="1" dirty="0">
                <a:solidFill>
                  <a:schemeClr val="accent5"/>
                </a:solidFill>
              </a:rPr>
              <a:t>MR. WALTON</a:t>
            </a:r>
          </a:p>
        </p:txBody>
      </p:sp>
      <p:sp>
        <p:nvSpPr>
          <p:cNvPr id="8" name="Freeform: Shape 7">
            <a:extLst>
              <a:ext uri="{FF2B5EF4-FFF2-40B4-BE49-F238E27FC236}">
                <a16:creationId xmlns:a16="http://schemas.microsoft.com/office/drawing/2014/main" id="{5273EB5E-847C-469C-91DF-7CE3FDD224AF}"/>
              </a:ext>
            </a:extLst>
          </p:cNvPr>
          <p:cNvSpPr/>
          <p:nvPr/>
        </p:nvSpPr>
        <p:spPr>
          <a:xfrm>
            <a:off x="13857959"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CA55BE9-4964-41C7-B61D-478D3F4241F2}"/>
              </a:ext>
            </a:extLst>
          </p:cNvPr>
          <p:cNvSpPr/>
          <p:nvPr/>
        </p:nvSpPr>
        <p:spPr>
          <a:xfrm>
            <a:off x="13692121" y="4419997"/>
            <a:ext cx="7960871" cy="687624"/>
          </a:xfrm>
          <a:prstGeom prst="rect">
            <a:avLst/>
          </a:prstGeom>
        </p:spPr>
        <p:txBody>
          <a:bodyPr wrap="square">
            <a:spAutoFit/>
          </a:bodyPr>
          <a:lstStyle/>
          <a:p>
            <a:pPr>
              <a:lnSpc>
                <a:spcPct val="80000"/>
              </a:lnSpc>
            </a:pPr>
            <a:r>
              <a:rPr lang="en-US" sz="4800" i="1" dirty="0">
                <a:solidFill>
                  <a:schemeClr val="tx1">
                    <a:lumMod val="85000"/>
                    <a:lumOff val="15000"/>
                  </a:schemeClr>
                </a:solidFill>
              </a:rPr>
              <a:t>CEO</a:t>
            </a:r>
          </a:p>
        </p:txBody>
      </p:sp>
      <p:sp>
        <p:nvSpPr>
          <p:cNvPr id="16" name="Rectangle 15">
            <a:extLst>
              <a:ext uri="{FF2B5EF4-FFF2-40B4-BE49-F238E27FC236}">
                <a16:creationId xmlns:a16="http://schemas.microsoft.com/office/drawing/2014/main" id="{3F6F5305-844A-453A-B331-56074F8FABFC}"/>
              </a:ext>
            </a:extLst>
          </p:cNvPr>
          <p:cNvSpPr/>
          <p:nvPr/>
        </p:nvSpPr>
        <p:spPr>
          <a:xfrm>
            <a:off x="13730648" y="5366349"/>
            <a:ext cx="14002012" cy="2604816"/>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t>
            </a:r>
          </a:p>
        </p:txBody>
      </p:sp>
      <p:sp>
        <p:nvSpPr>
          <p:cNvPr id="20" name="Rectangle 19">
            <a:extLst>
              <a:ext uri="{FF2B5EF4-FFF2-40B4-BE49-F238E27FC236}">
                <a16:creationId xmlns:a16="http://schemas.microsoft.com/office/drawing/2014/main" id="{F3DA8FF9-3EA6-45C4-9B8E-135D8E5978D8}"/>
              </a:ext>
            </a:extLst>
          </p:cNvPr>
          <p:cNvSpPr/>
          <p:nvPr/>
        </p:nvSpPr>
        <p:spPr>
          <a:xfrm>
            <a:off x="13730648" y="8744271"/>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Experience</a:t>
            </a:r>
          </a:p>
        </p:txBody>
      </p:sp>
      <p:sp>
        <p:nvSpPr>
          <p:cNvPr id="21" name="Rectangle 20">
            <a:extLst>
              <a:ext uri="{FF2B5EF4-FFF2-40B4-BE49-F238E27FC236}">
                <a16:creationId xmlns:a16="http://schemas.microsoft.com/office/drawing/2014/main" id="{88C816D1-4E1E-439A-A0E8-D4EC6720553D}"/>
              </a:ext>
            </a:extLst>
          </p:cNvPr>
          <p:cNvSpPr/>
          <p:nvPr/>
        </p:nvSpPr>
        <p:spPr>
          <a:xfrm>
            <a:off x="13730648" y="10300959"/>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Expertise</a:t>
            </a:r>
          </a:p>
        </p:txBody>
      </p:sp>
      <p:sp>
        <p:nvSpPr>
          <p:cNvPr id="22" name="Rectangle 21">
            <a:extLst>
              <a:ext uri="{FF2B5EF4-FFF2-40B4-BE49-F238E27FC236}">
                <a16:creationId xmlns:a16="http://schemas.microsoft.com/office/drawing/2014/main" id="{C74C9850-2FEB-4FD7-910F-0E6B9F4A2852}"/>
              </a:ext>
            </a:extLst>
          </p:cNvPr>
          <p:cNvSpPr/>
          <p:nvPr/>
        </p:nvSpPr>
        <p:spPr>
          <a:xfrm>
            <a:off x="13730648" y="11857647"/>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Education</a:t>
            </a:r>
          </a:p>
        </p:txBody>
      </p:sp>
      <p:grpSp>
        <p:nvGrpSpPr>
          <p:cNvPr id="26" name="Group 25">
            <a:extLst>
              <a:ext uri="{FF2B5EF4-FFF2-40B4-BE49-F238E27FC236}">
                <a16:creationId xmlns:a16="http://schemas.microsoft.com/office/drawing/2014/main" id="{8B3CEFCF-2D24-4ABA-97C7-F7EF878DD973}"/>
              </a:ext>
            </a:extLst>
          </p:cNvPr>
          <p:cNvGrpSpPr/>
          <p:nvPr/>
        </p:nvGrpSpPr>
        <p:grpSpPr>
          <a:xfrm>
            <a:off x="13813839" y="9431997"/>
            <a:ext cx="13918821" cy="5090125"/>
            <a:chOff x="14106447" y="8754711"/>
            <a:chExt cx="13918821" cy="5767411"/>
          </a:xfrm>
        </p:grpSpPr>
        <p:grpSp>
          <p:nvGrpSpPr>
            <p:cNvPr id="9" name="Group 8">
              <a:extLst>
                <a:ext uri="{FF2B5EF4-FFF2-40B4-BE49-F238E27FC236}">
                  <a16:creationId xmlns:a16="http://schemas.microsoft.com/office/drawing/2014/main" id="{B566254A-D27F-4204-949E-E5DC63692F8D}"/>
                </a:ext>
              </a:extLst>
            </p:cNvPr>
            <p:cNvGrpSpPr/>
            <p:nvPr/>
          </p:nvGrpSpPr>
          <p:grpSpPr>
            <a:xfrm>
              <a:off x="14106447" y="8754711"/>
              <a:ext cx="13918821" cy="5767411"/>
              <a:chOff x="12272169" y="8831658"/>
              <a:chExt cx="15956805" cy="5767411"/>
            </a:xfrm>
          </p:grpSpPr>
          <p:sp>
            <p:nvSpPr>
              <p:cNvPr id="10" name="Rectangle 9">
                <a:extLst>
                  <a:ext uri="{FF2B5EF4-FFF2-40B4-BE49-F238E27FC236}">
                    <a16:creationId xmlns:a16="http://schemas.microsoft.com/office/drawing/2014/main" id="{FD4EAD43-0130-4DE9-ACC4-CDB8208CC7E9}"/>
                  </a:ext>
                </a:extLst>
              </p:cNvPr>
              <p:cNvSpPr/>
              <p:nvPr/>
            </p:nvSpPr>
            <p:spPr>
              <a:xfrm>
                <a:off x="12272169" y="8831658"/>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2" name="Rectangle 11">
                <a:extLst>
                  <a:ext uri="{FF2B5EF4-FFF2-40B4-BE49-F238E27FC236}">
                    <a16:creationId xmlns:a16="http://schemas.microsoft.com/office/drawing/2014/main" id="{B2D867C9-EEDA-4FB7-9A2C-198FF26F8F80}"/>
                  </a:ext>
                </a:extLst>
              </p:cNvPr>
              <p:cNvSpPr/>
              <p:nvPr/>
            </p:nvSpPr>
            <p:spPr>
              <a:xfrm>
                <a:off x="12272169" y="12501624"/>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3" name="Rectangle 12">
                <a:extLst>
                  <a:ext uri="{FF2B5EF4-FFF2-40B4-BE49-F238E27FC236}">
                    <a16:creationId xmlns:a16="http://schemas.microsoft.com/office/drawing/2014/main" id="{45AA0EDA-570C-4387-BE65-655645F9CDC2}"/>
                  </a:ext>
                </a:extLst>
              </p:cNvPr>
              <p:cNvSpPr/>
              <p:nvPr/>
            </p:nvSpPr>
            <p:spPr>
              <a:xfrm>
                <a:off x="12272169" y="10666641"/>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4" name="Rectangle 13">
                <a:extLst>
                  <a:ext uri="{FF2B5EF4-FFF2-40B4-BE49-F238E27FC236}">
                    <a16:creationId xmlns:a16="http://schemas.microsoft.com/office/drawing/2014/main" id="{A22C904C-8BAA-461E-96C1-A67FF2C440B8}"/>
                  </a:ext>
                </a:extLst>
              </p:cNvPr>
              <p:cNvSpPr/>
              <p:nvPr/>
            </p:nvSpPr>
            <p:spPr>
              <a:xfrm>
                <a:off x="12272169" y="14315960"/>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grpSp>
          <p:nvGrpSpPr>
            <p:cNvPr id="4" name="Group 3">
              <a:extLst>
                <a:ext uri="{FF2B5EF4-FFF2-40B4-BE49-F238E27FC236}">
                  <a16:creationId xmlns:a16="http://schemas.microsoft.com/office/drawing/2014/main" id="{5B99DE54-ADEC-40E7-9675-1C9B70FC434D}"/>
                </a:ext>
              </a:extLst>
            </p:cNvPr>
            <p:cNvGrpSpPr/>
            <p:nvPr/>
          </p:nvGrpSpPr>
          <p:grpSpPr>
            <a:xfrm>
              <a:off x="14137978" y="8754711"/>
              <a:ext cx="13091851" cy="5767411"/>
              <a:chOff x="14137977" y="9478611"/>
              <a:chExt cx="14645481" cy="5767411"/>
            </a:xfrm>
          </p:grpSpPr>
          <p:sp>
            <p:nvSpPr>
              <p:cNvPr id="17" name="Rectangle 16">
                <a:extLst>
                  <a:ext uri="{FF2B5EF4-FFF2-40B4-BE49-F238E27FC236}">
                    <a16:creationId xmlns:a16="http://schemas.microsoft.com/office/drawing/2014/main" id="{5FB63156-E733-4B0F-875F-985F10669816}"/>
                  </a:ext>
                </a:extLst>
              </p:cNvPr>
              <p:cNvSpPr/>
              <p:nvPr/>
            </p:nvSpPr>
            <p:spPr>
              <a:xfrm>
                <a:off x="14137977" y="9478611"/>
                <a:ext cx="14645481" cy="2831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8" name="Rectangle 17">
                <a:extLst>
                  <a:ext uri="{FF2B5EF4-FFF2-40B4-BE49-F238E27FC236}">
                    <a16:creationId xmlns:a16="http://schemas.microsoft.com/office/drawing/2014/main" id="{E70D166F-6F70-4CB8-9F5F-420F9BC6EAA9}"/>
                  </a:ext>
                </a:extLst>
              </p:cNvPr>
              <p:cNvSpPr/>
              <p:nvPr/>
            </p:nvSpPr>
            <p:spPr>
              <a:xfrm>
                <a:off x="14137977" y="13148577"/>
                <a:ext cx="13887291" cy="2831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9" name="Rectangle 18">
                <a:extLst>
                  <a:ext uri="{FF2B5EF4-FFF2-40B4-BE49-F238E27FC236}">
                    <a16:creationId xmlns:a16="http://schemas.microsoft.com/office/drawing/2014/main" id="{D85FD991-D2B9-4AC9-80B0-C32DDEFD297E}"/>
                  </a:ext>
                </a:extLst>
              </p:cNvPr>
              <p:cNvSpPr/>
              <p:nvPr/>
            </p:nvSpPr>
            <p:spPr>
              <a:xfrm>
                <a:off x="14137978" y="11313594"/>
                <a:ext cx="13001650" cy="283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3" name="Rectangle 22">
                <a:extLst>
                  <a:ext uri="{FF2B5EF4-FFF2-40B4-BE49-F238E27FC236}">
                    <a16:creationId xmlns:a16="http://schemas.microsoft.com/office/drawing/2014/main" id="{5F38A389-D28F-4F9B-9F42-4A6EF963BA66}"/>
                  </a:ext>
                </a:extLst>
              </p:cNvPr>
              <p:cNvSpPr/>
              <p:nvPr/>
            </p:nvSpPr>
            <p:spPr>
              <a:xfrm>
                <a:off x="14137978" y="14962913"/>
                <a:ext cx="12178506" cy="2831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grpSp>
      <p:sp>
        <p:nvSpPr>
          <p:cNvPr id="24" name="Rectangle 23">
            <a:extLst>
              <a:ext uri="{FF2B5EF4-FFF2-40B4-BE49-F238E27FC236}">
                <a16:creationId xmlns:a16="http://schemas.microsoft.com/office/drawing/2014/main" id="{AF6732F2-FCBD-4451-9576-9C09C8818223}"/>
              </a:ext>
            </a:extLst>
          </p:cNvPr>
          <p:cNvSpPr/>
          <p:nvPr/>
        </p:nvSpPr>
        <p:spPr>
          <a:xfrm>
            <a:off x="13730648" y="13414336"/>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Success Rate</a:t>
            </a:r>
          </a:p>
        </p:txBody>
      </p:sp>
      <p:sp>
        <p:nvSpPr>
          <p:cNvPr id="2" name="Slide Number Placeholder 1">
            <a:extLst>
              <a:ext uri="{FF2B5EF4-FFF2-40B4-BE49-F238E27FC236}">
                <a16:creationId xmlns:a16="http://schemas.microsoft.com/office/drawing/2014/main" id="{12B563D9-C54C-4FE1-8548-BC6DD021B893}"/>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13</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6CD98A7F-51F6-4A1A-A89F-6955CA45C3B8}"/>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Tree>
    <p:extLst>
      <p:ext uri="{BB962C8B-B14F-4D97-AF65-F5344CB8AC3E}">
        <p14:creationId xmlns:p14="http://schemas.microsoft.com/office/powerpoint/2010/main" val="2335072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8B6D655-7FC7-4CAA-A8D1-F81D5222D715}"/>
              </a:ext>
            </a:extLst>
          </p:cNvPr>
          <p:cNvSpPr/>
          <p:nvPr/>
        </p:nvSpPr>
        <p:spPr>
          <a:xfrm>
            <a:off x="2094033" y="4419998"/>
            <a:ext cx="8150638" cy="9510615"/>
          </a:xfrm>
          <a:prstGeom prst="roundRect">
            <a:avLst>
              <a:gd name="adj" fmla="val 3414"/>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0160499-76E7-4BBB-BC28-BB4B34BA8B59}"/>
              </a:ext>
            </a:extLst>
          </p:cNvPr>
          <p:cNvSpPr/>
          <p:nvPr/>
        </p:nvSpPr>
        <p:spPr>
          <a:xfrm>
            <a:off x="10663105" y="4419998"/>
            <a:ext cx="8150638" cy="9510615"/>
          </a:xfrm>
          <a:prstGeom prst="roundRect">
            <a:avLst>
              <a:gd name="adj" fmla="val 3414"/>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BA89D22-7395-430C-B4F6-060774DD0736}"/>
              </a:ext>
            </a:extLst>
          </p:cNvPr>
          <p:cNvSpPr/>
          <p:nvPr/>
        </p:nvSpPr>
        <p:spPr>
          <a:xfrm>
            <a:off x="19232176" y="4419998"/>
            <a:ext cx="8150638" cy="9510615"/>
          </a:xfrm>
          <a:prstGeom prst="roundRect">
            <a:avLst>
              <a:gd name="adj" fmla="val 3414"/>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2B563D9-C54C-4FE1-8548-BC6DD021B893}"/>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14</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6CD98A7F-51F6-4A1A-A89F-6955CA45C3B8}"/>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pic>
        <p:nvPicPr>
          <p:cNvPr id="12" name="Picture Placeholder 11">
            <a:extLst>
              <a:ext uri="{FF2B5EF4-FFF2-40B4-BE49-F238E27FC236}">
                <a16:creationId xmlns:a16="http://schemas.microsoft.com/office/drawing/2014/main" id="{01257283-F3E1-4572-A8B7-AFB1F8B745C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 b="17"/>
          <a:stretch>
            <a:fillRect/>
          </a:stretch>
        </p:blipFill>
        <p:spPr/>
      </p:pic>
      <p:pic>
        <p:nvPicPr>
          <p:cNvPr id="14" name="Picture Placeholder 13">
            <a:extLst>
              <a:ext uri="{FF2B5EF4-FFF2-40B4-BE49-F238E27FC236}">
                <a16:creationId xmlns:a16="http://schemas.microsoft.com/office/drawing/2014/main" id="{2C1654D3-8280-4395-89B3-7CEA53E9591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0" r="50"/>
          <a:stretch>
            <a:fillRect/>
          </a:stretch>
        </p:blipFill>
        <p:spPr/>
      </p:pic>
      <p:pic>
        <p:nvPicPr>
          <p:cNvPr id="16" name="Picture Placeholder 15">
            <a:extLst>
              <a:ext uri="{FF2B5EF4-FFF2-40B4-BE49-F238E27FC236}">
                <a16:creationId xmlns:a16="http://schemas.microsoft.com/office/drawing/2014/main" id="{4AE9D9F7-5D3B-4EB8-866C-129D341207A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7" b="17"/>
          <a:stretch>
            <a:fillRect/>
          </a:stretch>
        </p:blipFill>
        <p:spPr/>
      </p:pic>
      <p:sp>
        <p:nvSpPr>
          <p:cNvPr id="7" name="Rectangle 6">
            <a:extLst>
              <a:ext uri="{FF2B5EF4-FFF2-40B4-BE49-F238E27FC236}">
                <a16:creationId xmlns:a16="http://schemas.microsoft.com/office/drawing/2014/main" id="{3B4CEE62-253D-4D32-8EB4-28509D1192E1}"/>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1"/>
                </a:solidFill>
              </a:rPr>
              <a:t>OUR TEAM</a:t>
            </a:r>
          </a:p>
        </p:txBody>
      </p:sp>
      <p:sp>
        <p:nvSpPr>
          <p:cNvPr id="8" name="Freeform: Shape 7">
            <a:extLst>
              <a:ext uri="{FF2B5EF4-FFF2-40B4-BE49-F238E27FC236}">
                <a16:creationId xmlns:a16="http://schemas.microsoft.com/office/drawing/2014/main" id="{5273EB5E-847C-469C-91DF-7CE3FDD224AF}"/>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F2B7017-670B-4676-B724-536EF006F3FB}"/>
              </a:ext>
            </a:extLst>
          </p:cNvPr>
          <p:cNvSpPr/>
          <p:nvPr/>
        </p:nvSpPr>
        <p:spPr>
          <a:xfrm>
            <a:off x="2465064" y="11238041"/>
            <a:ext cx="7350926" cy="769441"/>
          </a:xfrm>
          <a:prstGeom prst="rect">
            <a:avLst/>
          </a:prstGeom>
        </p:spPr>
        <p:txBody>
          <a:bodyPr wrap="square">
            <a:spAutoFit/>
          </a:bodyPr>
          <a:lstStyle/>
          <a:p>
            <a:pPr algn="ctr"/>
            <a:r>
              <a:rPr lang="en-US" sz="4400" dirty="0">
                <a:solidFill>
                  <a:schemeClr val="accent5"/>
                </a:solidFill>
              </a:rPr>
              <a:t>DOMINICK	</a:t>
            </a:r>
            <a:r>
              <a:rPr lang="en-US" sz="4400" b="1" dirty="0">
                <a:solidFill>
                  <a:schemeClr val="accent5"/>
                </a:solidFill>
              </a:rPr>
              <a:t>NORMAN</a:t>
            </a:r>
          </a:p>
        </p:txBody>
      </p:sp>
      <p:sp>
        <p:nvSpPr>
          <p:cNvPr id="27" name="Rectangle 26">
            <a:extLst>
              <a:ext uri="{FF2B5EF4-FFF2-40B4-BE49-F238E27FC236}">
                <a16:creationId xmlns:a16="http://schemas.microsoft.com/office/drawing/2014/main" id="{9FF2124D-6015-42B9-8FFB-A7004F7187DC}"/>
              </a:ext>
            </a:extLst>
          </p:cNvPr>
          <p:cNvSpPr/>
          <p:nvPr/>
        </p:nvSpPr>
        <p:spPr>
          <a:xfrm>
            <a:off x="11062961" y="11238041"/>
            <a:ext cx="7350926" cy="769441"/>
          </a:xfrm>
          <a:prstGeom prst="rect">
            <a:avLst/>
          </a:prstGeom>
        </p:spPr>
        <p:txBody>
          <a:bodyPr wrap="square">
            <a:spAutoFit/>
          </a:bodyPr>
          <a:lstStyle/>
          <a:p>
            <a:pPr algn="ctr"/>
            <a:r>
              <a:rPr lang="en-US" sz="4400" dirty="0">
                <a:solidFill>
                  <a:schemeClr val="accent5"/>
                </a:solidFill>
              </a:rPr>
              <a:t>PATTI	</a:t>
            </a:r>
            <a:r>
              <a:rPr lang="en-US" sz="4400" b="1" dirty="0">
                <a:solidFill>
                  <a:schemeClr val="accent5"/>
                </a:solidFill>
              </a:rPr>
              <a:t>HAMILTON</a:t>
            </a:r>
          </a:p>
        </p:txBody>
      </p:sp>
      <p:sp>
        <p:nvSpPr>
          <p:cNvPr id="28" name="Rectangle 27">
            <a:extLst>
              <a:ext uri="{FF2B5EF4-FFF2-40B4-BE49-F238E27FC236}">
                <a16:creationId xmlns:a16="http://schemas.microsoft.com/office/drawing/2014/main" id="{792E0576-8FCE-480A-845F-C00BC617D8D4}"/>
              </a:ext>
            </a:extLst>
          </p:cNvPr>
          <p:cNvSpPr/>
          <p:nvPr/>
        </p:nvSpPr>
        <p:spPr>
          <a:xfrm>
            <a:off x="19632032" y="11238041"/>
            <a:ext cx="7350926" cy="769441"/>
          </a:xfrm>
          <a:prstGeom prst="rect">
            <a:avLst/>
          </a:prstGeom>
        </p:spPr>
        <p:txBody>
          <a:bodyPr wrap="square">
            <a:spAutoFit/>
          </a:bodyPr>
          <a:lstStyle/>
          <a:p>
            <a:pPr algn="ctr"/>
            <a:r>
              <a:rPr lang="en-US" sz="4400" dirty="0">
                <a:solidFill>
                  <a:schemeClr val="accent5"/>
                </a:solidFill>
              </a:rPr>
              <a:t>RICHI</a:t>
            </a:r>
            <a:r>
              <a:rPr lang="en-US" sz="4400" b="1" dirty="0">
                <a:solidFill>
                  <a:schemeClr val="accent5"/>
                </a:solidFill>
              </a:rPr>
              <a:t>	SHAW</a:t>
            </a:r>
          </a:p>
        </p:txBody>
      </p:sp>
      <p:sp>
        <p:nvSpPr>
          <p:cNvPr id="29" name="Rectangle 28">
            <a:extLst>
              <a:ext uri="{FF2B5EF4-FFF2-40B4-BE49-F238E27FC236}">
                <a16:creationId xmlns:a16="http://schemas.microsoft.com/office/drawing/2014/main" id="{AA452CD5-D899-4473-8B93-40A325504557}"/>
              </a:ext>
            </a:extLst>
          </p:cNvPr>
          <p:cNvSpPr/>
          <p:nvPr/>
        </p:nvSpPr>
        <p:spPr>
          <a:xfrm>
            <a:off x="2465064" y="12074596"/>
            <a:ext cx="7350926" cy="584775"/>
          </a:xfrm>
          <a:prstGeom prst="rect">
            <a:avLst/>
          </a:prstGeom>
        </p:spPr>
        <p:txBody>
          <a:bodyPr wrap="square">
            <a:spAutoFit/>
          </a:bodyPr>
          <a:lstStyle/>
          <a:p>
            <a:pPr algn="ctr"/>
            <a:r>
              <a:rPr lang="en-US" sz="3200" dirty="0">
                <a:solidFill>
                  <a:schemeClr val="tx1">
                    <a:lumMod val="85000"/>
                    <a:lumOff val="15000"/>
                  </a:schemeClr>
                </a:solidFill>
              </a:rPr>
              <a:t>CEO</a:t>
            </a:r>
          </a:p>
        </p:txBody>
      </p:sp>
      <p:sp>
        <p:nvSpPr>
          <p:cNvPr id="30" name="Rectangle 29">
            <a:extLst>
              <a:ext uri="{FF2B5EF4-FFF2-40B4-BE49-F238E27FC236}">
                <a16:creationId xmlns:a16="http://schemas.microsoft.com/office/drawing/2014/main" id="{8546973B-787A-4B60-872F-B4B890355152}"/>
              </a:ext>
            </a:extLst>
          </p:cNvPr>
          <p:cNvSpPr/>
          <p:nvPr/>
        </p:nvSpPr>
        <p:spPr>
          <a:xfrm>
            <a:off x="11062961" y="12074596"/>
            <a:ext cx="7350926" cy="584775"/>
          </a:xfrm>
          <a:prstGeom prst="rect">
            <a:avLst/>
          </a:prstGeom>
        </p:spPr>
        <p:txBody>
          <a:bodyPr wrap="square">
            <a:spAutoFit/>
          </a:bodyPr>
          <a:lstStyle/>
          <a:p>
            <a:pPr algn="ctr"/>
            <a:r>
              <a:rPr lang="en-US" sz="3200" dirty="0">
                <a:solidFill>
                  <a:schemeClr val="tx1">
                    <a:lumMod val="85000"/>
                    <a:lumOff val="15000"/>
                  </a:schemeClr>
                </a:solidFill>
              </a:rPr>
              <a:t>CEO</a:t>
            </a:r>
          </a:p>
        </p:txBody>
      </p:sp>
      <p:sp>
        <p:nvSpPr>
          <p:cNvPr id="31" name="Rectangle 30">
            <a:extLst>
              <a:ext uri="{FF2B5EF4-FFF2-40B4-BE49-F238E27FC236}">
                <a16:creationId xmlns:a16="http://schemas.microsoft.com/office/drawing/2014/main" id="{5FDFA994-8646-4A87-A322-D8312372719A}"/>
              </a:ext>
            </a:extLst>
          </p:cNvPr>
          <p:cNvSpPr/>
          <p:nvPr/>
        </p:nvSpPr>
        <p:spPr>
          <a:xfrm>
            <a:off x="19632032" y="12074596"/>
            <a:ext cx="7350926" cy="584775"/>
          </a:xfrm>
          <a:prstGeom prst="rect">
            <a:avLst/>
          </a:prstGeom>
        </p:spPr>
        <p:txBody>
          <a:bodyPr wrap="square">
            <a:spAutoFit/>
          </a:bodyPr>
          <a:lstStyle/>
          <a:p>
            <a:pPr algn="ctr"/>
            <a:r>
              <a:rPr lang="en-US" sz="3200" dirty="0">
                <a:solidFill>
                  <a:schemeClr val="tx1">
                    <a:lumMod val="85000"/>
                    <a:lumOff val="15000"/>
                  </a:schemeClr>
                </a:solidFill>
              </a:rPr>
              <a:t>CEO</a:t>
            </a:r>
          </a:p>
        </p:txBody>
      </p:sp>
    </p:spTree>
    <p:extLst>
      <p:ext uri="{BB962C8B-B14F-4D97-AF65-F5344CB8AC3E}">
        <p14:creationId xmlns:p14="http://schemas.microsoft.com/office/powerpoint/2010/main" val="10549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15</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INFOGRAPHICS</a:t>
            </a:r>
          </a:p>
        </p:txBody>
      </p:sp>
      <p:sp>
        <p:nvSpPr>
          <p:cNvPr id="13" name="Freeform: Shape 12">
            <a:extLst>
              <a:ext uri="{FF2B5EF4-FFF2-40B4-BE49-F238E27FC236}">
                <a16:creationId xmlns:a16="http://schemas.microsoft.com/office/drawing/2014/main" id="{57ADD893-3D9B-438A-9B80-6B8836B3C4BD}"/>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5ADC123B-2C06-4A35-9834-6F425CBF0C6C}"/>
              </a:ext>
            </a:extLst>
          </p:cNvPr>
          <p:cNvSpPr/>
          <p:nvPr/>
        </p:nvSpPr>
        <p:spPr>
          <a:xfrm>
            <a:off x="24969758" y="6774835"/>
            <a:ext cx="889841" cy="1120540"/>
          </a:xfrm>
          <a:custGeom>
            <a:avLst/>
            <a:gdLst>
              <a:gd name="connsiteX0" fmla="*/ 616161 w 889840"/>
              <a:gd name="connsiteY0" fmla="*/ 1071434 h 1120540"/>
              <a:gd name="connsiteX1" fmla="*/ 610559 w 889840"/>
              <a:gd name="connsiteY1" fmla="*/ 1065832 h 1120540"/>
              <a:gd name="connsiteX2" fmla="*/ 603967 w 889840"/>
              <a:gd name="connsiteY2" fmla="*/ 1065832 h 1120540"/>
              <a:gd name="connsiteX3" fmla="*/ 902558 w 889840"/>
              <a:gd name="connsiteY3" fmla="*/ 446239 h 1120540"/>
              <a:gd name="connsiteX4" fmla="*/ 451376 w 889840"/>
              <a:gd name="connsiteY4" fmla="*/ 0 h 1120540"/>
              <a:gd name="connsiteX5" fmla="*/ 524 w 889840"/>
              <a:gd name="connsiteY5" fmla="*/ 446569 h 1120540"/>
              <a:gd name="connsiteX6" fmla="*/ 278681 w 889840"/>
              <a:gd name="connsiteY6" fmla="*/ 1004202 h 1120540"/>
              <a:gd name="connsiteX7" fmla="*/ 299444 w 889840"/>
              <a:gd name="connsiteY7" fmla="*/ 1066161 h 1120540"/>
              <a:gd name="connsiteX8" fmla="*/ 292853 w 889840"/>
              <a:gd name="connsiteY8" fmla="*/ 1066161 h 1120540"/>
              <a:gd name="connsiteX9" fmla="*/ 287250 w 889840"/>
              <a:gd name="connsiteY9" fmla="*/ 1071764 h 1120540"/>
              <a:gd name="connsiteX10" fmla="*/ 287250 w 889840"/>
              <a:gd name="connsiteY10" fmla="*/ 1149872 h 1120540"/>
              <a:gd name="connsiteX11" fmla="*/ 616161 w 889840"/>
              <a:gd name="connsiteY11" fmla="*/ 1149872 h 1120540"/>
              <a:gd name="connsiteX12" fmla="*/ 616161 w 889840"/>
              <a:gd name="connsiteY12" fmla="*/ 1071434 h 1120540"/>
              <a:gd name="connsiteX13" fmla="*/ 525199 w 889840"/>
              <a:gd name="connsiteY13" fmla="*/ 1011453 h 1120540"/>
              <a:gd name="connsiteX14" fmla="*/ 525199 w 889840"/>
              <a:gd name="connsiteY14" fmla="*/ 808108 h 1120540"/>
              <a:gd name="connsiteX15" fmla="*/ 521245 w 889840"/>
              <a:gd name="connsiteY15" fmla="*/ 792288 h 1120540"/>
              <a:gd name="connsiteX16" fmla="*/ 619786 w 889840"/>
              <a:gd name="connsiteY16" fmla="*/ 462058 h 1120540"/>
              <a:gd name="connsiteX17" fmla="*/ 758206 w 889840"/>
              <a:gd name="connsiteY17" fmla="*/ 423828 h 1120540"/>
              <a:gd name="connsiteX18" fmla="*/ 652085 w 889840"/>
              <a:gd name="connsiteY18" fmla="*/ 322320 h 1120540"/>
              <a:gd name="connsiteX19" fmla="*/ 595728 w 889840"/>
              <a:gd name="connsiteY19" fmla="*/ 431408 h 1120540"/>
              <a:gd name="connsiteX20" fmla="*/ 306364 w 889840"/>
              <a:gd name="connsiteY20" fmla="*/ 431408 h 1120540"/>
              <a:gd name="connsiteX21" fmla="*/ 191674 w 889840"/>
              <a:gd name="connsiteY21" fmla="*/ 321991 h 1120540"/>
              <a:gd name="connsiteX22" fmla="*/ 144216 w 889840"/>
              <a:gd name="connsiteY22" fmla="*/ 423828 h 1120540"/>
              <a:gd name="connsiteX23" fmla="*/ 282636 w 889840"/>
              <a:gd name="connsiteY23" fmla="*/ 462058 h 1120540"/>
              <a:gd name="connsiteX24" fmla="*/ 381507 w 889840"/>
              <a:gd name="connsiteY24" fmla="*/ 793606 h 1120540"/>
              <a:gd name="connsiteX25" fmla="*/ 378212 w 889840"/>
              <a:gd name="connsiteY25" fmla="*/ 808437 h 1120540"/>
              <a:gd name="connsiteX26" fmla="*/ 378212 w 889840"/>
              <a:gd name="connsiteY26" fmla="*/ 1011782 h 1120540"/>
              <a:gd name="connsiteX27" fmla="*/ 339981 w 889840"/>
              <a:gd name="connsiteY27" fmla="*/ 1011782 h 1120540"/>
              <a:gd name="connsiteX28" fmla="*/ 192004 w 889840"/>
              <a:gd name="connsiteY28" fmla="*/ 771196 h 1120540"/>
              <a:gd name="connsiteX29" fmla="*/ 55231 w 889840"/>
              <a:gd name="connsiteY29" fmla="*/ 449535 h 1120540"/>
              <a:gd name="connsiteX30" fmla="*/ 172888 w 889840"/>
              <a:gd name="connsiteY30" fmla="*/ 171047 h 1120540"/>
              <a:gd name="connsiteX31" fmla="*/ 451376 w 889840"/>
              <a:gd name="connsiteY31" fmla="*/ 54709 h 1120540"/>
              <a:gd name="connsiteX32" fmla="*/ 674826 w 889840"/>
              <a:gd name="connsiteY32" fmla="*/ 123589 h 1120540"/>
              <a:gd name="connsiteX33" fmla="*/ 847850 w 889840"/>
              <a:gd name="connsiteY33" fmla="*/ 449205 h 1120540"/>
              <a:gd name="connsiteX34" fmla="*/ 710748 w 889840"/>
              <a:gd name="connsiteY34" fmla="*/ 771855 h 1120540"/>
              <a:gd name="connsiteX35" fmla="*/ 563761 w 889840"/>
              <a:gd name="connsiteY35" fmla="*/ 1011782 h 1120540"/>
              <a:gd name="connsiteX36" fmla="*/ 525199 w 889840"/>
              <a:gd name="connsiteY36" fmla="*/ 1011453 h 1120540"/>
              <a:gd name="connsiteX37" fmla="*/ 425998 w 889840"/>
              <a:gd name="connsiteY37" fmla="*/ 564225 h 1120540"/>
              <a:gd name="connsiteX38" fmla="*/ 434897 w 889840"/>
              <a:gd name="connsiteY38" fmla="*/ 583340 h 1120540"/>
              <a:gd name="connsiteX39" fmla="*/ 434897 w 889840"/>
              <a:gd name="connsiteY39" fmla="*/ 774162 h 1120540"/>
              <a:gd name="connsiteX40" fmla="*/ 411827 w 889840"/>
              <a:gd name="connsiteY40" fmla="*/ 774162 h 1120540"/>
              <a:gd name="connsiteX41" fmla="*/ 408532 w 889840"/>
              <a:gd name="connsiteY41" fmla="*/ 774491 h 1120540"/>
              <a:gd name="connsiteX42" fmla="*/ 315593 w 889840"/>
              <a:gd name="connsiteY42" fmla="*/ 463047 h 1120540"/>
              <a:gd name="connsiteX43" fmla="*/ 586829 w 889840"/>
              <a:gd name="connsiteY43" fmla="*/ 463047 h 1120540"/>
              <a:gd name="connsiteX44" fmla="*/ 493890 w 889840"/>
              <a:gd name="connsiteY44" fmla="*/ 774491 h 1120540"/>
              <a:gd name="connsiteX45" fmla="*/ 491585 w 889840"/>
              <a:gd name="connsiteY45" fmla="*/ 774491 h 1120540"/>
              <a:gd name="connsiteX46" fmla="*/ 468514 w 889840"/>
              <a:gd name="connsiteY46" fmla="*/ 774491 h 1120540"/>
              <a:gd name="connsiteX47" fmla="*/ 468514 w 889840"/>
              <a:gd name="connsiteY47" fmla="*/ 583670 h 1120540"/>
              <a:gd name="connsiteX48" fmla="*/ 477411 w 889840"/>
              <a:gd name="connsiteY48" fmla="*/ 564555 h 1120540"/>
              <a:gd name="connsiteX49" fmla="*/ 451706 w 889840"/>
              <a:gd name="connsiteY49" fmla="*/ 538848 h 1120540"/>
              <a:gd name="connsiteX50" fmla="*/ 425998 w 889840"/>
              <a:gd name="connsiteY50" fmla="*/ 564225 h 1120540"/>
              <a:gd name="connsiteX51" fmla="*/ 628685 w 889840"/>
              <a:gd name="connsiteY51" fmla="*/ 429431 h 1120540"/>
              <a:gd name="connsiteX52" fmla="*/ 679768 w 889840"/>
              <a:gd name="connsiteY52" fmla="*/ 347038 h 1120540"/>
              <a:gd name="connsiteX53" fmla="*/ 731841 w 889840"/>
              <a:gd name="connsiteY53" fmla="*/ 406361 h 1120540"/>
              <a:gd name="connsiteX54" fmla="*/ 628355 w 889840"/>
              <a:gd name="connsiteY54" fmla="*/ 430090 h 1120540"/>
              <a:gd name="connsiteX55" fmla="*/ 628685 w 889840"/>
              <a:gd name="connsiteY55" fmla="*/ 429431 h 1120540"/>
              <a:gd name="connsiteX56" fmla="*/ 170253 w 889840"/>
              <a:gd name="connsiteY56" fmla="*/ 406361 h 1120540"/>
              <a:gd name="connsiteX57" fmla="*/ 235508 w 889840"/>
              <a:gd name="connsiteY57" fmla="*/ 350004 h 1120540"/>
              <a:gd name="connsiteX58" fmla="*/ 273407 w 889840"/>
              <a:gd name="connsiteY58" fmla="*/ 429431 h 1120540"/>
              <a:gd name="connsiteX59" fmla="*/ 170253 w 889840"/>
              <a:gd name="connsiteY59" fmla="*/ 406361 h 112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89840" h="1120540">
                <a:moveTo>
                  <a:pt x="616161" y="1071434"/>
                </a:moveTo>
                <a:cubicBezTo>
                  <a:pt x="616161" y="1068468"/>
                  <a:pt x="613524" y="1065832"/>
                  <a:pt x="610559" y="1065832"/>
                </a:cubicBezTo>
                <a:lnTo>
                  <a:pt x="603967" y="1065832"/>
                </a:lnTo>
                <a:cubicBezTo>
                  <a:pt x="669881" y="814040"/>
                  <a:pt x="916070" y="729011"/>
                  <a:pt x="902558" y="446239"/>
                </a:cubicBezTo>
                <a:cubicBezTo>
                  <a:pt x="891024" y="206971"/>
                  <a:pt x="711737" y="-329"/>
                  <a:pt x="451376" y="0"/>
                </a:cubicBezTo>
                <a:cubicBezTo>
                  <a:pt x="193651" y="0"/>
                  <a:pt x="12058" y="204993"/>
                  <a:pt x="524" y="446569"/>
                </a:cubicBezTo>
                <a:cubicBezTo>
                  <a:pt x="-11670" y="707588"/>
                  <a:pt x="192334" y="796243"/>
                  <a:pt x="278681" y="1004202"/>
                </a:cubicBezTo>
                <a:cubicBezTo>
                  <a:pt x="286920" y="1023647"/>
                  <a:pt x="293842" y="1044410"/>
                  <a:pt x="299444" y="1066161"/>
                </a:cubicBezTo>
                <a:lnTo>
                  <a:pt x="292853" y="1066161"/>
                </a:lnTo>
                <a:cubicBezTo>
                  <a:pt x="289885" y="1066161"/>
                  <a:pt x="287250" y="1068798"/>
                  <a:pt x="287250" y="1071764"/>
                </a:cubicBezTo>
                <a:lnTo>
                  <a:pt x="287250" y="1149872"/>
                </a:lnTo>
                <a:lnTo>
                  <a:pt x="616161" y="1149872"/>
                </a:lnTo>
                <a:lnTo>
                  <a:pt x="616161" y="1071434"/>
                </a:lnTo>
                <a:close/>
                <a:moveTo>
                  <a:pt x="525199" y="1011453"/>
                </a:moveTo>
                <a:lnTo>
                  <a:pt x="525199" y="808108"/>
                </a:lnTo>
                <a:cubicBezTo>
                  <a:pt x="525199" y="802505"/>
                  <a:pt x="523882" y="796902"/>
                  <a:pt x="521245" y="792288"/>
                </a:cubicBezTo>
                <a:cubicBezTo>
                  <a:pt x="550577" y="693747"/>
                  <a:pt x="605285" y="510835"/>
                  <a:pt x="619786" y="462058"/>
                </a:cubicBezTo>
                <a:cubicBezTo>
                  <a:pt x="672848" y="460081"/>
                  <a:pt x="735136" y="458433"/>
                  <a:pt x="758206" y="423828"/>
                </a:cubicBezTo>
                <a:cubicBezTo>
                  <a:pt x="794460" y="369120"/>
                  <a:pt x="710088" y="292329"/>
                  <a:pt x="652085" y="322320"/>
                </a:cubicBezTo>
                <a:cubicBezTo>
                  <a:pt x="616161" y="341106"/>
                  <a:pt x="605615" y="393178"/>
                  <a:pt x="595728" y="431408"/>
                </a:cubicBezTo>
                <a:cubicBezTo>
                  <a:pt x="530804" y="433056"/>
                  <a:pt x="370961" y="433056"/>
                  <a:pt x="306364" y="431408"/>
                </a:cubicBezTo>
                <a:cubicBezTo>
                  <a:pt x="296147" y="391530"/>
                  <a:pt x="278021" y="289034"/>
                  <a:pt x="191674" y="321991"/>
                </a:cubicBezTo>
                <a:cubicBezTo>
                  <a:pt x="139274" y="342095"/>
                  <a:pt x="126090" y="396144"/>
                  <a:pt x="144216" y="423828"/>
                </a:cubicBezTo>
                <a:cubicBezTo>
                  <a:pt x="167286" y="458763"/>
                  <a:pt x="230563" y="460081"/>
                  <a:pt x="282636" y="462058"/>
                </a:cubicBezTo>
                <a:cubicBezTo>
                  <a:pt x="320537" y="588613"/>
                  <a:pt x="340971" y="658482"/>
                  <a:pt x="381507" y="793606"/>
                </a:cubicBezTo>
                <a:cubicBezTo>
                  <a:pt x="379200" y="797891"/>
                  <a:pt x="378212" y="803164"/>
                  <a:pt x="378212" y="808437"/>
                </a:cubicBezTo>
                <a:lnTo>
                  <a:pt x="378212" y="1011782"/>
                </a:lnTo>
                <a:lnTo>
                  <a:pt x="339981" y="1011782"/>
                </a:lnTo>
                <a:cubicBezTo>
                  <a:pt x="305376" y="913241"/>
                  <a:pt x="248361" y="841394"/>
                  <a:pt x="192004" y="771196"/>
                </a:cubicBezTo>
                <a:cubicBezTo>
                  <a:pt x="107964" y="666392"/>
                  <a:pt x="48642" y="586966"/>
                  <a:pt x="55231" y="449535"/>
                </a:cubicBezTo>
                <a:cubicBezTo>
                  <a:pt x="60176" y="343083"/>
                  <a:pt x="102032" y="243883"/>
                  <a:pt x="172888" y="171047"/>
                </a:cubicBezTo>
                <a:cubicBezTo>
                  <a:pt x="246712" y="94917"/>
                  <a:pt x="342948" y="54709"/>
                  <a:pt x="451376" y="54709"/>
                </a:cubicBezTo>
                <a:cubicBezTo>
                  <a:pt x="533109" y="54709"/>
                  <a:pt x="610559" y="78438"/>
                  <a:pt x="674826" y="123589"/>
                </a:cubicBezTo>
                <a:cubicBezTo>
                  <a:pt x="780287" y="197413"/>
                  <a:pt x="841588" y="320013"/>
                  <a:pt x="847850" y="449205"/>
                </a:cubicBezTo>
                <a:cubicBezTo>
                  <a:pt x="854770" y="590261"/>
                  <a:pt x="787868" y="674302"/>
                  <a:pt x="710748" y="771855"/>
                </a:cubicBezTo>
                <a:cubicBezTo>
                  <a:pt x="657687" y="838758"/>
                  <a:pt x="598365" y="913570"/>
                  <a:pt x="563761" y="1011782"/>
                </a:cubicBezTo>
                <a:lnTo>
                  <a:pt x="525199" y="1011453"/>
                </a:lnTo>
                <a:close/>
                <a:moveTo>
                  <a:pt x="425998" y="564225"/>
                </a:moveTo>
                <a:cubicBezTo>
                  <a:pt x="425998" y="571805"/>
                  <a:pt x="429625" y="578726"/>
                  <a:pt x="434897" y="583340"/>
                </a:cubicBezTo>
                <a:lnTo>
                  <a:pt x="434897" y="774162"/>
                </a:lnTo>
                <a:lnTo>
                  <a:pt x="411827" y="774162"/>
                </a:lnTo>
                <a:cubicBezTo>
                  <a:pt x="410839" y="774162"/>
                  <a:pt x="409520" y="774162"/>
                  <a:pt x="408532" y="774491"/>
                </a:cubicBezTo>
                <a:cubicBezTo>
                  <a:pt x="386122" y="700338"/>
                  <a:pt x="328447" y="506221"/>
                  <a:pt x="315593" y="463047"/>
                </a:cubicBezTo>
                <a:cubicBezTo>
                  <a:pt x="364039" y="464036"/>
                  <a:pt x="539043" y="464036"/>
                  <a:pt x="586829" y="463047"/>
                </a:cubicBezTo>
                <a:cubicBezTo>
                  <a:pt x="571340" y="515119"/>
                  <a:pt x="522234" y="679575"/>
                  <a:pt x="493890" y="774491"/>
                </a:cubicBezTo>
                <a:cubicBezTo>
                  <a:pt x="493232" y="774491"/>
                  <a:pt x="492242" y="774491"/>
                  <a:pt x="491585" y="774491"/>
                </a:cubicBezTo>
                <a:lnTo>
                  <a:pt x="468514" y="774491"/>
                </a:lnTo>
                <a:lnTo>
                  <a:pt x="468514" y="583670"/>
                </a:lnTo>
                <a:cubicBezTo>
                  <a:pt x="473786" y="579056"/>
                  <a:pt x="477411" y="572135"/>
                  <a:pt x="477411" y="564555"/>
                </a:cubicBezTo>
                <a:cubicBezTo>
                  <a:pt x="477411" y="550383"/>
                  <a:pt x="465877" y="538848"/>
                  <a:pt x="451706" y="538848"/>
                </a:cubicBezTo>
                <a:cubicBezTo>
                  <a:pt x="437534" y="538848"/>
                  <a:pt x="425998" y="550054"/>
                  <a:pt x="425998" y="564225"/>
                </a:cubicBezTo>
                <a:close/>
                <a:moveTo>
                  <a:pt x="628685" y="429431"/>
                </a:moveTo>
                <a:cubicBezTo>
                  <a:pt x="638902" y="389553"/>
                  <a:pt x="649778" y="347038"/>
                  <a:pt x="679768" y="347038"/>
                </a:cubicBezTo>
                <a:cubicBezTo>
                  <a:pt x="718657" y="347038"/>
                  <a:pt x="743375" y="388564"/>
                  <a:pt x="731841" y="406361"/>
                </a:cubicBezTo>
                <a:cubicBezTo>
                  <a:pt x="717999" y="427453"/>
                  <a:pt x="655710" y="428772"/>
                  <a:pt x="628355" y="430090"/>
                </a:cubicBezTo>
                <a:cubicBezTo>
                  <a:pt x="628355" y="429760"/>
                  <a:pt x="628355" y="429760"/>
                  <a:pt x="628685" y="429431"/>
                </a:cubicBezTo>
                <a:close/>
                <a:moveTo>
                  <a:pt x="170253" y="406361"/>
                </a:moveTo>
                <a:cubicBezTo>
                  <a:pt x="152455" y="379007"/>
                  <a:pt x="205845" y="334515"/>
                  <a:pt x="235508" y="350004"/>
                </a:cubicBezTo>
                <a:cubicBezTo>
                  <a:pt x="255941" y="360551"/>
                  <a:pt x="265827" y="398781"/>
                  <a:pt x="273407" y="429431"/>
                </a:cubicBezTo>
                <a:cubicBezTo>
                  <a:pt x="275056" y="435363"/>
                  <a:pt x="183435" y="426465"/>
                  <a:pt x="170253" y="406361"/>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F1ED6C8-0074-4216-AA3D-975A7D4DBD81}"/>
              </a:ext>
            </a:extLst>
          </p:cNvPr>
          <p:cNvSpPr/>
          <p:nvPr/>
        </p:nvSpPr>
        <p:spPr>
          <a:xfrm>
            <a:off x="25257008" y="7956346"/>
            <a:ext cx="296614" cy="32957"/>
          </a:xfrm>
          <a:custGeom>
            <a:avLst/>
            <a:gdLst>
              <a:gd name="connsiteX0" fmla="*/ 0 w 296613"/>
              <a:gd name="connsiteY0" fmla="*/ 0 h 32957"/>
              <a:gd name="connsiteX1" fmla="*/ 328911 w 296613"/>
              <a:gd name="connsiteY1" fmla="*/ 0 h 32957"/>
              <a:gd name="connsiteX2" fmla="*/ 328911 w 296613"/>
              <a:gd name="connsiteY2" fmla="*/ 40867 h 32957"/>
              <a:gd name="connsiteX3" fmla="*/ 0 w 296613"/>
              <a:gd name="connsiteY3" fmla="*/ 40867 h 32957"/>
            </a:gdLst>
            <a:ahLst/>
            <a:cxnLst>
              <a:cxn ang="0">
                <a:pos x="connsiteX0" y="connsiteY0"/>
              </a:cxn>
              <a:cxn ang="0">
                <a:pos x="connsiteX1" y="connsiteY1"/>
              </a:cxn>
              <a:cxn ang="0">
                <a:pos x="connsiteX2" y="connsiteY2"/>
              </a:cxn>
              <a:cxn ang="0">
                <a:pos x="connsiteX3" y="connsiteY3"/>
              </a:cxn>
            </a:cxnLst>
            <a:rect l="l" t="t" r="r" b="b"/>
            <a:pathLst>
              <a:path w="296613" h="32957">
                <a:moveTo>
                  <a:pt x="0" y="0"/>
                </a:moveTo>
                <a:lnTo>
                  <a:pt x="328911" y="0"/>
                </a:lnTo>
                <a:lnTo>
                  <a:pt x="328911" y="40867"/>
                </a:lnTo>
                <a:lnTo>
                  <a:pt x="0" y="40867"/>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19CC48-E473-4922-BCCA-4F387CB8C2AB}"/>
              </a:ext>
            </a:extLst>
          </p:cNvPr>
          <p:cNvSpPr/>
          <p:nvPr/>
        </p:nvSpPr>
        <p:spPr>
          <a:xfrm>
            <a:off x="25257008" y="8028852"/>
            <a:ext cx="296614" cy="131828"/>
          </a:xfrm>
          <a:custGeom>
            <a:avLst/>
            <a:gdLst>
              <a:gd name="connsiteX0" fmla="*/ 306170 w 296613"/>
              <a:gd name="connsiteY0" fmla="*/ 41196 h 131828"/>
              <a:gd name="connsiteX1" fmla="*/ 317377 w 296613"/>
              <a:gd name="connsiteY1" fmla="*/ 41196 h 131828"/>
              <a:gd name="connsiteX2" fmla="*/ 328911 w 296613"/>
              <a:gd name="connsiteY2" fmla="*/ 30320 h 131828"/>
              <a:gd name="connsiteX3" fmla="*/ 328911 w 296613"/>
              <a:gd name="connsiteY3" fmla="*/ 0 h 131828"/>
              <a:gd name="connsiteX4" fmla="*/ 0 w 296613"/>
              <a:gd name="connsiteY4" fmla="*/ 0 h 131828"/>
              <a:gd name="connsiteX5" fmla="*/ 0 w 296613"/>
              <a:gd name="connsiteY5" fmla="*/ 30320 h 131828"/>
              <a:gd name="connsiteX6" fmla="*/ 11864 w 296613"/>
              <a:gd name="connsiteY6" fmla="*/ 41196 h 131828"/>
              <a:gd name="connsiteX7" fmla="*/ 23070 w 296613"/>
              <a:gd name="connsiteY7" fmla="*/ 41196 h 131828"/>
              <a:gd name="connsiteX8" fmla="*/ 141055 w 296613"/>
              <a:gd name="connsiteY8" fmla="*/ 163467 h 131828"/>
              <a:gd name="connsiteX9" fmla="*/ 188513 w 296613"/>
              <a:gd name="connsiteY9" fmla="*/ 163467 h 131828"/>
              <a:gd name="connsiteX10" fmla="*/ 306170 w 296613"/>
              <a:gd name="connsiteY10" fmla="*/ 41196 h 13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613" h="131828">
                <a:moveTo>
                  <a:pt x="306170" y="41196"/>
                </a:moveTo>
                <a:lnTo>
                  <a:pt x="317377" y="41196"/>
                </a:lnTo>
                <a:cubicBezTo>
                  <a:pt x="323966" y="41196"/>
                  <a:pt x="328911" y="36253"/>
                  <a:pt x="328911" y="30320"/>
                </a:cubicBezTo>
                <a:lnTo>
                  <a:pt x="328911" y="0"/>
                </a:lnTo>
                <a:lnTo>
                  <a:pt x="0" y="0"/>
                </a:lnTo>
                <a:lnTo>
                  <a:pt x="0" y="30320"/>
                </a:lnTo>
                <a:cubicBezTo>
                  <a:pt x="0" y="36253"/>
                  <a:pt x="5272" y="41196"/>
                  <a:pt x="11864" y="41196"/>
                </a:cubicBezTo>
                <a:lnTo>
                  <a:pt x="23070" y="41196"/>
                </a:lnTo>
                <a:cubicBezTo>
                  <a:pt x="52071" y="100519"/>
                  <a:pt x="77118" y="163467"/>
                  <a:pt x="141055" y="163467"/>
                </a:cubicBezTo>
                <a:lnTo>
                  <a:pt x="188513" y="163467"/>
                </a:lnTo>
                <a:cubicBezTo>
                  <a:pt x="253770" y="163467"/>
                  <a:pt x="277168" y="100189"/>
                  <a:pt x="306170" y="41196"/>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C5CA2BF-DA42-48AB-984C-77B2C5244223}"/>
              </a:ext>
            </a:extLst>
          </p:cNvPr>
          <p:cNvSpPr/>
          <p:nvPr/>
        </p:nvSpPr>
        <p:spPr>
          <a:xfrm>
            <a:off x="19666832" y="7859782"/>
            <a:ext cx="1186454" cy="32957"/>
          </a:xfrm>
          <a:custGeom>
            <a:avLst/>
            <a:gdLst>
              <a:gd name="connsiteX0" fmla="*/ 1 w 1186454"/>
              <a:gd name="connsiteY0" fmla="*/ 0 h 32957"/>
              <a:gd name="connsiteX1" fmla="*/ 1199966 w 1186454"/>
              <a:gd name="connsiteY1" fmla="*/ 0 h 32957"/>
              <a:gd name="connsiteX2" fmla="*/ 1199966 w 1186454"/>
              <a:gd name="connsiteY2" fmla="*/ 57675 h 32957"/>
              <a:gd name="connsiteX3" fmla="*/ 1 w 1186454"/>
              <a:gd name="connsiteY3" fmla="*/ 57675 h 32957"/>
            </a:gdLst>
            <a:ahLst/>
            <a:cxnLst>
              <a:cxn ang="0">
                <a:pos x="connsiteX0" y="connsiteY0"/>
              </a:cxn>
              <a:cxn ang="0">
                <a:pos x="connsiteX1" y="connsiteY1"/>
              </a:cxn>
              <a:cxn ang="0">
                <a:pos x="connsiteX2" y="connsiteY2"/>
              </a:cxn>
              <a:cxn ang="0">
                <a:pos x="connsiteX3" y="connsiteY3"/>
              </a:cxn>
            </a:cxnLst>
            <a:rect l="l" t="t" r="r" b="b"/>
            <a:pathLst>
              <a:path w="1186454" h="32957">
                <a:moveTo>
                  <a:pt x="1" y="0"/>
                </a:moveTo>
                <a:lnTo>
                  <a:pt x="1199966" y="0"/>
                </a:lnTo>
                <a:lnTo>
                  <a:pt x="1199966" y="57675"/>
                </a:lnTo>
                <a:lnTo>
                  <a:pt x="1" y="57675"/>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F790249-1C2A-4D93-B71E-BBD34B2DE558}"/>
              </a:ext>
            </a:extLst>
          </p:cNvPr>
          <p:cNvSpPr/>
          <p:nvPr/>
        </p:nvSpPr>
        <p:spPr>
          <a:xfrm>
            <a:off x="19604213" y="7049368"/>
            <a:ext cx="1285325" cy="428442"/>
          </a:xfrm>
          <a:custGeom>
            <a:avLst/>
            <a:gdLst>
              <a:gd name="connsiteX0" fmla="*/ 1171623 w 1285325"/>
              <a:gd name="connsiteY0" fmla="*/ 34605 h 428441"/>
              <a:gd name="connsiteX1" fmla="*/ 1191728 w 1285325"/>
              <a:gd name="connsiteY1" fmla="*/ 62948 h 428441"/>
              <a:gd name="connsiteX2" fmla="*/ 788004 w 1285325"/>
              <a:gd name="connsiteY2" fmla="*/ 340776 h 428441"/>
              <a:gd name="connsiteX3" fmla="*/ 546429 w 1285325"/>
              <a:gd name="connsiteY3" fmla="*/ 0 h 428441"/>
              <a:gd name="connsiteX4" fmla="*/ 0 w 1285325"/>
              <a:gd name="connsiteY4" fmla="*/ 380654 h 428441"/>
              <a:gd name="connsiteX5" fmla="*/ 0 w 1285325"/>
              <a:gd name="connsiteY5" fmla="*/ 442284 h 428441"/>
              <a:gd name="connsiteX6" fmla="*/ 534892 w 1285325"/>
              <a:gd name="connsiteY6" fmla="*/ 69869 h 428441"/>
              <a:gd name="connsiteX7" fmla="*/ 776138 w 1285325"/>
              <a:gd name="connsiteY7" fmla="*/ 408338 h 428441"/>
              <a:gd name="connsiteX8" fmla="*/ 1220729 w 1285325"/>
              <a:gd name="connsiteY8" fmla="*/ 104144 h 428441"/>
              <a:gd name="connsiteX9" fmla="*/ 1241164 w 1285325"/>
              <a:gd name="connsiteY9" fmla="*/ 132817 h 428441"/>
              <a:gd name="connsiteX10" fmla="*/ 1310373 w 1285325"/>
              <a:gd name="connsiteY10" fmla="*/ 9557 h 4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325" h="428441">
                <a:moveTo>
                  <a:pt x="1171623" y="34605"/>
                </a:moveTo>
                <a:lnTo>
                  <a:pt x="1191728" y="62948"/>
                </a:lnTo>
                <a:lnTo>
                  <a:pt x="788004" y="340776"/>
                </a:lnTo>
                <a:lnTo>
                  <a:pt x="546429" y="0"/>
                </a:lnTo>
                <a:lnTo>
                  <a:pt x="0" y="380654"/>
                </a:lnTo>
                <a:lnTo>
                  <a:pt x="0" y="442284"/>
                </a:lnTo>
                <a:lnTo>
                  <a:pt x="534892" y="69869"/>
                </a:lnTo>
                <a:lnTo>
                  <a:pt x="776138" y="408338"/>
                </a:lnTo>
                <a:lnTo>
                  <a:pt x="1220729" y="104144"/>
                </a:lnTo>
                <a:lnTo>
                  <a:pt x="1241164" y="132817"/>
                </a:lnTo>
                <a:lnTo>
                  <a:pt x="1310373" y="9557"/>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AB69A22-AD26-441B-8770-83157012FAF4}"/>
              </a:ext>
            </a:extLst>
          </p:cNvPr>
          <p:cNvSpPr/>
          <p:nvPr/>
        </p:nvSpPr>
        <p:spPr>
          <a:xfrm>
            <a:off x="19675729" y="7344663"/>
            <a:ext cx="197742" cy="461399"/>
          </a:xfrm>
          <a:custGeom>
            <a:avLst/>
            <a:gdLst>
              <a:gd name="connsiteX0" fmla="*/ 0 w 197742"/>
              <a:gd name="connsiteY0" fmla="*/ 467990 h 461398"/>
              <a:gd name="connsiteX1" fmla="*/ 200050 w 197742"/>
              <a:gd name="connsiteY1" fmla="*/ 467990 h 461398"/>
              <a:gd name="connsiteX2" fmla="*/ 200050 w 197742"/>
              <a:gd name="connsiteY2" fmla="*/ 0 h 461398"/>
              <a:gd name="connsiteX3" fmla="*/ 0 w 197742"/>
              <a:gd name="connsiteY3" fmla="*/ 143034 h 461398"/>
            </a:gdLst>
            <a:ahLst/>
            <a:cxnLst>
              <a:cxn ang="0">
                <a:pos x="connsiteX0" y="connsiteY0"/>
              </a:cxn>
              <a:cxn ang="0">
                <a:pos x="connsiteX1" y="connsiteY1"/>
              </a:cxn>
              <a:cxn ang="0">
                <a:pos x="connsiteX2" y="connsiteY2"/>
              </a:cxn>
              <a:cxn ang="0">
                <a:pos x="connsiteX3" y="connsiteY3"/>
              </a:cxn>
            </a:cxnLst>
            <a:rect l="l" t="t" r="r" b="b"/>
            <a:pathLst>
              <a:path w="197742" h="461398">
                <a:moveTo>
                  <a:pt x="0" y="467990"/>
                </a:moveTo>
                <a:lnTo>
                  <a:pt x="200050" y="467990"/>
                </a:lnTo>
                <a:lnTo>
                  <a:pt x="200050" y="0"/>
                </a:lnTo>
                <a:lnTo>
                  <a:pt x="0" y="143034"/>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73488DA-C06A-4E0F-A13A-96EA3258EA89}"/>
              </a:ext>
            </a:extLst>
          </p:cNvPr>
          <p:cNvSpPr/>
          <p:nvPr/>
        </p:nvSpPr>
        <p:spPr>
          <a:xfrm>
            <a:off x="20635769" y="7219756"/>
            <a:ext cx="197742" cy="560270"/>
          </a:xfrm>
          <a:custGeom>
            <a:avLst/>
            <a:gdLst>
              <a:gd name="connsiteX0" fmla="*/ 178629 w 197742"/>
              <a:gd name="connsiteY0" fmla="*/ 0 h 560270"/>
              <a:gd name="connsiteX1" fmla="*/ 0 w 197742"/>
              <a:gd name="connsiteY1" fmla="*/ 126225 h 560270"/>
              <a:gd name="connsiteX2" fmla="*/ 0 w 197742"/>
              <a:gd name="connsiteY2" fmla="*/ 592897 h 560270"/>
              <a:gd name="connsiteX3" fmla="*/ 199720 w 197742"/>
              <a:gd name="connsiteY3" fmla="*/ 592897 h 560270"/>
              <a:gd name="connsiteX4" fmla="*/ 199720 w 197742"/>
              <a:gd name="connsiteY4" fmla="*/ 29991 h 56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2" h="560270">
                <a:moveTo>
                  <a:pt x="178629" y="0"/>
                </a:moveTo>
                <a:lnTo>
                  <a:pt x="0" y="126225"/>
                </a:lnTo>
                <a:lnTo>
                  <a:pt x="0" y="592897"/>
                </a:lnTo>
                <a:lnTo>
                  <a:pt x="199720" y="592897"/>
                </a:lnTo>
                <a:lnTo>
                  <a:pt x="199720" y="29991"/>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114FAA5-17DA-4F49-9AC1-51FFC69DBF89}"/>
              </a:ext>
            </a:extLst>
          </p:cNvPr>
          <p:cNvSpPr/>
          <p:nvPr/>
        </p:nvSpPr>
        <p:spPr>
          <a:xfrm>
            <a:off x="20395842" y="7360153"/>
            <a:ext cx="197742" cy="428442"/>
          </a:xfrm>
          <a:custGeom>
            <a:avLst/>
            <a:gdLst>
              <a:gd name="connsiteX0" fmla="*/ 0 w 197742"/>
              <a:gd name="connsiteY0" fmla="*/ 141386 h 428441"/>
              <a:gd name="connsiteX1" fmla="*/ 0 w 197742"/>
              <a:gd name="connsiteY1" fmla="*/ 452501 h 428441"/>
              <a:gd name="connsiteX2" fmla="*/ 199720 w 197742"/>
              <a:gd name="connsiteY2" fmla="*/ 452501 h 428441"/>
              <a:gd name="connsiteX3" fmla="*/ 199720 w 197742"/>
              <a:gd name="connsiteY3" fmla="*/ 0 h 428441"/>
              <a:gd name="connsiteX4" fmla="*/ 330 w 197742"/>
              <a:gd name="connsiteY4" fmla="*/ 141056 h 42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2" h="428441">
                <a:moveTo>
                  <a:pt x="0" y="141386"/>
                </a:moveTo>
                <a:lnTo>
                  <a:pt x="0" y="452501"/>
                </a:lnTo>
                <a:lnTo>
                  <a:pt x="199720" y="452501"/>
                </a:lnTo>
                <a:lnTo>
                  <a:pt x="199720" y="0"/>
                </a:lnTo>
                <a:lnTo>
                  <a:pt x="330" y="141056"/>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9B92130-0B43-4F6A-A921-C1629D77F4B3}"/>
              </a:ext>
            </a:extLst>
          </p:cNvPr>
          <p:cNvSpPr/>
          <p:nvPr/>
        </p:nvSpPr>
        <p:spPr>
          <a:xfrm>
            <a:off x="19915658" y="7186799"/>
            <a:ext cx="197742" cy="593227"/>
          </a:xfrm>
          <a:custGeom>
            <a:avLst/>
            <a:gdLst>
              <a:gd name="connsiteX0" fmla="*/ 0 w 197742"/>
              <a:gd name="connsiteY0" fmla="*/ 143363 h 593227"/>
              <a:gd name="connsiteX1" fmla="*/ 0 w 197742"/>
              <a:gd name="connsiteY1" fmla="*/ 625855 h 593227"/>
              <a:gd name="connsiteX2" fmla="*/ 200050 w 197742"/>
              <a:gd name="connsiteY2" fmla="*/ 625855 h 593227"/>
              <a:gd name="connsiteX3" fmla="*/ 200050 w 197742"/>
              <a:gd name="connsiteY3" fmla="*/ 0 h 593227"/>
            </a:gdLst>
            <a:ahLst/>
            <a:cxnLst>
              <a:cxn ang="0">
                <a:pos x="connsiteX0" y="connsiteY0"/>
              </a:cxn>
              <a:cxn ang="0">
                <a:pos x="connsiteX1" y="connsiteY1"/>
              </a:cxn>
              <a:cxn ang="0">
                <a:pos x="connsiteX2" y="connsiteY2"/>
              </a:cxn>
              <a:cxn ang="0">
                <a:pos x="connsiteX3" y="connsiteY3"/>
              </a:cxn>
            </a:cxnLst>
            <a:rect l="l" t="t" r="r" b="b"/>
            <a:pathLst>
              <a:path w="197742" h="593227">
                <a:moveTo>
                  <a:pt x="0" y="143363"/>
                </a:moveTo>
                <a:lnTo>
                  <a:pt x="0" y="625855"/>
                </a:lnTo>
                <a:lnTo>
                  <a:pt x="200050" y="625855"/>
                </a:lnTo>
                <a:lnTo>
                  <a:pt x="200050" y="0"/>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A328F2-7C82-44AE-817C-FEA5E738D799}"/>
              </a:ext>
            </a:extLst>
          </p:cNvPr>
          <p:cNvSpPr/>
          <p:nvPr/>
        </p:nvSpPr>
        <p:spPr>
          <a:xfrm>
            <a:off x="20155584" y="7215801"/>
            <a:ext cx="197742" cy="593227"/>
          </a:xfrm>
          <a:custGeom>
            <a:avLst/>
            <a:gdLst>
              <a:gd name="connsiteX0" fmla="*/ 0 w 197742"/>
              <a:gd name="connsiteY0" fmla="*/ 0 h 593227"/>
              <a:gd name="connsiteX1" fmla="*/ 0 w 197742"/>
              <a:gd name="connsiteY1" fmla="*/ 596852 h 593227"/>
              <a:gd name="connsiteX2" fmla="*/ 200050 w 197742"/>
              <a:gd name="connsiteY2" fmla="*/ 596852 h 593227"/>
              <a:gd name="connsiteX3" fmla="*/ 200050 w 197742"/>
              <a:gd name="connsiteY3" fmla="*/ 290681 h 593227"/>
            </a:gdLst>
            <a:ahLst/>
            <a:cxnLst>
              <a:cxn ang="0">
                <a:pos x="connsiteX0" y="connsiteY0"/>
              </a:cxn>
              <a:cxn ang="0">
                <a:pos x="connsiteX1" y="connsiteY1"/>
              </a:cxn>
              <a:cxn ang="0">
                <a:pos x="connsiteX2" y="connsiteY2"/>
              </a:cxn>
              <a:cxn ang="0">
                <a:pos x="connsiteX3" y="connsiteY3"/>
              </a:cxn>
            </a:cxnLst>
            <a:rect l="l" t="t" r="r" b="b"/>
            <a:pathLst>
              <a:path w="197742" h="593227">
                <a:moveTo>
                  <a:pt x="0" y="0"/>
                </a:moveTo>
                <a:lnTo>
                  <a:pt x="0" y="596852"/>
                </a:lnTo>
                <a:lnTo>
                  <a:pt x="200050" y="596852"/>
                </a:lnTo>
                <a:lnTo>
                  <a:pt x="200050" y="290681"/>
                </a:ln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0920076-AD6A-42F1-A5B3-E2B9C197702B}"/>
              </a:ext>
            </a:extLst>
          </p:cNvPr>
          <p:cNvSpPr/>
          <p:nvPr/>
        </p:nvSpPr>
        <p:spPr>
          <a:xfrm>
            <a:off x="17895966" y="5014599"/>
            <a:ext cx="10282602" cy="4943559"/>
          </a:xfrm>
          <a:custGeom>
            <a:avLst/>
            <a:gdLst>
              <a:gd name="connsiteX0" fmla="*/ 3572958 w 10282601"/>
              <a:gd name="connsiteY0" fmla="*/ 4267939 h 4943558"/>
              <a:gd name="connsiteX1" fmla="*/ 3333359 w 10282601"/>
              <a:gd name="connsiteY1" fmla="*/ 4406359 h 4943558"/>
              <a:gd name="connsiteX2" fmla="*/ 1428772 w 10282601"/>
              <a:gd name="connsiteY2" fmla="*/ 4406359 h 4943558"/>
              <a:gd name="connsiteX3" fmla="*/ 1189173 w 10282601"/>
              <a:gd name="connsiteY3" fmla="*/ 4267939 h 4943558"/>
              <a:gd name="connsiteX4" fmla="*/ 516191 w 10282601"/>
              <a:gd name="connsiteY4" fmla="*/ 3101919 h 4943558"/>
              <a:gd name="connsiteX5" fmla="*/ 36665 w 10282601"/>
              <a:gd name="connsiteY5" fmla="*/ 3102578 h 4943558"/>
              <a:gd name="connsiteX6" fmla="*/ 36665 w 10282601"/>
              <a:gd name="connsiteY6" fmla="*/ 3102907 h 4943558"/>
              <a:gd name="connsiteX7" fmla="*/ 36995 w 10282601"/>
              <a:gd name="connsiteY7" fmla="*/ 3379087 h 4943558"/>
              <a:gd name="connsiteX8" fmla="*/ 869819 w 10282601"/>
              <a:gd name="connsiteY8" fmla="*/ 4821618 h 4943558"/>
              <a:gd name="connsiteX9" fmla="*/ 1109418 w 10282601"/>
              <a:gd name="connsiteY9" fmla="*/ 4960038 h 4943558"/>
              <a:gd name="connsiteX10" fmla="*/ 3653373 w 10282601"/>
              <a:gd name="connsiteY10" fmla="*/ 4960038 h 4943558"/>
              <a:gd name="connsiteX11" fmla="*/ 3892969 w 10282601"/>
              <a:gd name="connsiteY11" fmla="*/ 4821618 h 4943558"/>
              <a:gd name="connsiteX12" fmla="*/ 6276754 w 10282601"/>
              <a:gd name="connsiteY12" fmla="*/ 692098 h 4943558"/>
              <a:gd name="connsiteX13" fmla="*/ 6516352 w 10282601"/>
              <a:gd name="connsiteY13" fmla="*/ 553679 h 4943558"/>
              <a:gd name="connsiteX14" fmla="*/ 8420940 w 10282601"/>
              <a:gd name="connsiteY14" fmla="*/ 553679 h 4943558"/>
              <a:gd name="connsiteX15" fmla="*/ 8660538 w 10282601"/>
              <a:gd name="connsiteY15" fmla="*/ 692098 h 4943558"/>
              <a:gd name="connsiteX16" fmla="*/ 9612996 w 10282601"/>
              <a:gd name="connsiteY16" fmla="*/ 2341599 h 4943558"/>
              <a:gd name="connsiteX17" fmla="*/ 9612996 w 10282601"/>
              <a:gd name="connsiteY17" fmla="*/ 2618438 h 4943558"/>
              <a:gd name="connsiteX18" fmla="*/ 8660538 w 10282601"/>
              <a:gd name="connsiteY18" fmla="*/ 4267939 h 4943558"/>
              <a:gd name="connsiteX19" fmla="*/ 8420940 w 10282601"/>
              <a:gd name="connsiteY19" fmla="*/ 4406359 h 4943558"/>
              <a:gd name="connsiteX20" fmla="*/ 6516352 w 10282601"/>
              <a:gd name="connsiteY20" fmla="*/ 4406359 h 4943558"/>
              <a:gd name="connsiteX21" fmla="*/ 6276754 w 10282601"/>
              <a:gd name="connsiteY21" fmla="*/ 4267939 h 4943558"/>
              <a:gd name="connsiteX22" fmla="*/ 5605749 w 10282601"/>
              <a:gd name="connsiteY22" fmla="*/ 3105544 h 4943558"/>
              <a:gd name="connsiteX23" fmla="*/ 5126224 w 10282601"/>
              <a:gd name="connsiteY23" fmla="*/ 3106203 h 4943558"/>
              <a:gd name="connsiteX24" fmla="*/ 5126224 w 10282601"/>
              <a:gd name="connsiteY24" fmla="*/ 3106533 h 4943558"/>
              <a:gd name="connsiteX25" fmla="*/ 5126554 w 10282601"/>
              <a:gd name="connsiteY25" fmla="*/ 3382713 h 4943558"/>
              <a:gd name="connsiteX26" fmla="*/ 5957070 w 10282601"/>
              <a:gd name="connsiteY26" fmla="*/ 4821618 h 4943558"/>
              <a:gd name="connsiteX27" fmla="*/ 6196669 w 10282601"/>
              <a:gd name="connsiteY27" fmla="*/ 4960038 h 4943558"/>
              <a:gd name="connsiteX28" fmla="*/ 8740624 w 10282601"/>
              <a:gd name="connsiteY28" fmla="*/ 4960038 h 4943558"/>
              <a:gd name="connsiteX29" fmla="*/ 8980222 w 10282601"/>
              <a:gd name="connsiteY29" fmla="*/ 4821618 h 4943558"/>
              <a:gd name="connsiteX30" fmla="*/ 10252034 w 10282601"/>
              <a:gd name="connsiteY30" fmla="*/ 2618438 h 4943558"/>
              <a:gd name="connsiteX31" fmla="*/ 10252034 w 10282601"/>
              <a:gd name="connsiteY31" fmla="*/ 2341929 h 4943558"/>
              <a:gd name="connsiteX32" fmla="*/ 8979892 w 10282601"/>
              <a:gd name="connsiteY32" fmla="*/ 138420 h 4943558"/>
              <a:gd name="connsiteX33" fmla="*/ 8740294 w 10282601"/>
              <a:gd name="connsiteY33" fmla="*/ 0 h 4943558"/>
              <a:gd name="connsiteX34" fmla="*/ 6196339 w 10282601"/>
              <a:gd name="connsiteY34" fmla="*/ 0 h 4943558"/>
              <a:gd name="connsiteX35" fmla="*/ 5956742 w 10282601"/>
              <a:gd name="connsiteY35" fmla="*/ 138420 h 4943558"/>
              <a:gd name="connsiteX36" fmla="*/ 3572958 w 10282601"/>
              <a:gd name="connsiteY36" fmla="*/ 4267939 h 494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82601" h="4943558">
                <a:moveTo>
                  <a:pt x="3572958" y="4267939"/>
                </a:moveTo>
                <a:cubicBezTo>
                  <a:pt x="3523522" y="4353628"/>
                  <a:pt x="3432230" y="4406359"/>
                  <a:pt x="3333359" y="4406359"/>
                </a:cubicBezTo>
                <a:lnTo>
                  <a:pt x="1428772" y="4406359"/>
                </a:lnTo>
                <a:cubicBezTo>
                  <a:pt x="1329900" y="4406359"/>
                  <a:pt x="1238609" y="4353628"/>
                  <a:pt x="1189173" y="4267939"/>
                </a:cubicBezTo>
                <a:lnTo>
                  <a:pt x="516191" y="3101919"/>
                </a:lnTo>
                <a:cubicBezTo>
                  <a:pt x="409409" y="2917359"/>
                  <a:pt x="142787" y="2917689"/>
                  <a:pt x="36665" y="3102578"/>
                </a:cubicBezTo>
                <a:lnTo>
                  <a:pt x="36665" y="3102907"/>
                </a:lnTo>
                <a:cubicBezTo>
                  <a:pt x="-12441" y="3188266"/>
                  <a:pt x="-12111" y="3293729"/>
                  <a:pt x="36995" y="3379087"/>
                </a:cubicBezTo>
                <a:lnTo>
                  <a:pt x="869819" y="4821618"/>
                </a:lnTo>
                <a:cubicBezTo>
                  <a:pt x="919255" y="4907306"/>
                  <a:pt x="1010546" y="4960038"/>
                  <a:pt x="1109418" y="4960038"/>
                </a:cubicBezTo>
                <a:lnTo>
                  <a:pt x="3653373" y="4960038"/>
                </a:lnTo>
                <a:cubicBezTo>
                  <a:pt x="3752244" y="4960038"/>
                  <a:pt x="3843534" y="4907306"/>
                  <a:pt x="3892969" y="4821618"/>
                </a:cubicBezTo>
                <a:cubicBezTo>
                  <a:pt x="5459419" y="2108593"/>
                  <a:pt x="5047126" y="2820465"/>
                  <a:pt x="6276754" y="692098"/>
                </a:cubicBezTo>
                <a:cubicBezTo>
                  <a:pt x="6326190" y="606410"/>
                  <a:pt x="6417481" y="553679"/>
                  <a:pt x="6516352" y="553679"/>
                </a:cubicBezTo>
                <a:lnTo>
                  <a:pt x="8420940" y="553679"/>
                </a:lnTo>
                <a:cubicBezTo>
                  <a:pt x="8519811" y="553679"/>
                  <a:pt x="8611103" y="606410"/>
                  <a:pt x="8660538" y="692098"/>
                </a:cubicBezTo>
                <a:lnTo>
                  <a:pt x="9612996" y="2341599"/>
                </a:lnTo>
                <a:cubicBezTo>
                  <a:pt x="9662432" y="2427288"/>
                  <a:pt x="9662432" y="2532750"/>
                  <a:pt x="9612996" y="2618438"/>
                </a:cubicBezTo>
                <a:lnTo>
                  <a:pt x="8660538" y="4267939"/>
                </a:lnTo>
                <a:cubicBezTo>
                  <a:pt x="8611103" y="4353628"/>
                  <a:pt x="8519811" y="4406359"/>
                  <a:pt x="8420940" y="4406359"/>
                </a:cubicBezTo>
                <a:lnTo>
                  <a:pt x="6516352" y="4406359"/>
                </a:lnTo>
                <a:cubicBezTo>
                  <a:pt x="6417481" y="4406359"/>
                  <a:pt x="6326190" y="4353628"/>
                  <a:pt x="6276754" y="4267939"/>
                </a:cubicBezTo>
                <a:lnTo>
                  <a:pt x="5605749" y="3105544"/>
                </a:lnTo>
                <a:cubicBezTo>
                  <a:pt x="5498968" y="2920655"/>
                  <a:pt x="5232345" y="2921314"/>
                  <a:pt x="5126224" y="3106203"/>
                </a:cubicBezTo>
                <a:lnTo>
                  <a:pt x="5126224" y="3106533"/>
                </a:lnTo>
                <a:cubicBezTo>
                  <a:pt x="5077118" y="3191891"/>
                  <a:pt x="5077446" y="3297354"/>
                  <a:pt x="5126554" y="3382713"/>
                </a:cubicBezTo>
                <a:lnTo>
                  <a:pt x="5957070" y="4821618"/>
                </a:lnTo>
                <a:cubicBezTo>
                  <a:pt x="6006506" y="4907306"/>
                  <a:pt x="6097797" y="4960038"/>
                  <a:pt x="6196669" y="4960038"/>
                </a:cubicBezTo>
                <a:lnTo>
                  <a:pt x="8740624" y="4960038"/>
                </a:lnTo>
                <a:cubicBezTo>
                  <a:pt x="8839495" y="4960038"/>
                  <a:pt x="8930786" y="4907306"/>
                  <a:pt x="8980222" y="4821618"/>
                </a:cubicBezTo>
                <a:lnTo>
                  <a:pt x="10252034" y="2618438"/>
                </a:lnTo>
                <a:cubicBezTo>
                  <a:pt x="10301469" y="2532750"/>
                  <a:pt x="10301469" y="2427288"/>
                  <a:pt x="10252034" y="2341929"/>
                </a:cubicBezTo>
                <a:lnTo>
                  <a:pt x="8979892" y="138420"/>
                </a:lnTo>
                <a:cubicBezTo>
                  <a:pt x="8930457" y="52731"/>
                  <a:pt x="8839165" y="0"/>
                  <a:pt x="8740294" y="0"/>
                </a:cubicBezTo>
                <a:lnTo>
                  <a:pt x="6196339" y="0"/>
                </a:lnTo>
                <a:cubicBezTo>
                  <a:pt x="6097468" y="0"/>
                  <a:pt x="6006178" y="52731"/>
                  <a:pt x="5956742" y="138420"/>
                </a:cubicBezTo>
                <a:cubicBezTo>
                  <a:pt x="446321" y="9684432"/>
                  <a:pt x="6646533" y="-1055944"/>
                  <a:pt x="3572958" y="4267939"/>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315827E-8F18-45DA-8B74-D94A58B609DF}"/>
              </a:ext>
            </a:extLst>
          </p:cNvPr>
          <p:cNvSpPr/>
          <p:nvPr/>
        </p:nvSpPr>
        <p:spPr>
          <a:xfrm>
            <a:off x="15012307" y="6951156"/>
            <a:ext cx="889841" cy="1054626"/>
          </a:xfrm>
          <a:custGeom>
            <a:avLst/>
            <a:gdLst>
              <a:gd name="connsiteX0" fmla="*/ 906648 w 889840"/>
              <a:gd name="connsiteY0" fmla="*/ 485128 h 1054625"/>
              <a:gd name="connsiteX1" fmla="*/ 761637 w 889840"/>
              <a:gd name="connsiteY1" fmla="*/ 228393 h 1054625"/>
              <a:gd name="connsiteX2" fmla="*/ 416907 w 889840"/>
              <a:gd name="connsiteY2" fmla="*/ 0 h 1054625"/>
              <a:gd name="connsiteX3" fmla="*/ 0 w 889840"/>
              <a:gd name="connsiteY3" fmla="*/ 404054 h 1054625"/>
              <a:gd name="connsiteX4" fmla="*/ 57345 w 889840"/>
              <a:gd name="connsiteY4" fmla="*/ 587295 h 1054625"/>
              <a:gd name="connsiteX5" fmla="*/ 95575 w 889840"/>
              <a:gd name="connsiteY5" fmla="*/ 515119 h 1054625"/>
              <a:gd name="connsiteX6" fmla="*/ 63937 w 889840"/>
              <a:gd name="connsiteY6" fmla="*/ 404054 h 1054625"/>
              <a:gd name="connsiteX7" fmla="*/ 416577 w 889840"/>
              <a:gd name="connsiteY7" fmla="*/ 64266 h 1054625"/>
              <a:gd name="connsiteX8" fmla="*/ 704622 w 889840"/>
              <a:gd name="connsiteY8" fmla="*/ 257065 h 1054625"/>
              <a:gd name="connsiteX9" fmla="*/ 841064 w 889840"/>
              <a:gd name="connsiteY9" fmla="*/ 498311 h 1054625"/>
              <a:gd name="connsiteX10" fmla="*/ 750432 w 889840"/>
              <a:gd name="connsiteY10" fmla="*/ 498311 h 1054625"/>
              <a:gd name="connsiteX11" fmla="*/ 744830 w 889840"/>
              <a:gd name="connsiteY11" fmla="*/ 498640 h 1054625"/>
              <a:gd name="connsiteX12" fmla="*/ 701655 w 889840"/>
              <a:gd name="connsiteY12" fmla="*/ 795584 h 1054625"/>
              <a:gd name="connsiteX13" fmla="*/ 429430 w 889840"/>
              <a:gd name="connsiteY13" fmla="*/ 756035 h 1054625"/>
              <a:gd name="connsiteX14" fmla="*/ 429430 w 889840"/>
              <a:gd name="connsiteY14" fmla="*/ 1000577 h 1054625"/>
              <a:gd name="connsiteX15" fmla="*/ 204993 w 889840"/>
              <a:gd name="connsiteY15" fmla="*/ 1000577 h 1054625"/>
              <a:gd name="connsiteX16" fmla="*/ 202686 w 889840"/>
              <a:gd name="connsiteY16" fmla="*/ 698360 h 1054625"/>
              <a:gd name="connsiteX17" fmla="*/ 158523 w 889840"/>
              <a:gd name="connsiteY17" fmla="*/ 639367 h 1054625"/>
              <a:gd name="connsiteX18" fmla="*/ 120293 w 889840"/>
              <a:gd name="connsiteY18" fmla="*/ 701326 h 1054625"/>
              <a:gd name="connsiteX19" fmla="*/ 140726 w 889840"/>
              <a:gd name="connsiteY19" fmla="*/ 727362 h 1054625"/>
              <a:gd name="connsiteX20" fmla="*/ 140726 w 889840"/>
              <a:gd name="connsiteY20" fmla="*/ 1065172 h 1054625"/>
              <a:gd name="connsiteX21" fmla="*/ 493367 w 889840"/>
              <a:gd name="connsiteY21" fmla="*/ 1065172 h 1054625"/>
              <a:gd name="connsiteX22" fmla="*/ 493367 w 889840"/>
              <a:gd name="connsiteY22" fmla="*/ 840735 h 1054625"/>
              <a:gd name="connsiteX23" fmla="*/ 703962 w 889840"/>
              <a:gd name="connsiteY23" fmla="*/ 860179 h 1054625"/>
              <a:gd name="connsiteX24" fmla="*/ 808437 w 889840"/>
              <a:gd name="connsiteY24" fmla="*/ 562907 h 1054625"/>
              <a:gd name="connsiteX25" fmla="*/ 858861 w 889840"/>
              <a:gd name="connsiteY25" fmla="*/ 562907 h 1054625"/>
              <a:gd name="connsiteX26" fmla="*/ 906648 w 889840"/>
              <a:gd name="connsiteY26" fmla="*/ 485128 h 105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9840" h="1054625">
                <a:moveTo>
                  <a:pt x="906648" y="485128"/>
                </a:moveTo>
                <a:lnTo>
                  <a:pt x="761637" y="228393"/>
                </a:lnTo>
                <a:cubicBezTo>
                  <a:pt x="695723" y="92609"/>
                  <a:pt x="566202" y="0"/>
                  <a:pt x="416907" y="0"/>
                </a:cubicBezTo>
                <a:cubicBezTo>
                  <a:pt x="201367" y="0"/>
                  <a:pt x="0" y="167092"/>
                  <a:pt x="0" y="404054"/>
                </a:cubicBezTo>
                <a:cubicBezTo>
                  <a:pt x="0" y="443272"/>
                  <a:pt x="25047" y="517756"/>
                  <a:pt x="57345" y="587295"/>
                </a:cubicBezTo>
                <a:cubicBezTo>
                  <a:pt x="71187" y="563895"/>
                  <a:pt x="84040" y="539837"/>
                  <a:pt x="95575" y="515119"/>
                </a:cubicBezTo>
                <a:cubicBezTo>
                  <a:pt x="76790" y="469968"/>
                  <a:pt x="63937" y="428442"/>
                  <a:pt x="63937" y="404054"/>
                </a:cubicBezTo>
                <a:cubicBezTo>
                  <a:pt x="63937" y="202356"/>
                  <a:pt x="236302" y="64266"/>
                  <a:pt x="416577" y="64266"/>
                </a:cubicBezTo>
                <a:cubicBezTo>
                  <a:pt x="540825" y="64266"/>
                  <a:pt x="649253" y="142375"/>
                  <a:pt x="704622" y="257065"/>
                </a:cubicBezTo>
                <a:lnTo>
                  <a:pt x="841064" y="498311"/>
                </a:lnTo>
                <a:lnTo>
                  <a:pt x="750432" y="498311"/>
                </a:lnTo>
                <a:lnTo>
                  <a:pt x="744830" y="498640"/>
                </a:lnTo>
                <a:cubicBezTo>
                  <a:pt x="746477" y="638708"/>
                  <a:pt x="747466" y="793606"/>
                  <a:pt x="701655" y="795584"/>
                </a:cubicBezTo>
                <a:cubicBezTo>
                  <a:pt x="609706" y="799209"/>
                  <a:pt x="516108" y="784708"/>
                  <a:pt x="429430" y="756035"/>
                </a:cubicBezTo>
                <a:lnTo>
                  <a:pt x="429430" y="1000577"/>
                </a:lnTo>
                <a:lnTo>
                  <a:pt x="204993" y="1000577"/>
                </a:lnTo>
                <a:cubicBezTo>
                  <a:pt x="204993" y="1000577"/>
                  <a:pt x="203344" y="717146"/>
                  <a:pt x="202686" y="698360"/>
                </a:cubicBezTo>
                <a:cubicBezTo>
                  <a:pt x="187196" y="682870"/>
                  <a:pt x="176320" y="668699"/>
                  <a:pt x="158523" y="639367"/>
                </a:cubicBezTo>
                <a:cubicBezTo>
                  <a:pt x="146329" y="660460"/>
                  <a:pt x="134134" y="680893"/>
                  <a:pt x="120293" y="701326"/>
                </a:cubicBezTo>
                <a:cubicBezTo>
                  <a:pt x="129851" y="715828"/>
                  <a:pt x="131828" y="717475"/>
                  <a:pt x="140726" y="727362"/>
                </a:cubicBezTo>
                <a:lnTo>
                  <a:pt x="140726" y="1065172"/>
                </a:lnTo>
                <a:lnTo>
                  <a:pt x="493367" y="1065172"/>
                </a:lnTo>
                <a:lnTo>
                  <a:pt x="493367" y="840735"/>
                </a:lnTo>
                <a:cubicBezTo>
                  <a:pt x="563895" y="856224"/>
                  <a:pt x="635082" y="863145"/>
                  <a:pt x="703962" y="860179"/>
                </a:cubicBezTo>
                <a:cubicBezTo>
                  <a:pt x="804152" y="856224"/>
                  <a:pt x="810084" y="735272"/>
                  <a:pt x="808437" y="562907"/>
                </a:cubicBezTo>
                <a:lnTo>
                  <a:pt x="858861" y="562907"/>
                </a:lnTo>
                <a:cubicBezTo>
                  <a:pt x="898739" y="562248"/>
                  <a:pt x="924445" y="520392"/>
                  <a:pt x="906648" y="485128"/>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B7EF457-6592-400B-9222-193F152F5D55}"/>
              </a:ext>
            </a:extLst>
          </p:cNvPr>
          <p:cNvSpPr/>
          <p:nvPr/>
        </p:nvSpPr>
        <p:spPr>
          <a:xfrm>
            <a:off x="14319695" y="6951485"/>
            <a:ext cx="889841" cy="1054626"/>
          </a:xfrm>
          <a:custGeom>
            <a:avLst/>
            <a:gdLst>
              <a:gd name="connsiteX0" fmla="*/ 854101 w 889840"/>
              <a:gd name="connsiteY0" fmla="*/ 196754 h 1054625"/>
              <a:gd name="connsiteX1" fmla="*/ 811586 w 889840"/>
              <a:gd name="connsiteY1" fmla="*/ 251462 h 1054625"/>
              <a:gd name="connsiteX2" fmla="*/ 848498 w 889840"/>
              <a:gd name="connsiteY2" fmla="*/ 404054 h 1054625"/>
              <a:gd name="connsiteX3" fmla="*/ 709749 w 889840"/>
              <a:gd name="connsiteY3" fmla="*/ 698030 h 1054625"/>
              <a:gd name="connsiteX4" fmla="*/ 707442 w 889840"/>
              <a:gd name="connsiteY4" fmla="*/ 1000247 h 1054625"/>
              <a:gd name="connsiteX5" fmla="*/ 483004 w 889840"/>
              <a:gd name="connsiteY5" fmla="*/ 1000247 h 1054625"/>
              <a:gd name="connsiteX6" fmla="*/ 483004 w 889840"/>
              <a:gd name="connsiteY6" fmla="*/ 755705 h 1054625"/>
              <a:gd name="connsiteX7" fmla="*/ 210780 w 889840"/>
              <a:gd name="connsiteY7" fmla="*/ 795254 h 1054625"/>
              <a:gd name="connsiteX8" fmla="*/ 167605 w 889840"/>
              <a:gd name="connsiteY8" fmla="*/ 498311 h 1054625"/>
              <a:gd name="connsiteX9" fmla="*/ 162003 w 889840"/>
              <a:gd name="connsiteY9" fmla="*/ 497981 h 1054625"/>
              <a:gd name="connsiteX10" fmla="*/ 71371 w 889840"/>
              <a:gd name="connsiteY10" fmla="*/ 497981 h 1054625"/>
              <a:gd name="connsiteX11" fmla="*/ 207813 w 889840"/>
              <a:gd name="connsiteY11" fmla="*/ 256735 h 1054625"/>
              <a:gd name="connsiteX12" fmla="*/ 495858 w 889840"/>
              <a:gd name="connsiteY12" fmla="*/ 63937 h 1054625"/>
              <a:gd name="connsiteX13" fmla="*/ 748968 w 889840"/>
              <a:gd name="connsiteY13" fmla="*/ 167751 h 1054625"/>
              <a:gd name="connsiteX14" fmla="*/ 789835 w 889840"/>
              <a:gd name="connsiteY14" fmla="*/ 117986 h 1054625"/>
              <a:gd name="connsiteX15" fmla="*/ 495528 w 889840"/>
              <a:gd name="connsiteY15" fmla="*/ 0 h 1054625"/>
              <a:gd name="connsiteX16" fmla="*/ 150798 w 889840"/>
              <a:gd name="connsiteY16" fmla="*/ 228392 h 1054625"/>
              <a:gd name="connsiteX17" fmla="*/ 5787 w 889840"/>
              <a:gd name="connsiteY17" fmla="*/ 485128 h 1054625"/>
              <a:gd name="connsiteX18" fmla="*/ 52915 w 889840"/>
              <a:gd name="connsiteY18" fmla="*/ 561918 h 1054625"/>
              <a:gd name="connsiteX19" fmla="*/ 103340 w 889840"/>
              <a:gd name="connsiteY19" fmla="*/ 561918 h 1054625"/>
              <a:gd name="connsiteX20" fmla="*/ 207813 w 889840"/>
              <a:gd name="connsiteY20" fmla="*/ 859190 h 1054625"/>
              <a:gd name="connsiteX21" fmla="*/ 418409 w 889840"/>
              <a:gd name="connsiteY21" fmla="*/ 839746 h 1054625"/>
              <a:gd name="connsiteX22" fmla="*/ 418409 w 889840"/>
              <a:gd name="connsiteY22" fmla="*/ 1064183 h 1054625"/>
              <a:gd name="connsiteX23" fmla="*/ 771050 w 889840"/>
              <a:gd name="connsiteY23" fmla="*/ 1064183 h 1054625"/>
              <a:gd name="connsiteX24" fmla="*/ 771050 w 889840"/>
              <a:gd name="connsiteY24" fmla="*/ 726374 h 1054625"/>
              <a:gd name="connsiteX25" fmla="*/ 912106 w 889840"/>
              <a:gd name="connsiteY25" fmla="*/ 403724 h 1054625"/>
              <a:gd name="connsiteX26" fmla="*/ 854101 w 889840"/>
              <a:gd name="connsiteY26" fmla="*/ 196754 h 105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9840" h="1054625">
                <a:moveTo>
                  <a:pt x="854101" y="196754"/>
                </a:moveTo>
                <a:cubicBezTo>
                  <a:pt x="845203" y="203345"/>
                  <a:pt x="821474" y="229052"/>
                  <a:pt x="811586" y="251462"/>
                </a:cubicBezTo>
                <a:cubicBezTo>
                  <a:pt x="837953" y="298591"/>
                  <a:pt x="848498" y="343742"/>
                  <a:pt x="848498" y="404054"/>
                </a:cubicBezTo>
                <a:cubicBezTo>
                  <a:pt x="848498" y="466342"/>
                  <a:pt x="764458" y="643322"/>
                  <a:pt x="709749" y="698030"/>
                </a:cubicBezTo>
                <a:cubicBezTo>
                  <a:pt x="709090" y="716816"/>
                  <a:pt x="707442" y="1000247"/>
                  <a:pt x="707442" y="1000247"/>
                </a:cubicBezTo>
                <a:lnTo>
                  <a:pt x="483004" y="1000247"/>
                </a:lnTo>
                <a:lnTo>
                  <a:pt x="483004" y="755705"/>
                </a:lnTo>
                <a:cubicBezTo>
                  <a:pt x="396327" y="784378"/>
                  <a:pt x="302729" y="798879"/>
                  <a:pt x="210780" y="795254"/>
                </a:cubicBezTo>
                <a:cubicBezTo>
                  <a:pt x="164969" y="793276"/>
                  <a:pt x="165958" y="638378"/>
                  <a:pt x="167605" y="498311"/>
                </a:cubicBezTo>
                <a:lnTo>
                  <a:pt x="162003" y="497981"/>
                </a:lnTo>
                <a:lnTo>
                  <a:pt x="71371" y="497981"/>
                </a:lnTo>
                <a:lnTo>
                  <a:pt x="207813" y="256735"/>
                </a:lnTo>
                <a:cubicBezTo>
                  <a:pt x="263181" y="142045"/>
                  <a:pt x="371281" y="63937"/>
                  <a:pt x="495858" y="63937"/>
                </a:cubicBezTo>
                <a:cubicBezTo>
                  <a:pt x="587149" y="63937"/>
                  <a:pt x="683384" y="106122"/>
                  <a:pt x="748968" y="167751"/>
                </a:cubicBezTo>
                <a:cubicBezTo>
                  <a:pt x="756549" y="150614"/>
                  <a:pt x="773027" y="131169"/>
                  <a:pt x="789835" y="117986"/>
                </a:cubicBezTo>
                <a:cubicBezTo>
                  <a:pt x="712056" y="43833"/>
                  <a:pt x="605935" y="0"/>
                  <a:pt x="495528" y="0"/>
                </a:cubicBezTo>
                <a:cubicBezTo>
                  <a:pt x="346233" y="0"/>
                  <a:pt x="216382" y="92609"/>
                  <a:pt x="150798" y="228392"/>
                </a:cubicBezTo>
                <a:lnTo>
                  <a:pt x="5787" y="485128"/>
                </a:lnTo>
                <a:cubicBezTo>
                  <a:pt x="-12010" y="520392"/>
                  <a:pt x="13366" y="561918"/>
                  <a:pt x="52915" y="561918"/>
                </a:cubicBezTo>
                <a:lnTo>
                  <a:pt x="103340" y="561918"/>
                </a:lnTo>
                <a:cubicBezTo>
                  <a:pt x="102021" y="734283"/>
                  <a:pt x="107624" y="855236"/>
                  <a:pt x="207813" y="859190"/>
                </a:cubicBezTo>
                <a:cubicBezTo>
                  <a:pt x="276694" y="861827"/>
                  <a:pt x="347880" y="855236"/>
                  <a:pt x="418409" y="839746"/>
                </a:cubicBezTo>
                <a:lnTo>
                  <a:pt x="418409" y="1064183"/>
                </a:lnTo>
                <a:lnTo>
                  <a:pt x="771050" y="1064183"/>
                </a:lnTo>
                <a:lnTo>
                  <a:pt x="771050" y="726374"/>
                </a:lnTo>
                <a:cubicBezTo>
                  <a:pt x="829054" y="662107"/>
                  <a:pt x="912106" y="475241"/>
                  <a:pt x="912106" y="403724"/>
                </a:cubicBezTo>
                <a:cubicBezTo>
                  <a:pt x="912435" y="325945"/>
                  <a:pt x="890683" y="255747"/>
                  <a:pt x="854101" y="196754"/>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E2E9734-DC7E-4119-B8FD-5C51C1ED8516}"/>
              </a:ext>
            </a:extLst>
          </p:cNvPr>
          <p:cNvSpPr/>
          <p:nvPr/>
        </p:nvSpPr>
        <p:spPr>
          <a:xfrm>
            <a:off x="12718989" y="5014269"/>
            <a:ext cx="9854160" cy="4943559"/>
          </a:xfrm>
          <a:custGeom>
            <a:avLst/>
            <a:gdLst>
              <a:gd name="connsiteX0" fmla="*/ 3892724 w 9854159"/>
              <a:gd name="connsiteY0" fmla="*/ 4821618 h 4943558"/>
              <a:gd name="connsiteX1" fmla="*/ 3653125 w 9854159"/>
              <a:gd name="connsiteY1" fmla="*/ 4960038 h 4943558"/>
              <a:gd name="connsiteX2" fmla="*/ 1108841 w 9854159"/>
              <a:gd name="connsiteY2" fmla="*/ 4960038 h 4943558"/>
              <a:gd name="connsiteX3" fmla="*/ 869242 w 9854159"/>
              <a:gd name="connsiteY3" fmla="*/ 4821618 h 4943558"/>
              <a:gd name="connsiteX4" fmla="*/ 37077 w 9854159"/>
              <a:gd name="connsiteY4" fmla="*/ 3379747 h 4943558"/>
              <a:gd name="connsiteX5" fmla="*/ 37077 w 9854159"/>
              <a:gd name="connsiteY5" fmla="*/ 3103237 h 4943558"/>
              <a:gd name="connsiteX6" fmla="*/ 37077 w 9854159"/>
              <a:gd name="connsiteY6" fmla="*/ 3102907 h 4943558"/>
              <a:gd name="connsiteX7" fmla="*/ 516273 w 9854159"/>
              <a:gd name="connsiteY7" fmla="*/ 3102907 h 4943558"/>
              <a:gd name="connsiteX8" fmla="*/ 1188926 w 9854159"/>
              <a:gd name="connsiteY8" fmla="*/ 4267940 h 4943558"/>
              <a:gd name="connsiteX9" fmla="*/ 1428524 w 9854159"/>
              <a:gd name="connsiteY9" fmla="*/ 4406359 h 4943558"/>
              <a:gd name="connsiteX10" fmla="*/ 3333442 w 9854159"/>
              <a:gd name="connsiteY10" fmla="*/ 4406359 h 4943558"/>
              <a:gd name="connsiteX11" fmla="*/ 3573040 w 9854159"/>
              <a:gd name="connsiteY11" fmla="*/ 4267940 h 4943558"/>
              <a:gd name="connsiteX12" fmla="*/ 5955836 w 9854159"/>
              <a:gd name="connsiteY12" fmla="*/ 138420 h 4943558"/>
              <a:gd name="connsiteX13" fmla="*/ 6195433 w 9854159"/>
              <a:gd name="connsiteY13" fmla="*/ 0 h 4943558"/>
              <a:gd name="connsiteX14" fmla="*/ 8739058 w 9854159"/>
              <a:gd name="connsiteY14" fmla="*/ 0 h 4943558"/>
              <a:gd name="connsiteX15" fmla="*/ 8978657 w 9854159"/>
              <a:gd name="connsiteY15" fmla="*/ 138420 h 4943558"/>
              <a:gd name="connsiteX16" fmla="*/ 9817742 w 9854159"/>
              <a:gd name="connsiteY16" fmla="*/ 1591826 h 4943558"/>
              <a:gd name="connsiteX17" fmla="*/ 9711951 w 9854159"/>
              <a:gd name="connsiteY17" fmla="*/ 1972480 h 4943558"/>
              <a:gd name="connsiteX18" fmla="*/ 9711951 w 9854159"/>
              <a:gd name="connsiteY18" fmla="*/ 1972480 h 4943558"/>
              <a:gd name="connsiteX19" fmla="*/ 9338217 w 9854159"/>
              <a:gd name="connsiteY19" fmla="*/ 1868665 h 4943558"/>
              <a:gd name="connsiteX20" fmla="*/ 8659303 w 9854159"/>
              <a:gd name="connsiteY20" fmla="*/ 692428 h 4943558"/>
              <a:gd name="connsiteX21" fmla="*/ 8419704 w 9854159"/>
              <a:gd name="connsiteY21" fmla="*/ 554008 h 4943558"/>
              <a:gd name="connsiteX22" fmla="*/ 6515117 w 9854159"/>
              <a:gd name="connsiteY22" fmla="*/ 554008 h 4943558"/>
              <a:gd name="connsiteX23" fmla="*/ 6275518 w 9854159"/>
              <a:gd name="connsiteY23" fmla="*/ 692428 h 4943558"/>
              <a:gd name="connsiteX24" fmla="*/ 3892724 w 9854159"/>
              <a:gd name="connsiteY24" fmla="*/ 4821618 h 494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54159" h="4943558">
                <a:moveTo>
                  <a:pt x="3892724" y="4821618"/>
                </a:moveTo>
                <a:cubicBezTo>
                  <a:pt x="3843288" y="4907306"/>
                  <a:pt x="3751667" y="4960038"/>
                  <a:pt x="3653125" y="4960038"/>
                </a:cubicBezTo>
                <a:lnTo>
                  <a:pt x="1108841" y="4960038"/>
                </a:lnTo>
                <a:cubicBezTo>
                  <a:pt x="1010299" y="4960038"/>
                  <a:pt x="919008" y="4906977"/>
                  <a:pt x="869242" y="4821618"/>
                </a:cubicBezTo>
                <a:lnTo>
                  <a:pt x="37077" y="3379747"/>
                </a:lnTo>
                <a:cubicBezTo>
                  <a:pt x="-12359" y="3294058"/>
                  <a:pt x="-12359" y="3188596"/>
                  <a:pt x="37077" y="3103237"/>
                </a:cubicBezTo>
                <a:lnTo>
                  <a:pt x="37077" y="3102907"/>
                </a:lnTo>
                <a:cubicBezTo>
                  <a:pt x="143198" y="2918677"/>
                  <a:pt x="409822" y="2918348"/>
                  <a:pt x="516273" y="3102907"/>
                </a:cubicBezTo>
                <a:lnTo>
                  <a:pt x="1188926" y="4267940"/>
                </a:lnTo>
                <a:cubicBezTo>
                  <a:pt x="1238692" y="4353628"/>
                  <a:pt x="1329982" y="4406359"/>
                  <a:pt x="1428524" y="4406359"/>
                </a:cubicBezTo>
                <a:lnTo>
                  <a:pt x="3333442" y="4406359"/>
                </a:lnTo>
                <a:cubicBezTo>
                  <a:pt x="3431984" y="4406359"/>
                  <a:pt x="3523274" y="4353628"/>
                  <a:pt x="3573040" y="4267940"/>
                </a:cubicBezTo>
                <a:cubicBezTo>
                  <a:pt x="3579302" y="4255416"/>
                  <a:pt x="5948914" y="150614"/>
                  <a:pt x="5955836" y="138420"/>
                </a:cubicBezTo>
                <a:cubicBezTo>
                  <a:pt x="6005271" y="53061"/>
                  <a:pt x="6096562" y="0"/>
                  <a:pt x="6195433" y="0"/>
                </a:cubicBezTo>
                <a:lnTo>
                  <a:pt x="8739058" y="0"/>
                </a:lnTo>
                <a:cubicBezTo>
                  <a:pt x="8837929" y="0"/>
                  <a:pt x="8929221" y="52731"/>
                  <a:pt x="8978657" y="138420"/>
                </a:cubicBezTo>
                <a:lnTo>
                  <a:pt x="9817742" y="1591826"/>
                </a:lnTo>
                <a:cubicBezTo>
                  <a:pt x="9895192" y="1725961"/>
                  <a:pt x="9847404" y="1897338"/>
                  <a:pt x="9711951" y="1972480"/>
                </a:cubicBezTo>
                <a:lnTo>
                  <a:pt x="9711951" y="1972480"/>
                </a:lnTo>
                <a:cubicBezTo>
                  <a:pt x="9579793" y="2045645"/>
                  <a:pt x="9413690" y="1999505"/>
                  <a:pt x="9338217" y="1868665"/>
                </a:cubicBezTo>
                <a:lnTo>
                  <a:pt x="8659303" y="692428"/>
                </a:lnTo>
                <a:cubicBezTo>
                  <a:pt x="8609867" y="606739"/>
                  <a:pt x="8518575" y="554008"/>
                  <a:pt x="8419704" y="554008"/>
                </a:cubicBezTo>
                <a:lnTo>
                  <a:pt x="6515117" y="554008"/>
                </a:lnTo>
                <a:cubicBezTo>
                  <a:pt x="6416246" y="554008"/>
                  <a:pt x="6324954" y="606739"/>
                  <a:pt x="6275518" y="692428"/>
                </a:cubicBezTo>
                <a:cubicBezTo>
                  <a:pt x="6275518" y="692428"/>
                  <a:pt x="4892311" y="3090713"/>
                  <a:pt x="3892724" y="4821618"/>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F7062C0-4F85-449E-956F-B052C125BD74}"/>
              </a:ext>
            </a:extLst>
          </p:cNvPr>
          <p:cNvSpPr/>
          <p:nvPr/>
        </p:nvSpPr>
        <p:spPr>
          <a:xfrm>
            <a:off x="9186229" y="6758596"/>
            <a:ext cx="1351239" cy="1417154"/>
          </a:xfrm>
          <a:custGeom>
            <a:avLst/>
            <a:gdLst>
              <a:gd name="connsiteX0" fmla="*/ 1044998 w 1351239"/>
              <a:gd name="connsiteY0" fmla="*/ 148727 h 1417153"/>
              <a:gd name="connsiteX1" fmla="*/ 1052248 w 1351239"/>
              <a:gd name="connsiteY1" fmla="*/ 147409 h 1417153"/>
              <a:gd name="connsiteX2" fmla="*/ 1225932 w 1351239"/>
              <a:gd name="connsiteY2" fmla="*/ 1739 h 1417153"/>
              <a:gd name="connsiteX3" fmla="*/ 1238126 w 1351239"/>
              <a:gd name="connsiteY3" fmla="*/ 9319 h 1417153"/>
              <a:gd name="connsiteX4" fmla="*/ 1181769 w 1351239"/>
              <a:gd name="connsiteY4" fmla="*/ 224858 h 1417153"/>
              <a:gd name="connsiteX5" fmla="*/ 1183747 w 1351239"/>
              <a:gd name="connsiteY5" fmla="*/ 232108 h 1417153"/>
              <a:gd name="connsiteX6" fmla="*/ 1222636 w 1351239"/>
              <a:gd name="connsiteY6" fmla="*/ 681972 h 1417153"/>
              <a:gd name="connsiteX7" fmla="*/ 879224 w 1351239"/>
              <a:gd name="connsiteY7" fmla="*/ 629900 h 1417153"/>
              <a:gd name="connsiteX8" fmla="*/ 598100 w 1351239"/>
              <a:gd name="connsiteY8" fmla="*/ 425567 h 1417153"/>
              <a:gd name="connsiteX9" fmla="*/ 1044998 w 1351239"/>
              <a:gd name="connsiteY9" fmla="*/ 148727 h 1417153"/>
              <a:gd name="connsiteX10" fmla="*/ 1044998 w 1351239"/>
              <a:gd name="connsiteY10" fmla="*/ 148727 h 1417153"/>
              <a:gd name="connsiteX11" fmla="*/ 878235 w 1351239"/>
              <a:gd name="connsiteY11" fmla="*/ 631548 h 1417153"/>
              <a:gd name="connsiteX12" fmla="*/ 723996 w 1351239"/>
              <a:gd name="connsiteY12" fmla="*/ 750853 h 1417153"/>
              <a:gd name="connsiteX13" fmla="*/ 904271 w 1351239"/>
              <a:gd name="connsiteY13" fmla="*/ 825006 h 1417153"/>
              <a:gd name="connsiteX14" fmla="*/ 878235 w 1351239"/>
              <a:gd name="connsiteY14" fmla="*/ 631548 h 1417153"/>
              <a:gd name="connsiteX15" fmla="*/ 878235 w 1351239"/>
              <a:gd name="connsiteY15" fmla="*/ 631548 h 1417153"/>
              <a:gd name="connsiteX16" fmla="*/ 1238785 w 1351239"/>
              <a:gd name="connsiteY16" fmla="*/ 1210604 h 1417153"/>
              <a:gd name="connsiteX17" fmla="*/ 1236478 w 1351239"/>
              <a:gd name="connsiteY17" fmla="*/ 1217525 h 1417153"/>
              <a:gd name="connsiteX18" fmla="*/ 1276027 w 1351239"/>
              <a:gd name="connsiteY18" fmla="*/ 1440973 h 1417153"/>
              <a:gd name="connsiteX19" fmla="*/ 1263173 w 1351239"/>
              <a:gd name="connsiteY19" fmla="*/ 1447565 h 1417153"/>
              <a:gd name="connsiteX20" fmla="*/ 1104650 w 1351239"/>
              <a:gd name="connsiteY20" fmla="*/ 1291019 h 1417153"/>
              <a:gd name="connsiteX21" fmla="*/ 1097399 w 1351239"/>
              <a:gd name="connsiteY21" fmla="*/ 1289041 h 1417153"/>
              <a:gd name="connsiteX22" fmla="*/ 688402 w 1351239"/>
              <a:gd name="connsiteY22" fmla="*/ 1097561 h 1417153"/>
              <a:gd name="connsiteX23" fmla="*/ 905260 w 1351239"/>
              <a:gd name="connsiteY23" fmla="*/ 825995 h 1417153"/>
              <a:gd name="connsiteX24" fmla="*/ 1222636 w 1351239"/>
              <a:gd name="connsiteY24" fmla="*/ 684609 h 1417153"/>
              <a:gd name="connsiteX25" fmla="*/ 1238785 w 1351239"/>
              <a:gd name="connsiteY25" fmla="*/ 1210604 h 1417153"/>
              <a:gd name="connsiteX26" fmla="*/ 1238785 w 1351239"/>
              <a:gd name="connsiteY26" fmla="*/ 1210604 h 1417153"/>
              <a:gd name="connsiteX27" fmla="*/ 1168587 w 1351239"/>
              <a:gd name="connsiteY27" fmla="*/ 1105800 h 1417153"/>
              <a:gd name="connsiteX28" fmla="*/ 1204840 w 1351239"/>
              <a:gd name="connsiteY28" fmla="*/ 1068229 h 1417153"/>
              <a:gd name="connsiteX29" fmla="*/ 1168587 w 1351239"/>
              <a:gd name="connsiteY29" fmla="*/ 1029999 h 1417153"/>
              <a:gd name="connsiteX30" fmla="*/ 1132334 w 1351239"/>
              <a:gd name="connsiteY30" fmla="*/ 1068229 h 1417153"/>
              <a:gd name="connsiteX31" fmla="*/ 1168587 w 1351239"/>
              <a:gd name="connsiteY31" fmla="*/ 1105800 h 1417153"/>
              <a:gd name="connsiteX32" fmla="*/ 1168587 w 1351239"/>
              <a:gd name="connsiteY32" fmla="*/ 1105800 h 1417153"/>
              <a:gd name="connsiteX33" fmla="*/ 1065102 w 1351239"/>
              <a:gd name="connsiteY33" fmla="*/ 1107119 h 1417153"/>
              <a:gd name="connsiteX34" fmla="*/ 1101354 w 1351239"/>
              <a:gd name="connsiteY34" fmla="*/ 1069548 h 1417153"/>
              <a:gd name="connsiteX35" fmla="*/ 1065102 w 1351239"/>
              <a:gd name="connsiteY35" fmla="*/ 1031317 h 1417153"/>
              <a:gd name="connsiteX36" fmla="*/ 1028849 w 1351239"/>
              <a:gd name="connsiteY36" fmla="*/ 1069548 h 1417153"/>
              <a:gd name="connsiteX37" fmla="*/ 1065102 w 1351239"/>
              <a:gd name="connsiteY37" fmla="*/ 1107119 h 1417153"/>
              <a:gd name="connsiteX38" fmla="*/ 1065102 w 1351239"/>
              <a:gd name="connsiteY38" fmla="*/ 1107119 h 1417153"/>
              <a:gd name="connsiteX39" fmla="*/ 961616 w 1351239"/>
              <a:gd name="connsiteY39" fmla="*/ 1108437 h 1417153"/>
              <a:gd name="connsiteX40" fmla="*/ 997869 w 1351239"/>
              <a:gd name="connsiteY40" fmla="*/ 1070866 h 1417153"/>
              <a:gd name="connsiteX41" fmla="*/ 961616 w 1351239"/>
              <a:gd name="connsiteY41" fmla="*/ 1032636 h 1417153"/>
              <a:gd name="connsiteX42" fmla="*/ 925363 w 1351239"/>
              <a:gd name="connsiteY42" fmla="*/ 1070866 h 1417153"/>
              <a:gd name="connsiteX43" fmla="*/ 961616 w 1351239"/>
              <a:gd name="connsiteY43" fmla="*/ 1108437 h 1417153"/>
              <a:gd name="connsiteX44" fmla="*/ 961616 w 1351239"/>
              <a:gd name="connsiteY44" fmla="*/ 1108437 h 1417153"/>
              <a:gd name="connsiteX45" fmla="*/ 222389 w 1351239"/>
              <a:gd name="connsiteY45" fmla="*/ 847417 h 1417153"/>
              <a:gd name="connsiteX46" fmla="*/ 686095 w 1351239"/>
              <a:gd name="connsiteY46" fmla="*/ 1096243 h 1417153"/>
              <a:gd name="connsiteX47" fmla="*/ 722348 w 1351239"/>
              <a:gd name="connsiteY47" fmla="*/ 750853 h 1417153"/>
              <a:gd name="connsiteX48" fmla="*/ 595793 w 1351239"/>
              <a:gd name="connsiteY48" fmla="*/ 427214 h 1417153"/>
              <a:gd name="connsiteX49" fmla="*/ 225685 w 1351239"/>
              <a:gd name="connsiteY49" fmla="*/ 685598 h 1417153"/>
              <a:gd name="connsiteX50" fmla="*/ 220412 w 1351239"/>
              <a:gd name="connsiteY50" fmla="*/ 690871 h 1417153"/>
              <a:gd name="connsiteX51" fmla="*/ 5532 w 1351239"/>
              <a:gd name="connsiteY51" fmla="*/ 749864 h 1417153"/>
              <a:gd name="connsiteX52" fmla="*/ 4873 w 1351239"/>
              <a:gd name="connsiteY52" fmla="*/ 764035 h 1417153"/>
              <a:gd name="connsiteX53" fmla="*/ 218105 w 1351239"/>
              <a:gd name="connsiteY53" fmla="*/ 841484 h 1417153"/>
              <a:gd name="connsiteX54" fmla="*/ 222389 w 1351239"/>
              <a:gd name="connsiteY54" fmla="*/ 847417 h 1417153"/>
              <a:gd name="connsiteX55" fmla="*/ 222389 w 1351239"/>
              <a:gd name="connsiteY55" fmla="*/ 847417 h 1417153"/>
              <a:gd name="connsiteX56" fmla="*/ 491319 w 1351239"/>
              <a:gd name="connsiteY56" fmla="*/ 831268 h 1417153"/>
              <a:gd name="connsiteX57" fmla="*/ 438588 w 1351239"/>
              <a:gd name="connsiteY57" fmla="*/ 831268 h 1417153"/>
              <a:gd name="connsiteX58" fmla="*/ 490990 w 1351239"/>
              <a:gd name="connsiteY58" fmla="*/ 688234 h 1417153"/>
              <a:gd name="connsiteX59" fmla="*/ 413870 w 1351239"/>
              <a:gd name="connsiteY59" fmla="*/ 668790 h 1417153"/>
              <a:gd name="connsiteX60" fmla="*/ 401017 w 1351239"/>
              <a:gd name="connsiteY60" fmla="*/ 624298 h 1417153"/>
              <a:gd name="connsiteX61" fmla="*/ 552949 w 1351239"/>
              <a:gd name="connsiteY61" fmla="*/ 678677 h 1417153"/>
              <a:gd name="connsiteX62" fmla="*/ 491319 w 1351239"/>
              <a:gd name="connsiteY62" fmla="*/ 831268 h 1417153"/>
              <a:gd name="connsiteX63" fmla="*/ 491319 w 1351239"/>
              <a:gd name="connsiteY63" fmla="*/ 831268 h 1417153"/>
              <a:gd name="connsiteX64" fmla="*/ 463965 w 1351239"/>
              <a:gd name="connsiteY64" fmla="*/ 934094 h 1417153"/>
              <a:gd name="connsiteX65" fmla="*/ 427712 w 1351239"/>
              <a:gd name="connsiteY65" fmla="*/ 896523 h 1417153"/>
              <a:gd name="connsiteX66" fmla="*/ 463965 w 1351239"/>
              <a:gd name="connsiteY66" fmla="*/ 858293 h 1417153"/>
              <a:gd name="connsiteX67" fmla="*/ 500218 w 1351239"/>
              <a:gd name="connsiteY67" fmla="*/ 896523 h 1417153"/>
              <a:gd name="connsiteX68" fmla="*/ 463965 w 1351239"/>
              <a:gd name="connsiteY68" fmla="*/ 934094 h 1417153"/>
              <a:gd name="connsiteX69" fmla="*/ 463965 w 1351239"/>
              <a:gd name="connsiteY69" fmla="*/ 934094 h 1417153"/>
              <a:gd name="connsiteX70" fmla="*/ 916465 w 1351239"/>
              <a:gd name="connsiteY70" fmla="*/ 215300 h 1417153"/>
              <a:gd name="connsiteX71" fmla="*/ 924705 w 1351239"/>
              <a:gd name="connsiteY71" fmla="*/ 434794 h 1417153"/>
              <a:gd name="connsiteX72" fmla="*/ 973151 w 1351239"/>
              <a:gd name="connsiteY72" fmla="*/ 434794 h 1417153"/>
              <a:gd name="connsiteX73" fmla="*/ 981390 w 1351239"/>
              <a:gd name="connsiteY73" fmla="*/ 215300 h 1417153"/>
              <a:gd name="connsiteX74" fmla="*/ 916465 w 1351239"/>
              <a:gd name="connsiteY74" fmla="*/ 215300 h 1417153"/>
              <a:gd name="connsiteX75" fmla="*/ 916465 w 1351239"/>
              <a:gd name="connsiteY75" fmla="*/ 215300 h 1417153"/>
              <a:gd name="connsiteX76" fmla="*/ 949093 w 1351239"/>
              <a:gd name="connsiteY76" fmla="*/ 540587 h 1417153"/>
              <a:gd name="connsiteX77" fmla="*/ 985675 w 1351239"/>
              <a:gd name="connsiteY77" fmla="*/ 502686 h 1417153"/>
              <a:gd name="connsiteX78" fmla="*/ 949093 w 1351239"/>
              <a:gd name="connsiteY78" fmla="*/ 464456 h 1417153"/>
              <a:gd name="connsiteX79" fmla="*/ 912510 w 1351239"/>
              <a:gd name="connsiteY79" fmla="*/ 502686 h 1417153"/>
              <a:gd name="connsiteX80" fmla="*/ 949093 w 1351239"/>
              <a:gd name="connsiteY80" fmla="*/ 540587 h 14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351239" h="1417153">
                <a:moveTo>
                  <a:pt x="1044998" y="148727"/>
                </a:moveTo>
                <a:cubicBezTo>
                  <a:pt x="1047634" y="149386"/>
                  <a:pt x="1049941" y="149057"/>
                  <a:pt x="1052248" y="147409"/>
                </a:cubicBezTo>
                <a:lnTo>
                  <a:pt x="1225932" y="1739"/>
                </a:lnTo>
                <a:cubicBezTo>
                  <a:pt x="1231535" y="-2875"/>
                  <a:pt x="1239774" y="2398"/>
                  <a:pt x="1238126" y="9319"/>
                </a:cubicBezTo>
                <a:lnTo>
                  <a:pt x="1181769" y="224858"/>
                </a:lnTo>
                <a:cubicBezTo>
                  <a:pt x="1181111" y="227495"/>
                  <a:pt x="1181769" y="230131"/>
                  <a:pt x="1183747" y="232108"/>
                </a:cubicBezTo>
                <a:cubicBezTo>
                  <a:pt x="1305358" y="351413"/>
                  <a:pt x="1321837" y="543882"/>
                  <a:pt x="1222636" y="681972"/>
                </a:cubicBezTo>
                <a:cubicBezTo>
                  <a:pt x="1125083" y="605182"/>
                  <a:pt x="995233" y="585408"/>
                  <a:pt x="879224" y="629900"/>
                </a:cubicBezTo>
                <a:cubicBezTo>
                  <a:pt x="828140" y="516857"/>
                  <a:pt x="721689" y="439408"/>
                  <a:pt x="598100" y="425567"/>
                </a:cubicBezTo>
                <a:cubicBezTo>
                  <a:pt x="630398" y="214971"/>
                  <a:pt x="844289" y="85450"/>
                  <a:pt x="1044998" y="148727"/>
                </a:cubicBezTo>
                <a:lnTo>
                  <a:pt x="1044998" y="148727"/>
                </a:lnTo>
                <a:close/>
                <a:moveTo>
                  <a:pt x="878235" y="631548"/>
                </a:moveTo>
                <a:cubicBezTo>
                  <a:pt x="816276" y="655607"/>
                  <a:pt x="762885" y="696803"/>
                  <a:pt x="723996" y="750853"/>
                </a:cubicBezTo>
                <a:cubicBezTo>
                  <a:pt x="775739" y="792379"/>
                  <a:pt x="838357" y="818085"/>
                  <a:pt x="904271" y="825006"/>
                </a:cubicBezTo>
                <a:cubicBezTo>
                  <a:pt x="914158" y="759092"/>
                  <a:pt x="905260" y="692189"/>
                  <a:pt x="878235" y="631548"/>
                </a:cubicBezTo>
                <a:lnTo>
                  <a:pt x="878235" y="631548"/>
                </a:lnTo>
                <a:close/>
                <a:moveTo>
                  <a:pt x="1238785" y="1210604"/>
                </a:moveTo>
                <a:cubicBezTo>
                  <a:pt x="1236808" y="1212251"/>
                  <a:pt x="1236149" y="1214888"/>
                  <a:pt x="1236478" y="1217525"/>
                </a:cubicBezTo>
                <a:lnTo>
                  <a:pt x="1276027" y="1440973"/>
                </a:lnTo>
                <a:cubicBezTo>
                  <a:pt x="1277345" y="1448224"/>
                  <a:pt x="1268447" y="1452838"/>
                  <a:pt x="1263173" y="1447565"/>
                </a:cubicBezTo>
                <a:lnTo>
                  <a:pt x="1104650" y="1291019"/>
                </a:lnTo>
                <a:cubicBezTo>
                  <a:pt x="1102673" y="1289041"/>
                  <a:pt x="1100036" y="1288382"/>
                  <a:pt x="1097399" y="1289041"/>
                </a:cubicBezTo>
                <a:cubicBezTo>
                  <a:pt x="932614" y="1334852"/>
                  <a:pt x="758601" y="1253448"/>
                  <a:pt x="688402" y="1097561"/>
                </a:cubicBezTo>
                <a:cubicBezTo>
                  <a:pt x="803752" y="1051751"/>
                  <a:pt x="885815" y="949254"/>
                  <a:pt x="905260" y="825995"/>
                </a:cubicBezTo>
                <a:cubicBezTo>
                  <a:pt x="1028849" y="838189"/>
                  <a:pt x="1148812" y="784799"/>
                  <a:pt x="1222636" y="684609"/>
                </a:cubicBezTo>
                <a:cubicBezTo>
                  <a:pt x="1388740" y="818744"/>
                  <a:pt x="1394013" y="1068559"/>
                  <a:pt x="1238785" y="1210604"/>
                </a:cubicBezTo>
                <a:lnTo>
                  <a:pt x="1238785" y="1210604"/>
                </a:lnTo>
                <a:close/>
                <a:moveTo>
                  <a:pt x="1168587" y="1105800"/>
                </a:moveTo>
                <a:cubicBezTo>
                  <a:pt x="1190997" y="1105800"/>
                  <a:pt x="1204840" y="1089651"/>
                  <a:pt x="1204840" y="1068229"/>
                </a:cubicBezTo>
                <a:cubicBezTo>
                  <a:pt x="1204840" y="1045489"/>
                  <a:pt x="1190009" y="1029999"/>
                  <a:pt x="1168587" y="1029999"/>
                </a:cubicBezTo>
                <a:cubicBezTo>
                  <a:pt x="1147824" y="1029999"/>
                  <a:pt x="1132334" y="1045818"/>
                  <a:pt x="1132334" y="1068229"/>
                </a:cubicBezTo>
                <a:cubicBezTo>
                  <a:pt x="1132334" y="1088992"/>
                  <a:pt x="1146176" y="1105800"/>
                  <a:pt x="1168587" y="1105800"/>
                </a:cubicBezTo>
                <a:lnTo>
                  <a:pt x="1168587" y="1105800"/>
                </a:lnTo>
                <a:close/>
                <a:moveTo>
                  <a:pt x="1065102" y="1107119"/>
                </a:moveTo>
                <a:cubicBezTo>
                  <a:pt x="1087512" y="1107119"/>
                  <a:pt x="1101354" y="1090969"/>
                  <a:pt x="1101354" y="1069548"/>
                </a:cubicBezTo>
                <a:cubicBezTo>
                  <a:pt x="1101354" y="1046807"/>
                  <a:pt x="1086523" y="1031317"/>
                  <a:pt x="1065102" y="1031317"/>
                </a:cubicBezTo>
                <a:cubicBezTo>
                  <a:pt x="1044338" y="1031317"/>
                  <a:pt x="1028849" y="1047137"/>
                  <a:pt x="1028849" y="1069548"/>
                </a:cubicBezTo>
                <a:cubicBezTo>
                  <a:pt x="1028849" y="1090310"/>
                  <a:pt x="1042361" y="1107119"/>
                  <a:pt x="1065102" y="1107119"/>
                </a:cubicBezTo>
                <a:lnTo>
                  <a:pt x="1065102" y="1107119"/>
                </a:lnTo>
                <a:close/>
                <a:moveTo>
                  <a:pt x="961616" y="1108437"/>
                </a:moveTo>
                <a:cubicBezTo>
                  <a:pt x="984027" y="1108437"/>
                  <a:pt x="997869" y="1092288"/>
                  <a:pt x="997869" y="1070866"/>
                </a:cubicBezTo>
                <a:cubicBezTo>
                  <a:pt x="997869" y="1048125"/>
                  <a:pt x="983038" y="1032636"/>
                  <a:pt x="961616" y="1032636"/>
                </a:cubicBezTo>
                <a:cubicBezTo>
                  <a:pt x="940853" y="1032636"/>
                  <a:pt x="925363" y="1048125"/>
                  <a:pt x="925363" y="1070866"/>
                </a:cubicBezTo>
                <a:cubicBezTo>
                  <a:pt x="925034" y="1091629"/>
                  <a:pt x="938876" y="1108437"/>
                  <a:pt x="961616" y="1108437"/>
                </a:cubicBezTo>
                <a:lnTo>
                  <a:pt x="961616" y="1108437"/>
                </a:lnTo>
                <a:close/>
                <a:moveTo>
                  <a:pt x="222389" y="847417"/>
                </a:moveTo>
                <a:cubicBezTo>
                  <a:pt x="267870" y="1052410"/>
                  <a:pt x="487364" y="1173033"/>
                  <a:pt x="686095" y="1096243"/>
                </a:cubicBezTo>
                <a:cubicBezTo>
                  <a:pt x="636330" y="982541"/>
                  <a:pt x="650172" y="851372"/>
                  <a:pt x="722348" y="750853"/>
                </a:cubicBezTo>
                <a:cubicBezTo>
                  <a:pt x="625455" y="672744"/>
                  <a:pt x="577996" y="550144"/>
                  <a:pt x="595793" y="427214"/>
                </a:cubicBezTo>
                <a:cubicBezTo>
                  <a:pt x="425734" y="410077"/>
                  <a:pt x="268530" y="519824"/>
                  <a:pt x="225685" y="685598"/>
                </a:cubicBezTo>
                <a:cubicBezTo>
                  <a:pt x="225026" y="688234"/>
                  <a:pt x="223049" y="690212"/>
                  <a:pt x="220412" y="690871"/>
                </a:cubicBezTo>
                <a:lnTo>
                  <a:pt x="5532" y="749864"/>
                </a:lnTo>
                <a:cubicBezTo>
                  <a:pt x="-1389" y="751841"/>
                  <a:pt x="-2048" y="761728"/>
                  <a:pt x="4873" y="764035"/>
                </a:cubicBezTo>
                <a:lnTo>
                  <a:pt x="218105" y="841484"/>
                </a:lnTo>
                <a:cubicBezTo>
                  <a:pt x="220083" y="843132"/>
                  <a:pt x="221731" y="844780"/>
                  <a:pt x="222389" y="847417"/>
                </a:cubicBezTo>
                <a:lnTo>
                  <a:pt x="222389" y="847417"/>
                </a:lnTo>
                <a:close/>
                <a:moveTo>
                  <a:pt x="491319" y="831268"/>
                </a:moveTo>
                <a:lnTo>
                  <a:pt x="438588" y="831268"/>
                </a:lnTo>
                <a:cubicBezTo>
                  <a:pt x="433644" y="750523"/>
                  <a:pt x="490990" y="732067"/>
                  <a:pt x="490990" y="688234"/>
                </a:cubicBezTo>
                <a:cubicBezTo>
                  <a:pt x="490990" y="647038"/>
                  <a:pt x="437929" y="651981"/>
                  <a:pt x="413870" y="668790"/>
                </a:cubicBezTo>
                <a:lnTo>
                  <a:pt x="401017" y="624298"/>
                </a:lnTo>
                <a:cubicBezTo>
                  <a:pt x="454077" y="592659"/>
                  <a:pt x="552949" y="600568"/>
                  <a:pt x="552949" y="678677"/>
                </a:cubicBezTo>
                <a:cubicBezTo>
                  <a:pt x="552619" y="744591"/>
                  <a:pt x="491319" y="748875"/>
                  <a:pt x="491319" y="831268"/>
                </a:cubicBezTo>
                <a:lnTo>
                  <a:pt x="491319" y="831268"/>
                </a:lnTo>
                <a:close/>
                <a:moveTo>
                  <a:pt x="463965" y="934094"/>
                </a:moveTo>
                <a:cubicBezTo>
                  <a:pt x="441224" y="934094"/>
                  <a:pt x="427712" y="917286"/>
                  <a:pt x="427712" y="896523"/>
                </a:cubicBezTo>
                <a:cubicBezTo>
                  <a:pt x="427712" y="873782"/>
                  <a:pt x="443531" y="858293"/>
                  <a:pt x="463965" y="858293"/>
                </a:cubicBezTo>
                <a:cubicBezTo>
                  <a:pt x="485387" y="858293"/>
                  <a:pt x="500218" y="874112"/>
                  <a:pt x="500218" y="896523"/>
                </a:cubicBezTo>
                <a:cubicBezTo>
                  <a:pt x="500218" y="918274"/>
                  <a:pt x="486376" y="934094"/>
                  <a:pt x="463965" y="934094"/>
                </a:cubicBezTo>
                <a:lnTo>
                  <a:pt x="463965" y="934094"/>
                </a:lnTo>
                <a:close/>
                <a:moveTo>
                  <a:pt x="916465" y="215300"/>
                </a:moveTo>
                <a:lnTo>
                  <a:pt x="924705" y="434794"/>
                </a:lnTo>
                <a:lnTo>
                  <a:pt x="973151" y="434794"/>
                </a:lnTo>
                <a:lnTo>
                  <a:pt x="981390" y="215300"/>
                </a:lnTo>
                <a:lnTo>
                  <a:pt x="916465" y="215300"/>
                </a:lnTo>
                <a:lnTo>
                  <a:pt x="916465" y="215300"/>
                </a:lnTo>
                <a:close/>
                <a:moveTo>
                  <a:pt x="949093" y="540587"/>
                </a:moveTo>
                <a:cubicBezTo>
                  <a:pt x="971504" y="540587"/>
                  <a:pt x="985675" y="524438"/>
                  <a:pt x="985675" y="502686"/>
                </a:cubicBezTo>
                <a:cubicBezTo>
                  <a:pt x="985675" y="480275"/>
                  <a:pt x="970515" y="464456"/>
                  <a:pt x="949093" y="464456"/>
                </a:cubicBezTo>
                <a:cubicBezTo>
                  <a:pt x="927671" y="464456"/>
                  <a:pt x="912510" y="480275"/>
                  <a:pt x="912510" y="502686"/>
                </a:cubicBezTo>
                <a:cubicBezTo>
                  <a:pt x="912181" y="523778"/>
                  <a:pt x="926352" y="540587"/>
                  <a:pt x="949093" y="540587"/>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19B77CF-F48A-403E-80C1-4C687A2DDA42}"/>
              </a:ext>
            </a:extLst>
          </p:cNvPr>
          <p:cNvSpPr/>
          <p:nvPr/>
        </p:nvSpPr>
        <p:spPr>
          <a:xfrm>
            <a:off x="7585599" y="5014269"/>
            <a:ext cx="9854160" cy="4943559"/>
          </a:xfrm>
          <a:custGeom>
            <a:avLst/>
            <a:gdLst>
              <a:gd name="connsiteX0" fmla="*/ 3892723 w 9854159"/>
              <a:gd name="connsiteY0" fmla="*/ 4821618 h 4943558"/>
              <a:gd name="connsiteX1" fmla="*/ 3653125 w 9854159"/>
              <a:gd name="connsiteY1" fmla="*/ 4960038 h 4943558"/>
              <a:gd name="connsiteX2" fmla="*/ 1108840 w 9854159"/>
              <a:gd name="connsiteY2" fmla="*/ 4960038 h 4943558"/>
              <a:gd name="connsiteX3" fmla="*/ 869242 w 9854159"/>
              <a:gd name="connsiteY3" fmla="*/ 4821618 h 4943558"/>
              <a:gd name="connsiteX4" fmla="*/ 37077 w 9854159"/>
              <a:gd name="connsiteY4" fmla="*/ 3379747 h 4943558"/>
              <a:gd name="connsiteX5" fmla="*/ 37077 w 9854159"/>
              <a:gd name="connsiteY5" fmla="*/ 3103237 h 4943558"/>
              <a:gd name="connsiteX6" fmla="*/ 37077 w 9854159"/>
              <a:gd name="connsiteY6" fmla="*/ 3102907 h 4943558"/>
              <a:gd name="connsiteX7" fmla="*/ 516272 w 9854159"/>
              <a:gd name="connsiteY7" fmla="*/ 3102907 h 4943558"/>
              <a:gd name="connsiteX8" fmla="*/ 1188926 w 9854159"/>
              <a:gd name="connsiteY8" fmla="*/ 4267940 h 4943558"/>
              <a:gd name="connsiteX9" fmla="*/ 1428523 w 9854159"/>
              <a:gd name="connsiteY9" fmla="*/ 4406359 h 4943558"/>
              <a:gd name="connsiteX10" fmla="*/ 3333441 w 9854159"/>
              <a:gd name="connsiteY10" fmla="*/ 4406359 h 4943558"/>
              <a:gd name="connsiteX11" fmla="*/ 3573039 w 9854159"/>
              <a:gd name="connsiteY11" fmla="*/ 4267940 h 4943558"/>
              <a:gd name="connsiteX12" fmla="*/ 5955835 w 9854159"/>
              <a:gd name="connsiteY12" fmla="*/ 138420 h 4943558"/>
              <a:gd name="connsiteX13" fmla="*/ 6195432 w 9854159"/>
              <a:gd name="connsiteY13" fmla="*/ 0 h 4943558"/>
              <a:gd name="connsiteX14" fmla="*/ 8739057 w 9854159"/>
              <a:gd name="connsiteY14" fmla="*/ 0 h 4943558"/>
              <a:gd name="connsiteX15" fmla="*/ 8978656 w 9854159"/>
              <a:gd name="connsiteY15" fmla="*/ 138420 h 4943558"/>
              <a:gd name="connsiteX16" fmla="*/ 9817742 w 9854159"/>
              <a:gd name="connsiteY16" fmla="*/ 1591826 h 4943558"/>
              <a:gd name="connsiteX17" fmla="*/ 9711950 w 9854159"/>
              <a:gd name="connsiteY17" fmla="*/ 1972480 h 4943558"/>
              <a:gd name="connsiteX18" fmla="*/ 9711950 w 9854159"/>
              <a:gd name="connsiteY18" fmla="*/ 1972480 h 4943558"/>
              <a:gd name="connsiteX19" fmla="*/ 9338217 w 9854159"/>
              <a:gd name="connsiteY19" fmla="*/ 1868665 h 4943558"/>
              <a:gd name="connsiteX20" fmla="*/ 8659302 w 9854159"/>
              <a:gd name="connsiteY20" fmla="*/ 692428 h 4943558"/>
              <a:gd name="connsiteX21" fmla="*/ 8419704 w 9854159"/>
              <a:gd name="connsiteY21" fmla="*/ 554008 h 4943558"/>
              <a:gd name="connsiteX22" fmla="*/ 6515116 w 9854159"/>
              <a:gd name="connsiteY22" fmla="*/ 554008 h 4943558"/>
              <a:gd name="connsiteX23" fmla="*/ 6275517 w 9854159"/>
              <a:gd name="connsiteY23" fmla="*/ 692428 h 4943558"/>
              <a:gd name="connsiteX24" fmla="*/ 3892723 w 9854159"/>
              <a:gd name="connsiteY24" fmla="*/ 4821618 h 494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54159" h="4943558">
                <a:moveTo>
                  <a:pt x="3892723" y="4821618"/>
                </a:moveTo>
                <a:cubicBezTo>
                  <a:pt x="3843287" y="4907306"/>
                  <a:pt x="3751666" y="4960038"/>
                  <a:pt x="3653125" y="4960038"/>
                </a:cubicBezTo>
                <a:lnTo>
                  <a:pt x="1108840" y="4960038"/>
                </a:lnTo>
                <a:cubicBezTo>
                  <a:pt x="1010299" y="4960038"/>
                  <a:pt x="919007" y="4906977"/>
                  <a:pt x="869242" y="4821618"/>
                </a:cubicBezTo>
                <a:lnTo>
                  <a:pt x="37077" y="3379747"/>
                </a:lnTo>
                <a:cubicBezTo>
                  <a:pt x="-12359" y="3294058"/>
                  <a:pt x="-12359" y="3188596"/>
                  <a:pt x="37077" y="3103237"/>
                </a:cubicBezTo>
                <a:lnTo>
                  <a:pt x="37077" y="3102907"/>
                </a:lnTo>
                <a:cubicBezTo>
                  <a:pt x="143198" y="2918677"/>
                  <a:pt x="409821" y="2918348"/>
                  <a:pt x="516272" y="3102907"/>
                </a:cubicBezTo>
                <a:lnTo>
                  <a:pt x="1188926" y="4267940"/>
                </a:lnTo>
                <a:cubicBezTo>
                  <a:pt x="1238691" y="4353628"/>
                  <a:pt x="1329982" y="4406359"/>
                  <a:pt x="1428523" y="4406359"/>
                </a:cubicBezTo>
                <a:lnTo>
                  <a:pt x="3333441" y="4406359"/>
                </a:lnTo>
                <a:cubicBezTo>
                  <a:pt x="3431983" y="4406359"/>
                  <a:pt x="3523274" y="4353628"/>
                  <a:pt x="3573039" y="4267940"/>
                </a:cubicBezTo>
                <a:cubicBezTo>
                  <a:pt x="4541317" y="2588448"/>
                  <a:pt x="4913073" y="1945126"/>
                  <a:pt x="5955835" y="138420"/>
                </a:cubicBezTo>
                <a:cubicBezTo>
                  <a:pt x="6005270" y="53061"/>
                  <a:pt x="6096561" y="0"/>
                  <a:pt x="6195432" y="0"/>
                </a:cubicBezTo>
                <a:lnTo>
                  <a:pt x="8739057" y="0"/>
                </a:lnTo>
                <a:cubicBezTo>
                  <a:pt x="8837928" y="0"/>
                  <a:pt x="8929220" y="52731"/>
                  <a:pt x="8978656" y="138420"/>
                </a:cubicBezTo>
                <a:lnTo>
                  <a:pt x="9817742" y="1591826"/>
                </a:lnTo>
                <a:cubicBezTo>
                  <a:pt x="9895191" y="1725961"/>
                  <a:pt x="9847403" y="1897338"/>
                  <a:pt x="9711950" y="1972480"/>
                </a:cubicBezTo>
                <a:lnTo>
                  <a:pt x="9711950" y="1972480"/>
                </a:lnTo>
                <a:cubicBezTo>
                  <a:pt x="9579792" y="2045645"/>
                  <a:pt x="9413688" y="1999505"/>
                  <a:pt x="9338217" y="1868665"/>
                </a:cubicBezTo>
                <a:lnTo>
                  <a:pt x="8659302" y="692428"/>
                </a:lnTo>
                <a:cubicBezTo>
                  <a:pt x="8609866" y="606739"/>
                  <a:pt x="8518575" y="554008"/>
                  <a:pt x="8419704" y="554008"/>
                </a:cubicBezTo>
                <a:lnTo>
                  <a:pt x="6515116" y="554008"/>
                </a:lnTo>
                <a:cubicBezTo>
                  <a:pt x="6416245" y="554008"/>
                  <a:pt x="6324953" y="606739"/>
                  <a:pt x="6275517" y="692428"/>
                </a:cubicBezTo>
                <a:cubicBezTo>
                  <a:pt x="6275517" y="692428"/>
                  <a:pt x="4837272" y="3185959"/>
                  <a:pt x="3892723" y="4821618"/>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A0C0D10-C437-4570-8394-E6CE7C75CEE0}"/>
              </a:ext>
            </a:extLst>
          </p:cNvPr>
          <p:cNvSpPr/>
          <p:nvPr/>
        </p:nvSpPr>
        <p:spPr>
          <a:xfrm>
            <a:off x="4310314" y="6768903"/>
            <a:ext cx="1219411" cy="1417154"/>
          </a:xfrm>
          <a:custGeom>
            <a:avLst/>
            <a:gdLst>
              <a:gd name="connsiteX0" fmla="*/ 379513 w 1219411"/>
              <a:gd name="connsiteY0" fmla="*/ 817335 h 1417153"/>
              <a:gd name="connsiteX1" fmla="*/ 634271 w 1219411"/>
              <a:gd name="connsiteY1" fmla="*/ 602785 h 1417153"/>
              <a:gd name="connsiteX2" fmla="*/ 848821 w 1219411"/>
              <a:gd name="connsiteY2" fmla="*/ 857543 h 1417153"/>
              <a:gd name="connsiteX3" fmla="*/ 594063 w 1219411"/>
              <a:gd name="connsiteY3" fmla="*/ 1072093 h 1417153"/>
              <a:gd name="connsiteX4" fmla="*/ 379513 w 1219411"/>
              <a:gd name="connsiteY4" fmla="*/ 817335 h 1417153"/>
              <a:gd name="connsiteX5" fmla="*/ 379513 w 1219411"/>
              <a:gd name="connsiteY5" fmla="*/ 817335 h 1417153"/>
              <a:gd name="connsiteX6" fmla="*/ 1124013 w 1219411"/>
              <a:gd name="connsiteY6" fmla="*/ 423828 h 1417153"/>
              <a:gd name="connsiteX7" fmla="*/ 1054144 w 1219411"/>
              <a:gd name="connsiteY7" fmla="*/ 348027 h 1417153"/>
              <a:gd name="connsiteX8" fmla="*/ 1049859 w 1219411"/>
              <a:gd name="connsiteY8" fmla="*/ 348027 h 1417153"/>
              <a:gd name="connsiteX9" fmla="*/ 997458 w 1219411"/>
              <a:gd name="connsiteY9" fmla="*/ 396144 h 1417153"/>
              <a:gd name="connsiteX10" fmla="*/ 723255 w 1219411"/>
              <a:gd name="connsiteY10" fmla="*/ 260690 h 1417153"/>
              <a:gd name="connsiteX11" fmla="*/ 723255 w 1219411"/>
              <a:gd name="connsiteY11" fmla="*/ 158194 h 1417153"/>
              <a:gd name="connsiteX12" fmla="*/ 716004 w 1219411"/>
              <a:gd name="connsiteY12" fmla="*/ 150943 h 1417153"/>
              <a:gd name="connsiteX13" fmla="*/ 512000 w 1219411"/>
              <a:gd name="connsiteY13" fmla="*/ 150943 h 1417153"/>
              <a:gd name="connsiteX14" fmla="*/ 504750 w 1219411"/>
              <a:gd name="connsiteY14" fmla="*/ 158194 h 1417153"/>
              <a:gd name="connsiteX15" fmla="*/ 504750 w 1219411"/>
              <a:gd name="connsiteY15" fmla="*/ 258383 h 1417153"/>
              <a:gd name="connsiteX16" fmla="*/ 223296 w 1219411"/>
              <a:gd name="connsiteY16" fmla="*/ 392189 h 1417153"/>
              <a:gd name="connsiteX17" fmla="*/ 179464 w 1219411"/>
              <a:gd name="connsiteY17" fmla="*/ 351981 h 1417153"/>
              <a:gd name="connsiteX18" fmla="*/ 175179 w 1219411"/>
              <a:gd name="connsiteY18" fmla="*/ 351981 h 1417153"/>
              <a:gd name="connsiteX19" fmla="*/ 105310 w 1219411"/>
              <a:gd name="connsiteY19" fmla="*/ 427783 h 1417153"/>
              <a:gd name="connsiteX20" fmla="*/ 105640 w 1219411"/>
              <a:gd name="connsiteY20" fmla="*/ 432067 h 1417153"/>
              <a:gd name="connsiteX21" fmla="*/ 147495 w 1219411"/>
              <a:gd name="connsiteY21" fmla="*/ 470627 h 1417153"/>
              <a:gd name="connsiteX22" fmla="*/ 17974 w 1219411"/>
              <a:gd name="connsiteY22" fmla="*/ 839416 h 1417153"/>
              <a:gd name="connsiteX23" fmla="*/ 607905 w 1219411"/>
              <a:gd name="connsiteY23" fmla="*/ 1429348 h 1417153"/>
              <a:gd name="connsiteX24" fmla="*/ 1197837 w 1219411"/>
              <a:gd name="connsiteY24" fmla="*/ 839416 h 1417153"/>
              <a:gd name="connsiteX25" fmla="*/ 1072270 w 1219411"/>
              <a:gd name="connsiteY25" fmla="*/ 475571 h 1417153"/>
              <a:gd name="connsiteX26" fmla="*/ 1123354 w 1219411"/>
              <a:gd name="connsiteY26" fmla="*/ 428442 h 1417153"/>
              <a:gd name="connsiteX27" fmla="*/ 1124013 w 1219411"/>
              <a:gd name="connsiteY27" fmla="*/ 423828 h 1417153"/>
              <a:gd name="connsiteX28" fmla="*/ 1124013 w 1219411"/>
              <a:gd name="connsiteY28" fmla="*/ 423828 h 1417153"/>
              <a:gd name="connsiteX29" fmla="*/ 608235 w 1219411"/>
              <a:gd name="connsiteY29" fmla="*/ 302546 h 1417153"/>
              <a:gd name="connsiteX30" fmla="*/ 71694 w 1219411"/>
              <a:gd name="connsiteY30" fmla="*/ 839087 h 1417153"/>
              <a:gd name="connsiteX31" fmla="*/ 608235 w 1219411"/>
              <a:gd name="connsiteY31" fmla="*/ 1375628 h 1417153"/>
              <a:gd name="connsiteX32" fmla="*/ 1144776 w 1219411"/>
              <a:gd name="connsiteY32" fmla="*/ 839087 h 1417153"/>
              <a:gd name="connsiteX33" fmla="*/ 608235 w 1219411"/>
              <a:gd name="connsiteY33" fmla="*/ 302546 h 1417153"/>
              <a:gd name="connsiteX34" fmla="*/ 608235 w 1219411"/>
              <a:gd name="connsiteY34" fmla="*/ 302546 h 1417153"/>
              <a:gd name="connsiteX35" fmla="*/ 1225521 w 1219411"/>
              <a:gd name="connsiteY35" fmla="*/ 359891 h 1417153"/>
              <a:gd name="connsiteX36" fmla="*/ 1224532 w 1219411"/>
              <a:gd name="connsiteY36" fmla="*/ 383620 h 1417153"/>
              <a:gd name="connsiteX37" fmla="*/ 1171801 w 1219411"/>
              <a:gd name="connsiteY37" fmla="*/ 432397 h 1417153"/>
              <a:gd name="connsiteX38" fmla="*/ 1148072 w 1219411"/>
              <a:gd name="connsiteY38" fmla="*/ 431408 h 1417153"/>
              <a:gd name="connsiteX39" fmla="*/ 1049200 w 1219411"/>
              <a:gd name="connsiteY39" fmla="*/ 324627 h 1417153"/>
              <a:gd name="connsiteX40" fmla="*/ 1050189 w 1219411"/>
              <a:gd name="connsiteY40" fmla="*/ 301228 h 1417153"/>
              <a:gd name="connsiteX41" fmla="*/ 1102920 w 1219411"/>
              <a:gd name="connsiteY41" fmla="*/ 252451 h 1417153"/>
              <a:gd name="connsiteX42" fmla="*/ 1126649 w 1219411"/>
              <a:gd name="connsiteY42" fmla="*/ 253440 h 1417153"/>
              <a:gd name="connsiteX43" fmla="*/ 1225521 w 1219411"/>
              <a:gd name="connsiteY43" fmla="*/ 359891 h 1417153"/>
              <a:gd name="connsiteX44" fmla="*/ 1225521 w 1219411"/>
              <a:gd name="connsiteY44" fmla="*/ 359891 h 1417153"/>
              <a:gd name="connsiteX45" fmla="*/ 4461 w 1219411"/>
              <a:gd name="connsiteY45" fmla="*/ 363516 h 1417153"/>
              <a:gd name="connsiteX46" fmla="*/ 103333 w 1219411"/>
              <a:gd name="connsiteY46" fmla="*/ 256736 h 1417153"/>
              <a:gd name="connsiteX47" fmla="*/ 127062 w 1219411"/>
              <a:gd name="connsiteY47" fmla="*/ 255747 h 1417153"/>
              <a:gd name="connsiteX48" fmla="*/ 179793 w 1219411"/>
              <a:gd name="connsiteY48" fmla="*/ 304523 h 1417153"/>
              <a:gd name="connsiteX49" fmla="*/ 180782 w 1219411"/>
              <a:gd name="connsiteY49" fmla="*/ 328252 h 1417153"/>
              <a:gd name="connsiteX50" fmla="*/ 81911 w 1219411"/>
              <a:gd name="connsiteY50" fmla="*/ 435033 h 1417153"/>
              <a:gd name="connsiteX51" fmla="*/ 58182 w 1219411"/>
              <a:gd name="connsiteY51" fmla="*/ 436022 h 1417153"/>
              <a:gd name="connsiteX52" fmla="*/ 5450 w 1219411"/>
              <a:gd name="connsiteY52" fmla="*/ 387246 h 1417153"/>
              <a:gd name="connsiteX53" fmla="*/ 4461 w 1219411"/>
              <a:gd name="connsiteY53" fmla="*/ 363516 h 1417153"/>
              <a:gd name="connsiteX54" fmla="*/ 4461 w 1219411"/>
              <a:gd name="connsiteY54" fmla="*/ 363516 h 1417153"/>
              <a:gd name="connsiteX55" fmla="*/ 428619 w 1219411"/>
              <a:gd name="connsiteY55" fmla="*/ 0 h 1417153"/>
              <a:gd name="connsiteX56" fmla="*/ 799056 w 1219411"/>
              <a:gd name="connsiteY56" fmla="*/ 0 h 1417153"/>
              <a:gd name="connsiteX57" fmla="*/ 816853 w 1219411"/>
              <a:gd name="connsiteY57" fmla="*/ 17797 h 1417153"/>
              <a:gd name="connsiteX58" fmla="*/ 816853 w 1219411"/>
              <a:gd name="connsiteY58" fmla="*/ 117986 h 1417153"/>
              <a:gd name="connsiteX59" fmla="*/ 799056 w 1219411"/>
              <a:gd name="connsiteY59" fmla="*/ 135783 h 1417153"/>
              <a:gd name="connsiteX60" fmla="*/ 428619 w 1219411"/>
              <a:gd name="connsiteY60" fmla="*/ 135783 h 1417153"/>
              <a:gd name="connsiteX61" fmla="*/ 410822 w 1219411"/>
              <a:gd name="connsiteY61" fmla="*/ 117986 h 1417153"/>
              <a:gd name="connsiteX62" fmla="*/ 410822 w 1219411"/>
              <a:gd name="connsiteY62" fmla="*/ 17797 h 1417153"/>
              <a:gd name="connsiteX63" fmla="*/ 428619 w 1219411"/>
              <a:gd name="connsiteY63" fmla="*/ 0 h 1417153"/>
              <a:gd name="connsiteX64" fmla="*/ 428619 w 1219411"/>
              <a:gd name="connsiteY64" fmla="*/ 0 h 1417153"/>
              <a:gd name="connsiteX65" fmla="*/ 536059 w 1219411"/>
              <a:gd name="connsiteY65" fmla="*/ 829200 h 1417153"/>
              <a:gd name="connsiteX66" fmla="*/ 603291 w 1219411"/>
              <a:gd name="connsiteY66" fmla="*/ 909285 h 1417153"/>
              <a:gd name="connsiteX67" fmla="*/ 683377 w 1219411"/>
              <a:gd name="connsiteY67" fmla="*/ 842053 h 1417153"/>
              <a:gd name="connsiteX68" fmla="*/ 616145 w 1219411"/>
              <a:gd name="connsiteY68" fmla="*/ 761967 h 1417153"/>
              <a:gd name="connsiteX69" fmla="*/ 536059 w 1219411"/>
              <a:gd name="connsiteY69" fmla="*/ 829200 h 1417153"/>
              <a:gd name="connsiteX70" fmla="*/ 536059 w 1219411"/>
              <a:gd name="connsiteY70" fmla="*/ 829200 h 1417153"/>
              <a:gd name="connsiteX71" fmla="*/ 239116 w 1219411"/>
              <a:gd name="connsiteY71" fmla="*/ 748784 h 1417153"/>
              <a:gd name="connsiteX72" fmla="*/ 179464 w 1219411"/>
              <a:gd name="connsiteY72" fmla="*/ 757353 h 1417153"/>
              <a:gd name="connsiteX73" fmla="*/ 173531 w 1219411"/>
              <a:gd name="connsiteY73" fmla="*/ 763615 h 1417153"/>
              <a:gd name="connsiteX74" fmla="*/ 167599 w 1219411"/>
              <a:gd name="connsiteY74" fmla="*/ 830848 h 1417153"/>
              <a:gd name="connsiteX75" fmla="*/ 172213 w 1219411"/>
              <a:gd name="connsiteY75" fmla="*/ 837769 h 1417153"/>
              <a:gd name="connsiteX76" fmla="*/ 229229 w 1219411"/>
              <a:gd name="connsiteY76" fmla="*/ 856554 h 1417153"/>
              <a:gd name="connsiteX77" fmla="*/ 245048 w 1219411"/>
              <a:gd name="connsiteY77" fmla="*/ 947845 h 1417153"/>
              <a:gd name="connsiteX78" fmla="*/ 198908 w 1219411"/>
              <a:gd name="connsiteY78" fmla="*/ 984098 h 1417153"/>
              <a:gd name="connsiteX79" fmla="*/ 196931 w 1219411"/>
              <a:gd name="connsiteY79" fmla="*/ 992337 h 1417153"/>
              <a:gd name="connsiteX80" fmla="*/ 225604 w 1219411"/>
              <a:gd name="connsiteY80" fmla="*/ 1053308 h 1417153"/>
              <a:gd name="connsiteX81" fmla="*/ 233184 w 1219411"/>
              <a:gd name="connsiteY81" fmla="*/ 1057262 h 1417153"/>
              <a:gd name="connsiteX82" fmla="*/ 290199 w 1219411"/>
              <a:gd name="connsiteY82" fmla="*/ 1045068 h 1417153"/>
              <a:gd name="connsiteX83" fmla="*/ 350511 w 1219411"/>
              <a:gd name="connsiteY83" fmla="*/ 1117244 h 1417153"/>
              <a:gd name="connsiteX84" fmla="*/ 329418 w 1219411"/>
              <a:gd name="connsiteY84" fmla="*/ 1170305 h 1417153"/>
              <a:gd name="connsiteX85" fmla="*/ 331725 w 1219411"/>
              <a:gd name="connsiteY85" fmla="*/ 1178544 h 1417153"/>
              <a:gd name="connsiteX86" fmla="*/ 387093 w 1219411"/>
              <a:gd name="connsiteY86" fmla="*/ 1217104 h 1417153"/>
              <a:gd name="connsiteX87" fmla="*/ 395662 w 1219411"/>
              <a:gd name="connsiteY87" fmla="*/ 1216445 h 1417153"/>
              <a:gd name="connsiteX88" fmla="*/ 437847 w 1219411"/>
              <a:gd name="connsiteY88" fmla="*/ 1178544 h 1417153"/>
              <a:gd name="connsiteX89" fmla="*/ 527490 w 1219411"/>
              <a:gd name="connsiteY89" fmla="*/ 1210842 h 1417153"/>
              <a:gd name="connsiteX90" fmla="*/ 535729 w 1219411"/>
              <a:gd name="connsiteY90" fmla="*/ 1266210 h 1417153"/>
              <a:gd name="connsiteX91" fmla="*/ 541991 w 1219411"/>
              <a:gd name="connsiteY91" fmla="*/ 1272143 h 1417153"/>
              <a:gd name="connsiteX92" fmla="*/ 609224 w 1219411"/>
              <a:gd name="connsiteY92" fmla="*/ 1277745 h 1417153"/>
              <a:gd name="connsiteX93" fmla="*/ 616145 w 1219411"/>
              <a:gd name="connsiteY93" fmla="*/ 1273131 h 1417153"/>
              <a:gd name="connsiteX94" fmla="*/ 633612 w 1219411"/>
              <a:gd name="connsiteY94" fmla="*/ 1219741 h 1417153"/>
              <a:gd name="connsiteX95" fmla="*/ 728199 w 1219411"/>
              <a:gd name="connsiteY95" fmla="*/ 1202603 h 1417153"/>
              <a:gd name="connsiteX96" fmla="*/ 762803 w 1219411"/>
              <a:gd name="connsiteY96" fmla="*/ 1246436 h 1417153"/>
              <a:gd name="connsiteX97" fmla="*/ 771043 w 1219411"/>
              <a:gd name="connsiteY97" fmla="*/ 1248414 h 1417153"/>
              <a:gd name="connsiteX98" fmla="*/ 832013 w 1219411"/>
              <a:gd name="connsiteY98" fmla="*/ 1219741 h 1417153"/>
              <a:gd name="connsiteX99" fmla="*/ 835639 w 1219411"/>
              <a:gd name="connsiteY99" fmla="*/ 1212161 h 1417153"/>
              <a:gd name="connsiteX100" fmla="*/ 824104 w 1219411"/>
              <a:gd name="connsiteY100" fmla="*/ 1157122 h 1417153"/>
              <a:gd name="connsiteX101" fmla="*/ 896939 w 1219411"/>
              <a:gd name="connsiteY101" fmla="*/ 1095163 h 1417153"/>
              <a:gd name="connsiteX102" fmla="*/ 949341 w 1219411"/>
              <a:gd name="connsiteY102" fmla="*/ 1115926 h 1417153"/>
              <a:gd name="connsiteX103" fmla="*/ 957580 w 1219411"/>
              <a:gd name="connsiteY103" fmla="*/ 1113619 h 1417153"/>
              <a:gd name="connsiteX104" fmla="*/ 996139 w 1219411"/>
              <a:gd name="connsiteY104" fmla="*/ 1058251 h 1417153"/>
              <a:gd name="connsiteX105" fmla="*/ 995480 w 1219411"/>
              <a:gd name="connsiteY105" fmla="*/ 1049682 h 1417153"/>
              <a:gd name="connsiteX106" fmla="*/ 957250 w 1219411"/>
              <a:gd name="connsiteY106" fmla="*/ 1007168 h 1417153"/>
              <a:gd name="connsiteX107" fmla="*/ 988559 w 1219411"/>
              <a:gd name="connsiteY107" fmla="*/ 917854 h 1417153"/>
              <a:gd name="connsiteX108" fmla="*/ 1045575 w 1219411"/>
              <a:gd name="connsiteY108" fmla="*/ 909615 h 1417153"/>
              <a:gd name="connsiteX109" fmla="*/ 1051507 w 1219411"/>
              <a:gd name="connsiteY109" fmla="*/ 903353 h 1417153"/>
              <a:gd name="connsiteX110" fmla="*/ 1057440 w 1219411"/>
              <a:gd name="connsiteY110" fmla="*/ 836121 h 1417153"/>
              <a:gd name="connsiteX111" fmla="*/ 1052826 w 1219411"/>
              <a:gd name="connsiteY111" fmla="*/ 829200 h 1417153"/>
              <a:gd name="connsiteX112" fmla="*/ 996799 w 1219411"/>
              <a:gd name="connsiteY112" fmla="*/ 811073 h 1417153"/>
              <a:gd name="connsiteX113" fmla="*/ 979331 w 1219411"/>
              <a:gd name="connsiteY113" fmla="*/ 719453 h 1417153"/>
              <a:gd name="connsiteX114" fmla="*/ 1025801 w 1219411"/>
              <a:gd name="connsiteY114" fmla="*/ 682870 h 1417153"/>
              <a:gd name="connsiteX115" fmla="*/ 1027778 w 1219411"/>
              <a:gd name="connsiteY115" fmla="*/ 674631 h 1417153"/>
              <a:gd name="connsiteX116" fmla="*/ 999105 w 1219411"/>
              <a:gd name="connsiteY116" fmla="*/ 613660 h 1417153"/>
              <a:gd name="connsiteX117" fmla="*/ 991526 w 1219411"/>
              <a:gd name="connsiteY117" fmla="*/ 610035 h 1417153"/>
              <a:gd name="connsiteX118" fmla="*/ 932203 w 1219411"/>
              <a:gd name="connsiteY118" fmla="*/ 622559 h 1417153"/>
              <a:gd name="connsiteX119" fmla="*/ 872551 w 1219411"/>
              <a:gd name="connsiteY119" fmla="*/ 553020 h 1417153"/>
              <a:gd name="connsiteX120" fmla="*/ 894961 w 1219411"/>
              <a:gd name="connsiteY120" fmla="*/ 496663 h 1417153"/>
              <a:gd name="connsiteX121" fmla="*/ 892654 w 1219411"/>
              <a:gd name="connsiteY121" fmla="*/ 488424 h 1417153"/>
              <a:gd name="connsiteX122" fmla="*/ 837286 w 1219411"/>
              <a:gd name="connsiteY122" fmla="*/ 449864 h 1417153"/>
              <a:gd name="connsiteX123" fmla="*/ 828718 w 1219411"/>
              <a:gd name="connsiteY123" fmla="*/ 450523 h 1417153"/>
              <a:gd name="connsiteX124" fmla="*/ 782578 w 1219411"/>
              <a:gd name="connsiteY124" fmla="*/ 491719 h 1417153"/>
              <a:gd name="connsiteX125" fmla="*/ 697219 w 1219411"/>
              <a:gd name="connsiteY125" fmla="*/ 461728 h 1417153"/>
              <a:gd name="connsiteX126" fmla="*/ 688320 w 1219411"/>
              <a:gd name="connsiteY126" fmla="*/ 400428 h 1417153"/>
              <a:gd name="connsiteX127" fmla="*/ 682059 w 1219411"/>
              <a:gd name="connsiteY127" fmla="*/ 394496 h 1417153"/>
              <a:gd name="connsiteX128" fmla="*/ 614826 w 1219411"/>
              <a:gd name="connsiteY128" fmla="*/ 388564 h 1417153"/>
              <a:gd name="connsiteX129" fmla="*/ 607905 w 1219411"/>
              <a:gd name="connsiteY129" fmla="*/ 393178 h 1417153"/>
              <a:gd name="connsiteX130" fmla="*/ 588461 w 1219411"/>
              <a:gd name="connsiteY130" fmla="*/ 452500 h 1417153"/>
              <a:gd name="connsiteX131" fmla="*/ 500136 w 1219411"/>
              <a:gd name="connsiteY131" fmla="*/ 468649 h 1417153"/>
              <a:gd name="connsiteX132" fmla="*/ 461576 w 1219411"/>
              <a:gd name="connsiteY132" fmla="*/ 419873 h 1417153"/>
              <a:gd name="connsiteX133" fmla="*/ 453337 w 1219411"/>
              <a:gd name="connsiteY133" fmla="*/ 417896 h 1417153"/>
              <a:gd name="connsiteX134" fmla="*/ 392366 w 1219411"/>
              <a:gd name="connsiteY134" fmla="*/ 446568 h 1417153"/>
              <a:gd name="connsiteX135" fmla="*/ 388741 w 1219411"/>
              <a:gd name="connsiteY135" fmla="*/ 454148 h 1417153"/>
              <a:gd name="connsiteX136" fmla="*/ 401594 w 1219411"/>
              <a:gd name="connsiteY136" fmla="*/ 515449 h 1417153"/>
              <a:gd name="connsiteX137" fmla="*/ 332714 w 1219411"/>
              <a:gd name="connsiteY137" fmla="*/ 573453 h 1417153"/>
              <a:gd name="connsiteX138" fmla="*/ 275369 w 1219411"/>
              <a:gd name="connsiteY138" fmla="*/ 550713 h 1417153"/>
              <a:gd name="connsiteX139" fmla="*/ 267129 w 1219411"/>
              <a:gd name="connsiteY139" fmla="*/ 553020 h 1417153"/>
              <a:gd name="connsiteX140" fmla="*/ 228570 w 1219411"/>
              <a:gd name="connsiteY140" fmla="*/ 608387 h 1417153"/>
              <a:gd name="connsiteX141" fmla="*/ 229229 w 1219411"/>
              <a:gd name="connsiteY141" fmla="*/ 616956 h 1417153"/>
              <a:gd name="connsiteX142" fmla="*/ 270425 w 1219411"/>
              <a:gd name="connsiteY142" fmla="*/ 662766 h 1417153"/>
              <a:gd name="connsiteX143" fmla="*/ 239116 w 1219411"/>
              <a:gd name="connsiteY143" fmla="*/ 748784 h 1417153"/>
              <a:gd name="connsiteX144" fmla="*/ 239116 w 1219411"/>
              <a:gd name="connsiteY144" fmla="*/ 748784 h 1417153"/>
              <a:gd name="connsiteX145" fmla="*/ 335350 w 1219411"/>
              <a:gd name="connsiteY145" fmla="*/ 812721 h 1417153"/>
              <a:gd name="connsiteX146" fmla="*/ 589120 w 1219411"/>
              <a:gd name="connsiteY146" fmla="*/ 1114278 h 1417153"/>
              <a:gd name="connsiteX147" fmla="*/ 890677 w 1219411"/>
              <a:gd name="connsiteY147" fmla="*/ 860509 h 1417153"/>
              <a:gd name="connsiteX148" fmla="*/ 636908 w 1219411"/>
              <a:gd name="connsiteY148" fmla="*/ 558952 h 1417153"/>
              <a:gd name="connsiteX149" fmla="*/ 335350 w 1219411"/>
              <a:gd name="connsiteY149" fmla="*/ 812721 h 14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19411" h="1417153">
                <a:moveTo>
                  <a:pt x="379513" y="817335"/>
                </a:moveTo>
                <a:cubicBezTo>
                  <a:pt x="390718" y="687814"/>
                  <a:pt x="504750" y="591579"/>
                  <a:pt x="634271" y="602785"/>
                </a:cubicBezTo>
                <a:cubicBezTo>
                  <a:pt x="763792" y="613990"/>
                  <a:pt x="860027" y="728021"/>
                  <a:pt x="848821" y="857543"/>
                </a:cubicBezTo>
                <a:cubicBezTo>
                  <a:pt x="837616" y="987064"/>
                  <a:pt x="723584" y="1083299"/>
                  <a:pt x="594063" y="1072093"/>
                </a:cubicBezTo>
                <a:cubicBezTo>
                  <a:pt x="464542" y="1061217"/>
                  <a:pt x="368307" y="947186"/>
                  <a:pt x="379513" y="817335"/>
                </a:cubicBezTo>
                <a:lnTo>
                  <a:pt x="379513" y="817335"/>
                </a:lnTo>
                <a:close/>
                <a:moveTo>
                  <a:pt x="1124013" y="423828"/>
                </a:moveTo>
                <a:lnTo>
                  <a:pt x="1054144" y="348027"/>
                </a:lnTo>
                <a:cubicBezTo>
                  <a:pt x="1053155" y="346708"/>
                  <a:pt x="1051178" y="346708"/>
                  <a:pt x="1049859" y="348027"/>
                </a:cubicBezTo>
                <a:lnTo>
                  <a:pt x="997458" y="396144"/>
                </a:lnTo>
                <a:cubicBezTo>
                  <a:pt x="920997" y="328911"/>
                  <a:pt x="827070" y="281124"/>
                  <a:pt x="723255" y="260690"/>
                </a:cubicBezTo>
                <a:lnTo>
                  <a:pt x="723255" y="158194"/>
                </a:lnTo>
                <a:cubicBezTo>
                  <a:pt x="723255" y="154239"/>
                  <a:pt x="719959" y="150943"/>
                  <a:pt x="716004" y="150943"/>
                </a:cubicBezTo>
                <a:lnTo>
                  <a:pt x="512000" y="150943"/>
                </a:lnTo>
                <a:cubicBezTo>
                  <a:pt x="508046" y="150943"/>
                  <a:pt x="504750" y="154239"/>
                  <a:pt x="504750" y="158194"/>
                </a:cubicBezTo>
                <a:lnTo>
                  <a:pt x="504750" y="258383"/>
                </a:lnTo>
                <a:cubicBezTo>
                  <a:pt x="398298" y="277169"/>
                  <a:pt x="301734" y="324297"/>
                  <a:pt x="223296" y="392189"/>
                </a:cubicBezTo>
                <a:lnTo>
                  <a:pt x="179464" y="351981"/>
                </a:lnTo>
                <a:cubicBezTo>
                  <a:pt x="178145" y="350993"/>
                  <a:pt x="176168" y="350993"/>
                  <a:pt x="175179" y="351981"/>
                </a:cubicBezTo>
                <a:lnTo>
                  <a:pt x="105310" y="427783"/>
                </a:lnTo>
                <a:cubicBezTo>
                  <a:pt x="104322" y="429101"/>
                  <a:pt x="104322" y="431078"/>
                  <a:pt x="105640" y="432067"/>
                </a:cubicBezTo>
                <a:lnTo>
                  <a:pt x="147495" y="470627"/>
                </a:lnTo>
                <a:cubicBezTo>
                  <a:pt x="66421" y="571805"/>
                  <a:pt x="17974" y="700008"/>
                  <a:pt x="17974" y="839416"/>
                </a:cubicBezTo>
                <a:cubicBezTo>
                  <a:pt x="17974" y="1165362"/>
                  <a:pt x="281960" y="1429348"/>
                  <a:pt x="607905" y="1429348"/>
                </a:cubicBezTo>
                <a:cubicBezTo>
                  <a:pt x="933851" y="1429348"/>
                  <a:pt x="1197837" y="1165362"/>
                  <a:pt x="1197837" y="839416"/>
                </a:cubicBezTo>
                <a:cubicBezTo>
                  <a:pt x="1197837" y="701985"/>
                  <a:pt x="1151038" y="575760"/>
                  <a:pt x="1072270" y="475571"/>
                </a:cubicBezTo>
                <a:lnTo>
                  <a:pt x="1123354" y="428442"/>
                </a:lnTo>
                <a:cubicBezTo>
                  <a:pt x="1125001" y="426794"/>
                  <a:pt x="1125001" y="424817"/>
                  <a:pt x="1124013" y="423828"/>
                </a:cubicBezTo>
                <a:lnTo>
                  <a:pt x="1124013" y="423828"/>
                </a:lnTo>
                <a:close/>
                <a:moveTo>
                  <a:pt x="608235" y="302546"/>
                </a:moveTo>
                <a:cubicBezTo>
                  <a:pt x="311951" y="302546"/>
                  <a:pt x="71694" y="542803"/>
                  <a:pt x="71694" y="839087"/>
                </a:cubicBezTo>
                <a:cubicBezTo>
                  <a:pt x="71694" y="1135371"/>
                  <a:pt x="311951" y="1375628"/>
                  <a:pt x="608235" y="1375628"/>
                </a:cubicBezTo>
                <a:cubicBezTo>
                  <a:pt x="904519" y="1375628"/>
                  <a:pt x="1144776" y="1135371"/>
                  <a:pt x="1144776" y="839087"/>
                </a:cubicBezTo>
                <a:cubicBezTo>
                  <a:pt x="1144776" y="542803"/>
                  <a:pt x="904519" y="302546"/>
                  <a:pt x="608235" y="302546"/>
                </a:cubicBezTo>
                <a:lnTo>
                  <a:pt x="608235" y="302546"/>
                </a:lnTo>
                <a:close/>
                <a:moveTo>
                  <a:pt x="1225521" y="359891"/>
                </a:moveTo>
                <a:cubicBezTo>
                  <a:pt x="1231783" y="366482"/>
                  <a:pt x="1231453" y="377358"/>
                  <a:pt x="1224532" y="383620"/>
                </a:cubicBezTo>
                <a:lnTo>
                  <a:pt x="1171801" y="432397"/>
                </a:lnTo>
                <a:cubicBezTo>
                  <a:pt x="1165209" y="438659"/>
                  <a:pt x="1154333" y="438329"/>
                  <a:pt x="1148072" y="431408"/>
                </a:cubicBezTo>
                <a:lnTo>
                  <a:pt x="1049200" y="324627"/>
                </a:lnTo>
                <a:cubicBezTo>
                  <a:pt x="1042938" y="318036"/>
                  <a:pt x="1043268" y="307160"/>
                  <a:pt x="1050189" y="301228"/>
                </a:cubicBezTo>
                <a:lnTo>
                  <a:pt x="1102920" y="252451"/>
                </a:lnTo>
                <a:cubicBezTo>
                  <a:pt x="1109512" y="246189"/>
                  <a:pt x="1120387" y="246519"/>
                  <a:pt x="1126649" y="253440"/>
                </a:cubicBezTo>
                <a:lnTo>
                  <a:pt x="1225521" y="359891"/>
                </a:lnTo>
                <a:lnTo>
                  <a:pt x="1225521" y="359891"/>
                </a:lnTo>
                <a:close/>
                <a:moveTo>
                  <a:pt x="4461" y="363516"/>
                </a:moveTo>
                <a:lnTo>
                  <a:pt x="103333" y="256736"/>
                </a:lnTo>
                <a:cubicBezTo>
                  <a:pt x="109595" y="250144"/>
                  <a:pt x="120141" y="249485"/>
                  <a:pt x="127062" y="255747"/>
                </a:cubicBezTo>
                <a:lnTo>
                  <a:pt x="179793" y="304523"/>
                </a:lnTo>
                <a:cubicBezTo>
                  <a:pt x="186385" y="310785"/>
                  <a:pt x="187044" y="321331"/>
                  <a:pt x="180782" y="328252"/>
                </a:cubicBezTo>
                <a:lnTo>
                  <a:pt x="81911" y="435033"/>
                </a:lnTo>
                <a:cubicBezTo>
                  <a:pt x="75649" y="441954"/>
                  <a:pt x="65103" y="442284"/>
                  <a:pt x="58182" y="436022"/>
                </a:cubicBezTo>
                <a:lnTo>
                  <a:pt x="5450" y="387246"/>
                </a:lnTo>
                <a:cubicBezTo>
                  <a:pt x="-1471" y="380984"/>
                  <a:pt x="-1800" y="370437"/>
                  <a:pt x="4461" y="363516"/>
                </a:cubicBezTo>
                <a:lnTo>
                  <a:pt x="4461" y="363516"/>
                </a:lnTo>
                <a:close/>
                <a:moveTo>
                  <a:pt x="428619" y="0"/>
                </a:moveTo>
                <a:lnTo>
                  <a:pt x="799056" y="0"/>
                </a:lnTo>
                <a:cubicBezTo>
                  <a:pt x="808943" y="0"/>
                  <a:pt x="816853" y="7910"/>
                  <a:pt x="816853" y="17797"/>
                </a:cubicBezTo>
                <a:lnTo>
                  <a:pt x="816853" y="117986"/>
                </a:lnTo>
                <a:cubicBezTo>
                  <a:pt x="816853" y="127873"/>
                  <a:pt x="808943" y="135783"/>
                  <a:pt x="799056" y="135783"/>
                </a:cubicBezTo>
                <a:lnTo>
                  <a:pt x="428619" y="135783"/>
                </a:lnTo>
                <a:cubicBezTo>
                  <a:pt x="418732" y="135783"/>
                  <a:pt x="410822" y="127873"/>
                  <a:pt x="410822" y="117986"/>
                </a:cubicBezTo>
                <a:lnTo>
                  <a:pt x="410822" y="17797"/>
                </a:lnTo>
                <a:cubicBezTo>
                  <a:pt x="410822" y="7910"/>
                  <a:pt x="418732" y="0"/>
                  <a:pt x="428619" y="0"/>
                </a:cubicBezTo>
                <a:lnTo>
                  <a:pt x="428619" y="0"/>
                </a:lnTo>
                <a:close/>
                <a:moveTo>
                  <a:pt x="536059" y="829200"/>
                </a:moveTo>
                <a:cubicBezTo>
                  <a:pt x="532434" y="869737"/>
                  <a:pt x="562754" y="905660"/>
                  <a:pt x="603291" y="909285"/>
                </a:cubicBezTo>
                <a:cubicBezTo>
                  <a:pt x="643828" y="912911"/>
                  <a:pt x="679752" y="882590"/>
                  <a:pt x="683377" y="842053"/>
                </a:cubicBezTo>
                <a:cubicBezTo>
                  <a:pt x="687002" y="801516"/>
                  <a:pt x="656682" y="765593"/>
                  <a:pt x="616145" y="761967"/>
                </a:cubicBezTo>
                <a:cubicBezTo>
                  <a:pt x="575278" y="758342"/>
                  <a:pt x="539684" y="788333"/>
                  <a:pt x="536059" y="829200"/>
                </a:cubicBezTo>
                <a:lnTo>
                  <a:pt x="536059" y="829200"/>
                </a:lnTo>
                <a:close/>
                <a:moveTo>
                  <a:pt x="239116" y="748784"/>
                </a:moveTo>
                <a:lnTo>
                  <a:pt x="179464" y="757353"/>
                </a:lnTo>
                <a:cubicBezTo>
                  <a:pt x="176168" y="757683"/>
                  <a:pt x="173861" y="760320"/>
                  <a:pt x="173531" y="763615"/>
                </a:cubicBezTo>
                <a:lnTo>
                  <a:pt x="167599" y="830848"/>
                </a:lnTo>
                <a:cubicBezTo>
                  <a:pt x="167269" y="834143"/>
                  <a:pt x="169247" y="836780"/>
                  <a:pt x="172213" y="837769"/>
                </a:cubicBezTo>
                <a:lnTo>
                  <a:pt x="229229" y="856554"/>
                </a:lnTo>
                <a:cubicBezTo>
                  <a:pt x="230877" y="888193"/>
                  <a:pt x="236150" y="918513"/>
                  <a:pt x="245048" y="947845"/>
                </a:cubicBezTo>
                <a:lnTo>
                  <a:pt x="198908" y="984098"/>
                </a:lnTo>
                <a:cubicBezTo>
                  <a:pt x="196272" y="986075"/>
                  <a:pt x="195613" y="989371"/>
                  <a:pt x="196931" y="992337"/>
                </a:cubicBezTo>
                <a:lnTo>
                  <a:pt x="225604" y="1053308"/>
                </a:lnTo>
                <a:cubicBezTo>
                  <a:pt x="226922" y="1056274"/>
                  <a:pt x="229888" y="1057592"/>
                  <a:pt x="233184" y="1057262"/>
                </a:cubicBezTo>
                <a:lnTo>
                  <a:pt x="290199" y="1045068"/>
                </a:lnTo>
                <a:cubicBezTo>
                  <a:pt x="307337" y="1071434"/>
                  <a:pt x="327770" y="1095822"/>
                  <a:pt x="350511" y="1117244"/>
                </a:cubicBezTo>
                <a:lnTo>
                  <a:pt x="329418" y="1170305"/>
                </a:lnTo>
                <a:cubicBezTo>
                  <a:pt x="328100" y="1173271"/>
                  <a:pt x="329089" y="1176567"/>
                  <a:pt x="331725" y="1178544"/>
                </a:cubicBezTo>
                <a:lnTo>
                  <a:pt x="387093" y="1217104"/>
                </a:lnTo>
                <a:cubicBezTo>
                  <a:pt x="389730" y="1219082"/>
                  <a:pt x="393025" y="1218752"/>
                  <a:pt x="395662" y="1216445"/>
                </a:cubicBezTo>
                <a:lnTo>
                  <a:pt x="437847" y="1178544"/>
                </a:lnTo>
                <a:cubicBezTo>
                  <a:pt x="465860" y="1192716"/>
                  <a:pt x="495851" y="1203922"/>
                  <a:pt x="527490" y="1210842"/>
                </a:cubicBezTo>
                <a:lnTo>
                  <a:pt x="535729" y="1266210"/>
                </a:lnTo>
                <a:cubicBezTo>
                  <a:pt x="536059" y="1269506"/>
                  <a:pt x="538696" y="1271813"/>
                  <a:pt x="541991" y="1272143"/>
                </a:cubicBezTo>
                <a:lnTo>
                  <a:pt x="609224" y="1277745"/>
                </a:lnTo>
                <a:cubicBezTo>
                  <a:pt x="612519" y="1278075"/>
                  <a:pt x="615156" y="1276097"/>
                  <a:pt x="616145" y="1273131"/>
                </a:cubicBezTo>
                <a:lnTo>
                  <a:pt x="633612" y="1219741"/>
                </a:lnTo>
                <a:cubicBezTo>
                  <a:pt x="666239" y="1218093"/>
                  <a:pt x="697878" y="1212161"/>
                  <a:pt x="728199" y="1202603"/>
                </a:cubicBezTo>
                <a:lnTo>
                  <a:pt x="762803" y="1246436"/>
                </a:lnTo>
                <a:cubicBezTo>
                  <a:pt x="764781" y="1249073"/>
                  <a:pt x="768077" y="1249732"/>
                  <a:pt x="771043" y="1248414"/>
                </a:cubicBezTo>
                <a:lnTo>
                  <a:pt x="832013" y="1219741"/>
                </a:lnTo>
                <a:cubicBezTo>
                  <a:pt x="834979" y="1218422"/>
                  <a:pt x="836298" y="1215456"/>
                  <a:pt x="835639" y="1212161"/>
                </a:cubicBezTo>
                <a:lnTo>
                  <a:pt x="824104" y="1157122"/>
                </a:lnTo>
                <a:cubicBezTo>
                  <a:pt x="850799" y="1139655"/>
                  <a:pt x="875187" y="1118563"/>
                  <a:pt x="896939" y="1095163"/>
                </a:cubicBezTo>
                <a:lnTo>
                  <a:pt x="949341" y="1115926"/>
                </a:lnTo>
                <a:cubicBezTo>
                  <a:pt x="952307" y="1117244"/>
                  <a:pt x="955602" y="1116256"/>
                  <a:pt x="957580" y="1113619"/>
                </a:cubicBezTo>
                <a:lnTo>
                  <a:pt x="996139" y="1058251"/>
                </a:lnTo>
                <a:cubicBezTo>
                  <a:pt x="998117" y="1055615"/>
                  <a:pt x="997787" y="1052319"/>
                  <a:pt x="995480" y="1049682"/>
                </a:cubicBezTo>
                <a:lnTo>
                  <a:pt x="957250" y="1007168"/>
                </a:lnTo>
                <a:cubicBezTo>
                  <a:pt x="971092" y="979154"/>
                  <a:pt x="981638" y="949163"/>
                  <a:pt x="988559" y="917854"/>
                </a:cubicBezTo>
                <a:lnTo>
                  <a:pt x="1045575" y="909615"/>
                </a:lnTo>
                <a:cubicBezTo>
                  <a:pt x="1048871" y="909285"/>
                  <a:pt x="1051178" y="906649"/>
                  <a:pt x="1051507" y="903353"/>
                </a:cubicBezTo>
                <a:lnTo>
                  <a:pt x="1057440" y="836121"/>
                </a:lnTo>
                <a:cubicBezTo>
                  <a:pt x="1057769" y="832825"/>
                  <a:pt x="1055792" y="830188"/>
                  <a:pt x="1052826" y="829200"/>
                </a:cubicBezTo>
                <a:lnTo>
                  <a:pt x="996799" y="811073"/>
                </a:lnTo>
                <a:cubicBezTo>
                  <a:pt x="994821" y="779434"/>
                  <a:pt x="988889" y="748784"/>
                  <a:pt x="979331" y="719453"/>
                </a:cubicBezTo>
                <a:lnTo>
                  <a:pt x="1025801" y="682870"/>
                </a:lnTo>
                <a:cubicBezTo>
                  <a:pt x="1028437" y="680893"/>
                  <a:pt x="1029097" y="677597"/>
                  <a:pt x="1027778" y="674631"/>
                </a:cubicBezTo>
                <a:lnTo>
                  <a:pt x="999105" y="613660"/>
                </a:lnTo>
                <a:cubicBezTo>
                  <a:pt x="997787" y="610694"/>
                  <a:pt x="994821" y="609376"/>
                  <a:pt x="991526" y="610035"/>
                </a:cubicBezTo>
                <a:lnTo>
                  <a:pt x="932203" y="622559"/>
                </a:lnTo>
                <a:cubicBezTo>
                  <a:pt x="915065" y="597182"/>
                  <a:pt x="894961" y="573782"/>
                  <a:pt x="872551" y="553020"/>
                </a:cubicBezTo>
                <a:lnTo>
                  <a:pt x="894961" y="496663"/>
                </a:lnTo>
                <a:cubicBezTo>
                  <a:pt x="896280" y="493697"/>
                  <a:pt x="895291" y="490401"/>
                  <a:pt x="892654" y="488424"/>
                </a:cubicBezTo>
                <a:lnTo>
                  <a:pt x="837286" y="449864"/>
                </a:lnTo>
                <a:cubicBezTo>
                  <a:pt x="834650" y="448216"/>
                  <a:pt x="831354" y="448216"/>
                  <a:pt x="828718" y="450523"/>
                </a:cubicBezTo>
                <a:lnTo>
                  <a:pt x="782578" y="491719"/>
                </a:lnTo>
                <a:cubicBezTo>
                  <a:pt x="755883" y="478537"/>
                  <a:pt x="727210" y="468320"/>
                  <a:pt x="697219" y="461728"/>
                </a:cubicBezTo>
                <a:lnTo>
                  <a:pt x="688320" y="400428"/>
                </a:lnTo>
                <a:cubicBezTo>
                  <a:pt x="687991" y="397133"/>
                  <a:pt x="685354" y="394826"/>
                  <a:pt x="682059" y="394496"/>
                </a:cubicBezTo>
                <a:lnTo>
                  <a:pt x="614826" y="388564"/>
                </a:lnTo>
                <a:cubicBezTo>
                  <a:pt x="611531" y="388234"/>
                  <a:pt x="608894" y="390212"/>
                  <a:pt x="607905" y="393178"/>
                </a:cubicBezTo>
                <a:lnTo>
                  <a:pt x="588461" y="452500"/>
                </a:lnTo>
                <a:cubicBezTo>
                  <a:pt x="558140" y="454478"/>
                  <a:pt x="528479" y="459751"/>
                  <a:pt x="500136" y="468649"/>
                </a:cubicBezTo>
                <a:lnTo>
                  <a:pt x="461576" y="419873"/>
                </a:lnTo>
                <a:cubicBezTo>
                  <a:pt x="459599" y="417236"/>
                  <a:pt x="456303" y="416577"/>
                  <a:pt x="453337" y="417896"/>
                </a:cubicBezTo>
                <a:lnTo>
                  <a:pt x="392366" y="446568"/>
                </a:lnTo>
                <a:cubicBezTo>
                  <a:pt x="389400" y="447886"/>
                  <a:pt x="388082" y="450853"/>
                  <a:pt x="388741" y="454148"/>
                </a:cubicBezTo>
                <a:lnTo>
                  <a:pt x="401594" y="515449"/>
                </a:lnTo>
                <a:cubicBezTo>
                  <a:pt x="376547" y="531927"/>
                  <a:pt x="353477" y="551701"/>
                  <a:pt x="332714" y="573453"/>
                </a:cubicBezTo>
                <a:lnTo>
                  <a:pt x="275369" y="550713"/>
                </a:lnTo>
                <a:cubicBezTo>
                  <a:pt x="272403" y="549394"/>
                  <a:pt x="269107" y="550383"/>
                  <a:pt x="267129" y="553020"/>
                </a:cubicBezTo>
                <a:lnTo>
                  <a:pt x="228570" y="608387"/>
                </a:lnTo>
                <a:cubicBezTo>
                  <a:pt x="226922" y="611024"/>
                  <a:pt x="226922" y="614320"/>
                  <a:pt x="229229" y="616956"/>
                </a:cubicBezTo>
                <a:lnTo>
                  <a:pt x="270425" y="662766"/>
                </a:lnTo>
                <a:cubicBezTo>
                  <a:pt x="256913" y="689791"/>
                  <a:pt x="246366" y="718464"/>
                  <a:pt x="239116" y="748784"/>
                </a:cubicBezTo>
                <a:lnTo>
                  <a:pt x="239116" y="748784"/>
                </a:lnTo>
                <a:close/>
                <a:moveTo>
                  <a:pt x="335350" y="812721"/>
                </a:moveTo>
                <a:cubicBezTo>
                  <a:pt x="322167" y="965971"/>
                  <a:pt x="435869" y="1101095"/>
                  <a:pt x="589120" y="1114278"/>
                </a:cubicBezTo>
                <a:cubicBezTo>
                  <a:pt x="742370" y="1127461"/>
                  <a:pt x="877494" y="1013759"/>
                  <a:pt x="890677" y="860509"/>
                </a:cubicBezTo>
                <a:cubicBezTo>
                  <a:pt x="903860" y="707259"/>
                  <a:pt x="790158" y="572134"/>
                  <a:pt x="636908" y="558952"/>
                </a:cubicBezTo>
                <a:cubicBezTo>
                  <a:pt x="483657" y="545769"/>
                  <a:pt x="348533" y="659471"/>
                  <a:pt x="335350" y="812721"/>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194ECF5-8588-4371-9356-69E029ABE5D7}"/>
              </a:ext>
            </a:extLst>
          </p:cNvPr>
          <p:cNvSpPr/>
          <p:nvPr/>
        </p:nvSpPr>
        <p:spPr>
          <a:xfrm>
            <a:off x="2058700" y="5014599"/>
            <a:ext cx="10282602" cy="4943559"/>
          </a:xfrm>
          <a:custGeom>
            <a:avLst/>
            <a:gdLst>
              <a:gd name="connsiteX0" fmla="*/ 6716154 w 10282601"/>
              <a:gd name="connsiteY0" fmla="*/ 692098 h 4943558"/>
              <a:gd name="connsiteX1" fmla="*/ 6955752 w 10282601"/>
              <a:gd name="connsiteY1" fmla="*/ 553679 h 4943558"/>
              <a:gd name="connsiteX2" fmla="*/ 8860340 w 10282601"/>
              <a:gd name="connsiteY2" fmla="*/ 553679 h 4943558"/>
              <a:gd name="connsiteX3" fmla="*/ 9099937 w 10282601"/>
              <a:gd name="connsiteY3" fmla="*/ 692098 h 4943558"/>
              <a:gd name="connsiteX4" fmla="*/ 9772921 w 10282601"/>
              <a:gd name="connsiteY4" fmla="*/ 1857789 h 4943558"/>
              <a:gd name="connsiteX5" fmla="*/ 10252446 w 10282601"/>
              <a:gd name="connsiteY5" fmla="*/ 1857130 h 4943558"/>
              <a:gd name="connsiteX6" fmla="*/ 10252446 w 10282601"/>
              <a:gd name="connsiteY6" fmla="*/ 1856801 h 4943558"/>
              <a:gd name="connsiteX7" fmla="*/ 10252117 w 10282601"/>
              <a:gd name="connsiteY7" fmla="*/ 1580621 h 4943558"/>
              <a:gd name="connsiteX8" fmla="*/ 9419621 w 10282601"/>
              <a:gd name="connsiteY8" fmla="*/ 138420 h 4943558"/>
              <a:gd name="connsiteX9" fmla="*/ 9180024 w 10282601"/>
              <a:gd name="connsiteY9" fmla="*/ 0 h 4943558"/>
              <a:gd name="connsiteX10" fmla="*/ 6636069 w 10282601"/>
              <a:gd name="connsiteY10" fmla="*/ 0 h 4943558"/>
              <a:gd name="connsiteX11" fmla="*/ 6396471 w 10282601"/>
              <a:gd name="connsiteY11" fmla="*/ 138420 h 4943558"/>
              <a:gd name="connsiteX12" fmla="*/ 4012687 w 10282601"/>
              <a:gd name="connsiteY12" fmla="*/ 4267939 h 4943558"/>
              <a:gd name="connsiteX13" fmla="*/ 3773089 w 10282601"/>
              <a:gd name="connsiteY13" fmla="*/ 4406359 h 4943558"/>
              <a:gd name="connsiteX14" fmla="*/ 1868171 w 10282601"/>
              <a:gd name="connsiteY14" fmla="*/ 4406359 h 4943558"/>
              <a:gd name="connsiteX15" fmla="*/ 1628573 w 10282601"/>
              <a:gd name="connsiteY15" fmla="*/ 4267939 h 4943558"/>
              <a:gd name="connsiteX16" fmla="*/ 676114 w 10282601"/>
              <a:gd name="connsiteY16" fmla="*/ 2618438 h 4943558"/>
              <a:gd name="connsiteX17" fmla="*/ 676114 w 10282601"/>
              <a:gd name="connsiteY17" fmla="*/ 2341599 h 4943558"/>
              <a:gd name="connsiteX18" fmla="*/ 1628903 w 10282601"/>
              <a:gd name="connsiteY18" fmla="*/ 692098 h 4943558"/>
              <a:gd name="connsiteX19" fmla="*/ 1868500 w 10282601"/>
              <a:gd name="connsiteY19" fmla="*/ 553679 h 4943558"/>
              <a:gd name="connsiteX20" fmla="*/ 3773089 w 10282601"/>
              <a:gd name="connsiteY20" fmla="*/ 553679 h 4943558"/>
              <a:gd name="connsiteX21" fmla="*/ 4012687 w 10282601"/>
              <a:gd name="connsiteY21" fmla="*/ 692098 h 4943558"/>
              <a:gd name="connsiteX22" fmla="*/ 4683692 w 10282601"/>
              <a:gd name="connsiteY22" fmla="*/ 1854494 h 4943558"/>
              <a:gd name="connsiteX23" fmla="*/ 5163218 w 10282601"/>
              <a:gd name="connsiteY23" fmla="*/ 1853835 h 4943558"/>
              <a:gd name="connsiteX24" fmla="*/ 5163218 w 10282601"/>
              <a:gd name="connsiteY24" fmla="*/ 1853505 h 4943558"/>
              <a:gd name="connsiteX25" fmla="*/ 5162888 w 10282601"/>
              <a:gd name="connsiteY25" fmla="*/ 1577325 h 4943558"/>
              <a:gd name="connsiteX26" fmla="*/ 4332370 w 10282601"/>
              <a:gd name="connsiteY26" fmla="*/ 138420 h 4943558"/>
              <a:gd name="connsiteX27" fmla="*/ 4092772 w 10282601"/>
              <a:gd name="connsiteY27" fmla="*/ 0 h 4943558"/>
              <a:gd name="connsiteX28" fmla="*/ 1548817 w 10282601"/>
              <a:gd name="connsiteY28" fmla="*/ 0 h 4943558"/>
              <a:gd name="connsiteX29" fmla="*/ 1309219 w 10282601"/>
              <a:gd name="connsiteY29" fmla="*/ 138420 h 4943558"/>
              <a:gd name="connsiteX30" fmla="*/ 37077 w 10282601"/>
              <a:gd name="connsiteY30" fmla="*/ 2341599 h 4943558"/>
              <a:gd name="connsiteX31" fmla="*/ 37077 w 10282601"/>
              <a:gd name="connsiteY31" fmla="*/ 2618109 h 4943558"/>
              <a:gd name="connsiteX32" fmla="*/ 1308890 w 10282601"/>
              <a:gd name="connsiteY32" fmla="*/ 4821288 h 4943558"/>
              <a:gd name="connsiteX33" fmla="*/ 1548487 w 10282601"/>
              <a:gd name="connsiteY33" fmla="*/ 4959708 h 4943558"/>
              <a:gd name="connsiteX34" fmla="*/ 4092443 w 10282601"/>
              <a:gd name="connsiteY34" fmla="*/ 4959708 h 4943558"/>
              <a:gd name="connsiteX35" fmla="*/ 4332041 w 10282601"/>
              <a:gd name="connsiteY35" fmla="*/ 4821288 h 4943558"/>
              <a:gd name="connsiteX36" fmla="*/ 6716154 w 10282601"/>
              <a:gd name="connsiteY36" fmla="*/ 692098 h 494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82601" h="4943558">
                <a:moveTo>
                  <a:pt x="6716154" y="692098"/>
                </a:moveTo>
                <a:cubicBezTo>
                  <a:pt x="6765590" y="606410"/>
                  <a:pt x="6856881" y="553679"/>
                  <a:pt x="6955752" y="553679"/>
                </a:cubicBezTo>
                <a:lnTo>
                  <a:pt x="8860340" y="553679"/>
                </a:lnTo>
                <a:cubicBezTo>
                  <a:pt x="8959211" y="553679"/>
                  <a:pt x="9050502" y="606410"/>
                  <a:pt x="9099937" y="692098"/>
                </a:cubicBezTo>
                <a:lnTo>
                  <a:pt x="9772921" y="1857789"/>
                </a:lnTo>
                <a:cubicBezTo>
                  <a:pt x="9879701" y="2042679"/>
                  <a:pt x="10146324" y="2042019"/>
                  <a:pt x="10252446" y="1857130"/>
                </a:cubicBezTo>
                <a:lnTo>
                  <a:pt x="10252446" y="1856801"/>
                </a:lnTo>
                <a:cubicBezTo>
                  <a:pt x="10301552" y="1771442"/>
                  <a:pt x="10301222" y="1665979"/>
                  <a:pt x="10252117" y="1580621"/>
                </a:cubicBezTo>
                <a:lnTo>
                  <a:pt x="9419621" y="138420"/>
                </a:lnTo>
                <a:cubicBezTo>
                  <a:pt x="9370186" y="52731"/>
                  <a:pt x="9278895" y="0"/>
                  <a:pt x="9180024" y="0"/>
                </a:cubicBezTo>
                <a:lnTo>
                  <a:pt x="6636069" y="0"/>
                </a:lnTo>
                <a:cubicBezTo>
                  <a:pt x="6537197" y="0"/>
                  <a:pt x="6445906" y="52731"/>
                  <a:pt x="6396471" y="138420"/>
                </a:cubicBezTo>
                <a:cubicBezTo>
                  <a:pt x="6396141" y="139079"/>
                  <a:pt x="4577571" y="3290103"/>
                  <a:pt x="4012687" y="4267939"/>
                </a:cubicBezTo>
                <a:cubicBezTo>
                  <a:pt x="3963251" y="4353628"/>
                  <a:pt x="3871960" y="4406359"/>
                  <a:pt x="3773089" y="4406359"/>
                </a:cubicBezTo>
                <a:lnTo>
                  <a:pt x="1868171" y="4406359"/>
                </a:lnTo>
                <a:cubicBezTo>
                  <a:pt x="1769300" y="4406359"/>
                  <a:pt x="1678009" y="4353628"/>
                  <a:pt x="1628573" y="4267939"/>
                </a:cubicBezTo>
                <a:lnTo>
                  <a:pt x="676114" y="2618438"/>
                </a:lnTo>
                <a:cubicBezTo>
                  <a:pt x="626678" y="2532750"/>
                  <a:pt x="626678" y="2427288"/>
                  <a:pt x="676114" y="2341599"/>
                </a:cubicBezTo>
                <a:lnTo>
                  <a:pt x="1628903" y="692098"/>
                </a:lnTo>
                <a:cubicBezTo>
                  <a:pt x="1678338" y="606410"/>
                  <a:pt x="1769629" y="553679"/>
                  <a:pt x="1868500" y="553679"/>
                </a:cubicBezTo>
                <a:lnTo>
                  <a:pt x="3773089" y="553679"/>
                </a:lnTo>
                <a:cubicBezTo>
                  <a:pt x="3871960" y="553679"/>
                  <a:pt x="3963251" y="606410"/>
                  <a:pt x="4012687" y="692098"/>
                </a:cubicBezTo>
                <a:lnTo>
                  <a:pt x="4683692" y="1854494"/>
                </a:lnTo>
                <a:cubicBezTo>
                  <a:pt x="4790473" y="2039383"/>
                  <a:pt x="5057096" y="2038724"/>
                  <a:pt x="5163218" y="1853835"/>
                </a:cubicBezTo>
                <a:lnTo>
                  <a:pt x="5163218" y="1853505"/>
                </a:lnTo>
                <a:cubicBezTo>
                  <a:pt x="5212323" y="1768146"/>
                  <a:pt x="5211994" y="1663013"/>
                  <a:pt x="5162888" y="1577325"/>
                </a:cubicBezTo>
                <a:lnTo>
                  <a:pt x="4332370" y="138420"/>
                </a:lnTo>
                <a:cubicBezTo>
                  <a:pt x="4282934" y="52731"/>
                  <a:pt x="4191643" y="0"/>
                  <a:pt x="4092772" y="0"/>
                </a:cubicBezTo>
                <a:lnTo>
                  <a:pt x="1548817" y="0"/>
                </a:lnTo>
                <a:cubicBezTo>
                  <a:pt x="1449946" y="0"/>
                  <a:pt x="1358655" y="52731"/>
                  <a:pt x="1309219" y="138420"/>
                </a:cubicBezTo>
                <a:lnTo>
                  <a:pt x="37077" y="2341599"/>
                </a:lnTo>
                <a:cubicBezTo>
                  <a:pt x="-12359" y="2427288"/>
                  <a:pt x="-12359" y="2532750"/>
                  <a:pt x="37077" y="2618109"/>
                </a:cubicBezTo>
                <a:lnTo>
                  <a:pt x="1308890" y="4821288"/>
                </a:lnTo>
                <a:cubicBezTo>
                  <a:pt x="1358325" y="4906977"/>
                  <a:pt x="1449616" y="4959708"/>
                  <a:pt x="1548487" y="4959708"/>
                </a:cubicBezTo>
                <a:lnTo>
                  <a:pt x="4092443" y="4959708"/>
                </a:lnTo>
                <a:cubicBezTo>
                  <a:pt x="4191314" y="4959708"/>
                  <a:pt x="4282605" y="4906977"/>
                  <a:pt x="4332041" y="4821288"/>
                </a:cubicBezTo>
                <a:cubicBezTo>
                  <a:pt x="4592072" y="4371754"/>
                  <a:pt x="4808929" y="3996044"/>
                  <a:pt x="6716154" y="692098"/>
                </a:cubicBezTo>
                <a:close/>
              </a:path>
            </a:pathLst>
          </a:custGeom>
          <a:gradFill>
            <a:gsLst>
              <a:gs pos="0">
                <a:schemeClr val="accent3"/>
              </a:gs>
              <a:gs pos="100000">
                <a:schemeClr val="accent5"/>
              </a:gs>
            </a:gsLst>
            <a:lin ang="5400000" scaled="1"/>
          </a:gradFill>
          <a:ln w="32947" cap="flat">
            <a:noFill/>
            <a:prstDash val="solid"/>
            <a:miter/>
          </a:ln>
        </p:spPr>
        <p:txBody>
          <a:bodyPr rtlCol="0" anchor="ctr"/>
          <a:lstStyle/>
          <a:p>
            <a:endParaRPr lang="en-US"/>
          </a:p>
        </p:txBody>
      </p:sp>
      <p:sp>
        <p:nvSpPr>
          <p:cNvPr id="76" name="Rectangle 75">
            <a:extLst>
              <a:ext uri="{FF2B5EF4-FFF2-40B4-BE49-F238E27FC236}">
                <a16:creationId xmlns:a16="http://schemas.microsoft.com/office/drawing/2014/main" id="{CE55FEAC-15DF-411D-B37F-FB42E666B5F1}"/>
              </a:ext>
            </a:extLst>
          </p:cNvPr>
          <p:cNvSpPr/>
          <p:nvPr/>
        </p:nvSpPr>
        <p:spPr>
          <a:xfrm>
            <a:off x="2369125" y="10950044"/>
            <a:ext cx="4508912" cy="707886"/>
          </a:xfrm>
          <a:prstGeom prst="rect">
            <a:avLst/>
          </a:prstGeom>
        </p:spPr>
        <p:txBody>
          <a:bodyPr wrap="square">
            <a:spAutoFit/>
          </a:bodyPr>
          <a:lstStyle/>
          <a:p>
            <a:pPr algn="ctr"/>
            <a:r>
              <a:rPr lang="da-DK" sz="4000" b="1" dirty="0">
                <a:solidFill>
                  <a:schemeClr val="accent5"/>
                </a:solidFill>
              </a:rPr>
              <a:t>LOREM DOLOR</a:t>
            </a:r>
            <a:endParaRPr lang="en-US" sz="4000" b="1" dirty="0">
              <a:solidFill>
                <a:schemeClr val="accent5"/>
              </a:solidFill>
            </a:endParaRPr>
          </a:p>
        </p:txBody>
      </p:sp>
      <p:sp>
        <p:nvSpPr>
          <p:cNvPr id="77" name="Rectangle 76">
            <a:extLst>
              <a:ext uri="{FF2B5EF4-FFF2-40B4-BE49-F238E27FC236}">
                <a16:creationId xmlns:a16="http://schemas.microsoft.com/office/drawing/2014/main" id="{C4A27E86-DA24-43F1-95FA-821055575E79}"/>
              </a:ext>
            </a:extLst>
          </p:cNvPr>
          <p:cNvSpPr/>
          <p:nvPr/>
        </p:nvSpPr>
        <p:spPr>
          <a:xfrm>
            <a:off x="7824234" y="10950044"/>
            <a:ext cx="4157466" cy="707886"/>
          </a:xfrm>
          <a:prstGeom prst="rect">
            <a:avLst/>
          </a:prstGeom>
        </p:spPr>
        <p:txBody>
          <a:bodyPr wrap="square">
            <a:spAutoFit/>
          </a:bodyPr>
          <a:lstStyle/>
          <a:p>
            <a:pPr algn="ctr"/>
            <a:r>
              <a:rPr lang="da-DK" sz="4000" b="1" dirty="0">
                <a:solidFill>
                  <a:schemeClr val="accent5"/>
                </a:solidFill>
              </a:rPr>
              <a:t>LOREM IPSUM</a:t>
            </a:r>
            <a:endParaRPr lang="en-US" sz="4000" b="1" dirty="0">
              <a:solidFill>
                <a:schemeClr val="accent5"/>
              </a:solidFill>
            </a:endParaRPr>
          </a:p>
        </p:txBody>
      </p:sp>
      <p:sp>
        <p:nvSpPr>
          <p:cNvPr id="78" name="Rectangle 77">
            <a:extLst>
              <a:ext uri="{FF2B5EF4-FFF2-40B4-BE49-F238E27FC236}">
                <a16:creationId xmlns:a16="http://schemas.microsoft.com/office/drawing/2014/main" id="{86191BB4-FA0C-430B-A9BE-9DEA5C841A7B}"/>
              </a:ext>
            </a:extLst>
          </p:cNvPr>
          <p:cNvSpPr/>
          <p:nvPr/>
        </p:nvSpPr>
        <p:spPr>
          <a:xfrm>
            <a:off x="12927897" y="10950044"/>
            <a:ext cx="4157466" cy="707886"/>
          </a:xfrm>
          <a:prstGeom prst="rect">
            <a:avLst/>
          </a:prstGeom>
        </p:spPr>
        <p:txBody>
          <a:bodyPr wrap="square">
            <a:spAutoFit/>
          </a:bodyPr>
          <a:lstStyle/>
          <a:p>
            <a:pPr algn="ctr"/>
            <a:r>
              <a:rPr lang="da-DK" sz="4000" b="1" dirty="0">
                <a:solidFill>
                  <a:schemeClr val="accent5"/>
                </a:solidFill>
              </a:rPr>
              <a:t>LOREM IPSUM</a:t>
            </a:r>
            <a:endParaRPr lang="en-US" sz="4000" b="1" dirty="0">
              <a:solidFill>
                <a:schemeClr val="accent5"/>
              </a:solidFill>
            </a:endParaRPr>
          </a:p>
        </p:txBody>
      </p:sp>
      <p:sp>
        <p:nvSpPr>
          <p:cNvPr id="79" name="Rectangle 78">
            <a:extLst>
              <a:ext uri="{FF2B5EF4-FFF2-40B4-BE49-F238E27FC236}">
                <a16:creationId xmlns:a16="http://schemas.microsoft.com/office/drawing/2014/main" id="{EAA9FF80-AC49-4561-B469-AEFF669F6AD5}"/>
              </a:ext>
            </a:extLst>
          </p:cNvPr>
          <p:cNvSpPr/>
          <p:nvPr/>
        </p:nvSpPr>
        <p:spPr>
          <a:xfrm>
            <a:off x="18031560" y="10950044"/>
            <a:ext cx="4157466" cy="707886"/>
          </a:xfrm>
          <a:prstGeom prst="rect">
            <a:avLst/>
          </a:prstGeom>
        </p:spPr>
        <p:txBody>
          <a:bodyPr wrap="square">
            <a:spAutoFit/>
          </a:bodyPr>
          <a:lstStyle/>
          <a:p>
            <a:pPr algn="ctr"/>
            <a:r>
              <a:rPr lang="da-DK" sz="4000" b="1" dirty="0">
                <a:solidFill>
                  <a:schemeClr val="accent5"/>
                </a:solidFill>
              </a:rPr>
              <a:t>LOREM IPSUM</a:t>
            </a:r>
            <a:endParaRPr lang="en-US" sz="4000" b="1" dirty="0">
              <a:solidFill>
                <a:schemeClr val="accent5"/>
              </a:solidFill>
            </a:endParaRPr>
          </a:p>
        </p:txBody>
      </p:sp>
      <p:sp>
        <p:nvSpPr>
          <p:cNvPr id="80" name="Rectangle 79">
            <a:extLst>
              <a:ext uri="{FF2B5EF4-FFF2-40B4-BE49-F238E27FC236}">
                <a16:creationId xmlns:a16="http://schemas.microsoft.com/office/drawing/2014/main" id="{831FA720-084F-4C21-B38F-4234343C48CA}"/>
              </a:ext>
            </a:extLst>
          </p:cNvPr>
          <p:cNvSpPr/>
          <p:nvPr/>
        </p:nvSpPr>
        <p:spPr>
          <a:xfrm>
            <a:off x="23340438" y="10950044"/>
            <a:ext cx="4157466" cy="707886"/>
          </a:xfrm>
          <a:prstGeom prst="rect">
            <a:avLst/>
          </a:prstGeom>
        </p:spPr>
        <p:txBody>
          <a:bodyPr wrap="square">
            <a:spAutoFit/>
          </a:bodyPr>
          <a:lstStyle/>
          <a:p>
            <a:pPr algn="ctr"/>
            <a:r>
              <a:rPr lang="da-DK" sz="4000" b="1" dirty="0">
                <a:solidFill>
                  <a:schemeClr val="accent5"/>
                </a:solidFill>
              </a:rPr>
              <a:t>LOREM IPSUM</a:t>
            </a:r>
            <a:endParaRPr lang="en-US" sz="4000" b="1" dirty="0">
              <a:solidFill>
                <a:schemeClr val="accent5"/>
              </a:solidFill>
            </a:endParaRPr>
          </a:p>
        </p:txBody>
      </p:sp>
      <p:sp>
        <p:nvSpPr>
          <p:cNvPr id="81" name="Rectangle 80">
            <a:extLst>
              <a:ext uri="{FF2B5EF4-FFF2-40B4-BE49-F238E27FC236}">
                <a16:creationId xmlns:a16="http://schemas.microsoft.com/office/drawing/2014/main" id="{CE5C82D4-C454-4439-9050-4DF538FC5B14}"/>
              </a:ext>
            </a:extLst>
          </p:cNvPr>
          <p:cNvSpPr/>
          <p:nvPr/>
        </p:nvSpPr>
        <p:spPr>
          <a:xfrm>
            <a:off x="2480075" y="11913002"/>
            <a:ext cx="4508912"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Lorem ipsum is placeholder text commonly used in the graphic, print.</a:t>
            </a:r>
          </a:p>
        </p:txBody>
      </p:sp>
      <p:sp>
        <p:nvSpPr>
          <p:cNvPr id="82" name="Rectangle 81">
            <a:extLst>
              <a:ext uri="{FF2B5EF4-FFF2-40B4-BE49-F238E27FC236}">
                <a16:creationId xmlns:a16="http://schemas.microsoft.com/office/drawing/2014/main" id="{29288A8D-55CE-45F9-B693-D086256CECAC}"/>
              </a:ext>
            </a:extLst>
          </p:cNvPr>
          <p:cNvSpPr/>
          <p:nvPr/>
        </p:nvSpPr>
        <p:spPr>
          <a:xfrm>
            <a:off x="7893556" y="11858673"/>
            <a:ext cx="4508912"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Lorem ipsum is placeholder text commonly used in the graphic, print.</a:t>
            </a:r>
          </a:p>
        </p:txBody>
      </p:sp>
      <p:sp>
        <p:nvSpPr>
          <p:cNvPr id="83" name="Rectangle 82">
            <a:extLst>
              <a:ext uri="{FF2B5EF4-FFF2-40B4-BE49-F238E27FC236}">
                <a16:creationId xmlns:a16="http://schemas.microsoft.com/office/drawing/2014/main" id="{0A404041-8FFB-4A01-AD8C-CBC6C24AD09B}"/>
              </a:ext>
            </a:extLst>
          </p:cNvPr>
          <p:cNvSpPr/>
          <p:nvPr/>
        </p:nvSpPr>
        <p:spPr>
          <a:xfrm>
            <a:off x="12979174" y="11804344"/>
            <a:ext cx="4508912"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Lorem ipsum is placeholder text commonly used in the graphic, print.</a:t>
            </a:r>
          </a:p>
        </p:txBody>
      </p:sp>
      <p:sp>
        <p:nvSpPr>
          <p:cNvPr id="84" name="Rectangle 83">
            <a:extLst>
              <a:ext uri="{FF2B5EF4-FFF2-40B4-BE49-F238E27FC236}">
                <a16:creationId xmlns:a16="http://schemas.microsoft.com/office/drawing/2014/main" id="{C14D2254-5360-4062-9C21-44719FF829C7}"/>
              </a:ext>
            </a:extLst>
          </p:cNvPr>
          <p:cNvSpPr/>
          <p:nvPr/>
        </p:nvSpPr>
        <p:spPr>
          <a:xfrm>
            <a:off x="18135130" y="11750015"/>
            <a:ext cx="4508912"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Lorem ipsum is placeholder text commonly used in the graphic, print.</a:t>
            </a:r>
          </a:p>
        </p:txBody>
      </p:sp>
      <p:sp>
        <p:nvSpPr>
          <p:cNvPr id="85" name="Rectangle 84">
            <a:extLst>
              <a:ext uri="{FF2B5EF4-FFF2-40B4-BE49-F238E27FC236}">
                <a16:creationId xmlns:a16="http://schemas.microsoft.com/office/drawing/2014/main" id="{5F6211BA-BA41-47D7-A45F-DF2D10FA4774}"/>
              </a:ext>
            </a:extLst>
          </p:cNvPr>
          <p:cNvSpPr/>
          <p:nvPr/>
        </p:nvSpPr>
        <p:spPr>
          <a:xfrm>
            <a:off x="23427885" y="11695686"/>
            <a:ext cx="4508912"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Lorem ipsum is placeholder text commonly used in the graphic, print.</a:t>
            </a:r>
          </a:p>
        </p:txBody>
      </p:sp>
    </p:spTree>
    <p:extLst>
      <p:ext uri="{BB962C8B-B14F-4D97-AF65-F5344CB8AC3E}">
        <p14:creationId xmlns:p14="http://schemas.microsoft.com/office/powerpoint/2010/main" val="3294435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16</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INFOGRAPHICS</a:t>
            </a:r>
          </a:p>
        </p:txBody>
      </p:sp>
      <p:sp>
        <p:nvSpPr>
          <p:cNvPr id="13" name="Freeform: Shape 12">
            <a:extLst>
              <a:ext uri="{FF2B5EF4-FFF2-40B4-BE49-F238E27FC236}">
                <a16:creationId xmlns:a16="http://schemas.microsoft.com/office/drawing/2014/main" id="{57ADD893-3D9B-438A-9B80-6B8836B3C4BD}"/>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EA41733B-CD98-4E26-AA3D-9927A5F731E6}"/>
              </a:ext>
            </a:extLst>
          </p:cNvPr>
          <p:cNvSpPr/>
          <p:nvPr/>
        </p:nvSpPr>
        <p:spPr>
          <a:xfrm>
            <a:off x="1890685" y="4421136"/>
            <a:ext cx="6712294" cy="7077092"/>
          </a:xfrm>
          <a:custGeom>
            <a:avLst/>
            <a:gdLst>
              <a:gd name="connsiteX0" fmla="*/ 5946053 w 6712293"/>
              <a:gd name="connsiteY0" fmla="*/ 4234539 h 7077092"/>
              <a:gd name="connsiteX1" fmla="*/ 5294523 w 6712293"/>
              <a:gd name="connsiteY1" fmla="*/ 4607728 h 7077092"/>
              <a:gd name="connsiteX2" fmla="*/ 3550421 w 6712293"/>
              <a:gd name="connsiteY2" fmla="*/ 5590495 h 7077092"/>
              <a:gd name="connsiteX3" fmla="*/ 1512291 w 6712293"/>
              <a:gd name="connsiteY3" fmla="*/ 3468097 h 7077092"/>
              <a:gd name="connsiteX4" fmla="*/ 3431497 w 6712293"/>
              <a:gd name="connsiteY4" fmla="*/ 1514236 h 7077092"/>
              <a:gd name="connsiteX5" fmla="*/ 5297441 w 6712293"/>
              <a:gd name="connsiteY5" fmla="*/ 2498462 h 7077092"/>
              <a:gd name="connsiteX6" fmla="*/ 5939122 w 6712293"/>
              <a:gd name="connsiteY6" fmla="*/ 2866909 h 7077092"/>
              <a:gd name="connsiteX7" fmla="*/ 5967576 w 6712293"/>
              <a:gd name="connsiteY7" fmla="*/ 2866909 h 7077092"/>
              <a:gd name="connsiteX8" fmla="*/ 6611446 w 6712293"/>
              <a:gd name="connsiteY8" fmla="*/ 1752449 h 7077092"/>
              <a:gd name="connsiteX9" fmla="*/ 6345873 w 6712293"/>
              <a:gd name="connsiteY9" fmla="*/ 1363209 h 7077092"/>
              <a:gd name="connsiteX10" fmla="*/ 3449007 w 6712293"/>
              <a:gd name="connsiteY10" fmla="*/ 1416 h 7077092"/>
              <a:gd name="connsiteX11" fmla="*/ 2755 w 6712293"/>
              <a:gd name="connsiteY11" fmla="*/ 3409364 h 7077092"/>
              <a:gd name="connsiteX12" fmla="*/ 3550786 w 6712293"/>
              <a:gd name="connsiteY12" fmla="*/ 7101491 h 7077092"/>
              <a:gd name="connsiteX13" fmla="*/ 6345873 w 6712293"/>
              <a:gd name="connsiteY13" fmla="*/ 5738238 h 7077092"/>
              <a:gd name="connsiteX14" fmla="*/ 6590652 w 6712293"/>
              <a:gd name="connsiteY14" fmla="*/ 5384019 h 7077092"/>
              <a:gd name="connsiteX15" fmla="*/ 5946053 w 6712293"/>
              <a:gd name="connsiteY15" fmla="*/ 4234539 h 7077092"/>
              <a:gd name="connsiteX16" fmla="*/ 5946053 w 6712293"/>
              <a:gd name="connsiteY16" fmla="*/ 4234539 h 70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2293" h="7077092">
                <a:moveTo>
                  <a:pt x="5946053" y="4234539"/>
                </a:moveTo>
                <a:cubicBezTo>
                  <a:pt x="5677926" y="4234539"/>
                  <a:pt x="5433876" y="4378634"/>
                  <a:pt x="5294523" y="4607728"/>
                </a:cubicBezTo>
                <a:cubicBezTo>
                  <a:pt x="4936291" y="5196512"/>
                  <a:pt x="4288773" y="5590495"/>
                  <a:pt x="3550421" y="5590495"/>
                </a:cubicBezTo>
                <a:cubicBezTo>
                  <a:pt x="2398387" y="5590495"/>
                  <a:pt x="1466327" y="4630710"/>
                  <a:pt x="1512291" y="3468097"/>
                </a:cubicBezTo>
                <a:cubicBezTo>
                  <a:pt x="1553514" y="2426962"/>
                  <a:pt x="2391091" y="1573698"/>
                  <a:pt x="3431497" y="1514236"/>
                </a:cubicBezTo>
                <a:cubicBezTo>
                  <a:pt x="4220556" y="1469001"/>
                  <a:pt x="4920969" y="1875386"/>
                  <a:pt x="5297441" y="2498462"/>
                </a:cubicBezTo>
                <a:cubicBezTo>
                  <a:pt x="5434241" y="2724637"/>
                  <a:pt x="5675008" y="2866909"/>
                  <a:pt x="5939122" y="2866909"/>
                </a:cubicBezTo>
                <a:lnTo>
                  <a:pt x="5967576" y="2866909"/>
                </a:lnTo>
                <a:cubicBezTo>
                  <a:pt x="6539581" y="2866909"/>
                  <a:pt x="6901825" y="2244927"/>
                  <a:pt x="6611446" y="1752449"/>
                </a:cubicBezTo>
                <a:cubicBezTo>
                  <a:pt x="6531555" y="1616744"/>
                  <a:pt x="6442544" y="1486511"/>
                  <a:pt x="6345873" y="1363209"/>
                </a:cubicBezTo>
                <a:cubicBezTo>
                  <a:pt x="5676103" y="509216"/>
                  <a:pt x="4623658" y="-31416"/>
                  <a:pt x="3449007" y="1416"/>
                </a:cubicBezTo>
                <a:cubicBezTo>
                  <a:pt x="1591088" y="53582"/>
                  <a:pt x="74985" y="1552175"/>
                  <a:pt x="2755" y="3409364"/>
                </a:cubicBezTo>
                <a:cubicBezTo>
                  <a:pt x="-76042" y="5431443"/>
                  <a:pt x="1545853" y="7101491"/>
                  <a:pt x="3550786" y="7101491"/>
                </a:cubicBezTo>
                <a:cubicBezTo>
                  <a:pt x="4684215" y="7101491"/>
                  <a:pt x="5695437" y="6567791"/>
                  <a:pt x="6345873" y="5738238"/>
                </a:cubicBezTo>
                <a:cubicBezTo>
                  <a:pt x="6434154" y="5625516"/>
                  <a:pt x="6515869" y="5507321"/>
                  <a:pt x="6590652" y="5384019"/>
                </a:cubicBezTo>
                <a:cubicBezTo>
                  <a:pt x="6895989" y="4879502"/>
                  <a:pt x="6536297" y="4234539"/>
                  <a:pt x="5946053" y="4234539"/>
                </a:cubicBezTo>
                <a:lnTo>
                  <a:pt x="5946053" y="4234539"/>
                </a:lnTo>
                <a:close/>
              </a:path>
            </a:pathLst>
          </a:custGeom>
          <a:solidFill>
            <a:schemeClr val="accent2"/>
          </a:solidFill>
          <a:ln w="36477"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BAFCF37-D0B6-40D1-AC97-73A9591542C3}"/>
              </a:ext>
            </a:extLst>
          </p:cNvPr>
          <p:cNvSpPr/>
          <p:nvPr/>
        </p:nvSpPr>
        <p:spPr>
          <a:xfrm>
            <a:off x="4751624" y="7056397"/>
            <a:ext cx="1459194" cy="1714553"/>
          </a:xfrm>
          <a:custGeom>
            <a:avLst/>
            <a:gdLst>
              <a:gd name="connsiteX0" fmla="*/ 460388 w 1459194"/>
              <a:gd name="connsiteY0" fmla="*/ 991887 h 1714553"/>
              <a:gd name="connsiteX1" fmla="*/ 769737 w 1459194"/>
              <a:gd name="connsiteY1" fmla="*/ 731786 h 1714553"/>
              <a:gd name="connsiteX2" fmla="*/ 1029839 w 1459194"/>
              <a:gd name="connsiteY2" fmla="*/ 1041135 h 1714553"/>
              <a:gd name="connsiteX3" fmla="*/ 720490 w 1459194"/>
              <a:gd name="connsiteY3" fmla="*/ 1301237 h 1714553"/>
              <a:gd name="connsiteX4" fmla="*/ 460388 w 1459194"/>
              <a:gd name="connsiteY4" fmla="*/ 991887 h 1714553"/>
              <a:gd name="connsiteX5" fmla="*/ 460388 w 1459194"/>
              <a:gd name="connsiteY5" fmla="*/ 991887 h 1714553"/>
              <a:gd name="connsiteX6" fmla="*/ 1363629 w 1459194"/>
              <a:gd name="connsiteY6" fmla="*/ 514001 h 1714553"/>
              <a:gd name="connsiteX7" fmla="*/ 1278996 w 1459194"/>
              <a:gd name="connsiteY7" fmla="*/ 422072 h 1714553"/>
              <a:gd name="connsiteX8" fmla="*/ 1273889 w 1459194"/>
              <a:gd name="connsiteY8" fmla="*/ 421707 h 1714553"/>
              <a:gd name="connsiteX9" fmla="*/ 1210414 w 1459194"/>
              <a:gd name="connsiteY9" fmla="*/ 480075 h 1714553"/>
              <a:gd name="connsiteX10" fmla="*/ 877718 w 1459194"/>
              <a:gd name="connsiteY10" fmla="*/ 315551 h 1714553"/>
              <a:gd name="connsiteX11" fmla="*/ 877718 w 1459194"/>
              <a:gd name="connsiteY11" fmla="*/ 191155 h 1714553"/>
              <a:gd name="connsiteX12" fmla="*/ 868963 w 1459194"/>
              <a:gd name="connsiteY12" fmla="*/ 182399 h 1714553"/>
              <a:gd name="connsiteX13" fmla="*/ 621264 w 1459194"/>
              <a:gd name="connsiteY13" fmla="*/ 182399 h 1714553"/>
              <a:gd name="connsiteX14" fmla="*/ 612509 w 1459194"/>
              <a:gd name="connsiteY14" fmla="*/ 191155 h 1714553"/>
              <a:gd name="connsiteX15" fmla="*/ 612509 w 1459194"/>
              <a:gd name="connsiteY15" fmla="*/ 312632 h 1714553"/>
              <a:gd name="connsiteX16" fmla="*/ 270693 w 1459194"/>
              <a:gd name="connsiteY16" fmla="*/ 474968 h 1714553"/>
              <a:gd name="connsiteX17" fmla="*/ 217797 w 1459194"/>
              <a:gd name="connsiteY17" fmla="*/ 426085 h 1714553"/>
              <a:gd name="connsiteX18" fmla="*/ 212690 w 1459194"/>
              <a:gd name="connsiteY18" fmla="*/ 426450 h 1714553"/>
              <a:gd name="connsiteX19" fmla="*/ 128057 w 1459194"/>
              <a:gd name="connsiteY19" fmla="*/ 518379 h 1714553"/>
              <a:gd name="connsiteX20" fmla="*/ 128421 w 1459194"/>
              <a:gd name="connsiteY20" fmla="*/ 523486 h 1714553"/>
              <a:gd name="connsiteX21" fmla="*/ 179128 w 1459194"/>
              <a:gd name="connsiteY21" fmla="*/ 570180 h 1714553"/>
              <a:gd name="connsiteX22" fmla="*/ 21900 w 1459194"/>
              <a:gd name="connsiteY22" fmla="*/ 1017788 h 1714553"/>
              <a:gd name="connsiteX23" fmla="*/ 737635 w 1459194"/>
              <a:gd name="connsiteY23" fmla="*/ 1733523 h 1714553"/>
              <a:gd name="connsiteX24" fmla="*/ 1453370 w 1459194"/>
              <a:gd name="connsiteY24" fmla="*/ 1017788 h 1714553"/>
              <a:gd name="connsiteX25" fmla="*/ 1300884 w 1459194"/>
              <a:gd name="connsiteY25" fmla="*/ 576382 h 1714553"/>
              <a:gd name="connsiteX26" fmla="*/ 1362900 w 1459194"/>
              <a:gd name="connsiteY26" fmla="*/ 519108 h 1714553"/>
              <a:gd name="connsiteX27" fmla="*/ 1363629 w 1459194"/>
              <a:gd name="connsiteY27" fmla="*/ 514001 h 1714553"/>
              <a:gd name="connsiteX28" fmla="*/ 1363629 w 1459194"/>
              <a:gd name="connsiteY28" fmla="*/ 514001 h 1714553"/>
              <a:gd name="connsiteX29" fmla="*/ 738000 w 1459194"/>
              <a:gd name="connsiteY29" fmla="*/ 366988 h 1714553"/>
              <a:gd name="connsiteX30" fmla="*/ 87199 w 1459194"/>
              <a:gd name="connsiteY30" fmla="*/ 1017788 h 1714553"/>
              <a:gd name="connsiteX31" fmla="*/ 738000 w 1459194"/>
              <a:gd name="connsiteY31" fmla="*/ 1668589 h 1714553"/>
              <a:gd name="connsiteX32" fmla="*/ 1388801 w 1459194"/>
              <a:gd name="connsiteY32" fmla="*/ 1017788 h 1714553"/>
              <a:gd name="connsiteX33" fmla="*/ 738000 w 1459194"/>
              <a:gd name="connsiteY33" fmla="*/ 366988 h 1714553"/>
              <a:gd name="connsiteX34" fmla="*/ 738000 w 1459194"/>
              <a:gd name="connsiteY34" fmla="*/ 366988 h 1714553"/>
              <a:gd name="connsiteX35" fmla="*/ 1486567 w 1459194"/>
              <a:gd name="connsiteY35" fmla="*/ 436664 h 1714553"/>
              <a:gd name="connsiteX36" fmla="*/ 1485472 w 1459194"/>
              <a:gd name="connsiteY36" fmla="*/ 465118 h 1714553"/>
              <a:gd name="connsiteX37" fmla="*/ 1421633 w 1459194"/>
              <a:gd name="connsiteY37" fmla="*/ 524216 h 1714553"/>
              <a:gd name="connsiteX38" fmla="*/ 1393178 w 1459194"/>
              <a:gd name="connsiteY38" fmla="*/ 523121 h 1714553"/>
              <a:gd name="connsiteX39" fmla="*/ 1273160 w 1459194"/>
              <a:gd name="connsiteY39" fmla="*/ 393618 h 1714553"/>
              <a:gd name="connsiteX40" fmla="*/ 1274254 w 1459194"/>
              <a:gd name="connsiteY40" fmla="*/ 365163 h 1714553"/>
              <a:gd name="connsiteX41" fmla="*/ 1338094 w 1459194"/>
              <a:gd name="connsiteY41" fmla="*/ 306066 h 1714553"/>
              <a:gd name="connsiteX42" fmla="*/ 1366548 w 1459194"/>
              <a:gd name="connsiteY42" fmla="*/ 307161 h 1714553"/>
              <a:gd name="connsiteX43" fmla="*/ 1486567 w 1459194"/>
              <a:gd name="connsiteY43" fmla="*/ 436664 h 1714553"/>
              <a:gd name="connsiteX44" fmla="*/ 1486567 w 1459194"/>
              <a:gd name="connsiteY44" fmla="*/ 436664 h 1714553"/>
              <a:gd name="connsiteX45" fmla="*/ 5484 w 1459194"/>
              <a:gd name="connsiteY45" fmla="*/ 441042 h 1714553"/>
              <a:gd name="connsiteX46" fmla="*/ 125503 w 1459194"/>
              <a:gd name="connsiteY46" fmla="*/ 311538 h 1714553"/>
              <a:gd name="connsiteX47" fmla="*/ 153957 w 1459194"/>
              <a:gd name="connsiteY47" fmla="*/ 310444 h 1714553"/>
              <a:gd name="connsiteX48" fmla="*/ 217797 w 1459194"/>
              <a:gd name="connsiteY48" fmla="*/ 369541 h 1714553"/>
              <a:gd name="connsiteX49" fmla="*/ 218892 w 1459194"/>
              <a:gd name="connsiteY49" fmla="*/ 397995 h 1714553"/>
              <a:gd name="connsiteX50" fmla="*/ 98873 w 1459194"/>
              <a:gd name="connsiteY50" fmla="*/ 527499 h 1714553"/>
              <a:gd name="connsiteX51" fmla="*/ 70419 w 1459194"/>
              <a:gd name="connsiteY51" fmla="*/ 528593 h 1714553"/>
              <a:gd name="connsiteX52" fmla="*/ 6579 w 1459194"/>
              <a:gd name="connsiteY52" fmla="*/ 469496 h 1714553"/>
              <a:gd name="connsiteX53" fmla="*/ 5484 w 1459194"/>
              <a:gd name="connsiteY53" fmla="*/ 441042 h 1714553"/>
              <a:gd name="connsiteX54" fmla="*/ 5484 w 1459194"/>
              <a:gd name="connsiteY54" fmla="*/ 441042 h 1714553"/>
              <a:gd name="connsiteX55" fmla="*/ 519850 w 1459194"/>
              <a:gd name="connsiteY55" fmla="*/ 0 h 1714553"/>
              <a:gd name="connsiteX56" fmla="*/ 969282 w 1459194"/>
              <a:gd name="connsiteY56" fmla="*/ 0 h 1714553"/>
              <a:gd name="connsiteX57" fmla="*/ 990805 w 1459194"/>
              <a:gd name="connsiteY57" fmla="*/ 21523 h 1714553"/>
              <a:gd name="connsiteX58" fmla="*/ 990805 w 1459194"/>
              <a:gd name="connsiteY58" fmla="*/ 143366 h 1714553"/>
              <a:gd name="connsiteX59" fmla="*/ 969282 w 1459194"/>
              <a:gd name="connsiteY59" fmla="*/ 164889 h 1714553"/>
              <a:gd name="connsiteX60" fmla="*/ 519850 w 1459194"/>
              <a:gd name="connsiteY60" fmla="*/ 164889 h 1714553"/>
              <a:gd name="connsiteX61" fmla="*/ 498327 w 1459194"/>
              <a:gd name="connsiteY61" fmla="*/ 143366 h 1714553"/>
              <a:gd name="connsiteX62" fmla="*/ 498327 w 1459194"/>
              <a:gd name="connsiteY62" fmla="*/ 21523 h 1714553"/>
              <a:gd name="connsiteX63" fmla="*/ 519850 w 1459194"/>
              <a:gd name="connsiteY63" fmla="*/ 0 h 1714553"/>
              <a:gd name="connsiteX64" fmla="*/ 519850 w 1459194"/>
              <a:gd name="connsiteY64" fmla="*/ 0 h 1714553"/>
              <a:gd name="connsiteX65" fmla="*/ 650448 w 1459194"/>
              <a:gd name="connsiteY65" fmla="*/ 1006115 h 1714553"/>
              <a:gd name="connsiteX66" fmla="*/ 732163 w 1459194"/>
              <a:gd name="connsiteY66" fmla="*/ 1103151 h 1714553"/>
              <a:gd name="connsiteX67" fmla="*/ 829200 w 1459194"/>
              <a:gd name="connsiteY67" fmla="*/ 1021436 h 1714553"/>
              <a:gd name="connsiteX68" fmla="*/ 747485 w 1459194"/>
              <a:gd name="connsiteY68" fmla="*/ 924400 h 1714553"/>
              <a:gd name="connsiteX69" fmla="*/ 650448 w 1459194"/>
              <a:gd name="connsiteY69" fmla="*/ 1006115 h 1714553"/>
              <a:gd name="connsiteX70" fmla="*/ 650448 w 1459194"/>
              <a:gd name="connsiteY70" fmla="*/ 1006115 h 1714553"/>
              <a:gd name="connsiteX71" fmla="*/ 290027 w 1459194"/>
              <a:gd name="connsiteY71" fmla="*/ 908349 h 1714553"/>
              <a:gd name="connsiteX72" fmla="*/ 217432 w 1459194"/>
              <a:gd name="connsiteY72" fmla="*/ 918928 h 1714553"/>
              <a:gd name="connsiteX73" fmla="*/ 210501 w 1459194"/>
              <a:gd name="connsiteY73" fmla="*/ 926224 h 1714553"/>
              <a:gd name="connsiteX74" fmla="*/ 203570 w 1459194"/>
              <a:gd name="connsiteY74" fmla="*/ 1007574 h 1714553"/>
              <a:gd name="connsiteX75" fmla="*/ 209407 w 1459194"/>
              <a:gd name="connsiteY75" fmla="*/ 1015964 h 1714553"/>
              <a:gd name="connsiteX76" fmla="*/ 278719 w 1459194"/>
              <a:gd name="connsiteY76" fmla="*/ 1038582 h 1714553"/>
              <a:gd name="connsiteX77" fmla="*/ 298053 w 1459194"/>
              <a:gd name="connsiteY77" fmla="*/ 1149480 h 1714553"/>
              <a:gd name="connsiteX78" fmla="*/ 241874 w 1459194"/>
              <a:gd name="connsiteY78" fmla="*/ 1193986 h 1714553"/>
              <a:gd name="connsiteX79" fmla="*/ 239320 w 1459194"/>
              <a:gd name="connsiteY79" fmla="*/ 1203835 h 1714553"/>
              <a:gd name="connsiteX80" fmla="*/ 273976 w 1459194"/>
              <a:gd name="connsiteY80" fmla="*/ 1277890 h 1714553"/>
              <a:gd name="connsiteX81" fmla="*/ 283096 w 1459194"/>
              <a:gd name="connsiteY81" fmla="*/ 1282632 h 1714553"/>
              <a:gd name="connsiteX82" fmla="*/ 352408 w 1459194"/>
              <a:gd name="connsiteY82" fmla="*/ 1268040 h 1714553"/>
              <a:gd name="connsiteX83" fmla="*/ 425732 w 1459194"/>
              <a:gd name="connsiteY83" fmla="*/ 1355592 h 1714553"/>
              <a:gd name="connsiteX84" fmla="*/ 399832 w 1459194"/>
              <a:gd name="connsiteY84" fmla="*/ 1420161 h 1714553"/>
              <a:gd name="connsiteX85" fmla="*/ 402750 w 1459194"/>
              <a:gd name="connsiteY85" fmla="*/ 1430011 h 1714553"/>
              <a:gd name="connsiteX86" fmla="*/ 469873 w 1459194"/>
              <a:gd name="connsiteY86" fmla="*/ 1476705 h 1714553"/>
              <a:gd name="connsiteX87" fmla="*/ 480087 w 1459194"/>
              <a:gd name="connsiteY87" fmla="*/ 1475975 h 1714553"/>
              <a:gd name="connsiteX88" fmla="*/ 531524 w 1459194"/>
              <a:gd name="connsiteY88" fmla="*/ 1430011 h 1714553"/>
              <a:gd name="connsiteX89" fmla="*/ 640234 w 1459194"/>
              <a:gd name="connsiteY89" fmla="*/ 1469409 h 1714553"/>
              <a:gd name="connsiteX90" fmla="*/ 650084 w 1459194"/>
              <a:gd name="connsiteY90" fmla="*/ 1536897 h 1714553"/>
              <a:gd name="connsiteX91" fmla="*/ 657379 w 1459194"/>
              <a:gd name="connsiteY91" fmla="*/ 1543828 h 1714553"/>
              <a:gd name="connsiteX92" fmla="*/ 738730 w 1459194"/>
              <a:gd name="connsiteY92" fmla="*/ 1550759 h 1714553"/>
              <a:gd name="connsiteX93" fmla="*/ 747120 w 1459194"/>
              <a:gd name="connsiteY93" fmla="*/ 1545287 h 1714553"/>
              <a:gd name="connsiteX94" fmla="*/ 768278 w 1459194"/>
              <a:gd name="connsiteY94" fmla="*/ 1480353 h 1714553"/>
              <a:gd name="connsiteX95" fmla="*/ 882825 w 1459194"/>
              <a:gd name="connsiteY95" fmla="*/ 1459559 h 1714553"/>
              <a:gd name="connsiteX96" fmla="*/ 924777 w 1459194"/>
              <a:gd name="connsiteY96" fmla="*/ 1512455 h 1714553"/>
              <a:gd name="connsiteX97" fmla="*/ 934627 w 1459194"/>
              <a:gd name="connsiteY97" fmla="*/ 1514644 h 1714553"/>
              <a:gd name="connsiteX98" fmla="*/ 1008681 w 1459194"/>
              <a:gd name="connsiteY98" fmla="*/ 1479988 h 1714553"/>
              <a:gd name="connsiteX99" fmla="*/ 1013423 w 1459194"/>
              <a:gd name="connsiteY99" fmla="*/ 1470868 h 1714553"/>
              <a:gd name="connsiteX100" fmla="*/ 999196 w 1459194"/>
              <a:gd name="connsiteY100" fmla="*/ 1404110 h 1714553"/>
              <a:gd name="connsiteX101" fmla="*/ 1087477 w 1459194"/>
              <a:gd name="connsiteY101" fmla="*/ 1328597 h 1714553"/>
              <a:gd name="connsiteX102" fmla="*/ 1150952 w 1459194"/>
              <a:gd name="connsiteY102" fmla="*/ 1353768 h 1714553"/>
              <a:gd name="connsiteX103" fmla="*/ 1160802 w 1459194"/>
              <a:gd name="connsiteY103" fmla="*/ 1350849 h 1714553"/>
              <a:gd name="connsiteX104" fmla="*/ 1207496 w 1459194"/>
              <a:gd name="connsiteY104" fmla="*/ 1283726 h 1714553"/>
              <a:gd name="connsiteX105" fmla="*/ 1206766 w 1459194"/>
              <a:gd name="connsiteY105" fmla="*/ 1273512 h 1714553"/>
              <a:gd name="connsiteX106" fmla="*/ 1160437 w 1459194"/>
              <a:gd name="connsiteY106" fmla="*/ 1221711 h 1714553"/>
              <a:gd name="connsiteX107" fmla="*/ 1198376 w 1459194"/>
              <a:gd name="connsiteY107" fmla="*/ 1113365 h 1714553"/>
              <a:gd name="connsiteX108" fmla="*/ 1267323 w 1459194"/>
              <a:gd name="connsiteY108" fmla="*/ 1103516 h 1714553"/>
              <a:gd name="connsiteX109" fmla="*/ 1274254 w 1459194"/>
              <a:gd name="connsiteY109" fmla="*/ 1096220 h 1714553"/>
              <a:gd name="connsiteX110" fmla="*/ 1281185 w 1459194"/>
              <a:gd name="connsiteY110" fmla="*/ 1014870 h 1714553"/>
              <a:gd name="connsiteX111" fmla="*/ 1275713 w 1459194"/>
              <a:gd name="connsiteY111" fmla="*/ 1006479 h 1714553"/>
              <a:gd name="connsiteX112" fmla="*/ 1207861 w 1459194"/>
              <a:gd name="connsiteY112" fmla="*/ 984227 h 1714553"/>
              <a:gd name="connsiteX113" fmla="*/ 1186702 w 1459194"/>
              <a:gd name="connsiteY113" fmla="*/ 873328 h 1714553"/>
              <a:gd name="connsiteX114" fmla="*/ 1242881 w 1459194"/>
              <a:gd name="connsiteY114" fmla="*/ 828822 h 1714553"/>
              <a:gd name="connsiteX115" fmla="*/ 1245070 w 1459194"/>
              <a:gd name="connsiteY115" fmla="*/ 818973 h 1714553"/>
              <a:gd name="connsiteX116" fmla="*/ 1210414 w 1459194"/>
              <a:gd name="connsiteY116" fmla="*/ 744919 h 1714553"/>
              <a:gd name="connsiteX117" fmla="*/ 1201294 w 1459194"/>
              <a:gd name="connsiteY117" fmla="*/ 740176 h 1714553"/>
              <a:gd name="connsiteX118" fmla="*/ 1129429 w 1459194"/>
              <a:gd name="connsiteY118" fmla="*/ 755498 h 1714553"/>
              <a:gd name="connsiteX119" fmla="*/ 1056834 w 1459194"/>
              <a:gd name="connsiteY119" fmla="*/ 671229 h 1714553"/>
              <a:gd name="connsiteX120" fmla="*/ 1084194 w 1459194"/>
              <a:gd name="connsiteY120" fmla="*/ 602647 h 1714553"/>
              <a:gd name="connsiteX121" fmla="*/ 1081275 w 1459194"/>
              <a:gd name="connsiteY121" fmla="*/ 592798 h 1714553"/>
              <a:gd name="connsiteX122" fmla="*/ 1014153 w 1459194"/>
              <a:gd name="connsiteY122" fmla="*/ 546104 h 1714553"/>
              <a:gd name="connsiteX123" fmla="*/ 1003938 w 1459194"/>
              <a:gd name="connsiteY123" fmla="*/ 546833 h 1714553"/>
              <a:gd name="connsiteX124" fmla="*/ 948124 w 1459194"/>
              <a:gd name="connsiteY124" fmla="*/ 596811 h 1714553"/>
              <a:gd name="connsiteX125" fmla="*/ 844521 w 1459194"/>
              <a:gd name="connsiteY125" fmla="*/ 560331 h 1714553"/>
              <a:gd name="connsiteX126" fmla="*/ 833942 w 1459194"/>
              <a:gd name="connsiteY126" fmla="*/ 486277 h 1714553"/>
              <a:gd name="connsiteX127" fmla="*/ 826646 w 1459194"/>
              <a:gd name="connsiteY127" fmla="*/ 479346 h 1714553"/>
              <a:gd name="connsiteX128" fmla="*/ 745296 w 1459194"/>
              <a:gd name="connsiteY128" fmla="*/ 472414 h 1714553"/>
              <a:gd name="connsiteX129" fmla="*/ 736905 w 1459194"/>
              <a:gd name="connsiteY129" fmla="*/ 478251 h 1714553"/>
              <a:gd name="connsiteX130" fmla="*/ 713194 w 1459194"/>
              <a:gd name="connsiteY130" fmla="*/ 550481 h 1714553"/>
              <a:gd name="connsiteX131" fmla="*/ 605943 w 1459194"/>
              <a:gd name="connsiteY131" fmla="*/ 570180 h 1714553"/>
              <a:gd name="connsiteX132" fmla="*/ 559249 w 1459194"/>
              <a:gd name="connsiteY132" fmla="*/ 511083 h 1714553"/>
              <a:gd name="connsiteX133" fmla="*/ 549399 w 1459194"/>
              <a:gd name="connsiteY133" fmla="*/ 508894 h 1714553"/>
              <a:gd name="connsiteX134" fmla="*/ 475345 w 1459194"/>
              <a:gd name="connsiteY134" fmla="*/ 543550 h 1714553"/>
              <a:gd name="connsiteX135" fmla="*/ 470603 w 1459194"/>
              <a:gd name="connsiteY135" fmla="*/ 552670 h 1714553"/>
              <a:gd name="connsiteX136" fmla="*/ 486289 w 1459194"/>
              <a:gd name="connsiteY136" fmla="*/ 626724 h 1714553"/>
              <a:gd name="connsiteX137" fmla="*/ 402750 w 1459194"/>
              <a:gd name="connsiteY137" fmla="*/ 697130 h 1714553"/>
              <a:gd name="connsiteX138" fmla="*/ 333073 w 1459194"/>
              <a:gd name="connsiteY138" fmla="*/ 669406 h 1714553"/>
              <a:gd name="connsiteX139" fmla="*/ 323224 w 1459194"/>
              <a:gd name="connsiteY139" fmla="*/ 672324 h 1714553"/>
              <a:gd name="connsiteX140" fmla="*/ 276530 w 1459194"/>
              <a:gd name="connsiteY140" fmla="*/ 739447 h 1714553"/>
              <a:gd name="connsiteX141" fmla="*/ 277259 w 1459194"/>
              <a:gd name="connsiteY141" fmla="*/ 749661 h 1714553"/>
              <a:gd name="connsiteX142" fmla="*/ 327237 w 1459194"/>
              <a:gd name="connsiteY142" fmla="*/ 805110 h 1714553"/>
              <a:gd name="connsiteX143" fmla="*/ 290027 w 1459194"/>
              <a:gd name="connsiteY143" fmla="*/ 908349 h 1714553"/>
              <a:gd name="connsiteX144" fmla="*/ 290027 w 1459194"/>
              <a:gd name="connsiteY144" fmla="*/ 908349 h 1714553"/>
              <a:gd name="connsiteX145" fmla="*/ 406763 w 1459194"/>
              <a:gd name="connsiteY145" fmla="*/ 986051 h 1714553"/>
              <a:gd name="connsiteX146" fmla="*/ 714653 w 1459194"/>
              <a:gd name="connsiteY146" fmla="*/ 1351944 h 1714553"/>
              <a:gd name="connsiteX147" fmla="*/ 1080546 w 1459194"/>
              <a:gd name="connsiteY147" fmla="*/ 1044054 h 1714553"/>
              <a:gd name="connsiteX148" fmla="*/ 772656 w 1459194"/>
              <a:gd name="connsiteY148" fmla="*/ 678161 h 1714553"/>
              <a:gd name="connsiteX149" fmla="*/ 406763 w 1459194"/>
              <a:gd name="connsiteY149" fmla="*/ 986051 h 171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459194" h="1714553">
                <a:moveTo>
                  <a:pt x="460388" y="991887"/>
                </a:moveTo>
                <a:cubicBezTo>
                  <a:pt x="473886" y="834659"/>
                  <a:pt x="612509" y="717924"/>
                  <a:pt x="769737" y="731786"/>
                </a:cubicBezTo>
                <a:cubicBezTo>
                  <a:pt x="926965" y="745284"/>
                  <a:pt x="1043336" y="883542"/>
                  <a:pt x="1029839" y="1041135"/>
                </a:cubicBezTo>
                <a:cubicBezTo>
                  <a:pt x="1016341" y="1198364"/>
                  <a:pt x="877718" y="1315099"/>
                  <a:pt x="720490" y="1301237"/>
                </a:cubicBezTo>
                <a:cubicBezTo>
                  <a:pt x="563626" y="1287374"/>
                  <a:pt x="446891" y="1149116"/>
                  <a:pt x="460388" y="991887"/>
                </a:cubicBezTo>
                <a:lnTo>
                  <a:pt x="460388" y="991887"/>
                </a:lnTo>
                <a:close/>
                <a:moveTo>
                  <a:pt x="1363629" y="514001"/>
                </a:moveTo>
                <a:lnTo>
                  <a:pt x="1278996" y="422072"/>
                </a:lnTo>
                <a:cubicBezTo>
                  <a:pt x="1277537" y="420613"/>
                  <a:pt x="1275348" y="420613"/>
                  <a:pt x="1273889" y="421707"/>
                </a:cubicBezTo>
                <a:lnTo>
                  <a:pt x="1210414" y="480075"/>
                </a:lnTo>
                <a:cubicBezTo>
                  <a:pt x="1117755" y="398360"/>
                  <a:pt x="1003573" y="340722"/>
                  <a:pt x="877718" y="315551"/>
                </a:cubicBezTo>
                <a:lnTo>
                  <a:pt x="877718" y="191155"/>
                </a:lnTo>
                <a:cubicBezTo>
                  <a:pt x="877718" y="186412"/>
                  <a:pt x="873705" y="182399"/>
                  <a:pt x="868963" y="182399"/>
                </a:cubicBezTo>
                <a:lnTo>
                  <a:pt x="621264" y="182399"/>
                </a:lnTo>
                <a:cubicBezTo>
                  <a:pt x="616522" y="182399"/>
                  <a:pt x="612509" y="186412"/>
                  <a:pt x="612509" y="191155"/>
                </a:cubicBezTo>
                <a:lnTo>
                  <a:pt x="612509" y="312632"/>
                </a:lnTo>
                <a:cubicBezTo>
                  <a:pt x="483371" y="335250"/>
                  <a:pt x="366270" y="392888"/>
                  <a:pt x="270693" y="474968"/>
                </a:cubicBezTo>
                <a:lnTo>
                  <a:pt x="217797" y="426085"/>
                </a:lnTo>
                <a:cubicBezTo>
                  <a:pt x="216338" y="424626"/>
                  <a:pt x="214149" y="424990"/>
                  <a:pt x="212690" y="426450"/>
                </a:cubicBezTo>
                <a:lnTo>
                  <a:pt x="128057" y="518379"/>
                </a:lnTo>
                <a:cubicBezTo>
                  <a:pt x="126598" y="519838"/>
                  <a:pt x="126962" y="522027"/>
                  <a:pt x="128421" y="523486"/>
                </a:cubicBezTo>
                <a:lnTo>
                  <a:pt x="179128" y="570180"/>
                </a:lnTo>
                <a:cubicBezTo>
                  <a:pt x="80998" y="692753"/>
                  <a:pt x="21900" y="848522"/>
                  <a:pt x="21900" y="1017788"/>
                </a:cubicBezTo>
                <a:cubicBezTo>
                  <a:pt x="21900" y="1413230"/>
                  <a:pt x="342193" y="1733523"/>
                  <a:pt x="737635" y="1733523"/>
                </a:cubicBezTo>
                <a:cubicBezTo>
                  <a:pt x="1133077" y="1733523"/>
                  <a:pt x="1453370" y="1413230"/>
                  <a:pt x="1453370" y="1017788"/>
                </a:cubicBezTo>
                <a:cubicBezTo>
                  <a:pt x="1453370" y="851075"/>
                  <a:pt x="1396461" y="697860"/>
                  <a:pt x="1300884" y="576382"/>
                </a:cubicBezTo>
                <a:lnTo>
                  <a:pt x="1362900" y="519108"/>
                </a:lnTo>
                <a:cubicBezTo>
                  <a:pt x="1365089" y="518014"/>
                  <a:pt x="1365089" y="515461"/>
                  <a:pt x="1363629" y="514001"/>
                </a:cubicBezTo>
                <a:lnTo>
                  <a:pt x="1363629" y="514001"/>
                </a:lnTo>
                <a:close/>
                <a:moveTo>
                  <a:pt x="738000" y="366988"/>
                </a:moveTo>
                <a:cubicBezTo>
                  <a:pt x="378673" y="366988"/>
                  <a:pt x="87199" y="658462"/>
                  <a:pt x="87199" y="1017788"/>
                </a:cubicBezTo>
                <a:cubicBezTo>
                  <a:pt x="87199" y="1377115"/>
                  <a:pt x="378673" y="1668589"/>
                  <a:pt x="738000" y="1668589"/>
                </a:cubicBezTo>
                <a:cubicBezTo>
                  <a:pt x="1097327" y="1668589"/>
                  <a:pt x="1388801" y="1377115"/>
                  <a:pt x="1388801" y="1017788"/>
                </a:cubicBezTo>
                <a:cubicBezTo>
                  <a:pt x="1388801" y="658462"/>
                  <a:pt x="1097327" y="366988"/>
                  <a:pt x="738000" y="366988"/>
                </a:cubicBezTo>
                <a:lnTo>
                  <a:pt x="738000" y="366988"/>
                </a:lnTo>
                <a:close/>
                <a:moveTo>
                  <a:pt x="1486567" y="436664"/>
                </a:moveTo>
                <a:cubicBezTo>
                  <a:pt x="1494227" y="444690"/>
                  <a:pt x="1493498" y="457822"/>
                  <a:pt x="1485472" y="465118"/>
                </a:cubicBezTo>
                <a:lnTo>
                  <a:pt x="1421633" y="524216"/>
                </a:lnTo>
                <a:cubicBezTo>
                  <a:pt x="1413607" y="531876"/>
                  <a:pt x="1400474" y="531147"/>
                  <a:pt x="1393178" y="523121"/>
                </a:cubicBezTo>
                <a:lnTo>
                  <a:pt x="1273160" y="393618"/>
                </a:lnTo>
                <a:cubicBezTo>
                  <a:pt x="1265499" y="385592"/>
                  <a:pt x="1266228" y="372460"/>
                  <a:pt x="1274254" y="365163"/>
                </a:cubicBezTo>
                <a:lnTo>
                  <a:pt x="1338094" y="306066"/>
                </a:lnTo>
                <a:cubicBezTo>
                  <a:pt x="1346119" y="298405"/>
                  <a:pt x="1359252" y="299135"/>
                  <a:pt x="1366548" y="307161"/>
                </a:cubicBezTo>
                <a:lnTo>
                  <a:pt x="1486567" y="436664"/>
                </a:lnTo>
                <a:lnTo>
                  <a:pt x="1486567" y="436664"/>
                </a:lnTo>
                <a:close/>
                <a:moveTo>
                  <a:pt x="5484" y="441042"/>
                </a:moveTo>
                <a:lnTo>
                  <a:pt x="125503" y="311538"/>
                </a:lnTo>
                <a:cubicBezTo>
                  <a:pt x="133164" y="303512"/>
                  <a:pt x="145932" y="302783"/>
                  <a:pt x="153957" y="310444"/>
                </a:cubicBezTo>
                <a:lnTo>
                  <a:pt x="217797" y="369541"/>
                </a:lnTo>
                <a:cubicBezTo>
                  <a:pt x="225823" y="377202"/>
                  <a:pt x="226552" y="389970"/>
                  <a:pt x="218892" y="397995"/>
                </a:cubicBezTo>
                <a:lnTo>
                  <a:pt x="98873" y="527499"/>
                </a:lnTo>
                <a:cubicBezTo>
                  <a:pt x="91212" y="535524"/>
                  <a:pt x="78444" y="536254"/>
                  <a:pt x="70419" y="528593"/>
                </a:cubicBezTo>
                <a:lnTo>
                  <a:pt x="6579" y="469496"/>
                </a:lnTo>
                <a:cubicBezTo>
                  <a:pt x="-1812" y="462200"/>
                  <a:pt x="-2176" y="449432"/>
                  <a:pt x="5484" y="441042"/>
                </a:cubicBezTo>
                <a:lnTo>
                  <a:pt x="5484" y="441042"/>
                </a:lnTo>
                <a:close/>
                <a:moveTo>
                  <a:pt x="519850" y="0"/>
                </a:moveTo>
                <a:lnTo>
                  <a:pt x="969282" y="0"/>
                </a:lnTo>
                <a:cubicBezTo>
                  <a:pt x="980956" y="0"/>
                  <a:pt x="990805" y="9850"/>
                  <a:pt x="990805" y="21523"/>
                </a:cubicBezTo>
                <a:lnTo>
                  <a:pt x="990805" y="143366"/>
                </a:lnTo>
                <a:cubicBezTo>
                  <a:pt x="990805" y="155039"/>
                  <a:pt x="980956" y="164889"/>
                  <a:pt x="969282" y="164889"/>
                </a:cubicBezTo>
                <a:lnTo>
                  <a:pt x="519850" y="164889"/>
                </a:lnTo>
                <a:cubicBezTo>
                  <a:pt x="508177" y="164889"/>
                  <a:pt x="498327" y="155039"/>
                  <a:pt x="498327" y="143366"/>
                </a:cubicBezTo>
                <a:lnTo>
                  <a:pt x="498327" y="21523"/>
                </a:lnTo>
                <a:cubicBezTo>
                  <a:pt x="498327" y="9850"/>
                  <a:pt x="508177" y="0"/>
                  <a:pt x="519850" y="0"/>
                </a:cubicBezTo>
                <a:lnTo>
                  <a:pt x="519850" y="0"/>
                </a:lnTo>
                <a:close/>
                <a:moveTo>
                  <a:pt x="650448" y="1006115"/>
                </a:moveTo>
                <a:cubicBezTo>
                  <a:pt x="646071" y="1055362"/>
                  <a:pt x="682915" y="1098773"/>
                  <a:pt x="732163" y="1103151"/>
                </a:cubicBezTo>
                <a:cubicBezTo>
                  <a:pt x="781411" y="1107529"/>
                  <a:pt x="824822" y="1070684"/>
                  <a:pt x="829200" y="1021436"/>
                </a:cubicBezTo>
                <a:cubicBezTo>
                  <a:pt x="833577" y="972188"/>
                  <a:pt x="796732" y="928777"/>
                  <a:pt x="747485" y="924400"/>
                </a:cubicBezTo>
                <a:cubicBezTo>
                  <a:pt x="698237" y="920022"/>
                  <a:pt x="654826" y="956502"/>
                  <a:pt x="650448" y="1006115"/>
                </a:cubicBezTo>
                <a:lnTo>
                  <a:pt x="650448" y="1006115"/>
                </a:lnTo>
                <a:close/>
                <a:moveTo>
                  <a:pt x="290027" y="908349"/>
                </a:moveTo>
                <a:lnTo>
                  <a:pt x="217432" y="918928"/>
                </a:lnTo>
                <a:cubicBezTo>
                  <a:pt x="213784" y="919657"/>
                  <a:pt x="210866" y="922576"/>
                  <a:pt x="210501" y="926224"/>
                </a:cubicBezTo>
                <a:lnTo>
                  <a:pt x="203570" y="1007574"/>
                </a:lnTo>
                <a:cubicBezTo>
                  <a:pt x="203205" y="1011587"/>
                  <a:pt x="205394" y="1014870"/>
                  <a:pt x="209407" y="1015964"/>
                </a:cubicBezTo>
                <a:lnTo>
                  <a:pt x="278719" y="1038582"/>
                </a:lnTo>
                <a:cubicBezTo>
                  <a:pt x="280543" y="1076886"/>
                  <a:pt x="287109" y="1114095"/>
                  <a:pt x="298053" y="1149480"/>
                </a:cubicBezTo>
                <a:lnTo>
                  <a:pt x="241874" y="1193986"/>
                </a:lnTo>
                <a:cubicBezTo>
                  <a:pt x="238956" y="1196539"/>
                  <a:pt x="237861" y="1200552"/>
                  <a:pt x="239320" y="1203835"/>
                </a:cubicBezTo>
                <a:lnTo>
                  <a:pt x="273976" y="1277890"/>
                </a:lnTo>
                <a:cubicBezTo>
                  <a:pt x="275435" y="1281538"/>
                  <a:pt x="279448" y="1283361"/>
                  <a:pt x="283096" y="1282632"/>
                </a:cubicBezTo>
                <a:lnTo>
                  <a:pt x="352408" y="1268040"/>
                </a:lnTo>
                <a:cubicBezTo>
                  <a:pt x="373202" y="1300142"/>
                  <a:pt x="398008" y="1329691"/>
                  <a:pt x="425732" y="1355592"/>
                </a:cubicBezTo>
                <a:lnTo>
                  <a:pt x="399832" y="1420161"/>
                </a:lnTo>
                <a:cubicBezTo>
                  <a:pt x="398372" y="1423809"/>
                  <a:pt x="399467" y="1427822"/>
                  <a:pt x="402750" y="1430011"/>
                </a:cubicBezTo>
                <a:lnTo>
                  <a:pt x="469873" y="1476705"/>
                </a:lnTo>
                <a:cubicBezTo>
                  <a:pt x="473156" y="1478893"/>
                  <a:pt x="477169" y="1478529"/>
                  <a:pt x="480087" y="1475975"/>
                </a:cubicBezTo>
                <a:lnTo>
                  <a:pt x="531524" y="1430011"/>
                </a:lnTo>
                <a:cubicBezTo>
                  <a:pt x="565450" y="1447521"/>
                  <a:pt x="601930" y="1460654"/>
                  <a:pt x="640234" y="1469409"/>
                </a:cubicBezTo>
                <a:lnTo>
                  <a:pt x="650084" y="1536897"/>
                </a:lnTo>
                <a:cubicBezTo>
                  <a:pt x="650813" y="1540545"/>
                  <a:pt x="653731" y="1543463"/>
                  <a:pt x="657379" y="1543828"/>
                </a:cubicBezTo>
                <a:lnTo>
                  <a:pt x="738730" y="1550759"/>
                </a:lnTo>
                <a:cubicBezTo>
                  <a:pt x="742742" y="1551124"/>
                  <a:pt x="746025" y="1548935"/>
                  <a:pt x="747120" y="1545287"/>
                </a:cubicBezTo>
                <a:lnTo>
                  <a:pt x="768278" y="1480353"/>
                </a:lnTo>
                <a:cubicBezTo>
                  <a:pt x="807676" y="1478164"/>
                  <a:pt x="846345" y="1471233"/>
                  <a:pt x="882825" y="1459559"/>
                </a:cubicBezTo>
                <a:lnTo>
                  <a:pt x="924777" y="1512455"/>
                </a:lnTo>
                <a:cubicBezTo>
                  <a:pt x="927330" y="1515373"/>
                  <a:pt x="931343" y="1516468"/>
                  <a:pt x="934627" y="1514644"/>
                </a:cubicBezTo>
                <a:lnTo>
                  <a:pt x="1008681" y="1479988"/>
                </a:lnTo>
                <a:cubicBezTo>
                  <a:pt x="1012329" y="1478529"/>
                  <a:pt x="1014153" y="1474516"/>
                  <a:pt x="1013423" y="1470868"/>
                </a:cubicBezTo>
                <a:lnTo>
                  <a:pt x="999196" y="1404110"/>
                </a:lnTo>
                <a:cubicBezTo>
                  <a:pt x="1031663" y="1382587"/>
                  <a:pt x="1061211" y="1357416"/>
                  <a:pt x="1087477" y="1328597"/>
                </a:cubicBezTo>
                <a:lnTo>
                  <a:pt x="1150952" y="1353768"/>
                </a:lnTo>
                <a:cubicBezTo>
                  <a:pt x="1154600" y="1355227"/>
                  <a:pt x="1158613" y="1354132"/>
                  <a:pt x="1160802" y="1350849"/>
                </a:cubicBezTo>
                <a:lnTo>
                  <a:pt x="1207496" y="1283726"/>
                </a:lnTo>
                <a:cubicBezTo>
                  <a:pt x="1209684" y="1280443"/>
                  <a:pt x="1209320" y="1276430"/>
                  <a:pt x="1206766" y="1273512"/>
                </a:cubicBezTo>
                <a:lnTo>
                  <a:pt x="1160437" y="1221711"/>
                </a:lnTo>
                <a:cubicBezTo>
                  <a:pt x="1177217" y="1187784"/>
                  <a:pt x="1189986" y="1151669"/>
                  <a:pt x="1198376" y="1113365"/>
                </a:cubicBezTo>
                <a:lnTo>
                  <a:pt x="1267323" y="1103516"/>
                </a:lnTo>
                <a:cubicBezTo>
                  <a:pt x="1270971" y="1102786"/>
                  <a:pt x="1273889" y="1099868"/>
                  <a:pt x="1274254" y="1096220"/>
                </a:cubicBezTo>
                <a:lnTo>
                  <a:pt x="1281185" y="1014870"/>
                </a:lnTo>
                <a:cubicBezTo>
                  <a:pt x="1281550" y="1010857"/>
                  <a:pt x="1279361" y="1007574"/>
                  <a:pt x="1275713" y="1006479"/>
                </a:cubicBezTo>
                <a:lnTo>
                  <a:pt x="1207861" y="984227"/>
                </a:lnTo>
                <a:cubicBezTo>
                  <a:pt x="1205307" y="945923"/>
                  <a:pt x="1198011" y="908713"/>
                  <a:pt x="1186702" y="873328"/>
                </a:cubicBezTo>
                <a:lnTo>
                  <a:pt x="1242881" y="828822"/>
                </a:lnTo>
                <a:cubicBezTo>
                  <a:pt x="1245800" y="826269"/>
                  <a:pt x="1246894" y="822256"/>
                  <a:pt x="1245070" y="818973"/>
                </a:cubicBezTo>
                <a:lnTo>
                  <a:pt x="1210414" y="744919"/>
                </a:lnTo>
                <a:cubicBezTo>
                  <a:pt x="1208955" y="741271"/>
                  <a:pt x="1204942" y="739447"/>
                  <a:pt x="1201294" y="740176"/>
                </a:cubicBezTo>
                <a:lnTo>
                  <a:pt x="1129429" y="755498"/>
                </a:lnTo>
                <a:cubicBezTo>
                  <a:pt x="1108635" y="724855"/>
                  <a:pt x="1084559" y="696401"/>
                  <a:pt x="1056834" y="671229"/>
                </a:cubicBezTo>
                <a:lnTo>
                  <a:pt x="1084194" y="602647"/>
                </a:lnTo>
                <a:cubicBezTo>
                  <a:pt x="1085653" y="598999"/>
                  <a:pt x="1084559" y="594987"/>
                  <a:pt x="1081275" y="592798"/>
                </a:cubicBezTo>
                <a:lnTo>
                  <a:pt x="1014153" y="546104"/>
                </a:lnTo>
                <a:cubicBezTo>
                  <a:pt x="1010869" y="543915"/>
                  <a:pt x="1006856" y="544280"/>
                  <a:pt x="1003938" y="546833"/>
                </a:cubicBezTo>
                <a:lnTo>
                  <a:pt x="948124" y="596811"/>
                </a:lnTo>
                <a:cubicBezTo>
                  <a:pt x="915657" y="580760"/>
                  <a:pt x="881001" y="568356"/>
                  <a:pt x="844521" y="560331"/>
                </a:cubicBezTo>
                <a:lnTo>
                  <a:pt x="833942" y="486277"/>
                </a:lnTo>
                <a:cubicBezTo>
                  <a:pt x="833212" y="482264"/>
                  <a:pt x="830294" y="479710"/>
                  <a:pt x="826646" y="479346"/>
                </a:cubicBezTo>
                <a:lnTo>
                  <a:pt x="745296" y="472414"/>
                </a:lnTo>
                <a:cubicBezTo>
                  <a:pt x="741283" y="472049"/>
                  <a:pt x="738000" y="474238"/>
                  <a:pt x="736905" y="478251"/>
                </a:cubicBezTo>
                <a:lnTo>
                  <a:pt x="713194" y="550481"/>
                </a:lnTo>
                <a:cubicBezTo>
                  <a:pt x="676349" y="552670"/>
                  <a:pt x="640234" y="559601"/>
                  <a:pt x="605943" y="570180"/>
                </a:cubicBezTo>
                <a:lnTo>
                  <a:pt x="559249" y="511083"/>
                </a:lnTo>
                <a:cubicBezTo>
                  <a:pt x="556695" y="508164"/>
                  <a:pt x="552682" y="507070"/>
                  <a:pt x="549399" y="508894"/>
                </a:cubicBezTo>
                <a:lnTo>
                  <a:pt x="475345" y="543550"/>
                </a:lnTo>
                <a:cubicBezTo>
                  <a:pt x="471697" y="545009"/>
                  <a:pt x="469873" y="549022"/>
                  <a:pt x="470603" y="552670"/>
                </a:cubicBezTo>
                <a:lnTo>
                  <a:pt x="486289" y="626724"/>
                </a:lnTo>
                <a:cubicBezTo>
                  <a:pt x="455646" y="646788"/>
                  <a:pt x="427556" y="670500"/>
                  <a:pt x="402750" y="697130"/>
                </a:cubicBezTo>
                <a:lnTo>
                  <a:pt x="333073" y="669406"/>
                </a:lnTo>
                <a:cubicBezTo>
                  <a:pt x="329426" y="667946"/>
                  <a:pt x="325413" y="669041"/>
                  <a:pt x="323224" y="672324"/>
                </a:cubicBezTo>
                <a:lnTo>
                  <a:pt x="276530" y="739447"/>
                </a:lnTo>
                <a:cubicBezTo>
                  <a:pt x="274341" y="742730"/>
                  <a:pt x="274706" y="746743"/>
                  <a:pt x="277259" y="749661"/>
                </a:cubicBezTo>
                <a:lnTo>
                  <a:pt x="327237" y="805110"/>
                </a:lnTo>
                <a:cubicBezTo>
                  <a:pt x="311550" y="836848"/>
                  <a:pt x="298783" y="871869"/>
                  <a:pt x="290027" y="908349"/>
                </a:cubicBezTo>
                <a:lnTo>
                  <a:pt x="290027" y="908349"/>
                </a:lnTo>
                <a:close/>
                <a:moveTo>
                  <a:pt x="406763" y="986051"/>
                </a:moveTo>
                <a:cubicBezTo>
                  <a:pt x="390712" y="1172098"/>
                  <a:pt x="528606" y="1335893"/>
                  <a:pt x="714653" y="1351944"/>
                </a:cubicBezTo>
                <a:cubicBezTo>
                  <a:pt x="900700" y="1367995"/>
                  <a:pt x="1064495" y="1230101"/>
                  <a:pt x="1080546" y="1044054"/>
                </a:cubicBezTo>
                <a:cubicBezTo>
                  <a:pt x="1096597" y="858006"/>
                  <a:pt x="958703" y="694212"/>
                  <a:pt x="772656" y="678161"/>
                </a:cubicBezTo>
                <a:cubicBezTo>
                  <a:pt x="586609" y="662109"/>
                  <a:pt x="422814" y="800003"/>
                  <a:pt x="406763" y="986051"/>
                </a:cubicBezTo>
                <a:close/>
              </a:path>
            </a:pathLst>
          </a:custGeom>
          <a:solidFill>
            <a:schemeClr val="accent2"/>
          </a:solidFill>
          <a:ln w="36477"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6131195-D139-4C0E-9E92-E59AE53AF488}"/>
              </a:ext>
            </a:extLst>
          </p:cNvPr>
          <p:cNvSpPr/>
          <p:nvPr/>
        </p:nvSpPr>
        <p:spPr>
          <a:xfrm>
            <a:off x="7075480" y="4420728"/>
            <a:ext cx="6311015" cy="7077092"/>
          </a:xfrm>
          <a:custGeom>
            <a:avLst/>
            <a:gdLst>
              <a:gd name="connsiteX0" fmla="*/ 774391 w 6311015"/>
              <a:gd name="connsiteY0" fmla="*/ 2867317 h 7077092"/>
              <a:gd name="connsiteX1" fmla="*/ 1415341 w 6311015"/>
              <a:gd name="connsiteY1" fmla="*/ 2499965 h 7077092"/>
              <a:gd name="connsiteX2" fmla="*/ 3163092 w 6311015"/>
              <a:gd name="connsiteY2" fmla="*/ 1510996 h 7077092"/>
              <a:gd name="connsiteX3" fmla="*/ 4910842 w 6311015"/>
              <a:gd name="connsiteY3" fmla="*/ 2499965 h 7077092"/>
              <a:gd name="connsiteX4" fmla="*/ 5551793 w 6311015"/>
              <a:gd name="connsiteY4" fmla="*/ 2866952 h 7077092"/>
              <a:gd name="connsiteX5" fmla="*/ 5580611 w 6311015"/>
              <a:gd name="connsiteY5" fmla="*/ 2866952 h 7077092"/>
              <a:gd name="connsiteX6" fmla="*/ 6224117 w 6311015"/>
              <a:gd name="connsiteY6" fmla="*/ 1752492 h 7077092"/>
              <a:gd name="connsiteX7" fmla="*/ 5958543 w 6311015"/>
              <a:gd name="connsiteY7" fmla="*/ 1363252 h 7077092"/>
              <a:gd name="connsiteX8" fmla="*/ 3163092 w 6311015"/>
              <a:gd name="connsiteY8" fmla="*/ 0 h 7077092"/>
              <a:gd name="connsiteX9" fmla="*/ 368005 w 6311015"/>
              <a:gd name="connsiteY9" fmla="*/ 1363252 h 7077092"/>
              <a:gd name="connsiteX10" fmla="*/ 102432 w 6311015"/>
              <a:gd name="connsiteY10" fmla="*/ 1752492 h 7077092"/>
              <a:gd name="connsiteX11" fmla="*/ 746301 w 6311015"/>
              <a:gd name="connsiteY11" fmla="*/ 2866952 h 7077092"/>
              <a:gd name="connsiteX12" fmla="*/ 774391 w 6311015"/>
              <a:gd name="connsiteY12" fmla="*/ 2866952 h 7077092"/>
              <a:gd name="connsiteX13" fmla="*/ 5558724 w 6311015"/>
              <a:gd name="connsiteY13" fmla="*/ 4234947 h 7077092"/>
              <a:gd name="connsiteX14" fmla="*/ 4907194 w 6311015"/>
              <a:gd name="connsiteY14" fmla="*/ 4608136 h 7077092"/>
              <a:gd name="connsiteX15" fmla="*/ 3163092 w 6311015"/>
              <a:gd name="connsiteY15" fmla="*/ 5590903 h 7077092"/>
              <a:gd name="connsiteX16" fmla="*/ 1418990 w 6311015"/>
              <a:gd name="connsiteY16" fmla="*/ 4608136 h 7077092"/>
              <a:gd name="connsiteX17" fmla="*/ 767459 w 6311015"/>
              <a:gd name="connsiteY17" fmla="*/ 4234947 h 7077092"/>
              <a:gd name="connsiteX18" fmla="*/ 767459 w 6311015"/>
              <a:gd name="connsiteY18" fmla="*/ 4234947 h 7077092"/>
              <a:gd name="connsiteX19" fmla="*/ 123225 w 6311015"/>
              <a:gd name="connsiteY19" fmla="*/ 5384792 h 7077092"/>
              <a:gd name="connsiteX20" fmla="*/ 368005 w 6311015"/>
              <a:gd name="connsiteY20" fmla="*/ 5739011 h 7077092"/>
              <a:gd name="connsiteX21" fmla="*/ 3163092 w 6311015"/>
              <a:gd name="connsiteY21" fmla="*/ 7102264 h 7077092"/>
              <a:gd name="connsiteX22" fmla="*/ 5958543 w 6311015"/>
              <a:gd name="connsiteY22" fmla="*/ 5739011 h 7077092"/>
              <a:gd name="connsiteX23" fmla="*/ 6203323 w 6311015"/>
              <a:gd name="connsiteY23" fmla="*/ 5384792 h 7077092"/>
              <a:gd name="connsiteX24" fmla="*/ 5558724 w 6311015"/>
              <a:gd name="connsiteY24" fmla="*/ 4234947 h 7077092"/>
              <a:gd name="connsiteX25" fmla="*/ 5558724 w 6311015"/>
              <a:gd name="connsiteY25" fmla="*/ 4234947 h 70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11015" h="7077092">
                <a:moveTo>
                  <a:pt x="774391" y="2867317"/>
                </a:moveTo>
                <a:cubicBezTo>
                  <a:pt x="1038140" y="2867317"/>
                  <a:pt x="1278907" y="2725775"/>
                  <a:pt x="1415341" y="2499965"/>
                </a:cubicBezTo>
                <a:cubicBezTo>
                  <a:pt x="1772844" y="1907897"/>
                  <a:pt x="2422550" y="1510996"/>
                  <a:pt x="3163092" y="1510996"/>
                </a:cubicBezTo>
                <a:cubicBezTo>
                  <a:pt x="3903633" y="1510996"/>
                  <a:pt x="4553340" y="1907897"/>
                  <a:pt x="4910842" y="2499965"/>
                </a:cubicBezTo>
                <a:cubicBezTo>
                  <a:pt x="5046912" y="2725775"/>
                  <a:pt x="5288043" y="2866952"/>
                  <a:pt x="5551793" y="2866952"/>
                </a:cubicBezTo>
                <a:lnTo>
                  <a:pt x="5580611" y="2866952"/>
                </a:lnTo>
                <a:cubicBezTo>
                  <a:pt x="6152616" y="2866952"/>
                  <a:pt x="6514496" y="2245335"/>
                  <a:pt x="6224117" y="1752492"/>
                </a:cubicBezTo>
                <a:cubicBezTo>
                  <a:pt x="6144226" y="1616787"/>
                  <a:pt x="6055215" y="1486554"/>
                  <a:pt x="5958543" y="1363252"/>
                </a:cubicBezTo>
                <a:cubicBezTo>
                  <a:pt x="5308108" y="533700"/>
                  <a:pt x="4296886" y="0"/>
                  <a:pt x="3163092" y="0"/>
                </a:cubicBezTo>
                <a:cubicBezTo>
                  <a:pt x="2030027" y="0"/>
                  <a:pt x="1018805" y="533700"/>
                  <a:pt x="368005" y="1363252"/>
                </a:cubicBezTo>
                <a:cubicBezTo>
                  <a:pt x="271334" y="1486554"/>
                  <a:pt x="182323" y="1616787"/>
                  <a:pt x="102432" y="1752492"/>
                </a:cubicBezTo>
                <a:cubicBezTo>
                  <a:pt x="-187948" y="2245335"/>
                  <a:pt x="174297" y="2866952"/>
                  <a:pt x="746301" y="2866952"/>
                </a:cubicBezTo>
                <a:lnTo>
                  <a:pt x="774391" y="2866952"/>
                </a:lnTo>
                <a:close/>
                <a:moveTo>
                  <a:pt x="5558724" y="4234947"/>
                </a:moveTo>
                <a:cubicBezTo>
                  <a:pt x="5290597" y="4234947"/>
                  <a:pt x="5046547" y="4379042"/>
                  <a:pt x="4907194" y="4608136"/>
                </a:cubicBezTo>
                <a:cubicBezTo>
                  <a:pt x="4548961" y="5196920"/>
                  <a:pt x="3901444" y="5590903"/>
                  <a:pt x="3163092" y="5590903"/>
                </a:cubicBezTo>
                <a:cubicBezTo>
                  <a:pt x="2424740" y="5590903"/>
                  <a:pt x="1777222" y="5196920"/>
                  <a:pt x="1418990" y="4608136"/>
                </a:cubicBezTo>
                <a:cubicBezTo>
                  <a:pt x="1279637" y="4379042"/>
                  <a:pt x="1035586" y="4234947"/>
                  <a:pt x="767459" y="4234947"/>
                </a:cubicBezTo>
                <a:lnTo>
                  <a:pt x="767459" y="4234947"/>
                </a:lnTo>
                <a:cubicBezTo>
                  <a:pt x="177580" y="4234947"/>
                  <a:pt x="-182476" y="4879910"/>
                  <a:pt x="123225" y="5384792"/>
                </a:cubicBezTo>
                <a:cubicBezTo>
                  <a:pt x="197644" y="5507729"/>
                  <a:pt x="279359" y="5626289"/>
                  <a:pt x="368005" y="5739011"/>
                </a:cubicBezTo>
                <a:cubicBezTo>
                  <a:pt x="1018805" y="6568563"/>
                  <a:pt x="2030027" y="7102264"/>
                  <a:pt x="3163092" y="7102264"/>
                </a:cubicBezTo>
                <a:cubicBezTo>
                  <a:pt x="4296521" y="7102264"/>
                  <a:pt x="5307743" y="6568563"/>
                  <a:pt x="5958543" y="5739011"/>
                </a:cubicBezTo>
                <a:cubicBezTo>
                  <a:pt x="6046825" y="5626289"/>
                  <a:pt x="6128540" y="5508094"/>
                  <a:pt x="6203323" y="5384792"/>
                </a:cubicBezTo>
                <a:cubicBezTo>
                  <a:pt x="6508295" y="4879910"/>
                  <a:pt x="6148603" y="4234947"/>
                  <a:pt x="5558724" y="4234947"/>
                </a:cubicBezTo>
                <a:lnTo>
                  <a:pt x="5558724" y="4234947"/>
                </a:lnTo>
                <a:close/>
              </a:path>
            </a:pathLst>
          </a:custGeom>
          <a:solidFill>
            <a:schemeClr val="accent3"/>
          </a:solidFill>
          <a:ln w="3647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910C2-24EB-4175-9DBC-812C569D675B}"/>
              </a:ext>
            </a:extLst>
          </p:cNvPr>
          <p:cNvSpPr/>
          <p:nvPr/>
        </p:nvSpPr>
        <p:spPr>
          <a:xfrm>
            <a:off x="9188264" y="7056512"/>
            <a:ext cx="1532154" cy="1641594"/>
          </a:xfrm>
          <a:custGeom>
            <a:avLst/>
            <a:gdLst>
              <a:gd name="connsiteX0" fmla="*/ 1203158 w 1532154"/>
              <a:gd name="connsiteY0" fmla="*/ 171341 h 1641593"/>
              <a:gd name="connsiteX1" fmla="*/ 1211184 w 1532154"/>
              <a:gd name="connsiteY1" fmla="*/ 169882 h 1641593"/>
              <a:gd name="connsiteX2" fmla="*/ 1411093 w 1532154"/>
              <a:gd name="connsiteY2" fmla="*/ 2074 h 1641593"/>
              <a:gd name="connsiteX3" fmla="*/ 1424956 w 1532154"/>
              <a:gd name="connsiteY3" fmla="*/ 10829 h 1641593"/>
              <a:gd name="connsiteX4" fmla="*/ 1360022 w 1532154"/>
              <a:gd name="connsiteY4" fmla="*/ 258893 h 1641593"/>
              <a:gd name="connsiteX5" fmla="*/ 1362211 w 1532154"/>
              <a:gd name="connsiteY5" fmla="*/ 267283 h 1641593"/>
              <a:gd name="connsiteX6" fmla="*/ 1406716 w 1532154"/>
              <a:gd name="connsiteY6" fmla="*/ 784932 h 1641593"/>
              <a:gd name="connsiteX7" fmla="*/ 1011275 w 1532154"/>
              <a:gd name="connsiteY7" fmla="*/ 725105 h 1641593"/>
              <a:gd name="connsiteX8" fmla="*/ 687698 w 1532154"/>
              <a:gd name="connsiteY8" fmla="*/ 490175 h 1641593"/>
              <a:gd name="connsiteX9" fmla="*/ 1203158 w 1532154"/>
              <a:gd name="connsiteY9" fmla="*/ 171341 h 1641593"/>
              <a:gd name="connsiteX10" fmla="*/ 1203158 w 1532154"/>
              <a:gd name="connsiteY10" fmla="*/ 171341 h 1641593"/>
              <a:gd name="connsiteX11" fmla="*/ 1010909 w 1532154"/>
              <a:gd name="connsiteY11" fmla="*/ 726929 h 1641593"/>
              <a:gd name="connsiteX12" fmla="*/ 833253 w 1532154"/>
              <a:gd name="connsiteY12" fmla="*/ 864093 h 1641593"/>
              <a:gd name="connsiteX13" fmla="*/ 1040823 w 1532154"/>
              <a:gd name="connsiteY13" fmla="*/ 949456 h 1641593"/>
              <a:gd name="connsiteX14" fmla="*/ 1010909 w 1532154"/>
              <a:gd name="connsiteY14" fmla="*/ 726929 h 1641593"/>
              <a:gd name="connsiteX15" fmla="*/ 1010909 w 1532154"/>
              <a:gd name="connsiteY15" fmla="*/ 726929 h 1641593"/>
              <a:gd name="connsiteX16" fmla="*/ 1426050 w 1532154"/>
              <a:gd name="connsiteY16" fmla="*/ 1393416 h 1641593"/>
              <a:gd name="connsiteX17" fmla="*/ 1423497 w 1532154"/>
              <a:gd name="connsiteY17" fmla="*/ 1401442 h 1641593"/>
              <a:gd name="connsiteX18" fmla="*/ 1468732 w 1532154"/>
              <a:gd name="connsiteY18" fmla="*/ 1658624 h 1641593"/>
              <a:gd name="connsiteX19" fmla="*/ 1454140 w 1532154"/>
              <a:gd name="connsiteY19" fmla="*/ 1666285 h 1641593"/>
              <a:gd name="connsiteX20" fmla="*/ 1271741 w 1532154"/>
              <a:gd name="connsiteY20" fmla="*/ 1486075 h 1641593"/>
              <a:gd name="connsiteX21" fmla="*/ 1263350 w 1532154"/>
              <a:gd name="connsiteY21" fmla="*/ 1483886 h 1641593"/>
              <a:gd name="connsiteX22" fmla="*/ 792760 w 1532154"/>
              <a:gd name="connsiteY22" fmla="*/ 1263548 h 1641593"/>
              <a:gd name="connsiteX23" fmla="*/ 1042282 w 1532154"/>
              <a:gd name="connsiteY23" fmla="*/ 951280 h 1641593"/>
              <a:gd name="connsiteX24" fmla="*/ 1407446 w 1532154"/>
              <a:gd name="connsiteY24" fmla="*/ 788580 h 1641593"/>
              <a:gd name="connsiteX25" fmla="*/ 1426050 w 1532154"/>
              <a:gd name="connsiteY25" fmla="*/ 1393416 h 1641593"/>
              <a:gd name="connsiteX26" fmla="*/ 1426050 w 1532154"/>
              <a:gd name="connsiteY26" fmla="*/ 1393416 h 1641593"/>
              <a:gd name="connsiteX27" fmla="*/ 1345430 w 1532154"/>
              <a:gd name="connsiteY27" fmla="*/ 1272668 h 1641593"/>
              <a:gd name="connsiteX28" fmla="*/ 1387017 w 1532154"/>
              <a:gd name="connsiteY28" fmla="*/ 1229622 h 1641593"/>
              <a:gd name="connsiteX29" fmla="*/ 1345430 w 1532154"/>
              <a:gd name="connsiteY29" fmla="*/ 1185481 h 1641593"/>
              <a:gd name="connsiteX30" fmla="*/ 1303478 w 1532154"/>
              <a:gd name="connsiteY30" fmla="*/ 1229622 h 1641593"/>
              <a:gd name="connsiteX31" fmla="*/ 1345430 w 1532154"/>
              <a:gd name="connsiteY31" fmla="*/ 1272668 h 1641593"/>
              <a:gd name="connsiteX32" fmla="*/ 1345430 w 1532154"/>
              <a:gd name="connsiteY32" fmla="*/ 1272668 h 1641593"/>
              <a:gd name="connsiteX33" fmla="*/ 1226141 w 1532154"/>
              <a:gd name="connsiteY33" fmla="*/ 1274492 h 1641593"/>
              <a:gd name="connsiteX34" fmla="*/ 1268093 w 1532154"/>
              <a:gd name="connsiteY34" fmla="*/ 1231445 h 1641593"/>
              <a:gd name="connsiteX35" fmla="*/ 1226141 w 1532154"/>
              <a:gd name="connsiteY35" fmla="*/ 1187305 h 1641593"/>
              <a:gd name="connsiteX36" fmla="*/ 1184189 w 1532154"/>
              <a:gd name="connsiteY36" fmla="*/ 1231445 h 1641593"/>
              <a:gd name="connsiteX37" fmla="*/ 1226141 w 1532154"/>
              <a:gd name="connsiteY37" fmla="*/ 1274492 h 1641593"/>
              <a:gd name="connsiteX38" fmla="*/ 1226141 w 1532154"/>
              <a:gd name="connsiteY38" fmla="*/ 1274492 h 1641593"/>
              <a:gd name="connsiteX39" fmla="*/ 1106852 w 1532154"/>
              <a:gd name="connsiteY39" fmla="*/ 1275951 h 1641593"/>
              <a:gd name="connsiteX40" fmla="*/ 1148803 w 1532154"/>
              <a:gd name="connsiteY40" fmla="*/ 1232905 h 1641593"/>
              <a:gd name="connsiteX41" fmla="*/ 1106852 w 1532154"/>
              <a:gd name="connsiteY41" fmla="*/ 1188764 h 1641593"/>
              <a:gd name="connsiteX42" fmla="*/ 1064900 w 1532154"/>
              <a:gd name="connsiteY42" fmla="*/ 1232905 h 1641593"/>
              <a:gd name="connsiteX43" fmla="*/ 1106852 w 1532154"/>
              <a:gd name="connsiteY43" fmla="*/ 1275951 h 1641593"/>
              <a:gd name="connsiteX44" fmla="*/ 1106852 w 1532154"/>
              <a:gd name="connsiteY44" fmla="*/ 1275951 h 1641593"/>
              <a:gd name="connsiteX45" fmla="*/ 256142 w 1532154"/>
              <a:gd name="connsiteY45" fmla="*/ 975721 h 1641593"/>
              <a:gd name="connsiteX46" fmla="*/ 789842 w 1532154"/>
              <a:gd name="connsiteY46" fmla="*/ 1262453 h 1641593"/>
              <a:gd name="connsiteX47" fmla="*/ 831794 w 1532154"/>
              <a:gd name="connsiteY47" fmla="*/ 864823 h 1641593"/>
              <a:gd name="connsiteX48" fmla="*/ 685874 w 1532154"/>
              <a:gd name="connsiteY48" fmla="*/ 492363 h 1641593"/>
              <a:gd name="connsiteX49" fmla="*/ 259789 w 1532154"/>
              <a:gd name="connsiteY49" fmla="*/ 789674 h 1641593"/>
              <a:gd name="connsiteX50" fmla="*/ 253588 w 1532154"/>
              <a:gd name="connsiteY50" fmla="*/ 795876 h 1641593"/>
              <a:gd name="connsiteX51" fmla="*/ 6254 w 1532154"/>
              <a:gd name="connsiteY51" fmla="*/ 863728 h 1641593"/>
              <a:gd name="connsiteX52" fmla="*/ 5525 w 1532154"/>
              <a:gd name="connsiteY52" fmla="*/ 880144 h 1641593"/>
              <a:gd name="connsiteX53" fmla="*/ 250669 w 1532154"/>
              <a:gd name="connsiteY53" fmla="*/ 969520 h 1641593"/>
              <a:gd name="connsiteX54" fmla="*/ 256142 w 1532154"/>
              <a:gd name="connsiteY54" fmla="*/ 975721 h 1641593"/>
              <a:gd name="connsiteX55" fmla="*/ 256142 w 1532154"/>
              <a:gd name="connsiteY55" fmla="*/ 975721 h 1641593"/>
              <a:gd name="connsiteX56" fmla="*/ 565855 w 1532154"/>
              <a:gd name="connsiteY56" fmla="*/ 956752 h 1641593"/>
              <a:gd name="connsiteX57" fmla="*/ 504934 w 1532154"/>
              <a:gd name="connsiteY57" fmla="*/ 956752 h 1641593"/>
              <a:gd name="connsiteX58" fmla="*/ 565125 w 1532154"/>
              <a:gd name="connsiteY58" fmla="*/ 791863 h 1641593"/>
              <a:gd name="connsiteX59" fmla="*/ 476480 w 1532154"/>
              <a:gd name="connsiteY59" fmla="*/ 769611 h 1641593"/>
              <a:gd name="connsiteX60" fmla="*/ 461888 w 1532154"/>
              <a:gd name="connsiteY60" fmla="*/ 718174 h 1641593"/>
              <a:gd name="connsiteX61" fmla="*/ 636626 w 1532154"/>
              <a:gd name="connsiteY61" fmla="*/ 780919 h 1641593"/>
              <a:gd name="connsiteX62" fmla="*/ 565855 w 1532154"/>
              <a:gd name="connsiteY62" fmla="*/ 956752 h 1641593"/>
              <a:gd name="connsiteX63" fmla="*/ 565855 w 1532154"/>
              <a:gd name="connsiteY63" fmla="*/ 956752 h 1641593"/>
              <a:gd name="connsiteX64" fmla="*/ 534483 w 1532154"/>
              <a:gd name="connsiteY64" fmla="*/ 1075312 h 1641593"/>
              <a:gd name="connsiteX65" fmla="*/ 492531 w 1532154"/>
              <a:gd name="connsiteY65" fmla="*/ 1032265 h 1641593"/>
              <a:gd name="connsiteX66" fmla="*/ 534483 w 1532154"/>
              <a:gd name="connsiteY66" fmla="*/ 988125 h 1641593"/>
              <a:gd name="connsiteX67" fmla="*/ 576435 w 1532154"/>
              <a:gd name="connsiteY67" fmla="*/ 1032265 h 1641593"/>
              <a:gd name="connsiteX68" fmla="*/ 534483 w 1532154"/>
              <a:gd name="connsiteY68" fmla="*/ 1075312 h 1641593"/>
              <a:gd name="connsiteX69" fmla="*/ 534483 w 1532154"/>
              <a:gd name="connsiteY69" fmla="*/ 1075312 h 1641593"/>
              <a:gd name="connsiteX70" fmla="*/ 1055050 w 1532154"/>
              <a:gd name="connsiteY70" fmla="*/ 247948 h 1641593"/>
              <a:gd name="connsiteX71" fmla="*/ 1064535 w 1532154"/>
              <a:gd name="connsiteY71" fmla="*/ 500389 h 1641593"/>
              <a:gd name="connsiteX72" fmla="*/ 1120349 w 1532154"/>
              <a:gd name="connsiteY72" fmla="*/ 500389 h 1641593"/>
              <a:gd name="connsiteX73" fmla="*/ 1129834 w 1532154"/>
              <a:gd name="connsiteY73" fmla="*/ 247948 h 1641593"/>
              <a:gd name="connsiteX74" fmla="*/ 1055050 w 1532154"/>
              <a:gd name="connsiteY74" fmla="*/ 247948 h 1641593"/>
              <a:gd name="connsiteX75" fmla="*/ 1055050 w 1532154"/>
              <a:gd name="connsiteY75" fmla="*/ 247948 h 1641593"/>
              <a:gd name="connsiteX76" fmla="*/ 1092624 w 1532154"/>
              <a:gd name="connsiteY76" fmla="*/ 622232 h 1641593"/>
              <a:gd name="connsiteX77" fmla="*/ 1134941 w 1532154"/>
              <a:gd name="connsiteY77" fmla="*/ 578456 h 1641593"/>
              <a:gd name="connsiteX78" fmla="*/ 1092624 w 1532154"/>
              <a:gd name="connsiteY78" fmla="*/ 534315 h 1641593"/>
              <a:gd name="connsiteX79" fmla="*/ 1050308 w 1532154"/>
              <a:gd name="connsiteY79" fmla="*/ 578456 h 1641593"/>
              <a:gd name="connsiteX80" fmla="*/ 1092624 w 1532154"/>
              <a:gd name="connsiteY80" fmla="*/ 622232 h 164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32154" h="1641593">
                <a:moveTo>
                  <a:pt x="1203158" y="171341"/>
                </a:moveTo>
                <a:cubicBezTo>
                  <a:pt x="1206077" y="172435"/>
                  <a:pt x="1208995" y="171706"/>
                  <a:pt x="1211184" y="169882"/>
                </a:cubicBezTo>
                <a:lnTo>
                  <a:pt x="1411093" y="2074"/>
                </a:lnTo>
                <a:cubicBezTo>
                  <a:pt x="1417660" y="-3398"/>
                  <a:pt x="1427145" y="2804"/>
                  <a:pt x="1424956" y="10829"/>
                </a:cubicBezTo>
                <a:lnTo>
                  <a:pt x="1360022" y="258893"/>
                </a:lnTo>
                <a:cubicBezTo>
                  <a:pt x="1359292" y="261811"/>
                  <a:pt x="1360022" y="265094"/>
                  <a:pt x="1362211" y="267283"/>
                </a:cubicBezTo>
                <a:cubicBezTo>
                  <a:pt x="1501929" y="404447"/>
                  <a:pt x="1520898" y="626245"/>
                  <a:pt x="1406716" y="784932"/>
                </a:cubicBezTo>
                <a:cubicBezTo>
                  <a:pt x="1294723" y="696651"/>
                  <a:pt x="1145156" y="673668"/>
                  <a:pt x="1011275" y="725105"/>
                </a:cubicBezTo>
                <a:cubicBezTo>
                  <a:pt x="952177" y="594872"/>
                  <a:pt x="829970" y="505861"/>
                  <a:pt x="687698" y="490175"/>
                </a:cubicBezTo>
                <a:cubicBezTo>
                  <a:pt x="726002" y="247584"/>
                  <a:pt x="972241" y="98381"/>
                  <a:pt x="1203158" y="171341"/>
                </a:cubicBezTo>
                <a:lnTo>
                  <a:pt x="1203158" y="171341"/>
                </a:lnTo>
                <a:close/>
                <a:moveTo>
                  <a:pt x="1010909" y="726929"/>
                </a:moveTo>
                <a:cubicBezTo>
                  <a:pt x="939774" y="754654"/>
                  <a:pt x="878123" y="802078"/>
                  <a:pt x="833253" y="864093"/>
                </a:cubicBezTo>
                <a:cubicBezTo>
                  <a:pt x="893080" y="911882"/>
                  <a:pt x="964945" y="941431"/>
                  <a:pt x="1040823" y="949456"/>
                </a:cubicBezTo>
                <a:cubicBezTo>
                  <a:pt x="1052496" y="873943"/>
                  <a:pt x="1042282" y="796970"/>
                  <a:pt x="1010909" y="726929"/>
                </a:cubicBezTo>
                <a:lnTo>
                  <a:pt x="1010909" y="726929"/>
                </a:lnTo>
                <a:close/>
                <a:moveTo>
                  <a:pt x="1426050" y="1393416"/>
                </a:moveTo>
                <a:cubicBezTo>
                  <a:pt x="1423862" y="1395605"/>
                  <a:pt x="1422767" y="1398158"/>
                  <a:pt x="1423497" y="1401442"/>
                </a:cubicBezTo>
                <a:lnTo>
                  <a:pt x="1468732" y="1658624"/>
                </a:lnTo>
                <a:cubicBezTo>
                  <a:pt x="1470191" y="1667015"/>
                  <a:pt x="1459977" y="1672122"/>
                  <a:pt x="1454140" y="1666285"/>
                </a:cubicBezTo>
                <a:lnTo>
                  <a:pt x="1271741" y="1486075"/>
                </a:lnTo>
                <a:cubicBezTo>
                  <a:pt x="1269552" y="1483886"/>
                  <a:pt x="1266268" y="1483156"/>
                  <a:pt x="1263350" y="1483886"/>
                </a:cubicBezTo>
                <a:cubicBezTo>
                  <a:pt x="1073655" y="1536417"/>
                  <a:pt x="873381" y="1442664"/>
                  <a:pt x="792760" y="1263548"/>
                </a:cubicBezTo>
                <a:cubicBezTo>
                  <a:pt x="925547" y="1210652"/>
                  <a:pt x="1020029" y="1092822"/>
                  <a:pt x="1042282" y="951280"/>
                </a:cubicBezTo>
                <a:cubicBezTo>
                  <a:pt x="1184554" y="965507"/>
                  <a:pt x="1322812" y="903856"/>
                  <a:pt x="1407446" y="788580"/>
                </a:cubicBezTo>
                <a:cubicBezTo>
                  <a:pt x="1598600" y="942160"/>
                  <a:pt x="1604801" y="1229986"/>
                  <a:pt x="1426050" y="1393416"/>
                </a:cubicBezTo>
                <a:lnTo>
                  <a:pt x="1426050" y="1393416"/>
                </a:lnTo>
                <a:close/>
                <a:moveTo>
                  <a:pt x="1345430" y="1272668"/>
                </a:moveTo>
                <a:cubicBezTo>
                  <a:pt x="1370966" y="1272668"/>
                  <a:pt x="1387017" y="1254063"/>
                  <a:pt x="1387017" y="1229622"/>
                </a:cubicBezTo>
                <a:cubicBezTo>
                  <a:pt x="1387017" y="1203356"/>
                  <a:pt x="1369872" y="1185481"/>
                  <a:pt x="1345430" y="1185481"/>
                </a:cubicBezTo>
                <a:cubicBezTo>
                  <a:pt x="1321718" y="1185481"/>
                  <a:pt x="1303478" y="1203356"/>
                  <a:pt x="1303478" y="1229622"/>
                </a:cubicBezTo>
                <a:cubicBezTo>
                  <a:pt x="1303843" y="1253333"/>
                  <a:pt x="1319529" y="1272668"/>
                  <a:pt x="1345430" y="1272668"/>
                </a:cubicBezTo>
                <a:lnTo>
                  <a:pt x="1345430" y="1272668"/>
                </a:lnTo>
                <a:close/>
                <a:moveTo>
                  <a:pt x="1226141" y="1274492"/>
                </a:moveTo>
                <a:cubicBezTo>
                  <a:pt x="1251677" y="1274492"/>
                  <a:pt x="1268093" y="1255887"/>
                  <a:pt x="1268093" y="1231445"/>
                </a:cubicBezTo>
                <a:cubicBezTo>
                  <a:pt x="1268093" y="1205180"/>
                  <a:pt x="1250947" y="1187305"/>
                  <a:pt x="1226141" y="1187305"/>
                </a:cubicBezTo>
                <a:cubicBezTo>
                  <a:pt x="1202429" y="1187305"/>
                  <a:pt x="1184189" y="1205180"/>
                  <a:pt x="1184189" y="1231445"/>
                </a:cubicBezTo>
                <a:cubicBezTo>
                  <a:pt x="1184554" y="1254792"/>
                  <a:pt x="1200240" y="1274492"/>
                  <a:pt x="1226141" y="1274492"/>
                </a:cubicBezTo>
                <a:lnTo>
                  <a:pt x="1226141" y="1274492"/>
                </a:lnTo>
                <a:close/>
                <a:moveTo>
                  <a:pt x="1106852" y="1275951"/>
                </a:moveTo>
                <a:cubicBezTo>
                  <a:pt x="1132387" y="1275951"/>
                  <a:pt x="1148803" y="1257346"/>
                  <a:pt x="1148803" y="1232905"/>
                </a:cubicBezTo>
                <a:cubicBezTo>
                  <a:pt x="1148803" y="1206639"/>
                  <a:pt x="1131658" y="1188764"/>
                  <a:pt x="1106852" y="1188764"/>
                </a:cubicBezTo>
                <a:cubicBezTo>
                  <a:pt x="1083140" y="1188764"/>
                  <a:pt x="1064900" y="1206639"/>
                  <a:pt x="1064900" y="1232905"/>
                </a:cubicBezTo>
                <a:cubicBezTo>
                  <a:pt x="1065265" y="1256252"/>
                  <a:pt x="1080951" y="1275951"/>
                  <a:pt x="1106852" y="1275951"/>
                </a:cubicBezTo>
                <a:lnTo>
                  <a:pt x="1106852" y="1275951"/>
                </a:lnTo>
                <a:close/>
                <a:moveTo>
                  <a:pt x="256142" y="975721"/>
                </a:moveTo>
                <a:cubicBezTo>
                  <a:pt x="308307" y="1211746"/>
                  <a:pt x="561113" y="1350735"/>
                  <a:pt x="789842" y="1262453"/>
                </a:cubicBezTo>
                <a:cubicBezTo>
                  <a:pt x="732568" y="1131856"/>
                  <a:pt x="748620" y="980464"/>
                  <a:pt x="831794" y="864823"/>
                </a:cubicBezTo>
                <a:cubicBezTo>
                  <a:pt x="720530" y="774718"/>
                  <a:pt x="665445" y="633905"/>
                  <a:pt x="685874" y="492363"/>
                </a:cubicBezTo>
                <a:cubicBezTo>
                  <a:pt x="490342" y="472665"/>
                  <a:pt x="309037" y="598885"/>
                  <a:pt x="259789" y="789674"/>
                </a:cubicBezTo>
                <a:cubicBezTo>
                  <a:pt x="259059" y="792593"/>
                  <a:pt x="256871" y="795146"/>
                  <a:pt x="253588" y="795876"/>
                </a:cubicBezTo>
                <a:lnTo>
                  <a:pt x="6254" y="863728"/>
                </a:lnTo>
                <a:cubicBezTo>
                  <a:pt x="-1771" y="865917"/>
                  <a:pt x="-2136" y="877226"/>
                  <a:pt x="5525" y="880144"/>
                </a:cubicBezTo>
                <a:lnTo>
                  <a:pt x="250669" y="969520"/>
                </a:lnTo>
                <a:cubicBezTo>
                  <a:pt x="253588" y="970250"/>
                  <a:pt x="255412" y="972438"/>
                  <a:pt x="256142" y="975721"/>
                </a:cubicBezTo>
                <a:lnTo>
                  <a:pt x="256142" y="975721"/>
                </a:lnTo>
                <a:close/>
                <a:moveTo>
                  <a:pt x="565855" y="956752"/>
                </a:moveTo>
                <a:lnTo>
                  <a:pt x="504934" y="956752"/>
                </a:lnTo>
                <a:cubicBezTo>
                  <a:pt x="499097" y="864093"/>
                  <a:pt x="565125" y="842570"/>
                  <a:pt x="565125" y="791863"/>
                </a:cubicBezTo>
                <a:cubicBezTo>
                  <a:pt x="565125" y="744439"/>
                  <a:pt x="503840" y="750276"/>
                  <a:pt x="476480" y="769611"/>
                </a:cubicBezTo>
                <a:lnTo>
                  <a:pt x="461888" y="718174"/>
                </a:lnTo>
                <a:cubicBezTo>
                  <a:pt x="522809" y="681694"/>
                  <a:pt x="636626" y="690814"/>
                  <a:pt x="636626" y="780919"/>
                </a:cubicBezTo>
                <a:cubicBezTo>
                  <a:pt x="636626" y="857162"/>
                  <a:pt x="565855" y="861905"/>
                  <a:pt x="565855" y="956752"/>
                </a:cubicBezTo>
                <a:lnTo>
                  <a:pt x="565855" y="956752"/>
                </a:lnTo>
                <a:close/>
                <a:moveTo>
                  <a:pt x="534483" y="1075312"/>
                </a:moveTo>
                <a:cubicBezTo>
                  <a:pt x="508217" y="1075312"/>
                  <a:pt x="492531" y="1055977"/>
                  <a:pt x="492531" y="1032265"/>
                </a:cubicBezTo>
                <a:cubicBezTo>
                  <a:pt x="492531" y="1006000"/>
                  <a:pt x="510406" y="988125"/>
                  <a:pt x="534483" y="988125"/>
                </a:cubicBezTo>
                <a:cubicBezTo>
                  <a:pt x="559289" y="988125"/>
                  <a:pt x="576435" y="1006000"/>
                  <a:pt x="576435" y="1032265"/>
                </a:cubicBezTo>
                <a:cubicBezTo>
                  <a:pt x="576070" y="1056707"/>
                  <a:pt x="560018" y="1075312"/>
                  <a:pt x="534483" y="1075312"/>
                </a:cubicBezTo>
                <a:lnTo>
                  <a:pt x="534483" y="1075312"/>
                </a:lnTo>
                <a:close/>
                <a:moveTo>
                  <a:pt x="1055050" y="247948"/>
                </a:moveTo>
                <a:lnTo>
                  <a:pt x="1064535" y="500389"/>
                </a:lnTo>
                <a:lnTo>
                  <a:pt x="1120349" y="500389"/>
                </a:lnTo>
                <a:lnTo>
                  <a:pt x="1129834" y="247948"/>
                </a:lnTo>
                <a:lnTo>
                  <a:pt x="1055050" y="247948"/>
                </a:lnTo>
                <a:lnTo>
                  <a:pt x="1055050" y="247948"/>
                </a:lnTo>
                <a:close/>
                <a:moveTo>
                  <a:pt x="1092624" y="622232"/>
                </a:moveTo>
                <a:cubicBezTo>
                  <a:pt x="1118525" y="622232"/>
                  <a:pt x="1134941" y="603627"/>
                  <a:pt x="1134941" y="578456"/>
                </a:cubicBezTo>
                <a:cubicBezTo>
                  <a:pt x="1134941" y="552555"/>
                  <a:pt x="1117796" y="534315"/>
                  <a:pt x="1092624" y="534315"/>
                </a:cubicBezTo>
                <a:cubicBezTo>
                  <a:pt x="1068183" y="534315"/>
                  <a:pt x="1050308" y="552555"/>
                  <a:pt x="1050308" y="578456"/>
                </a:cubicBezTo>
                <a:cubicBezTo>
                  <a:pt x="1050308" y="602898"/>
                  <a:pt x="1066724" y="622232"/>
                  <a:pt x="1092624" y="622232"/>
                </a:cubicBezTo>
                <a:close/>
              </a:path>
            </a:pathLst>
          </a:custGeom>
          <a:solidFill>
            <a:schemeClr val="accent3"/>
          </a:solidFill>
          <a:ln w="3647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A95A8BB-70BF-48BB-A4E3-D242A6090AC2}"/>
              </a:ext>
            </a:extLst>
          </p:cNvPr>
          <p:cNvSpPr/>
          <p:nvPr/>
        </p:nvSpPr>
        <p:spPr>
          <a:xfrm>
            <a:off x="11884619" y="4420728"/>
            <a:ext cx="6311015" cy="7077092"/>
          </a:xfrm>
          <a:custGeom>
            <a:avLst/>
            <a:gdLst>
              <a:gd name="connsiteX0" fmla="*/ 774756 w 6311015"/>
              <a:gd name="connsiteY0" fmla="*/ 2867317 h 7077092"/>
              <a:gd name="connsiteX1" fmla="*/ 1415706 w 6311015"/>
              <a:gd name="connsiteY1" fmla="*/ 2499965 h 7077092"/>
              <a:gd name="connsiteX2" fmla="*/ 3163456 w 6311015"/>
              <a:gd name="connsiteY2" fmla="*/ 1510996 h 7077092"/>
              <a:gd name="connsiteX3" fmla="*/ 4911207 w 6311015"/>
              <a:gd name="connsiteY3" fmla="*/ 2499965 h 7077092"/>
              <a:gd name="connsiteX4" fmla="*/ 5552158 w 6311015"/>
              <a:gd name="connsiteY4" fmla="*/ 2866952 h 7077092"/>
              <a:gd name="connsiteX5" fmla="*/ 5580977 w 6311015"/>
              <a:gd name="connsiteY5" fmla="*/ 2866952 h 7077092"/>
              <a:gd name="connsiteX6" fmla="*/ 6224482 w 6311015"/>
              <a:gd name="connsiteY6" fmla="*/ 1752492 h 7077092"/>
              <a:gd name="connsiteX7" fmla="*/ 5958908 w 6311015"/>
              <a:gd name="connsiteY7" fmla="*/ 1363252 h 7077092"/>
              <a:gd name="connsiteX8" fmla="*/ 3163456 w 6311015"/>
              <a:gd name="connsiteY8" fmla="*/ 0 h 7077092"/>
              <a:gd name="connsiteX9" fmla="*/ 368005 w 6311015"/>
              <a:gd name="connsiteY9" fmla="*/ 1363252 h 7077092"/>
              <a:gd name="connsiteX10" fmla="*/ 102431 w 6311015"/>
              <a:gd name="connsiteY10" fmla="*/ 1752492 h 7077092"/>
              <a:gd name="connsiteX11" fmla="*/ 746302 w 6311015"/>
              <a:gd name="connsiteY11" fmla="*/ 2866952 h 7077092"/>
              <a:gd name="connsiteX12" fmla="*/ 774756 w 6311015"/>
              <a:gd name="connsiteY12" fmla="*/ 2866952 h 7077092"/>
              <a:gd name="connsiteX13" fmla="*/ 5558724 w 6311015"/>
              <a:gd name="connsiteY13" fmla="*/ 4234947 h 7077092"/>
              <a:gd name="connsiteX14" fmla="*/ 4907194 w 6311015"/>
              <a:gd name="connsiteY14" fmla="*/ 4608136 h 7077092"/>
              <a:gd name="connsiteX15" fmla="*/ 3163092 w 6311015"/>
              <a:gd name="connsiteY15" fmla="*/ 5590903 h 7077092"/>
              <a:gd name="connsiteX16" fmla="*/ 1418989 w 6311015"/>
              <a:gd name="connsiteY16" fmla="*/ 4608136 h 7077092"/>
              <a:gd name="connsiteX17" fmla="*/ 767460 w 6311015"/>
              <a:gd name="connsiteY17" fmla="*/ 4234947 h 7077092"/>
              <a:gd name="connsiteX18" fmla="*/ 767460 w 6311015"/>
              <a:gd name="connsiteY18" fmla="*/ 4234947 h 7077092"/>
              <a:gd name="connsiteX19" fmla="*/ 123225 w 6311015"/>
              <a:gd name="connsiteY19" fmla="*/ 5384792 h 7077092"/>
              <a:gd name="connsiteX20" fmla="*/ 368005 w 6311015"/>
              <a:gd name="connsiteY20" fmla="*/ 5739011 h 7077092"/>
              <a:gd name="connsiteX21" fmla="*/ 3163456 w 6311015"/>
              <a:gd name="connsiteY21" fmla="*/ 7102264 h 7077092"/>
              <a:gd name="connsiteX22" fmla="*/ 5958908 w 6311015"/>
              <a:gd name="connsiteY22" fmla="*/ 5739011 h 7077092"/>
              <a:gd name="connsiteX23" fmla="*/ 6203688 w 6311015"/>
              <a:gd name="connsiteY23" fmla="*/ 5384792 h 7077092"/>
              <a:gd name="connsiteX24" fmla="*/ 5558724 w 6311015"/>
              <a:gd name="connsiteY24" fmla="*/ 4234947 h 7077092"/>
              <a:gd name="connsiteX25" fmla="*/ 5558724 w 6311015"/>
              <a:gd name="connsiteY25" fmla="*/ 4234947 h 70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11015" h="7077092">
                <a:moveTo>
                  <a:pt x="774756" y="2867317"/>
                </a:moveTo>
                <a:cubicBezTo>
                  <a:pt x="1038505" y="2867317"/>
                  <a:pt x="1279272" y="2725775"/>
                  <a:pt x="1415706" y="2499965"/>
                </a:cubicBezTo>
                <a:cubicBezTo>
                  <a:pt x="1773210" y="1907897"/>
                  <a:pt x="2422916" y="1510996"/>
                  <a:pt x="3163456" y="1510996"/>
                </a:cubicBezTo>
                <a:cubicBezTo>
                  <a:pt x="3903998" y="1510996"/>
                  <a:pt x="4553704" y="1907897"/>
                  <a:pt x="4911207" y="2499965"/>
                </a:cubicBezTo>
                <a:cubicBezTo>
                  <a:pt x="5047641" y="2725775"/>
                  <a:pt x="5288408" y="2866952"/>
                  <a:pt x="5552158" y="2866952"/>
                </a:cubicBezTo>
                <a:lnTo>
                  <a:pt x="5580977" y="2866952"/>
                </a:lnTo>
                <a:cubicBezTo>
                  <a:pt x="6152981" y="2866952"/>
                  <a:pt x="6515226" y="2245335"/>
                  <a:pt x="6224482" y="1752492"/>
                </a:cubicBezTo>
                <a:cubicBezTo>
                  <a:pt x="6144591" y="1616787"/>
                  <a:pt x="6055580" y="1486554"/>
                  <a:pt x="5958908" y="1363252"/>
                </a:cubicBezTo>
                <a:cubicBezTo>
                  <a:pt x="5308473" y="533700"/>
                  <a:pt x="4297251" y="0"/>
                  <a:pt x="3163456" y="0"/>
                </a:cubicBezTo>
                <a:cubicBezTo>
                  <a:pt x="2030392" y="0"/>
                  <a:pt x="1019170" y="533700"/>
                  <a:pt x="368005" y="1363252"/>
                </a:cubicBezTo>
                <a:cubicBezTo>
                  <a:pt x="271333" y="1486554"/>
                  <a:pt x="182322" y="1616787"/>
                  <a:pt x="102431" y="1752492"/>
                </a:cubicBezTo>
                <a:cubicBezTo>
                  <a:pt x="-187948" y="2245335"/>
                  <a:pt x="174297" y="2866952"/>
                  <a:pt x="746302" y="2866952"/>
                </a:cubicBezTo>
                <a:lnTo>
                  <a:pt x="774756" y="2866952"/>
                </a:lnTo>
                <a:close/>
                <a:moveTo>
                  <a:pt x="5558724" y="4234947"/>
                </a:moveTo>
                <a:cubicBezTo>
                  <a:pt x="5290597" y="4234947"/>
                  <a:pt x="5046547" y="4379042"/>
                  <a:pt x="4907194" y="4608136"/>
                </a:cubicBezTo>
                <a:cubicBezTo>
                  <a:pt x="4548962" y="5196920"/>
                  <a:pt x="3901444" y="5590903"/>
                  <a:pt x="3163092" y="5590903"/>
                </a:cubicBezTo>
                <a:cubicBezTo>
                  <a:pt x="2425104" y="5590903"/>
                  <a:pt x="1777222" y="5196920"/>
                  <a:pt x="1418989" y="4608136"/>
                </a:cubicBezTo>
                <a:cubicBezTo>
                  <a:pt x="1279637" y="4379042"/>
                  <a:pt x="1035587" y="4234947"/>
                  <a:pt x="767460" y="4234947"/>
                </a:cubicBezTo>
                <a:lnTo>
                  <a:pt x="767460" y="4234947"/>
                </a:lnTo>
                <a:cubicBezTo>
                  <a:pt x="177580" y="4234947"/>
                  <a:pt x="-182476" y="4879910"/>
                  <a:pt x="123225" y="5384792"/>
                </a:cubicBezTo>
                <a:cubicBezTo>
                  <a:pt x="197644" y="5507729"/>
                  <a:pt x="279359" y="5626289"/>
                  <a:pt x="368005" y="5739011"/>
                </a:cubicBezTo>
                <a:cubicBezTo>
                  <a:pt x="1018806" y="6568563"/>
                  <a:pt x="2030027" y="7102264"/>
                  <a:pt x="3163456" y="7102264"/>
                </a:cubicBezTo>
                <a:cubicBezTo>
                  <a:pt x="4296886" y="7102264"/>
                  <a:pt x="5308108" y="6568563"/>
                  <a:pt x="5958908" y="5739011"/>
                </a:cubicBezTo>
                <a:cubicBezTo>
                  <a:pt x="6047190" y="5626289"/>
                  <a:pt x="6128904" y="5508094"/>
                  <a:pt x="6203688" y="5384792"/>
                </a:cubicBezTo>
                <a:cubicBezTo>
                  <a:pt x="6508660" y="4879910"/>
                  <a:pt x="6148968" y="4234947"/>
                  <a:pt x="5558724" y="4234947"/>
                </a:cubicBezTo>
                <a:lnTo>
                  <a:pt x="5558724" y="4234947"/>
                </a:lnTo>
                <a:close/>
              </a:path>
            </a:pathLst>
          </a:custGeom>
          <a:solidFill>
            <a:schemeClr val="accent4"/>
          </a:solidFill>
          <a:ln w="3647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12799DA-F6E2-4FDA-9CC3-E910AE137855}"/>
              </a:ext>
            </a:extLst>
          </p:cNvPr>
          <p:cNvSpPr/>
          <p:nvPr/>
        </p:nvSpPr>
        <p:spPr>
          <a:xfrm>
            <a:off x="14194812" y="8465249"/>
            <a:ext cx="1714553" cy="72960"/>
          </a:xfrm>
          <a:custGeom>
            <a:avLst/>
            <a:gdLst>
              <a:gd name="connsiteX0" fmla="*/ 0 w 1714553"/>
              <a:gd name="connsiteY0" fmla="*/ 0 h 72959"/>
              <a:gd name="connsiteX1" fmla="*/ 1728051 w 1714553"/>
              <a:gd name="connsiteY1" fmla="*/ 0 h 72959"/>
              <a:gd name="connsiteX2" fmla="*/ 1728051 w 1714553"/>
              <a:gd name="connsiteY2" fmla="*/ 83174 h 72959"/>
              <a:gd name="connsiteX3" fmla="*/ 0 w 1714553"/>
              <a:gd name="connsiteY3" fmla="*/ 83174 h 72959"/>
            </a:gdLst>
            <a:ahLst/>
            <a:cxnLst>
              <a:cxn ang="0">
                <a:pos x="connsiteX0" y="connsiteY0"/>
              </a:cxn>
              <a:cxn ang="0">
                <a:pos x="connsiteX1" y="connsiteY1"/>
              </a:cxn>
              <a:cxn ang="0">
                <a:pos x="connsiteX2" y="connsiteY2"/>
              </a:cxn>
              <a:cxn ang="0">
                <a:pos x="connsiteX3" y="connsiteY3"/>
              </a:cxn>
            </a:cxnLst>
            <a:rect l="l" t="t" r="r" b="b"/>
            <a:pathLst>
              <a:path w="1714553" h="72959">
                <a:moveTo>
                  <a:pt x="0" y="0"/>
                </a:moveTo>
                <a:lnTo>
                  <a:pt x="1728051" y="0"/>
                </a:lnTo>
                <a:lnTo>
                  <a:pt x="1728051" y="83174"/>
                </a:lnTo>
                <a:lnTo>
                  <a:pt x="0" y="83174"/>
                </a:lnTo>
                <a:close/>
              </a:path>
            </a:pathLst>
          </a:custGeom>
          <a:solidFill>
            <a:schemeClr val="accent4"/>
          </a:solidFill>
          <a:ln w="3647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9533D6-E5A2-4D80-84AA-34CC97926563}"/>
              </a:ext>
            </a:extLst>
          </p:cNvPr>
          <p:cNvSpPr/>
          <p:nvPr/>
        </p:nvSpPr>
        <p:spPr>
          <a:xfrm>
            <a:off x="14104342" y="7298259"/>
            <a:ext cx="1860473" cy="620158"/>
          </a:xfrm>
          <a:custGeom>
            <a:avLst/>
            <a:gdLst>
              <a:gd name="connsiteX0" fmla="*/ 1687559 w 1860472"/>
              <a:gd name="connsiteY0" fmla="*/ 49613 h 620157"/>
              <a:gd name="connsiteX1" fmla="*/ 1716377 w 1860472"/>
              <a:gd name="connsiteY1" fmla="*/ 90835 h 620157"/>
              <a:gd name="connsiteX2" fmla="*/ 1134889 w 1860472"/>
              <a:gd name="connsiteY2" fmla="*/ 490654 h 620157"/>
              <a:gd name="connsiteX3" fmla="*/ 786871 w 1860472"/>
              <a:gd name="connsiteY3" fmla="*/ 0 h 620157"/>
              <a:gd name="connsiteX4" fmla="*/ 0 w 1860472"/>
              <a:gd name="connsiteY4" fmla="*/ 548292 h 620157"/>
              <a:gd name="connsiteX5" fmla="*/ 0 w 1860472"/>
              <a:gd name="connsiteY5" fmla="*/ 636938 h 620157"/>
              <a:gd name="connsiteX6" fmla="*/ 770454 w 1860472"/>
              <a:gd name="connsiteY6" fmla="*/ 100684 h 620157"/>
              <a:gd name="connsiteX7" fmla="*/ 1117743 w 1860472"/>
              <a:gd name="connsiteY7" fmla="*/ 588420 h 620157"/>
              <a:gd name="connsiteX8" fmla="*/ 1758330 w 1860472"/>
              <a:gd name="connsiteY8" fmla="*/ 149932 h 620157"/>
              <a:gd name="connsiteX9" fmla="*/ 1787513 w 1860472"/>
              <a:gd name="connsiteY9" fmla="*/ 191154 h 620157"/>
              <a:gd name="connsiteX10" fmla="*/ 1887468 w 1860472"/>
              <a:gd name="connsiteY10" fmla="*/ 13862 h 6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0472" h="620157">
                <a:moveTo>
                  <a:pt x="1687559" y="49613"/>
                </a:moveTo>
                <a:lnTo>
                  <a:pt x="1716377" y="90835"/>
                </a:lnTo>
                <a:lnTo>
                  <a:pt x="1134889" y="490654"/>
                </a:lnTo>
                <a:lnTo>
                  <a:pt x="786871" y="0"/>
                </a:lnTo>
                <a:lnTo>
                  <a:pt x="0" y="548292"/>
                </a:lnTo>
                <a:lnTo>
                  <a:pt x="0" y="636938"/>
                </a:lnTo>
                <a:lnTo>
                  <a:pt x="770454" y="100684"/>
                </a:lnTo>
                <a:lnTo>
                  <a:pt x="1117743" y="588420"/>
                </a:lnTo>
                <a:lnTo>
                  <a:pt x="1758330" y="149932"/>
                </a:lnTo>
                <a:lnTo>
                  <a:pt x="1787513" y="191154"/>
                </a:lnTo>
                <a:lnTo>
                  <a:pt x="1887468" y="13862"/>
                </a:lnTo>
                <a:close/>
              </a:path>
            </a:pathLst>
          </a:custGeom>
          <a:solidFill>
            <a:schemeClr val="accent4"/>
          </a:solidFill>
          <a:ln w="3647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66E3CC6-4261-42D1-AC99-336B1EFDD723}"/>
              </a:ext>
            </a:extLst>
          </p:cNvPr>
          <p:cNvSpPr/>
          <p:nvPr/>
        </p:nvSpPr>
        <p:spPr>
          <a:xfrm>
            <a:off x="14207581" y="7723249"/>
            <a:ext cx="255359" cy="656637"/>
          </a:xfrm>
          <a:custGeom>
            <a:avLst/>
            <a:gdLst>
              <a:gd name="connsiteX0" fmla="*/ 0 w 255359"/>
              <a:gd name="connsiteY0" fmla="*/ 674148 h 656637"/>
              <a:gd name="connsiteX1" fmla="*/ 287826 w 255359"/>
              <a:gd name="connsiteY1" fmla="*/ 674148 h 656637"/>
              <a:gd name="connsiteX2" fmla="*/ 287826 w 255359"/>
              <a:gd name="connsiteY2" fmla="*/ 0 h 656637"/>
              <a:gd name="connsiteX3" fmla="*/ 0 w 255359"/>
              <a:gd name="connsiteY3" fmla="*/ 206111 h 656637"/>
            </a:gdLst>
            <a:ahLst/>
            <a:cxnLst>
              <a:cxn ang="0">
                <a:pos x="connsiteX0" y="connsiteY0"/>
              </a:cxn>
              <a:cxn ang="0">
                <a:pos x="connsiteX1" y="connsiteY1"/>
              </a:cxn>
              <a:cxn ang="0">
                <a:pos x="connsiteX2" y="connsiteY2"/>
              </a:cxn>
              <a:cxn ang="0">
                <a:pos x="connsiteX3" y="connsiteY3"/>
              </a:cxn>
            </a:cxnLst>
            <a:rect l="l" t="t" r="r" b="b"/>
            <a:pathLst>
              <a:path w="255359" h="656637">
                <a:moveTo>
                  <a:pt x="0" y="674148"/>
                </a:moveTo>
                <a:lnTo>
                  <a:pt x="287826" y="674148"/>
                </a:lnTo>
                <a:lnTo>
                  <a:pt x="287826" y="0"/>
                </a:lnTo>
                <a:lnTo>
                  <a:pt x="0" y="206111"/>
                </a:lnTo>
                <a:close/>
              </a:path>
            </a:pathLst>
          </a:custGeom>
          <a:solidFill>
            <a:schemeClr val="accent4"/>
          </a:solidFill>
          <a:ln w="3647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340C9E4-9040-4BDA-AB99-56A096A7BDC8}"/>
              </a:ext>
            </a:extLst>
          </p:cNvPr>
          <p:cNvSpPr/>
          <p:nvPr/>
        </p:nvSpPr>
        <p:spPr>
          <a:xfrm>
            <a:off x="15589802" y="7543403"/>
            <a:ext cx="255359" cy="839037"/>
          </a:xfrm>
          <a:custGeom>
            <a:avLst/>
            <a:gdLst>
              <a:gd name="connsiteX0" fmla="*/ 257548 w 255359"/>
              <a:gd name="connsiteY0" fmla="*/ 0 h 839036"/>
              <a:gd name="connsiteX1" fmla="*/ 0 w 255359"/>
              <a:gd name="connsiteY1" fmla="*/ 182034 h 839036"/>
              <a:gd name="connsiteX2" fmla="*/ 0 w 255359"/>
              <a:gd name="connsiteY2" fmla="*/ 853993 h 839036"/>
              <a:gd name="connsiteX3" fmla="*/ 288191 w 255359"/>
              <a:gd name="connsiteY3" fmla="*/ 853993 h 839036"/>
              <a:gd name="connsiteX4" fmla="*/ 288191 w 255359"/>
              <a:gd name="connsiteY4" fmla="*/ 43046 h 83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59" h="839036">
                <a:moveTo>
                  <a:pt x="257548" y="0"/>
                </a:moveTo>
                <a:lnTo>
                  <a:pt x="0" y="182034"/>
                </a:lnTo>
                <a:lnTo>
                  <a:pt x="0" y="853993"/>
                </a:lnTo>
                <a:lnTo>
                  <a:pt x="288191" y="853993"/>
                </a:lnTo>
                <a:lnTo>
                  <a:pt x="288191" y="43046"/>
                </a:lnTo>
                <a:close/>
              </a:path>
            </a:pathLst>
          </a:custGeom>
          <a:solidFill>
            <a:schemeClr val="accent4"/>
          </a:solidFill>
          <a:ln w="3647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6AC1820-56FF-4FB8-9E02-7D488C7B6F84}"/>
              </a:ext>
            </a:extLst>
          </p:cNvPr>
          <p:cNvSpPr/>
          <p:nvPr/>
        </p:nvSpPr>
        <p:spPr>
          <a:xfrm>
            <a:off x="15244337" y="7745866"/>
            <a:ext cx="255359" cy="620158"/>
          </a:xfrm>
          <a:custGeom>
            <a:avLst/>
            <a:gdLst>
              <a:gd name="connsiteX0" fmla="*/ 0 w 255359"/>
              <a:gd name="connsiteY0" fmla="*/ 203558 h 620157"/>
              <a:gd name="connsiteX1" fmla="*/ 0 w 255359"/>
              <a:gd name="connsiteY1" fmla="*/ 651530 h 620157"/>
              <a:gd name="connsiteX2" fmla="*/ 287827 w 255359"/>
              <a:gd name="connsiteY2" fmla="*/ 651530 h 620157"/>
              <a:gd name="connsiteX3" fmla="*/ 287827 w 255359"/>
              <a:gd name="connsiteY3" fmla="*/ 0 h 620157"/>
              <a:gd name="connsiteX4" fmla="*/ 729 w 255359"/>
              <a:gd name="connsiteY4" fmla="*/ 203193 h 620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59" h="620157">
                <a:moveTo>
                  <a:pt x="0" y="203558"/>
                </a:moveTo>
                <a:lnTo>
                  <a:pt x="0" y="651530"/>
                </a:lnTo>
                <a:lnTo>
                  <a:pt x="287827" y="651530"/>
                </a:lnTo>
                <a:lnTo>
                  <a:pt x="287827" y="0"/>
                </a:lnTo>
                <a:lnTo>
                  <a:pt x="729" y="203193"/>
                </a:lnTo>
                <a:close/>
              </a:path>
            </a:pathLst>
          </a:custGeom>
          <a:solidFill>
            <a:schemeClr val="accent4"/>
          </a:solidFill>
          <a:ln w="3647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90B783B-B20B-43DB-BA27-6A08F9DAEAB6}"/>
              </a:ext>
            </a:extLst>
          </p:cNvPr>
          <p:cNvSpPr/>
          <p:nvPr/>
        </p:nvSpPr>
        <p:spPr>
          <a:xfrm>
            <a:off x="14553044" y="7496344"/>
            <a:ext cx="255359" cy="875517"/>
          </a:xfrm>
          <a:custGeom>
            <a:avLst/>
            <a:gdLst>
              <a:gd name="connsiteX0" fmla="*/ 0 w 255359"/>
              <a:gd name="connsiteY0" fmla="*/ 206476 h 875516"/>
              <a:gd name="connsiteX1" fmla="*/ 0 w 255359"/>
              <a:gd name="connsiteY1" fmla="*/ 901052 h 875516"/>
              <a:gd name="connsiteX2" fmla="*/ 288192 w 255359"/>
              <a:gd name="connsiteY2" fmla="*/ 901052 h 875516"/>
              <a:gd name="connsiteX3" fmla="*/ 288192 w 255359"/>
              <a:gd name="connsiteY3" fmla="*/ 0 h 875516"/>
            </a:gdLst>
            <a:ahLst/>
            <a:cxnLst>
              <a:cxn ang="0">
                <a:pos x="connsiteX0" y="connsiteY0"/>
              </a:cxn>
              <a:cxn ang="0">
                <a:pos x="connsiteX1" y="connsiteY1"/>
              </a:cxn>
              <a:cxn ang="0">
                <a:pos x="connsiteX2" y="connsiteY2"/>
              </a:cxn>
              <a:cxn ang="0">
                <a:pos x="connsiteX3" y="connsiteY3"/>
              </a:cxn>
            </a:cxnLst>
            <a:rect l="l" t="t" r="r" b="b"/>
            <a:pathLst>
              <a:path w="255359" h="875516">
                <a:moveTo>
                  <a:pt x="0" y="206476"/>
                </a:moveTo>
                <a:lnTo>
                  <a:pt x="0" y="901052"/>
                </a:lnTo>
                <a:lnTo>
                  <a:pt x="288192" y="901052"/>
                </a:lnTo>
                <a:lnTo>
                  <a:pt x="288192" y="0"/>
                </a:lnTo>
                <a:close/>
              </a:path>
            </a:pathLst>
          </a:custGeom>
          <a:solidFill>
            <a:schemeClr val="accent4"/>
          </a:solidFill>
          <a:ln w="3647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10AECC2-D38B-41AD-BF54-0D28A2817D61}"/>
              </a:ext>
            </a:extLst>
          </p:cNvPr>
          <p:cNvSpPr/>
          <p:nvPr/>
        </p:nvSpPr>
        <p:spPr>
          <a:xfrm>
            <a:off x="14898873" y="7537931"/>
            <a:ext cx="255359" cy="839037"/>
          </a:xfrm>
          <a:custGeom>
            <a:avLst/>
            <a:gdLst>
              <a:gd name="connsiteX0" fmla="*/ 0 w 255359"/>
              <a:gd name="connsiteY0" fmla="*/ 0 h 839036"/>
              <a:gd name="connsiteX1" fmla="*/ 0 w 255359"/>
              <a:gd name="connsiteY1" fmla="*/ 859465 h 839036"/>
              <a:gd name="connsiteX2" fmla="*/ 287827 w 255359"/>
              <a:gd name="connsiteY2" fmla="*/ 859465 h 839036"/>
              <a:gd name="connsiteX3" fmla="*/ 287827 w 255359"/>
              <a:gd name="connsiteY3" fmla="*/ 418424 h 839036"/>
            </a:gdLst>
            <a:ahLst/>
            <a:cxnLst>
              <a:cxn ang="0">
                <a:pos x="connsiteX0" y="connsiteY0"/>
              </a:cxn>
              <a:cxn ang="0">
                <a:pos x="connsiteX1" y="connsiteY1"/>
              </a:cxn>
              <a:cxn ang="0">
                <a:pos x="connsiteX2" y="connsiteY2"/>
              </a:cxn>
              <a:cxn ang="0">
                <a:pos x="connsiteX3" y="connsiteY3"/>
              </a:cxn>
            </a:cxnLst>
            <a:rect l="l" t="t" r="r" b="b"/>
            <a:pathLst>
              <a:path w="255359" h="839036">
                <a:moveTo>
                  <a:pt x="0" y="0"/>
                </a:moveTo>
                <a:lnTo>
                  <a:pt x="0" y="859465"/>
                </a:lnTo>
                <a:lnTo>
                  <a:pt x="287827" y="859465"/>
                </a:lnTo>
                <a:lnTo>
                  <a:pt x="287827" y="418424"/>
                </a:lnTo>
                <a:close/>
              </a:path>
            </a:pathLst>
          </a:custGeom>
          <a:solidFill>
            <a:schemeClr val="accent4"/>
          </a:solidFill>
          <a:ln w="3647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314C452-7450-4559-9227-A7362B307B54}"/>
              </a:ext>
            </a:extLst>
          </p:cNvPr>
          <p:cNvSpPr/>
          <p:nvPr/>
        </p:nvSpPr>
        <p:spPr>
          <a:xfrm>
            <a:off x="19293695" y="7056762"/>
            <a:ext cx="1057916" cy="1349755"/>
          </a:xfrm>
          <a:custGeom>
            <a:avLst/>
            <a:gdLst>
              <a:gd name="connsiteX0" fmla="*/ 725126 w 1057915"/>
              <a:gd name="connsiteY0" fmla="*/ 1261109 h 1349754"/>
              <a:gd name="connsiteX1" fmla="*/ 718560 w 1057915"/>
              <a:gd name="connsiteY1" fmla="*/ 1254543 h 1349754"/>
              <a:gd name="connsiteX2" fmla="*/ 710535 w 1057915"/>
              <a:gd name="connsiteY2" fmla="*/ 1254543 h 1349754"/>
              <a:gd name="connsiteX3" fmla="*/ 1061836 w 1057915"/>
              <a:gd name="connsiteY3" fmla="*/ 525310 h 1349754"/>
              <a:gd name="connsiteX4" fmla="*/ 531053 w 1057915"/>
              <a:gd name="connsiteY4" fmla="*/ 0 h 1349754"/>
              <a:gd name="connsiteX5" fmla="*/ 636 w 1057915"/>
              <a:gd name="connsiteY5" fmla="*/ 525675 h 1349754"/>
              <a:gd name="connsiteX6" fmla="*/ 327860 w 1057915"/>
              <a:gd name="connsiteY6" fmla="*/ 1181948 h 1349754"/>
              <a:gd name="connsiteX7" fmla="*/ 352302 w 1057915"/>
              <a:gd name="connsiteY7" fmla="*/ 1254908 h 1349754"/>
              <a:gd name="connsiteX8" fmla="*/ 344642 w 1057915"/>
              <a:gd name="connsiteY8" fmla="*/ 1254908 h 1349754"/>
              <a:gd name="connsiteX9" fmla="*/ 338074 w 1057915"/>
              <a:gd name="connsiteY9" fmla="*/ 1261474 h 1349754"/>
              <a:gd name="connsiteX10" fmla="*/ 338074 w 1057915"/>
              <a:gd name="connsiteY10" fmla="*/ 1353403 h 1349754"/>
              <a:gd name="connsiteX11" fmla="*/ 725126 w 1057915"/>
              <a:gd name="connsiteY11" fmla="*/ 1353403 h 1349754"/>
              <a:gd name="connsiteX12" fmla="*/ 725126 w 1057915"/>
              <a:gd name="connsiteY12" fmla="*/ 1261109 h 1349754"/>
              <a:gd name="connsiteX13" fmla="*/ 618241 w 1057915"/>
              <a:gd name="connsiteY13" fmla="*/ 1190338 h 1349754"/>
              <a:gd name="connsiteX14" fmla="*/ 618241 w 1057915"/>
              <a:gd name="connsiteY14" fmla="*/ 951030 h 1349754"/>
              <a:gd name="connsiteX15" fmla="*/ 613498 w 1057915"/>
              <a:gd name="connsiteY15" fmla="*/ 932425 h 1349754"/>
              <a:gd name="connsiteX16" fmla="*/ 729504 w 1057915"/>
              <a:gd name="connsiteY16" fmla="*/ 543550 h 1349754"/>
              <a:gd name="connsiteX17" fmla="*/ 892204 w 1057915"/>
              <a:gd name="connsiteY17" fmla="*/ 498680 h 1349754"/>
              <a:gd name="connsiteX18" fmla="*/ 767443 w 1057915"/>
              <a:gd name="connsiteY18" fmla="*/ 379391 h 1349754"/>
              <a:gd name="connsiteX19" fmla="*/ 701415 w 1057915"/>
              <a:gd name="connsiteY19" fmla="*/ 507800 h 1349754"/>
              <a:gd name="connsiteX20" fmla="*/ 360693 w 1057915"/>
              <a:gd name="connsiteY20" fmla="*/ 507800 h 1349754"/>
              <a:gd name="connsiteX21" fmla="*/ 225352 w 1057915"/>
              <a:gd name="connsiteY21" fmla="*/ 379026 h 1349754"/>
              <a:gd name="connsiteX22" fmla="*/ 169538 w 1057915"/>
              <a:gd name="connsiteY22" fmla="*/ 498680 h 1349754"/>
              <a:gd name="connsiteX23" fmla="*/ 332239 w 1057915"/>
              <a:gd name="connsiteY23" fmla="*/ 543550 h 1349754"/>
              <a:gd name="connsiteX24" fmla="*/ 448608 w 1057915"/>
              <a:gd name="connsiteY24" fmla="*/ 933520 h 1349754"/>
              <a:gd name="connsiteX25" fmla="*/ 444596 w 1057915"/>
              <a:gd name="connsiteY25" fmla="*/ 950665 h 1349754"/>
              <a:gd name="connsiteX26" fmla="*/ 444596 w 1057915"/>
              <a:gd name="connsiteY26" fmla="*/ 1189973 h 1349754"/>
              <a:gd name="connsiteX27" fmla="*/ 399361 w 1057915"/>
              <a:gd name="connsiteY27" fmla="*/ 1189973 h 1349754"/>
              <a:gd name="connsiteX28" fmla="*/ 225352 w 1057915"/>
              <a:gd name="connsiteY28" fmla="*/ 906525 h 1349754"/>
              <a:gd name="connsiteX29" fmla="*/ 64112 w 1057915"/>
              <a:gd name="connsiteY29" fmla="*/ 527864 h 1349754"/>
              <a:gd name="connsiteX30" fmla="*/ 202735 w 1057915"/>
              <a:gd name="connsiteY30" fmla="*/ 199910 h 1349754"/>
              <a:gd name="connsiteX31" fmla="*/ 530688 w 1057915"/>
              <a:gd name="connsiteY31" fmla="*/ 63111 h 1349754"/>
              <a:gd name="connsiteX32" fmla="*/ 793709 w 1057915"/>
              <a:gd name="connsiteY32" fmla="*/ 144461 h 1349754"/>
              <a:gd name="connsiteX33" fmla="*/ 997266 w 1057915"/>
              <a:gd name="connsiteY33" fmla="*/ 527499 h 1349754"/>
              <a:gd name="connsiteX34" fmla="*/ 835660 w 1057915"/>
              <a:gd name="connsiteY34" fmla="*/ 906890 h 1349754"/>
              <a:gd name="connsiteX35" fmla="*/ 662381 w 1057915"/>
              <a:gd name="connsiteY35" fmla="*/ 1189609 h 1349754"/>
              <a:gd name="connsiteX36" fmla="*/ 618241 w 1057915"/>
              <a:gd name="connsiteY36" fmla="*/ 1190338 h 1349754"/>
              <a:gd name="connsiteX37" fmla="*/ 501139 w 1057915"/>
              <a:gd name="connsiteY37" fmla="*/ 664299 h 1349754"/>
              <a:gd name="connsiteX38" fmla="*/ 511719 w 1057915"/>
              <a:gd name="connsiteY38" fmla="*/ 686916 h 1349754"/>
              <a:gd name="connsiteX39" fmla="*/ 511719 w 1057915"/>
              <a:gd name="connsiteY39" fmla="*/ 911267 h 1349754"/>
              <a:gd name="connsiteX40" fmla="*/ 484724 w 1057915"/>
              <a:gd name="connsiteY40" fmla="*/ 911267 h 1349754"/>
              <a:gd name="connsiteX41" fmla="*/ 480711 w 1057915"/>
              <a:gd name="connsiteY41" fmla="*/ 911267 h 1349754"/>
              <a:gd name="connsiteX42" fmla="*/ 371271 w 1057915"/>
              <a:gd name="connsiteY42" fmla="*/ 544645 h 1349754"/>
              <a:gd name="connsiteX43" fmla="*/ 690470 w 1057915"/>
              <a:gd name="connsiteY43" fmla="*/ 544645 h 1349754"/>
              <a:gd name="connsiteX44" fmla="*/ 581030 w 1057915"/>
              <a:gd name="connsiteY44" fmla="*/ 911267 h 1349754"/>
              <a:gd name="connsiteX45" fmla="*/ 578113 w 1057915"/>
              <a:gd name="connsiteY45" fmla="*/ 911267 h 1349754"/>
              <a:gd name="connsiteX46" fmla="*/ 551118 w 1057915"/>
              <a:gd name="connsiteY46" fmla="*/ 911267 h 1349754"/>
              <a:gd name="connsiteX47" fmla="*/ 551118 w 1057915"/>
              <a:gd name="connsiteY47" fmla="*/ 686916 h 1349754"/>
              <a:gd name="connsiteX48" fmla="*/ 561696 w 1057915"/>
              <a:gd name="connsiteY48" fmla="*/ 664299 h 1349754"/>
              <a:gd name="connsiteX49" fmla="*/ 531418 w 1057915"/>
              <a:gd name="connsiteY49" fmla="*/ 634021 h 1349754"/>
              <a:gd name="connsiteX50" fmla="*/ 501139 w 1057915"/>
              <a:gd name="connsiteY50" fmla="*/ 664299 h 1349754"/>
              <a:gd name="connsiteX51" fmla="*/ 739718 w 1057915"/>
              <a:gd name="connsiteY51" fmla="*/ 505611 h 1349754"/>
              <a:gd name="connsiteX52" fmla="*/ 799910 w 1057915"/>
              <a:gd name="connsiteY52" fmla="*/ 408575 h 1349754"/>
              <a:gd name="connsiteX53" fmla="*/ 861197 w 1057915"/>
              <a:gd name="connsiteY53" fmla="*/ 478251 h 1349754"/>
              <a:gd name="connsiteX54" fmla="*/ 739353 w 1057915"/>
              <a:gd name="connsiteY54" fmla="*/ 506341 h 1349754"/>
              <a:gd name="connsiteX55" fmla="*/ 739718 w 1057915"/>
              <a:gd name="connsiteY55" fmla="*/ 505611 h 1349754"/>
              <a:gd name="connsiteX56" fmla="*/ 200181 w 1057915"/>
              <a:gd name="connsiteY56" fmla="*/ 478616 h 1349754"/>
              <a:gd name="connsiteX57" fmla="*/ 277154 w 1057915"/>
              <a:gd name="connsiteY57" fmla="*/ 412223 h 1349754"/>
              <a:gd name="connsiteX58" fmla="*/ 321659 w 1057915"/>
              <a:gd name="connsiteY58" fmla="*/ 505611 h 1349754"/>
              <a:gd name="connsiteX59" fmla="*/ 200181 w 1057915"/>
              <a:gd name="connsiteY59" fmla="*/ 478616 h 134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7915" h="1349754">
                <a:moveTo>
                  <a:pt x="725126" y="1261109"/>
                </a:moveTo>
                <a:cubicBezTo>
                  <a:pt x="725126" y="1257461"/>
                  <a:pt x="722207" y="1254543"/>
                  <a:pt x="718560" y="1254543"/>
                </a:cubicBezTo>
                <a:lnTo>
                  <a:pt x="710535" y="1254543"/>
                </a:lnTo>
                <a:cubicBezTo>
                  <a:pt x="788237" y="957962"/>
                  <a:pt x="1077886" y="858007"/>
                  <a:pt x="1061836" y="525310"/>
                </a:cubicBezTo>
                <a:cubicBezTo>
                  <a:pt x="1048337" y="243686"/>
                  <a:pt x="837484" y="-364"/>
                  <a:pt x="531053" y="0"/>
                </a:cubicBezTo>
                <a:cubicBezTo>
                  <a:pt x="227906" y="0"/>
                  <a:pt x="14134" y="241497"/>
                  <a:pt x="636" y="525675"/>
                </a:cubicBezTo>
                <a:cubicBezTo>
                  <a:pt x="-13956" y="832836"/>
                  <a:pt x="226446" y="937533"/>
                  <a:pt x="327860" y="1181948"/>
                </a:cubicBezTo>
                <a:cubicBezTo>
                  <a:pt x="337345" y="1204930"/>
                  <a:pt x="345736" y="1229007"/>
                  <a:pt x="352302" y="1254908"/>
                </a:cubicBezTo>
                <a:lnTo>
                  <a:pt x="344642" y="1254908"/>
                </a:lnTo>
                <a:cubicBezTo>
                  <a:pt x="340994" y="1254908"/>
                  <a:pt x="338074" y="1257826"/>
                  <a:pt x="338074" y="1261474"/>
                </a:cubicBezTo>
                <a:lnTo>
                  <a:pt x="338074" y="1353403"/>
                </a:lnTo>
                <a:lnTo>
                  <a:pt x="725126" y="1353403"/>
                </a:lnTo>
                <a:lnTo>
                  <a:pt x="725126" y="1261109"/>
                </a:lnTo>
                <a:close/>
                <a:moveTo>
                  <a:pt x="618241" y="1190338"/>
                </a:moveTo>
                <a:lnTo>
                  <a:pt x="618241" y="951030"/>
                </a:lnTo>
                <a:cubicBezTo>
                  <a:pt x="618241" y="944099"/>
                  <a:pt x="616416" y="937898"/>
                  <a:pt x="613498" y="932425"/>
                </a:cubicBezTo>
                <a:cubicBezTo>
                  <a:pt x="648153" y="816420"/>
                  <a:pt x="712358" y="601189"/>
                  <a:pt x="729504" y="543550"/>
                </a:cubicBezTo>
                <a:cubicBezTo>
                  <a:pt x="791884" y="540997"/>
                  <a:pt x="865209" y="539538"/>
                  <a:pt x="892204" y="498680"/>
                </a:cubicBezTo>
                <a:cubicBezTo>
                  <a:pt x="934886" y="434111"/>
                  <a:pt x="835660" y="344005"/>
                  <a:pt x="767443" y="379391"/>
                </a:cubicBezTo>
                <a:cubicBezTo>
                  <a:pt x="725126" y="401279"/>
                  <a:pt x="712723" y="462930"/>
                  <a:pt x="701415" y="507800"/>
                </a:cubicBezTo>
                <a:cubicBezTo>
                  <a:pt x="625172" y="509624"/>
                  <a:pt x="436936" y="509624"/>
                  <a:pt x="360693" y="507800"/>
                </a:cubicBezTo>
                <a:cubicBezTo>
                  <a:pt x="348654" y="461106"/>
                  <a:pt x="327131" y="340358"/>
                  <a:pt x="225352" y="379026"/>
                </a:cubicBezTo>
                <a:cubicBezTo>
                  <a:pt x="163701" y="402738"/>
                  <a:pt x="148015" y="466213"/>
                  <a:pt x="169538" y="498680"/>
                </a:cubicBezTo>
                <a:cubicBezTo>
                  <a:pt x="196898" y="539902"/>
                  <a:pt x="270952" y="541362"/>
                  <a:pt x="332239" y="543550"/>
                </a:cubicBezTo>
                <a:cubicBezTo>
                  <a:pt x="376744" y="692753"/>
                  <a:pt x="401185" y="774468"/>
                  <a:pt x="448608" y="933520"/>
                </a:cubicBezTo>
                <a:cubicBezTo>
                  <a:pt x="446056" y="938627"/>
                  <a:pt x="444596" y="944464"/>
                  <a:pt x="444596" y="950665"/>
                </a:cubicBezTo>
                <a:lnTo>
                  <a:pt x="444596" y="1189973"/>
                </a:lnTo>
                <a:lnTo>
                  <a:pt x="399361" y="1189973"/>
                </a:lnTo>
                <a:cubicBezTo>
                  <a:pt x="358868" y="1073968"/>
                  <a:pt x="291380" y="989334"/>
                  <a:pt x="225352" y="906525"/>
                </a:cubicBezTo>
                <a:cubicBezTo>
                  <a:pt x="126492" y="783223"/>
                  <a:pt x="56450" y="689470"/>
                  <a:pt x="64112" y="527864"/>
                </a:cubicBezTo>
                <a:cubicBezTo>
                  <a:pt x="69948" y="402373"/>
                  <a:pt x="119195" y="286003"/>
                  <a:pt x="202735" y="199910"/>
                </a:cubicBezTo>
                <a:cubicBezTo>
                  <a:pt x="289557" y="110534"/>
                  <a:pt x="403009" y="63111"/>
                  <a:pt x="530688" y="63111"/>
                </a:cubicBezTo>
                <a:cubicBezTo>
                  <a:pt x="626995" y="63111"/>
                  <a:pt x="717830" y="91200"/>
                  <a:pt x="793709" y="144461"/>
                </a:cubicBezTo>
                <a:cubicBezTo>
                  <a:pt x="917740" y="231647"/>
                  <a:pt x="989970" y="375378"/>
                  <a:pt x="997266" y="527499"/>
                </a:cubicBezTo>
                <a:cubicBezTo>
                  <a:pt x="1005291" y="693483"/>
                  <a:pt x="926495" y="792343"/>
                  <a:pt x="835660" y="906890"/>
                </a:cubicBezTo>
                <a:cubicBezTo>
                  <a:pt x="773280" y="985686"/>
                  <a:pt x="703238" y="1073603"/>
                  <a:pt x="662381" y="1189609"/>
                </a:cubicBezTo>
                <a:lnTo>
                  <a:pt x="618241" y="1190338"/>
                </a:lnTo>
                <a:close/>
                <a:moveTo>
                  <a:pt x="501139" y="664299"/>
                </a:moveTo>
                <a:cubicBezTo>
                  <a:pt x="501139" y="673419"/>
                  <a:pt x="505153" y="681444"/>
                  <a:pt x="511719" y="686916"/>
                </a:cubicBezTo>
                <a:lnTo>
                  <a:pt x="511719" y="911267"/>
                </a:lnTo>
                <a:lnTo>
                  <a:pt x="484724" y="911267"/>
                </a:lnTo>
                <a:cubicBezTo>
                  <a:pt x="483265" y="911267"/>
                  <a:pt x="482170" y="911267"/>
                  <a:pt x="480711" y="911267"/>
                </a:cubicBezTo>
                <a:cubicBezTo>
                  <a:pt x="454445" y="823716"/>
                  <a:pt x="386228" y="595717"/>
                  <a:pt x="371271" y="544645"/>
                </a:cubicBezTo>
                <a:cubicBezTo>
                  <a:pt x="428545" y="545739"/>
                  <a:pt x="634292" y="545739"/>
                  <a:pt x="690470" y="544645"/>
                </a:cubicBezTo>
                <a:cubicBezTo>
                  <a:pt x="672230" y="605931"/>
                  <a:pt x="614592" y="799639"/>
                  <a:pt x="581030" y="911267"/>
                </a:cubicBezTo>
                <a:cubicBezTo>
                  <a:pt x="579936" y="911267"/>
                  <a:pt x="579207" y="911267"/>
                  <a:pt x="578113" y="911267"/>
                </a:cubicBezTo>
                <a:lnTo>
                  <a:pt x="551118" y="911267"/>
                </a:lnTo>
                <a:lnTo>
                  <a:pt x="551118" y="686916"/>
                </a:lnTo>
                <a:cubicBezTo>
                  <a:pt x="557319" y="681444"/>
                  <a:pt x="561696" y="673419"/>
                  <a:pt x="561696" y="664299"/>
                </a:cubicBezTo>
                <a:cubicBezTo>
                  <a:pt x="561696" y="647518"/>
                  <a:pt x="548199" y="634021"/>
                  <a:pt x="531418" y="634021"/>
                </a:cubicBezTo>
                <a:cubicBezTo>
                  <a:pt x="514638" y="634021"/>
                  <a:pt x="501139" y="647518"/>
                  <a:pt x="501139" y="664299"/>
                </a:cubicBezTo>
                <a:close/>
                <a:moveTo>
                  <a:pt x="739718" y="505611"/>
                </a:moveTo>
                <a:cubicBezTo>
                  <a:pt x="751757" y="458552"/>
                  <a:pt x="764524" y="408575"/>
                  <a:pt x="799910" y="408575"/>
                </a:cubicBezTo>
                <a:cubicBezTo>
                  <a:pt x="845509" y="408575"/>
                  <a:pt x="874694" y="457458"/>
                  <a:pt x="861197" y="478251"/>
                </a:cubicBezTo>
                <a:cubicBezTo>
                  <a:pt x="844780" y="503058"/>
                  <a:pt x="771821" y="504517"/>
                  <a:pt x="739353" y="506341"/>
                </a:cubicBezTo>
                <a:cubicBezTo>
                  <a:pt x="739718" y="505976"/>
                  <a:pt x="739718" y="505611"/>
                  <a:pt x="739718" y="505611"/>
                </a:cubicBezTo>
                <a:close/>
                <a:moveTo>
                  <a:pt x="200181" y="478616"/>
                </a:moveTo>
                <a:cubicBezTo>
                  <a:pt x="179023" y="446514"/>
                  <a:pt x="242133" y="394348"/>
                  <a:pt x="277154" y="412223"/>
                </a:cubicBezTo>
                <a:cubicBezTo>
                  <a:pt x="301231" y="424991"/>
                  <a:pt x="312539" y="469496"/>
                  <a:pt x="321659" y="505611"/>
                </a:cubicBezTo>
                <a:cubicBezTo>
                  <a:pt x="323848" y="512543"/>
                  <a:pt x="215868" y="501963"/>
                  <a:pt x="200181" y="478616"/>
                </a:cubicBezTo>
                <a:close/>
              </a:path>
            </a:pathLst>
          </a:custGeom>
          <a:solidFill>
            <a:schemeClr val="accent5"/>
          </a:solidFill>
          <a:ln w="3647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1383B0E-925F-48CD-866E-BD8BF0D3110C}"/>
              </a:ext>
            </a:extLst>
          </p:cNvPr>
          <p:cNvSpPr/>
          <p:nvPr/>
        </p:nvSpPr>
        <p:spPr>
          <a:xfrm>
            <a:off x="19631770" y="8447374"/>
            <a:ext cx="364799" cy="36480"/>
          </a:xfrm>
          <a:custGeom>
            <a:avLst/>
            <a:gdLst>
              <a:gd name="connsiteX0" fmla="*/ 0 w 364798"/>
              <a:gd name="connsiteY0" fmla="*/ 0 h 36479"/>
              <a:gd name="connsiteX1" fmla="*/ 387050 w 364798"/>
              <a:gd name="connsiteY1" fmla="*/ 0 h 36479"/>
              <a:gd name="connsiteX2" fmla="*/ 387050 w 364798"/>
              <a:gd name="connsiteY2" fmla="*/ 48153 h 36479"/>
              <a:gd name="connsiteX3" fmla="*/ 0 w 364798"/>
              <a:gd name="connsiteY3" fmla="*/ 48153 h 36479"/>
            </a:gdLst>
            <a:ahLst/>
            <a:cxnLst>
              <a:cxn ang="0">
                <a:pos x="connsiteX0" y="connsiteY0"/>
              </a:cxn>
              <a:cxn ang="0">
                <a:pos x="connsiteX1" y="connsiteY1"/>
              </a:cxn>
              <a:cxn ang="0">
                <a:pos x="connsiteX2" y="connsiteY2"/>
              </a:cxn>
              <a:cxn ang="0">
                <a:pos x="connsiteX3" y="connsiteY3"/>
              </a:cxn>
            </a:cxnLst>
            <a:rect l="l" t="t" r="r" b="b"/>
            <a:pathLst>
              <a:path w="364798" h="36479">
                <a:moveTo>
                  <a:pt x="0" y="0"/>
                </a:moveTo>
                <a:lnTo>
                  <a:pt x="387050" y="0"/>
                </a:lnTo>
                <a:lnTo>
                  <a:pt x="387050" y="48153"/>
                </a:lnTo>
                <a:lnTo>
                  <a:pt x="0" y="48153"/>
                </a:lnTo>
                <a:close/>
              </a:path>
            </a:pathLst>
          </a:custGeom>
          <a:solidFill>
            <a:schemeClr val="accent5"/>
          </a:solidFill>
          <a:ln w="3647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75B8467-8E4B-4ACB-AB13-01FD023C3F88}"/>
              </a:ext>
            </a:extLst>
          </p:cNvPr>
          <p:cNvSpPr/>
          <p:nvPr/>
        </p:nvSpPr>
        <p:spPr>
          <a:xfrm>
            <a:off x="19632135" y="8533102"/>
            <a:ext cx="364799" cy="182399"/>
          </a:xfrm>
          <a:custGeom>
            <a:avLst/>
            <a:gdLst>
              <a:gd name="connsiteX0" fmla="*/ 360056 w 364798"/>
              <a:gd name="connsiteY0" fmla="*/ 48153 h 182399"/>
              <a:gd name="connsiteX1" fmla="*/ 373189 w 364798"/>
              <a:gd name="connsiteY1" fmla="*/ 48153 h 182399"/>
              <a:gd name="connsiteX2" fmla="*/ 387052 w 364798"/>
              <a:gd name="connsiteY2" fmla="*/ 35386 h 182399"/>
              <a:gd name="connsiteX3" fmla="*/ 387052 w 364798"/>
              <a:gd name="connsiteY3" fmla="*/ 0 h 182399"/>
              <a:gd name="connsiteX4" fmla="*/ 0 w 364798"/>
              <a:gd name="connsiteY4" fmla="*/ 0 h 182399"/>
              <a:gd name="connsiteX5" fmla="*/ 0 w 364798"/>
              <a:gd name="connsiteY5" fmla="*/ 35386 h 182399"/>
              <a:gd name="connsiteX6" fmla="*/ 13863 w 364798"/>
              <a:gd name="connsiteY6" fmla="*/ 48153 h 182399"/>
              <a:gd name="connsiteX7" fmla="*/ 26995 w 364798"/>
              <a:gd name="connsiteY7" fmla="*/ 48153 h 182399"/>
              <a:gd name="connsiteX8" fmla="*/ 165619 w 364798"/>
              <a:gd name="connsiteY8" fmla="*/ 192249 h 182399"/>
              <a:gd name="connsiteX9" fmla="*/ 221433 w 364798"/>
              <a:gd name="connsiteY9" fmla="*/ 192249 h 182399"/>
              <a:gd name="connsiteX10" fmla="*/ 360056 w 364798"/>
              <a:gd name="connsiteY10" fmla="*/ 48153 h 18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798" h="182399">
                <a:moveTo>
                  <a:pt x="360056" y="48153"/>
                </a:moveTo>
                <a:lnTo>
                  <a:pt x="373189" y="48153"/>
                </a:lnTo>
                <a:cubicBezTo>
                  <a:pt x="380850" y="48153"/>
                  <a:pt x="387052" y="42317"/>
                  <a:pt x="387052" y="35386"/>
                </a:cubicBezTo>
                <a:lnTo>
                  <a:pt x="387052" y="0"/>
                </a:lnTo>
                <a:lnTo>
                  <a:pt x="0" y="0"/>
                </a:lnTo>
                <a:lnTo>
                  <a:pt x="0" y="35386"/>
                </a:lnTo>
                <a:cubicBezTo>
                  <a:pt x="0" y="42317"/>
                  <a:pt x="6202" y="48153"/>
                  <a:pt x="13863" y="48153"/>
                </a:cubicBezTo>
                <a:lnTo>
                  <a:pt x="26995" y="48153"/>
                </a:lnTo>
                <a:cubicBezTo>
                  <a:pt x="60922" y="117830"/>
                  <a:pt x="90470" y="192249"/>
                  <a:pt x="165619" y="192249"/>
                </a:cubicBezTo>
                <a:lnTo>
                  <a:pt x="221433" y="192249"/>
                </a:lnTo>
                <a:cubicBezTo>
                  <a:pt x="298405" y="191884"/>
                  <a:pt x="325765" y="117830"/>
                  <a:pt x="360056" y="48153"/>
                </a:cubicBezTo>
                <a:close/>
              </a:path>
            </a:pathLst>
          </a:custGeom>
          <a:solidFill>
            <a:schemeClr val="accent5"/>
          </a:solidFill>
          <a:ln w="3647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A8B2D54-9D53-4935-832B-8F3A7A668EA9}"/>
              </a:ext>
            </a:extLst>
          </p:cNvPr>
          <p:cNvSpPr/>
          <p:nvPr/>
        </p:nvSpPr>
        <p:spPr>
          <a:xfrm>
            <a:off x="16694489" y="4420728"/>
            <a:ext cx="6311015" cy="7077092"/>
          </a:xfrm>
          <a:custGeom>
            <a:avLst/>
            <a:gdLst>
              <a:gd name="connsiteX0" fmla="*/ 774391 w 6311015"/>
              <a:gd name="connsiteY0" fmla="*/ 2867317 h 7077092"/>
              <a:gd name="connsiteX1" fmla="*/ 1415341 w 6311015"/>
              <a:gd name="connsiteY1" fmla="*/ 2499965 h 7077092"/>
              <a:gd name="connsiteX2" fmla="*/ 3163091 w 6311015"/>
              <a:gd name="connsiteY2" fmla="*/ 1510996 h 7077092"/>
              <a:gd name="connsiteX3" fmla="*/ 4910842 w 6311015"/>
              <a:gd name="connsiteY3" fmla="*/ 2499965 h 7077092"/>
              <a:gd name="connsiteX4" fmla="*/ 5551793 w 6311015"/>
              <a:gd name="connsiteY4" fmla="*/ 2866952 h 7077092"/>
              <a:gd name="connsiteX5" fmla="*/ 5580611 w 6311015"/>
              <a:gd name="connsiteY5" fmla="*/ 2866952 h 7077092"/>
              <a:gd name="connsiteX6" fmla="*/ 6224116 w 6311015"/>
              <a:gd name="connsiteY6" fmla="*/ 1752492 h 7077092"/>
              <a:gd name="connsiteX7" fmla="*/ 5958544 w 6311015"/>
              <a:gd name="connsiteY7" fmla="*/ 1363252 h 7077092"/>
              <a:gd name="connsiteX8" fmla="*/ 3163456 w 6311015"/>
              <a:gd name="connsiteY8" fmla="*/ 0 h 7077092"/>
              <a:gd name="connsiteX9" fmla="*/ 368005 w 6311015"/>
              <a:gd name="connsiteY9" fmla="*/ 1363252 h 7077092"/>
              <a:gd name="connsiteX10" fmla="*/ 102431 w 6311015"/>
              <a:gd name="connsiteY10" fmla="*/ 1752492 h 7077092"/>
              <a:gd name="connsiteX11" fmla="*/ 746301 w 6311015"/>
              <a:gd name="connsiteY11" fmla="*/ 2866952 h 7077092"/>
              <a:gd name="connsiteX12" fmla="*/ 774391 w 6311015"/>
              <a:gd name="connsiteY12" fmla="*/ 2866952 h 7077092"/>
              <a:gd name="connsiteX13" fmla="*/ 5558359 w 6311015"/>
              <a:gd name="connsiteY13" fmla="*/ 4234947 h 7077092"/>
              <a:gd name="connsiteX14" fmla="*/ 4906829 w 6311015"/>
              <a:gd name="connsiteY14" fmla="*/ 4608136 h 7077092"/>
              <a:gd name="connsiteX15" fmla="*/ 3162727 w 6311015"/>
              <a:gd name="connsiteY15" fmla="*/ 5590903 h 7077092"/>
              <a:gd name="connsiteX16" fmla="*/ 1418625 w 6311015"/>
              <a:gd name="connsiteY16" fmla="*/ 4608136 h 7077092"/>
              <a:gd name="connsiteX17" fmla="*/ 767094 w 6311015"/>
              <a:gd name="connsiteY17" fmla="*/ 4234947 h 7077092"/>
              <a:gd name="connsiteX18" fmla="*/ 767094 w 6311015"/>
              <a:gd name="connsiteY18" fmla="*/ 4234947 h 7077092"/>
              <a:gd name="connsiteX19" fmla="*/ 122496 w 6311015"/>
              <a:gd name="connsiteY19" fmla="*/ 5384792 h 7077092"/>
              <a:gd name="connsiteX20" fmla="*/ 367275 w 6311015"/>
              <a:gd name="connsiteY20" fmla="*/ 5739011 h 7077092"/>
              <a:gd name="connsiteX21" fmla="*/ 3162727 w 6311015"/>
              <a:gd name="connsiteY21" fmla="*/ 7102264 h 7077092"/>
              <a:gd name="connsiteX22" fmla="*/ 5957814 w 6311015"/>
              <a:gd name="connsiteY22" fmla="*/ 5739011 h 7077092"/>
              <a:gd name="connsiteX23" fmla="*/ 6202595 w 6311015"/>
              <a:gd name="connsiteY23" fmla="*/ 5384792 h 7077092"/>
              <a:gd name="connsiteX24" fmla="*/ 5558359 w 6311015"/>
              <a:gd name="connsiteY24" fmla="*/ 4234947 h 7077092"/>
              <a:gd name="connsiteX25" fmla="*/ 5558359 w 6311015"/>
              <a:gd name="connsiteY25" fmla="*/ 4234947 h 70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11015" h="7077092">
                <a:moveTo>
                  <a:pt x="774391" y="2867317"/>
                </a:moveTo>
                <a:cubicBezTo>
                  <a:pt x="1038140" y="2867317"/>
                  <a:pt x="1278907" y="2725775"/>
                  <a:pt x="1415341" y="2499965"/>
                </a:cubicBezTo>
                <a:cubicBezTo>
                  <a:pt x="1772844" y="1907897"/>
                  <a:pt x="2422551" y="1510996"/>
                  <a:pt x="3163091" y="1510996"/>
                </a:cubicBezTo>
                <a:cubicBezTo>
                  <a:pt x="3903633" y="1510996"/>
                  <a:pt x="4553339" y="1907897"/>
                  <a:pt x="4910842" y="2499965"/>
                </a:cubicBezTo>
                <a:cubicBezTo>
                  <a:pt x="5046911" y="2725775"/>
                  <a:pt x="5288044" y="2866952"/>
                  <a:pt x="5551793" y="2866952"/>
                </a:cubicBezTo>
                <a:lnTo>
                  <a:pt x="5580611" y="2866952"/>
                </a:lnTo>
                <a:cubicBezTo>
                  <a:pt x="6152615" y="2866952"/>
                  <a:pt x="6514497" y="2245335"/>
                  <a:pt x="6224116" y="1752492"/>
                </a:cubicBezTo>
                <a:cubicBezTo>
                  <a:pt x="6143860" y="1616787"/>
                  <a:pt x="6055214" y="1486554"/>
                  <a:pt x="5958544" y="1363252"/>
                </a:cubicBezTo>
                <a:cubicBezTo>
                  <a:pt x="5308108" y="533700"/>
                  <a:pt x="4296885" y="0"/>
                  <a:pt x="3163456" y="0"/>
                </a:cubicBezTo>
                <a:cubicBezTo>
                  <a:pt x="2030392" y="0"/>
                  <a:pt x="1019170" y="533700"/>
                  <a:pt x="368005" y="1363252"/>
                </a:cubicBezTo>
                <a:cubicBezTo>
                  <a:pt x="271333" y="1486554"/>
                  <a:pt x="182322" y="1616787"/>
                  <a:pt x="102431" y="1752492"/>
                </a:cubicBezTo>
                <a:cubicBezTo>
                  <a:pt x="-187948" y="2245335"/>
                  <a:pt x="174297" y="2866952"/>
                  <a:pt x="746301" y="2866952"/>
                </a:cubicBezTo>
                <a:lnTo>
                  <a:pt x="774391" y="2866952"/>
                </a:lnTo>
                <a:close/>
                <a:moveTo>
                  <a:pt x="5558359" y="4234947"/>
                </a:moveTo>
                <a:cubicBezTo>
                  <a:pt x="5290233" y="4234947"/>
                  <a:pt x="5046183" y="4379042"/>
                  <a:pt x="4906829" y="4608136"/>
                </a:cubicBezTo>
                <a:cubicBezTo>
                  <a:pt x="4548597" y="5196920"/>
                  <a:pt x="3900714" y="5590903"/>
                  <a:pt x="3162727" y="5590903"/>
                </a:cubicBezTo>
                <a:cubicBezTo>
                  <a:pt x="2424739" y="5590903"/>
                  <a:pt x="1776857" y="5196920"/>
                  <a:pt x="1418625" y="4608136"/>
                </a:cubicBezTo>
                <a:cubicBezTo>
                  <a:pt x="1279272" y="4379042"/>
                  <a:pt x="1035222" y="4234947"/>
                  <a:pt x="767094" y="4234947"/>
                </a:cubicBezTo>
                <a:lnTo>
                  <a:pt x="767094" y="4234947"/>
                </a:lnTo>
                <a:cubicBezTo>
                  <a:pt x="177216" y="4234947"/>
                  <a:pt x="-182841" y="4879910"/>
                  <a:pt x="122496" y="5384792"/>
                </a:cubicBezTo>
                <a:cubicBezTo>
                  <a:pt x="196914" y="5507729"/>
                  <a:pt x="278630" y="5626289"/>
                  <a:pt x="367275" y="5739011"/>
                </a:cubicBezTo>
                <a:cubicBezTo>
                  <a:pt x="1018076" y="6568563"/>
                  <a:pt x="2029298" y="7102264"/>
                  <a:pt x="3162727" y="7102264"/>
                </a:cubicBezTo>
                <a:cubicBezTo>
                  <a:pt x="4296522" y="7102264"/>
                  <a:pt x="5307377" y="6568563"/>
                  <a:pt x="5957814" y="5739011"/>
                </a:cubicBezTo>
                <a:cubicBezTo>
                  <a:pt x="6046094" y="5626289"/>
                  <a:pt x="6127809" y="5508094"/>
                  <a:pt x="6202595" y="5384792"/>
                </a:cubicBezTo>
                <a:cubicBezTo>
                  <a:pt x="6508294" y="4879910"/>
                  <a:pt x="6148603" y="4234947"/>
                  <a:pt x="5558359" y="4234947"/>
                </a:cubicBezTo>
                <a:lnTo>
                  <a:pt x="5558359" y="4234947"/>
                </a:lnTo>
                <a:close/>
              </a:path>
            </a:pathLst>
          </a:custGeom>
          <a:solidFill>
            <a:schemeClr val="accent5"/>
          </a:solidFill>
          <a:ln w="3647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8115F4E-8E91-40A1-BD69-F5DB82BBEC1C}"/>
              </a:ext>
            </a:extLst>
          </p:cNvPr>
          <p:cNvSpPr/>
          <p:nvPr/>
        </p:nvSpPr>
        <p:spPr>
          <a:xfrm>
            <a:off x="21503623" y="4419998"/>
            <a:ext cx="6712294" cy="7077092"/>
          </a:xfrm>
          <a:custGeom>
            <a:avLst/>
            <a:gdLst>
              <a:gd name="connsiteX0" fmla="*/ 3163461 w 6712293"/>
              <a:gd name="connsiteY0" fmla="*/ 0 h 7077092"/>
              <a:gd name="connsiteX1" fmla="*/ 368009 w 6712293"/>
              <a:gd name="connsiteY1" fmla="*/ 1363252 h 7077092"/>
              <a:gd name="connsiteX2" fmla="*/ 102437 w 6712293"/>
              <a:gd name="connsiteY2" fmla="*/ 1752492 h 7077092"/>
              <a:gd name="connsiteX3" fmla="*/ 745942 w 6712293"/>
              <a:gd name="connsiteY3" fmla="*/ 2866952 h 7077092"/>
              <a:gd name="connsiteX4" fmla="*/ 774761 w 6712293"/>
              <a:gd name="connsiteY4" fmla="*/ 2866952 h 7077092"/>
              <a:gd name="connsiteX5" fmla="*/ 1416440 w 6712293"/>
              <a:gd name="connsiteY5" fmla="*/ 2498505 h 7077092"/>
              <a:gd name="connsiteX6" fmla="*/ 3283116 w 6712293"/>
              <a:gd name="connsiteY6" fmla="*/ 1514279 h 7077092"/>
              <a:gd name="connsiteX7" fmla="*/ 5201591 w 6712293"/>
              <a:gd name="connsiteY7" fmla="*/ 3468505 h 7077092"/>
              <a:gd name="connsiteX8" fmla="*/ 3163461 w 6712293"/>
              <a:gd name="connsiteY8" fmla="*/ 5590538 h 7077092"/>
              <a:gd name="connsiteX9" fmla="*/ 1419359 w 6712293"/>
              <a:gd name="connsiteY9" fmla="*/ 4607771 h 7077092"/>
              <a:gd name="connsiteX10" fmla="*/ 767829 w 6712293"/>
              <a:gd name="connsiteY10" fmla="*/ 4234582 h 7077092"/>
              <a:gd name="connsiteX11" fmla="*/ 767829 w 6712293"/>
              <a:gd name="connsiteY11" fmla="*/ 4234582 h 7077092"/>
              <a:gd name="connsiteX12" fmla="*/ 123596 w 6712293"/>
              <a:gd name="connsiteY12" fmla="*/ 5384427 h 7077092"/>
              <a:gd name="connsiteX13" fmla="*/ 368375 w 6712293"/>
              <a:gd name="connsiteY13" fmla="*/ 5738646 h 7077092"/>
              <a:gd name="connsiteX14" fmla="*/ 3267430 w 6712293"/>
              <a:gd name="connsiteY14" fmla="*/ 7100439 h 7077092"/>
              <a:gd name="connsiteX15" fmla="*/ 6711493 w 6712293"/>
              <a:gd name="connsiteY15" fmla="*/ 3690667 h 7077092"/>
              <a:gd name="connsiteX16" fmla="*/ 3163461 w 6712293"/>
              <a:gd name="connsiteY16" fmla="*/ 0 h 70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2293" h="7077092">
                <a:moveTo>
                  <a:pt x="3163461" y="0"/>
                </a:moveTo>
                <a:cubicBezTo>
                  <a:pt x="2030397" y="0"/>
                  <a:pt x="1019176" y="533700"/>
                  <a:pt x="368009" y="1363252"/>
                </a:cubicBezTo>
                <a:cubicBezTo>
                  <a:pt x="271339" y="1486554"/>
                  <a:pt x="182328" y="1616787"/>
                  <a:pt x="102437" y="1752492"/>
                </a:cubicBezTo>
                <a:cubicBezTo>
                  <a:pt x="-187943" y="2245335"/>
                  <a:pt x="174301" y="2866952"/>
                  <a:pt x="745942" y="2866952"/>
                </a:cubicBezTo>
                <a:lnTo>
                  <a:pt x="774761" y="2866952"/>
                </a:lnTo>
                <a:cubicBezTo>
                  <a:pt x="1038874" y="2866952"/>
                  <a:pt x="1279641" y="2724681"/>
                  <a:pt x="1416440" y="2498505"/>
                </a:cubicBezTo>
                <a:cubicBezTo>
                  <a:pt x="1793278" y="1875429"/>
                  <a:pt x="2493691" y="1469044"/>
                  <a:pt x="3283116" y="1514279"/>
                </a:cubicBezTo>
                <a:cubicBezTo>
                  <a:pt x="4323520" y="1574106"/>
                  <a:pt x="5160733" y="2427370"/>
                  <a:pt x="5201591" y="3468505"/>
                </a:cubicBezTo>
                <a:cubicBezTo>
                  <a:pt x="5247191" y="4630753"/>
                  <a:pt x="4315496" y="5590538"/>
                  <a:pt x="3163461" y="5590538"/>
                </a:cubicBezTo>
                <a:cubicBezTo>
                  <a:pt x="2425474" y="5590538"/>
                  <a:pt x="1777592" y="5196556"/>
                  <a:pt x="1419359" y="4607771"/>
                </a:cubicBezTo>
                <a:cubicBezTo>
                  <a:pt x="1280006" y="4378677"/>
                  <a:pt x="1035955" y="4234582"/>
                  <a:pt x="767829" y="4234582"/>
                </a:cubicBezTo>
                <a:lnTo>
                  <a:pt x="767829" y="4234582"/>
                </a:lnTo>
                <a:cubicBezTo>
                  <a:pt x="177951" y="4234582"/>
                  <a:pt x="-182105" y="4879546"/>
                  <a:pt x="123596" y="5384427"/>
                </a:cubicBezTo>
                <a:cubicBezTo>
                  <a:pt x="198014" y="5507729"/>
                  <a:pt x="279729" y="5625924"/>
                  <a:pt x="368375" y="5738646"/>
                </a:cubicBezTo>
                <a:cubicBezTo>
                  <a:pt x="1038874" y="6593370"/>
                  <a:pt x="2092413" y="7134001"/>
                  <a:pt x="3267430" y="7100439"/>
                </a:cubicBezTo>
                <a:cubicBezTo>
                  <a:pt x="5124984" y="7047179"/>
                  <a:pt x="6640356" y="5547857"/>
                  <a:pt x="6711493" y="3690667"/>
                </a:cubicBezTo>
                <a:cubicBezTo>
                  <a:pt x="6789195" y="1668953"/>
                  <a:pt x="5167665" y="0"/>
                  <a:pt x="3163461" y="0"/>
                </a:cubicBezTo>
                <a:close/>
              </a:path>
            </a:pathLst>
          </a:custGeom>
          <a:solidFill>
            <a:schemeClr val="accent6"/>
          </a:solidFill>
          <a:ln w="3647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6C546E2-9395-4074-B816-FEDABA911007}"/>
              </a:ext>
            </a:extLst>
          </p:cNvPr>
          <p:cNvSpPr/>
          <p:nvPr/>
        </p:nvSpPr>
        <p:spPr>
          <a:xfrm>
            <a:off x="24283963" y="7309203"/>
            <a:ext cx="693117" cy="1167355"/>
          </a:xfrm>
          <a:custGeom>
            <a:avLst/>
            <a:gdLst>
              <a:gd name="connsiteX0" fmla="*/ 521016 w 693117"/>
              <a:gd name="connsiteY0" fmla="*/ 331602 h 1167355"/>
              <a:gd name="connsiteX1" fmla="*/ 370719 w 693117"/>
              <a:gd name="connsiteY1" fmla="*/ 285637 h 1167355"/>
              <a:gd name="connsiteX2" fmla="*/ 370719 w 693117"/>
              <a:gd name="connsiteY2" fmla="*/ 507435 h 1167355"/>
              <a:gd name="connsiteX3" fmla="*/ 402822 w 693117"/>
              <a:gd name="connsiteY3" fmla="*/ 515096 h 1167355"/>
              <a:gd name="connsiteX4" fmla="*/ 523933 w 693117"/>
              <a:gd name="connsiteY4" fmla="*/ 553764 h 1167355"/>
              <a:gd name="connsiteX5" fmla="*/ 674595 w 693117"/>
              <a:gd name="connsiteY5" fmla="*/ 678890 h 1167355"/>
              <a:gd name="connsiteX6" fmla="*/ 670217 w 693117"/>
              <a:gd name="connsiteY6" fmla="*/ 905430 h 1167355"/>
              <a:gd name="connsiteX7" fmla="*/ 382393 w 693117"/>
              <a:gd name="connsiteY7" fmla="*/ 1054268 h 1167355"/>
              <a:gd name="connsiteX8" fmla="*/ 382393 w 693117"/>
              <a:gd name="connsiteY8" fmla="*/ 1156777 h 1167355"/>
              <a:gd name="connsiteX9" fmla="*/ 344087 w 693117"/>
              <a:gd name="connsiteY9" fmla="*/ 1195445 h 1167355"/>
              <a:gd name="connsiteX10" fmla="*/ 344087 w 693117"/>
              <a:gd name="connsiteY10" fmla="*/ 1195445 h 1167355"/>
              <a:gd name="connsiteX11" fmla="*/ 305419 w 693117"/>
              <a:gd name="connsiteY11" fmla="*/ 1156777 h 1167355"/>
              <a:gd name="connsiteX12" fmla="*/ 305419 w 693117"/>
              <a:gd name="connsiteY12" fmla="*/ 1052809 h 1167355"/>
              <a:gd name="connsiteX13" fmla="*/ 45682 w 693117"/>
              <a:gd name="connsiteY13" fmla="*/ 979849 h 1167355"/>
              <a:gd name="connsiteX14" fmla="*/ 124845 w 693117"/>
              <a:gd name="connsiteY14" fmla="*/ 832470 h 1167355"/>
              <a:gd name="connsiteX15" fmla="*/ 317093 w 693117"/>
              <a:gd name="connsiteY15" fmla="*/ 893757 h 1167355"/>
              <a:gd name="connsiteX16" fmla="*/ 317093 w 693117"/>
              <a:gd name="connsiteY16" fmla="*/ 673054 h 1167355"/>
              <a:gd name="connsiteX17" fmla="*/ 157311 w 693117"/>
              <a:gd name="connsiteY17" fmla="*/ 621252 h 1167355"/>
              <a:gd name="connsiteX18" fmla="*/ 12852 w 693117"/>
              <a:gd name="connsiteY18" fmla="*/ 414047 h 1167355"/>
              <a:gd name="connsiteX19" fmla="*/ 189778 w 693117"/>
              <a:gd name="connsiteY19" fmla="*/ 156134 h 1167355"/>
              <a:gd name="connsiteX20" fmla="*/ 305419 w 693117"/>
              <a:gd name="connsiteY20" fmla="*/ 130598 h 1167355"/>
              <a:gd name="connsiteX21" fmla="*/ 305419 w 693117"/>
              <a:gd name="connsiteY21" fmla="*/ 38304 h 1167355"/>
              <a:gd name="connsiteX22" fmla="*/ 344087 w 693117"/>
              <a:gd name="connsiteY22" fmla="*/ 0 h 1167355"/>
              <a:gd name="connsiteX23" fmla="*/ 344087 w 693117"/>
              <a:gd name="connsiteY23" fmla="*/ 0 h 1167355"/>
              <a:gd name="connsiteX24" fmla="*/ 382393 w 693117"/>
              <a:gd name="connsiteY24" fmla="*/ 38304 h 1167355"/>
              <a:gd name="connsiteX25" fmla="*/ 382393 w 693117"/>
              <a:gd name="connsiteY25" fmla="*/ 129504 h 1167355"/>
              <a:gd name="connsiteX26" fmla="*/ 591057 w 693117"/>
              <a:gd name="connsiteY26" fmla="*/ 187142 h 1167355"/>
              <a:gd name="connsiteX27" fmla="*/ 626078 w 693117"/>
              <a:gd name="connsiteY27" fmla="*/ 298405 h 1167355"/>
              <a:gd name="connsiteX28" fmla="*/ 521016 w 693117"/>
              <a:gd name="connsiteY28" fmla="*/ 331602 h 1167355"/>
              <a:gd name="connsiteX29" fmla="*/ 194886 w 693117"/>
              <a:gd name="connsiteY29" fmla="*/ 385592 h 1167355"/>
              <a:gd name="connsiteX30" fmla="*/ 225165 w 693117"/>
              <a:gd name="connsiteY30" fmla="*/ 451621 h 1167355"/>
              <a:gd name="connsiteX31" fmla="*/ 316728 w 693117"/>
              <a:gd name="connsiteY31" fmla="*/ 492113 h 1167355"/>
              <a:gd name="connsiteX32" fmla="*/ 316728 w 693117"/>
              <a:gd name="connsiteY32" fmla="*/ 284178 h 1167355"/>
              <a:gd name="connsiteX33" fmla="*/ 194886 w 693117"/>
              <a:gd name="connsiteY33" fmla="*/ 385592 h 1167355"/>
              <a:gd name="connsiteX34" fmla="*/ 506788 w 693117"/>
              <a:gd name="connsiteY34" fmla="*/ 802557 h 1167355"/>
              <a:gd name="connsiteX35" fmla="*/ 471039 w 693117"/>
              <a:gd name="connsiteY35" fmla="*/ 734704 h 1167355"/>
              <a:gd name="connsiteX36" fmla="*/ 371084 w 693117"/>
              <a:gd name="connsiteY36" fmla="*/ 689834 h 1167355"/>
              <a:gd name="connsiteX37" fmla="*/ 371084 w 693117"/>
              <a:gd name="connsiteY37" fmla="*/ 896310 h 1167355"/>
              <a:gd name="connsiteX38" fmla="*/ 506788 w 693117"/>
              <a:gd name="connsiteY38" fmla="*/ 802557 h 116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3117" h="1167355">
                <a:moveTo>
                  <a:pt x="521016" y="331602"/>
                </a:moveTo>
                <a:cubicBezTo>
                  <a:pt x="474686" y="308620"/>
                  <a:pt x="420696" y="290745"/>
                  <a:pt x="370719" y="285637"/>
                </a:cubicBezTo>
                <a:lnTo>
                  <a:pt x="370719" y="507435"/>
                </a:lnTo>
                <a:lnTo>
                  <a:pt x="402822" y="515096"/>
                </a:lnTo>
                <a:cubicBezTo>
                  <a:pt x="447326" y="527134"/>
                  <a:pt x="487818" y="539902"/>
                  <a:pt x="523933" y="553764"/>
                </a:cubicBezTo>
                <a:cubicBezTo>
                  <a:pt x="588868" y="578206"/>
                  <a:pt x="644683" y="616145"/>
                  <a:pt x="674595" y="678890"/>
                </a:cubicBezTo>
                <a:cubicBezTo>
                  <a:pt x="702685" y="737988"/>
                  <a:pt x="703050" y="839402"/>
                  <a:pt x="670217" y="905430"/>
                </a:cubicBezTo>
                <a:cubicBezTo>
                  <a:pt x="616958" y="1011951"/>
                  <a:pt x="501316" y="1049526"/>
                  <a:pt x="382393" y="1054268"/>
                </a:cubicBezTo>
                <a:lnTo>
                  <a:pt x="382393" y="1156777"/>
                </a:lnTo>
                <a:cubicBezTo>
                  <a:pt x="382393" y="1177935"/>
                  <a:pt x="365246" y="1195445"/>
                  <a:pt x="344087" y="1195445"/>
                </a:cubicBezTo>
                <a:lnTo>
                  <a:pt x="344087" y="1195445"/>
                </a:lnTo>
                <a:cubicBezTo>
                  <a:pt x="322931" y="1195445"/>
                  <a:pt x="305419" y="1178300"/>
                  <a:pt x="305419" y="1156777"/>
                </a:cubicBezTo>
                <a:lnTo>
                  <a:pt x="305419" y="1052809"/>
                </a:lnTo>
                <a:cubicBezTo>
                  <a:pt x="212396" y="1046242"/>
                  <a:pt x="122654" y="1019612"/>
                  <a:pt x="45682" y="979849"/>
                </a:cubicBezTo>
                <a:cubicBezTo>
                  <a:pt x="-55002" y="927683"/>
                  <a:pt x="28538" y="782128"/>
                  <a:pt x="124845" y="832470"/>
                </a:cubicBezTo>
                <a:cubicBezTo>
                  <a:pt x="178470" y="860560"/>
                  <a:pt x="251429" y="886826"/>
                  <a:pt x="317093" y="893757"/>
                </a:cubicBezTo>
                <a:lnTo>
                  <a:pt x="317093" y="673054"/>
                </a:lnTo>
                <a:cubicBezTo>
                  <a:pt x="291193" y="667217"/>
                  <a:pt x="211665" y="644964"/>
                  <a:pt x="157311" y="621252"/>
                </a:cubicBezTo>
                <a:cubicBezTo>
                  <a:pt x="50060" y="574193"/>
                  <a:pt x="12852" y="505246"/>
                  <a:pt x="12852" y="414047"/>
                </a:cubicBezTo>
                <a:cubicBezTo>
                  <a:pt x="12852" y="289285"/>
                  <a:pt x="81069" y="197721"/>
                  <a:pt x="189778" y="156134"/>
                </a:cubicBezTo>
                <a:cubicBezTo>
                  <a:pt x="225528" y="142272"/>
                  <a:pt x="264196" y="133881"/>
                  <a:pt x="305419" y="130598"/>
                </a:cubicBezTo>
                <a:lnTo>
                  <a:pt x="305419" y="38304"/>
                </a:lnTo>
                <a:cubicBezTo>
                  <a:pt x="305419" y="17146"/>
                  <a:pt x="322566" y="0"/>
                  <a:pt x="344087" y="0"/>
                </a:cubicBezTo>
                <a:lnTo>
                  <a:pt x="344087" y="0"/>
                </a:lnTo>
                <a:cubicBezTo>
                  <a:pt x="365246" y="0"/>
                  <a:pt x="382393" y="17146"/>
                  <a:pt x="382393" y="38304"/>
                </a:cubicBezTo>
                <a:lnTo>
                  <a:pt x="382393" y="129504"/>
                </a:lnTo>
                <a:cubicBezTo>
                  <a:pt x="449515" y="134611"/>
                  <a:pt x="518097" y="150662"/>
                  <a:pt x="591057" y="187142"/>
                </a:cubicBezTo>
                <a:cubicBezTo>
                  <a:pt x="631914" y="207570"/>
                  <a:pt x="647965" y="257913"/>
                  <a:pt x="626078" y="298405"/>
                </a:cubicBezTo>
                <a:cubicBezTo>
                  <a:pt x="605284" y="335250"/>
                  <a:pt x="558954" y="350571"/>
                  <a:pt x="521016" y="331602"/>
                </a:cubicBezTo>
                <a:close/>
                <a:moveTo>
                  <a:pt x="194886" y="385592"/>
                </a:moveTo>
                <a:cubicBezTo>
                  <a:pt x="194886" y="414776"/>
                  <a:pt x="205099" y="436664"/>
                  <a:pt x="225165" y="451621"/>
                </a:cubicBezTo>
                <a:cubicBezTo>
                  <a:pt x="245228" y="466577"/>
                  <a:pt x="275870" y="480075"/>
                  <a:pt x="316728" y="492113"/>
                </a:cubicBezTo>
                <a:lnTo>
                  <a:pt x="316728" y="284178"/>
                </a:lnTo>
                <a:cubicBezTo>
                  <a:pt x="235743" y="289285"/>
                  <a:pt x="194886" y="323212"/>
                  <a:pt x="194886" y="385592"/>
                </a:cubicBezTo>
                <a:close/>
                <a:moveTo>
                  <a:pt x="506788" y="802557"/>
                </a:moveTo>
                <a:cubicBezTo>
                  <a:pt x="506788" y="773373"/>
                  <a:pt x="494749" y="750756"/>
                  <a:pt x="471039" y="734704"/>
                </a:cubicBezTo>
                <a:cubicBezTo>
                  <a:pt x="446961" y="718288"/>
                  <a:pt x="413765" y="703332"/>
                  <a:pt x="371084" y="689834"/>
                </a:cubicBezTo>
                <a:lnTo>
                  <a:pt x="371084" y="896310"/>
                </a:lnTo>
                <a:cubicBezTo>
                  <a:pt x="461189" y="893757"/>
                  <a:pt x="506788" y="862384"/>
                  <a:pt x="506788" y="802557"/>
                </a:cubicBezTo>
                <a:close/>
              </a:path>
            </a:pathLst>
          </a:custGeom>
          <a:solidFill>
            <a:srgbClr val="09909F"/>
          </a:solidFill>
          <a:ln w="3647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7F6D8FD-B362-4526-937F-58BA3A32B7E1}"/>
              </a:ext>
            </a:extLst>
          </p:cNvPr>
          <p:cNvSpPr/>
          <p:nvPr/>
        </p:nvSpPr>
        <p:spPr>
          <a:xfrm>
            <a:off x="23756939" y="7056560"/>
            <a:ext cx="1860473" cy="1714553"/>
          </a:xfrm>
          <a:custGeom>
            <a:avLst/>
            <a:gdLst>
              <a:gd name="connsiteX0" fmla="*/ 1810468 w 1860472"/>
              <a:gd name="connsiteY0" fmla="*/ 640424 h 1714553"/>
              <a:gd name="connsiteX1" fmla="*/ 1703582 w 1860472"/>
              <a:gd name="connsiteY1" fmla="*/ 640424 h 1714553"/>
              <a:gd name="connsiteX2" fmla="*/ 784654 w 1860472"/>
              <a:gd name="connsiteY2" fmla="*/ 3850 h 1714553"/>
              <a:gd name="connsiteX3" fmla="*/ 2526 w 1860472"/>
              <a:gd name="connsiteY3" fmla="*/ 799841 h 1714553"/>
              <a:gd name="connsiteX4" fmla="*/ 866734 w 1860472"/>
              <a:gd name="connsiteY4" fmla="*/ 1733360 h 1714553"/>
              <a:gd name="connsiteX5" fmla="*/ 1616032 w 1860472"/>
              <a:gd name="connsiteY5" fmla="*/ 1301803 h 1714553"/>
              <a:gd name="connsiteX6" fmla="*/ 1587211 w 1860472"/>
              <a:gd name="connsiteY6" fmla="*/ 1211698 h 1714553"/>
              <a:gd name="connsiteX7" fmla="*/ 1585753 w 1860472"/>
              <a:gd name="connsiteY7" fmla="*/ 1210969 h 1714553"/>
              <a:gd name="connsiteX8" fmla="*/ 1505496 w 1860472"/>
              <a:gd name="connsiteY8" fmla="*/ 1236140 h 1714553"/>
              <a:gd name="connsiteX9" fmla="*/ 813475 w 1860472"/>
              <a:gd name="connsiteY9" fmla="*/ 1602762 h 1714553"/>
              <a:gd name="connsiteX10" fmla="*/ 130205 w 1860472"/>
              <a:gd name="connsiteY10" fmla="*/ 920224 h 1714553"/>
              <a:gd name="connsiteX11" fmla="*/ 866734 w 1860472"/>
              <a:gd name="connsiteY11" fmla="*/ 128247 h 1714553"/>
              <a:gd name="connsiteX12" fmla="*/ 1569336 w 1860472"/>
              <a:gd name="connsiteY12" fmla="*/ 640424 h 1714553"/>
              <a:gd name="connsiteX13" fmla="*/ 1456615 w 1860472"/>
              <a:gd name="connsiteY13" fmla="*/ 640424 h 1714553"/>
              <a:gd name="connsiteX14" fmla="*/ 1405542 w 1860472"/>
              <a:gd name="connsiteY14" fmla="*/ 734177 h 1714553"/>
              <a:gd name="connsiteX15" fmla="*/ 1580645 w 1860472"/>
              <a:gd name="connsiteY15" fmla="*/ 1005222 h 1714553"/>
              <a:gd name="connsiteX16" fmla="*/ 1682425 w 1860472"/>
              <a:gd name="connsiteY16" fmla="*/ 1005587 h 1714553"/>
              <a:gd name="connsiteX17" fmla="*/ 1860810 w 1860472"/>
              <a:gd name="connsiteY17" fmla="*/ 734542 h 1714553"/>
              <a:gd name="connsiteX18" fmla="*/ 1810468 w 1860472"/>
              <a:gd name="connsiteY18" fmla="*/ 640424 h 171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0472" h="1714553">
                <a:moveTo>
                  <a:pt x="1810468" y="640424"/>
                </a:moveTo>
                <a:lnTo>
                  <a:pt x="1703582" y="640424"/>
                </a:lnTo>
                <a:cubicBezTo>
                  <a:pt x="1597061" y="246806"/>
                  <a:pt x="1219859" y="-36643"/>
                  <a:pt x="784654" y="3850"/>
                </a:cubicBezTo>
                <a:cubicBezTo>
                  <a:pt x="367324" y="42519"/>
                  <a:pt x="34263" y="382146"/>
                  <a:pt x="2526" y="799841"/>
                </a:cubicBezTo>
                <a:cubicBezTo>
                  <a:pt x="-35778" y="1308005"/>
                  <a:pt x="366596" y="1733360"/>
                  <a:pt x="866734" y="1733360"/>
                </a:cubicBezTo>
                <a:cubicBezTo>
                  <a:pt x="1186298" y="1733360"/>
                  <a:pt x="1465735" y="1559716"/>
                  <a:pt x="1616032" y="1301803"/>
                </a:cubicBezTo>
                <a:cubicBezTo>
                  <a:pt x="1635000" y="1269336"/>
                  <a:pt x="1621867" y="1227020"/>
                  <a:pt x="1587211" y="1211698"/>
                </a:cubicBezTo>
                <a:cubicBezTo>
                  <a:pt x="1586846" y="1211334"/>
                  <a:pt x="1586118" y="1211334"/>
                  <a:pt x="1585753" y="1210969"/>
                </a:cubicBezTo>
                <a:cubicBezTo>
                  <a:pt x="1556569" y="1197836"/>
                  <a:pt x="1521913" y="1208415"/>
                  <a:pt x="1505496" y="1236140"/>
                </a:cubicBezTo>
                <a:cubicBezTo>
                  <a:pt x="1369427" y="1470705"/>
                  <a:pt x="1107867" y="1623556"/>
                  <a:pt x="813475" y="1602762"/>
                </a:cubicBezTo>
                <a:cubicBezTo>
                  <a:pt x="450134" y="1577227"/>
                  <a:pt x="156107" y="1283564"/>
                  <a:pt x="130205" y="920224"/>
                </a:cubicBezTo>
                <a:cubicBezTo>
                  <a:pt x="99564" y="489032"/>
                  <a:pt x="441745" y="128247"/>
                  <a:pt x="866734" y="128247"/>
                </a:cubicBezTo>
                <a:cubicBezTo>
                  <a:pt x="1195053" y="128247"/>
                  <a:pt x="1473394" y="343478"/>
                  <a:pt x="1569336" y="640424"/>
                </a:cubicBezTo>
                <a:lnTo>
                  <a:pt x="1456615" y="640424"/>
                </a:lnTo>
                <a:cubicBezTo>
                  <a:pt x="1408461" y="640424"/>
                  <a:pt x="1379641" y="693684"/>
                  <a:pt x="1405542" y="734177"/>
                </a:cubicBezTo>
                <a:lnTo>
                  <a:pt x="1580645" y="1005222"/>
                </a:lnTo>
                <a:cubicBezTo>
                  <a:pt x="1604358" y="1042067"/>
                  <a:pt x="1658347" y="1042432"/>
                  <a:pt x="1682425" y="1005587"/>
                </a:cubicBezTo>
                <a:lnTo>
                  <a:pt x="1860810" y="734542"/>
                </a:lnTo>
                <a:cubicBezTo>
                  <a:pt x="1887805" y="694049"/>
                  <a:pt x="1858986" y="640424"/>
                  <a:pt x="1810468" y="640424"/>
                </a:cubicBezTo>
                <a:close/>
              </a:path>
            </a:pathLst>
          </a:custGeom>
          <a:solidFill>
            <a:schemeClr val="accent6"/>
          </a:solidFill>
          <a:ln w="36477" cap="flat">
            <a:noFill/>
            <a:prstDash val="solid"/>
            <a:miter/>
          </a:ln>
        </p:spPr>
        <p:txBody>
          <a:bodyPr rtlCol="0" anchor="ctr"/>
          <a:lstStyle/>
          <a:p>
            <a:endParaRPr lang="en-US"/>
          </a:p>
        </p:txBody>
      </p:sp>
      <p:sp>
        <p:nvSpPr>
          <p:cNvPr id="57" name="TextBox 56">
            <a:extLst>
              <a:ext uri="{FF2B5EF4-FFF2-40B4-BE49-F238E27FC236}">
                <a16:creationId xmlns:a16="http://schemas.microsoft.com/office/drawing/2014/main" id="{22AA71A1-D8E0-45C1-ABB4-C9DCA290C2D7}"/>
              </a:ext>
            </a:extLst>
          </p:cNvPr>
          <p:cNvSpPr txBox="1"/>
          <p:nvPr/>
        </p:nvSpPr>
        <p:spPr>
          <a:xfrm>
            <a:off x="3466494" y="12032161"/>
            <a:ext cx="4029453" cy="1692771"/>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01. </a:t>
            </a:r>
            <a:r>
              <a:rPr lang="en-US" sz="3200" dirty="0">
                <a:solidFill>
                  <a:schemeClr val="tx1">
                    <a:lumMod val="75000"/>
                    <a:lumOff val="25000"/>
                  </a:schemeClr>
                </a:solidFill>
              </a:rPr>
              <a:t>We welcome you to the colorful world of ABC.com. </a:t>
            </a:r>
          </a:p>
        </p:txBody>
      </p:sp>
      <p:sp>
        <p:nvSpPr>
          <p:cNvPr id="66" name="TextBox 65">
            <a:extLst>
              <a:ext uri="{FF2B5EF4-FFF2-40B4-BE49-F238E27FC236}">
                <a16:creationId xmlns:a16="http://schemas.microsoft.com/office/drawing/2014/main" id="{E6001EE1-0B74-464F-9F69-A8F585B965EF}"/>
              </a:ext>
            </a:extLst>
          </p:cNvPr>
          <p:cNvSpPr txBox="1"/>
          <p:nvPr/>
        </p:nvSpPr>
        <p:spPr>
          <a:xfrm>
            <a:off x="8216261" y="12032161"/>
            <a:ext cx="4029453" cy="1692771"/>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02.</a:t>
            </a:r>
            <a:r>
              <a:rPr lang="en-US" sz="4000" b="1" dirty="0">
                <a:solidFill>
                  <a:schemeClr val="tx1">
                    <a:lumMod val="75000"/>
                    <a:lumOff val="25000"/>
                  </a:schemeClr>
                </a:solidFill>
              </a:rPr>
              <a:t> </a:t>
            </a:r>
            <a:r>
              <a:rPr lang="en-US" sz="3200" dirty="0">
                <a:solidFill>
                  <a:schemeClr val="tx1">
                    <a:lumMod val="75000"/>
                    <a:lumOff val="25000"/>
                  </a:schemeClr>
                </a:solidFill>
              </a:rPr>
              <a:t>We welcome you to the colorful world of ABC.com. </a:t>
            </a:r>
            <a:endParaRPr lang="en-US" sz="3200" dirty="0">
              <a:solidFill>
                <a:schemeClr val="tx1">
                  <a:lumMod val="75000"/>
                  <a:lumOff val="25000"/>
                </a:schemeClr>
              </a:solidFill>
              <a:ea typeface="Roboto Medium" charset="0"/>
              <a:cs typeface="Roboto Medium" charset="0"/>
            </a:endParaRPr>
          </a:p>
        </p:txBody>
      </p:sp>
      <p:sp>
        <p:nvSpPr>
          <p:cNvPr id="70" name="TextBox 69">
            <a:extLst>
              <a:ext uri="{FF2B5EF4-FFF2-40B4-BE49-F238E27FC236}">
                <a16:creationId xmlns:a16="http://schemas.microsoft.com/office/drawing/2014/main" id="{230E04F2-4CBF-4162-8D0A-28F7E4D231A9}"/>
              </a:ext>
            </a:extLst>
          </p:cNvPr>
          <p:cNvSpPr txBox="1"/>
          <p:nvPr/>
        </p:nvSpPr>
        <p:spPr>
          <a:xfrm>
            <a:off x="13229610" y="12032161"/>
            <a:ext cx="4029453" cy="1692771"/>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03.</a:t>
            </a:r>
            <a:r>
              <a:rPr lang="en-US" sz="4000" b="1" dirty="0">
                <a:solidFill>
                  <a:schemeClr val="tx1">
                    <a:lumMod val="75000"/>
                    <a:lumOff val="25000"/>
                  </a:schemeClr>
                </a:solidFill>
              </a:rPr>
              <a:t> </a:t>
            </a:r>
            <a:r>
              <a:rPr lang="en-US" sz="3200" dirty="0">
                <a:solidFill>
                  <a:schemeClr val="tx1">
                    <a:lumMod val="75000"/>
                    <a:lumOff val="25000"/>
                  </a:schemeClr>
                </a:solidFill>
              </a:rPr>
              <a:t>We welcome you to the colorful world of ABC.com. </a:t>
            </a:r>
            <a:endParaRPr lang="en-US" sz="3200" dirty="0">
              <a:solidFill>
                <a:schemeClr val="tx1">
                  <a:lumMod val="75000"/>
                  <a:lumOff val="25000"/>
                </a:schemeClr>
              </a:solidFill>
              <a:ea typeface="Roboto Medium" charset="0"/>
              <a:cs typeface="Roboto Medium" charset="0"/>
            </a:endParaRPr>
          </a:p>
        </p:txBody>
      </p:sp>
      <p:sp>
        <p:nvSpPr>
          <p:cNvPr id="73" name="TextBox 72">
            <a:extLst>
              <a:ext uri="{FF2B5EF4-FFF2-40B4-BE49-F238E27FC236}">
                <a16:creationId xmlns:a16="http://schemas.microsoft.com/office/drawing/2014/main" id="{833DB508-2E2B-427A-ADB3-034324B017D0}"/>
              </a:ext>
            </a:extLst>
          </p:cNvPr>
          <p:cNvSpPr txBox="1"/>
          <p:nvPr/>
        </p:nvSpPr>
        <p:spPr>
          <a:xfrm>
            <a:off x="18242959" y="12032161"/>
            <a:ext cx="4029453" cy="1692771"/>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04.</a:t>
            </a:r>
            <a:r>
              <a:rPr lang="en-US" sz="4000" b="1" dirty="0">
                <a:solidFill>
                  <a:schemeClr val="tx1">
                    <a:lumMod val="75000"/>
                    <a:lumOff val="25000"/>
                  </a:schemeClr>
                </a:solidFill>
              </a:rPr>
              <a:t> </a:t>
            </a:r>
            <a:r>
              <a:rPr lang="en-US" sz="3200" dirty="0">
                <a:solidFill>
                  <a:schemeClr val="tx1">
                    <a:lumMod val="75000"/>
                    <a:lumOff val="25000"/>
                  </a:schemeClr>
                </a:solidFill>
              </a:rPr>
              <a:t>We welcome you to the colorful world of ABC.com. </a:t>
            </a:r>
            <a:endParaRPr lang="en-US" sz="3200" dirty="0">
              <a:solidFill>
                <a:schemeClr val="tx1">
                  <a:lumMod val="75000"/>
                  <a:lumOff val="25000"/>
                </a:schemeClr>
              </a:solidFill>
              <a:ea typeface="Roboto Medium" charset="0"/>
              <a:cs typeface="Roboto Medium" charset="0"/>
            </a:endParaRPr>
          </a:p>
        </p:txBody>
      </p:sp>
      <p:sp>
        <p:nvSpPr>
          <p:cNvPr id="86" name="TextBox 85">
            <a:extLst>
              <a:ext uri="{FF2B5EF4-FFF2-40B4-BE49-F238E27FC236}">
                <a16:creationId xmlns:a16="http://schemas.microsoft.com/office/drawing/2014/main" id="{C43F4994-1481-491E-AC7D-D92A4DBD9C0B}"/>
              </a:ext>
            </a:extLst>
          </p:cNvPr>
          <p:cNvSpPr txBox="1"/>
          <p:nvPr/>
        </p:nvSpPr>
        <p:spPr>
          <a:xfrm>
            <a:off x="22845044" y="12032161"/>
            <a:ext cx="4029453" cy="1692771"/>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05.</a:t>
            </a:r>
            <a:r>
              <a:rPr lang="en-US" sz="4000" b="1" dirty="0">
                <a:solidFill>
                  <a:schemeClr val="tx1">
                    <a:lumMod val="75000"/>
                    <a:lumOff val="25000"/>
                  </a:schemeClr>
                </a:solidFill>
              </a:rPr>
              <a:t> </a:t>
            </a:r>
            <a:r>
              <a:rPr lang="en-US" sz="3200" dirty="0">
                <a:solidFill>
                  <a:schemeClr val="tx1">
                    <a:lumMod val="75000"/>
                    <a:lumOff val="25000"/>
                  </a:schemeClr>
                </a:solidFill>
              </a:rPr>
              <a:t>We welcome you to the colorful world of ABC.com. </a:t>
            </a:r>
            <a:endParaRPr lang="en-US" sz="3200" dirty="0">
              <a:solidFill>
                <a:schemeClr val="tx1">
                  <a:lumMod val="75000"/>
                  <a:lumOff val="25000"/>
                </a:schemeClr>
              </a:solidFill>
              <a:ea typeface="Roboto Medium" charset="0"/>
              <a:cs typeface="Roboto Medium" charset="0"/>
            </a:endParaRPr>
          </a:p>
        </p:txBody>
      </p:sp>
    </p:spTree>
    <p:extLst>
      <p:ext uri="{BB962C8B-B14F-4D97-AF65-F5344CB8AC3E}">
        <p14:creationId xmlns:p14="http://schemas.microsoft.com/office/powerpoint/2010/main" val="4262742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17</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INFOGRAPHICS</a:t>
            </a:r>
          </a:p>
        </p:txBody>
      </p:sp>
      <p:sp>
        <p:nvSpPr>
          <p:cNvPr id="13" name="Freeform: Shape 12">
            <a:extLst>
              <a:ext uri="{FF2B5EF4-FFF2-40B4-BE49-F238E27FC236}">
                <a16:creationId xmlns:a16="http://schemas.microsoft.com/office/drawing/2014/main" id="{57ADD893-3D9B-438A-9B80-6B8836B3C4BD}"/>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5524EB9-57CC-4C2B-B0CF-BDCE82AAAF76}"/>
              </a:ext>
            </a:extLst>
          </p:cNvPr>
          <p:cNvGrpSpPr/>
          <p:nvPr/>
        </p:nvGrpSpPr>
        <p:grpSpPr>
          <a:xfrm>
            <a:off x="15266852" y="1757232"/>
            <a:ext cx="12739878" cy="14701968"/>
            <a:chOff x="14281204" y="4225266"/>
            <a:chExt cx="8281659" cy="9557131"/>
          </a:xfrm>
          <a:solidFill>
            <a:schemeClr val="bg1">
              <a:lumMod val="50000"/>
            </a:schemeClr>
          </a:solidFill>
        </p:grpSpPr>
        <p:sp>
          <p:nvSpPr>
            <p:cNvPr id="8" name="Freeform 6">
              <a:extLst>
                <a:ext uri="{FF2B5EF4-FFF2-40B4-BE49-F238E27FC236}">
                  <a16:creationId xmlns:a16="http://schemas.microsoft.com/office/drawing/2014/main" id="{1995D7C8-23E4-47A7-BB5D-09C2EFA6E8A5}"/>
                </a:ext>
              </a:extLst>
            </p:cNvPr>
            <p:cNvSpPr>
              <a:spLocks/>
            </p:cNvSpPr>
            <p:nvPr/>
          </p:nvSpPr>
          <p:spPr bwMode="auto">
            <a:xfrm>
              <a:off x="20540582" y="69182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43" tIns="91422" rIns="182843" bIns="91422" numCol="1" anchor="t" anchorCtr="0" compatLnSpc="1">
              <a:prstTxWarp prst="textNoShape">
                <a:avLst/>
              </a:prstTxWarp>
            </a:bodyPr>
            <a:lstStyle/>
            <a:p>
              <a:endParaRPr lang="id-ID"/>
            </a:p>
          </p:txBody>
        </p:sp>
        <p:sp>
          <p:nvSpPr>
            <p:cNvPr id="9" name="Freeform 20">
              <a:extLst>
                <a:ext uri="{FF2B5EF4-FFF2-40B4-BE49-F238E27FC236}">
                  <a16:creationId xmlns:a16="http://schemas.microsoft.com/office/drawing/2014/main" id="{3B4B3CA8-24C9-4860-A981-7AAD97467FA1}"/>
                </a:ext>
              </a:extLst>
            </p:cNvPr>
            <p:cNvSpPr>
              <a:spLocks/>
            </p:cNvSpPr>
            <p:nvPr/>
          </p:nvSpPr>
          <p:spPr bwMode="auto">
            <a:xfrm>
              <a:off x="14281204" y="7788276"/>
              <a:ext cx="1314442" cy="1071042"/>
            </a:xfrm>
            <a:custGeom>
              <a:avLst/>
              <a:gdLst>
                <a:gd name="T0" fmla="*/ 280 w 280"/>
                <a:gd name="T1" fmla="*/ 27 h 228"/>
                <a:gd name="T2" fmla="*/ 247 w 280"/>
                <a:gd name="T3" fmla="*/ 36 h 228"/>
                <a:gd name="T4" fmla="*/ 272 w 280"/>
                <a:gd name="T5" fmla="*/ 5 h 228"/>
                <a:gd name="T6" fmla="*/ 236 w 280"/>
                <a:gd name="T7" fmla="*/ 19 h 228"/>
                <a:gd name="T8" fmla="*/ 194 w 280"/>
                <a:gd name="T9" fmla="*/ 0 h 228"/>
                <a:gd name="T10" fmla="*/ 136 w 280"/>
                <a:gd name="T11" fmla="*/ 58 h 228"/>
                <a:gd name="T12" fmla="*/ 138 w 280"/>
                <a:gd name="T13" fmla="*/ 71 h 228"/>
                <a:gd name="T14" fmla="*/ 19 w 280"/>
                <a:gd name="T15" fmla="*/ 11 h 228"/>
                <a:gd name="T16" fmla="*/ 12 w 280"/>
                <a:gd name="T17" fmla="*/ 40 h 228"/>
                <a:gd name="T18" fmla="*/ 37 w 280"/>
                <a:gd name="T19" fmla="*/ 88 h 228"/>
                <a:gd name="T20" fmla="*/ 11 w 280"/>
                <a:gd name="T21" fmla="*/ 80 h 228"/>
                <a:gd name="T22" fmla="*/ 11 w 280"/>
                <a:gd name="T23" fmla="*/ 81 h 228"/>
                <a:gd name="T24" fmla="*/ 57 w 280"/>
                <a:gd name="T25" fmla="*/ 138 h 228"/>
                <a:gd name="T26" fmla="*/ 42 w 280"/>
                <a:gd name="T27" fmla="*/ 140 h 228"/>
                <a:gd name="T28" fmla="*/ 31 w 280"/>
                <a:gd name="T29" fmla="*/ 139 h 228"/>
                <a:gd name="T30" fmla="*/ 85 w 280"/>
                <a:gd name="T31" fmla="*/ 178 h 228"/>
                <a:gd name="T32" fmla="*/ 14 w 280"/>
                <a:gd name="T33" fmla="*/ 203 h 228"/>
                <a:gd name="T34" fmla="*/ 0 w 280"/>
                <a:gd name="T35" fmla="*/ 202 h 228"/>
                <a:gd name="T36" fmla="*/ 88 w 280"/>
                <a:gd name="T37" fmla="*/ 228 h 228"/>
                <a:gd name="T38" fmla="*/ 251 w 280"/>
                <a:gd name="T39" fmla="*/ 65 h 228"/>
                <a:gd name="T40" fmla="*/ 251 w 280"/>
                <a:gd name="T41" fmla="*/ 57 h 228"/>
                <a:gd name="T42" fmla="*/ 280 w 280"/>
                <a:gd name="T43" fmla="*/ 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0" h="228">
                  <a:moveTo>
                    <a:pt x="280" y="27"/>
                  </a:moveTo>
                  <a:cubicBezTo>
                    <a:pt x="270" y="32"/>
                    <a:pt x="259" y="35"/>
                    <a:pt x="247" y="36"/>
                  </a:cubicBezTo>
                  <a:cubicBezTo>
                    <a:pt x="259" y="29"/>
                    <a:pt x="268" y="18"/>
                    <a:pt x="272" y="5"/>
                  </a:cubicBezTo>
                  <a:cubicBezTo>
                    <a:pt x="261" y="11"/>
                    <a:pt x="249" y="16"/>
                    <a:pt x="236" y="19"/>
                  </a:cubicBezTo>
                  <a:cubicBezTo>
                    <a:pt x="225" y="7"/>
                    <a:pt x="210" y="0"/>
                    <a:pt x="194" y="0"/>
                  </a:cubicBezTo>
                  <a:cubicBezTo>
                    <a:pt x="162" y="0"/>
                    <a:pt x="136" y="26"/>
                    <a:pt x="136" y="58"/>
                  </a:cubicBezTo>
                  <a:cubicBezTo>
                    <a:pt x="136" y="62"/>
                    <a:pt x="137" y="67"/>
                    <a:pt x="138" y="71"/>
                  </a:cubicBezTo>
                  <a:cubicBezTo>
                    <a:pt x="90" y="69"/>
                    <a:pt x="48" y="46"/>
                    <a:pt x="19" y="11"/>
                  </a:cubicBezTo>
                  <a:cubicBezTo>
                    <a:pt x="14" y="19"/>
                    <a:pt x="12" y="29"/>
                    <a:pt x="12" y="40"/>
                  </a:cubicBezTo>
                  <a:cubicBezTo>
                    <a:pt x="12" y="60"/>
                    <a:pt x="22" y="77"/>
                    <a:pt x="37" y="88"/>
                  </a:cubicBezTo>
                  <a:cubicBezTo>
                    <a:pt x="28" y="87"/>
                    <a:pt x="19" y="85"/>
                    <a:pt x="11" y="80"/>
                  </a:cubicBezTo>
                  <a:cubicBezTo>
                    <a:pt x="11" y="81"/>
                    <a:pt x="11" y="81"/>
                    <a:pt x="11" y="81"/>
                  </a:cubicBezTo>
                  <a:cubicBezTo>
                    <a:pt x="11" y="109"/>
                    <a:pt x="31" y="132"/>
                    <a:pt x="57" y="138"/>
                  </a:cubicBezTo>
                  <a:cubicBezTo>
                    <a:pt x="52" y="139"/>
                    <a:pt x="47" y="140"/>
                    <a:pt x="42" y="140"/>
                  </a:cubicBezTo>
                  <a:cubicBezTo>
                    <a:pt x="38" y="140"/>
                    <a:pt x="35" y="139"/>
                    <a:pt x="31" y="139"/>
                  </a:cubicBezTo>
                  <a:cubicBezTo>
                    <a:pt x="39" y="161"/>
                    <a:pt x="60" y="178"/>
                    <a:pt x="85" y="178"/>
                  </a:cubicBezTo>
                  <a:cubicBezTo>
                    <a:pt x="65" y="194"/>
                    <a:pt x="40" y="203"/>
                    <a:pt x="14" y="203"/>
                  </a:cubicBezTo>
                  <a:cubicBezTo>
                    <a:pt x="9" y="203"/>
                    <a:pt x="4" y="203"/>
                    <a:pt x="0" y="202"/>
                  </a:cubicBezTo>
                  <a:cubicBezTo>
                    <a:pt x="25" y="219"/>
                    <a:pt x="55" y="228"/>
                    <a:pt x="88" y="228"/>
                  </a:cubicBezTo>
                  <a:cubicBezTo>
                    <a:pt x="194" y="228"/>
                    <a:pt x="251" y="140"/>
                    <a:pt x="251" y="65"/>
                  </a:cubicBezTo>
                  <a:cubicBezTo>
                    <a:pt x="251" y="62"/>
                    <a:pt x="251" y="60"/>
                    <a:pt x="251" y="57"/>
                  </a:cubicBezTo>
                  <a:cubicBezTo>
                    <a:pt x="263" y="49"/>
                    <a:pt x="272" y="39"/>
                    <a:pt x="280" y="27"/>
                  </a:cubicBezTo>
                  <a:close/>
                </a:path>
              </a:pathLst>
            </a:custGeom>
            <a:grpFill/>
            <a:ln>
              <a:noFill/>
            </a:ln>
          </p:spPr>
          <p:txBody>
            <a:bodyPr vert="horz" wrap="square" lIns="182843" tIns="91422" rIns="182843" bIns="91422" numCol="1" anchor="t" anchorCtr="0" compatLnSpc="1">
              <a:prstTxWarp prst="textNoShape">
                <a:avLst/>
              </a:prstTxWarp>
            </a:bodyPr>
            <a:lstStyle/>
            <a:p>
              <a:endParaRPr lang="id-ID"/>
            </a:p>
          </p:txBody>
        </p:sp>
        <p:sp>
          <p:nvSpPr>
            <p:cNvPr id="10" name="Freeform 37">
              <a:extLst>
                <a:ext uri="{FF2B5EF4-FFF2-40B4-BE49-F238E27FC236}">
                  <a16:creationId xmlns:a16="http://schemas.microsoft.com/office/drawing/2014/main" id="{19BBCEEE-9644-4CF5-8492-C4F1E9CB4EF0}"/>
                </a:ext>
              </a:extLst>
            </p:cNvPr>
            <p:cNvSpPr>
              <a:spLocks/>
            </p:cNvSpPr>
            <p:nvPr/>
          </p:nvSpPr>
          <p:spPr bwMode="auto">
            <a:xfrm>
              <a:off x="16394050" y="7512805"/>
              <a:ext cx="3648480" cy="6269592"/>
            </a:xfrm>
            <a:custGeom>
              <a:avLst/>
              <a:gdLst>
                <a:gd name="T0" fmla="*/ 470 w 588"/>
                <a:gd name="T1" fmla="*/ 274 h 1010"/>
                <a:gd name="T2" fmla="*/ 543 w 588"/>
                <a:gd name="T3" fmla="*/ 164 h 1010"/>
                <a:gd name="T4" fmla="*/ 588 w 588"/>
                <a:gd name="T5" fmla="*/ 13 h 1010"/>
                <a:gd name="T6" fmla="*/ 580 w 588"/>
                <a:gd name="T7" fmla="*/ 9 h 1010"/>
                <a:gd name="T8" fmla="*/ 531 w 588"/>
                <a:gd name="T9" fmla="*/ 143 h 1010"/>
                <a:gd name="T10" fmla="*/ 456 w 588"/>
                <a:gd name="T11" fmla="*/ 237 h 1010"/>
                <a:gd name="T12" fmla="*/ 454 w 588"/>
                <a:gd name="T13" fmla="*/ 238 h 1010"/>
                <a:gd name="T14" fmla="*/ 310 w 588"/>
                <a:gd name="T15" fmla="*/ 0 h 1010"/>
                <a:gd name="T16" fmla="*/ 272 w 588"/>
                <a:gd name="T17" fmla="*/ 25 h 1010"/>
                <a:gd name="T18" fmla="*/ 401 w 588"/>
                <a:gd name="T19" fmla="*/ 434 h 1010"/>
                <a:gd name="T20" fmla="*/ 234 w 588"/>
                <a:gd name="T21" fmla="*/ 365 h 1010"/>
                <a:gd name="T22" fmla="*/ 106 w 588"/>
                <a:gd name="T23" fmla="*/ 257 h 1010"/>
                <a:gd name="T24" fmla="*/ 12 w 588"/>
                <a:gd name="T25" fmla="*/ 95 h 1010"/>
                <a:gd name="T26" fmla="*/ 0 w 588"/>
                <a:gd name="T27" fmla="*/ 101 h 1010"/>
                <a:gd name="T28" fmla="*/ 90 w 588"/>
                <a:gd name="T29" fmla="*/ 284 h 1010"/>
                <a:gd name="T30" fmla="*/ 218 w 588"/>
                <a:gd name="T31" fmla="*/ 413 h 1010"/>
                <a:gd name="T32" fmla="*/ 406 w 588"/>
                <a:gd name="T33" fmla="*/ 511 h 1010"/>
                <a:gd name="T34" fmla="*/ 331 w 588"/>
                <a:gd name="T35" fmla="*/ 1010 h 1010"/>
                <a:gd name="T36" fmla="*/ 557 w 588"/>
                <a:gd name="T37" fmla="*/ 1010 h 1010"/>
                <a:gd name="T38" fmla="*/ 546 w 588"/>
                <a:gd name="T39" fmla="*/ 509 h 1010"/>
                <a:gd name="T40" fmla="*/ 470 w 588"/>
                <a:gd name="T41" fmla="*/ 27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1010">
                  <a:moveTo>
                    <a:pt x="470" y="274"/>
                  </a:moveTo>
                  <a:cubicBezTo>
                    <a:pt x="498" y="243"/>
                    <a:pt x="523" y="207"/>
                    <a:pt x="543" y="164"/>
                  </a:cubicBezTo>
                  <a:cubicBezTo>
                    <a:pt x="564" y="120"/>
                    <a:pt x="581" y="71"/>
                    <a:pt x="588" y="13"/>
                  </a:cubicBezTo>
                  <a:cubicBezTo>
                    <a:pt x="580" y="9"/>
                    <a:pt x="580" y="9"/>
                    <a:pt x="580" y="9"/>
                  </a:cubicBezTo>
                  <a:cubicBezTo>
                    <a:pt x="571" y="60"/>
                    <a:pt x="552" y="106"/>
                    <a:pt x="531" y="143"/>
                  </a:cubicBezTo>
                  <a:cubicBezTo>
                    <a:pt x="509" y="181"/>
                    <a:pt x="483" y="212"/>
                    <a:pt x="456" y="237"/>
                  </a:cubicBezTo>
                  <a:cubicBezTo>
                    <a:pt x="455" y="238"/>
                    <a:pt x="455" y="238"/>
                    <a:pt x="454" y="238"/>
                  </a:cubicBezTo>
                  <a:cubicBezTo>
                    <a:pt x="415" y="153"/>
                    <a:pt x="366" y="73"/>
                    <a:pt x="310" y="0"/>
                  </a:cubicBezTo>
                  <a:cubicBezTo>
                    <a:pt x="272" y="25"/>
                    <a:pt x="272" y="25"/>
                    <a:pt x="272" y="25"/>
                  </a:cubicBezTo>
                  <a:cubicBezTo>
                    <a:pt x="346" y="158"/>
                    <a:pt x="386" y="295"/>
                    <a:pt x="401" y="434"/>
                  </a:cubicBezTo>
                  <a:cubicBezTo>
                    <a:pt x="344" y="419"/>
                    <a:pt x="287" y="397"/>
                    <a:pt x="234" y="365"/>
                  </a:cubicBezTo>
                  <a:cubicBezTo>
                    <a:pt x="188" y="337"/>
                    <a:pt x="145" y="301"/>
                    <a:pt x="106" y="257"/>
                  </a:cubicBezTo>
                  <a:cubicBezTo>
                    <a:pt x="68" y="212"/>
                    <a:pt x="32" y="157"/>
                    <a:pt x="12" y="95"/>
                  </a:cubicBezTo>
                  <a:cubicBezTo>
                    <a:pt x="0" y="101"/>
                    <a:pt x="0" y="101"/>
                    <a:pt x="0" y="101"/>
                  </a:cubicBezTo>
                  <a:cubicBezTo>
                    <a:pt x="18" y="172"/>
                    <a:pt x="52" y="232"/>
                    <a:pt x="90" y="284"/>
                  </a:cubicBezTo>
                  <a:cubicBezTo>
                    <a:pt x="128" y="335"/>
                    <a:pt x="172" y="378"/>
                    <a:pt x="218" y="413"/>
                  </a:cubicBezTo>
                  <a:cubicBezTo>
                    <a:pt x="278" y="457"/>
                    <a:pt x="341" y="489"/>
                    <a:pt x="406" y="511"/>
                  </a:cubicBezTo>
                  <a:cubicBezTo>
                    <a:pt x="412" y="679"/>
                    <a:pt x="383" y="847"/>
                    <a:pt x="331" y="1010"/>
                  </a:cubicBezTo>
                  <a:cubicBezTo>
                    <a:pt x="557" y="1010"/>
                    <a:pt x="557" y="1010"/>
                    <a:pt x="557" y="1010"/>
                  </a:cubicBezTo>
                  <a:cubicBezTo>
                    <a:pt x="583" y="820"/>
                    <a:pt x="587" y="695"/>
                    <a:pt x="546" y="509"/>
                  </a:cubicBezTo>
                  <a:cubicBezTo>
                    <a:pt x="528" y="428"/>
                    <a:pt x="503" y="349"/>
                    <a:pt x="470" y="274"/>
                  </a:cubicBezTo>
                  <a:close/>
                </a:path>
              </a:pathLst>
            </a:custGeom>
            <a:grpFill/>
            <a:ln>
              <a:noFill/>
            </a:ln>
          </p:spPr>
          <p:txBody>
            <a:bodyPr vert="horz" wrap="square" lIns="182843" tIns="91422" rIns="182843" bIns="91422" numCol="1" anchor="t" anchorCtr="0" compatLnSpc="1">
              <a:prstTxWarp prst="textNoShape">
                <a:avLst/>
              </a:prstTxWarp>
            </a:bodyPr>
            <a:lstStyle/>
            <a:p>
              <a:endParaRPr lang="id-ID"/>
            </a:p>
          </p:txBody>
        </p:sp>
        <p:sp>
          <p:nvSpPr>
            <p:cNvPr id="11" name="Freeform 7">
              <a:extLst>
                <a:ext uri="{FF2B5EF4-FFF2-40B4-BE49-F238E27FC236}">
                  <a16:creationId xmlns:a16="http://schemas.microsoft.com/office/drawing/2014/main" id="{761E465B-0948-4996-B334-49EF78A6D211}"/>
                </a:ext>
              </a:extLst>
            </p:cNvPr>
            <p:cNvSpPr>
              <a:spLocks noEditPoints="1"/>
            </p:cNvSpPr>
            <p:nvPr/>
          </p:nvSpPr>
          <p:spPr bwMode="auto">
            <a:xfrm>
              <a:off x="20159995" y="6601038"/>
              <a:ext cx="709491" cy="707326"/>
            </a:xfrm>
            <a:custGeom>
              <a:avLst/>
              <a:gdLst>
                <a:gd name="T0" fmla="*/ 106 w 114"/>
                <a:gd name="T1" fmla="*/ 0 h 114"/>
                <a:gd name="T2" fmla="*/ 8 w 114"/>
                <a:gd name="T3" fmla="*/ 0 h 114"/>
                <a:gd name="T4" fmla="*/ 0 w 114"/>
                <a:gd name="T5" fmla="*/ 8 h 114"/>
                <a:gd name="T6" fmla="*/ 0 w 114"/>
                <a:gd name="T7" fmla="*/ 106 h 114"/>
                <a:gd name="T8" fmla="*/ 8 w 114"/>
                <a:gd name="T9" fmla="*/ 114 h 114"/>
                <a:gd name="T10" fmla="*/ 106 w 114"/>
                <a:gd name="T11" fmla="*/ 114 h 114"/>
                <a:gd name="T12" fmla="*/ 114 w 114"/>
                <a:gd name="T13" fmla="*/ 106 h 114"/>
                <a:gd name="T14" fmla="*/ 114 w 114"/>
                <a:gd name="T15" fmla="*/ 8 h 114"/>
                <a:gd name="T16" fmla="*/ 106 w 114"/>
                <a:gd name="T17" fmla="*/ 0 h 114"/>
                <a:gd name="T18" fmla="*/ 35 w 114"/>
                <a:gd name="T19" fmla="*/ 96 h 114"/>
                <a:gd name="T20" fmla="*/ 17 w 114"/>
                <a:gd name="T21" fmla="*/ 96 h 114"/>
                <a:gd name="T22" fmla="*/ 17 w 114"/>
                <a:gd name="T23" fmla="*/ 44 h 114"/>
                <a:gd name="T24" fmla="*/ 35 w 114"/>
                <a:gd name="T25" fmla="*/ 44 h 114"/>
                <a:gd name="T26" fmla="*/ 35 w 114"/>
                <a:gd name="T27" fmla="*/ 96 h 114"/>
                <a:gd name="T28" fmla="*/ 26 w 114"/>
                <a:gd name="T29" fmla="*/ 37 h 114"/>
                <a:gd name="T30" fmla="*/ 26 w 114"/>
                <a:gd name="T31" fmla="*/ 37 h 114"/>
                <a:gd name="T32" fmla="*/ 16 w 114"/>
                <a:gd name="T33" fmla="*/ 28 h 114"/>
                <a:gd name="T34" fmla="*/ 26 w 114"/>
                <a:gd name="T35" fmla="*/ 19 h 114"/>
                <a:gd name="T36" fmla="*/ 36 w 114"/>
                <a:gd name="T37" fmla="*/ 28 h 114"/>
                <a:gd name="T38" fmla="*/ 26 w 114"/>
                <a:gd name="T39" fmla="*/ 37 h 114"/>
                <a:gd name="T40" fmla="*/ 97 w 114"/>
                <a:gd name="T41" fmla="*/ 96 h 114"/>
                <a:gd name="T42" fmla="*/ 80 w 114"/>
                <a:gd name="T43" fmla="*/ 96 h 114"/>
                <a:gd name="T44" fmla="*/ 80 w 114"/>
                <a:gd name="T45" fmla="*/ 68 h 114"/>
                <a:gd name="T46" fmla="*/ 71 w 114"/>
                <a:gd name="T47" fmla="*/ 56 h 114"/>
                <a:gd name="T48" fmla="*/ 62 w 114"/>
                <a:gd name="T49" fmla="*/ 63 h 114"/>
                <a:gd name="T50" fmla="*/ 61 w 114"/>
                <a:gd name="T51" fmla="*/ 67 h 114"/>
                <a:gd name="T52" fmla="*/ 61 w 114"/>
                <a:gd name="T53" fmla="*/ 96 h 114"/>
                <a:gd name="T54" fmla="*/ 44 w 114"/>
                <a:gd name="T55" fmla="*/ 96 h 114"/>
                <a:gd name="T56" fmla="*/ 44 w 114"/>
                <a:gd name="T57" fmla="*/ 44 h 114"/>
                <a:gd name="T58" fmla="*/ 61 w 114"/>
                <a:gd name="T59" fmla="*/ 44 h 114"/>
                <a:gd name="T60" fmla="*/ 61 w 114"/>
                <a:gd name="T61" fmla="*/ 51 h 114"/>
                <a:gd name="T62" fmla="*/ 77 w 114"/>
                <a:gd name="T63" fmla="*/ 43 h 114"/>
                <a:gd name="T64" fmla="*/ 97 w 114"/>
                <a:gd name="T65" fmla="*/ 66 h 114"/>
                <a:gd name="T66" fmla="*/ 97 w 114"/>
                <a:gd name="T67"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14">
                  <a:moveTo>
                    <a:pt x="106" y="0"/>
                  </a:moveTo>
                  <a:cubicBezTo>
                    <a:pt x="8" y="0"/>
                    <a:pt x="8" y="0"/>
                    <a:pt x="8" y="0"/>
                  </a:cubicBezTo>
                  <a:cubicBezTo>
                    <a:pt x="4" y="0"/>
                    <a:pt x="0" y="3"/>
                    <a:pt x="0" y="8"/>
                  </a:cubicBezTo>
                  <a:cubicBezTo>
                    <a:pt x="0" y="106"/>
                    <a:pt x="0" y="106"/>
                    <a:pt x="0" y="106"/>
                  </a:cubicBezTo>
                  <a:cubicBezTo>
                    <a:pt x="0" y="111"/>
                    <a:pt x="4" y="114"/>
                    <a:pt x="8" y="114"/>
                  </a:cubicBezTo>
                  <a:cubicBezTo>
                    <a:pt x="106" y="114"/>
                    <a:pt x="106" y="114"/>
                    <a:pt x="106" y="114"/>
                  </a:cubicBezTo>
                  <a:cubicBezTo>
                    <a:pt x="110" y="114"/>
                    <a:pt x="114" y="111"/>
                    <a:pt x="114" y="106"/>
                  </a:cubicBezTo>
                  <a:cubicBezTo>
                    <a:pt x="114" y="8"/>
                    <a:pt x="114" y="8"/>
                    <a:pt x="114" y="8"/>
                  </a:cubicBezTo>
                  <a:cubicBezTo>
                    <a:pt x="114" y="3"/>
                    <a:pt x="110" y="0"/>
                    <a:pt x="106" y="0"/>
                  </a:cubicBezTo>
                  <a:close/>
                  <a:moveTo>
                    <a:pt x="35" y="96"/>
                  </a:moveTo>
                  <a:cubicBezTo>
                    <a:pt x="17" y="96"/>
                    <a:pt x="17" y="96"/>
                    <a:pt x="17" y="96"/>
                  </a:cubicBezTo>
                  <a:cubicBezTo>
                    <a:pt x="17" y="44"/>
                    <a:pt x="17" y="44"/>
                    <a:pt x="17" y="44"/>
                  </a:cubicBezTo>
                  <a:cubicBezTo>
                    <a:pt x="35" y="44"/>
                    <a:pt x="35" y="44"/>
                    <a:pt x="35" y="44"/>
                  </a:cubicBezTo>
                  <a:lnTo>
                    <a:pt x="35" y="96"/>
                  </a:lnTo>
                  <a:close/>
                  <a:moveTo>
                    <a:pt x="26" y="37"/>
                  </a:moveTo>
                  <a:cubicBezTo>
                    <a:pt x="26" y="37"/>
                    <a:pt x="26" y="37"/>
                    <a:pt x="26" y="37"/>
                  </a:cubicBezTo>
                  <a:cubicBezTo>
                    <a:pt x="20" y="37"/>
                    <a:pt x="16" y="33"/>
                    <a:pt x="16" y="28"/>
                  </a:cubicBezTo>
                  <a:cubicBezTo>
                    <a:pt x="16" y="23"/>
                    <a:pt x="20" y="19"/>
                    <a:pt x="26" y="19"/>
                  </a:cubicBezTo>
                  <a:cubicBezTo>
                    <a:pt x="32" y="19"/>
                    <a:pt x="36" y="23"/>
                    <a:pt x="36" y="28"/>
                  </a:cubicBezTo>
                  <a:cubicBezTo>
                    <a:pt x="36" y="33"/>
                    <a:pt x="32" y="37"/>
                    <a:pt x="26" y="37"/>
                  </a:cubicBezTo>
                  <a:close/>
                  <a:moveTo>
                    <a:pt x="97" y="96"/>
                  </a:moveTo>
                  <a:cubicBezTo>
                    <a:pt x="80" y="96"/>
                    <a:pt x="80" y="96"/>
                    <a:pt x="80" y="96"/>
                  </a:cubicBezTo>
                  <a:cubicBezTo>
                    <a:pt x="80" y="68"/>
                    <a:pt x="80" y="68"/>
                    <a:pt x="80" y="68"/>
                  </a:cubicBezTo>
                  <a:cubicBezTo>
                    <a:pt x="80" y="61"/>
                    <a:pt x="77" y="56"/>
                    <a:pt x="71" y="56"/>
                  </a:cubicBezTo>
                  <a:cubicBezTo>
                    <a:pt x="66" y="56"/>
                    <a:pt x="63" y="59"/>
                    <a:pt x="62" y="63"/>
                  </a:cubicBezTo>
                  <a:cubicBezTo>
                    <a:pt x="61" y="64"/>
                    <a:pt x="61" y="65"/>
                    <a:pt x="61" y="67"/>
                  </a:cubicBezTo>
                  <a:cubicBezTo>
                    <a:pt x="61" y="96"/>
                    <a:pt x="61" y="96"/>
                    <a:pt x="61" y="96"/>
                  </a:cubicBezTo>
                  <a:cubicBezTo>
                    <a:pt x="44" y="96"/>
                    <a:pt x="44" y="96"/>
                    <a:pt x="44" y="96"/>
                  </a:cubicBezTo>
                  <a:cubicBezTo>
                    <a:pt x="44" y="96"/>
                    <a:pt x="44" y="49"/>
                    <a:pt x="44" y="44"/>
                  </a:cubicBezTo>
                  <a:cubicBezTo>
                    <a:pt x="61" y="44"/>
                    <a:pt x="61" y="44"/>
                    <a:pt x="61" y="44"/>
                  </a:cubicBezTo>
                  <a:cubicBezTo>
                    <a:pt x="61" y="51"/>
                    <a:pt x="61" y="51"/>
                    <a:pt x="61" y="51"/>
                  </a:cubicBezTo>
                  <a:cubicBezTo>
                    <a:pt x="64" y="48"/>
                    <a:pt x="68" y="43"/>
                    <a:pt x="77" y="43"/>
                  </a:cubicBezTo>
                  <a:cubicBezTo>
                    <a:pt x="88" y="43"/>
                    <a:pt x="97" y="50"/>
                    <a:pt x="97" y="66"/>
                  </a:cubicBezTo>
                  <a:lnTo>
                    <a:pt x="97" y="96"/>
                  </a:lnTo>
                  <a:close/>
                </a:path>
              </a:pathLst>
            </a:custGeom>
            <a:grpFill/>
            <a:ln>
              <a:noFill/>
            </a:ln>
          </p:spPr>
          <p:txBody>
            <a:bodyPr vert="horz" wrap="square" lIns="182843" tIns="91422" rIns="182843" bIns="91422" numCol="1" anchor="t" anchorCtr="0" compatLnSpc="1">
              <a:prstTxWarp prst="textNoShape">
                <a:avLst/>
              </a:prstTxWarp>
            </a:bodyPr>
            <a:lstStyle/>
            <a:p>
              <a:endParaRPr lang="id-ID"/>
            </a:p>
          </p:txBody>
        </p:sp>
        <p:grpSp>
          <p:nvGrpSpPr>
            <p:cNvPr id="12" name="Group 11">
              <a:extLst>
                <a:ext uri="{FF2B5EF4-FFF2-40B4-BE49-F238E27FC236}">
                  <a16:creationId xmlns:a16="http://schemas.microsoft.com/office/drawing/2014/main" id="{68FFD35F-DFBF-48C3-9415-1940AA000BF5}"/>
                </a:ext>
              </a:extLst>
            </p:cNvPr>
            <p:cNvGrpSpPr/>
            <p:nvPr/>
          </p:nvGrpSpPr>
          <p:grpSpPr>
            <a:xfrm>
              <a:off x="20019037" y="9637137"/>
              <a:ext cx="1346155" cy="1346504"/>
              <a:chOff x="4127501" y="4194175"/>
              <a:chExt cx="909638" cy="909637"/>
            </a:xfrm>
            <a:grpFill/>
          </p:grpSpPr>
          <p:sp>
            <p:nvSpPr>
              <p:cNvPr id="43" name="Freeform 11">
                <a:extLst>
                  <a:ext uri="{FF2B5EF4-FFF2-40B4-BE49-F238E27FC236}">
                    <a16:creationId xmlns:a16="http://schemas.microsoft.com/office/drawing/2014/main" id="{2601D9ED-844C-4738-90C1-151795139113}"/>
                  </a:ext>
                </a:extLst>
              </p:cNvPr>
              <p:cNvSpPr>
                <a:spLocks/>
              </p:cNvSpPr>
              <p:nvPr/>
            </p:nvSpPr>
            <p:spPr bwMode="auto">
              <a:xfrm>
                <a:off x="4386263" y="4659313"/>
                <a:ext cx="96838" cy="192087"/>
              </a:xfrm>
              <a:custGeom>
                <a:avLst/>
                <a:gdLst>
                  <a:gd name="T0" fmla="*/ 0 w 61"/>
                  <a:gd name="T1" fmla="*/ 18 h 121"/>
                  <a:gd name="T2" fmla="*/ 22 w 61"/>
                  <a:gd name="T3" fmla="*/ 18 h 121"/>
                  <a:gd name="T4" fmla="*/ 22 w 61"/>
                  <a:gd name="T5" fmla="*/ 121 h 121"/>
                  <a:gd name="T6" fmla="*/ 40 w 61"/>
                  <a:gd name="T7" fmla="*/ 121 h 121"/>
                  <a:gd name="T8" fmla="*/ 40 w 61"/>
                  <a:gd name="T9" fmla="*/ 18 h 121"/>
                  <a:gd name="T10" fmla="*/ 61 w 61"/>
                  <a:gd name="T11" fmla="*/ 18 h 121"/>
                  <a:gd name="T12" fmla="*/ 61 w 61"/>
                  <a:gd name="T13" fmla="*/ 0 h 121"/>
                  <a:gd name="T14" fmla="*/ 0 w 61"/>
                  <a:gd name="T15" fmla="*/ 0 h 121"/>
                  <a:gd name="T16" fmla="*/ 0 w 61"/>
                  <a:gd name="T17" fmla="*/ 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21">
                    <a:moveTo>
                      <a:pt x="0" y="18"/>
                    </a:moveTo>
                    <a:lnTo>
                      <a:pt x="22" y="18"/>
                    </a:lnTo>
                    <a:lnTo>
                      <a:pt x="22" y="121"/>
                    </a:lnTo>
                    <a:lnTo>
                      <a:pt x="40" y="121"/>
                    </a:lnTo>
                    <a:lnTo>
                      <a:pt x="40" y="18"/>
                    </a:lnTo>
                    <a:lnTo>
                      <a:pt x="61" y="18"/>
                    </a:lnTo>
                    <a:lnTo>
                      <a:pt x="61" y="0"/>
                    </a:lnTo>
                    <a:lnTo>
                      <a:pt x="0" y="0"/>
                    </a:lnTo>
                    <a:lnTo>
                      <a:pt x="0"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2">
                <a:extLst>
                  <a:ext uri="{FF2B5EF4-FFF2-40B4-BE49-F238E27FC236}">
                    <a16:creationId xmlns:a16="http://schemas.microsoft.com/office/drawing/2014/main" id="{335835A5-7CD9-416D-9C50-81FCD77DB0AF}"/>
                  </a:ext>
                </a:extLst>
              </p:cNvPr>
              <p:cNvSpPr>
                <a:spLocks/>
              </p:cNvSpPr>
              <p:nvPr/>
            </p:nvSpPr>
            <p:spPr bwMode="auto">
              <a:xfrm>
                <a:off x="4572001" y="4440238"/>
                <a:ext cx="25400" cy="109537"/>
              </a:xfrm>
              <a:custGeom>
                <a:avLst/>
                <a:gdLst>
                  <a:gd name="T0" fmla="*/ 3 w 6"/>
                  <a:gd name="T1" fmla="*/ 26 h 26"/>
                  <a:gd name="T2" fmla="*/ 5 w 6"/>
                  <a:gd name="T3" fmla="*/ 25 h 26"/>
                  <a:gd name="T4" fmla="*/ 6 w 6"/>
                  <a:gd name="T5" fmla="*/ 23 h 26"/>
                  <a:gd name="T6" fmla="*/ 6 w 6"/>
                  <a:gd name="T7" fmla="*/ 3 h 26"/>
                  <a:gd name="T8" fmla="*/ 5 w 6"/>
                  <a:gd name="T9" fmla="*/ 1 h 26"/>
                  <a:gd name="T10" fmla="*/ 3 w 6"/>
                  <a:gd name="T11" fmla="*/ 0 h 26"/>
                  <a:gd name="T12" fmla="*/ 0 w 6"/>
                  <a:gd name="T13" fmla="*/ 1 h 26"/>
                  <a:gd name="T14" fmla="*/ 0 w 6"/>
                  <a:gd name="T15" fmla="*/ 3 h 26"/>
                  <a:gd name="T16" fmla="*/ 0 w 6"/>
                  <a:gd name="T17" fmla="*/ 23 h 26"/>
                  <a:gd name="T18" fmla="*/ 0 w 6"/>
                  <a:gd name="T19" fmla="*/ 25 h 26"/>
                  <a:gd name="T20" fmla="*/ 3 w 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6">
                    <a:moveTo>
                      <a:pt x="3" y="26"/>
                    </a:moveTo>
                    <a:cubicBezTo>
                      <a:pt x="4" y="26"/>
                      <a:pt x="5" y="26"/>
                      <a:pt x="5" y="25"/>
                    </a:cubicBezTo>
                    <a:cubicBezTo>
                      <a:pt x="6" y="25"/>
                      <a:pt x="6" y="24"/>
                      <a:pt x="6" y="23"/>
                    </a:cubicBezTo>
                    <a:cubicBezTo>
                      <a:pt x="6" y="3"/>
                      <a:pt x="6" y="3"/>
                      <a:pt x="6" y="3"/>
                    </a:cubicBezTo>
                    <a:cubicBezTo>
                      <a:pt x="6" y="2"/>
                      <a:pt x="6" y="1"/>
                      <a:pt x="5" y="1"/>
                    </a:cubicBezTo>
                    <a:cubicBezTo>
                      <a:pt x="5" y="0"/>
                      <a:pt x="4" y="0"/>
                      <a:pt x="3" y="0"/>
                    </a:cubicBezTo>
                    <a:cubicBezTo>
                      <a:pt x="2" y="0"/>
                      <a:pt x="1" y="0"/>
                      <a:pt x="0" y="1"/>
                    </a:cubicBezTo>
                    <a:cubicBezTo>
                      <a:pt x="0" y="1"/>
                      <a:pt x="0" y="2"/>
                      <a:pt x="0" y="3"/>
                    </a:cubicBezTo>
                    <a:cubicBezTo>
                      <a:pt x="0" y="23"/>
                      <a:pt x="0" y="23"/>
                      <a:pt x="0" y="23"/>
                    </a:cubicBezTo>
                    <a:cubicBezTo>
                      <a:pt x="0" y="24"/>
                      <a:pt x="0" y="25"/>
                      <a:pt x="0" y="25"/>
                    </a:cubicBezTo>
                    <a:cubicBezTo>
                      <a:pt x="1" y="26"/>
                      <a:pt x="2" y="26"/>
                      <a:pt x="3"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13">
                <a:extLst>
                  <a:ext uri="{FF2B5EF4-FFF2-40B4-BE49-F238E27FC236}">
                    <a16:creationId xmlns:a16="http://schemas.microsoft.com/office/drawing/2014/main" id="{510A5764-57F4-4847-B2D7-990CF537346D}"/>
                  </a:ext>
                </a:extLst>
              </p:cNvPr>
              <p:cNvSpPr>
                <a:spLocks noEditPoints="1"/>
              </p:cNvSpPr>
              <p:nvPr/>
            </p:nvSpPr>
            <p:spPr bwMode="auto">
              <a:xfrm>
                <a:off x="4600576" y="4659313"/>
                <a:ext cx="79375" cy="192087"/>
              </a:xfrm>
              <a:custGeom>
                <a:avLst/>
                <a:gdLst>
                  <a:gd name="T0" fmla="*/ 13 w 19"/>
                  <a:gd name="T1" fmla="*/ 12 h 46"/>
                  <a:gd name="T2" fmla="*/ 9 w 19"/>
                  <a:gd name="T3" fmla="*/ 12 h 46"/>
                  <a:gd name="T4" fmla="*/ 6 w 19"/>
                  <a:gd name="T5" fmla="*/ 15 h 46"/>
                  <a:gd name="T6" fmla="*/ 6 w 19"/>
                  <a:gd name="T7" fmla="*/ 0 h 46"/>
                  <a:gd name="T8" fmla="*/ 0 w 19"/>
                  <a:gd name="T9" fmla="*/ 0 h 46"/>
                  <a:gd name="T10" fmla="*/ 0 w 19"/>
                  <a:gd name="T11" fmla="*/ 46 h 46"/>
                  <a:gd name="T12" fmla="*/ 6 w 19"/>
                  <a:gd name="T13" fmla="*/ 46 h 46"/>
                  <a:gd name="T14" fmla="*/ 6 w 19"/>
                  <a:gd name="T15" fmla="*/ 43 h 46"/>
                  <a:gd name="T16" fmla="*/ 9 w 19"/>
                  <a:gd name="T17" fmla="*/ 45 h 46"/>
                  <a:gd name="T18" fmla="*/ 13 w 19"/>
                  <a:gd name="T19" fmla="*/ 46 h 46"/>
                  <a:gd name="T20" fmla="*/ 18 w 19"/>
                  <a:gd name="T21" fmla="*/ 44 h 46"/>
                  <a:gd name="T22" fmla="*/ 19 w 19"/>
                  <a:gd name="T23" fmla="*/ 39 h 46"/>
                  <a:gd name="T24" fmla="*/ 19 w 19"/>
                  <a:gd name="T25" fmla="*/ 20 h 46"/>
                  <a:gd name="T26" fmla="*/ 17 w 19"/>
                  <a:gd name="T27" fmla="*/ 14 h 46"/>
                  <a:gd name="T28" fmla="*/ 13 w 19"/>
                  <a:gd name="T29" fmla="*/ 12 h 46"/>
                  <a:gd name="T30" fmla="*/ 12 w 19"/>
                  <a:gd name="T31" fmla="*/ 38 h 46"/>
                  <a:gd name="T32" fmla="*/ 12 w 19"/>
                  <a:gd name="T33" fmla="*/ 40 h 46"/>
                  <a:gd name="T34" fmla="*/ 10 w 19"/>
                  <a:gd name="T35" fmla="*/ 41 h 46"/>
                  <a:gd name="T36" fmla="*/ 8 w 19"/>
                  <a:gd name="T37" fmla="*/ 41 h 46"/>
                  <a:gd name="T38" fmla="*/ 6 w 19"/>
                  <a:gd name="T39" fmla="*/ 39 h 46"/>
                  <a:gd name="T40" fmla="*/ 6 w 19"/>
                  <a:gd name="T41" fmla="*/ 18 h 46"/>
                  <a:gd name="T42" fmla="*/ 8 w 19"/>
                  <a:gd name="T43" fmla="*/ 17 h 46"/>
                  <a:gd name="T44" fmla="*/ 9 w 19"/>
                  <a:gd name="T45" fmla="*/ 17 h 46"/>
                  <a:gd name="T46" fmla="*/ 11 w 19"/>
                  <a:gd name="T47" fmla="*/ 18 h 46"/>
                  <a:gd name="T48" fmla="*/ 12 w 19"/>
                  <a:gd name="T49" fmla="*/ 20 h 46"/>
                  <a:gd name="T50" fmla="*/ 12 w 19"/>
                  <a:gd name="T5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46">
                    <a:moveTo>
                      <a:pt x="13" y="12"/>
                    </a:moveTo>
                    <a:cubicBezTo>
                      <a:pt x="11" y="12"/>
                      <a:pt x="10" y="12"/>
                      <a:pt x="9" y="12"/>
                    </a:cubicBezTo>
                    <a:cubicBezTo>
                      <a:pt x="8" y="13"/>
                      <a:pt x="7" y="14"/>
                      <a:pt x="6" y="15"/>
                    </a:cubicBezTo>
                    <a:cubicBezTo>
                      <a:pt x="6" y="0"/>
                      <a:pt x="6" y="0"/>
                      <a:pt x="6" y="0"/>
                    </a:cubicBezTo>
                    <a:cubicBezTo>
                      <a:pt x="0" y="0"/>
                      <a:pt x="0" y="0"/>
                      <a:pt x="0" y="0"/>
                    </a:cubicBezTo>
                    <a:cubicBezTo>
                      <a:pt x="0" y="46"/>
                      <a:pt x="0" y="46"/>
                      <a:pt x="0" y="46"/>
                    </a:cubicBezTo>
                    <a:cubicBezTo>
                      <a:pt x="6" y="46"/>
                      <a:pt x="6" y="46"/>
                      <a:pt x="6" y="46"/>
                    </a:cubicBezTo>
                    <a:cubicBezTo>
                      <a:pt x="6" y="43"/>
                      <a:pt x="6" y="43"/>
                      <a:pt x="6" y="43"/>
                    </a:cubicBezTo>
                    <a:cubicBezTo>
                      <a:pt x="7" y="44"/>
                      <a:pt x="8" y="45"/>
                      <a:pt x="9" y="45"/>
                    </a:cubicBezTo>
                    <a:cubicBezTo>
                      <a:pt x="10" y="46"/>
                      <a:pt x="12" y="46"/>
                      <a:pt x="13" y="46"/>
                    </a:cubicBezTo>
                    <a:cubicBezTo>
                      <a:pt x="15" y="46"/>
                      <a:pt x="16" y="46"/>
                      <a:pt x="18" y="44"/>
                    </a:cubicBezTo>
                    <a:cubicBezTo>
                      <a:pt x="19" y="43"/>
                      <a:pt x="19" y="41"/>
                      <a:pt x="19" y="39"/>
                    </a:cubicBezTo>
                    <a:cubicBezTo>
                      <a:pt x="19" y="20"/>
                      <a:pt x="19" y="20"/>
                      <a:pt x="19" y="20"/>
                    </a:cubicBezTo>
                    <a:cubicBezTo>
                      <a:pt x="19" y="17"/>
                      <a:pt x="19" y="15"/>
                      <a:pt x="17" y="14"/>
                    </a:cubicBezTo>
                    <a:cubicBezTo>
                      <a:pt x="16" y="12"/>
                      <a:pt x="15" y="12"/>
                      <a:pt x="13" y="12"/>
                    </a:cubicBezTo>
                    <a:close/>
                    <a:moveTo>
                      <a:pt x="12" y="38"/>
                    </a:moveTo>
                    <a:cubicBezTo>
                      <a:pt x="12" y="39"/>
                      <a:pt x="12" y="40"/>
                      <a:pt x="12" y="40"/>
                    </a:cubicBezTo>
                    <a:cubicBezTo>
                      <a:pt x="11" y="41"/>
                      <a:pt x="11" y="41"/>
                      <a:pt x="10" y="41"/>
                    </a:cubicBezTo>
                    <a:cubicBezTo>
                      <a:pt x="9" y="41"/>
                      <a:pt x="9" y="41"/>
                      <a:pt x="8" y="41"/>
                    </a:cubicBezTo>
                    <a:cubicBezTo>
                      <a:pt x="8" y="40"/>
                      <a:pt x="7" y="40"/>
                      <a:pt x="6" y="39"/>
                    </a:cubicBezTo>
                    <a:cubicBezTo>
                      <a:pt x="6" y="18"/>
                      <a:pt x="6" y="18"/>
                      <a:pt x="6" y="18"/>
                    </a:cubicBezTo>
                    <a:cubicBezTo>
                      <a:pt x="7" y="18"/>
                      <a:pt x="7" y="17"/>
                      <a:pt x="8" y="17"/>
                    </a:cubicBezTo>
                    <a:cubicBezTo>
                      <a:pt x="8" y="17"/>
                      <a:pt x="9" y="17"/>
                      <a:pt x="9" y="17"/>
                    </a:cubicBezTo>
                    <a:cubicBezTo>
                      <a:pt x="10" y="17"/>
                      <a:pt x="11" y="17"/>
                      <a:pt x="11" y="18"/>
                    </a:cubicBezTo>
                    <a:cubicBezTo>
                      <a:pt x="12" y="18"/>
                      <a:pt x="12" y="19"/>
                      <a:pt x="12" y="20"/>
                    </a:cubicBezTo>
                    <a:lnTo>
                      <a:pt x="12"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14">
                <a:extLst>
                  <a:ext uri="{FF2B5EF4-FFF2-40B4-BE49-F238E27FC236}">
                    <a16:creationId xmlns:a16="http://schemas.microsoft.com/office/drawing/2014/main" id="{E61D54DC-F735-479F-AB19-B1B62E7FBBE3}"/>
                  </a:ext>
                </a:extLst>
              </p:cNvPr>
              <p:cNvSpPr>
                <a:spLocks/>
              </p:cNvSpPr>
              <p:nvPr/>
            </p:nvSpPr>
            <p:spPr bwMode="auto">
              <a:xfrm>
                <a:off x="4495801" y="4710113"/>
                <a:ext cx="84138" cy="141287"/>
              </a:xfrm>
              <a:custGeom>
                <a:avLst/>
                <a:gdLst>
                  <a:gd name="T0" fmla="*/ 13 w 20"/>
                  <a:gd name="T1" fmla="*/ 26 h 34"/>
                  <a:gd name="T2" fmla="*/ 11 w 20"/>
                  <a:gd name="T3" fmla="*/ 27 h 34"/>
                  <a:gd name="T4" fmla="*/ 9 w 20"/>
                  <a:gd name="T5" fmla="*/ 28 h 34"/>
                  <a:gd name="T6" fmla="*/ 7 w 20"/>
                  <a:gd name="T7" fmla="*/ 28 h 34"/>
                  <a:gd name="T8" fmla="*/ 7 w 20"/>
                  <a:gd name="T9" fmla="*/ 26 h 34"/>
                  <a:gd name="T10" fmla="*/ 7 w 20"/>
                  <a:gd name="T11" fmla="*/ 0 h 34"/>
                  <a:gd name="T12" fmla="*/ 0 w 20"/>
                  <a:gd name="T13" fmla="*/ 0 h 34"/>
                  <a:gd name="T14" fmla="*/ 0 w 20"/>
                  <a:gd name="T15" fmla="*/ 28 h 34"/>
                  <a:gd name="T16" fmla="*/ 1 w 20"/>
                  <a:gd name="T17" fmla="*/ 33 h 34"/>
                  <a:gd name="T18" fmla="*/ 5 w 20"/>
                  <a:gd name="T19" fmla="*/ 34 h 34"/>
                  <a:gd name="T20" fmla="*/ 9 w 20"/>
                  <a:gd name="T21" fmla="*/ 33 h 34"/>
                  <a:gd name="T22" fmla="*/ 13 w 20"/>
                  <a:gd name="T23" fmla="*/ 30 h 34"/>
                  <a:gd name="T24" fmla="*/ 13 w 20"/>
                  <a:gd name="T25" fmla="*/ 34 h 34"/>
                  <a:gd name="T26" fmla="*/ 20 w 20"/>
                  <a:gd name="T27" fmla="*/ 34 h 34"/>
                  <a:gd name="T28" fmla="*/ 20 w 20"/>
                  <a:gd name="T29" fmla="*/ 0 h 34"/>
                  <a:gd name="T30" fmla="*/ 13 w 20"/>
                  <a:gd name="T31" fmla="*/ 0 h 34"/>
                  <a:gd name="T32" fmla="*/ 13 w 20"/>
                  <a:gd name="T33"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4">
                    <a:moveTo>
                      <a:pt x="13" y="26"/>
                    </a:moveTo>
                    <a:cubicBezTo>
                      <a:pt x="12" y="26"/>
                      <a:pt x="11" y="27"/>
                      <a:pt x="11" y="27"/>
                    </a:cubicBezTo>
                    <a:cubicBezTo>
                      <a:pt x="10" y="28"/>
                      <a:pt x="9" y="28"/>
                      <a:pt x="9" y="28"/>
                    </a:cubicBezTo>
                    <a:cubicBezTo>
                      <a:pt x="8" y="28"/>
                      <a:pt x="8" y="28"/>
                      <a:pt x="7" y="28"/>
                    </a:cubicBezTo>
                    <a:cubicBezTo>
                      <a:pt x="7" y="27"/>
                      <a:pt x="7" y="27"/>
                      <a:pt x="7" y="26"/>
                    </a:cubicBezTo>
                    <a:cubicBezTo>
                      <a:pt x="7" y="0"/>
                      <a:pt x="7" y="0"/>
                      <a:pt x="7" y="0"/>
                    </a:cubicBezTo>
                    <a:cubicBezTo>
                      <a:pt x="0" y="0"/>
                      <a:pt x="0" y="0"/>
                      <a:pt x="0" y="0"/>
                    </a:cubicBezTo>
                    <a:cubicBezTo>
                      <a:pt x="0" y="28"/>
                      <a:pt x="0" y="28"/>
                      <a:pt x="0" y="28"/>
                    </a:cubicBezTo>
                    <a:cubicBezTo>
                      <a:pt x="0" y="30"/>
                      <a:pt x="1" y="32"/>
                      <a:pt x="1" y="33"/>
                    </a:cubicBezTo>
                    <a:cubicBezTo>
                      <a:pt x="2" y="34"/>
                      <a:pt x="3" y="34"/>
                      <a:pt x="5" y="34"/>
                    </a:cubicBezTo>
                    <a:cubicBezTo>
                      <a:pt x="6" y="34"/>
                      <a:pt x="8" y="34"/>
                      <a:pt x="9" y="33"/>
                    </a:cubicBezTo>
                    <a:cubicBezTo>
                      <a:pt x="10" y="32"/>
                      <a:pt x="12" y="31"/>
                      <a:pt x="13" y="30"/>
                    </a:cubicBezTo>
                    <a:cubicBezTo>
                      <a:pt x="13" y="34"/>
                      <a:pt x="13" y="34"/>
                      <a:pt x="13" y="34"/>
                    </a:cubicBezTo>
                    <a:cubicBezTo>
                      <a:pt x="20" y="34"/>
                      <a:pt x="20" y="34"/>
                      <a:pt x="20" y="34"/>
                    </a:cubicBezTo>
                    <a:cubicBezTo>
                      <a:pt x="20" y="0"/>
                      <a:pt x="20" y="0"/>
                      <a:pt x="20" y="0"/>
                    </a:cubicBezTo>
                    <a:cubicBezTo>
                      <a:pt x="13" y="0"/>
                      <a:pt x="13" y="0"/>
                      <a:pt x="13" y="0"/>
                    </a:cubicBezTo>
                    <a:lnTo>
                      <a:pt x="13"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15">
                <a:extLst>
                  <a:ext uri="{FF2B5EF4-FFF2-40B4-BE49-F238E27FC236}">
                    <a16:creationId xmlns:a16="http://schemas.microsoft.com/office/drawing/2014/main" id="{F379709D-B014-48D6-A93E-0EB410E6BF52}"/>
                  </a:ext>
                </a:extLst>
              </p:cNvPr>
              <p:cNvSpPr>
                <a:spLocks noEditPoints="1"/>
              </p:cNvSpPr>
              <p:nvPr/>
            </p:nvSpPr>
            <p:spPr bwMode="auto">
              <a:xfrm>
                <a:off x="4127501" y="4194175"/>
                <a:ext cx="909638" cy="909637"/>
              </a:xfrm>
              <a:custGeom>
                <a:avLst/>
                <a:gdLst>
                  <a:gd name="T0" fmla="*/ 108 w 217"/>
                  <a:gd name="T1" fmla="*/ 0 h 217"/>
                  <a:gd name="T2" fmla="*/ 0 w 217"/>
                  <a:gd name="T3" fmla="*/ 108 h 217"/>
                  <a:gd name="T4" fmla="*/ 108 w 217"/>
                  <a:gd name="T5" fmla="*/ 217 h 217"/>
                  <a:gd name="T6" fmla="*/ 217 w 217"/>
                  <a:gd name="T7" fmla="*/ 108 h 217"/>
                  <a:gd name="T8" fmla="*/ 108 w 217"/>
                  <a:gd name="T9" fmla="*/ 0 h 217"/>
                  <a:gd name="T10" fmla="*/ 126 w 217"/>
                  <a:gd name="T11" fmla="*/ 53 h 217"/>
                  <a:gd name="T12" fmla="*/ 134 w 217"/>
                  <a:gd name="T13" fmla="*/ 53 h 217"/>
                  <a:gd name="T14" fmla="*/ 134 w 217"/>
                  <a:gd name="T15" fmla="*/ 82 h 217"/>
                  <a:gd name="T16" fmla="*/ 134 w 217"/>
                  <a:gd name="T17" fmla="*/ 84 h 217"/>
                  <a:gd name="T18" fmla="*/ 136 w 217"/>
                  <a:gd name="T19" fmla="*/ 84 h 217"/>
                  <a:gd name="T20" fmla="*/ 138 w 217"/>
                  <a:gd name="T21" fmla="*/ 84 h 217"/>
                  <a:gd name="T22" fmla="*/ 140 w 217"/>
                  <a:gd name="T23" fmla="*/ 82 h 217"/>
                  <a:gd name="T24" fmla="*/ 140 w 217"/>
                  <a:gd name="T25" fmla="*/ 53 h 217"/>
                  <a:gd name="T26" fmla="*/ 148 w 217"/>
                  <a:gd name="T27" fmla="*/ 53 h 217"/>
                  <a:gd name="T28" fmla="*/ 148 w 217"/>
                  <a:gd name="T29" fmla="*/ 91 h 217"/>
                  <a:gd name="T30" fmla="*/ 140 w 217"/>
                  <a:gd name="T31" fmla="*/ 91 h 217"/>
                  <a:gd name="T32" fmla="*/ 140 w 217"/>
                  <a:gd name="T33" fmla="*/ 86 h 217"/>
                  <a:gd name="T34" fmla="*/ 136 w 217"/>
                  <a:gd name="T35" fmla="*/ 90 h 217"/>
                  <a:gd name="T36" fmla="*/ 131 w 217"/>
                  <a:gd name="T37" fmla="*/ 91 h 217"/>
                  <a:gd name="T38" fmla="*/ 127 w 217"/>
                  <a:gd name="T39" fmla="*/ 89 h 217"/>
                  <a:gd name="T40" fmla="*/ 126 w 217"/>
                  <a:gd name="T41" fmla="*/ 84 h 217"/>
                  <a:gd name="T42" fmla="*/ 126 w 217"/>
                  <a:gd name="T43" fmla="*/ 53 h 217"/>
                  <a:gd name="T44" fmla="*/ 98 w 217"/>
                  <a:gd name="T45" fmla="*/ 62 h 217"/>
                  <a:gd name="T46" fmla="*/ 101 w 217"/>
                  <a:gd name="T47" fmla="*/ 55 h 217"/>
                  <a:gd name="T48" fmla="*/ 109 w 217"/>
                  <a:gd name="T49" fmla="*/ 52 h 217"/>
                  <a:gd name="T50" fmla="*/ 117 w 217"/>
                  <a:gd name="T51" fmla="*/ 55 h 217"/>
                  <a:gd name="T52" fmla="*/ 120 w 217"/>
                  <a:gd name="T53" fmla="*/ 62 h 217"/>
                  <a:gd name="T54" fmla="*/ 120 w 217"/>
                  <a:gd name="T55" fmla="*/ 81 h 217"/>
                  <a:gd name="T56" fmla="*/ 117 w 217"/>
                  <a:gd name="T57" fmla="*/ 89 h 217"/>
                  <a:gd name="T58" fmla="*/ 109 w 217"/>
                  <a:gd name="T59" fmla="*/ 91 h 217"/>
                  <a:gd name="T60" fmla="*/ 101 w 217"/>
                  <a:gd name="T61" fmla="*/ 89 h 217"/>
                  <a:gd name="T62" fmla="*/ 98 w 217"/>
                  <a:gd name="T63" fmla="*/ 81 h 217"/>
                  <a:gd name="T64" fmla="*/ 98 w 217"/>
                  <a:gd name="T65" fmla="*/ 62 h 217"/>
                  <a:gd name="T66" fmla="*/ 77 w 217"/>
                  <a:gd name="T67" fmla="*/ 40 h 217"/>
                  <a:gd name="T68" fmla="*/ 83 w 217"/>
                  <a:gd name="T69" fmla="*/ 60 h 217"/>
                  <a:gd name="T70" fmla="*/ 83 w 217"/>
                  <a:gd name="T71" fmla="*/ 60 h 217"/>
                  <a:gd name="T72" fmla="*/ 88 w 217"/>
                  <a:gd name="T73" fmla="*/ 40 h 217"/>
                  <a:gd name="T74" fmla="*/ 97 w 217"/>
                  <a:gd name="T75" fmla="*/ 40 h 217"/>
                  <a:gd name="T76" fmla="*/ 87 w 217"/>
                  <a:gd name="T77" fmla="*/ 70 h 217"/>
                  <a:gd name="T78" fmla="*/ 87 w 217"/>
                  <a:gd name="T79" fmla="*/ 91 h 217"/>
                  <a:gd name="T80" fmla="*/ 79 w 217"/>
                  <a:gd name="T81" fmla="*/ 91 h 217"/>
                  <a:gd name="T82" fmla="*/ 79 w 217"/>
                  <a:gd name="T83" fmla="*/ 71 h 217"/>
                  <a:gd name="T84" fmla="*/ 68 w 217"/>
                  <a:gd name="T85" fmla="*/ 40 h 217"/>
                  <a:gd name="T86" fmla="*/ 77 w 217"/>
                  <a:gd name="T87" fmla="*/ 40 h 217"/>
                  <a:gd name="T88" fmla="*/ 177 w 217"/>
                  <a:gd name="T89" fmla="*/ 146 h 217"/>
                  <a:gd name="T90" fmla="*/ 152 w 217"/>
                  <a:gd name="T91" fmla="*/ 171 h 217"/>
                  <a:gd name="T92" fmla="*/ 68 w 217"/>
                  <a:gd name="T93" fmla="*/ 171 h 217"/>
                  <a:gd name="T94" fmla="*/ 43 w 217"/>
                  <a:gd name="T95" fmla="*/ 146 h 217"/>
                  <a:gd name="T96" fmla="*/ 43 w 217"/>
                  <a:gd name="T97" fmla="*/ 127 h 217"/>
                  <a:gd name="T98" fmla="*/ 68 w 217"/>
                  <a:gd name="T99" fmla="*/ 102 h 217"/>
                  <a:gd name="T100" fmla="*/ 152 w 217"/>
                  <a:gd name="T101" fmla="*/ 102 h 217"/>
                  <a:gd name="T102" fmla="*/ 177 w 217"/>
                  <a:gd name="T103" fmla="*/ 127 h 217"/>
                  <a:gd name="T104" fmla="*/ 177 w 217"/>
                  <a:gd name="T105" fmla="*/ 14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217">
                    <a:moveTo>
                      <a:pt x="108" y="0"/>
                    </a:moveTo>
                    <a:cubicBezTo>
                      <a:pt x="48" y="0"/>
                      <a:pt x="0" y="48"/>
                      <a:pt x="0" y="108"/>
                    </a:cubicBezTo>
                    <a:cubicBezTo>
                      <a:pt x="0" y="169"/>
                      <a:pt x="48" y="217"/>
                      <a:pt x="108" y="217"/>
                    </a:cubicBezTo>
                    <a:cubicBezTo>
                      <a:pt x="169" y="217"/>
                      <a:pt x="217" y="169"/>
                      <a:pt x="217" y="108"/>
                    </a:cubicBezTo>
                    <a:cubicBezTo>
                      <a:pt x="217" y="48"/>
                      <a:pt x="169" y="0"/>
                      <a:pt x="108" y="0"/>
                    </a:cubicBezTo>
                    <a:close/>
                    <a:moveTo>
                      <a:pt x="126" y="53"/>
                    </a:moveTo>
                    <a:cubicBezTo>
                      <a:pt x="134" y="53"/>
                      <a:pt x="134" y="53"/>
                      <a:pt x="134" y="53"/>
                    </a:cubicBezTo>
                    <a:cubicBezTo>
                      <a:pt x="134" y="82"/>
                      <a:pt x="134" y="82"/>
                      <a:pt x="134" y="82"/>
                    </a:cubicBezTo>
                    <a:cubicBezTo>
                      <a:pt x="134" y="83"/>
                      <a:pt x="134" y="83"/>
                      <a:pt x="134" y="84"/>
                    </a:cubicBezTo>
                    <a:cubicBezTo>
                      <a:pt x="134" y="84"/>
                      <a:pt x="135" y="84"/>
                      <a:pt x="136" y="84"/>
                    </a:cubicBezTo>
                    <a:cubicBezTo>
                      <a:pt x="136" y="84"/>
                      <a:pt x="137" y="84"/>
                      <a:pt x="138" y="84"/>
                    </a:cubicBezTo>
                    <a:cubicBezTo>
                      <a:pt x="139" y="83"/>
                      <a:pt x="139" y="82"/>
                      <a:pt x="140" y="82"/>
                    </a:cubicBezTo>
                    <a:cubicBezTo>
                      <a:pt x="140" y="53"/>
                      <a:pt x="140" y="53"/>
                      <a:pt x="140" y="53"/>
                    </a:cubicBezTo>
                    <a:cubicBezTo>
                      <a:pt x="148" y="53"/>
                      <a:pt x="148" y="53"/>
                      <a:pt x="148" y="53"/>
                    </a:cubicBezTo>
                    <a:cubicBezTo>
                      <a:pt x="148" y="91"/>
                      <a:pt x="148" y="91"/>
                      <a:pt x="148" y="91"/>
                    </a:cubicBezTo>
                    <a:cubicBezTo>
                      <a:pt x="140" y="91"/>
                      <a:pt x="140" y="91"/>
                      <a:pt x="140" y="91"/>
                    </a:cubicBezTo>
                    <a:cubicBezTo>
                      <a:pt x="140" y="86"/>
                      <a:pt x="140" y="86"/>
                      <a:pt x="140" y="86"/>
                    </a:cubicBezTo>
                    <a:cubicBezTo>
                      <a:pt x="139" y="88"/>
                      <a:pt x="137" y="89"/>
                      <a:pt x="136" y="90"/>
                    </a:cubicBezTo>
                    <a:cubicBezTo>
                      <a:pt x="134" y="91"/>
                      <a:pt x="133" y="91"/>
                      <a:pt x="131" y="91"/>
                    </a:cubicBezTo>
                    <a:cubicBezTo>
                      <a:pt x="130" y="91"/>
                      <a:pt x="128" y="91"/>
                      <a:pt x="127" y="89"/>
                    </a:cubicBezTo>
                    <a:cubicBezTo>
                      <a:pt x="126" y="88"/>
                      <a:pt x="126" y="87"/>
                      <a:pt x="126" y="84"/>
                    </a:cubicBezTo>
                    <a:lnTo>
                      <a:pt x="126" y="53"/>
                    </a:lnTo>
                    <a:close/>
                    <a:moveTo>
                      <a:pt x="98" y="62"/>
                    </a:moveTo>
                    <a:cubicBezTo>
                      <a:pt x="98" y="59"/>
                      <a:pt x="99" y="57"/>
                      <a:pt x="101" y="55"/>
                    </a:cubicBezTo>
                    <a:cubicBezTo>
                      <a:pt x="103" y="53"/>
                      <a:pt x="106" y="52"/>
                      <a:pt x="109" y="52"/>
                    </a:cubicBezTo>
                    <a:cubicBezTo>
                      <a:pt x="112" y="52"/>
                      <a:pt x="115" y="53"/>
                      <a:pt x="117" y="55"/>
                    </a:cubicBezTo>
                    <a:cubicBezTo>
                      <a:pt x="119" y="57"/>
                      <a:pt x="120" y="59"/>
                      <a:pt x="120" y="62"/>
                    </a:cubicBezTo>
                    <a:cubicBezTo>
                      <a:pt x="120" y="81"/>
                      <a:pt x="120" y="81"/>
                      <a:pt x="120" y="81"/>
                    </a:cubicBezTo>
                    <a:cubicBezTo>
                      <a:pt x="120" y="84"/>
                      <a:pt x="119" y="87"/>
                      <a:pt x="117" y="89"/>
                    </a:cubicBezTo>
                    <a:cubicBezTo>
                      <a:pt x="115" y="91"/>
                      <a:pt x="112" y="91"/>
                      <a:pt x="109" y="91"/>
                    </a:cubicBezTo>
                    <a:cubicBezTo>
                      <a:pt x="105" y="91"/>
                      <a:pt x="103" y="91"/>
                      <a:pt x="101" y="89"/>
                    </a:cubicBezTo>
                    <a:cubicBezTo>
                      <a:pt x="99" y="87"/>
                      <a:pt x="98" y="84"/>
                      <a:pt x="98" y="81"/>
                    </a:cubicBezTo>
                    <a:lnTo>
                      <a:pt x="98" y="62"/>
                    </a:lnTo>
                    <a:close/>
                    <a:moveTo>
                      <a:pt x="77" y="40"/>
                    </a:moveTo>
                    <a:cubicBezTo>
                      <a:pt x="83" y="60"/>
                      <a:pt x="83" y="60"/>
                      <a:pt x="83" y="60"/>
                    </a:cubicBezTo>
                    <a:cubicBezTo>
                      <a:pt x="83" y="60"/>
                      <a:pt x="83" y="60"/>
                      <a:pt x="83" y="60"/>
                    </a:cubicBezTo>
                    <a:cubicBezTo>
                      <a:pt x="88" y="40"/>
                      <a:pt x="88" y="40"/>
                      <a:pt x="88" y="40"/>
                    </a:cubicBezTo>
                    <a:cubicBezTo>
                      <a:pt x="97" y="40"/>
                      <a:pt x="97" y="40"/>
                      <a:pt x="97" y="40"/>
                    </a:cubicBezTo>
                    <a:cubicBezTo>
                      <a:pt x="87" y="70"/>
                      <a:pt x="87" y="70"/>
                      <a:pt x="87" y="70"/>
                    </a:cubicBezTo>
                    <a:cubicBezTo>
                      <a:pt x="87" y="91"/>
                      <a:pt x="87" y="91"/>
                      <a:pt x="87" y="91"/>
                    </a:cubicBezTo>
                    <a:cubicBezTo>
                      <a:pt x="79" y="91"/>
                      <a:pt x="79" y="91"/>
                      <a:pt x="79" y="91"/>
                    </a:cubicBezTo>
                    <a:cubicBezTo>
                      <a:pt x="79" y="71"/>
                      <a:pt x="79" y="71"/>
                      <a:pt x="79" y="71"/>
                    </a:cubicBezTo>
                    <a:cubicBezTo>
                      <a:pt x="68" y="40"/>
                      <a:pt x="68" y="40"/>
                      <a:pt x="68" y="40"/>
                    </a:cubicBezTo>
                    <a:lnTo>
                      <a:pt x="77" y="40"/>
                    </a:lnTo>
                    <a:close/>
                    <a:moveTo>
                      <a:pt x="177" y="146"/>
                    </a:moveTo>
                    <a:cubicBezTo>
                      <a:pt x="177" y="160"/>
                      <a:pt x="166" y="171"/>
                      <a:pt x="152" y="171"/>
                    </a:cubicBezTo>
                    <a:cubicBezTo>
                      <a:pt x="68" y="171"/>
                      <a:pt x="68" y="171"/>
                      <a:pt x="68" y="171"/>
                    </a:cubicBezTo>
                    <a:cubicBezTo>
                      <a:pt x="54" y="171"/>
                      <a:pt x="43" y="160"/>
                      <a:pt x="43" y="146"/>
                    </a:cubicBezTo>
                    <a:cubicBezTo>
                      <a:pt x="43" y="127"/>
                      <a:pt x="43" y="127"/>
                      <a:pt x="43" y="127"/>
                    </a:cubicBezTo>
                    <a:cubicBezTo>
                      <a:pt x="43" y="113"/>
                      <a:pt x="54" y="102"/>
                      <a:pt x="68" y="102"/>
                    </a:cubicBezTo>
                    <a:cubicBezTo>
                      <a:pt x="152" y="102"/>
                      <a:pt x="152" y="102"/>
                      <a:pt x="152" y="102"/>
                    </a:cubicBezTo>
                    <a:cubicBezTo>
                      <a:pt x="166" y="102"/>
                      <a:pt x="177" y="113"/>
                      <a:pt x="177" y="127"/>
                    </a:cubicBezTo>
                    <a:lnTo>
                      <a:pt x="177" y="1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16">
                <a:extLst>
                  <a:ext uri="{FF2B5EF4-FFF2-40B4-BE49-F238E27FC236}">
                    <a16:creationId xmlns:a16="http://schemas.microsoft.com/office/drawing/2014/main" id="{2DFD1DD7-32AC-48B6-90E5-C9AB9580A808}"/>
                  </a:ext>
                </a:extLst>
              </p:cNvPr>
              <p:cNvSpPr>
                <a:spLocks noEditPoints="1"/>
              </p:cNvSpPr>
              <p:nvPr/>
            </p:nvSpPr>
            <p:spPr bwMode="auto">
              <a:xfrm>
                <a:off x="4697413" y="4705350"/>
                <a:ext cx="84138" cy="150812"/>
              </a:xfrm>
              <a:custGeom>
                <a:avLst/>
                <a:gdLst>
                  <a:gd name="T0" fmla="*/ 10 w 20"/>
                  <a:gd name="T1" fmla="*/ 0 h 36"/>
                  <a:gd name="T2" fmla="*/ 3 w 20"/>
                  <a:gd name="T3" fmla="*/ 3 h 36"/>
                  <a:gd name="T4" fmla="*/ 0 w 20"/>
                  <a:gd name="T5" fmla="*/ 10 h 36"/>
                  <a:gd name="T6" fmla="*/ 0 w 20"/>
                  <a:gd name="T7" fmla="*/ 25 h 36"/>
                  <a:gd name="T8" fmla="*/ 2 w 20"/>
                  <a:gd name="T9" fmla="*/ 33 h 36"/>
                  <a:gd name="T10" fmla="*/ 9 w 20"/>
                  <a:gd name="T11" fmla="*/ 36 h 36"/>
                  <a:gd name="T12" fmla="*/ 17 w 20"/>
                  <a:gd name="T13" fmla="*/ 33 h 36"/>
                  <a:gd name="T14" fmla="*/ 20 w 20"/>
                  <a:gd name="T15" fmla="*/ 25 h 36"/>
                  <a:gd name="T16" fmla="*/ 20 w 20"/>
                  <a:gd name="T17" fmla="*/ 23 h 36"/>
                  <a:gd name="T18" fmla="*/ 13 w 20"/>
                  <a:gd name="T19" fmla="*/ 23 h 36"/>
                  <a:gd name="T20" fmla="*/ 13 w 20"/>
                  <a:gd name="T21" fmla="*/ 25 h 36"/>
                  <a:gd name="T22" fmla="*/ 12 w 20"/>
                  <a:gd name="T23" fmla="*/ 29 h 36"/>
                  <a:gd name="T24" fmla="*/ 10 w 20"/>
                  <a:gd name="T25" fmla="*/ 30 h 36"/>
                  <a:gd name="T26" fmla="*/ 7 w 20"/>
                  <a:gd name="T27" fmla="*/ 29 h 36"/>
                  <a:gd name="T28" fmla="*/ 7 w 20"/>
                  <a:gd name="T29" fmla="*/ 25 h 36"/>
                  <a:gd name="T30" fmla="*/ 7 w 20"/>
                  <a:gd name="T31" fmla="*/ 19 h 36"/>
                  <a:gd name="T32" fmla="*/ 20 w 20"/>
                  <a:gd name="T33" fmla="*/ 19 h 36"/>
                  <a:gd name="T34" fmla="*/ 20 w 20"/>
                  <a:gd name="T35" fmla="*/ 10 h 36"/>
                  <a:gd name="T36" fmla="*/ 17 w 20"/>
                  <a:gd name="T37" fmla="*/ 3 h 36"/>
                  <a:gd name="T38" fmla="*/ 10 w 20"/>
                  <a:gd name="T39" fmla="*/ 0 h 36"/>
                  <a:gd name="T40" fmla="*/ 13 w 20"/>
                  <a:gd name="T41" fmla="*/ 13 h 36"/>
                  <a:gd name="T42" fmla="*/ 7 w 20"/>
                  <a:gd name="T43" fmla="*/ 13 h 36"/>
                  <a:gd name="T44" fmla="*/ 7 w 20"/>
                  <a:gd name="T45" fmla="*/ 10 h 36"/>
                  <a:gd name="T46" fmla="*/ 7 w 20"/>
                  <a:gd name="T47" fmla="*/ 7 h 36"/>
                  <a:gd name="T48" fmla="*/ 10 w 20"/>
                  <a:gd name="T49" fmla="*/ 6 h 36"/>
                  <a:gd name="T50" fmla="*/ 12 w 20"/>
                  <a:gd name="T51" fmla="*/ 7 h 36"/>
                  <a:gd name="T52" fmla="*/ 13 w 20"/>
                  <a:gd name="T53" fmla="*/ 10 h 36"/>
                  <a:gd name="T54" fmla="*/ 13 w 20"/>
                  <a:gd name="T55"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36">
                    <a:moveTo>
                      <a:pt x="10" y="0"/>
                    </a:moveTo>
                    <a:cubicBezTo>
                      <a:pt x="7" y="0"/>
                      <a:pt x="4" y="1"/>
                      <a:pt x="3" y="3"/>
                    </a:cubicBezTo>
                    <a:cubicBezTo>
                      <a:pt x="1" y="5"/>
                      <a:pt x="0" y="7"/>
                      <a:pt x="0" y="10"/>
                    </a:cubicBezTo>
                    <a:cubicBezTo>
                      <a:pt x="0" y="25"/>
                      <a:pt x="0" y="25"/>
                      <a:pt x="0" y="25"/>
                    </a:cubicBezTo>
                    <a:cubicBezTo>
                      <a:pt x="0" y="28"/>
                      <a:pt x="1" y="31"/>
                      <a:pt x="2" y="33"/>
                    </a:cubicBezTo>
                    <a:cubicBezTo>
                      <a:pt x="4" y="35"/>
                      <a:pt x="6" y="36"/>
                      <a:pt x="9" y="36"/>
                    </a:cubicBezTo>
                    <a:cubicBezTo>
                      <a:pt x="13" y="36"/>
                      <a:pt x="15" y="35"/>
                      <a:pt x="17" y="33"/>
                    </a:cubicBezTo>
                    <a:cubicBezTo>
                      <a:pt x="19" y="31"/>
                      <a:pt x="20" y="29"/>
                      <a:pt x="20" y="25"/>
                    </a:cubicBezTo>
                    <a:cubicBezTo>
                      <a:pt x="20" y="23"/>
                      <a:pt x="20" y="23"/>
                      <a:pt x="20" y="23"/>
                    </a:cubicBezTo>
                    <a:cubicBezTo>
                      <a:pt x="13" y="23"/>
                      <a:pt x="13" y="23"/>
                      <a:pt x="13" y="23"/>
                    </a:cubicBezTo>
                    <a:cubicBezTo>
                      <a:pt x="13" y="25"/>
                      <a:pt x="13" y="25"/>
                      <a:pt x="13" y="25"/>
                    </a:cubicBezTo>
                    <a:cubicBezTo>
                      <a:pt x="13" y="27"/>
                      <a:pt x="12" y="28"/>
                      <a:pt x="12" y="29"/>
                    </a:cubicBezTo>
                    <a:cubicBezTo>
                      <a:pt x="11" y="29"/>
                      <a:pt x="11" y="30"/>
                      <a:pt x="10" y="30"/>
                    </a:cubicBezTo>
                    <a:cubicBezTo>
                      <a:pt x="8" y="30"/>
                      <a:pt x="8" y="29"/>
                      <a:pt x="7" y="29"/>
                    </a:cubicBezTo>
                    <a:cubicBezTo>
                      <a:pt x="7" y="28"/>
                      <a:pt x="7" y="27"/>
                      <a:pt x="7" y="25"/>
                    </a:cubicBezTo>
                    <a:cubicBezTo>
                      <a:pt x="7" y="19"/>
                      <a:pt x="7" y="19"/>
                      <a:pt x="7" y="19"/>
                    </a:cubicBezTo>
                    <a:cubicBezTo>
                      <a:pt x="20" y="19"/>
                      <a:pt x="20" y="19"/>
                      <a:pt x="20" y="19"/>
                    </a:cubicBezTo>
                    <a:cubicBezTo>
                      <a:pt x="20" y="10"/>
                      <a:pt x="20" y="10"/>
                      <a:pt x="20" y="10"/>
                    </a:cubicBezTo>
                    <a:cubicBezTo>
                      <a:pt x="20" y="7"/>
                      <a:pt x="19" y="4"/>
                      <a:pt x="17" y="3"/>
                    </a:cubicBezTo>
                    <a:cubicBezTo>
                      <a:pt x="15" y="1"/>
                      <a:pt x="13" y="0"/>
                      <a:pt x="10" y="0"/>
                    </a:cubicBezTo>
                    <a:close/>
                    <a:moveTo>
                      <a:pt x="13" y="13"/>
                    </a:moveTo>
                    <a:cubicBezTo>
                      <a:pt x="7" y="13"/>
                      <a:pt x="7" y="13"/>
                      <a:pt x="7" y="13"/>
                    </a:cubicBezTo>
                    <a:cubicBezTo>
                      <a:pt x="7" y="10"/>
                      <a:pt x="7" y="10"/>
                      <a:pt x="7" y="10"/>
                    </a:cubicBezTo>
                    <a:cubicBezTo>
                      <a:pt x="7" y="9"/>
                      <a:pt x="7" y="8"/>
                      <a:pt x="7" y="7"/>
                    </a:cubicBezTo>
                    <a:cubicBezTo>
                      <a:pt x="8" y="6"/>
                      <a:pt x="9" y="6"/>
                      <a:pt x="10" y="6"/>
                    </a:cubicBezTo>
                    <a:cubicBezTo>
                      <a:pt x="11" y="6"/>
                      <a:pt x="11" y="6"/>
                      <a:pt x="12" y="7"/>
                    </a:cubicBezTo>
                    <a:cubicBezTo>
                      <a:pt x="12" y="8"/>
                      <a:pt x="13" y="9"/>
                      <a:pt x="13" y="10"/>
                    </a:cubicBezTo>
                    <a:lnTo>
                      <a:pt x="13"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4" name="Freeform 32">
              <a:extLst>
                <a:ext uri="{FF2B5EF4-FFF2-40B4-BE49-F238E27FC236}">
                  <a16:creationId xmlns:a16="http://schemas.microsoft.com/office/drawing/2014/main" id="{42498951-0EF0-4B50-94A8-B38D0F6C95A4}"/>
                </a:ext>
              </a:extLst>
            </p:cNvPr>
            <p:cNvSpPr>
              <a:spLocks noEditPoints="1"/>
            </p:cNvSpPr>
            <p:nvPr/>
          </p:nvSpPr>
          <p:spPr bwMode="auto">
            <a:xfrm>
              <a:off x="16542058" y="7512807"/>
              <a:ext cx="1477717" cy="740224"/>
            </a:xfrm>
            <a:custGeom>
              <a:avLst/>
              <a:gdLst>
                <a:gd name="T0" fmla="*/ 101 w 238"/>
                <a:gd name="T1" fmla="*/ 35 h 119"/>
                <a:gd name="T2" fmla="*/ 190 w 238"/>
                <a:gd name="T3" fmla="*/ 50 h 119"/>
                <a:gd name="T4" fmla="*/ 157 w 238"/>
                <a:gd name="T5" fmla="*/ 59 h 119"/>
                <a:gd name="T6" fmla="*/ 147 w 238"/>
                <a:gd name="T7" fmla="*/ 41 h 119"/>
                <a:gd name="T8" fmla="*/ 116 w 238"/>
                <a:gd name="T9" fmla="*/ 41 h 119"/>
                <a:gd name="T10" fmla="*/ 139 w 238"/>
                <a:gd name="T11" fmla="*/ 87 h 119"/>
                <a:gd name="T12" fmla="*/ 238 w 238"/>
                <a:gd name="T13" fmla="*/ 59 h 119"/>
                <a:gd name="T14" fmla="*/ 95 w 238"/>
                <a:gd name="T15" fmla="*/ 21 h 119"/>
                <a:gd name="T16" fmla="*/ 93 w 238"/>
                <a:gd name="T17" fmla="*/ 21 h 119"/>
                <a:gd name="T18" fmla="*/ 83 w 238"/>
                <a:gd name="T19" fmla="*/ 0 h 119"/>
                <a:gd name="T20" fmla="*/ 52 w 238"/>
                <a:gd name="T21" fmla="*/ 4 h 119"/>
                <a:gd name="T22" fmla="*/ 65 w 238"/>
                <a:gd name="T23" fmla="*/ 29 h 119"/>
                <a:gd name="T24" fmla="*/ 29 w 238"/>
                <a:gd name="T25" fmla="*/ 119 h 119"/>
                <a:gd name="T26" fmla="*/ 128 w 238"/>
                <a:gd name="T27" fmla="*/ 91 h 119"/>
                <a:gd name="T28" fmla="*/ 101 w 238"/>
                <a:gd name="T29" fmla="*/ 35 h 119"/>
                <a:gd name="T30" fmla="*/ 56 w 238"/>
                <a:gd name="T31" fmla="*/ 86 h 119"/>
                <a:gd name="T32" fmla="*/ 74 w 238"/>
                <a:gd name="T33" fmla="*/ 47 h 119"/>
                <a:gd name="T34" fmla="*/ 89 w 238"/>
                <a:gd name="T35" fmla="*/ 78 h 119"/>
                <a:gd name="T36" fmla="*/ 56 w 238"/>
                <a:gd name="T37" fmla="*/ 8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19">
                  <a:moveTo>
                    <a:pt x="101" y="35"/>
                  </a:moveTo>
                  <a:cubicBezTo>
                    <a:pt x="149" y="21"/>
                    <a:pt x="190" y="50"/>
                    <a:pt x="190" y="50"/>
                  </a:cubicBezTo>
                  <a:cubicBezTo>
                    <a:pt x="157" y="59"/>
                    <a:pt x="157" y="59"/>
                    <a:pt x="157" y="59"/>
                  </a:cubicBezTo>
                  <a:cubicBezTo>
                    <a:pt x="147" y="41"/>
                    <a:pt x="147" y="41"/>
                    <a:pt x="147" y="41"/>
                  </a:cubicBezTo>
                  <a:cubicBezTo>
                    <a:pt x="138" y="40"/>
                    <a:pt x="127" y="39"/>
                    <a:pt x="116" y="41"/>
                  </a:cubicBezTo>
                  <a:cubicBezTo>
                    <a:pt x="139" y="87"/>
                    <a:pt x="139" y="87"/>
                    <a:pt x="139" y="87"/>
                  </a:cubicBezTo>
                  <a:cubicBezTo>
                    <a:pt x="238" y="59"/>
                    <a:pt x="238" y="59"/>
                    <a:pt x="238" y="59"/>
                  </a:cubicBezTo>
                  <a:cubicBezTo>
                    <a:pt x="238" y="59"/>
                    <a:pt x="202" y="3"/>
                    <a:pt x="95" y="21"/>
                  </a:cubicBezTo>
                  <a:cubicBezTo>
                    <a:pt x="95" y="21"/>
                    <a:pt x="94" y="21"/>
                    <a:pt x="93" y="21"/>
                  </a:cubicBezTo>
                  <a:cubicBezTo>
                    <a:pt x="83" y="0"/>
                    <a:pt x="83" y="0"/>
                    <a:pt x="83" y="0"/>
                  </a:cubicBezTo>
                  <a:cubicBezTo>
                    <a:pt x="52" y="4"/>
                    <a:pt x="52" y="4"/>
                    <a:pt x="52" y="4"/>
                  </a:cubicBezTo>
                  <a:cubicBezTo>
                    <a:pt x="65" y="29"/>
                    <a:pt x="65" y="29"/>
                    <a:pt x="65" y="29"/>
                  </a:cubicBezTo>
                  <a:cubicBezTo>
                    <a:pt x="0" y="56"/>
                    <a:pt x="29" y="119"/>
                    <a:pt x="29" y="119"/>
                  </a:cubicBezTo>
                  <a:cubicBezTo>
                    <a:pt x="128" y="91"/>
                    <a:pt x="128" y="91"/>
                    <a:pt x="128" y="91"/>
                  </a:cubicBezTo>
                  <a:lnTo>
                    <a:pt x="101" y="35"/>
                  </a:lnTo>
                  <a:close/>
                  <a:moveTo>
                    <a:pt x="56" y="86"/>
                  </a:moveTo>
                  <a:cubicBezTo>
                    <a:pt x="56" y="86"/>
                    <a:pt x="46" y="65"/>
                    <a:pt x="74" y="47"/>
                  </a:cubicBezTo>
                  <a:cubicBezTo>
                    <a:pt x="89" y="78"/>
                    <a:pt x="89" y="78"/>
                    <a:pt x="89" y="78"/>
                  </a:cubicBezTo>
                  <a:lnTo>
                    <a:pt x="56" y="86"/>
                  </a:lnTo>
                  <a:close/>
                </a:path>
              </a:pathLst>
            </a:custGeom>
            <a:grpFill/>
            <a:ln>
              <a:noFill/>
            </a:ln>
          </p:spPr>
          <p:txBody>
            <a:bodyPr vert="horz" wrap="square" lIns="182843" tIns="91422" rIns="182843" bIns="91422" numCol="1" anchor="t" anchorCtr="0" compatLnSpc="1">
              <a:prstTxWarp prst="textNoShape">
                <a:avLst/>
              </a:prstTxWarp>
            </a:bodyPr>
            <a:lstStyle/>
            <a:p>
              <a:endParaRPr lang="id-ID"/>
            </a:p>
          </p:txBody>
        </p:sp>
        <p:sp>
          <p:nvSpPr>
            <p:cNvPr id="15" name="Freeform 39">
              <a:extLst>
                <a:ext uri="{FF2B5EF4-FFF2-40B4-BE49-F238E27FC236}">
                  <a16:creationId xmlns:a16="http://schemas.microsoft.com/office/drawing/2014/main" id="{CE16D766-629F-4856-B540-805EAE3079EC}"/>
                </a:ext>
              </a:extLst>
            </p:cNvPr>
            <p:cNvSpPr>
              <a:spLocks/>
            </p:cNvSpPr>
            <p:nvPr/>
          </p:nvSpPr>
          <p:spPr bwMode="auto">
            <a:xfrm>
              <a:off x="18590657" y="6974676"/>
              <a:ext cx="1292121" cy="1245458"/>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accent1"/>
            </a:solidFill>
            <a:ln>
              <a:noFill/>
            </a:ln>
          </p:spPr>
          <p:txBody>
            <a:bodyPr vert="horz" wrap="square" lIns="182843" tIns="91422" rIns="182843" bIns="91422" numCol="1" anchor="t" anchorCtr="0" compatLnSpc="1">
              <a:prstTxWarp prst="textNoShape">
                <a:avLst/>
              </a:prstTxWarp>
            </a:bodyPr>
            <a:lstStyle/>
            <a:p>
              <a:endParaRPr lang="id-ID"/>
            </a:p>
          </p:txBody>
        </p:sp>
        <p:sp>
          <p:nvSpPr>
            <p:cNvPr id="16" name="Freeform 5">
              <a:extLst>
                <a:ext uri="{FF2B5EF4-FFF2-40B4-BE49-F238E27FC236}">
                  <a16:creationId xmlns:a16="http://schemas.microsoft.com/office/drawing/2014/main" id="{BC7E4870-D79E-4D54-83AD-C3E79179753D}"/>
                </a:ext>
              </a:extLst>
            </p:cNvPr>
            <p:cNvSpPr>
              <a:spLocks noEditPoints="1"/>
            </p:cNvSpPr>
            <p:nvPr/>
          </p:nvSpPr>
          <p:spPr bwMode="auto">
            <a:xfrm>
              <a:off x="21711470" y="5808805"/>
              <a:ext cx="721726" cy="718788"/>
            </a:xfrm>
            <a:custGeom>
              <a:avLst/>
              <a:gdLst>
                <a:gd name="T0" fmla="*/ 168 w 175"/>
                <a:gd name="T1" fmla="*/ 53 h 174"/>
                <a:gd name="T2" fmla="*/ 149 w 175"/>
                <a:gd name="T3" fmla="*/ 25 h 174"/>
                <a:gd name="T4" fmla="*/ 121 w 175"/>
                <a:gd name="T5" fmla="*/ 6 h 174"/>
                <a:gd name="T6" fmla="*/ 87 w 175"/>
                <a:gd name="T7" fmla="*/ 0 h 174"/>
                <a:gd name="T8" fmla="*/ 53 w 175"/>
                <a:gd name="T9" fmla="*/ 6 h 174"/>
                <a:gd name="T10" fmla="*/ 26 w 175"/>
                <a:gd name="T11" fmla="*/ 25 h 174"/>
                <a:gd name="T12" fmla="*/ 7 w 175"/>
                <a:gd name="T13" fmla="*/ 53 h 174"/>
                <a:gd name="T14" fmla="*/ 0 w 175"/>
                <a:gd name="T15" fmla="*/ 87 h 174"/>
                <a:gd name="T16" fmla="*/ 7 w 175"/>
                <a:gd name="T17" fmla="*/ 121 h 174"/>
                <a:gd name="T18" fmla="*/ 26 w 175"/>
                <a:gd name="T19" fmla="*/ 149 h 174"/>
                <a:gd name="T20" fmla="*/ 53 w 175"/>
                <a:gd name="T21" fmla="*/ 167 h 174"/>
                <a:gd name="T22" fmla="*/ 87 w 175"/>
                <a:gd name="T23" fmla="*/ 174 h 174"/>
                <a:gd name="T24" fmla="*/ 121 w 175"/>
                <a:gd name="T25" fmla="*/ 167 h 174"/>
                <a:gd name="T26" fmla="*/ 149 w 175"/>
                <a:gd name="T27" fmla="*/ 149 h 174"/>
                <a:gd name="T28" fmla="*/ 168 w 175"/>
                <a:gd name="T29" fmla="*/ 121 h 174"/>
                <a:gd name="T30" fmla="*/ 175 w 175"/>
                <a:gd name="T31" fmla="*/ 87 h 174"/>
                <a:gd name="T32" fmla="*/ 162 w 175"/>
                <a:gd name="T33" fmla="*/ 86 h 174"/>
                <a:gd name="T34" fmla="*/ 108 w 175"/>
                <a:gd name="T35" fmla="*/ 80 h 174"/>
                <a:gd name="T36" fmla="*/ 145 w 175"/>
                <a:gd name="T37" fmla="*/ 40 h 174"/>
                <a:gd name="T38" fmla="*/ 137 w 175"/>
                <a:gd name="T39" fmla="*/ 31 h 174"/>
                <a:gd name="T40" fmla="*/ 70 w 175"/>
                <a:gd name="T41" fmla="*/ 14 h 174"/>
                <a:gd name="T42" fmla="*/ 137 w 175"/>
                <a:gd name="T43" fmla="*/ 31 h 174"/>
                <a:gd name="T44" fmla="*/ 70 w 175"/>
                <a:gd name="T45" fmla="*/ 14 h 174"/>
                <a:gd name="T46" fmla="*/ 70 w 175"/>
                <a:gd name="T47" fmla="*/ 14 h 174"/>
                <a:gd name="T48" fmla="*/ 83 w 175"/>
                <a:gd name="T49" fmla="*/ 62 h 174"/>
                <a:gd name="T50" fmla="*/ 56 w 175"/>
                <a:gd name="T51" fmla="*/ 19 h 174"/>
                <a:gd name="T52" fmla="*/ 13 w 175"/>
                <a:gd name="T53" fmla="*/ 85 h 174"/>
                <a:gd name="T54" fmla="*/ 96 w 175"/>
                <a:gd name="T55" fmla="*/ 87 h 174"/>
                <a:gd name="T56" fmla="*/ 32 w 175"/>
                <a:gd name="T57" fmla="*/ 137 h 174"/>
                <a:gd name="T58" fmla="*/ 13 w 175"/>
                <a:gd name="T59" fmla="*/ 87 h 174"/>
                <a:gd name="T60" fmla="*/ 40 w 175"/>
                <a:gd name="T61" fmla="*/ 144 h 174"/>
                <a:gd name="T62" fmla="*/ 100 w 175"/>
                <a:gd name="T63" fmla="*/ 99 h 174"/>
                <a:gd name="T64" fmla="*/ 117 w 175"/>
                <a:gd name="T65" fmla="*/ 156 h 174"/>
                <a:gd name="T66" fmla="*/ 129 w 175"/>
                <a:gd name="T67" fmla="*/ 149 h 174"/>
                <a:gd name="T68" fmla="*/ 161 w 175"/>
                <a:gd name="T69" fmla="*/ 9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 h="174">
                  <a:moveTo>
                    <a:pt x="173" y="69"/>
                  </a:moveTo>
                  <a:cubicBezTo>
                    <a:pt x="172" y="64"/>
                    <a:pt x="170" y="58"/>
                    <a:pt x="168" y="53"/>
                  </a:cubicBezTo>
                  <a:cubicBezTo>
                    <a:pt x="166" y="48"/>
                    <a:pt x="163" y="43"/>
                    <a:pt x="160" y="38"/>
                  </a:cubicBezTo>
                  <a:cubicBezTo>
                    <a:pt x="157" y="33"/>
                    <a:pt x="153" y="29"/>
                    <a:pt x="149" y="25"/>
                  </a:cubicBezTo>
                  <a:cubicBezTo>
                    <a:pt x="145" y="21"/>
                    <a:pt x="141" y="18"/>
                    <a:pt x="136" y="14"/>
                  </a:cubicBezTo>
                  <a:cubicBezTo>
                    <a:pt x="132" y="11"/>
                    <a:pt x="127" y="9"/>
                    <a:pt x="121" y="6"/>
                  </a:cubicBezTo>
                  <a:cubicBezTo>
                    <a:pt x="116" y="4"/>
                    <a:pt x="111" y="2"/>
                    <a:pt x="105" y="1"/>
                  </a:cubicBezTo>
                  <a:cubicBezTo>
                    <a:pt x="99" y="0"/>
                    <a:pt x="93" y="0"/>
                    <a:pt x="87" y="0"/>
                  </a:cubicBezTo>
                  <a:cubicBezTo>
                    <a:pt x="82" y="0"/>
                    <a:pt x="76" y="0"/>
                    <a:pt x="70" y="1"/>
                  </a:cubicBezTo>
                  <a:cubicBezTo>
                    <a:pt x="64" y="2"/>
                    <a:pt x="59" y="4"/>
                    <a:pt x="53" y="6"/>
                  </a:cubicBezTo>
                  <a:cubicBezTo>
                    <a:pt x="48" y="9"/>
                    <a:pt x="43" y="11"/>
                    <a:pt x="39" y="14"/>
                  </a:cubicBezTo>
                  <a:cubicBezTo>
                    <a:pt x="34" y="18"/>
                    <a:pt x="30" y="21"/>
                    <a:pt x="26" y="25"/>
                  </a:cubicBezTo>
                  <a:cubicBezTo>
                    <a:pt x="22" y="29"/>
                    <a:pt x="18" y="33"/>
                    <a:pt x="15" y="38"/>
                  </a:cubicBezTo>
                  <a:cubicBezTo>
                    <a:pt x="12" y="43"/>
                    <a:pt x="9" y="48"/>
                    <a:pt x="7" y="53"/>
                  </a:cubicBezTo>
                  <a:cubicBezTo>
                    <a:pt x="5" y="58"/>
                    <a:pt x="3" y="64"/>
                    <a:pt x="2" y="69"/>
                  </a:cubicBezTo>
                  <a:cubicBezTo>
                    <a:pt x="1" y="75"/>
                    <a:pt x="0" y="81"/>
                    <a:pt x="0" y="87"/>
                  </a:cubicBezTo>
                  <a:cubicBezTo>
                    <a:pt x="0" y="93"/>
                    <a:pt x="1" y="99"/>
                    <a:pt x="2" y="105"/>
                  </a:cubicBezTo>
                  <a:cubicBezTo>
                    <a:pt x="3" y="110"/>
                    <a:pt x="5" y="116"/>
                    <a:pt x="7" y="121"/>
                  </a:cubicBezTo>
                  <a:cubicBezTo>
                    <a:pt x="9" y="126"/>
                    <a:pt x="12" y="131"/>
                    <a:pt x="15" y="136"/>
                  </a:cubicBezTo>
                  <a:cubicBezTo>
                    <a:pt x="18" y="140"/>
                    <a:pt x="22" y="145"/>
                    <a:pt x="26" y="149"/>
                  </a:cubicBezTo>
                  <a:cubicBezTo>
                    <a:pt x="30" y="153"/>
                    <a:pt x="34" y="156"/>
                    <a:pt x="39" y="159"/>
                  </a:cubicBezTo>
                  <a:cubicBezTo>
                    <a:pt x="43" y="163"/>
                    <a:pt x="48" y="165"/>
                    <a:pt x="53" y="167"/>
                  </a:cubicBezTo>
                  <a:cubicBezTo>
                    <a:pt x="59" y="170"/>
                    <a:pt x="64" y="171"/>
                    <a:pt x="70" y="173"/>
                  </a:cubicBezTo>
                  <a:cubicBezTo>
                    <a:pt x="76" y="174"/>
                    <a:pt x="82" y="174"/>
                    <a:pt x="87" y="174"/>
                  </a:cubicBezTo>
                  <a:cubicBezTo>
                    <a:pt x="93" y="174"/>
                    <a:pt x="99" y="174"/>
                    <a:pt x="105" y="173"/>
                  </a:cubicBezTo>
                  <a:cubicBezTo>
                    <a:pt x="111" y="171"/>
                    <a:pt x="116" y="170"/>
                    <a:pt x="121" y="167"/>
                  </a:cubicBezTo>
                  <a:cubicBezTo>
                    <a:pt x="127" y="165"/>
                    <a:pt x="132" y="163"/>
                    <a:pt x="136" y="159"/>
                  </a:cubicBezTo>
                  <a:cubicBezTo>
                    <a:pt x="141" y="156"/>
                    <a:pt x="145" y="153"/>
                    <a:pt x="149" y="149"/>
                  </a:cubicBezTo>
                  <a:cubicBezTo>
                    <a:pt x="153" y="145"/>
                    <a:pt x="157" y="140"/>
                    <a:pt x="160" y="136"/>
                  </a:cubicBezTo>
                  <a:cubicBezTo>
                    <a:pt x="163" y="131"/>
                    <a:pt x="166" y="126"/>
                    <a:pt x="168" y="121"/>
                  </a:cubicBezTo>
                  <a:cubicBezTo>
                    <a:pt x="170" y="116"/>
                    <a:pt x="172" y="110"/>
                    <a:pt x="173" y="105"/>
                  </a:cubicBezTo>
                  <a:cubicBezTo>
                    <a:pt x="174" y="99"/>
                    <a:pt x="175" y="93"/>
                    <a:pt x="175" y="87"/>
                  </a:cubicBezTo>
                  <a:cubicBezTo>
                    <a:pt x="175" y="81"/>
                    <a:pt x="174" y="75"/>
                    <a:pt x="173" y="69"/>
                  </a:cubicBezTo>
                  <a:close/>
                  <a:moveTo>
                    <a:pt x="162" y="86"/>
                  </a:moveTo>
                  <a:cubicBezTo>
                    <a:pt x="161" y="86"/>
                    <a:pt x="136" y="81"/>
                    <a:pt x="110" y="84"/>
                  </a:cubicBezTo>
                  <a:cubicBezTo>
                    <a:pt x="110" y="82"/>
                    <a:pt x="109" y="81"/>
                    <a:pt x="108" y="80"/>
                  </a:cubicBezTo>
                  <a:cubicBezTo>
                    <a:pt x="107" y="76"/>
                    <a:pt x="105" y="73"/>
                    <a:pt x="104" y="69"/>
                  </a:cubicBezTo>
                  <a:cubicBezTo>
                    <a:pt x="133" y="57"/>
                    <a:pt x="145" y="40"/>
                    <a:pt x="145" y="40"/>
                  </a:cubicBezTo>
                  <a:cubicBezTo>
                    <a:pt x="156" y="52"/>
                    <a:pt x="162" y="68"/>
                    <a:pt x="162" y="86"/>
                  </a:cubicBezTo>
                  <a:close/>
                  <a:moveTo>
                    <a:pt x="137" y="31"/>
                  </a:moveTo>
                  <a:cubicBezTo>
                    <a:pt x="137" y="31"/>
                    <a:pt x="126" y="47"/>
                    <a:pt x="98" y="58"/>
                  </a:cubicBezTo>
                  <a:cubicBezTo>
                    <a:pt x="85" y="35"/>
                    <a:pt x="71" y="16"/>
                    <a:pt x="70" y="14"/>
                  </a:cubicBezTo>
                  <a:cubicBezTo>
                    <a:pt x="76" y="13"/>
                    <a:pt x="81" y="12"/>
                    <a:pt x="87" y="12"/>
                  </a:cubicBezTo>
                  <a:cubicBezTo>
                    <a:pt x="106" y="12"/>
                    <a:pt x="124" y="19"/>
                    <a:pt x="137" y="31"/>
                  </a:cubicBezTo>
                  <a:close/>
                  <a:moveTo>
                    <a:pt x="70" y="14"/>
                  </a:moveTo>
                  <a:cubicBezTo>
                    <a:pt x="70" y="14"/>
                    <a:pt x="70" y="14"/>
                    <a:pt x="70" y="14"/>
                  </a:cubicBezTo>
                  <a:cubicBezTo>
                    <a:pt x="70" y="14"/>
                    <a:pt x="69" y="15"/>
                    <a:pt x="69" y="15"/>
                  </a:cubicBezTo>
                  <a:cubicBezTo>
                    <a:pt x="69" y="15"/>
                    <a:pt x="70" y="15"/>
                    <a:pt x="70" y="14"/>
                  </a:cubicBezTo>
                  <a:close/>
                  <a:moveTo>
                    <a:pt x="56" y="19"/>
                  </a:moveTo>
                  <a:cubicBezTo>
                    <a:pt x="57" y="21"/>
                    <a:pt x="70" y="39"/>
                    <a:pt x="83" y="62"/>
                  </a:cubicBezTo>
                  <a:cubicBezTo>
                    <a:pt x="47" y="72"/>
                    <a:pt x="16" y="72"/>
                    <a:pt x="14" y="72"/>
                  </a:cubicBezTo>
                  <a:cubicBezTo>
                    <a:pt x="19" y="48"/>
                    <a:pt x="35" y="29"/>
                    <a:pt x="56" y="19"/>
                  </a:cubicBezTo>
                  <a:close/>
                  <a:moveTo>
                    <a:pt x="13" y="87"/>
                  </a:moveTo>
                  <a:cubicBezTo>
                    <a:pt x="13" y="86"/>
                    <a:pt x="13" y="85"/>
                    <a:pt x="13" y="85"/>
                  </a:cubicBezTo>
                  <a:cubicBezTo>
                    <a:pt x="14" y="85"/>
                    <a:pt x="51" y="85"/>
                    <a:pt x="90" y="74"/>
                  </a:cubicBezTo>
                  <a:cubicBezTo>
                    <a:pt x="92" y="78"/>
                    <a:pt x="94" y="82"/>
                    <a:pt x="96" y="87"/>
                  </a:cubicBezTo>
                  <a:cubicBezTo>
                    <a:pt x="95" y="87"/>
                    <a:pt x="94" y="87"/>
                    <a:pt x="93" y="88"/>
                  </a:cubicBezTo>
                  <a:cubicBezTo>
                    <a:pt x="52" y="101"/>
                    <a:pt x="32" y="137"/>
                    <a:pt x="32" y="137"/>
                  </a:cubicBezTo>
                  <a:cubicBezTo>
                    <a:pt x="32" y="137"/>
                    <a:pt x="32" y="137"/>
                    <a:pt x="32" y="137"/>
                  </a:cubicBezTo>
                  <a:cubicBezTo>
                    <a:pt x="20" y="124"/>
                    <a:pt x="13" y="106"/>
                    <a:pt x="13" y="87"/>
                  </a:cubicBezTo>
                  <a:close/>
                  <a:moveTo>
                    <a:pt x="87" y="162"/>
                  </a:moveTo>
                  <a:cubicBezTo>
                    <a:pt x="69" y="162"/>
                    <a:pt x="53" y="155"/>
                    <a:pt x="40" y="144"/>
                  </a:cubicBezTo>
                  <a:cubicBezTo>
                    <a:pt x="41" y="145"/>
                    <a:pt x="42" y="146"/>
                    <a:pt x="42" y="146"/>
                  </a:cubicBezTo>
                  <a:cubicBezTo>
                    <a:pt x="42" y="146"/>
                    <a:pt x="56" y="115"/>
                    <a:pt x="100" y="99"/>
                  </a:cubicBezTo>
                  <a:cubicBezTo>
                    <a:pt x="100" y="99"/>
                    <a:pt x="100" y="99"/>
                    <a:pt x="101" y="99"/>
                  </a:cubicBezTo>
                  <a:cubicBezTo>
                    <a:pt x="111" y="126"/>
                    <a:pt x="115" y="149"/>
                    <a:pt x="117" y="156"/>
                  </a:cubicBezTo>
                  <a:cubicBezTo>
                    <a:pt x="108" y="159"/>
                    <a:pt x="98" y="162"/>
                    <a:pt x="87" y="162"/>
                  </a:cubicBezTo>
                  <a:close/>
                  <a:moveTo>
                    <a:pt x="129" y="149"/>
                  </a:moveTo>
                  <a:cubicBezTo>
                    <a:pt x="128" y="144"/>
                    <a:pt x="124" y="122"/>
                    <a:pt x="115" y="96"/>
                  </a:cubicBezTo>
                  <a:cubicBezTo>
                    <a:pt x="139" y="92"/>
                    <a:pt x="160" y="98"/>
                    <a:pt x="161" y="99"/>
                  </a:cubicBezTo>
                  <a:cubicBezTo>
                    <a:pt x="158" y="120"/>
                    <a:pt x="146" y="138"/>
                    <a:pt x="129" y="149"/>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43" tIns="91422" rIns="182843" bIns="91422" numCol="1" anchor="t" anchorCtr="0" compatLnSpc="1">
              <a:prstTxWarp prst="textNoShape">
                <a:avLst/>
              </a:prstTxWarp>
            </a:bodyPr>
            <a:lstStyle/>
            <a:p>
              <a:endParaRPr lang="id-ID"/>
            </a:p>
          </p:txBody>
        </p:sp>
        <p:sp>
          <p:nvSpPr>
            <p:cNvPr id="17" name="Freeform 21">
              <a:extLst>
                <a:ext uri="{FF2B5EF4-FFF2-40B4-BE49-F238E27FC236}">
                  <a16:creationId xmlns:a16="http://schemas.microsoft.com/office/drawing/2014/main" id="{D44A8576-0102-4C8C-B0D2-E64322BF98F6}"/>
                </a:ext>
              </a:extLst>
            </p:cNvPr>
            <p:cNvSpPr>
              <a:spLocks/>
            </p:cNvSpPr>
            <p:nvPr/>
          </p:nvSpPr>
          <p:spPr bwMode="auto">
            <a:xfrm>
              <a:off x="16999564" y="10276523"/>
              <a:ext cx="1416635" cy="1409952"/>
            </a:xfrm>
            <a:custGeom>
              <a:avLst/>
              <a:gdLst>
                <a:gd name="T0" fmla="*/ 114 w 228"/>
                <a:gd name="T1" fmla="*/ 0 h 227"/>
                <a:gd name="T2" fmla="*/ 0 w 228"/>
                <a:gd name="T3" fmla="*/ 114 h 227"/>
                <a:gd name="T4" fmla="*/ 68 w 228"/>
                <a:gd name="T5" fmla="*/ 218 h 227"/>
                <a:gd name="T6" fmla="*/ 70 w 228"/>
                <a:gd name="T7" fmla="*/ 192 h 227"/>
                <a:gd name="T8" fmla="*/ 85 w 228"/>
                <a:gd name="T9" fmla="*/ 130 h 227"/>
                <a:gd name="T10" fmla="*/ 81 w 228"/>
                <a:gd name="T11" fmla="*/ 112 h 227"/>
                <a:gd name="T12" fmla="*/ 103 w 228"/>
                <a:gd name="T13" fmla="*/ 82 h 227"/>
                <a:gd name="T14" fmla="*/ 119 w 228"/>
                <a:gd name="T15" fmla="*/ 99 h 227"/>
                <a:gd name="T16" fmla="*/ 109 w 228"/>
                <a:gd name="T17" fmla="*/ 140 h 227"/>
                <a:gd name="T18" fmla="*/ 127 w 228"/>
                <a:gd name="T19" fmla="*/ 162 h 227"/>
                <a:gd name="T20" fmla="*/ 163 w 228"/>
                <a:gd name="T21" fmla="*/ 101 h 227"/>
                <a:gd name="T22" fmla="*/ 115 w 228"/>
                <a:gd name="T23" fmla="*/ 57 h 227"/>
                <a:gd name="T24" fmla="*/ 59 w 228"/>
                <a:gd name="T25" fmla="*/ 112 h 227"/>
                <a:gd name="T26" fmla="*/ 67 w 228"/>
                <a:gd name="T27" fmla="*/ 134 h 227"/>
                <a:gd name="T28" fmla="*/ 68 w 228"/>
                <a:gd name="T29" fmla="*/ 141 h 227"/>
                <a:gd name="T30" fmla="*/ 66 w 228"/>
                <a:gd name="T31" fmla="*/ 150 h 227"/>
                <a:gd name="T32" fmla="*/ 60 w 228"/>
                <a:gd name="T33" fmla="*/ 153 h 227"/>
                <a:gd name="T34" fmla="*/ 37 w 228"/>
                <a:gd name="T35" fmla="*/ 109 h 227"/>
                <a:gd name="T36" fmla="*/ 118 w 228"/>
                <a:gd name="T37" fmla="*/ 38 h 227"/>
                <a:gd name="T38" fmla="*/ 191 w 228"/>
                <a:gd name="T39" fmla="*/ 103 h 227"/>
                <a:gd name="T40" fmla="*/ 129 w 228"/>
                <a:gd name="T41" fmla="*/ 181 h 227"/>
                <a:gd name="T42" fmla="*/ 101 w 228"/>
                <a:gd name="T43" fmla="*/ 167 h 227"/>
                <a:gd name="T44" fmla="*/ 93 w 228"/>
                <a:gd name="T45" fmla="*/ 198 h 227"/>
                <a:gd name="T46" fmla="*/ 82 w 228"/>
                <a:gd name="T47" fmla="*/ 223 h 227"/>
                <a:gd name="T48" fmla="*/ 114 w 228"/>
                <a:gd name="T49" fmla="*/ 227 h 227"/>
                <a:gd name="T50" fmla="*/ 228 w 228"/>
                <a:gd name="T51" fmla="*/ 114 h 227"/>
                <a:gd name="T52" fmla="*/ 114 w 228"/>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27">
                  <a:moveTo>
                    <a:pt x="114" y="0"/>
                  </a:moveTo>
                  <a:cubicBezTo>
                    <a:pt x="51" y="0"/>
                    <a:pt x="0" y="51"/>
                    <a:pt x="0" y="114"/>
                  </a:cubicBezTo>
                  <a:cubicBezTo>
                    <a:pt x="0" y="160"/>
                    <a:pt x="28" y="200"/>
                    <a:pt x="68" y="218"/>
                  </a:cubicBezTo>
                  <a:cubicBezTo>
                    <a:pt x="68" y="210"/>
                    <a:pt x="68" y="200"/>
                    <a:pt x="70" y="192"/>
                  </a:cubicBezTo>
                  <a:cubicBezTo>
                    <a:pt x="73" y="183"/>
                    <a:pt x="85" y="130"/>
                    <a:pt x="85" y="130"/>
                  </a:cubicBezTo>
                  <a:cubicBezTo>
                    <a:pt x="85" y="130"/>
                    <a:pt x="81" y="122"/>
                    <a:pt x="81" y="112"/>
                  </a:cubicBezTo>
                  <a:cubicBezTo>
                    <a:pt x="81" y="95"/>
                    <a:pt x="91" y="82"/>
                    <a:pt x="103" y="82"/>
                  </a:cubicBezTo>
                  <a:cubicBezTo>
                    <a:pt x="114" y="82"/>
                    <a:pt x="119" y="90"/>
                    <a:pt x="119" y="99"/>
                  </a:cubicBezTo>
                  <a:cubicBezTo>
                    <a:pt x="119" y="110"/>
                    <a:pt x="112" y="125"/>
                    <a:pt x="109" y="140"/>
                  </a:cubicBezTo>
                  <a:cubicBezTo>
                    <a:pt x="106" y="152"/>
                    <a:pt x="115" y="162"/>
                    <a:pt x="127" y="162"/>
                  </a:cubicBezTo>
                  <a:cubicBezTo>
                    <a:pt x="148" y="162"/>
                    <a:pt x="163" y="134"/>
                    <a:pt x="163" y="101"/>
                  </a:cubicBezTo>
                  <a:cubicBezTo>
                    <a:pt x="163" y="76"/>
                    <a:pt x="146" y="57"/>
                    <a:pt x="115" y="57"/>
                  </a:cubicBezTo>
                  <a:cubicBezTo>
                    <a:pt x="81" y="57"/>
                    <a:pt x="59" y="83"/>
                    <a:pt x="59" y="112"/>
                  </a:cubicBezTo>
                  <a:cubicBezTo>
                    <a:pt x="59" y="122"/>
                    <a:pt x="62" y="129"/>
                    <a:pt x="67" y="134"/>
                  </a:cubicBezTo>
                  <a:cubicBezTo>
                    <a:pt x="69" y="137"/>
                    <a:pt x="69" y="138"/>
                    <a:pt x="68" y="141"/>
                  </a:cubicBezTo>
                  <a:cubicBezTo>
                    <a:pt x="68" y="143"/>
                    <a:pt x="67" y="148"/>
                    <a:pt x="66" y="150"/>
                  </a:cubicBezTo>
                  <a:cubicBezTo>
                    <a:pt x="65" y="153"/>
                    <a:pt x="63" y="154"/>
                    <a:pt x="60" y="153"/>
                  </a:cubicBezTo>
                  <a:cubicBezTo>
                    <a:pt x="44" y="146"/>
                    <a:pt x="37" y="129"/>
                    <a:pt x="37" y="109"/>
                  </a:cubicBezTo>
                  <a:cubicBezTo>
                    <a:pt x="37" y="77"/>
                    <a:pt x="64" y="38"/>
                    <a:pt x="118" y="38"/>
                  </a:cubicBezTo>
                  <a:cubicBezTo>
                    <a:pt x="162" y="38"/>
                    <a:pt x="191" y="70"/>
                    <a:pt x="191" y="103"/>
                  </a:cubicBezTo>
                  <a:cubicBezTo>
                    <a:pt x="191" y="148"/>
                    <a:pt x="166" y="181"/>
                    <a:pt x="129" y="181"/>
                  </a:cubicBezTo>
                  <a:cubicBezTo>
                    <a:pt x="117" y="181"/>
                    <a:pt x="105" y="175"/>
                    <a:pt x="101" y="167"/>
                  </a:cubicBezTo>
                  <a:cubicBezTo>
                    <a:pt x="101" y="167"/>
                    <a:pt x="95" y="193"/>
                    <a:pt x="93" y="198"/>
                  </a:cubicBezTo>
                  <a:cubicBezTo>
                    <a:pt x="91" y="207"/>
                    <a:pt x="86" y="216"/>
                    <a:pt x="82" y="223"/>
                  </a:cubicBezTo>
                  <a:cubicBezTo>
                    <a:pt x="92" y="226"/>
                    <a:pt x="103" y="227"/>
                    <a:pt x="114" y="227"/>
                  </a:cubicBezTo>
                  <a:cubicBezTo>
                    <a:pt x="177" y="227"/>
                    <a:pt x="228" y="176"/>
                    <a:pt x="228" y="114"/>
                  </a:cubicBezTo>
                  <a:cubicBezTo>
                    <a:pt x="228" y="51"/>
                    <a:pt x="177" y="0"/>
                    <a:pt x="11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43" tIns="91422" rIns="182843" bIns="91422" numCol="1" anchor="t" anchorCtr="0" compatLnSpc="1">
              <a:prstTxWarp prst="textNoShape">
                <a:avLst/>
              </a:prstTxWarp>
            </a:bodyPr>
            <a:lstStyle/>
            <a:p>
              <a:endParaRPr lang="id-ID"/>
            </a:p>
          </p:txBody>
        </p:sp>
        <p:sp>
          <p:nvSpPr>
            <p:cNvPr id="18" name="Freeform 22">
              <a:extLst>
                <a:ext uri="{FF2B5EF4-FFF2-40B4-BE49-F238E27FC236}">
                  <a16:creationId xmlns:a16="http://schemas.microsoft.com/office/drawing/2014/main" id="{38386CB8-DBD4-42AA-BF49-EE84C0370200}"/>
                </a:ext>
              </a:extLst>
            </p:cNvPr>
            <p:cNvSpPr>
              <a:spLocks noEditPoints="1"/>
            </p:cNvSpPr>
            <p:nvPr/>
          </p:nvSpPr>
          <p:spPr bwMode="auto">
            <a:xfrm>
              <a:off x="21296585" y="6804046"/>
              <a:ext cx="1266278" cy="126425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43" tIns="91422" rIns="182843" bIns="91422" numCol="1" anchor="t" anchorCtr="0" compatLnSpc="1">
              <a:prstTxWarp prst="textNoShape">
                <a:avLst/>
              </a:prstTxWarp>
            </a:bodyPr>
            <a:lstStyle/>
            <a:p>
              <a:endParaRPr lang="id-ID"/>
            </a:p>
          </p:txBody>
        </p:sp>
        <p:grpSp>
          <p:nvGrpSpPr>
            <p:cNvPr id="19" name="Group 18">
              <a:extLst>
                <a:ext uri="{FF2B5EF4-FFF2-40B4-BE49-F238E27FC236}">
                  <a16:creationId xmlns:a16="http://schemas.microsoft.com/office/drawing/2014/main" id="{863DF8F4-4680-47D6-9777-DE363E88F237}"/>
                </a:ext>
              </a:extLst>
            </p:cNvPr>
            <p:cNvGrpSpPr/>
            <p:nvPr/>
          </p:nvGrpSpPr>
          <p:grpSpPr>
            <a:xfrm>
              <a:off x="18851428" y="4460257"/>
              <a:ext cx="1141765" cy="1062164"/>
              <a:chOff x="3338513" y="696913"/>
              <a:chExt cx="771525" cy="717550"/>
            </a:xfrm>
            <a:grpFill/>
          </p:grpSpPr>
          <p:sp>
            <p:nvSpPr>
              <p:cNvPr id="41" name="Freeform 23">
                <a:extLst>
                  <a:ext uri="{FF2B5EF4-FFF2-40B4-BE49-F238E27FC236}">
                    <a16:creationId xmlns:a16="http://schemas.microsoft.com/office/drawing/2014/main" id="{B0331E17-8966-492E-A7AF-AA2CDEC4A522}"/>
                  </a:ext>
                </a:extLst>
              </p:cNvPr>
              <p:cNvSpPr>
                <a:spLocks/>
              </p:cNvSpPr>
              <p:nvPr/>
            </p:nvSpPr>
            <p:spPr bwMode="auto">
              <a:xfrm>
                <a:off x="3586163" y="696913"/>
                <a:ext cx="523875" cy="717550"/>
              </a:xfrm>
              <a:custGeom>
                <a:avLst/>
                <a:gdLst>
                  <a:gd name="T0" fmla="*/ 115 w 125"/>
                  <a:gd name="T1" fmla="*/ 63 h 171"/>
                  <a:gd name="T2" fmla="*/ 69 w 125"/>
                  <a:gd name="T3" fmla="*/ 63 h 171"/>
                  <a:gd name="T4" fmla="*/ 85 w 125"/>
                  <a:gd name="T5" fmla="*/ 32 h 171"/>
                  <a:gd name="T6" fmla="*/ 74 w 125"/>
                  <a:gd name="T7" fmla="*/ 0 h 171"/>
                  <a:gd name="T8" fmla="*/ 61 w 125"/>
                  <a:gd name="T9" fmla="*/ 21 h 171"/>
                  <a:gd name="T10" fmla="*/ 37 w 125"/>
                  <a:gd name="T11" fmla="*/ 53 h 171"/>
                  <a:gd name="T12" fmla="*/ 0 w 125"/>
                  <a:gd name="T13" fmla="*/ 70 h 171"/>
                  <a:gd name="T14" fmla="*/ 0 w 125"/>
                  <a:gd name="T15" fmla="*/ 71 h 171"/>
                  <a:gd name="T16" fmla="*/ 0 w 125"/>
                  <a:gd name="T17" fmla="*/ 148 h 171"/>
                  <a:gd name="T18" fmla="*/ 26 w 125"/>
                  <a:gd name="T19" fmla="*/ 155 h 171"/>
                  <a:gd name="T20" fmla="*/ 76 w 125"/>
                  <a:gd name="T21" fmla="*/ 171 h 171"/>
                  <a:gd name="T22" fmla="*/ 91 w 125"/>
                  <a:gd name="T23" fmla="*/ 147 h 171"/>
                  <a:gd name="T24" fmla="*/ 103 w 125"/>
                  <a:gd name="T25" fmla="*/ 121 h 171"/>
                  <a:gd name="T26" fmla="*/ 107 w 125"/>
                  <a:gd name="T27" fmla="*/ 91 h 171"/>
                  <a:gd name="T28" fmla="*/ 115 w 125"/>
                  <a:gd name="T29"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115" y="63"/>
                    </a:moveTo>
                    <a:cubicBezTo>
                      <a:pt x="105" y="57"/>
                      <a:pt x="69" y="63"/>
                      <a:pt x="69" y="63"/>
                    </a:cubicBezTo>
                    <a:cubicBezTo>
                      <a:pt x="75" y="59"/>
                      <a:pt x="85" y="38"/>
                      <a:pt x="85" y="32"/>
                    </a:cubicBezTo>
                    <a:cubicBezTo>
                      <a:pt x="86" y="19"/>
                      <a:pt x="83" y="0"/>
                      <a:pt x="74" y="0"/>
                    </a:cubicBezTo>
                    <a:cubicBezTo>
                      <a:pt x="64" y="0"/>
                      <a:pt x="62" y="16"/>
                      <a:pt x="61" y="21"/>
                    </a:cubicBezTo>
                    <a:cubicBezTo>
                      <a:pt x="59" y="35"/>
                      <a:pt x="46" y="48"/>
                      <a:pt x="37" y="53"/>
                    </a:cubicBezTo>
                    <a:cubicBezTo>
                      <a:pt x="25" y="60"/>
                      <a:pt x="16" y="66"/>
                      <a:pt x="0" y="70"/>
                    </a:cubicBezTo>
                    <a:cubicBezTo>
                      <a:pt x="0" y="70"/>
                      <a:pt x="0" y="71"/>
                      <a:pt x="0" y="71"/>
                    </a:cubicBezTo>
                    <a:cubicBezTo>
                      <a:pt x="0" y="148"/>
                      <a:pt x="0" y="148"/>
                      <a:pt x="0" y="148"/>
                    </a:cubicBezTo>
                    <a:cubicBezTo>
                      <a:pt x="9" y="148"/>
                      <a:pt x="18" y="150"/>
                      <a:pt x="26" y="155"/>
                    </a:cubicBezTo>
                    <a:cubicBezTo>
                      <a:pt x="43" y="164"/>
                      <a:pt x="56" y="171"/>
                      <a:pt x="76" y="171"/>
                    </a:cubicBezTo>
                    <a:cubicBezTo>
                      <a:pt x="106" y="171"/>
                      <a:pt x="103" y="148"/>
                      <a:pt x="91" y="147"/>
                    </a:cubicBezTo>
                    <a:cubicBezTo>
                      <a:pt x="115" y="148"/>
                      <a:pt x="117" y="128"/>
                      <a:pt x="103" y="121"/>
                    </a:cubicBezTo>
                    <a:cubicBezTo>
                      <a:pt x="125" y="121"/>
                      <a:pt x="122" y="93"/>
                      <a:pt x="107" y="91"/>
                    </a:cubicBezTo>
                    <a:cubicBezTo>
                      <a:pt x="124" y="92"/>
                      <a:pt x="125" y="70"/>
                      <a:pt x="115" y="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Rectangle 24">
                <a:extLst>
                  <a:ext uri="{FF2B5EF4-FFF2-40B4-BE49-F238E27FC236}">
                    <a16:creationId xmlns:a16="http://schemas.microsoft.com/office/drawing/2014/main" id="{BF40ADCB-DD10-43B4-BC11-8BE601F31191}"/>
                  </a:ext>
                </a:extLst>
              </p:cNvPr>
              <p:cNvSpPr>
                <a:spLocks noChangeArrowheads="1"/>
              </p:cNvSpPr>
              <p:nvPr/>
            </p:nvSpPr>
            <p:spPr bwMode="auto">
              <a:xfrm>
                <a:off x="3338513" y="960438"/>
                <a:ext cx="163513" cy="3905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0" name="Group 19">
              <a:extLst>
                <a:ext uri="{FF2B5EF4-FFF2-40B4-BE49-F238E27FC236}">
                  <a16:creationId xmlns:a16="http://schemas.microsoft.com/office/drawing/2014/main" id="{CEA67F93-6D29-44FA-B9A1-5B1CB2A2FAE3}"/>
                </a:ext>
              </a:extLst>
            </p:cNvPr>
            <p:cNvGrpSpPr/>
            <p:nvPr/>
          </p:nvGrpSpPr>
          <p:grpSpPr>
            <a:xfrm>
              <a:off x="17016425" y="5811368"/>
              <a:ext cx="1520500" cy="1424358"/>
              <a:chOff x="544513" y="3295650"/>
              <a:chExt cx="1325563" cy="1241425"/>
            </a:xfrm>
            <a:grpFill/>
          </p:grpSpPr>
          <p:sp>
            <p:nvSpPr>
              <p:cNvPr id="38" name="Freeform 26">
                <a:extLst>
                  <a:ext uri="{FF2B5EF4-FFF2-40B4-BE49-F238E27FC236}">
                    <a16:creationId xmlns:a16="http://schemas.microsoft.com/office/drawing/2014/main" id="{22D9E7D5-C287-4FD4-9523-6C694C6849D6}"/>
                  </a:ext>
                </a:extLst>
              </p:cNvPr>
              <p:cNvSpPr>
                <a:spLocks/>
              </p:cNvSpPr>
              <p:nvPr/>
            </p:nvSpPr>
            <p:spPr bwMode="auto">
              <a:xfrm>
                <a:off x="692151" y="3351213"/>
                <a:ext cx="1077913" cy="1185862"/>
              </a:xfrm>
              <a:custGeom>
                <a:avLst/>
                <a:gdLst>
                  <a:gd name="T0" fmla="*/ 55 w 257"/>
                  <a:gd name="T1" fmla="*/ 128 h 283"/>
                  <a:gd name="T2" fmla="*/ 49 w 257"/>
                  <a:gd name="T3" fmla="*/ 128 h 283"/>
                  <a:gd name="T4" fmla="*/ 43 w 257"/>
                  <a:gd name="T5" fmla="*/ 129 h 283"/>
                  <a:gd name="T6" fmla="*/ 36 w 257"/>
                  <a:gd name="T7" fmla="*/ 133 h 283"/>
                  <a:gd name="T8" fmla="*/ 9 w 257"/>
                  <a:gd name="T9" fmla="*/ 145 h 283"/>
                  <a:gd name="T10" fmla="*/ 4 w 257"/>
                  <a:gd name="T11" fmla="*/ 167 h 283"/>
                  <a:gd name="T12" fmla="*/ 26 w 257"/>
                  <a:gd name="T13" fmla="*/ 218 h 283"/>
                  <a:gd name="T14" fmla="*/ 46 w 257"/>
                  <a:gd name="T15" fmla="*/ 229 h 283"/>
                  <a:gd name="T16" fmla="*/ 61 w 257"/>
                  <a:gd name="T17" fmla="*/ 223 h 283"/>
                  <a:gd name="T18" fmla="*/ 73 w 257"/>
                  <a:gd name="T19" fmla="*/ 243 h 283"/>
                  <a:gd name="T20" fmla="*/ 77 w 257"/>
                  <a:gd name="T21" fmla="*/ 240 h 283"/>
                  <a:gd name="T22" fmla="*/ 106 w 257"/>
                  <a:gd name="T23" fmla="*/ 273 h 283"/>
                  <a:gd name="T24" fmla="*/ 139 w 257"/>
                  <a:gd name="T25" fmla="*/ 275 h 283"/>
                  <a:gd name="T26" fmla="*/ 141 w 257"/>
                  <a:gd name="T27" fmla="*/ 242 h 283"/>
                  <a:gd name="T28" fmla="*/ 138 w 257"/>
                  <a:gd name="T29" fmla="*/ 239 h 283"/>
                  <a:gd name="T30" fmla="*/ 138 w 257"/>
                  <a:gd name="T31" fmla="*/ 239 h 283"/>
                  <a:gd name="T32" fmla="*/ 112 w 257"/>
                  <a:gd name="T33" fmla="*/ 209 h 283"/>
                  <a:gd name="T34" fmla="*/ 128 w 257"/>
                  <a:gd name="T35" fmla="*/ 194 h 283"/>
                  <a:gd name="T36" fmla="*/ 131 w 257"/>
                  <a:gd name="T37" fmla="*/ 193 h 283"/>
                  <a:gd name="T38" fmla="*/ 257 w 257"/>
                  <a:gd name="T39" fmla="*/ 188 h 283"/>
                  <a:gd name="T40" fmla="*/ 174 w 257"/>
                  <a:gd name="T41" fmla="*/ 0 h 283"/>
                  <a:gd name="T42" fmla="*/ 55 w 257"/>
                  <a:gd name="T43" fmla="*/ 12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7" h="283">
                    <a:moveTo>
                      <a:pt x="55" y="128"/>
                    </a:moveTo>
                    <a:cubicBezTo>
                      <a:pt x="53" y="127"/>
                      <a:pt x="51" y="127"/>
                      <a:pt x="49" y="128"/>
                    </a:cubicBezTo>
                    <a:cubicBezTo>
                      <a:pt x="47" y="128"/>
                      <a:pt x="45" y="128"/>
                      <a:pt x="43" y="129"/>
                    </a:cubicBezTo>
                    <a:cubicBezTo>
                      <a:pt x="41" y="130"/>
                      <a:pt x="38" y="131"/>
                      <a:pt x="36" y="133"/>
                    </a:cubicBezTo>
                    <a:cubicBezTo>
                      <a:pt x="9" y="145"/>
                      <a:pt x="9" y="145"/>
                      <a:pt x="9" y="145"/>
                    </a:cubicBezTo>
                    <a:cubicBezTo>
                      <a:pt x="2" y="148"/>
                      <a:pt x="0" y="158"/>
                      <a:pt x="4" y="167"/>
                    </a:cubicBezTo>
                    <a:cubicBezTo>
                      <a:pt x="26" y="218"/>
                      <a:pt x="26" y="218"/>
                      <a:pt x="26" y="218"/>
                    </a:cubicBezTo>
                    <a:cubicBezTo>
                      <a:pt x="30" y="227"/>
                      <a:pt x="39" y="232"/>
                      <a:pt x="46" y="229"/>
                    </a:cubicBezTo>
                    <a:cubicBezTo>
                      <a:pt x="61" y="223"/>
                      <a:pt x="61" y="223"/>
                      <a:pt x="61" y="223"/>
                    </a:cubicBezTo>
                    <a:cubicBezTo>
                      <a:pt x="73" y="243"/>
                      <a:pt x="73" y="243"/>
                      <a:pt x="73" y="243"/>
                    </a:cubicBezTo>
                    <a:cubicBezTo>
                      <a:pt x="77" y="240"/>
                      <a:pt x="77" y="240"/>
                      <a:pt x="77" y="240"/>
                    </a:cubicBezTo>
                    <a:cubicBezTo>
                      <a:pt x="106" y="273"/>
                      <a:pt x="106" y="273"/>
                      <a:pt x="106" y="273"/>
                    </a:cubicBezTo>
                    <a:cubicBezTo>
                      <a:pt x="115" y="282"/>
                      <a:pt x="129" y="283"/>
                      <a:pt x="139" y="275"/>
                    </a:cubicBezTo>
                    <a:cubicBezTo>
                      <a:pt x="149" y="266"/>
                      <a:pt x="149" y="251"/>
                      <a:pt x="141" y="242"/>
                    </a:cubicBezTo>
                    <a:cubicBezTo>
                      <a:pt x="138" y="239"/>
                      <a:pt x="138" y="239"/>
                      <a:pt x="138" y="239"/>
                    </a:cubicBezTo>
                    <a:cubicBezTo>
                      <a:pt x="138" y="239"/>
                      <a:pt x="138" y="239"/>
                      <a:pt x="138" y="239"/>
                    </a:cubicBezTo>
                    <a:cubicBezTo>
                      <a:pt x="112" y="209"/>
                      <a:pt x="112" y="209"/>
                      <a:pt x="112" y="209"/>
                    </a:cubicBezTo>
                    <a:cubicBezTo>
                      <a:pt x="128" y="194"/>
                      <a:pt x="128" y="194"/>
                      <a:pt x="128" y="194"/>
                    </a:cubicBezTo>
                    <a:cubicBezTo>
                      <a:pt x="129" y="194"/>
                      <a:pt x="130" y="193"/>
                      <a:pt x="131" y="193"/>
                    </a:cubicBezTo>
                    <a:cubicBezTo>
                      <a:pt x="197" y="178"/>
                      <a:pt x="257" y="188"/>
                      <a:pt x="257" y="188"/>
                    </a:cubicBezTo>
                    <a:cubicBezTo>
                      <a:pt x="174" y="0"/>
                      <a:pt x="174" y="0"/>
                      <a:pt x="174" y="0"/>
                    </a:cubicBezTo>
                    <a:cubicBezTo>
                      <a:pt x="161" y="54"/>
                      <a:pt x="86" y="108"/>
                      <a:pt x="55" y="1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27">
                <a:extLst>
                  <a:ext uri="{FF2B5EF4-FFF2-40B4-BE49-F238E27FC236}">
                    <a16:creationId xmlns:a16="http://schemas.microsoft.com/office/drawing/2014/main" id="{1EA8FFF8-9661-4718-B555-A983363680ED}"/>
                  </a:ext>
                </a:extLst>
              </p:cNvPr>
              <p:cNvSpPr>
                <a:spLocks/>
              </p:cNvSpPr>
              <p:nvPr/>
            </p:nvSpPr>
            <p:spPr bwMode="auto">
              <a:xfrm>
                <a:off x="1446213" y="3295650"/>
                <a:ext cx="423863" cy="865187"/>
              </a:xfrm>
              <a:custGeom>
                <a:avLst/>
                <a:gdLst>
                  <a:gd name="T0" fmla="*/ 0 w 267"/>
                  <a:gd name="T1" fmla="*/ 16 h 545"/>
                  <a:gd name="T2" fmla="*/ 233 w 267"/>
                  <a:gd name="T3" fmla="*/ 545 h 545"/>
                  <a:gd name="T4" fmla="*/ 267 w 267"/>
                  <a:gd name="T5" fmla="*/ 531 h 545"/>
                  <a:gd name="T6" fmla="*/ 32 w 267"/>
                  <a:gd name="T7" fmla="*/ 0 h 545"/>
                  <a:gd name="T8" fmla="*/ 0 w 267"/>
                  <a:gd name="T9" fmla="*/ 16 h 545"/>
                </a:gdLst>
                <a:ahLst/>
                <a:cxnLst>
                  <a:cxn ang="0">
                    <a:pos x="T0" y="T1"/>
                  </a:cxn>
                  <a:cxn ang="0">
                    <a:pos x="T2" y="T3"/>
                  </a:cxn>
                  <a:cxn ang="0">
                    <a:pos x="T4" y="T5"/>
                  </a:cxn>
                  <a:cxn ang="0">
                    <a:pos x="T6" y="T7"/>
                  </a:cxn>
                  <a:cxn ang="0">
                    <a:pos x="T8" y="T9"/>
                  </a:cxn>
                </a:cxnLst>
                <a:rect l="0" t="0" r="r" b="b"/>
                <a:pathLst>
                  <a:path w="267" h="545">
                    <a:moveTo>
                      <a:pt x="0" y="16"/>
                    </a:moveTo>
                    <a:lnTo>
                      <a:pt x="233" y="545"/>
                    </a:lnTo>
                    <a:lnTo>
                      <a:pt x="267" y="531"/>
                    </a:lnTo>
                    <a:lnTo>
                      <a:pt x="32" y="0"/>
                    </a:ln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28">
                <a:extLst>
                  <a:ext uri="{FF2B5EF4-FFF2-40B4-BE49-F238E27FC236}">
                    <a16:creationId xmlns:a16="http://schemas.microsoft.com/office/drawing/2014/main" id="{A5906D0F-EB49-4D70-9AE2-EDB73E7395D6}"/>
                  </a:ext>
                </a:extLst>
              </p:cNvPr>
              <p:cNvSpPr>
                <a:spLocks/>
              </p:cNvSpPr>
              <p:nvPr/>
            </p:nvSpPr>
            <p:spPr bwMode="auto">
              <a:xfrm>
                <a:off x="544513" y="4021138"/>
                <a:ext cx="257175" cy="339725"/>
              </a:xfrm>
              <a:custGeom>
                <a:avLst/>
                <a:gdLst>
                  <a:gd name="T0" fmla="*/ 30 w 61"/>
                  <a:gd name="T1" fmla="*/ 10 h 81"/>
                  <a:gd name="T2" fmla="*/ 28 w 61"/>
                  <a:gd name="T3" fmla="*/ 0 h 81"/>
                  <a:gd name="T4" fmla="*/ 17 w 61"/>
                  <a:gd name="T5" fmla="*/ 5 h 81"/>
                  <a:gd name="T6" fmla="*/ 1 w 61"/>
                  <a:gd name="T7" fmla="*/ 32 h 81"/>
                  <a:gd name="T8" fmla="*/ 15 w 61"/>
                  <a:gd name="T9" fmla="*/ 26 h 81"/>
                  <a:gd name="T10" fmla="*/ 21 w 61"/>
                  <a:gd name="T11" fmla="*/ 28 h 81"/>
                  <a:gd name="T12" fmla="*/ 21 w 61"/>
                  <a:gd name="T13" fmla="*/ 29 h 81"/>
                  <a:gd name="T14" fmla="*/ 22 w 61"/>
                  <a:gd name="T15" fmla="*/ 29 h 81"/>
                  <a:gd name="T16" fmla="*/ 19 w 61"/>
                  <a:gd name="T17" fmla="*/ 35 h 81"/>
                  <a:gd name="T18" fmla="*/ 4 w 61"/>
                  <a:gd name="T19" fmla="*/ 42 h 81"/>
                  <a:gd name="T20" fmla="*/ 6 w 61"/>
                  <a:gd name="T21" fmla="*/ 47 h 81"/>
                  <a:gd name="T22" fmla="*/ 21 w 61"/>
                  <a:gd name="T23" fmla="*/ 40 h 81"/>
                  <a:gd name="T24" fmla="*/ 27 w 61"/>
                  <a:gd name="T25" fmla="*/ 42 h 81"/>
                  <a:gd name="T26" fmla="*/ 28 w 61"/>
                  <a:gd name="T27" fmla="*/ 43 h 81"/>
                  <a:gd name="T28" fmla="*/ 28 w 61"/>
                  <a:gd name="T29" fmla="*/ 43 h 81"/>
                  <a:gd name="T30" fmla="*/ 25 w 61"/>
                  <a:gd name="T31" fmla="*/ 49 h 81"/>
                  <a:gd name="T32" fmla="*/ 10 w 61"/>
                  <a:gd name="T33" fmla="*/ 56 h 81"/>
                  <a:gd name="T34" fmla="*/ 12 w 61"/>
                  <a:gd name="T35" fmla="*/ 61 h 81"/>
                  <a:gd name="T36" fmla="*/ 28 w 61"/>
                  <a:gd name="T37" fmla="*/ 54 h 81"/>
                  <a:gd name="T38" fmla="*/ 34 w 61"/>
                  <a:gd name="T39" fmla="*/ 56 h 81"/>
                  <a:gd name="T40" fmla="*/ 34 w 61"/>
                  <a:gd name="T41" fmla="*/ 56 h 81"/>
                  <a:gd name="T42" fmla="*/ 34 w 61"/>
                  <a:gd name="T43" fmla="*/ 57 h 81"/>
                  <a:gd name="T44" fmla="*/ 31 w 61"/>
                  <a:gd name="T45" fmla="*/ 63 h 81"/>
                  <a:gd name="T46" fmla="*/ 17 w 61"/>
                  <a:gd name="T47" fmla="*/ 69 h 81"/>
                  <a:gd name="T48" fmla="*/ 48 w 61"/>
                  <a:gd name="T49" fmla="*/ 76 h 81"/>
                  <a:gd name="T50" fmla="*/ 61 w 61"/>
                  <a:gd name="T51" fmla="*/ 71 h 81"/>
                  <a:gd name="T52" fmla="*/ 53 w 61"/>
                  <a:gd name="T53" fmla="*/ 61 h 81"/>
                  <a:gd name="T54" fmla="*/ 30 w 61"/>
                  <a:gd name="T55" fmla="*/ 1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81">
                    <a:moveTo>
                      <a:pt x="30" y="10"/>
                    </a:moveTo>
                    <a:cubicBezTo>
                      <a:pt x="29" y="6"/>
                      <a:pt x="28" y="3"/>
                      <a:pt x="28" y="0"/>
                    </a:cubicBezTo>
                    <a:cubicBezTo>
                      <a:pt x="17" y="5"/>
                      <a:pt x="17" y="5"/>
                      <a:pt x="17" y="5"/>
                    </a:cubicBezTo>
                    <a:cubicBezTo>
                      <a:pt x="6" y="10"/>
                      <a:pt x="0" y="21"/>
                      <a:pt x="1" y="32"/>
                    </a:cubicBezTo>
                    <a:cubicBezTo>
                      <a:pt x="15" y="26"/>
                      <a:pt x="15" y="26"/>
                      <a:pt x="15" y="26"/>
                    </a:cubicBezTo>
                    <a:cubicBezTo>
                      <a:pt x="18" y="25"/>
                      <a:pt x="20" y="26"/>
                      <a:pt x="21" y="28"/>
                    </a:cubicBezTo>
                    <a:cubicBezTo>
                      <a:pt x="21" y="29"/>
                      <a:pt x="21" y="29"/>
                      <a:pt x="21" y="29"/>
                    </a:cubicBezTo>
                    <a:cubicBezTo>
                      <a:pt x="21" y="29"/>
                      <a:pt x="22" y="29"/>
                      <a:pt x="22" y="29"/>
                    </a:cubicBezTo>
                    <a:cubicBezTo>
                      <a:pt x="23" y="31"/>
                      <a:pt x="22" y="34"/>
                      <a:pt x="19" y="35"/>
                    </a:cubicBezTo>
                    <a:cubicBezTo>
                      <a:pt x="4" y="42"/>
                      <a:pt x="4" y="42"/>
                      <a:pt x="4" y="42"/>
                    </a:cubicBezTo>
                    <a:cubicBezTo>
                      <a:pt x="6" y="47"/>
                      <a:pt x="6" y="47"/>
                      <a:pt x="6" y="47"/>
                    </a:cubicBezTo>
                    <a:cubicBezTo>
                      <a:pt x="21" y="40"/>
                      <a:pt x="21" y="40"/>
                      <a:pt x="21" y="40"/>
                    </a:cubicBezTo>
                    <a:cubicBezTo>
                      <a:pt x="24" y="39"/>
                      <a:pt x="26" y="40"/>
                      <a:pt x="27" y="42"/>
                    </a:cubicBezTo>
                    <a:cubicBezTo>
                      <a:pt x="27" y="42"/>
                      <a:pt x="27" y="43"/>
                      <a:pt x="28" y="43"/>
                    </a:cubicBezTo>
                    <a:cubicBezTo>
                      <a:pt x="28" y="43"/>
                      <a:pt x="28" y="43"/>
                      <a:pt x="28" y="43"/>
                    </a:cubicBezTo>
                    <a:cubicBezTo>
                      <a:pt x="29" y="45"/>
                      <a:pt x="28" y="48"/>
                      <a:pt x="25" y="49"/>
                    </a:cubicBezTo>
                    <a:cubicBezTo>
                      <a:pt x="10" y="56"/>
                      <a:pt x="10" y="56"/>
                      <a:pt x="10" y="56"/>
                    </a:cubicBezTo>
                    <a:cubicBezTo>
                      <a:pt x="12" y="61"/>
                      <a:pt x="12" y="61"/>
                      <a:pt x="12" y="61"/>
                    </a:cubicBezTo>
                    <a:cubicBezTo>
                      <a:pt x="28" y="54"/>
                      <a:pt x="28" y="54"/>
                      <a:pt x="28" y="54"/>
                    </a:cubicBezTo>
                    <a:cubicBezTo>
                      <a:pt x="30" y="53"/>
                      <a:pt x="33" y="54"/>
                      <a:pt x="34" y="56"/>
                    </a:cubicBezTo>
                    <a:cubicBezTo>
                      <a:pt x="34" y="56"/>
                      <a:pt x="34" y="56"/>
                      <a:pt x="34" y="56"/>
                    </a:cubicBezTo>
                    <a:cubicBezTo>
                      <a:pt x="34" y="57"/>
                      <a:pt x="34" y="57"/>
                      <a:pt x="34" y="57"/>
                    </a:cubicBezTo>
                    <a:cubicBezTo>
                      <a:pt x="35" y="59"/>
                      <a:pt x="34" y="62"/>
                      <a:pt x="31" y="63"/>
                    </a:cubicBezTo>
                    <a:cubicBezTo>
                      <a:pt x="17" y="69"/>
                      <a:pt x="17" y="69"/>
                      <a:pt x="17" y="69"/>
                    </a:cubicBezTo>
                    <a:cubicBezTo>
                      <a:pt x="24" y="78"/>
                      <a:pt x="37" y="81"/>
                      <a:pt x="48" y="76"/>
                    </a:cubicBezTo>
                    <a:cubicBezTo>
                      <a:pt x="61" y="71"/>
                      <a:pt x="61" y="71"/>
                      <a:pt x="61" y="71"/>
                    </a:cubicBezTo>
                    <a:cubicBezTo>
                      <a:pt x="58" y="68"/>
                      <a:pt x="55" y="65"/>
                      <a:pt x="53" y="61"/>
                    </a:cubicBezTo>
                    <a:lnTo>
                      <a:pt x="30" y="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 name="Freeform 52">
              <a:extLst>
                <a:ext uri="{FF2B5EF4-FFF2-40B4-BE49-F238E27FC236}">
                  <a16:creationId xmlns:a16="http://schemas.microsoft.com/office/drawing/2014/main" id="{D6E33FA1-4CB0-46D6-A213-03038C235277}"/>
                </a:ext>
              </a:extLst>
            </p:cNvPr>
            <p:cNvSpPr>
              <a:spLocks/>
            </p:cNvSpPr>
            <p:nvPr/>
          </p:nvSpPr>
          <p:spPr bwMode="auto">
            <a:xfrm>
              <a:off x="14542795" y="6203899"/>
              <a:ext cx="906834" cy="1092712"/>
            </a:xfrm>
            <a:custGeom>
              <a:avLst/>
              <a:gdLst>
                <a:gd name="T0" fmla="*/ 60 w 146"/>
                <a:gd name="T1" fmla="*/ 173 h 176"/>
                <a:gd name="T2" fmla="*/ 40 w 146"/>
                <a:gd name="T3" fmla="*/ 173 h 176"/>
                <a:gd name="T4" fmla="*/ 38 w 146"/>
                <a:gd name="T5" fmla="*/ 172 h 176"/>
                <a:gd name="T6" fmla="*/ 17 w 146"/>
                <a:gd name="T7" fmla="*/ 122 h 176"/>
                <a:gd name="T8" fmla="*/ 40 w 146"/>
                <a:gd name="T9" fmla="*/ 62 h 176"/>
                <a:gd name="T10" fmla="*/ 55 w 146"/>
                <a:gd name="T11" fmla="*/ 24 h 176"/>
                <a:gd name="T12" fmla="*/ 103 w 146"/>
                <a:gd name="T13" fmla="*/ 9 h 176"/>
                <a:gd name="T14" fmla="*/ 141 w 146"/>
                <a:gd name="T15" fmla="*/ 53 h 176"/>
                <a:gd name="T16" fmla="*/ 108 w 146"/>
                <a:gd name="T17" fmla="*/ 142 h 176"/>
                <a:gd name="T18" fmla="*/ 98 w 146"/>
                <a:gd name="T19" fmla="*/ 146 h 176"/>
                <a:gd name="T20" fmla="*/ 94 w 146"/>
                <a:gd name="T21" fmla="*/ 137 h 176"/>
                <a:gd name="T22" fmla="*/ 127 w 146"/>
                <a:gd name="T23" fmla="*/ 49 h 176"/>
                <a:gd name="T24" fmla="*/ 98 w 146"/>
                <a:gd name="T25" fmla="*/ 23 h 176"/>
                <a:gd name="T26" fmla="*/ 69 w 146"/>
                <a:gd name="T27" fmla="*/ 30 h 176"/>
                <a:gd name="T28" fmla="*/ 54 w 146"/>
                <a:gd name="T29" fmla="*/ 67 h 176"/>
                <a:gd name="T30" fmla="*/ 30 w 146"/>
                <a:gd name="T31" fmla="*/ 127 h 176"/>
                <a:gd name="T32" fmla="*/ 44 w 146"/>
                <a:gd name="T33" fmla="*/ 159 h 176"/>
                <a:gd name="T34" fmla="*/ 45 w 146"/>
                <a:gd name="T35" fmla="*/ 159 h 176"/>
                <a:gd name="T36" fmla="*/ 61 w 146"/>
                <a:gd name="T37" fmla="*/ 151 h 176"/>
                <a:gd name="T38" fmla="*/ 67 w 146"/>
                <a:gd name="T39" fmla="*/ 135 h 176"/>
                <a:gd name="T40" fmla="*/ 93 w 146"/>
                <a:gd name="T41" fmla="*/ 68 h 176"/>
                <a:gd name="T42" fmla="*/ 91 w 146"/>
                <a:gd name="T43" fmla="*/ 58 h 176"/>
                <a:gd name="T44" fmla="*/ 82 w 146"/>
                <a:gd name="T45" fmla="*/ 67 h 176"/>
                <a:gd name="T46" fmla="*/ 57 w 146"/>
                <a:gd name="T47" fmla="*/ 130 h 176"/>
                <a:gd name="T48" fmla="*/ 48 w 146"/>
                <a:gd name="T49" fmla="*/ 134 h 176"/>
                <a:gd name="T50" fmla="*/ 44 w 146"/>
                <a:gd name="T51" fmla="*/ 124 h 176"/>
                <a:gd name="T52" fmla="*/ 68 w 146"/>
                <a:gd name="T53" fmla="*/ 62 h 176"/>
                <a:gd name="T54" fmla="*/ 96 w 146"/>
                <a:gd name="T55" fmla="*/ 44 h 176"/>
                <a:gd name="T56" fmla="*/ 107 w 146"/>
                <a:gd name="T57" fmla="*/ 72 h 176"/>
                <a:gd name="T58" fmla="*/ 80 w 146"/>
                <a:gd name="T59" fmla="*/ 141 h 176"/>
                <a:gd name="T60" fmla="*/ 74 w 146"/>
                <a:gd name="T61" fmla="*/ 156 h 176"/>
                <a:gd name="T62" fmla="*/ 60 w 146"/>
                <a:gd name="T63" fmla="*/ 17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76">
                  <a:moveTo>
                    <a:pt x="60" y="173"/>
                  </a:moveTo>
                  <a:cubicBezTo>
                    <a:pt x="54" y="176"/>
                    <a:pt x="47" y="176"/>
                    <a:pt x="40" y="173"/>
                  </a:cubicBezTo>
                  <a:cubicBezTo>
                    <a:pt x="38" y="172"/>
                    <a:pt x="38" y="172"/>
                    <a:pt x="38" y="172"/>
                  </a:cubicBezTo>
                  <a:cubicBezTo>
                    <a:pt x="31" y="169"/>
                    <a:pt x="0" y="160"/>
                    <a:pt x="17" y="122"/>
                  </a:cubicBezTo>
                  <a:cubicBezTo>
                    <a:pt x="24" y="106"/>
                    <a:pt x="31" y="84"/>
                    <a:pt x="40" y="62"/>
                  </a:cubicBezTo>
                  <a:cubicBezTo>
                    <a:pt x="45" y="50"/>
                    <a:pt x="50" y="37"/>
                    <a:pt x="55" y="24"/>
                  </a:cubicBezTo>
                  <a:cubicBezTo>
                    <a:pt x="64" y="1"/>
                    <a:pt x="78" y="0"/>
                    <a:pt x="103" y="9"/>
                  </a:cubicBezTo>
                  <a:cubicBezTo>
                    <a:pt x="133" y="20"/>
                    <a:pt x="146" y="39"/>
                    <a:pt x="141" y="53"/>
                  </a:cubicBezTo>
                  <a:cubicBezTo>
                    <a:pt x="135" y="73"/>
                    <a:pt x="109" y="139"/>
                    <a:pt x="108" y="142"/>
                  </a:cubicBezTo>
                  <a:cubicBezTo>
                    <a:pt x="106" y="146"/>
                    <a:pt x="102" y="148"/>
                    <a:pt x="98" y="146"/>
                  </a:cubicBezTo>
                  <a:cubicBezTo>
                    <a:pt x="95" y="145"/>
                    <a:pt x="93" y="141"/>
                    <a:pt x="94" y="137"/>
                  </a:cubicBezTo>
                  <a:cubicBezTo>
                    <a:pt x="94" y="136"/>
                    <a:pt x="121" y="68"/>
                    <a:pt x="127" y="49"/>
                  </a:cubicBezTo>
                  <a:cubicBezTo>
                    <a:pt x="129" y="45"/>
                    <a:pt x="124" y="32"/>
                    <a:pt x="98" y="23"/>
                  </a:cubicBezTo>
                  <a:cubicBezTo>
                    <a:pt x="83" y="17"/>
                    <a:pt x="76" y="10"/>
                    <a:pt x="69" y="30"/>
                  </a:cubicBezTo>
                  <a:cubicBezTo>
                    <a:pt x="64" y="42"/>
                    <a:pt x="59" y="55"/>
                    <a:pt x="54" y="67"/>
                  </a:cubicBezTo>
                  <a:cubicBezTo>
                    <a:pt x="45" y="90"/>
                    <a:pt x="37" y="111"/>
                    <a:pt x="30" y="127"/>
                  </a:cubicBezTo>
                  <a:cubicBezTo>
                    <a:pt x="20" y="152"/>
                    <a:pt x="36" y="155"/>
                    <a:pt x="44" y="159"/>
                  </a:cubicBezTo>
                  <a:cubicBezTo>
                    <a:pt x="45" y="159"/>
                    <a:pt x="45" y="159"/>
                    <a:pt x="45" y="159"/>
                  </a:cubicBezTo>
                  <a:cubicBezTo>
                    <a:pt x="52" y="162"/>
                    <a:pt x="56" y="161"/>
                    <a:pt x="61" y="151"/>
                  </a:cubicBezTo>
                  <a:cubicBezTo>
                    <a:pt x="62" y="148"/>
                    <a:pt x="64" y="142"/>
                    <a:pt x="67" y="135"/>
                  </a:cubicBezTo>
                  <a:cubicBezTo>
                    <a:pt x="75" y="115"/>
                    <a:pt x="91" y="77"/>
                    <a:pt x="93" y="68"/>
                  </a:cubicBezTo>
                  <a:cubicBezTo>
                    <a:pt x="94" y="65"/>
                    <a:pt x="94" y="59"/>
                    <a:pt x="91" y="58"/>
                  </a:cubicBezTo>
                  <a:cubicBezTo>
                    <a:pt x="87" y="56"/>
                    <a:pt x="83" y="65"/>
                    <a:pt x="82" y="67"/>
                  </a:cubicBezTo>
                  <a:cubicBezTo>
                    <a:pt x="72" y="95"/>
                    <a:pt x="58" y="130"/>
                    <a:pt x="57" y="130"/>
                  </a:cubicBezTo>
                  <a:cubicBezTo>
                    <a:pt x="56" y="134"/>
                    <a:pt x="52" y="135"/>
                    <a:pt x="48" y="134"/>
                  </a:cubicBezTo>
                  <a:cubicBezTo>
                    <a:pt x="44" y="132"/>
                    <a:pt x="42" y="128"/>
                    <a:pt x="44" y="124"/>
                  </a:cubicBezTo>
                  <a:cubicBezTo>
                    <a:pt x="44" y="124"/>
                    <a:pt x="58" y="90"/>
                    <a:pt x="68" y="62"/>
                  </a:cubicBezTo>
                  <a:cubicBezTo>
                    <a:pt x="75" y="45"/>
                    <a:pt x="87" y="41"/>
                    <a:pt x="96" y="44"/>
                  </a:cubicBezTo>
                  <a:cubicBezTo>
                    <a:pt x="106" y="47"/>
                    <a:pt x="110" y="62"/>
                    <a:pt x="107" y="72"/>
                  </a:cubicBezTo>
                  <a:cubicBezTo>
                    <a:pt x="105" y="81"/>
                    <a:pt x="93" y="111"/>
                    <a:pt x="80" y="141"/>
                  </a:cubicBezTo>
                  <a:cubicBezTo>
                    <a:pt x="78" y="148"/>
                    <a:pt x="75" y="154"/>
                    <a:pt x="74" y="156"/>
                  </a:cubicBezTo>
                  <a:cubicBezTo>
                    <a:pt x="71" y="165"/>
                    <a:pt x="66" y="171"/>
                    <a:pt x="60" y="1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43" tIns="91422" rIns="182843" bIns="91422" numCol="1" anchor="t" anchorCtr="0" compatLnSpc="1">
              <a:prstTxWarp prst="textNoShape">
                <a:avLst/>
              </a:prstTxWarp>
            </a:bodyPr>
            <a:lstStyle/>
            <a:p>
              <a:endParaRPr lang="id-ID"/>
            </a:p>
          </p:txBody>
        </p:sp>
        <p:sp>
          <p:nvSpPr>
            <p:cNvPr id="22" name="Freeform 52">
              <a:extLst>
                <a:ext uri="{FF2B5EF4-FFF2-40B4-BE49-F238E27FC236}">
                  <a16:creationId xmlns:a16="http://schemas.microsoft.com/office/drawing/2014/main" id="{E5469BB9-FE1D-4C5F-9AEE-51CE12F6941F}"/>
                </a:ext>
              </a:extLst>
            </p:cNvPr>
            <p:cNvSpPr>
              <a:spLocks/>
            </p:cNvSpPr>
            <p:nvPr/>
          </p:nvSpPr>
          <p:spPr bwMode="auto">
            <a:xfrm>
              <a:off x="20719130" y="5144829"/>
              <a:ext cx="806836" cy="972216"/>
            </a:xfrm>
            <a:custGeom>
              <a:avLst/>
              <a:gdLst>
                <a:gd name="T0" fmla="*/ 60 w 146"/>
                <a:gd name="T1" fmla="*/ 173 h 176"/>
                <a:gd name="T2" fmla="*/ 40 w 146"/>
                <a:gd name="T3" fmla="*/ 173 h 176"/>
                <a:gd name="T4" fmla="*/ 38 w 146"/>
                <a:gd name="T5" fmla="*/ 172 h 176"/>
                <a:gd name="T6" fmla="*/ 17 w 146"/>
                <a:gd name="T7" fmla="*/ 122 h 176"/>
                <a:gd name="T8" fmla="*/ 40 w 146"/>
                <a:gd name="T9" fmla="*/ 62 h 176"/>
                <a:gd name="T10" fmla="*/ 55 w 146"/>
                <a:gd name="T11" fmla="*/ 24 h 176"/>
                <a:gd name="T12" fmla="*/ 103 w 146"/>
                <a:gd name="T13" fmla="*/ 9 h 176"/>
                <a:gd name="T14" fmla="*/ 141 w 146"/>
                <a:gd name="T15" fmla="*/ 53 h 176"/>
                <a:gd name="T16" fmla="*/ 108 w 146"/>
                <a:gd name="T17" fmla="*/ 142 h 176"/>
                <a:gd name="T18" fmla="*/ 98 w 146"/>
                <a:gd name="T19" fmla="*/ 146 h 176"/>
                <a:gd name="T20" fmla="*/ 94 w 146"/>
                <a:gd name="T21" fmla="*/ 137 h 176"/>
                <a:gd name="T22" fmla="*/ 127 w 146"/>
                <a:gd name="T23" fmla="*/ 49 h 176"/>
                <a:gd name="T24" fmla="*/ 98 w 146"/>
                <a:gd name="T25" fmla="*/ 23 h 176"/>
                <a:gd name="T26" fmla="*/ 69 w 146"/>
                <a:gd name="T27" fmla="*/ 30 h 176"/>
                <a:gd name="T28" fmla="*/ 54 w 146"/>
                <a:gd name="T29" fmla="*/ 67 h 176"/>
                <a:gd name="T30" fmla="*/ 30 w 146"/>
                <a:gd name="T31" fmla="*/ 127 h 176"/>
                <a:gd name="T32" fmla="*/ 44 w 146"/>
                <a:gd name="T33" fmla="*/ 159 h 176"/>
                <a:gd name="T34" fmla="*/ 45 w 146"/>
                <a:gd name="T35" fmla="*/ 159 h 176"/>
                <a:gd name="T36" fmla="*/ 61 w 146"/>
                <a:gd name="T37" fmla="*/ 151 h 176"/>
                <a:gd name="T38" fmla="*/ 67 w 146"/>
                <a:gd name="T39" fmla="*/ 135 h 176"/>
                <a:gd name="T40" fmla="*/ 93 w 146"/>
                <a:gd name="T41" fmla="*/ 68 h 176"/>
                <a:gd name="T42" fmla="*/ 91 w 146"/>
                <a:gd name="T43" fmla="*/ 58 h 176"/>
                <a:gd name="T44" fmla="*/ 82 w 146"/>
                <a:gd name="T45" fmla="*/ 67 h 176"/>
                <a:gd name="T46" fmla="*/ 57 w 146"/>
                <a:gd name="T47" fmla="*/ 130 h 176"/>
                <a:gd name="T48" fmla="*/ 48 w 146"/>
                <a:gd name="T49" fmla="*/ 134 h 176"/>
                <a:gd name="T50" fmla="*/ 44 w 146"/>
                <a:gd name="T51" fmla="*/ 124 h 176"/>
                <a:gd name="T52" fmla="*/ 68 w 146"/>
                <a:gd name="T53" fmla="*/ 62 h 176"/>
                <a:gd name="T54" fmla="*/ 96 w 146"/>
                <a:gd name="T55" fmla="*/ 44 h 176"/>
                <a:gd name="T56" fmla="*/ 107 w 146"/>
                <a:gd name="T57" fmla="*/ 72 h 176"/>
                <a:gd name="T58" fmla="*/ 80 w 146"/>
                <a:gd name="T59" fmla="*/ 141 h 176"/>
                <a:gd name="T60" fmla="*/ 74 w 146"/>
                <a:gd name="T61" fmla="*/ 156 h 176"/>
                <a:gd name="T62" fmla="*/ 60 w 146"/>
                <a:gd name="T63" fmla="*/ 17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76">
                  <a:moveTo>
                    <a:pt x="60" y="173"/>
                  </a:moveTo>
                  <a:cubicBezTo>
                    <a:pt x="54" y="176"/>
                    <a:pt x="47" y="176"/>
                    <a:pt x="40" y="173"/>
                  </a:cubicBezTo>
                  <a:cubicBezTo>
                    <a:pt x="38" y="172"/>
                    <a:pt x="38" y="172"/>
                    <a:pt x="38" y="172"/>
                  </a:cubicBezTo>
                  <a:cubicBezTo>
                    <a:pt x="31" y="169"/>
                    <a:pt x="0" y="160"/>
                    <a:pt x="17" y="122"/>
                  </a:cubicBezTo>
                  <a:cubicBezTo>
                    <a:pt x="24" y="106"/>
                    <a:pt x="31" y="84"/>
                    <a:pt x="40" y="62"/>
                  </a:cubicBezTo>
                  <a:cubicBezTo>
                    <a:pt x="45" y="50"/>
                    <a:pt x="50" y="37"/>
                    <a:pt x="55" y="24"/>
                  </a:cubicBezTo>
                  <a:cubicBezTo>
                    <a:pt x="64" y="1"/>
                    <a:pt x="78" y="0"/>
                    <a:pt x="103" y="9"/>
                  </a:cubicBezTo>
                  <a:cubicBezTo>
                    <a:pt x="133" y="20"/>
                    <a:pt x="146" y="39"/>
                    <a:pt x="141" y="53"/>
                  </a:cubicBezTo>
                  <a:cubicBezTo>
                    <a:pt x="135" y="73"/>
                    <a:pt x="109" y="139"/>
                    <a:pt x="108" y="142"/>
                  </a:cubicBezTo>
                  <a:cubicBezTo>
                    <a:pt x="106" y="146"/>
                    <a:pt x="102" y="148"/>
                    <a:pt x="98" y="146"/>
                  </a:cubicBezTo>
                  <a:cubicBezTo>
                    <a:pt x="95" y="145"/>
                    <a:pt x="93" y="141"/>
                    <a:pt x="94" y="137"/>
                  </a:cubicBezTo>
                  <a:cubicBezTo>
                    <a:pt x="94" y="136"/>
                    <a:pt x="121" y="68"/>
                    <a:pt x="127" y="49"/>
                  </a:cubicBezTo>
                  <a:cubicBezTo>
                    <a:pt x="129" y="45"/>
                    <a:pt x="124" y="32"/>
                    <a:pt x="98" y="23"/>
                  </a:cubicBezTo>
                  <a:cubicBezTo>
                    <a:pt x="83" y="17"/>
                    <a:pt x="76" y="10"/>
                    <a:pt x="69" y="30"/>
                  </a:cubicBezTo>
                  <a:cubicBezTo>
                    <a:pt x="64" y="42"/>
                    <a:pt x="59" y="55"/>
                    <a:pt x="54" y="67"/>
                  </a:cubicBezTo>
                  <a:cubicBezTo>
                    <a:pt x="45" y="90"/>
                    <a:pt x="37" y="111"/>
                    <a:pt x="30" y="127"/>
                  </a:cubicBezTo>
                  <a:cubicBezTo>
                    <a:pt x="20" y="152"/>
                    <a:pt x="36" y="155"/>
                    <a:pt x="44" y="159"/>
                  </a:cubicBezTo>
                  <a:cubicBezTo>
                    <a:pt x="45" y="159"/>
                    <a:pt x="45" y="159"/>
                    <a:pt x="45" y="159"/>
                  </a:cubicBezTo>
                  <a:cubicBezTo>
                    <a:pt x="52" y="162"/>
                    <a:pt x="56" y="161"/>
                    <a:pt x="61" y="151"/>
                  </a:cubicBezTo>
                  <a:cubicBezTo>
                    <a:pt x="62" y="148"/>
                    <a:pt x="64" y="142"/>
                    <a:pt x="67" y="135"/>
                  </a:cubicBezTo>
                  <a:cubicBezTo>
                    <a:pt x="75" y="115"/>
                    <a:pt x="91" y="77"/>
                    <a:pt x="93" y="68"/>
                  </a:cubicBezTo>
                  <a:cubicBezTo>
                    <a:pt x="94" y="65"/>
                    <a:pt x="94" y="59"/>
                    <a:pt x="91" y="58"/>
                  </a:cubicBezTo>
                  <a:cubicBezTo>
                    <a:pt x="87" y="56"/>
                    <a:pt x="83" y="65"/>
                    <a:pt x="82" y="67"/>
                  </a:cubicBezTo>
                  <a:cubicBezTo>
                    <a:pt x="72" y="95"/>
                    <a:pt x="58" y="130"/>
                    <a:pt x="57" y="130"/>
                  </a:cubicBezTo>
                  <a:cubicBezTo>
                    <a:pt x="56" y="134"/>
                    <a:pt x="52" y="135"/>
                    <a:pt x="48" y="134"/>
                  </a:cubicBezTo>
                  <a:cubicBezTo>
                    <a:pt x="44" y="132"/>
                    <a:pt x="42" y="128"/>
                    <a:pt x="44" y="124"/>
                  </a:cubicBezTo>
                  <a:cubicBezTo>
                    <a:pt x="44" y="124"/>
                    <a:pt x="58" y="90"/>
                    <a:pt x="68" y="62"/>
                  </a:cubicBezTo>
                  <a:cubicBezTo>
                    <a:pt x="75" y="45"/>
                    <a:pt x="87" y="41"/>
                    <a:pt x="96" y="44"/>
                  </a:cubicBezTo>
                  <a:cubicBezTo>
                    <a:pt x="106" y="47"/>
                    <a:pt x="110" y="62"/>
                    <a:pt x="107" y="72"/>
                  </a:cubicBezTo>
                  <a:cubicBezTo>
                    <a:pt x="105" y="81"/>
                    <a:pt x="93" y="111"/>
                    <a:pt x="80" y="141"/>
                  </a:cubicBezTo>
                  <a:cubicBezTo>
                    <a:pt x="78" y="148"/>
                    <a:pt x="75" y="154"/>
                    <a:pt x="74" y="156"/>
                  </a:cubicBezTo>
                  <a:cubicBezTo>
                    <a:pt x="71" y="165"/>
                    <a:pt x="66" y="171"/>
                    <a:pt x="60" y="1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43" tIns="91422" rIns="182843" bIns="91422" numCol="1" anchor="t" anchorCtr="0" compatLnSpc="1">
              <a:prstTxWarp prst="textNoShape">
                <a:avLst/>
              </a:prstTxWarp>
            </a:bodyPr>
            <a:lstStyle/>
            <a:p>
              <a:endParaRPr lang="id-ID"/>
            </a:p>
          </p:txBody>
        </p:sp>
        <p:sp>
          <p:nvSpPr>
            <p:cNvPr id="23" name="Freeform 9">
              <a:extLst>
                <a:ext uri="{FF2B5EF4-FFF2-40B4-BE49-F238E27FC236}">
                  <a16:creationId xmlns:a16="http://schemas.microsoft.com/office/drawing/2014/main" id="{05DBDD0D-AA0F-473C-8C77-5ACBF53756E9}"/>
                </a:ext>
              </a:extLst>
            </p:cNvPr>
            <p:cNvSpPr>
              <a:spLocks noEditPoints="1"/>
            </p:cNvSpPr>
            <p:nvPr/>
          </p:nvSpPr>
          <p:spPr bwMode="auto">
            <a:xfrm>
              <a:off x="15108873" y="8543550"/>
              <a:ext cx="1508257" cy="1508650"/>
            </a:xfrm>
            <a:custGeom>
              <a:avLst/>
              <a:gdLst>
                <a:gd name="T0" fmla="*/ 122 w 243"/>
                <a:gd name="T1" fmla="*/ 0 h 243"/>
                <a:gd name="T2" fmla="*/ 0 w 243"/>
                <a:gd name="T3" fmla="*/ 121 h 243"/>
                <a:gd name="T4" fmla="*/ 122 w 243"/>
                <a:gd name="T5" fmla="*/ 243 h 243"/>
                <a:gd name="T6" fmla="*/ 243 w 243"/>
                <a:gd name="T7" fmla="*/ 121 h 243"/>
                <a:gd name="T8" fmla="*/ 122 w 243"/>
                <a:gd name="T9" fmla="*/ 0 h 243"/>
                <a:gd name="T10" fmla="*/ 154 w 243"/>
                <a:gd name="T11" fmla="*/ 121 h 243"/>
                <a:gd name="T12" fmla="*/ 133 w 243"/>
                <a:gd name="T13" fmla="*/ 121 h 243"/>
                <a:gd name="T14" fmla="*/ 133 w 243"/>
                <a:gd name="T15" fmla="*/ 196 h 243"/>
                <a:gd name="T16" fmla="*/ 102 w 243"/>
                <a:gd name="T17" fmla="*/ 196 h 243"/>
                <a:gd name="T18" fmla="*/ 102 w 243"/>
                <a:gd name="T19" fmla="*/ 121 h 243"/>
                <a:gd name="T20" fmla="*/ 87 w 243"/>
                <a:gd name="T21" fmla="*/ 121 h 243"/>
                <a:gd name="T22" fmla="*/ 87 w 243"/>
                <a:gd name="T23" fmla="*/ 94 h 243"/>
                <a:gd name="T24" fmla="*/ 102 w 243"/>
                <a:gd name="T25" fmla="*/ 94 h 243"/>
                <a:gd name="T26" fmla="*/ 102 w 243"/>
                <a:gd name="T27" fmla="*/ 77 h 243"/>
                <a:gd name="T28" fmla="*/ 133 w 243"/>
                <a:gd name="T29" fmla="*/ 46 h 243"/>
                <a:gd name="T30" fmla="*/ 156 w 243"/>
                <a:gd name="T31" fmla="*/ 46 h 243"/>
                <a:gd name="T32" fmla="*/ 156 w 243"/>
                <a:gd name="T33" fmla="*/ 72 h 243"/>
                <a:gd name="T34" fmla="*/ 140 w 243"/>
                <a:gd name="T35" fmla="*/ 72 h 243"/>
                <a:gd name="T36" fmla="*/ 133 w 243"/>
                <a:gd name="T37" fmla="*/ 79 h 243"/>
                <a:gd name="T38" fmla="*/ 133 w 243"/>
                <a:gd name="T39" fmla="*/ 94 h 243"/>
                <a:gd name="T40" fmla="*/ 157 w 243"/>
                <a:gd name="T41" fmla="*/ 94 h 243"/>
                <a:gd name="T42" fmla="*/ 154 w 243"/>
                <a:gd name="T43" fmla="*/ 12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43">
                  <a:moveTo>
                    <a:pt x="122" y="0"/>
                  </a:moveTo>
                  <a:cubicBezTo>
                    <a:pt x="55" y="0"/>
                    <a:pt x="0" y="54"/>
                    <a:pt x="0" y="121"/>
                  </a:cubicBezTo>
                  <a:cubicBezTo>
                    <a:pt x="0" y="188"/>
                    <a:pt x="55" y="243"/>
                    <a:pt x="122" y="243"/>
                  </a:cubicBezTo>
                  <a:cubicBezTo>
                    <a:pt x="189" y="243"/>
                    <a:pt x="243" y="188"/>
                    <a:pt x="243" y="121"/>
                  </a:cubicBezTo>
                  <a:cubicBezTo>
                    <a:pt x="243" y="54"/>
                    <a:pt x="189" y="0"/>
                    <a:pt x="122" y="0"/>
                  </a:cubicBezTo>
                  <a:close/>
                  <a:moveTo>
                    <a:pt x="154" y="121"/>
                  </a:moveTo>
                  <a:cubicBezTo>
                    <a:pt x="133" y="121"/>
                    <a:pt x="133" y="121"/>
                    <a:pt x="133" y="121"/>
                  </a:cubicBezTo>
                  <a:cubicBezTo>
                    <a:pt x="133" y="154"/>
                    <a:pt x="133" y="196"/>
                    <a:pt x="133" y="196"/>
                  </a:cubicBezTo>
                  <a:cubicBezTo>
                    <a:pt x="102" y="196"/>
                    <a:pt x="102" y="196"/>
                    <a:pt x="102" y="196"/>
                  </a:cubicBezTo>
                  <a:cubicBezTo>
                    <a:pt x="102" y="196"/>
                    <a:pt x="102" y="155"/>
                    <a:pt x="102" y="121"/>
                  </a:cubicBezTo>
                  <a:cubicBezTo>
                    <a:pt x="87" y="121"/>
                    <a:pt x="87" y="121"/>
                    <a:pt x="87" y="121"/>
                  </a:cubicBezTo>
                  <a:cubicBezTo>
                    <a:pt x="87" y="94"/>
                    <a:pt x="87" y="94"/>
                    <a:pt x="87" y="94"/>
                  </a:cubicBezTo>
                  <a:cubicBezTo>
                    <a:pt x="102" y="94"/>
                    <a:pt x="102" y="94"/>
                    <a:pt x="102" y="94"/>
                  </a:cubicBezTo>
                  <a:cubicBezTo>
                    <a:pt x="102" y="77"/>
                    <a:pt x="102" y="77"/>
                    <a:pt x="102" y="77"/>
                  </a:cubicBezTo>
                  <a:cubicBezTo>
                    <a:pt x="102" y="65"/>
                    <a:pt x="108" y="46"/>
                    <a:pt x="133" y="46"/>
                  </a:cubicBezTo>
                  <a:cubicBezTo>
                    <a:pt x="156" y="46"/>
                    <a:pt x="156" y="46"/>
                    <a:pt x="156" y="46"/>
                  </a:cubicBezTo>
                  <a:cubicBezTo>
                    <a:pt x="156" y="72"/>
                    <a:pt x="156" y="72"/>
                    <a:pt x="156" y="72"/>
                  </a:cubicBezTo>
                  <a:cubicBezTo>
                    <a:pt x="156" y="72"/>
                    <a:pt x="142" y="72"/>
                    <a:pt x="140" y="72"/>
                  </a:cubicBezTo>
                  <a:cubicBezTo>
                    <a:pt x="137" y="72"/>
                    <a:pt x="133" y="73"/>
                    <a:pt x="133" y="79"/>
                  </a:cubicBezTo>
                  <a:cubicBezTo>
                    <a:pt x="133" y="94"/>
                    <a:pt x="133" y="94"/>
                    <a:pt x="133" y="94"/>
                  </a:cubicBezTo>
                  <a:cubicBezTo>
                    <a:pt x="157" y="94"/>
                    <a:pt x="157" y="94"/>
                    <a:pt x="157" y="94"/>
                  </a:cubicBezTo>
                  <a:lnTo>
                    <a:pt x="154" y="121"/>
                  </a:lnTo>
                  <a:close/>
                </a:path>
              </a:pathLst>
            </a:custGeom>
            <a:solidFill>
              <a:schemeClr val="accent1"/>
            </a:solidFill>
            <a:ln>
              <a:noFill/>
            </a:ln>
          </p:spPr>
          <p:txBody>
            <a:bodyPr vert="horz" wrap="square" lIns="182843" tIns="91422" rIns="182843" bIns="91422" numCol="1" anchor="t" anchorCtr="0" compatLnSpc="1">
              <a:prstTxWarp prst="textNoShape">
                <a:avLst/>
              </a:prstTxWarp>
            </a:bodyPr>
            <a:lstStyle/>
            <a:p>
              <a:endParaRPr lang="id-ID"/>
            </a:p>
          </p:txBody>
        </p:sp>
        <p:sp>
          <p:nvSpPr>
            <p:cNvPr id="24" name="Freeform 36">
              <a:extLst>
                <a:ext uri="{FF2B5EF4-FFF2-40B4-BE49-F238E27FC236}">
                  <a16:creationId xmlns:a16="http://schemas.microsoft.com/office/drawing/2014/main" id="{D74D3332-2DD7-4228-A8C1-AC4DAD2DEC15}"/>
                </a:ext>
              </a:extLst>
            </p:cNvPr>
            <p:cNvSpPr>
              <a:spLocks/>
            </p:cNvSpPr>
            <p:nvPr/>
          </p:nvSpPr>
          <p:spPr bwMode="auto">
            <a:xfrm>
              <a:off x="19962652" y="7508106"/>
              <a:ext cx="873944" cy="1160862"/>
            </a:xfrm>
            <a:custGeom>
              <a:avLst/>
              <a:gdLst>
                <a:gd name="T0" fmla="*/ 3 w 141"/>
                <a:gd name="T1" fmla="*/ 157 h 187"/>
                <a:gd name="T2" fmla="*/ 3 w 141"/>
                <a:gd name="T3" fmla="*/ 155 h 187"/>
                <a:gd name="T4" fmla="*/ 36 w 141"/>
                <a:gd name="T5" fmla="*/ 131 h 187"/>
                <a:gd name="T6" fmla="*/ 38 w 141"/>
                <a:gd name="T7" fmla="*/ 130 h 187"/>
                <a:gd name="T8" fmla="*/ 60 w 141"/>
                <a:gd name="T9" fmla="*/ 139 h 187"/>
                <a:gd name="T10" fmla="*/ 87 w 141"/>
                <a:gd name="T11" fmla="*/ 105 h 187"/>
                <a:gd name="T12" fmla="*/ 99 w 141"/>
                <a:gd name="T13" fmla="*/ 65 h 187"/>
                <a:gd name="T14" fmla="*/ 79 w 141"/>
                <a:gd name="T15" fmla="*/ 50 h 187"/>
                <a:gd name="T16" fmla="*/ 80 w 141"/>
                <a:gd name="T17" fmla="*/ 10 h 187"/>
                <a:gd name="T18" fmla="*/ 82 w 141"/>
                <a:gd name="T19" fmla="*/ 8 h 187"/>
                <a:gd name="T20" fmla="*/ 96 w 141"/>
                <a:gd name="T21" fmla="*/ 0 h 187"/>
                <a:gd name="T22" fmla="*/ 100 w 141"/>
                <a:gd name="T23" fmla="*/ 1 h 187"/>
                <a:gd name="T24" fmla="*/ 123 w 141"/>
                <a:gd name="T25" fmla="*/ 15 h 187"/>
                <a:gd name="T26" fmla="*/ 113 w 141"/>
                <a:gd name="T27" fmla="*/ 123 h 187"/>
                <a:gd name="T28" fmla="*/ 32 w 141"/>
                <a:gd name="T29" fmla="*/ 187 h 187"/>
                <a:gd name="T30" fmla="*/ 32 w 141"/>
                <a:gd name="T31" fmla="*/ 187 h 187"/>
                <a:gd name="T32" fmla="*/ 31 w 141"/>
                <a:gd name="T33" fmla="*/ 187 h 187"/>
                <a:gd name="T34" fmla="*/ 7 w 141"/>
                <a:gd name="T35" fmla="*/ 176 h 187"/>
                <a:gd name="T36" fmla="*/ 3 w 141"/>
                <a:gd name="T37" fmla="*/ 15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87">
                  <a:moveTo>
                    <a:pt x="3" y="157"/>
                  </a:moveTo>
                  <a:cubicBezTo>
                    <a:pt x="3" y="155"/>
                    <a:pt x="3" y="155"/>
                    <a:pt x="3" y="155"/>
                  </a:cubicBezTo>
                  <a:cubicBezTo>
                    <a:pt x="4" y="148"/>
                    <a:pt x="33" y="131"/>
                    <a:pt x="36" y="131"/>
                  </a:cubicBezTo>
                  <a:cubicBezTo>
                    <a:pt x="38" y="130"/>
                    <a:pt x="38" y="130"/>
                    <a:pt x="38" y="130"/>
                  </a:cubicBezTo>
                  <a:cubicBezTo>
                    <a:pt x="42" y="130"/>
                    <a:pt x="48" y="133"/>
                    <a:pt x="60" y="139"/>
                  </a:cubicBezTo>
                  <a:cubicBezTo>
                    <a:pt x="70" y="132"/>
                    <a:pt x="82" y="114"/>
                    <a:pt x="87" y="105"/>
                  </a:cubicBezTo>
                  <a:cubicBezTo>
                    <a:pt x="92" y="94"/>
                    <a:pt x="99" y="77"/>
                    <a:pt x="99" y="65"/>
                  </a:cubicBezTo>
                  <a:cubicBezTo>
                    <a:pt x="86" y="58"/>
                    <a:pt x="80" y="55"/>
                    <a:pt x="79" y="50"/>
                  </a:cubicBezTo>
                  <a:cubicBezTo>
                    <a:pt x="78" y="48"/>
                    <a:pt x="76" y="14"/>
                    <a:pt x="80" y="10"/>
                  </a:cubicBezTo>
                  <a:cubicBezTo>
                    <a:pt x="82" y="8"/>
                    <a:pt x="82" y="8"/>
                    <a:pt x="82" y="8"/>
                  </a:cubicBezTo>
                  <a:cubicBezTo>
                    <a:pt x="85" y="5"/>
                    <a:pt x="89" y="0"/>
                    <a:pt x="96" y="0"/>
                  </a:cubicBezTo>
                  <a:cubicBezTo>
                    <a:pt x="97" y="0"/>
                    <a:pt x="99" y="0"/>
                    <a:pt x="100" y="1"/>
                  </a:cubicBezTo>
                  <a:cubicBezTo>
                    <a:pt x="105" y="2"/>
                    <a:pt x="117" y="7"/>
                    <a:pt x="123" y="15"/>
                  </a:cubicBezTo>
                  <a:cubicBezTo>
                    <a:pt x="127" y="20"/>
                    <a:pt x="141" y="70"/>
                    <a:pt x="113" y="123"/>
                  </a:cubicBezTo>
                  <a:cubicBezTo>
                    <a:pt x="85" y="174"/>
                    <a:pt x="39" y="187"/>
                    <a:pt x="32" y="187"/>
                  </a:cubicBezTo>
                  <a:cubicBezTo>
                    <a:pt x="32" y="187"/>
                    <a:pt x="32" y="187"/>
                    <a:pt x="32" y="187"/>
                  </a:cubicBezTo>
                  <a:cubicBezTo>
                    <a:pt x="31" y="187"/>
                    <a:pt x="31" y="187"/>
                    <a:pt x="31" y="187"/>
                  </a:cubicBezTo>
                  <a:cubicBezTo>
                    <a:pt x="21" y="186"/>
                    <a:pt x="11" y="179"/>
                    <a:pt x="7" y="176"/>
                  </a:cubicBezTo>
                  <a:cubicBezTo>
                    <a:pt x="0" y="171"/>
                    <a:pt x="2" y="162"/>
                    <a:pt x="3" y="157"/>
                  </a:cubicBezTo>
                  <a:close/>
                </a:path>
              </a:pathLst>
            </a:custGeom>
            <a:grpFill/>
            <a:ln>
              <a:noFill/>
            </a:ln>
          </p:spPr>
          <p:txBody>
            <a:bodyPr vert="horz" wrap="square" lIns="182843" tIns="91422" rIns="182843" bIns="91422" numCol="1" anchor="t" anchorCtr="0" compatLnSpc="1">
              <a:prstTxWarp prst="textNoShape">
                <a:avLst/>
              </a:prstTxWarp>
            </a:bodyPr>
            <a:lstStyle/>
            <a:p>
              <a:endParaRPr lang="id-ID"/>
            </a:p>
          </p:txBody>
        </p:sp>
        <p:sp>
          <p:nvSpPr>
            <p:cNvPr id="25" name="Freeform 38">
              <a:extLst>
                <a:ext uri="{FF2B5EF4-FFF2-40B4-BE49-F238E27FC236}">
                  <a16:creationId xmlns:a16="http://schemas.microsoft.com/office/drawing/2014/main" id="{B81C7258-B31B-410F-A5C3-8031C07878BD}"/>
                </a:ext>
              </a:extLst>
            </p:cNvPr>
            <p:cNvSpPr>
              <a:spLocks noEditPoints="1"/>
            </p:cNvSpPr>
            <p:nvPr/>
          </p:nvSpPr>
          <p:spPr bwMode="auto">
            <a:xfrm>
              <a:off x="17275043" y="8314129"/>
              <a:ext cx="1209895" cy="1229008"/>
            </a:xfrm>
            <a:custGeom>
              <a:avLst/>
              <a:gdLst>
                <a:gd name="T0" fmla="*/ 190 w 195"/>
                <a:gd name="T1" fmla="*/ 120 h 198"/>
                <a:gd name="T2" fmla="*/ 192 w 195"/>
                <a:gd name="T3" fmla="*/ 100 h 198"/>
                <a:gd name="T4" fmla="*/ 99 w 195"/>
                <a:gd name="T5" fmla="*/ 7 h 198"/>
                <a:gd name="T6" fmla="*/ 83 w 195"/>
                <a:gd name="T7" fmla="*/ 8 h 198"/>
                <a:gd name="T8" fmla="*/ 54 w 195"/>
                <a:gd name="T9" fmla="*/ 0 h 198"/>
                <a:gd name="T10" fmla="*/ 0 w 195"/>
                <a:gd name="T11" fmla="*/ 54 h 198"/>
                <a:gd name="T12" fmla="*/ 7 w 195"/>
                <a:gd name="T13" fmla="*/ 81 h 198"/>
                <a:gd name="T14" fmla="*/ 5 w 195"/>
                <a:gd name="T15" fmla="*/ 100 h 198"/>
                <a:gd name="T16" fmla="*/ 99 w 195"/>
                <a:gd name="T17" fmla="*/ 193 h 198"/>
                <a:gd name="T18" fmla="*/ 116 w 195"/>
                <a:gd name="T19" fmla="*/ 192 h 198"/>
                <a:gd name="T20" fmla="*/ 141 w 195"/>
                <a:gd name="T21" fmla="*/ 198 h 198"/>
                <a:gd name="T22" fmla="*/ 195 w 195"/>
                <a:gd name="T23" fmla="*/ 144 h 198"/>
                <a:gd name="T24" fmla="*/ 190 w 195"/>
                <a:gd name="T25" fmla="*/ 120 h 198"/>
                <a:gd name="T26" fmla="*/ 146 w 195"/>
                <a:gd name="T27" fmla="*/ 145 h 198"/>
                <a:gd name="T28" fmla="*/ 127 w 195"/>
                <a:gd name="T29" fmla="*/ 159 h 198"/>
                <a:gd name="T30" fmla="*/ 98 w 195"/>
                <a:gd name="T31" fmla="*/ 164 h 198"/>
                <a:gd name="T32" fmla="*/ 65 w 195"/>
                <a:gd name="T33" fmla="*/ 157 h 198"/>
                <a:gd name="T34" fmla="*/ 49 w 195"/>
                <a:gd name="T35" fmla="*/ 144 h 198"/>
                <a:gd name="T36" fmla="*/ 44 w 195"/>
                <a:gd name="T37" fmla="*/ 127 h 198"/>
                <a:gd name="T38" fmla="*/ 47 w 195"/>
                <a:gd name="T39" fmla="*/ 118 h 198"/>
                <a:gd name="T40" fmla="*/ 57 w 195"/>
                <a:gd name="T41" fmla="*/ 114 h 198"/>
                <a:gd name="T42" fmla="*/ 65 w 195"/>
                <a:gd name="T43" fmla="*/ 117 h 198"/>
                <a:gd name="T44" fmla="*/ 71 w 195"/>
                <a:gd name="T45" fmla="*/ 125 h 198"/>
                <a:gd name="T46" fmla="*/ 76 w 195"/>
                <a:gd name="T47" fmla="*/ 135 h 198"/>
                <a:gd name="T48" fmla="*/ 84 w 195"/>
                <a:gd name="T49" fmla="*/ 141 h 198"/>
                <a:gd name="T50" fmla="*/ 98 w 195"/>
                <a:gd name="T51" fmla="*/ 143 h 198"/>
                <a:gd name="T52" fmla="*/ 116 w 195"/>
                <a:gd name="T53" fmla="*/ 138 h 198"/>
                <a:gd name="T54" fmla="*/ 123 w 195"/>
                <a:gd name="T55" fmla="*/ 127 h 198"/>
                <a:gd name="T56" fmla="*/ 120 w 195"/>
                <a:gd name="T57" fmla="*/ 118 h 198"/>
                <a:gd name="T58" fmla="*/ 110 w 195"/>
                <a:gd name="T59" fmla="*/ 112 h 198"/>
                <a:gd name="T60" fmla="*/ 93 w 195"/>
                <a:gd name="T61" fmla="*/ 108 h 198"/>
                <a:gd name="T62" fmla="*/ 68 w 195"/>
                <a:gd name="T63" fmla="*/ 101 h 198"/>
                <a:gd name="T64" fmla="*/ 52 w 195"/>
                <a:gd name="T65" fmla="*/ 89 h 198"/>
                <a:gd name="T66" fmla="*/ 46 w 195"/>
                <a:gd name="T67" fmla="*/ 70 h 198"/>
                <a:gd name="T68" fmla="*/ 52 w 195"/>
                <a:gd name="T69" fmla="*/ 51 h 198"/>
                <a:gd name="T70" fmla="*/ 71 w 195"/>
                <a:gd name="T71" fmla="*/ 39 h 198"/>
                <a:gd name="T72" fmla="*/ 98 w 195"/>
                <a:gd name="T73" fmla="*/ 35 h 198"/>
                <a:gd name="T74" fmla="*/ 120 w 195"/>
                <a:gd name="T75" fmla="*/ 37 h 198"/>
                <a:gd name="T76" fmla="*/ 135 w 195"/>
                <a:gd name="T77" fmla="*/ 45 h 198"/>
                <a:gd name="T78" fmla="*/ 144 w 195"/>
                <a:gd name="T79" fmla="*/ 55 h 198"/>
                <a:gd name="T80" fmla="*/ 147 w 195"/>
                <a:gd name="T81" fmla="*/ 66 h 198"/>
                <a:gd name="T82" fmla="*/ 143 w 195"/>
                <a:gd name="T83" fmla="*/ 75 h 198"/>
                <a:gd name="T84" fmla="*/ 134 w 195"/>
                <a:gd name="T85" fmla="*/ 79 h 198"/>
                <a:gd name="T86" fmla="*/ 126 w 195"/>
                <a:gd name="T87" fmla="*/ 76 h 198"/>
                <a:gd name="T88" fmla="*/ 120 w 195"/>
                <a:gd name="T89" fmla="*/ 69 h 198"/>
                <a:gd name="T90" fmla="*/ 112 w 195"/>
                <a:gd name="T91" fmla="*/ 59 h 198"/>
                <a:gd name="T92" fmla="*/ 96 w 195"/>
                <a:gd name="T93" fmla="*/ 55 h 198"/>
                <a:gd name="T94" fmla="*/ 80 w 195"/>
                <a:gd name="T95" fmla="*/ 59 h 198"/>
                <a:gd name="T96" fmla="*/ 74 w 195"/>
                <a:gd name="T97" fmla="*/ 68 h 198"/>
                <a:gd name="T98" fmla="*/ 76 w 195"/>
                <a:gd name="T99" fmla="*/ 73 h 198"/>
                <a:gd name="T100" fmla="*/ 82 w 195"/>
                <a:gd name="T101" fmla="*/ 78 h 198"/>
                <a:gd name="T102" fmla="*/ 89 w 195"/>
                <a:gd name="T103" fmla="*/ 81 h 198"/>
                <a:gd name="T104" fmla="*/ 102 w 195"/>
                <a:gd name="T105" fmla="*/ 84 h 198"/>
                <a:gd name="T106" fmla="*/ 123 w 195"/>
                <a:gd name="T107" fmla="*/ 89 h 198"/>
                <a:gd name="T108" fmla="*/ 139 w 195"/>
                <a:gd name="T109" fmla="*/ 96 h 198"/>
                <a:gd name="T110" fmla="*/ 149 w 195"/>
                <a:gd name="T111" fmla="*/ 108 h 198"/>
                <a:gd name="T112" fmla="*/ 153 w 195"/>
                <a:gd name="T113" fmla="*/ 124 h 198"/>
                <a:gd name="T114" fmla="*/ 146 w 195"/>
                <a:gd name="T115" fmla="*/ 1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 h="198">
                  <a:moveTo>
                    <a:pt x="190" y="120"/>
                  </a:moveTo>
                  <a:cubicBezTo>
                    <a:pt x="191" y="114"/>
                    <a:pt x="192" y="107"/>
                    <a:pt x="192" y="100"/>
                  </a:cubicBezTo>
                  <a:cubicBezTo>
                    <a:pt x="192" y="49"/>
                    <a:pt x="150" y="7"/>
                    <a:pt x="99" y="7"/>
                  </a:cubicBezTo>
                  <a:cubicBezTo>
                    <a:pt x="93" y="7"/>
                    <a:pt x="88" y="7"/>
                    <a:pt x="83" y="8"/>
                  </a:cubicBezTo>
                  <a:cubicBezTo>
                    <a:pt x="74" y="3"/>
                    <a:pt x="64" y="0"/>
                    <a:pt x="54" y="0"/>
                  </a:cubicBezTo>
                  <a:cubicBezTo>
                    <a:pt x="24" y="0"/>
                    <a:pt x="0" y="24"/>
                    <a:pt x="0" y="54"/>
                  </a:cubicBezTo>
                  <a:cubicBezTo>
                    <a:pt x="0" y="64"/>
                    <a:pt x="2" y="73"/>
                    <a:pt x="7" y="81"/>
                  </a:cubicBezTo>
                  <a:cubicBezTo>
                    <a:pt x="6" y="87"/>
                    <a:pt x="5" y="94"/>
                    <a:pt x="5" y="100"/>
                  </a:cubicBezTo>
                  <a:cubicBezTo>
                    <a:pt x="5" y="152"/>
                    <a:pt x="47" y="193"/>
                    <a:pt x="99" y="193"/>
                  </a:cubicBezTo>
                  <a:cubicBezTo>
                    <a:pt x="104" y="193"/>
                    <a:pt x="110" y="193"/>
                    <a:pt x="116" y="192"/>
                  </a:cubicBezTo>
                  <a:cubicBezTo>
                    <a:pt x="123" y="196"/>
                    <a:pt x="132" y="198"/>
                    <a:pt x="141" y="198"/>
                  </a:cubicBezTo>
                  <a:cubicBezTo>
                    <a:pt x="171" y="198"/>
                    <a:pt x="195" y="174"/>
                    <a:pt x="195" y="144"/>
                  </a:cubicBezTo>
                  <a:cubicBezTo>
                    <a:pt x="195" y="136"/>
                    <a:pt x="193" y="127"/>
                    <a:pt x="190" y="120"/>
                  </a:cubicBezTo>
                  <a:close/>
                  <a:moveTo>
                    <a:pt x="146" y="145"/>
                  </a:moveTo>
                  <a:cubicBezTo>
                    <a:pt x="142" y="151"/>
                    <a:pt x="136" y="156"/>
                    <a:pt x="127" y="159"/>
                  </a:cubicBezTo>
                  <a:cubicBezTo>
                    <a:pt x="119" y="163"/>
                    <a:pt x="109" y="164"/>
                    <a:pt x="98" y="164"/>
                  </a:cubicBezTo>
                  <a:cubicBezTo>
                    <a:pt x="85" y="164"/>
                    <a:pt x="74" y="162"/>
                    <a:pt x="65" y="157"/>
                  </a:cubicBezTo>
                  <a:cubicBezTo>
                    <a:pt x="59" y="154"/>
                    <a:pt x="53" y="149"/>
                    <a:pt x="49" y="144"/>
                  </a:cubicBezTo>
                  <a:cubicBezTo>
                    <a:pt x="46" y="138"/>
                    <a:pt x="44" y="132"/>
                    <a:pt x="44" y="127"/>
                  </a:cubicBezTo>
                  <a:cubicBezTo>
                    <a:pt x="44" y="123"/>
                    <a:pt x="45" y="120"/>
                    <a:pt x="47" y="118"/>
                  </a:cubicBezTo>
                  <a:cubicBezTo>
                    <a:pt x="50" y="116"/>
                    <a:pt x="53" y="114"/>
                    <a:pt x="57" y="114"/>
                  </a:cubicBezTo>
                  <a:cubicBezTo>
                    <a:pt x="60" y="114"/>
                    <a:pt x="63" y="115"/>
                    <a:pt x="65" y="117"/>
                  </a:cubicBezTo>
                  <a:cubicBezTo>
                    <a:pt x="68" y="119"/>
                    <a:pt x="69" y="122"/>
                    <a:pt x="71" y="125"/>
                  </a:cubicBezTo>
                  <a:cubicBezTo>
                    <a:pt x="72" y="129"/>
                    <a:pt x="74" y="132"/>
                    <a:pt x="76" y="135"/>
                  </a:cubicBezTo>
                  <a:cubicBezTo>
                    <a:pt x="78" y="137"/>
                    <a:pt x="81" y="139"/>
                    <a:pt x="84" y="141"/>
                  </a:cubicBezTo>
                  <a:cubicBezTo>
                    <a:pt x="87" y="142"/>
                    <a:pt x="92" y="143"/>
                    <a:pt x="98" y="143"/>
                  </a:cubicBezTo>
                  <a:cubicBezTo>
                    <a:pt x="105" y="143"/>
                    <a:pt x="112" y="142"/>
                    <a:pt x="116" y="138"/>
                  </a:cubicBezTo>
                  <a:cubicBezTo>
                    <a:pt x="121" y="135"/>
                    <a:pt x="123" y="131"/>
                    <a:pt x="123" y="127"/>
                  </a:cubicBezTo>
                  <a:cubicBezTo>
                    <a:pt x="123" y="123"/>
                    <a:pt x="122" y="120"/>
                    <a:pt x="120" y="118"/>
                  </a:cubicBezTo>
                  <a:cubicBezTo>
                    <a:pt x="117" y="115"/>
                    <a:pt x="114" y="114"/>
                    <a:pt x="110" y="112"/>
                  </a:cubicBezTo>
                  <a:cubicBezTo>
                    <a:pt x="105" y="111"/>
                    <a:pt x="100" y="110"/>
                    <a:pt x="93" y="108"/>
                  </a:cubicBezTo>
                  <a:cubicBezTo>
                    <a:pt x="83" y="106"/>
                    <a:pt x="75" y="104"/>
                    <a:pt x="68" y="101"/>
                  </a:cubicBezTo>
                  <a:cubicBezTo>
                    <a:pt x="61" y="98"/>
                    <a:pt x="56" y="94"/>
                    <a:pt x="52" y="89"/>
                  </a:cubicBezTo>
                  <a:cubicBezTo>
                    <a:pt x="48" y="84"/>
                    <a:pt x="46" y="78"/>
                    <a:pt x="46" y="70"/>
                  </a:cubicBezTo>
                  <a:cubicBezTo>
                    <a:pt x="46" y="63"/>
                    <a:pt x="48" y="57"/>
                    <a:pt x="52" y="51"/>
                  </a:cubicBezTo>
                  <a:cubicBezTo>
                    <a:pt x="57" y="46"/>
                    <a:pt x="63" y="42"/>
                    <a:pt x="71" y="39"/>
                  </a:cubicBezTo>
                  <a:cubicBezTo>
                    <a:pt x="78" y="36"/>
                    <a:pt x="87" y="35"/>
                    <a:pt x="98" y="35"/>
                  </a:cubicBezTo>
                  <a:cubicBezTo>
                    <a:pt x="106" y="35"/>
                    <a:pt x="114" y="35"/>
                    <a:pt x="120" y="37"/>
                  </a:cubicBezTo>
                  <a:cubicBezTo>
                    <a:pt x="126" y="39"/>
                    <a:pt x="131" y="42"/>
                    <a:pt x="135" y="45"/>
                  </a:cubicBezTo>
                  <a:cubicBezTo>
                    <a:pt x="139" y="48"/>
                    <a:pt x="142" y="52"/>
                    <a:pt x="144" y="55"/>
                  </a:cubicBezTo>
                  <a:cubicBezTo>
                    <a:pt x="146" y="59"/>
                    <a:pt x="147" y="62"/>
                    <a:pt x="147" y="66"/>
                  </a:cubicBezTo>
                  <a:cubicBezTo>
                    <a:pt x="147" y="69"/>
                    <a:pt x="146" y="72"/>
                    <a:pt x="143" y="75"/>
                  </a:cubicBezTo>
                  <a:cubicBezTo>
                    <a:pt x="141" y="78"/>
                    <a:pt x="137" y="79"/>
                    <a:pt x="134" y="79"/>
                  </a:cubicBezTo>
                  <a:cubicBezTo>
                    <a:pt x="130" y="79"/>
                    <a:pt x="128" y="78"/>
                    <a:pt x="126" y="76"/>
                  </a:cubicBezTo>
                  <a:cubicBezTo>
                    <a:pt x="124" y="75"/>
                    <a:pt x="122" y="72"/>
                    <a:pt x="120" y="69"/>
                  </a:cubicBezTo>
                  <a:cubicBezTo>
                    <a:pt x="118" y="65"/>
                    <a:pt x="115" y="61"/>
                    <a:pt x="112" y="59"/>
                  </a:cubicBezTo>
                  <a:cubicBezTo>
                    <a:pt x="109" y="56"/>
                    <a:pt x="103" y="55"/>
                    <a:pt x="96" y="55"/>
                  </a:cubicBezTo>
                  <a:cubicBezTo>
                    <a:pt x="89" y="55"/>
                    <a:pt x="84" y="56"/>
                    <a:pt x="80" y="59"/>
                  </a:cubicBezTo>
                  <a:cubicBezTo>
                    <a:pt x="76" y="62"/>
                    <a:pt x="74" y="65"/>
                    <a:pt x="74" y="68"/>
                  </a:cubicBezTo>
                  <a:cubicBezTo>
                    <a:pt x="74" y="70"/>
                    <a:pt x="75" y="72"/>
                    <a:pt x="76" y="73"/>
                  </a:cubicBezTo>
                  <a:cubicBezTo>
                    <a:pt x="77" y="75"/>
                    <a:pt x="79" y="76"/>
                    <a:pt x="82" y="78"/>
                  </a:cubicBezTo>
                  <a:cubicBezTo>
                    <a:pt x="84" y="79"/>
                    <a:pt x="87" y="80"/>
                    <a:pt x="89" y="81"/>
                  </a:cubicBezTo>
                  <a:cubicBezTo>
                    <a:pt x="92" y="81"/>
                    <a:pt x="96" y="82"/>
                    <a:pt x="102" y="84"/>
                  </a:cubicBezTo>
                  <a:cubicBezTo>
                    <a:pt x="110" y="85"/>
                    <a:pt x="117" y="87"/>
                    <a:pt x="123" y="89"/>
                  </a:cubicBezTo>
                  <a:cubicBezTo>
                    <a:pt x="129" y="91"/>
                    <a:pt x="134" y="94"/>
                    <a:pt x="139" y="96"/>
                  </a:cubicBezTo>
                  <a:cubicBezTo>
                    <a:pt x="143" y="99"/>
                    <a:pt x="147" y="103"/>
                    <a:pt x="149" y="108"/>
                  </a:cubicBezTo>
                  <a:cubicBezTo>
                    <a:pt x="152" y="112"/>
                    <a:pt x="153" y="118"/>
                    <a:pt x="153" y="124"/>
                  </a:cubicBezTo>
                  <a:cubicBezTo>
                    <a:pt x="153" y="132"/>
                    <a:pt x="151" y="139"/>
                    <a:pt x="146" y="145"/>
                  </a:cubicBez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a:p>
          </p:txBody>
        </p:sp>
        <p:sp>
          <p:nvSpPr>
            <p:cNvPr id="26" name="Freeform 44">
              <a:extLst>
                <a:ext uri="{FF2B5EF4-FFF2-40B4-BE49-F238E27FC236}">
                  <a16:creationId xmlns:a16="http://schemas.microsoft.com/office/drawing/2014/main" id="{4E3A0873-9FE9-4655-88EC-4DA0D1A59F13}"/>
                </a:ext>
              </a:extLst>
            </p:cNvPr>
            <p:cNvSpPr>
              <a:spLocks noEditPoints="1"/>
            </p:cNvSpPr>
            <p:nvPr/>
          </p:nvSpPr>
          <p:spPr bwMode="auto">
            <a:xfrm>
              <a:off x="15449628" y="6608087"/>
              <a:ext cx="1198148" cy="1203160"/>
            </a:xfrm>
            <a:custGeom>
              <a:avLst/>
              <a:gdLst>
                <a:gd name="T0" fmla="*/ 192 w 193"/>
                <a:gd name="T1" fmla="*/ 81 h 194"/>
                <a:gd name="T2" fmla="*/ 191 w 193"/>
                <a:gd name="T3" fmla="*/ 77 h 194"/>
                <a:gd name="T4" fmla="*/ 188 w 193"/>
                <a:gd name="T5" fmla="*/ 75 h 194"/>
                <a:gd name="T6" fmla="*/ 162 w 193"/>
                <a:gd name="T7" fmla="*/ 71 h 194"/>
                <a:gd name="T8" fmla="*/ 157 w 193"/>
                <a:gd name="T9" fmla="*/ 54 h 194"/>
                <a:gd name="T10" fmla="*/ 151 w 193"/>
                <a:gd name="T11" fmla="*/ 34 h 194"/>
                <a:gd name="T12" fmla="*/ 104 w 193"/>
                <a:gd name="T13" fmla="*/ 0 h 194"/>
                <a:gd name="T14" fmla="*/ 61 w 193"/>
                <a:gd name="T15" fmla="*/ 0 h 194"/>
                <a:gd name="T16" fmla="*/ 0 w 193"/>
                <a:gd name="T17" fmla="*/ 61 h 194"/>
                <a:gd name="T18" fmla="*/ 0 w 193"/>
                <a:gd name="T19" fmla="*/ 133 h 194"/>
                <a:gd name="T20" fmla="*/ 61 w 193"/>
                <a:gd name="T21" fmla="*/ 194 h 194"/>
                <a:gd name="T22" fmla="*/ 131 w 193"/>
                <a:gd name="T23" fmla="*/ 194 h 194"/>
                <a:gd name="T24" fmla="*/ 192 w 193"/>
                <a:gd name="T25" fmla="*/ 133 h 194"/>
                <a:gd name="T26" fmla="*/ 193 w 193"/>
                <a:gd name="T27" fmla="*/ 83 h 194"/>
                <a:gd name="T28" fmla="*/ 192 w 193"/>
                <a:gd name="T29" fmla="*/ 81 h 194"/>
                <a:gd name="T30" fmla="*/ 62 w 193"/>
                <a:gd name="T31" fmla="*/ 50 h 194"/>
                <a:gd name="T32" fmla="*/ 96 w 193"/>
                <a:gd name="T33" fmla="*/ 50 h 194"/>
                <a:gd name="T34" fmla="*/ 108 w 193"/>
                <a:gd name="T35" fmla="*/ 62 h 194"/>
                <a:gd name="T36" fmla="*/ 96 w 193"/>
                <a:gd name="T37" fmla="*/ 73 h 194"/>
                <a:gd name="T38" fmla="*/ 62 w 193"/>
                <a:gd name="T39" fmla="*/ 73 h 194"/>
                <a:gd name="T40" fmla="*/ 50 w 193"/>
                <a:gd name="T41" fmla="*/ 62 h 194"/>
                <a:gd name="T42" fmla="*/ 62 w 193"/>
                <a:gd name="T43" fmla="*/ 50 h 194"/>
                <a:gd name="T44" fmla="*/ 131 w 193"/>
                <a:gd name="T45" fmla="*/ 143 h 194"/>
                <a:gd name="T46" fmla="*/ 62 w 193"/>
                <a:gd name="T47" fmla="*/ 143 h 194"/>
                <a:gd name="T48" fmla="*/ 50 w 193"/>
                <a:gd name="T49" fmla="*/ 132 h 194"/>
                <a:gd name="T50" fmla="*/ 62 w 193"/>
                <a:gd name="T51" fmla="*/ 120 h 194"/>
                <a:gd name="T52" fmla="*/ 131 w 193"/>
                <a:gd name="T53" fmla="*/ 120 h 194"/>
                <a:gd name="T54" fmla="*/ 142 w 193"/>
                <a:gd name="T55" fmla="*/ 132 h 194"/>
                <a:gd name="T56" fmla="*/ 131 w 193"/>
                <a:gd name="T57" fmla="*/ 14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3" h="194">
                  <a:moveTo>
                    <a:pt x="192" y="81"/>
                  </a:moveTo>
                  <a:cubicBezTo>
                    <a:pt x="191" y="77"/>
                    <a:pt x="191" y="77"/>
                    <a:pt x="191" y="77"/>
                  </a:cubicBezTo>
                  <a:cubicBezTo>
                    <a:pt x="188" y="75"/>
                    <a:pt x="188" y="75"/>
                    <a:pt x="188" y="75"/>
                  </a:cubicBezTo>
                  <a:cubicBezTo>
                    <a:pt x="184" y="72"/>
                    <a:pt x="166" y="75"/>
                    <a:pt x="162" y="71"/>
                  </a:cubicBezTo>
                  <a:cubicBezTo>
                    <a:pt x="158" y="68"/>
                    <a:pt x="158" y="62"/>
                    <a:pt x="157" y="54"/>
                  </a:cubicBezTo>
                  <a:cubicBezTo>
                    <a:pt x="155" y="39"/>
                    <a:pt x="153" y="39"/>
                    <a:pt x="151" y="34"/>
                  </a:cubicBezTo>
                  <a:cubicBezTo>
                    <a:pt x="143" y="16"/>
                    <a:pt x="120" y="2"/>
                    <a:pt x="104" y="0"/>
                  </a:cubicBezTo>
                  <a:cubicBezTo>
                    <a:pt x="61" y="0"/>
                    <a:pt x="61" y="0"/>
                    <a:pt x="61" y="0"/>
                  </a:cubicBezTo>
                  <a:cubicBezTo>
                    <a:pt x="28" y="0"/>
                    <a:pt x="0" y="28"/>
                    <a:pt x="0" y="61"/>
                  </a:cubicBezTo>
                  <a:cubicBezTo>
                    <a:pt x="0" y="133"/>
                    <a:pt x="0" y="133"/>
                    <a:pt x="0" y="133"/>
                  </a:cubicBezTo>
                  <a:cubicBezTo>
                    <a:pt x="0" y="166"/>
                    <a:pt x="28" y="194"/>
                    <a:pt x="61" y="194"/>
                  </a:cubicBezTo>
                  <a:cubicBezTo>
                    <a:pt x="131" y="194"/>
                    <a:pt x="131" y="194"/>
                    <a:pt x="131" y="194"/>
                  </a:cubicBezTo>
                  <a:cubicBezTo>
                    <a:pt x="165" y="194"/>
                    <a:pt x="192" y="166"/>
                    <a:pt x="192" y="133"/>
                  </a:cubicBezTo>
                  <a:cubicBezTo>
                    <a:pt x="193" y="83"/>
                    <a:pt x="193" y="83"/>
                    <a:pt x="193" y="83"/>
                  </a:cubicBezTo>
                  <a:lnTo>
                    <a:pt x="192" y="81"/>
                  </a:lnTo>
                  <a:close/>
                  <a:moveTo>
                    <a:pt x="62" y="50"/>
                  </a:moveTo>
                  <a:cubicBezTo>
                    <a:pt x="96" y="50"/>
                    <a:pt x="96" y="50"/>
                    <a:pt x="96" y="50"/>
                  </a:cubicBezTo>
                  <a:cubicBezTo>
                    <a:pt x="102" y="50"/>
                    <a:pt x="108" y="55"/>
                    <a:pt x="108" y="62"/>
                  </a:cubicBezTo>
                  <a:cubicBezTo>
                    <a:pt x="108" y="68"/>
                    <a:pt x="102" y="73"/>
                    <a:pt x="96" y="73"/>
                  </a:cubicBezTo>
                  <a:cubicBezTo>
                    <a:pt x="62" y="73"/>
                    <a:pt x="62" y="73"/>
                    <a:pt x="62" y="73"/>
                  </a:cubicBezTo>
                  <a:cubicBezTo>
                    <a:pt x="56" y="73"/>
                    <a:pt x="50" y="68"/>
                    <a:pt x="50" y="62"/>
                  </a:cubicBezTo>
                  <a:cubicBezTo>
                    <a:pt x="50" y="55"/>
                    <a:pt x="56" y="50"/>
                    <a:pt x="62" y="50"/>
                  </a:cubicBezTo>
                  <a:close/>
                  <a:moveTo>
                    <a:pt x="131" y="143"/>
                  </a:moveTo>
                  <a:cubicBezTo>
                    <a:pt x="62" y="143"/>
                    <a:pt x="62" y="143"/>
                    <a:pt x="62" y="143"/>
                  </a:cubicBezTo>
                  <a:cubicBezTo>
                    <a:pt x="56" y="143"/>
                    <a:pt x="50" y="138"/>
                    <a:pt x="50" y="132"/>
                  </a:cubicBezTo>
                  <a:cubicBezTo>
                    <a:pt x="50" y="125"/>
                    <a:pt x="56" y="120"/>
                    <a:pt x="62" y="120"/>
                  </a:cubicBezTo>
                  <a:cubicBezTo>
                    <a:pt x="131" y="120"/>
                    <a:pt x="131" y="120"/>
                    <a:pt x="131" y="120"/>
                  </a:cubicBezTo>
                  <a:cubicBezTo>
                    <a:pt x="137" y="120"/>
                    <a:pt x="142" y="125"/>
                    <a:pt x="142" y="132"/>
                  </a:cubicBezTo>
                  <a:cubicBezTo>
                    <a:pt x="142" y="138"/>
                    <a:pt x="137" y="143"/>
                    <a:pt x="131" y="143"/>
                  </a:cubicBez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a:p>
          </p:txBody>
        </p:sp>
        <p:grpSp>
          <p:nvGrpSpPr>
            <p:cNvPr id="27" name="Group 26">
              <a:extLst>
                <a:ext uri="{FF2B5EF4-FFF2-40B4-BE49-F238E27FC236}">
                  <a16:creationId xmlns:a16="http://schemas.microsoft.com/office/drawing/2014/main" id="{12B73A94-0754-48E3-A50C-58DE5BB65C5B}"/>
                </a:ext>
              </a:extLst>
            </p:cNvPr>
            <p:cNvGrpSpPr/>
            <p:nvPr/>
          </p:nvGrpSpPr>
          <p:grpSpPr>
            <a:xfrm>
              <a:off x="17150529" y="4225266"/>
              <a:ext cx="1447175" cy="1438150"/>
              <a:chOff x="2189163" y="538163"/>
              <a:chExt cx="977900" cy="971549"/>
            </a:xfrm>
            <a:grpFill/>
          </p:grpSpPr>
          <p:sp>
            <p:nvSpPr>
              <p:cNvPr id="36" name="Freeform 50">
                <a:extLst>
                  <a:ext uri="{FF2B5EF4-FFF2-40B4-BE49-F238E27FC236}">
                    <a16:creationId xmlns:a16="http://schemas.microsoft.com/office/drawing/2014/main" id="{35105332-4E0C-47E6-8E97-207FD8AEA775}"/>
                  </a:ext>
                </a:extLst>
              </p:cNvPr>
              <p:cNvSpPr>
                <a:spLocks/>
              </p:cNvSpPr>
              <p:nvPr/>
            </p:nvSpPr>
            <p:spPr bwMode="auto">
              <a:xfrm>
                <a:off x="2189163" y="538163"/>
                <a:ext cx="733425" cy="677862"/>
              </a:xfrm>
              <a:custGeom>
                <a:avLst/>
                <a:gdLst>
                  <a:gd name="T0" fmla="*/ 75 w 175"/>
                  <a:gd name="T1" fmla="*/ 162 h 162"/>
                  <a:gd name="T2" fmla="*/ 87 w 175"/>
                  <a:gd name="T3" fmla="*/ 152 h 162"/>
                  <a:gd name="T4" fmla="*/ 76 w 175"/>
                  <a:gd name="T5" fmla="*/ 142 h 162"/>
                  <a:gd name="T6" fmla="*/ 69 w 175"/>
                  <a:gd name="T7" fmla="*/ 142 h 162"/>
                  <a:gd name="T8" fmla="*/ 37 w 175"/>
                  <a:gd name="T9" fmla="*/ 109 h 162"/>
                  <a:gd name="T10" fmla="*/ 70 w 175"/>
                  <a:gd name="T11" fmla="*/ 78 h 162"/>
                  <a:gd name="T12" fmla="*/ 114 w 175"/>
                  <a:gd name="T13" fmla="*/ 78 h 162"/>
                  <a:gd name="T14" fmla="*/ 146 w 175"/>
                  <a:gd name="T15" fmla="*/ 110 h 162"/>
                  <a:gd name="T16" fmla="*/ 146 w 175"/>
                  <a:gd name="T17" fmla="*/ 151 h 162"/>
                  <a:gd name="T18" fmla="*/ 158 w 175"/>
                  <a:gd name="T19" fmla="*/ 162 h 162"/>
                  <a:gd name="T20" fmla="*/ 163 w 175"/>
                  <a:gd name="T21" fmla="*/ 162 h 162"/>
                  <a:gd name="T22" fmla="*/ 175 w 175"/>
                  <a:gd name="T23" fmla="*/ 151 h 162"/>
                  <a:gd name="T24" fmla="*/ 175 w 175"/>
                  <a:gd name="T25" fmla="*/ 15 h 162"/>
                  <a:gd name="T26" fmla="*/ 117 w 175"/>
                  <a:gd name="T27" fmla="*/ 0 h 162"/>
                  <a:gd name="T28" fmla="*/ 0 w 175"/>
                  <a:gd name="T29" fmla="*/ 116 h 162"/>
                  <a:gd name="T30" fmla="*/ 10 w 175"/>
                  <a:gd name="T31" fmla="*/ 162 h 162"/>
                  <a:gd name="T32" fmla="*/ 75 w 175"/>
                  <a:gd name="T3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2">
                    <a:moveTo>
                      <a:pt x="75" y="162"/>
                    </a:moveTo>
                    <a:cubicBezTo>
                      <a:pt x="82" y="162"/>
                      <a:pt x="87" y="158"/>
                      <a:pt x="87" y="152"/>
                    </a:cubicBezTo>
                    <a:cubicBezTo>
                      <a:pt x="87" y="147"/>
                      <a:pt x="82" y="143"/>
                      <a:pt x="76" y="142"/>
                    </a:cubicBezTo>
                    <a:cubicBezTo>
                      <a:pt x="69" y="142"/>
                      <a:pt x="69" y="142"/>
                      <a:pt x="69" y="142"/>
                    </a:cubicBezTo>
                    <a:cubicBezTo>
                      <a:pt x="52" y="141"/>
                      <a:pt x="37" y="126"/>
                      <a:pt x="37" y="109"/>
                    </a:cubicBezTo>
                    <a:cubicBezTo>
                      <a:pt x="37" y="92"/>
                      <a:pt x="52" y="78"/>
                      <a:pt x="70" y="78"/>
                    </a:cubicBezTo>
                    <a:cubicBezTo>
                      <a:pt x="114" y="78"/>
                      <a:pt x="114" y="78"/>
                      <a:pt x="114" y="78"/>
                    </a:cubicBezTo>
                    <a:cubicBezTo>
                      <a:pt x="132" y="78"/>
                      <a:pt x="146" y="92"/>
                      <a:pt x="146" y="110"/>
                    </a:cubicBezTo>
                    <a:cubicBezTo>
                      <a:pt x="146" y="151"/>
                      <a:pt x="146" y="151"/>
                      <a:pt x="146" y="151"/>
                    </a:cubicBezTo>
                    <a:cubicBezTo>
                      <a:pt x="146" y="157"/>
                      <a:pt x="152" y="162"/>
                      <a:pt x="158" y="162"/>
                    </a:cubicBezTo>
                    <a:cubicBezTo>
                      <a:pt x="163" y="162"/>
                      <a:pt x="163" y="162"/>
                      <a:pt x="163" y="162"/>
                    </a:cubicBezTo>
                    <a:cubicBezTo>
                      <a:pt x="169" y="162"/>
                      <a:pt x="175" y="157"/>
                      <a:pt x="175" y="151"/>
                    </a:cubicBezTo>
                    <a:cubicBezTo>
                      <a:pt x="175" y="15"/>
                      <a:pt x="175" y="15"/>
                      <a:pt x="175" y="15"/>
                    </a:cubicBezTo>
                    <a:cubicBezTo>
                      <a:pt x="158" y="5"/>
                      <a:pt x="138" y="0"/>
                      <a:pt x="117" y="0"/>
                    </a:cubicBezTo>
                    <a:cubicBezTo>
                      <a:pt x="52" y="0"/>
                      <a:pt x="0" y="52"/>
                      <a:pt x="0" y="116"/>
                    </a:cubicBezTo>
                    <a:cubicBezTo>
                      <a:pt x="0" y="132"/>
                      <a:pt x="4" y="148"/>
                      <a:pt x="10" y="162"/>
                    </a:cubicBezTo>
                    <a:lnTo>
                      <a:pt x="75" y="1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51">
                <a:extLst>
                  <a:ext uri="{FF2B5EF4-FFF2-40B4-BE49-F238E27FC236}">
                    <a16:creationId xmlns:a16="http://schemas.microsoft.com/office/drawing/2014/main" id="{E5B72EFB-C44A-4C6A-9137-F53632B3617F}"/>
                  </a:ext>
                </a:extLst>
              </p:cNvPr>
              <p:cNvSpPr>
                <a:spLocks/>
              </p:cNvSpPr>
              <p:nvPr/>
            </p:nvSpPr>
            <p:spPr bwMode="auto">
              <a:xfrm>
                <a:off x="2281238" y="666750"/>
                <a:ext cx="885825" cy="842962"/>
              </a:xfrm>
              <a:custGeom>
                <a:avLst/>
                <a:gdLst>
                  <a:gd name="T0" fmla="*/ 174 w 211"/>
                  <a:gd name="T1" fmla="*/ 0 h 201"/>
                  <a:gd name="T2" fmla="*/ 174 w 211"/>
                  <a:gd name="T3" fmla="*/ 120 h 201"/>
                  <a:gd name="T4" fmla="*/ 141 w 211"/>
                  <a:gd name="T5" fmla="*/ 152 h 201"/>
                  <a:gd name="T6" fmla="*/ 136 w 211"/>
                  <a:gd name="T7" fmla="*/ 152 h 201"/>
                  <a:gd name="T8" fmla="*/ 103 w 211"/>
                  <a:gd name="T9" fmla="*/ 120 h 201"/>
                  <a:gd name="T10" fmla="*/ 103 w 211"/>
                  <a:gd name="T11" fmla="*/ 79 h 201"/>
                  <a:gd name="T12" fmla="*/ 92 w 211"/>
                  <a:gd name="T13" fmla="*/ 67 h 201"/>
                  <a:gd name="T14" fmla="*/ 48 w 211"/>
                  <a:gd name="T15" fmla="*/ 67 h 201"/>
                  <a:gd name="T16" fmla="*/ 36 w 211"/>
                  <a:gd name="T17" fmla="*/ 78 h 201"/>
                  <a:gd name="T18" fmla="*/ 48 w 211"/>
                  <a:gd name="T19" fmla="*/ 90 h 201"/>
                  <a:gd name="T20" fmla="*/ 55 w 211"/>
                  <a:gd name="T21" fmla="*/ 90 h 201"/>
                  <a:gd name="T22" fmla="*/ 86 w 211"/>
                  <a:gd name="T23" fmla="*/ 122 h 201"/>
                  <a:gd name="T24" fmla="*/ 53 w 211"/>
                  <a:gd name="T25" fmla="*/ 152 h 201"/>
                  <a:gd name="T26" fmla="*/ 0 w 211"/>
                  <a:gd name="T27" fmla="*/ 152 h 201"/>
                  <a:gd name="T28" fmla="*/ 95 w 211"/>
                  <a:gd name="T29" fmla="*/ 201 h 201"/>
                  <a:gd name="T30" fmla="*/ 211 w 211"/>
                  <a:gd name="T31" fmla="*/ 85 h 201"/>
                  <a:gd name="T32" fmla="*/ 174 w 211"/>
                  <a:gd name="T33"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201">
                    <a:moveTo>
                      <a:pt x="174" y="0"/>
                    </a:moveTo>
                    <a:cubicBezTo>
                      <a:pt x="174" y="120"/>
                      <a:pt x="174" y="120"/>
                      <a:pt x="174" y="120"/>
                    </a:cubicBezTo>
                    <a:cubicBezTo>
                      <a:pt x="174" y="138"/>
                      <a:pt x="159" y="152"/>
                      <a:pt x="141" y="152"/>
                    </a:cubicBezTo>
                    <a:cubicBezTo>
                      <a:pt x="136" y="152"/>
                      <a:pt x="136" y="152"/>
                      <a:pt x="136" y="152"/>
                    </a:cubicBezTo>
                    <a:cubicBezTo>
                      <a:pt x="118" y="152"/>
                      <a:pt x="103" y="138"/>
                      <a:pt x="103" y="120"/>
                    </a:cubicBezTo>
                    <a:cubicBezTo>
                      <a:pt x="103" y="79"/>
                      <a:pt x="103" y="79"/>
                      <a:pt x="103" y="79"/>
                    </a:cubicBezTo>
                    <a:cubicBezTo>
                      <a:pt x="103" y="73"/>
                      <a:pt x="98" y="67"/>
                      <a:pt x="92" y="67"/>
                    </a:cubicBezTo>
                    <a:cubicBezTo>
                      <a:pt x="48" y="67"/>
                      <a:pt x="48" y="67"/>
                      <a:pt x="48" y="67"/>
                    </a:cubicBezTo>
                    <a:cubicBezTo>
                      <a:pt x="42" y="67"/>
                      <a:pt x="36" y="72"/>
                      <a:pt x="36" y="78"/>
                    </a:cubicBezTo>
                    <a:cubicBezTo>
                      <a:pt x="36" y="84"/>
                      <a:pt x="42" y="90"/>
                      <a:pt x="48" y="90"/>
                    </a:cubicBezTo>
                    <a:cubicBezTo>
                      <a:pt x="55" y="90"/>
                      <a:pt x="55" y="90"/>
                      <a:pt x="55" y="90"/>
                    </a:cubicBezTo>
                    <a:cubicBezTo>
                      <a:pt x="73" y="91"/>
                      <a:pt x="87" y="106"/>
                      <a:pt x="86" y="122"/>
                    </a:cubicBezTo>
                    <a:cubicBezTo>
                      <a:pt x="86" y="139"/>
                      <a:pt x="71" y="152"/>
                      <a:pt x="53" y="152"/>
                    </a:cubicBezTo>
                    <a:cubicBezTo>
                      <a:pt x="0" y="152"/>
                      <a:pt x="0" y="152"/>
                      <a:pt x="0" y="152"/>
                    </a:cubicBezTo>
                    <a:cubicBezTo>
                      <a:pt x="21" y="182"/>
                      <a:pt x="55" y="201"/>
                      <a:pt x="95" y="201"/>
                    </a:cubicBezTo>
                    <a:cubicBezTo>
                      <a:pt x="159" y="201"/>
                      <a:pt x="211" y="149"/>
                      <a:pt x="211" y="85"/>
                    </a:cubicBezTo>
                    <a:cubicBezTo>
                      <a:pt x="211" y="51"/>
                      <a:pt x="197" y="21"/>
                      <a:pt x="1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8" name="Freeform 36">
              <a:extLst>
                <a:ext uri="{FF2B5EF4-FFF2-40B4-BE49-F238E27FC236}">
                  <a16:creationId xmlns:a16="http://schemas.microsoft.com/office/drawing/2014/main" id="{70BCE7B1-4C7D-4083-AB8A-E4ADABAD7C30}"/>
                </a:ext>
              </a:extLst>
            </p:cNvPr>
            <p:cNvSpPr>
              <a:spLocks/>
            </p:cNvSpPr>
            <p:nvPr/>
          </p:nvSpPr>
          <p:spPr bwMode="auto">
            <a:xfrm>
              <a:off x="18684053" y="5990826"/>
              <a:ext cx="1138224" cy="1037898"/>
            </a:xfrm>
            <a:custGeom>
              <a:avLst/>
              <a:gdLst>
                <a:gd name="T0" fmla="*/ 189 w 255"/>
                <a:gd name="T1" fmla="*/ 10 h 233"/>
                <a:gd name="T2" fmla="*/ 104 w 255"/>
                <a:gd name="T3" fmla="*/ 16 h 233"/>
                <a:gd name="T4" fmla="*/ 18 w 255"/>
                <a:gd name="T5" fmla="*/ 30 h 233"/>
                <a:gd name="T6" fmla="*/ 6 w 255"/>
                <a:gd name="T7" fmla="*/ 30 h 233"/>
                <a:gd name="T8" fmla="*/ 3 w 255"/>
                <a:gd name="T9" fmla="*/ 46 h 233"/>
                <a:gd name="T10" fmla="*/ 115 w 255"/>
                <a:gd name="T11" fmla="*/ 228 h 233"/>
                <a:gd name="T12" fmla="*/ 124 w 255"/>
                <a:gd name="T13" fmla="*/ 233 h 233"/>
                <a:gd name="T14" fmla="*/ 130 w 255"/>
                <a:gd name="T15" fmla="*/ 231 h 233"/>
                <a:gd name="T16" fmla="*/ 134 w 255"/>
                <a:gd name="T17" fmla="*/ 216 h 233"/>
                <a:gd name="T18" fmla="*/ 84 w 255"/>
                <a:gd name="T19" fmla="*/ 135 h 233"/>
                <a:gd name="T20" fmla="*/ 170 w 255"/>
                <a:gd name="T21" fmla="*/ 121 h 233"/>
                <a:gd name="T22" fmla="*/ 255 w 255"/>
                <a:gd name="T23" fmla="*/ 115 h 233"/>
                <a:gd name="T24" fmla="*/ 189 w 255"/>
                <a:gd name="T25"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33">
                  <a:moveTo>
                    <a:pt x="189" y="10"/>
                  </a:moveTo>
                  <a:cubicBezTo>
                    <a:pt x="189" y="10"/>
                    <a:pt x="146" y="31"/>
                    <a:pt x="104" y="16"/>
                  </a:cubicBezTo>
                  <a:cubicBezTo>
                    <a:pt x="58" y="0"/>
                    <a:pt x="37" y="6"/>
                    <a:pt x="18" y="30"/>
                  </a:cubicBezTo>
                  <a:cubicBezTo>
                    <a:pt x="14" y="28"/>
                    <a:pt x="10" y="28"/>
                    <a:pt x="6" y="30"/>
                  </a:cubicBezTo>
                  <a:cubicBezTo>
                    <a:pt x="1" y="33"/>
                    <a:pt x="0" y="40"/>
                    <a:pt x="3" y="46"/>
                  </a:cubicBezTo>
                  <a:cubicBezTo>
                    <a:pt x="115" y="228"/>
                    <a:pt x="115" y="228"/>
                    <a:pt x="115" y="228"/>
                  </a:cubicBezTo>
                  <a:cubicBezTo>
                    <a:pt x="117" y="231"/>
                    <a:pt x="121" y="233"/>
                    <a:pt x="124" y="233"/>
                  </a:cubicBezTo>
                  <a:cubicBezTo>
                    <a:pt x="126" y="233"/>
                    <a:pt x="128" y="232"/>
                    <a:pt x="130" y="231"/>
                  </a:cubicBezTo>
                  <a:cubicBezTo>
                    <a:pt x="135" y="228"/>
                    <a:pt x="137" y="221"/>
                    <a:pt x="134" y="216"/>
                  </a:cubicBezTo>
                  <a:cubicBezTo>
                    <a:pt x="84" y="135"/>
                    <a:pt x="84" y="135"/>
                    <a:pt x="84" y="135"/>
                  </a:cubicBezTo>
                  <a:cubicBezTo>
                    <a:pt x="104" y="111"/>
                    <a:pt x="124" y="105"/>
                    <a:pt x="170" y="121"/>
                  </a:cubicBezTo>
                  <a:cubicBezTo>
                    <a:pt x="213" y="135"/>
                    <a:pt x="255" y="115"/>
                    <a:pt x="255" y="115"/>
                  </a:cubicBezTo>
                  <a:lnTo>
                    <a:pt x="189" y="10"/>
                  </a:ln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a:p>
          </p:txBody>
        </p:sp>
        <p:sp>
          <p:nvSpPr>
            <p:cNvPr id="29" name="Freeform 326">
              <a:extLst>
                <a:ext uri="{FF2B5EF4-FFF2-40B4-BE49-F238E27FC236}">
                  <a16:creationId xmlns:a16="http://schemas.microsoft.com/office/drawing/2014/main" id="{7BE3349C-5791-4379-A9C4-C18F26223752}"/>
                </a:ext>
              </a:extLst>
            </p:cNvPr>
            <p:cNvSpPr>
              <a:spLocks noChangeArrowheads="1"/>
            </p:cNvSpPr>
            <p:nvPr/>
          </p:nvSpPr>
          <p:spPr bwMode="auto">
            <a:xfrm>
              <a:off x="21034302" y="8307078"/>
              <a:ext cx="1038032" cy="990798"/>
            </a:xfrm>
            <a:custGeom>
              <a:avLst/>
              <a:gdLst>
                <a:gd name="T0" fmla="*/ 1347 w 1348"/>
                <a:gd name="T1" fmla="*/ 786 h 1289"/>
                <a:gd name="T2" fmla="*/ 1347 w 1348"/>
                <a:gd name="T3" fmla="*/ 1288 h 1289"/>
                <a:gd name="T4" fmla="*/ 1054 w 1348"/>
                <a:gd name="T5" fmla="*/ 1288 h 1289"/>
                <a:gd name="T6" fmla="*/ 1054 w 1348"/>
                <a:gd name="T7" fmla="*/ 819 h 1289"/>
                <a:gd name="T8" fmla="*/ 912 w 1348"/>
                <a:gd name="T9" fmla="*/ 627 h 1289"/>
                <a:gd name="T10" fmla="*/ 761 w 1348"/>
                <a:gd name="T11" fmla="*/ 736 h 1289"/>
                <a:gd name="T12" fmla="*/ 753 w 1348"/>
                <a:gd name="T13" fmla="*/ 803 h 1289"/>
                <a:gd name="T14" fmla="*/ 753 w 1348"/>
                <a:gd name="T15" fmla="*/ 1288 h 1289"/>
                <a:gd name="T16" fmla="*/ 468 w 1348"/>
                <a:gd name="T17" fmla="*/ 1288 h 1289"/>
                <a:gd name="T18" fmla="*/ 468 w 1348"/>
                <a:gd name="T19" fmla="*/ 418 h 1289"/>
                <a:gd name="T20" fmla="*/ 753 w 1348"/>
                <a:gd name="T21" fmla="*/ 418 h 1289"/>
                <a:gd name="T22" fmla="*/ 753 w 1348"/>
                <a:gd name="T23" fmla="*/ 543 h 1289"/>
                <a:gd name="T24" fmla="*/ 1012 w 1348"/>
                <a:gd name="T25" fmla="*/ 401 h 1289"/>
                <a:gd name="T26" fmla="*/ 1347 w 1348"/>
                <a:gd name="T27" fmla="*/ 786 h 1289"/>
                <a:gd name="T28" fmla="*/ 167 w 1348"/>
                <a:gd name="T29" fmla="*/ 0 h 1289"/>
                <a:gd name="T30" fmla="*/ 0 w 1348"/>
                <a:gd name="T31" fmla="*/ 151 h 1289"/>
                <a:gd name="T32" fmla="*/ 159 w 1348"/>
                <a:gd name="T33" fmla="*/ 301 h 1289"/>
                <a:gd name="T34" fmla="*/ 167 w 1348"/>
                <a:gd name="T35" fmla="*/ 301 h 1289"/>
                <a:gd name="T36" fmla="*/ 326 w 1348"/>
                <a:gd name="T37" fmla="*/ 151 h 1289"/>
                <a:gd name="T38" fmla="*/ 167 w 1348"/>
                <a:gd name="T39" fmla="*/ 0 h 1289"/>
                <a:gd name="T40" fmla="*/ 17 w 1348"/>
                <a:gd name="T41" fmla="*/ 1288 h 1289"/>
                <a:gd name="T42" fmla="*/ 310 w 1348"/>
                <a:gd name="T43" fmla="*/ 1288 h 1289"/>
                <a:gd name="T44" fmla="*/ 310 w 1348"/>
                <a:gd name="T45" fmla="*/ 418 h 1289"/>
                <a:gd name="T46" fmla="*/ 17 w 1348"/>
                <a:gd name="T47" fmla="*/ 418 h 1289"/>
                <a:gd name="T48" fmla="*/ 17 w 1348"/>
                <a:gd name="T49" fmla="*/ 1288 h 1289"/>
                <a:gd name="T50" fmla="*/ 17 w 1348"/>
                <a:gd name="T51" fmla="*/ 1288 h 1289"/>
                <a:gd name="T52" fmla="*/ 17 w 1348"/>
                <a:gd name="T53" fmla="*/ 1288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8" h="1289">
                  <a:moveTo>
                    <a:pt x="1347" y="786"/>
                  </a:moveTo>
                  <a:cubicBezTo>
                    <a:pt x="1347" y="1288"/>
                    <a:pt x="1347" y="1288"/>
                    <a:pt x="1347" y="1288"/>
                  </a:cubicBezTo>
                  <a:cubicBezTo>
                    <a:pt x="1054" y="1288"/>
                    <a:pt x="1054" y="1288"/>
                    <a:pt x="1054" y="1288"/>
                  </a:cubicBezTo>
                  <a:cubicBezTo>
                    <a:pt x="1054" y="819"/>
                    <a:pt x="1054" y="819"/>
                    <a:pt x="1054" y="819"/>
                  </a:cubicBezTo>
                  <a:cubicBezTo>
                    <a:pt x="1054" y="702"/>
                    <a:pt x="1020" y="627"/>
                    <a:pt x="912" y="627"/>
                  </a:cubicBezTo>
                  <a:cubicBezTo>
                    <a:pt x="836" y="627"/>
                    <a:pt x="786" y="677"/>
                    <a:pt x="761" y="736"/>
                  </a:cubicBezTo>
                  <a:cubicBezTo>
                    <a:pt x="761" y="752"/>
                    <a:pt x="753" y="777"/>
                    <a:pt x="753" y="803"/>
                  </a:cubicBezTo>
                  <a:cubicBezTo>
                    <a:pt x="753" y="1288"/>
                    <a:pt x="753" y="1288"/>
                    <a:pt x="753" y="1288"/>
                  </a:cubicBezTo>
                  <a:cubicBezTo>
                    <a:pt x="468" y="1288"/>
                    <a:pt x="468" y="1288"/>
                    <a:pt x="468" y="1288"/>
                  </a:cubicBezTo>
                  <a:cubicBezTo>
                    <a:pt x="468" y="1288"/>
                    <a:pt x="468" y="502"/>
                    <a:pt x="468" y="418"/>
                  </a:cubicBezTo>
                  <a:cubicBezTo>
                    <a:pt x="753" y="418"/>
                    <a:pt x="753" y="418"/>
                    <a:pt x="753" y="418"/>
                  </a:cubicBezTo>
                  <a:cubicBezTo>
                    <a:pt x="753" y="543"/>
                    <a:pt x="753" y="543"/>
                    <a:pt x="753" y="543"/>
                  </a:cubicBezTo>
                  <a:cubicBezTo>
                    <a:pt x="795" y="485"/>
                    <a:pt x="862" y="401"/>
                    <a:pt x="1012" y="401"/>
                  </a:cubicBezTo>
                  <a:cubicBezTo>
                    <a:pt x="1204" y="401"/>
                    <a:pt x="1347" y="527"/>
                    <a:pt x="1347" y="786"/>
                  </a:cubicBezTo>
                  <a:close/>
                  <a:moveTo>
                    <a:pt x="167" y="0"/>
                  </a:moveTo>
                  <a:cubicBezTo>
                    <a:pt x="67" y="0"/>
                    <a:pt x="0" y="67"/>
                    <a:pt x="0" y="151"/>
                  </a:cubicBezTo>
                  <a:cubicBezTo>
                    <a:pt x="0" y="234"/>
                    <a:pt x="67" y="301"/>
                    <a:pt x="159" y="301"/>
                  </a:cubicBezTo>
                  <a:cubicBezTo>
                    <a:pt x="167" y="301"/>
                    <a:pt x="167" y="301"/>
                    <a:pt x="167" y="301"/>
                  </a:cubicBezTo>
                  <a:cubicBezTo>
                    <a:pt x="268" y="301"/>
                    <a:pt x="326" y="234"/>
                    <a:pt x="326" y="151"/>
                  </a:cubicBezTo>
                  <a:cubicBezTo>
                    <a:pt x="326" y="67"/>
                    <a:pt x="268" y="0"/>
                    <a:pt x="167" y="0"/>
                  </a:cubicBezTo>
                  <a:close/>
                  <a:moveTo>
                    <a:pt x="17" y="1288"/>
                  </a:moveTo>
                  <a:cubicBezTo>
                    <a:pt x="310" y="1288"/>
                    <a:pt x="310" y="1288"/>
                    <a:pt x="310" y="1288"/>
                  </a:cubicBezTo>
                  <a:cubicBezTo>
                    <a:pt x="310" y="418"/>
                    <a:pt x="310" y="418"/>
                    <a:pt x="310" y="418"/>
                  </a:cubicBezTo>
                  <a:cubicBezTo>
                    <a:pt x="17" y="418"/>
                    <a:pt x="17" y="418"/>
                    <a:pt x="17" y="418"/>
                  </a:cubicBezTo>
                  <a:lnTo>
                    <a:pt x="17" y="1288"/>
                  </a:lnTo>
                  <a:close/>
                  <a:moveTo>
                    <a:pt x="17" y="1288"/>
                  </a:moveTo>
                  <a:lnTo>
                    <a:pt x="17" y="1288"/>
                  </a:lnTo>
                  <a:close/>
                </a:path>
              </a:pathLst>
            </a:custGeom>
            <a:grpFill/>
            <a:ln>
              <a:noFill/>
            </a:ln>
            <a:effectLst/>
          </p:spPr>
          <p:txBody>
            <a:bodyPr wrap="none" lIns="243785" tIns="121892" rIns="243785" bIns="121892" anchor="ctr"/>
            <a:lstStyle/>
            <a:p>
              <a:pPr>
                <a:defRPr/>
              </a:pPr>
              <a:endParaRPr lang="en-US" dirty="0">
                <a:ea typeface="SimSun" charset="0"/>
              </a:endParaRPr>
            </a:p>
          </p:txBody>
        </p:sp>
        <p:sp>
          <p:nvSpPr>
            <p:cNvPr id="30" name="AutoShape 64">
              <a:extLst>
                <a:ext uri="{FF2B5EF4-FFF2-40B4-BE49-F238E27FC236}">
                  <a16:creationId xmlns:a16="http://schemas.microsoft.com/office/drawing/2014/main" id="{DC92FAA3-BB7A-41EA-B5A5-CFAC520B448C}"/>
                </a:ext>
              </a:extLst>
            </p:cNvPr>
            <p:cNvSpPr>
              <a:spLocks/>
            </p:cNvSpPr>
            <p:nvPr/>
          </p:nvSpPr>
          <p:spPr bwMode="auto">
            <a:xfrm>
              <a:off x="19882778" y="8865254"/>
              <a:ext cx="725241" cy="722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5"/>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31" name="Freeform 234">
              <a:extLst>
                <a:ext uri="{FF2B5EF4-FFF2-40B4-BE49-F238E27FC236}">
                  <a16:creationId xmlns:a16="http://schemas.microsoft.com/office/drawing/2014/main" id="{FEBB5E25-58B5-41FC-B75C-DB0CDD363584}"/>
                </a:ext>
              </a:extLst>
            </p:cNvPr>
            <p:cNvSpPr>
              <a:spLocks noChangeArrowheads="1"/>
            </p:cNvSpPr>
            <p:nvPr/>
          </p:nvSpPr>
          <p:spPr bwMode="auto">
            <a:xfrm>
              <a:off x="20164021" y="5195835"/>
              <a:ext cx="524569" cy="754048"/>
            </a:xfrm>
            <a:custGeom>
              <a:avLst/>
              <a:gdLst>
                <a:gd name="T0" fmla="*/ 499 w 667"/>
                <a:gd name="T1" fmla="*/ 52 h 959"/>
                <a:gd name="T2" fmla="*/ 551 w 667"/>
                <a:gd name="T3" fmla="*/ 104 h 959"/>
                <a:gd name="T4" fmla="*/ 593 w 667"/>
                <a:gd name="T5" fmla="*/ 219 h 959"/>
                <a:gd name="T6" fmla="*/ 562 w 667"/>
                <a:gd name="T7" fmla="*/ 323 h 959"/>
                <a:gd name="T8" fmla="*/ 478 w 667"/>
                <a:gd name="T9" fmla="*/ 396 h 959"/>
                <a:gd name="T10" fmla="*/ 437 w 667"/>
                <a:gd name="T11" fmla="*/ 459 h 959"/>
                <a:gd name="T12" fmla="*/ 478 w 667"/>
                <a:gd name="T13" fmla="*/ 511 h 959"/>
                <a:gd name="T14" fmla="*/ 572 w 667"/>
                <a:gd name="T15" fmla="*/ 583 h 959"/>
                <a:gd name="T16" fmla="*/ 624 w 667"/>
                <a:gd name="T17" fmla="*/ 667 h 959"/>
                <a:gd name="T18" fmla="*/ 614 w 667"/>
                <a:gd name="T19" fmla="*/ 812 h 959"/>
                <a:gd name="T20" fmla="*/ 437 w 667"/>
                <a:gd name="T21" fmla="*/ 937 h 959"/>
                <a:gd name="T22" fmla="*/ 166 w 667"/>
                <a:gd name="T23" fmla="*/ 948 h 959"/>
                <a:gd name="T24" fmla="*/ 20 w 667"/>
                <a:gd name="T25" fmla="*/ 844 h 959"/>
                <a:gd name="T26" fmla="*/ 20 w 667"/>
                <a:gd name="T27" fmla="*/ 698 h 959"/>
                <a:gd name="T28" fmla="*/ 166 w 667"/>
                <a:gd name="T29" fmla="*/ 594 h 959"/>
                <a:gd name="T30" fmla="*/ 301 w 667"/>
                <a:gd name="T31" fmla="*/ 573 h 959"/>
                <a:gd name="T32" fmla="*/ 333 w 667"/>
                <a:gd name="T33" fmla="*/ 531 h 959"/>
                <a:gd name="T34" fmla="*/ 322 w 667"/>
                <a:gd name="T35" fmla="*/ 459 h 959"/>
                <a:gd name="T36" fmla="*/ 312 w 667"/>
                <a:gd name="T37" fmla="*/ 438 h 959"/>
                <a:gd name="T38" fmla="*/ 197 w 667"/>
                <a:gd name="T39" fmla="*/ 417 h 959"/>
                <a:gd name="T40" fmla="*/ 83 w 667"/>
                <a:gd name="T41" fmla="*/ 313 h 959"/>
                <a:gd name="T42" fmla="*/ 93 w 667"/>
                <a:gd name="T43" fmla="*/ 156 h 959"/>
                <a:gd name="T44" fmla="*/ 270 w 667"/>
                <a:gd name="T45" fmla="*/ 21 h 959"/>
                <a:gd name="T46" fmla="*/ 666 w 667"/>
                <a:gd name="T47" fmla="*/ 0 h 959"/>
                <a:gd name="T48" fmla="*/ 551 w 667"/>
                <a:gd name="T49" fmla="*/ 771 h 959"/>
                <a:gd name="T50" fmla="*/ 520 w 667"/>
                <a:gd name="T51" fmla="*/ 687 h 959"/>
                <a:gd name="T52" fmla="*/ 406 w 667"/>
                <a:gd name="T53" fmla="*/ 604 h 959"/>
                <a:gd name="T54" fmla="*/ 374 w 667"/>
                <a:gd name="T55" fmla="*/ 604 h 959"/>
                <a:gd name="T56" fmla="*/ 322 w 667"/>
                <a:gd name="T57" fmla="*/ 604 h 959"/>
                <a:gd name="T58" fmla="*/ 239 w 667"/>
                <a:gd name="T59" fmla="*/ 625 h 959"/>
                <a:gd name="T60" fmla="*/ 166 w 667"/>
                <a:gd name="T61" fmla="*/ 656 h 959"/>
                <a:gd name="T62" fmla="*/ 124 w 667"/>
                <a:gd name="T63" fmla="*/ 750 h 959"/>
                <a:gd name="T64" fmla="*/ 187 w 667"/>
                <a:gd name="T65" fmla="*/ 854 h 959"/>
                <a:gd name="T66" fmla="*/ 353 w 667"/>
                <a:gd name="T67" fmla="*/ 906 h 959"/>
                <a:gd name="T68" fmla="*/ 551 w 667"/>
                <a:gd name="T69" fmla="*/ 771 h 959"/>
                <a:gd name="T70" fmla="*/ 468 w 667"/>
                <a:gd name="T71" fmla="*/ 323 h 959"/>
                <a:gd name="T72" fmla="*/ 468 w 667"/>
                <a:gd name="T73" fmla="*/ 198 h 959"/>
                <a:gd name="T74" fmla="*/ 385 w 667"/>
                <a:gd name="T75" fmla="*/ 73 h 959"/>
                <a:gd name="T76" fmla="*/ 260 w 667"/>
                <a:gd name="T77" fmla="*/ 63 h 959"/>
                <a:gd name="T78" fmla="*/ 197 w 667"/>
                <a:gd name="T79" fmla="*/ 136 h 959"/>
                <a:gd name="T80" fmla="*/ 197 w 667"/>
                <a:gd name="T81" fmla="*/ 250 h 959"/>
                <a:gd name="T82" fmla="*/ 281 w 667"/>
                <a:gd name="T83" fmla="*/ 375 h 959"/>
                <a:gd name="T84" fmla="*/ 406 w 667"/>
                <a:gd name="T85" fmla="*/ 396 h 959"/>
                <a:gd name="T86" fmla="*/ 437 w 667"/>
                <a:gd name="T87" fmla="*/ 365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7" h="959">
                  <a:moveTo>
                    <a:pt x="583" y="52"/>
                  </a:moveTo>
                  <a:cubicBezTo>
                    <a:pt x="499" y="52"/>
                    <a:pt x="499" y="52"/>
                    <a:pt x="499" y="52"/>
                  </a:cubicBezTo>
                  <a:cubicBezTo>
                    <a:pt x="520" y="73"/>
                    <a:pt x="520" y="73"/>
                    <a:pt x="520" y="73"/>
                  </a:cubicBezTo>
                  <a:cubicBezTo>
                    <a:pt x="531" y="84"/>
                    <a:pt x="541" y="94"/>
                    <a:pt x="551" y="104"/>
                  </a:cubicBezTo>
                  <a:cubicBezTo>
                    <a:pt x="562" y="125"/>
                    <a:pt x="572" y="136"/>
                    <a:pt x="583" y="156"/>
                  </a:cubicBezTo>
                  <a:cubicBezTo>
                    <a:pt x="593" y="177"/>
                    <a:pt x="593" y="198"/>
                    <a:pt x="593" y="219"/>
                  </a:cubicBezTo>
                  <a:cubicBezTo>
                    <a:pt x="593" y="240"/>
                    <a:pt x="593" y="261"/>
                    <a:pt x="583" y="281"/>
                  </a:cubicBezTo>
                  <a:cubicBezTo>
                    <a:pt x="572" y="292"/>
                    <a:pt x="572" y="313"/>
                    <a:pt x="562" y="323"/>
                  </a:cubicBezTo>
                  <a:cubicBezTo>
                    <a:pt x="551" y="344"/>
                    <a:pt x="531" y="354"/>
                    <a:pt x="520" y="365"/>
                  </a:cubicBezTo>
                  <a:cubicBezTo>
                    <a:pt x="478" y="396"/>
                    <a:pt x="478" y="396"/>
                    <a:pt x="478" y="396"/>
                  </a:cubicBezTo>
                  <a:cubicBezTo>
                    <a:pt x="468" y="406"/>
                    <a:pt x="458" y="417"/>
                    <a:pt x="458" y="417"/>
                  </a:cubicBezTo>
                  <a:cubicBezTo>
                    <a:pt x="447" y="427"/>
                    <a:pt x="437" y="438"/>
                    <a:pt x="437" y="459"/>
                  </a:cubicBezTo>
                  <a:cubicBezTo>
                    <a:pt x="437" y="469"/>
                    <a:pt x="447" y="479"/>
                    <a:pt x="458" y="490"/>
                  </a:cubicBezTo>
                  <a:cubicBezTo>
                    <a:pt x="468" y="500"/>
                    <a:pt x="478" y="511"/>
                    <a:pt x="478" y="511"/>
                  </a:cubicBezTo>
                  <a:cubicBezTo>
                    <a:pt x="531" y="542"/>
                    <a:pt x="531" y="542"/>
                    <a:pt x="531" y="542"/>
                  </a:cubicBezTo>
                  <a:cubicBezTo>
                    <a:pt x="541" y="552"/>
                    <a:pt x="562" y="573"/>
                    <a:pt x="572" y="583"/>
                  </a:cubicBezTo>
                  <a:cubicBezTo>
                    <a:pt x="583" y="594"/>
                    <a:pt x="593" y="604"/>
                    <a:pt x="603" y="614"/>
                  </a:cubicBezTo>
                  <a:cubicBezTo>
                    <a:pt x="614" y="635"/>
                    <a:pt x="614" y="646"/>
                    <a:pt x="624" y="667"/>
                  </a:cubicBezTo>
                  <a:cubicBezTo>
                    <a:pt x="624" y="677"/>
                    <a:pt x="635" y="698"/>
                    <a:pt x="635" y="719"/>
                  </a:cubicBezTo>
                  <a:cubicBezTo>
                    <a:pt x="635" y="750"/>
                    <a:pt x="624" y="781"/>
                    <a:pt x="614" y="812"/>
                  </a:cubicBezTo>
                  <a:cubicBezTo>
                    <a:pt x="593" y="833"/>
                    <a:pt x="572" y="864"/>
                    <a:pt x="541" y="885"/>
                  </a:cubicBezTo>
                  <a:cubicBezTo>
                    <a:pt x="520" y="906"/>
                    <a:pt x="478" y="927"/>
                    <a:pt x="437" y="937"/>
                  </a:cubicBezTo>
                  <a:cubicBezTo>
                    <a:pt x="395" y="948"/>
                    <a:pt x="343" y="958"/>
                    <a:pt x="291" y="958"/>
                  </a:cubicBezTo>
                  <a:cubicBezTo>
                    <a:pt x="239" y="958"/>
                    <a:pt x="197" y="958"/>
                    <a:pt x="166" y="948"/>
                  </a:cubicBezTo>
                  <a:cubicBezTo>
                    <a:pt x="124" y="937"/>
                    <a:pt x="93" y="917"/>
                    <a:pt x="72" y="906"/>
                  </a:cubicBezTo>
                  <a:cubicBezTo>
                    <a:pt x="51" y="885"/>
                    <a:pt x="31" y="864"/>
                    <a:pt x="20" y="844"/>
                  </a:cubicBezTo>
                  <a:cubicBezTo>
                    <a:pt x="10" y="823"/>
                    <a:pt x="0" y="802"/>
                    <a:pt x="0" y="781"/>
                  </a:cubicBezTo>
                  <a:cubicBezTo>
                    <a:pt x="0" y="760"/>
                    <a:pt x="10" y="729"/>
                    <a:pt x="20" y="698"/>
                  </a:cubicBezTo>
                  <a:cubicBezTo>
                    <a:pt x="41" y="677"/>
                    <a:pt x="62" y="646"/>
                    <a:pt x="103" y="625"/>
                  </a:cubicBezTo>
                  <a:cubicBezTo>
                    <a:pt x="124" y="614"/>
                    <a:pt x="145" y="604"/>
                    <a:pt x="166" y="594"/>
                  </a:cubicBezTo>
                  <a:cubicBezTo>
                    <a:pt x="197" y="594"/>
                    <a:pt x="218" y="583"/>
                    <a:pt x="239" y="583"/>
                  </a:cubicBezTo>
                  <a:cubicBezTo>
                    <a:pt x="260" y="573"/>
                    <a:pt x="281" y="573"/>
                    <a:pt x="301" y="573"/>
                  </a:cubicBezTo>
                  <a:cubicBezTo>
                    <a:pt x="322" y="573"/>
                    <a:pt x="343" y="573"/>
                    <a:pt x="353" y="573"/>
                  </a:cubicBezTo>
                  <a:cubicBezTo>
                    <a:pt x="353" y="552"/>
                    <a:pt x="343" y="542"/>
                    <a:pt x="333" y="531"/>
                  </a:cubicBezTo>
                  <a:cubicBezTo>
                    <a:pt x="322" y="521"/>
                    <a:pt x="322" y="500"/>
                    <a:pt x="322" y="479"/>
                  </a:cubicBezTo>
                  <a:cubicBezTo>
                    <a:pt x="322" y="469"/>
                    <a:pt x="322" y="459"/>
                    <a:pt x="322" y="459"/>
                  </a:cubicBezTo>
                  <a:cubicBezTo>
                    <a:pt x="322" y="448"/>
                    <a:pt x="333" y="438"/>
                    <a:pt x="333" y="438"/>
                  </a:cubicBezTo>
                  <a:cubicBezTo>
                    <a:pt x="322" y="438"/>
                    <a:pt x="322" y="438"/>
                    <a:pt x="312" y="438"/>
                  </a:cubicBezTo>
                  <a:cubicBezTo>
                    <a:pt x="301" y="438"/>
                    <a:pt x="301" y="438"/>
                    <a:pt x="291" y="438"/>
                  </a:cubicBezTo>
                  <a:cubicBezTo>
                    <a:pt x="260" y="438"/>
                    <a:pt x="218" y="427"/>
                    <a:pt x="197" y="417"/>
                  </a:cubicBezTo>
                  <a:cubicBezTo>
                    <a:pt x="166" y="406"/>
                    <a:pt x="145" y="396"/>
                    <a:pt x="124" y="375"/>
                  </a:cubicBezTo>
                  <a:cubicBezTo>
                    <a:pt x="103" y="354"/>
                    <a:pt x="93" y="334"/>
                    <a:pt x="83" y="313"/>
                  </a:cubicBezTo>
                  <a:cubicBezTo>
                    <a:pt x="72" y="292"/>
                    <a:pt x="62" y="261"/>
                    <a:pt x="62" y="240"/>
                  </a:cubicBezTo>
                  <a:cubicBezTo>
                    <a:pt x="62" y="209"/>
                    <a:pt x="72" y="177"/>
                    <a:pt x="93" y="156"/>
                  </a:cubicBezTo>
                  <a:cubicBezTo>
                    <a:pt x="103" y="125"/>
                    <a:pt x="124" y="94"/>
                    <a:pt x="156" y="73"/>
                  </a:cubicBezTo>
                  <a:cubicBezTo>
                    <a:pt x="187" y="42"/>
                    <a:pt x="228" y="21"/>
                    <a:pt x="270" y="21"/>
                  </a:cubicBezTo>
                  <a:cubicBezTo>
                    <a:pt x="312" y="11"/>
                    <a:pt x="353" y="0"/>
                    <a:pt x="395" y="0"/>
                  </a:cubicBezTo>
                  <a:cubicBezTo>
                    <a:pt x="666" y="0"/>
                    <a:pt x="666" y="0"/>
                    <a:pt x="666" y="0"/>
                  </a:cubicBezTo>
                  <a:lnTo>
                    <a:pt x="583" y="52"/>
                  </a:lnTo>
                  <a:close/>
                  <a:moveTo>
                    <a:pt x="551" y="771"/>
                  </a:moveTo>
                  <a:cubicBezTo>
                    <a:pt x="551" y="750"/>
                    <a:pt x="541" y="739"/>
                    <a:pt x="541" y="729"/>
                  </a:cubicBezTo>
                  <a:cubicBezTo>
                    <a:pt x="531" y="708"/>
                    <a:pt x="531" y="698"/>
                    <a:pt x="520" y="687"/>
                  </a:cubicBezTo>
                  <a:cubicBezTo>
                    <a:pt x="510" y="677"/>
                    <a:pt x="489" y="667"/>
                    <a:pt x="468" y="646"/>
                  </a:cubicBezTo>
                  <a:cubicBezTo>
                    <a:pt x="458" y="635"/>
                    <a:pt x="426" y="625"/>
                    <a:pt x="406" y="604"/>
                  </a:cubicBezTo>
                  <a:lnTo>
                    <a:pt x="395" y="604"/>
                  </a:lnTo>
                  <a:cubicBezTo>
                    <a:pt x="374" y="604"/>
                    <a:pt x="374" y="604"/>
                    <a:pt x="374" y="604"/>
                  </a:cubicBezTo>
                  <a:cubicBezTo>
                    <a:pt x="374" y="604"/>
                    <a:pt x="364" y="604"/>
                    <a:pt x="353" y="604"/>
                  </a:cubicBezTo>
                  <a:cubicBezTo>
                    <a:pt x="343" y="604"/>
                    <a:pt x="333" y="604"/>
                    <a:pt x="322" y="604"/>
                  </a:cubicBezTo>
                  <a:cubicBezTo>
                    <a:pt x="312" y="604"/>
                    <a:pt x="291" y="604"/>
                    <a:pt x="281" y="614"/>
                  </a:cubicBezTo>
                  <a:cubicBezTo>
                    <a:pt x="260" y="614"/>
                    <a:pt x="249" y="614"/>
                    <a:pt x="239" y="625"/>
                  </a:cubicBezTo>
                  <a:cubicBezTo>
                    <a:pt x="228" y="625"/>
                    <a:pt x="218" y="625"/>
                    <a:pt x="208" y="635"/>
                  </a:cubicBezTo>
                  <a:cubicBezTo>
                    <a:pt x="187" y="635"/>
                    <a:pt x="176" y="646"/>
                    <a:pt x="166" y="656"/>
                  </a:cubicBezTo>
                  <a:cubicBezTo>
                    <a:pt x="156" y="667"/>
                    <a:pt x="145" y="677"/>
                    <a:pt x="135" y="698"/>
                  </a:cubicBezTo>
                  <a:cubicBezTo>
                    <a:pt x="124" y="708"/>
                    <a:pt x="124" y="729"/>
                    <a:pt x="124" y="750"/>
                  </a:cubicBezTo>
                  <a:cubicBezTo>
                    <a:pt x="124" y="771"/>
                    <a:pt x="124" y="792"/>
                    <a:pt x="135" y="812"/>
                  </a:cubicBezTo>
                  <a:cubicBezTo>
                    <a:pt x="145" y="833"/>
                    <a:pt x="166" y="844"/>
                    <a:pt x="187" y="854"/>
                  </a:cubicBezTo>
                  <a:cubicBezTo>
                    <a:pt x="208" y="875"/>
                    <a:pt x="228" y="885"/>
                    <a:pt x="260" y="896"/>
                  </a:cubicBezTo>
                  <a:cubicBezTo>
                    <a:pt x="281" y="896"/>
                    <a:pt x="322" y="906"/>
                    <a:pt x="353" y="906"/>
                  </a:cubicBezTo>
                  <a:cubicBezTo>
                    <a:pt x="416" y="906"/>
                    <a:pt x="468" y="885"/>
                    <a:pt x="499" y="864"/>
                  </a:cubicBezTo>
                  <a:cubicBezTo>
                    <a:pt x="531" y="844"/>
                    <a:pt x="551" y="802"/>
                    <a:pt x="551" y="771"/>
                  </a:cubicBezTo>
                  <a:close/>
                  <a:moveTo>
                    <a:pt x="437" y="365"/>
                  </a:moveTo>
                  <a:cubicBezTo>
                    <a:pt x="458" y="354"/>
                    <a:pt x="468" y="334"/>
                    <a:pt x="468" y="323"/>
                  </a:cubicBezTo>
                  <a:cubicBezTo>
                    <a:pt x="468" y="302"/>
                    <a:pt x="478" y="292"/>
                    <a:pt x="478" y="271"/>
                  </a:cubicBezTo>
                  <a:cubicBezTo>
                    <a:pt x="478" y="250"/>
                    <a:pt x="468" y="229"/>
                    <a:pt x="468" y="198"/>
                  </a:cubicBezTo>
                  <a:cubicBezTo>
                    <a:pt x="458" y="177"/>
                    <a:pt x="447" y="146"/>
                    <a:pt x="437" y="125"/>
                  </a:cubicBezTo>
                  <a:cubicBezTo>
                    <a:pt x="416" y="104"/>
                    <a:pt x="406" y="84"/>
                    <a:pt x="385" y="73"/>
                  </a:cubicBezTo>
                  <a:cubicBezTo>
                    <a:pt x="364" y="52"/>
                    <a:pt x="333" y="42"/>
                    <a:pt x="312" y="42"/>
                  </a:cubicBezTo>
                  <a:cubicBezTo>
                    <a:pt x="291" y="42"/>
                    <a:pt x="270" y="52"/>
                    <a:pt x="260" y="63"/>
                  </a:cubicBezTo>
                  <a:cubicBezTo>
                    <a:pt x="239" y="63"/>
                    <a:pt x="228" y="73"/>
                    <a:pt x="218" y="84"/>
                  </a:cubicBezTo>
                  <a:cubicBezTo>
                    <a:pt x="208" y="104"/>
                    <a:pt x="197" y="115"/>
                    <a:pt x="197" y="136"/>
                  </a:cubicBezTo>
                  <a:cubicBezTo>
                    <a:pt x="187" y="146"/>
                    <a:pt x="187" y="167"/>
                    <a:pt x="187" y="177"/>
                  </a:cubicBezTo>
                  <a:cubicBezTo>
                    <a:pt x="187" y="198"/>
                    <a:pt x="187" y="219"/>
                    <a:pt x="197" y="250"/>
                  </a:cubicBezTo>
                  <a:cubicBezTo>
                    <a:pt x="208" y="271"/>
                    <a:pt x="208" y="302"/>
                    <a:pt x="228" y="323"/>
                  </a:cubicBezTo>
                  <a:cubicBezTo>
                    <a:pt x="239" y="344"/>
                    <a:pt x="260" y="365"/>
                    <a:pt x="281" y="375"/>
                  </a:cubicBezTo>
                  <a:cubicBezTo>
                    <a:pt x="301" y="396"/>
                    <a:pt x="322" y="396"/>
                    <a:pt x="353" y="396"/>
                  </a:cubicBezTo>
                  <a:cubicBezTo>
                    <a:pt x="364" y="396"/>
                    <a:pt x="385" y="396"/>
                    <a:pt x="406" y="396"/>
                  </a:cubicBezTo>
                  <a:cubicBezTo>
                    <a:pt x="416" y="386"/>
                    <a:pt x="426" y="375"/>
                    <a:pt x="437" y="365"/>
                  </a:cubicBezTo>
                  <a:close/>
                  <a:moveTo>
                    <a:pt x="437" y="365"/>
                  </a:moveTo>
                  <a:lnTo>
                    <a:pt x="437" y="365"/>
                  </a:lnTo>
                  <a:close/>
                </a:path>
              </a:pathLst>
            </a:custGeom>
            <a:grpFill/>
            <a:ln>
              <a:noFill/>
            </a:ln>
            <a:effectLst/>
          </p:spPr>
          <p:txBody>
            <a:bodyPr wrap="none" lIns="243785" tIns="121892" rIns="243785" bIns="121892" anchor="ctr"/>
            <a:lstStyle/>
            <a:p>
              <a:pPr>
                <a:defRPr/>
              </a:pPr>
              <a:endParaRPr lang="en-US" dirty="0">
                <a:ea typeface="SimSun" charset="0"/>
              </a:endParaRPr>
            </a:p>
          </p:txBody>
        </p:sp>
        <p:sp>
          <p:nvSpPr>
            <p:cNvPr id="32" name="Freeform 238">
              <a:extLst>
                <a:ext uri="{FF2B5EF4-FFF2-40B4-BE49-F238E27FC236}">
                  <a16:creationId xmlns:a16="http://schemas.microsoft.com/office/drawing/2014/main" id="{E3A4661E-4F40-40C9-9B86-0E0934123056}"/>
                </a:ext>
              </a:extLst>
            </p:cNvPr>
            <p:cNvSpPr>
              <a:spLocks noChangeArrowheads="1"/>
            </p:cNvSpPr>
            <p:nvPr/>
          </p:nvSpPr>
          <p:spPr bwMode="auto">
            <a:xfrm>
              <a:off x="16298250" y="5283054"/>
              <a:ext cx="652884" cy="1271738"/>
            </a:xfrm>
            <a:custGeom>
              <a:avLst/>
              <a:gdLst>
                <a:gd name="T0" fmla="*/ 502 w 503"/>
                <a:gd name="T1" fmla="*/ 351 h 980"/>
                <a:gd name="T2" fmla="*/ 318 w 503"/>
                <a:gd name="T3" fmla="*/ 351 h 980"/>
                <a:gd name="T4" fmla="*/ 318 w 503"/>
                <a:gd name="T5" fmla="*/ 260 h 980"/>
                <a:gd name="T6" fmla="*/ 368 w 503"/>
                <a:gd name="T7" fmla="*/ 176 h 980"/>
                <a:gd name="T8" fmla="*/ 485 w 503"/>
                <a:gd name="T9" fmla="*/ 176 h 980"/>
                <a:gd name="T10" fmla="*/ 485 w 503"/>
                <a:gd name="T11" fmla="*/ 0 h 980"/>
                <a:gd name="T12" fmla="*/ 284 w 503"/>
                <a:gd name="T13" fmla="*/ 0 h 980"/>
                <a:gd name="T14" fmla="*/ 117 w 503"/>
                <a:gd name="T15" fmla="*/ 168 h 980"/>
                <a:gd name="T16" fmla="*/ 117 w 503"/>
                <a:gd name="T17" fmla="*/ 351 h 980"/>
                <a:gd name="T18" fmla="*/ 0 w 503"/>
                <a:gd name="T19" fmla="*/ 351 h 980"/>
                <a:gd name="T20" fmla="*/ 0 w 503"/>
                <a:gd name="T21" fmla="*/ 494 h 980"/>
                <a:gd name="T22" fmla="*/ 117 w 503"/>
                <a:gd name="T23" fmla="*/ 494 h 980"/>
                <a:gd name="T24" fmla="*/ 117 w 503"/>
                <a:gd name="T25" fmla="*/ 979 h 980"/>
                <a:gd name="T26" fmla="*/ 318 w 503"/>
                <a:gd name="T27" fmla="*/ 979 h 980"/>
                <a:gd name="T28" fmla="*/ 318 w 503"/>
                <a:gd name="T29" fmla="*/ 494 h 980"/>
                <a:gd name="T30" fmla="*/ 451 w 503"/>
                <a:gd name="T31" fmla="*/ 494 h 980"/>
                <a:gd name="T32" fmla="*/ 502 w 503"/>
                <a:gd name="T33" fmla="*/ 351 h 980"/>
                <a:gd name="T34" fmla="*/ 502 w 503"/>
                <a:gd name="T35" fmla="*/ 351 h 980"/>
                <a:gd name="T36" fmla="*/ 502 w 503"/>
                <a:gd name="T37" fmla="*/ 351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3" h="980">
                  <a:moveTo>
                    <a:pt x="502" y="351"/>
                  </a:moveTo>
                  <a:cubicBezTo>
                    <a:pt x="318" y="351"/>
                    <a:pt x="318" y="351"/>
                    <a:pt x="318" y="351"/>
                  </a:cubicBezTo>
                  <a:cubicBezTo>
                    <a:pt x="318" y="260"/>
                    <a:pt x="318" y="260"/>
                    <a:pt x="318" y="260"/>
                  </a:cubicBezTo>
                  <a:cubicBezTo>
                    <a:pt x="318" y="260"/>
                    <a:pt x="309" y="176"/>
                    <a:pt x="368" y="176"/>
                  </a:cubicBezTo>
                  <a:cubicBezTo>
                    <a:pt x="485" y="176"/>
                    <a:pt x="485" y="176"/>
                    <a:pt x="485" y="176"/>
                  </a:cubicBezTo>
                  <a:cubicBezTo>
                    <a:pt x="485" y="0"/>
                    <a:pt x="485" y="0"/>
                    <a:pt x="485" y="0"/>
                  </a:cubicBezTo>
                  <a:cubicBezTo>
                    <a:pt x="284" y="0"/>
                    <a:pt x="284" y="0"/>
                    <a:pt x="284" y="0"/>
                  </a:cubicBezTo>
                  <a:cubicBezTo>
                    <a:pt x="284" y="0"/>
                    <a:pt x="117" y="0"/>
                    <a:pt x="117" y="168"/>
                  </a:cubicBezTo>
                  <a:cubicBezTo>
                    <a:pt x="117" y="209"/>
                    <a:pt x="117" y="268"/>
                    <a:pt x="117" y="351"/>
                  </a:cubicBezTo>
                  <a:cubicBezTo>
                    <a:pt x="0" y="351"/>
                    <a:pt x="0" y="351"/>
                    <a:pt x="0" y="351"/>
                  </a:cubicBezTo>
                  <a:cubicBezTo>
                    <a:pt x="0" y="494"/>
                    <a:pt x="0" y="494"/>
                    <a:pt x="0" y="494"/>
                  </a:cubicBezTo>
                  <a:cubicBezTo>
                    <a:pt x="117" y="494"/>
                    <a:pt x="117" y="494"/>
                    <a:pt x="117" y="494"/>
                  </a:cubicBezTo>
                  <a:cubicBezTo>
                    <a:pt x="117" y="719"/>
                    <a:pt x="117" y="979"/>
                    <a:pt x="117" y="979"/>
                  </a:cubicBezTo>
                  <a:cubicBezTo>
                    <a:pt x="318" y="979"/>
                    <a:pt x="318" y="979"/>
                    <a:pt x="318" y="979"/>
                  </a:cubicBezTo>
                  <a:cubicBezTo>
                    <a:pt x="318" y="494"/>
                    <a:pt x="318" y="494"/>
                    <a:pt x="318" y="494"/>
                  </a:cubicBezTo>
                  <a:cubicBezTo>
                    <a:pt x="451" y="494"/>
                    <a:pt x="451" y="494"/>
                    <a:pt x="451" y="494"/>
                  </a:cubicBezTo>
                  <a:lnTo>
                    <a:pt x="502" y="351"/>
                  </a:lnTo>
                  <a:close/>
                  <a:moveTo>
                    <a:pt x="502" y="351"/>
                  </a:moveTo>
                  <a:lnTo>
                    <a:pt x="502" y="351"/>
                  </a:lnTo>
                  <a:close/>
                </a:path>
              </a:pathLst>
            </a:custGeom>
            <a:solidFill>
              <a:schemeClr val="accent1"/>
            </a:solidFill>
            <a:ln>
              <a:noFill/>
            </a:ln>
            <a:effectLst/>
          </p:spPr>
          <p:txBody>
            <a:bodyPr wrap="none" lIns="243785" tIns="121892" rIns="243785" bIns="121892" anchor="ctr"/>
            <a:lstStyle/>
            <a:p>
              <a:pPr>
                <a:defRPr/>
              </a:pPr>
              <a:endParaRPr lang="en-US" dirty="0">
                <a:ea typeface="SimSun" charset="0"/>
              </a:endParaRPr>
            </a:p>
          </p:txBody>
        </p:sp>
        <p:grpSp>
          <p:nvGrpSpPr>
            <p:cNvPr id="33" name="Group 26">
              <a:extLst>
                <a:ext uri="{FF2B5EF4-FFF2-40B4-BE49-F238E27FC236}">
                  <a16:creationId xmlns:a16="http://schemas.microsoft.com/office/drawing/2014/main" id="{5EF8AE3B-2CFE-429B-8E4B-A9232979635F}"/>
                </a:ext>
              </a:extLst>
            </p:cNvPr>
            <p:cNvGrpSpPr>
              <a:grpSpLocks/>
            </p:cNvGrpSpPr>
            <p:nvPr/>
          </p:nvGrpSpPr>
          <p:grpSpPr bwMode="auto">
            <a:xfrm>
              <a:off x="16183232" y="10050134"/>
              <a:ext cx="625315" cy="910418"/>
              <a:chOff x="4294188" y="1712913"/>
              <a:chExt cx="285750" cy="415925"/>
            </a:xfrm>
            <a:grpFill/>
          </p:grpSpPr>
          <p:sp>
            <p:nvSpPr>
              <p:cNvPr id="34" name="Freeform 166">
                <a:extLst>
                  <a:ext uri="{FF2B5EF4-FFF2-40B4-BE49-F238E27FC236}">
                    <a16:creationId xmlns:a16="http://schemas.microsoft.com/office/drawing/2014/main" id="{3B469297-6CA8-49C9-B49B-FD1F03F4087E}"/>
                  </a:ext>
                </a:extLst>
              </p:cNvPr>
              <p:cNvSpPr>
                <a:spLocks noChangeArrowheads="1"/>
              </p:cNvSpPr>
              <p:nvPr/>
            </p:nvSpPr>
            <p:spPr bwMode="auto">
              <a:xfrm>
                <a:off x="4294188" y="1712913"/>
                <a:ext cx="285750" cy="415925"/>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accent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ea typeface="SimSun" charset="0"/>
                </a:endParaRPr>
              </a:p>
            </p:txBody>
          </p:sp>
          <p:sp>
            <p:nvSpPr>
              <p:cNvPr id="35" name="Freeform 167">
                <a:extLst>
                  <a:ext uri="{FF2B5EF4-FFF2-40B4-BE49-F238E27FC236}">
                    <a16:creationId xmlns:a16="http://schemas.microsoft.com/office/drawing/2014/main" id="{96BF0D87-6571-4481-999B-30EAD611160A}"/>
                  </a:ext>
                </a:extLst>
              </p:cNvPr>
              <p:cNvSpPr>
                <a:spLocks noChangeArrowheads="1"/>
              </p:cNvSpPr>
              <p:nvPr/>
            </p:nvSpPr>
            <p:spPr bwMode="auto">
              <a:xfrm>
                <a:off x="4410075" y="1817688"/>
                <a:ext cx="52388" cy="52387"/>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accent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ea typeface="SimSun" charset="0"/>
                </a:endParaRPr>
              </a:p>
            </p:txBody>
          </p:sp>
        </p:grpSp>
      </p:grpSp>
      <p:sp>
        <p:nvSpPr>
          <p:cNvPr id="49" name="Rectangle 48">
            <a:extLst>
              <a:ext uri="{FF2B5EF4-FFF2-40B4-BE49-F238E27FC236}">
                <a16:creationId xmlns:a16="http://schemas.microsoft.com/office/drawing/2014/main" id="{5BC8B421-3CB0-4938-B44B-9BA67FA46B1E}"/>
              </a:ext>
            </a:extLst>
          </p:cNvPr>
          <p:cNvSpPr/>
          <p:nvPr/>
        </p:nvSpPr>
        <p:spPr>
          <a:xfrm>
            <a:off x="1925691" y="7867059"/>
            <a:ext cx="7731181" cy="707886"/>
          </a:xfrm>
          <a:prstGeom prst="rect">
            <a:avLst/>
          </a:prstGeom>
        </p:spPr>
        <p:txBody>
          <a:bodyPr wrap="square">
            <a:spAutoFit/>
          </a:bodyPr>
          <a:lstStyle/>
          <a:p>
            <a:r>
              <a:rPr lang="da-DK" sz="4000" b="1" dirty="0">
                <a:solidFill>
                  <a:schemeClr val="accent5"/>
                </a:solidFill>
              </a:rPr>
              <a:t>LOREM IPSUM DOLOR</a:t>
            </a:r>
            <a:endParaRPr lang="en-US" sz="4000" b="1" dirty="0">
              <a:solidFill>
                <a:schemeClr val="accent5"/>
              </a:solidFill>
            </a:endParaRPr>
          </a:p>
        </p:txBody>
      </p:sp>
      <p:sp>
        <p:nvSpPr>
          <p:cNvPr id="50" name="Rectangle 49">
            <a:extLst>
              <a:ext uri="{FF2B5EF4-FFF2-40B4-BE49-F238E27FC236}">
                <a16:creationId xmlns:a16="http://schemas.microsoft.com/office/drawing/2014/main" id="{6A1D585E-18D1-42D5-A5A7-5E398C64B929}"/>
              </a:ext>
            </a:extLst>
          </p:cNvPr>
          <p:cNvSpPr/>
          <p:nvPr/>
        </p:nvSpPr>
        <p:spPr>
          <a:xfrm>
            <a:off x="1925692" y="11328525"/>
            <a:ext cx="7731180" cy="707886"/>
          </a:xfrm>
          <a:prstGeom prst="rect">
            <a:avLst/>
          </a:prstGeom>
        </p:spPr>
        <p:txBody>
          <a:bodyPr wrap="square">
            <a:spAutoFit/>
          </a:bodyPr>
          <a:lstStyle/>
          <a:p>
            <a:r>
              <a:rPr lang="en-US" sz="4000" b="1" dirty="0">
                <a:solidFill>
                  <a:schemeClr val="accent5"/>
                </a:solidFill>
              </a:rPr>
              <a:t>LOREM IPSUM DOLOR</a:t>
            </a:r>
          </a:p>
        </p:txBody>
      </p:sp>
      <p:sp>
        <p:nvSpPr>
          <p:cNvPr id="51" name="Rectangle 50">
            <a:extLst>
              <a:ext uri="{FF2B5EF4-FFF2-40B4-BE49-F238E27FC236}">
                <a16:creationId xmlns:a16="http://schemas.microsoft.com/office/drawing/2014/main" id="{3F7E36C9-9420-434C-B276-A678CF2692CD}"/>
              </a:ext>
            </a:extLst>
          </p:cNvPr>
          <p:cNvSpPr/>
          <p:nvPr/>
        </p:nvSpPr>
        <p:spPr>
          <a:xfrm>
            <a:off x="1925691" y="8607889"/>
            <a:ext cx="7731181"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Lorem ipsum is placeholder text commonly used in the graphic, print, and publishing industries for previewing layouts and visual mockups. </a:t>
            </a:r>
          </a:p>
        </p:txBody>
      </p:sp>
      <p:sp>
        <p:nvSpPr>
          <p:cNvPr id="52" name="Rectangle 51">
            <a:extLst>
              <a:ext uri="{FF2B5EF4-FFF2-40B4-BE49-F238E27FC236}">
                <a16:creationId xmlns:a16="http://schemas.microsoft.com/office/drawing/2014/main" id="{0C77C062-8175-45D0-A02F-7621E8572FCC}"/>
              </a:ext>
            </a:extLst>
          </p:cNvPr>
          <p:cNvSpPr/>
          <p:nvPr/>
        </p:nvSpPr>
        <p:spPr>
          <a:xfrm>
            <a:off x="1925692" y="12125468"/>
            <a:ext cx="7731180"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Lorem ipsum is placeholder text commonly used in the graphic, print, and publishing industries for previewing layouts and visual mockups. </a:t>
            </a:r>
          </a:p>
        </p:txBody>
      </p:sp>
    </p:spTree>
    <p:extLst>
      <p:ext uri="{BB962C8B-B14F-4D97-AF65-F5344CB8AC3E}">
        <p14:creationId xmlns:p14="http://schemas.microsoft.com/office/powerpoint/2010/main" val="1054223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18</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INFOGRAPHICS</a:t>
            </a:r>
          </a:p>
        </p:txBody>
      </p:sp>
      <p:sp>
        <p:nvSpPr>
          <p:cNvPr id="13" name="Freeform: Shape 12">
            <a:extLst>
              <a:ext uri="{FF2B5EF4-FFF2-40B4-BE49-F238E27FC236}">
                <a16:creationId xmlns:a16="http://schemas.microsoft.com/office/drawing/2014/main" id="{57ADD893-3D9B-438A-9B80-6B8836B3C4BD}"/>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DADBB492-B2A1-4BF4-8666-9ABE695ECE30}"/>
              </a:ext>
            </a:extLst>
          </p:cNvPr>
          <p:cNvGrpSpPr/>
          <p:nvPr/>
        </p:nvGrpSpPr>
        <p:grpSpPr>
          <a:xfrm rot="20807447">
            <a:off x="20179599" y="12228357"/>
            <a:ext cx="5135387" cy="1575674"/>
            <a:chOff x="5127480" y="5295120"/>
            <a:chExt cx="1938631" cy="594824"/>
          </a:xfrm>
          <a:solidFill>
            <a:schemeClr val="bg1">
              <a:lumMod val="75000"/>
              <a:alpha val="88000"/>
            </a:schemeClr>
          </a:solidFill>
        </p:grpSpPr>
        <p:sp>
          <p:nvSpPr>
            <p:cNvPr id="50" name="Oval 5">
              <a:extLst>
                <a:ext uri="{FF2B5EF4-FFF2-40B4-BE49-F238E27FC236}">
                  <a16:creationId xmlns:a16="http://schemas.microsoft.com/office/drawing/2014/main" id="{B44B8059-6563-40E5-AEB3-86BF57B1CB9F}"/>
                </a:ext>
              </a:extLst>
            </p:cNvPr>
            <p:cNvSpPr>
              <a:spLocks noChangeArrowheads="1"/>
            </p:cNvSpPr>
            <p:nvPr/>
          </p:nvSpPr>
          <p:spPr bwMode="auto">
            <a:xfrm>
              <a:off x="5127480" y="5295120"/>
              <a:ext cx="1938631" cy="594824"/>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2800"/>
            </a:p>
          </p:txBody>
        </p:sp>
        <p:sp>
          <p:nvSpPr>
            <p:cNvPr id="51" name="Freeform 6">
              <a:extLst>
                <a:ext uri="{FF2B5EF4-FFF2-40B4-BE49-F238E27FC236}">
                  <a16:creationId xmlns:a16="http://schemas.microsoft.com/office/drawing/2014/main" id="{AE81B238-CBAC-44F1-A585-2B0C30B52E5E}"/>
                </a:ext>
              </a:extLst>
            </p:cNvPr>
            <p:cNvSpPr>
              <a:spLocks/>
            </p:cNvSpPr>
            <p:nvPr/>
          </p:nvSpPr>
          <p:spPr bwMode="auto">
            <a:xfrm>
              <a:off x="5127480" y="5591805"/>
              <a:ext cx="1938631" cy="298139"/>
            </a:xfrm>
            <a:custGeom>
              <a:avLst/>
              <a:gdLst>
                <a:gd name="T0" fmla="*/ 434 w 868"/>
                <a:gd name="T1" fmla="*/ 102 h 133"/>
                <a:gd name="T2" fmla="*/ 868 w 868"/>
                <a:gd name="T3" fmla="*/ 0 h 133"/>
                <a:gd name="T4" fmla="*/ 868 w 868"/>
                <a:gd name="T5" fmla="*/ 0 h 133"/>
                <a:gd name="T6" fmla="*/ 434 w 868"/>
                <a:gd name="T7" fmla="*/ 133 h 133"/>
                <a:gd name="T8" fmla="*/ 0 w 868"/>
                <a:gd name="T9" fmla="*/ 0 h 133"/>
                <a:gd name="T10" fmla="*/ 0 w 868"/>
                <a:gd name="T11" fmla="*/ 0 h 133"/>
                <a:gd name="T12" fmla="*/ 434 w 868"/>
                <a:gd name="T13" fmla="*/ 102 h 133"/>
              </a:gdLst>
              <a:ahLst/>
              <a:cxnLst>
                <a:cxn ang="0">
                  <a:pos x="T0" y="T1"/>
                </a:cxn>
                <a:cxn ang="0">
                  <a:pos x="T2" y="T3"/>
                </a:cxn>
                <a:cxn ang="0">
                  <a:pos x="T4" y="T5"/>
                </a:cxn>
                <a:cxn ang="0">
                  <a:pos x="T6" y="T7"/>
                </a:cxn>
                <a:cxn ang="0">
                  <a:pos x="T8" y="T9"/>
                </a:cxn>
                <a:cxn ang="0">
                  <a:pos x="T10" y="T11"/>
                </a:cxn>
                <a:cxn ang="0">
                  <a:pos x="T12" y="T13"/>
                </a:cxn>
              </a:cxnLst>
              <a:rect l="0" t="0" r="r" b="b"/>
              <a:pathLst>
                <a:path w="868" h="133">
                  <a:moveTo>
                    <a:pt x="434" y="102"/>
                  </a:moveTo>
                  <a:cubicBezTo>
                    <a:pt x="644" y="102"/>
                    <a:pt x="821" y="59"/>
                    <a:pt x="868" y="0"/>
                  </a:cubicBezTo>
                  <a:cubicBezTo>
                    <a:pt x="868" y="0"/>
                    <a:pt x="868" y="0"/>
                    <a:pt x="868" y="0"/>
                  </a:cubicBezTo>
                  <a:cubicBezTo>
                    <a:pt x="868" y="74"/>
                    <a:pt x="674" y="133"/>
                    <a:pt x="434" y="133"/>
                  </a:cubicBezTo>
                  <a:cubicBezTo>
                    <a:pt x="194" y="133"/>
                    <a:pt x="0" y="74"/>
                    <a:pt x="0" y="0"/>
                  </a:cubicBezTo>
                  <a:cubicBezTo>
                    <a:pt x="0" y="0"/>
                    <a:pt x="0" y="0"/>
                    <a:pt x="0" y="0"/>
                  </a:cubicBezTo>
                  <a:cubicBezTo>
                    <a:pt x="47" y="59"/>
                    <a:pt x="224" y="102"/>
                    <a:pt x="434"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2800"/>
            </a:p>
          </p:txBody>
        </p:sp>
      </p:grpSp>
      <p:grpSp>
        <p:nvGrpSpPr>
          <p:cNvPr id="52" name="Group 51">
            <a:extLst>
              <a:ext uri="{FF2B5EF4-FFF2-40B4-BE49-F238E27FC236}">
                <a16:creationId xmlns:a16="http://schemas.microsoft.com/office/drawing/2014/main" id="{4D20B36B-F321-45E9-A068-41E957950F16}"/>
              </a:ext>
            </a:extLst>
          </p:cNvPr>
          <p:cNvGrpSpPr/>
          <p:nvPr/>
        </p:nvGrpSpPr>
        <p:grpSpPr>
          <a:xfrm rot="20807447">
            <a:off x="18164880" y="10681823"/>
            <a:ext cx="8591079" cy="2207485"/>
            <a:chOff x="4475937" y="4698842"/>
            <a:chExt cx="3243170" cy="833335"/>
          </a:xfrm>
          <a:solidFill>
            <a:schemeClr val="bg1">
              <a:lumMod val="75000"/>
              <a:alpha val="88000"/>
            </a:schemeClr>
          </a:solidFill>
        </p:grpSpPr>
        <p:sp>
          <p:nvSpPr>
            <p:cNvPr id="53" name="Oval 7">
              <a:extLst>
                <a:ext uri="{FF2B5EF4-FFF2-40B4-BE49-F238E27FC236}">
                  <a16:creationId xmlns:a16="http://schemas.microsoft.com/office/drawing/2014/main" id="{C7C6A3C1-87A6-407D-963D-BC8AA0182E65}"/>
                </a:ext>
              </a:extLst>
            </p:cNvPr>
            <p:cNvSpPr>
              <a:spLocks noChangeArrowheads="1"/>
            </p:cNvSpPr>
            <p:nvPr/>
          </p:nvSpPr>
          <p:spPr bwMode="auto">
            <a:xfrm>
              <a:off x="4475937" y="4698842"/>
              <a:ext cx="3243170" cy="833335"/>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2800"/>
            </a:p>
          </p:txBody>
        </p:sp>
        <p:sp>
          <p:nvSpPr>
            <p:cNvPr id="54" name="Freeform 8">
              <a:extLst>
                <a:ext uri="{FF2B5EF4-FFF2-40B4-BE49-F238E27FC236}">
                  <a16:creationId xmlns:a16="http://schemas.microsoft.com/office/drawing/2014/main" id="{AA18F98D-8CF5-49F2-A6C8-70312DB86254}"/>
                </a:ext>
              </a:extLst>
            </p:cNvPr>
            <p:cNvSpPr>
              <a:spLocks/>
            </p:cNvSpPr>
            <p:nvPr/>
          </p:nvSpPr>
          <p:spPr bwMode="auto">
            <a:xfrm>
              <a:off x="4475937" y="5116237"/>
              <a:ext cx="3243170" cy="415940"/>
            </a:xfrm>
            <a:custGeom>
              <a:avLst/>
              <a:gdLst>
                <a:gd name="T0" fmla="*/ 726 w 1452"/>
                <a:gd name="T1" fmla="*/ 142 h 186"/>
                <a:gd name="T2" fmla="*/ 1452 w 1452"/>
                <a:gd name="T3" fmla="*/ 0 h 186"/>
                <a:gd name="T4" fmla="*/ 1452 w 1452"/>
                <a:gd name="T5" fmla="*/ 0 h 186"/>
                <a:gd name="T6" fmla="*/ 726 w 1452"/>
                <a:gd name="T7" fmla="*/ 186 h 186"/>
                <a:gd name="T8" fmla="*/ 0 w 1452"/>
                <a:gd name="T9" fmla="*/ 0 h 186"/>
                <a:gd name="T10" fmla="*/ 0 w 1452"/>
                <a:gd name="T11" fmla="*/ 0 h 186"/>
                <a:gd name="T12" fmla="*/ 726 w 1452"/>
                <a:gd name="T13" fmla="*/ 142 h 186"/>
              </a:gdLst>
              <a:ahLst/>
              <a:cxnLst>
                <a:cxn ang="0">
                  <a:pos x="T0" y="T1"/>
                </a:cxn>
                <a:cxn ang="0">
                  <a:pos x="T2" y="T3"/>
                </a:cxn>
                <a:cxn ang="0">
                  <a:pos x="T4" y="T5"/>
                </a:cxn>
                <a:cxn ang="0">
                  <a:pos x="T6" y="T7"/>
                </a:cxn>
                <a:cxn ang="0">
                  <a:pos x="T8" y="T9"/>
                </a:cxn>
                <a:cxn ang="0">
                  <a:pos x="T10" y="T11"/>
                </a:cxn>
                <a:cxn ang="0">
                  <a:pos x="T12" y="T13"/>
                </a:cxn>
              </a:cxnLst>
              <a:rect l="0" t="0" r="r" b="b"/>
              <a:pathLst>
                <a:path w="1452" h="186">
                  <a:moveTo>
                    <a:pt x="726" y="142"/>
                  </a:moveTo>
                  <a:cubicBezTo>
                    <a:pt x="1078" y="142"/>
                    <a:pt x="1372" y="81"/>
                    <a:pt x="1452" y="0"/>
                  </a:cubicBezTo>
                  <a:cubicBezTo>
                    <a:pt x="1452" y="0"/>
                    <a:pt x="1452" y="0"/>
                    <a:pt x="1452" y="0"/>
                  </a:cubicBezTo>
                  <a:cubicBezTo>
                    <a:pt x="1452" y="103"/>
                    <a:pt x="1127" y="186"/>
                    <a:pt x="726" y="186"/>
                  </a:cubicBezTo>
                  <a:cubicBezTo>
                    <a:pt x="325" y="186"/>
                    <a:pt x="0" y="103"/>
                    <a:pt x="0" y="0"/>
                  </a:cubicBezTo>
                  <a:cubicBezTo>
                    <a:pt x="0" y="0"/>
                    <a:pt x="0" y="0"/>
                    <a:pt x="0" y="0"/>
                  </a:cubicBezTo>
                  <a:cubicBezTo>
                    <a:pt x="79" y="81"/>
                    <a:pt x="374" y="142"/>
                    <a:pt x="726" y="142"/>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2800"/>
            </a:p>
          </p:txBody>
        </p:sp>
      </p:grpSp>
      <p:grpSp>
        <p:nvGrpSpPr>
          <p:cNvPr id="55" name="Group 54">
            <a:extLst>
              <a:ext uri="{FF2B5EF4-FFF2-40B4-BE49-F238E27FC236}">
                <a16:creationId xmlns:a16="http://schemas.microsoft.com/office/drawing/2014/main" id="{23B0CE77-07D8-432D-A6F6-312967BD483A}"/>
              </a:ext>
            </a:extLst>
          </p:cNvPr>
          <p:cNvGrpSpPr/>
          <p:nvPr/>
        </p:nvGrpSpPr>
        <p:grpSpPr>
          <a:xfrm rot="20807447">
            <a:off x="17008459" y="8996570"/>
            <a:ext cx="10201425" cy="2585030"/>
            <a:chOff x="4171981" y="4047299"/>
            <a:chExt cx="3851083" cy="975860"/>
          </a:xfrm>
          <a:solidFill>
            <a:schemeClr val="bg1">
              <a:lumMod val="75000"/>
              <a:alpha val="88000"/>
            </a:schemeClr>
          </a:solidFill>
        </p:grpSpPr>
        <p:sp>
          <p:nvSpPr>
            <p:cNvPr id="56" name="Oval 9">
              <a:extLst>
                <a:ext uri="{FF2B5EF4-FFF2-40B4-BE49-F238E27FC236}">
                  <a16:creationId xmlns:a16="http://schemas.microsoft.com/office/drawing/2014/main" id="{5742EC15-9274-4819-AEF4-304EC42E9192}"/>
                </a:ext>
              </a:extLst>
            </p:cNvPr>
            <p:cNvSpPr>
              <a:spLocks noChangeArrowheads="1"/>
            </p:cNvSpPr>
            <p:nvPr/>
          </p:nvSpPr>
          <p:spPr bwMode="auto">
            <a:xfrm>
              <a:off x="4171981" y="4047299"/>
              <a:ext cx="3851083" cy="975860"/>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2800"/>
            </a:p>
          </p:txBody>
        </p:sp>
        <p:sp>
          <p:nvSpPr>
            <p:cNvPr id="57" name="Freeform 10">
              <a:extLst>
                <a:ext uri="{FF2B5EF4-FFF2-40B4-BE49-F238E27FC236}">
                  <a16:creationId xmlns:a16="http://schemas.microsoft.com/office/drawing/2014/main" id="{EC585E02-0F8F-4100-B79D-70BE2BD4B516}"/>
                </a:ext>
              </a:extLst>
            </p:cNvPr>
            <p:cNvSpPr>
              <a:spLocks/>
            </p:cNvSpPr>
            <p:nvPr/>
          </p:nvSpPr>
          <p:spPr bwMode="auto">
            <a:xfrm>
              <a:off x="4171981" y="4533047"/>
              <a:ext cx="3851083" cy="490112"/>
            </a:xfrm>
            <a:custGeom>
              <a:avLst/>
              <a:gdLst>
                <a:gd name="T0" fmla="*/ 862 w 1724"/>
                <a:gd name="T1" fmla="*/ 168 h 219"/>
                <a:gd name="T2" fmla="*/ 1724 w 1724"/>
                <a:gd name="T3" fmla="*/ 0 h 219"/>
                <a:gd name="T4" fmla="*/ 1724 w 1724"/>
                <a:gd name="T5" fmla="*/ 1 h 219"/>
                <a:gd name="T6" fmla="*/ 862 w 1724"/>
                <a:gd name="T7" fmla="*/ 219 h 219"/>
                <a:gd name="T8" fmla="*/ 0 w 1724"/>
                <a:gd name="T9" fmla="*/ 1 h 219"/>
                <a:gd name="T10" fmla="*/ 0 w 1724"/>
                <a:gd name="T11" fmla="*/ 0 h 219"/>
                <a:gd name="T12" fmla="*/ 862 w 1724"/>
                <a:gd name="T13" fmla="*/ 168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8"/>
                  </a:moveTo>
                  <a:cubicBezTo>
                    <a:pt x="1280" y="168"/>
                    <a:pt x="1630" y="96"/>
                    <a:pt x="1724" y="0"/>
                  </a:cubicBezTo>
                  <a:cubicBezTo>
                    <a:pt x="1724" y="1"/>
                    <a:pt x="1724" y="1"/>
                    <a:pt x="1724" y="1"/>
                  </a:cubicBezTo>
                  <a:cubicBezTo>
                    <a:pt x="1724" y="121"/>
                    <a:pt x="1338" y="219"/>
                    <a:pt x="862" y="219"/>
                  </a:cubicBezTo>
                  <a:cubicBezTo>
                    <a:pt x="386" y="219"/>
                    <a:pt x="0" y="121"/>
                    <a:pt x="0" y="1"/>
                  </a:cubicBezTo>
                  <a:cubicBezTo>
                    <a:pt x="0" y="1"/>
                    <a:pt x="0" y="1"/>
                    <a:pt x="0" y="0"/>
                  </a:cubicBezTo>
                  <a:cubicBezTo>
                    <a:pt x="94" y="96"/>
                    <a:pt x="444" y="168"/>
                    <a:pt x="862" y="168"/>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2800"/>
            </a:p>
          </p:txBody>
        </p:sp>
      </p:grpSp>
      <p:grpSp>
        <p:nvGrpSpPr>
          <p:cNvPr id="58" name="Group 57">
            <a:extLst>
              <a:ext uri="{FF2B5EF4-FFF2-40B4-BE49-F238E27FC236}">
                <a16:creationId xmlns:a16="http://schemas.microsoft.com/office/drawing/2014/main" id="{51B18DFD-EE57-464B-9DB0-569C7F1EE503}"/>
              </a:ext>
            </a:extLst>
          </p:cNvPr>
          <p:cNvGrpSpPr/>
          <p:nvPr/>
        </p:nvGrpSpPr>
        <p:grpSpPr>
          <a:xfrm rot="20807447">
            <a:off x="16309775" y="7143391"/>
            <a:ext cx="10806269" cy="2931758"/>
            <a:chOff x="4057088" y="3330311"/>
            <a:chExt cx="4079414" cy="1106751"/>
          </a:xfrm>
          <a:solidFill>
            <a:schemeClr val="bg1">
              <a:lumMod val="75000"/>
              <a:alpha val="88000"/>
            </a:schemeClr>
          </a:solidFill>
        </p:grpSpPr>
        <p:sp>
          <p:nvSpPr>
            <p:cNvPr id="59" name="Oval 58">
              <a:extLst>
                <a:ext uri="{FF2B5EF4-FFF2-40B4-BE49-F238E27FC236}">
                  <a16:creationId xmlns:a16="http://schemas.microsoft.com/office/drawing/2014/main" id="{29E1F62B-A938-4132-89F1-85D58E5A1BEB}"/>
                </a:ext>
              </a:extLst>
            </p:cNvPr>
            <p:cNvSpPr>
              <a:spLocks noChangeArrowheads="1"/>
            </p:cNvSpPr>
            <p:nvPr/>
          </p:nvSpPr>
          <p:spPr bwMode="auto">
            <a:xfrm>
              <a:off x="4057088" y="3330311"/>
              <a:ext cx="4079414" cy="1106751"/>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2800"/>
            </a:p>
          </p:txBody>
        </p:sp>
        <p:sp>
          <p:nvSpPr>
            <p:cNvPr id="60" name="Freeform 12">
              <a:extLst>
                <a:ext uri="{FF2B5EF4-FFF2-40B4-BE49-F238E27FC236}">
                  <a16:creationId xmlns:a16="http://schemas.microsoft.com/office/drawing/2014/main" id="{A28060C6-A845-4A73-9B03-31A0F8B50190}"/>
                </a:ext>
              </a:extLst>
            </p:cNvPr>
            <p:cNvSpPr>
              <a:spLocks/>
            </p:cNvSpPr>
            <p:nvPr/>
          </p:nvSpPr>
          <p:spPr bwMode="auto">
            <a:xfrm>
              <a:off x="4057088" y="3884413"/>
              <a:ext cx="4079414" cy="552648"/>
            </a:xfrm>
            <a:custGeom>
              <a:avLst/>
              <a:gdLst>
                <a:gd name="T0" fmla="*/ 913 w 1826"/>
                <a:gd name="T1" fmla="*/ 189 h 248"/>
                <a:gd name="T2" fmla="*/ 0 w 1826"/>
                <a:gd name="T3" fmla="*/ 0 h 248"/>
                <a:gd name="T4" fmla="*/ 0 w 1826"/>
                <a:gd name="T5" fmla="*/ 0 h 248"/>
                <a:gd name="T6" fmla="*/ 913 w 1826"/>
                <a:gd name="T7" fmla="*/ 248 h 248"/>
                <a:gd name="T8" fmla="*/ 1826 w 1826"/>
                <a:gd name="T9" fmla="*/ 0 h 248"/>
                <a:gd name="T10" fmla="*/ 1826 w 1826"/>
                <a:gd name="T11" fmla="*/ 0 h 248"/>
                <a:gd name="T12" fmla="*/ 913 w 1826"/>
                <a:gd name="T13" fmla="*/ 189 h 248"/>
              </a:gdLst>
              <a:ahLst/>
              <a:cxnLst>
                <a:cxn ang="0">
                  <a:pos x="T0" y="T1"/>
                </a:cxn>
                <a:cxn ang="0">
                  <a:pos x="T2" y="T3"/>
                </a:cxn>
                <a:cxn ang="0">
                  <a:pos x="T4" y="T5"/>
                </a:cxn>
                <a:cxn ang="0">
                  <a:pos x="T6" y="T7"/>
                </a:cxn>
                <a:cxn ang="0">
                  <a:pos x="T8" y="T9"/>
                </a:cxn>
                <a:cxn ang="0">
                  <a:pos x="T10" y="T11"/>
                </a:cxn>
                <a:cxn ang="0">
                  <a:pos x="T12" y="T13"/>
                </a:cxn>
              </a:cxnLst>
              <a:rect l="0" t="0" r="r" b="b"/>
              <a:pathLst>
                <a:path w="1826" h="248">
                  <a:moveTo>
                    <a:pt x="913" y="189"/>
                  </a:moveTo>
                  <a:cubicBezTo>
                    <a:pt x="471" y="189"/>
                    <a:pt x="100" y="109"/>
                    <a:pt x="0" y="0"/>
                  </a:cubicBezTo>
                  <a:cubicBezTo>
                    <a:pt x="0" y="0"/>
                    <a:pt x="0" y="0"/>
                    <a:pt x="0" y="0"/>
                  </a:cubicBezTo>
                  <a:cubicBezTo>
                    <a:pt x="0" y="137"/>
                    <a:pt x="409" y="248"/>
                    <a:pt x="913" y="248"/>
                  </a:cubicBezTo>
                  <a:cubicBezTo>
                    <a:pt x="1417" y="248"/>
                    <a:pt x="1826" y="137"/>
                    <a:pt x="1826" y="0"/>
                  </a:cubicBezTo>
                  <a:cubicBezTo>
                    <a:pt x="1826" y="0"/>
                    <a:pt x="1826" y="0"/>
                    <a:pt x="1826" y="0"/>
                  </a:cubicBezTo>
                  <a:cubicBezTo>
                    <a:pt x="1726" y="109"/>
                    <a:pt x="1355" y="189"/>
                    <a:pt x="913" y="189"/>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2800"/>
            </a:p>
          </p:txBody>
        </p:sp>
      </p:grpSp>
      <p:grpSp>
        <p:nvGrpSpPr>
          <p:cNvPr id="61" name="Group 60">
            <a:extLst>
              <a:ext uri="{FF2B5EF4-FFF2-40B4-BE49-F238E27FC236}">
                <a16:creationId xmlns:a16="http://schemas.microsoft.com/office/drawing/2014/main" id="{9FEEBBD7-7DB9-465E-91EC-7C0E3529B43D}"/>
              </a:ext>
            </a:extLst>
          </p:cNvPr>
          <p:cNvGrpSpPr/>
          <p:nvPr/>
        </p:nvGrpSpPr>
        <p:grpSpPr>
          <a:xfrm rot="20807447">
            <a:off x="16246537" y="5748522"/>
            <a:ext cx="10201425" cy="2588883"/>
            <a:chOff x="4171981" y="2787843"/>
            <a:chExt cx="3851083" cy="977315"/>
          </a:xfrm>
          <a:solidFill>
            <a:schemeClr val="bg1">
              <a:lumMod val="75000"/>
              <a:alpha val="88000"/>
            </a:schemeClr>
          </a:solidFill>
        </p:grpSpPr>
        <p:sp>
          <p:nvSpPr>
            <p:cNvPr id="62" name="Oval 13">
              <a:extLst>
                <a:ext uri="{FF2B5EF4-FFF2-40B4-BE49-F238E27FC236}">
                  <a16:creationId xmlns:a16="http://schemas.microsoft.com/office/drawing/2014/main" id="{8FBF5238-0C3C-416D-878D-F105C372676F}"/>
                </a:ext>
              </a:extLst>
            </p:cNvPr>
            <p:cNvSpPr>
              <a:spLocks noChangeArrowheads="1"/>
            </p:cNvSpPr>
            <p:nvPr/>
          </p:nvSpPr>
          <p:spPr bwMode="auto">
            <a:xfrm>
              <a:off x="4171981" y="2787843"/>
              <a:ext cx="3851083" cy="977314"/>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2800"/>
            </a:p>
          </p:txBody>
        </p:sp>
        <p:sp>
          <p:nvSpPr>
            <p:cNvPr id="63" name="Freeform 14">
              <a:extLst>
                <a:ext uri="{FF2B5EF4-FFF2-40B4-BE49-F238E27FC236}">
                  <a16:creationId xmlns:a16="http://schemas.microsoft.com/office/drawing/2014/main" id="{DB8B8318-AEE6-4004-B9C8-CBBF87F7AEF3}"/>
                </a:ext>
              </a:extLst>
            </p:cNvPr>
            <p:cNvSpPr>
              <a:spLocks/>
            </p:cNvSpPr>
            <p:nvPr/>
          </p:nvSpPr>
          <p:spPr bwMode="auto">
            <a:xfrm>
              <a:off x="4171981" y="3276501"/>
              <a:ext cx="3851083" cy="488657"/>
            </a:xfrm>
            <a:custGeom>
              <a:avLst/>
              <a:gdLst>
                <a:gd name="T0" fmla="*/ 862 w 1724"/>
                <a:gd name="T1" fmla="*/ 167 h 219"/>
                <a:gd name="T2" fmla="*/ 0 w 1724"/>
                <a:gd name="T3" fmla="*/ 0 h 219"/>
                <a:gd name="T4" fmla="*/ 0 w 1724"/>
                <a:gd name="T5" fmla="*/ 0 h 219"/>
                <a:gd name="T6" fmla="*/ 862 w 1724"/>
                <a:gd name="T7" fmla="*/ 219 h 219"/>
                <a:gd name="T8" fmla="*/ 1724 w 1724"/>
                <a:gd name="T9" fmla="*/ 0 h 219"/>
                <a:gd name="T10" fmla="*/ 1724 w 1724"/>
                <a:gd name="T11" fmla="*/ 0 h 219"/>
                <a:gd name="T12" fmla="*/ 862 w 1724"/>
                <a:gd name="T13" fmla="*/ 167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7"/>
                  </a:moveTo>
                  <a:cubicBezTo>
                    <a:pt x="444" y="167"/>
                    <a:pt x="94" y="96"/>
                    <a:pt x="0" y="0"/>
                  </a:cubicBezTo>
                  <a:cubicBezTo>
                    <a:pt x="0" y="0"/>
                    <a:pt x="0" y="0"/>
                    <a:pt x="0" y="0"/>
                  </a:cubicBezTo>
                  <a:cubicBezTo>
                    <a:pt x="0" y="121"/>
                    <a:pt x="386" y="219"/>
                    <a:pt x="862" y="219"/>
                  </a:cubicBezTo>
                  <a:cubicBezTo>
                    <a:pt x="1338" y="219"/>
                    <a:pt x="1724" y="121"/>
                    <a:pt x="1724" y="0"/>
                  </a:cubicBezTo>
                  <a:cubicBezTo>
                    <a:pt x="1724" y="0"/>
                    <a:pt x="1724" y="0"/>
                    <a:pt x="1724" y="0"/>
                  </a:cubicBezTo>
                  <a:cubicBezTo>
                    <a:pt x="1630" y="96"/>
                    <a:pt x="1280" y="167"/>
                    <a:pt x="862" y="16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2800" dirty="0"/>
            </a:p>
          </p:txBody>
        </p:sp>
      </p:grpSp>
      <p:grpSp>
        <p:nvGrpSpPr>
          <p:cNvPr id="64" name="Group 63">
            <a:extLst>
              <a:ext uri="{FF2B5EF4-FFF2-40B4-BE49-F238E27FC236}">
                <a16:creationId xmlns:a16="http://schemas.microsoft.com/office/drawing/2014/main" id="{489B4018-5C2C-4643-8FCA-5E351A499B50}"/>
              </a:ext>
            </a:extLst>
          </p:cNvPr>
          <p:cNvGrpSpPr/>
          <p:nvPr/>
        </p:nvGrpSpPr>
        <p:grpSpPr>
          <a:xfrm rot="20807447">
            <a:off x="16700458" y="4440817"/>
            <a:ext cx="8591079" cy="2211338"/>
            <a:chOff x="4475937" y="2278826"/>
            <a:chExt cx="3243170" cy="834790"/>
          </a:xfrm>
          <a:solidFill>
            <a:schemeClr val="accent5">
              <a:alpha val="88000"/>
            </a:schemeClr>
          </a:solidFill>
        </p:grpSpPr>
        <p:sp>
          <p:nvSpPr>
            <p:cNvPr id="65" name="Oval 15">
              <a:extLst>
                <a:ext uri="{FF2B5EF4-FFF2-40B4-BE49-F238E27FC236}">
                  <a16:creationId xmlns:a16="http://schemas.microsoft.com/office/drawing/2014/main" id="{10E121AB-CED6-49AF-A6B2-F8AB83C2DCC7}"/>
                </a:ext>
              </a:extLst>
            </p:cNvPr>
            <p:cNvSpPr>
              <a:spLocks noChangeArrowheads="1"/>
            </p:cNvSpPr>
            <p:nvPr/>
          </p:nvSpPr>
          <p:spPr bwMode="auto">
            <a:xfrm>
              <a:off x="4475937" y="2278826"/>
              <a:ext cx="3243170" cy="834789"/>
            </a:xfrm>
            <a:prstGeom prst="ellipse">
              <a:avLst/>
            </a:prstGeom>
            <a:grpFill/>
            <a:ln>
              <a:noFill/>
            </a:ln>
            <a:effectLst/>
          </p:spPr>
          <p:txBody>
            <a:bodyPr vert="horz" wrap="square" lIns="91440" tIns="45720" rIns="91440" bIns="45720" numCol="1" anchor="t" anchorCtr="0" compatLnSpc="1">
              <a:prstTxWarp prst="textNoShape">
                <a:avLst/>
              </a:prstTxWarp>
            </a:bodyPr>
            <a:lstStyle/>
            <a:p>
              <a:endParaRPr lang="id-ID" sz="2800"/>
            </a:p>
          </p:txBody>
        </p:sp>
        <p:sp>
          <p:nvSpPr>
            <p:cNvPr id="66" name="Freeform 16">
              <a:extLst>
                <a:ext uri="{FF2B5EF4-FFF2-40B4-BE49-F238E27FC236}">
                  <a16:creationId xmlns:a16="http://schemas.microsoft.com/office/drawing/2014/main" id="{6F12FC6B-EF2F-4AFB-9C8E-732888216133}"/>
                </a:ext>
              </a:extLst>
            </p:cNvPr>
            <p:cNvSpPr>
              <a:spLocks/>
            </p:cNvSpPr>
            <p:nvPr/>
          </p:nvSpPr>
          <p:spPr bwMode="auto">
            <a:xfrm>
              <a:off x="4475937" y="2696221"/>
              <a:ext cx="3243170" cy="417395"/>
            </a:xfrm>
            <a:custGeom>
              <a:avLst/>
              <a:gdLst>
                <a:gd name="T0" fmla="*/ 726 w 1452"/>
                <a:gd name="T1" fmla="*/ 143 h 187"/>
                <a:gd name="T2" fmla="*/ 0 w 1452"/>
                <a:gd name="T3" fmla="*/ 0 h 187"/>
                <a:gd name="T4" fmla="*/ 0 w 1452"/>
                <a:gd name="T5" fmla="*/ 0 h 187"/>
                <a:gd name="T6" fmla="*/ 726 w 1452"/>
                <a:gd name="T7" fmla="*/ 187 h 187"/>
                <a:gd name="T8" fmla="*/ 1452 w 1452"/>
                <a:gd name="T9" fmla="*/ 0 h 187"/>
                <a:gd name="T10" fmla="*/ 1452 w 1452"/>
                <a:gd name="T11" fmla="*/ 0 h 187"/>
                <a:gd name="T12" fmla="*/ 726 w 1452"/>
                <a:gd name="T13" fmla="*/ 143 h 187"/>
              </a:gdLst>
              <a:ahLst/>
              <a:cxnLst>
                <a:cxn ang="0">
                  <a:pos x="T0" y="T1"/>
                </a:cxn>
                <a:cxn ang="0">
                  <a:pos x="T2" y="T3"/>
                </a:cxn>
                <a:cxn ang="0">
                  <a:pos x="T4" y="T5"/>
                </a:cxn>
                <a:cxn ang="0">
                  <a:pos x="T6" y="T7"/>
                </a:cxn>
                <a:cxn ang="0">
                  <a:pos x="T8" y="T9"/>
                </a:cxn>
                <a:cxn ang="0">
                  <a:pos x="T10" y="T11"/>
                </a:cxn>
                <a:cxn ang="0">
                  <a:pos x="T12" y="T13"/>
                </a:cxn>
              </a:cxnLst>
              <a:rect l="0" t="0" r="r" b="b"/>
              <a:pathLst>
                <a:path w="1452" h="187">
                  <a:moveTo>
                    <a:pt x="726" y="143"/>
                  </a:moveTo>
                  <a:cubicBezTo>
                    <a:pt x="374" y="143"/>
                    <a:pt x="79" y="82"/>
                    <a:pt x="0" y="0"/>
                  </a:cubicBezTo>
                  <a:cubicBezTo>
                    <a:pt x="0" y="0"/>
                    <a:pt x="0" y="0"/>
                    <a:pt x="0" y="0"/>
                  </a:cubicBezTo>
                  <a:cubicBezTo>
                    <a:pt x="0" y="103"/>
                    <a:pt x="325" y="187"/>
                    <a:pt x="726" y="187"/>
                  </a:cubicBezTo>
                  <a:cubicBezTo>
                    <a:pt x="1127" y="187"/>
                    <a:pt x="1452" y="103"/>
                    <a:pt x="1452" y="0"/>
                  </a:cubicBezTo>
                  <a:cubicBezTo>
                    <a:pt x="1452" y="0"/>
                    <a:pt x="1452" y="0"/>
                    <a:pt x="1452" y="0"/>
                  </a:cubicBezTo>
                  <a:cubicBezTo>
                    <a:pt x="1372" y="82"/>
                    <a:pt x="1078" y="143"/>
                    <a:pt x="726" y="143"/>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2800"/>
            </a:p>
          </p:txBody>
        </p:sp>
      </p:grpSp>
      <p:grpSp>
        <p:nvGrpSpPr>
          <p:cNvPr id="67" name="Group 66">
            <a:extLst>
              <a:ext uri="{FF2B5EF4-FFF2-40B4-BE49-F238E27FC236}">
                <a16:creationId xmlns:a16="http://schemas.microsoft.com/office/drawing/2014/main" id="{6864CEAB-9654-4012-B2B0-C97D94C596CA}"/>
              </a:ext>
            </a:extLst>
          </p:cNvPr>
          <p:cNvGrpSpPr/>
          <p:nvPr/>
        </p:nvGrpSpPr>
        <p:grpSpPr>
          <a:xfrm rot="20807447">
            <a:off x="18103791" y="3407618"/>
            <a:ext cx="5135387" cy="1529444"/>
            <a:chOff x="5127480" y="1874520"/>
            <a:chExt cx="1938631" cy="577372"/>
          </a:xfrm>
          <a:solidFill>
            <a:schemeClr val="bg1">
              <a:lumMod val="75000"/>
              <a:alpha val="88000"/>
            </a:schemeClr>
          </a:solidFill>
        </p:grpSpPr>
        <p:sp>
          <p:nvSpPr>
            <p:cNvPr id="68" name="Oval 17">
              <a:extLst>
                <a:ext uri="{FF2B5EF4-FFF2-40B4-BE49-F238E27FC236}">
                  <a16:creationId xmlns:a16="http://schemas.microsoft.com/office/drawing/2014/main" id="{F407496D-1621-4ADC-AEFC-15DA541A6664}"/>
                </a:ext>
              </a:extLst>
            </p:cNvPr>
            <p:cNvSpPr>
              <a:spLocks noChangeArrowheads="1"/>
            </p:cNvSpPr>
            <p:nvPr/>
          </p:nvSpPr>
          <p:spPr bwMode="auto">
            <a:xfrm>
              <a:off x="5127480" y="1874520"/>
              <a:ext cx="1938631" cy="577372"/>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2800"/>
            </a:p>
          </p:txBody>
        </p:sp>
        <p:sp>
          <p:nvSpPr>
            <p:cNvPr id="69" name="Freeform 18">
              <a:extLst>
                <a:ext uri="{FF2B5EF4-FFF2-40B4-BE49-F238E27FC236}">
                  <a16:creationId xmlns:a16="http://schemas.microsoft.com/office/drawing/2014/main" id="{3CDDC22D-FC07-4B8D-9327-EEBBFD379B7E}"/>
                </a:ext>
              </a:extLst>
            </p:cNvPr>
            <p:cNvSpPr>
              <a:spLocks/>
            </p:cNvSpPr>
            <p:nvPr/>
          </p:nvSpPr>
          <p:spPr bwMode="auto">
            <a:xfrm>
              <a:off x="5127480" y="2162479"/>
              <a:ext cx="1938631" cy="289413"/>
            </a:xfrm>
            <a:custGeom>
              <a:avLst/>
              <a:gdLst>
                <a:gd name="T0" fmla="*/ 434 w 868"/>
                <a:gd name="T1" fmla="*/ 100 h 130"/>
                <a:gd name="T2" fmla="*/ 0 w 868"/>
                <a:gd name="T3" fmla="*/ 0 h 130"/>
                <a:gd name="T4" fmla="*/ 0 w 868"/>
                <a:gd name="T5" fmla="*/ 1 h 130"/>
                <a:gd name="T6" fmla="*/ 434 w 868"/>
                <a:gd name="T7" fmla="*/ 130 h 130"/>
                <a:gd name="T8" fmla="*/ 868 w 868"/>
                <a:gd name="T9" fmla="*/ 1 h 130"/>
                <a:gd name="T10" fmla="*/ 868 w 868"/>
                <a:gd name="T11" fmla="*/ 0 h 130"/>
                <a:gd name="T12" fmla="*/ 434 w 868"/>
                <a:gd name="T13" fmla="*/ 100 h 130"/>
              </a:gdLst>
              <a:ahLst/>
              <a:cxnLst>
                <a:cxn ang="0">
                  <a:pos x="T0" y="T1"/>
                </a:cxn>
                <a:cxn ang="0">
                  <a:pos x="T2" y="T3"/>
                </a:cxn>
                <a:cxn ang="0">
                  <a:pos x="T4" y="T5"/>
                </a:cxn>
                <a:cxn ang="0">
                  <a:pos x="T6" y="T7"/>
                </a:cxn>
                <a:cxn ang="0">
                  <a:pos x="T8" y="T9"/>
                </a:cxn>
                <a:cxn ang="0">
                  <a:pos x="T10" y="T11"/>
                </a:cxn>
                <a:cxn ang="0">
                  <a:pos x="T12" y="T13"/>
                </a:cxn>
              </a:cxnLst>
              <a:rect l="0" t="0" r="r" b="b"/>
              <a:pathLst>
                <a:path w="868" h="130">
                  <a:moveTo>
                    <a:pt x="434" y="100"/>
                  </a:moveTo>
                  <a:cubicBezTo>
                    <a:pt x="224" y="100"/>
                    <a:pt x="47" y="57"/>
                    <a:pt x="0" y="0"/>
                  </a:cubicBezTo>
                  <a:cubicBezTo>
                    <a:pt x="0" y="0"/>
                    <a:pt x="0" y="0"/>
                    <a:pt x="0" y="1"/>
                  </a:cubicBezTo>
                  <a:cubicBezTo>
                    <a:pt x="0" y="72"/>
                    <a:pt x="194" y="130"/>
                    <a:pt x="434" y="130"/>
                  </a:cubicBezTo>
                  <a:cubicBezTo>
                    <a:pt x="674" y="130"/>
                    <a:pt x="868" y="72"/>
                    <a:pt x="868" y="1"/>
                  </a:cubicBezTo>
                  <a:cubicBezTo>
                    <a:pt x="868" y="0"/>
                    <a:pt x="868" y="0"/>
                    <a:pt x="868" y="0"/>
                  </a:cubicBezTo>
                  <a:cubicBezTo>
                    <a:pt x="821" y="57"/>
                    <a:pt x="644" y="100"/>
                    <a:pt x="434"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2800"/>
            </a:p>
          </p:txBody>
        </p:sp>
      </p:grpSp>
      <p:cxnSp>
        <p:nvCxnSpPr>
          <p:cNvPr id="70" name="Connector: Elbow 69">
            <a:extLst>
              <a:ext uri="{FF2B5EF4-FFF2-40B4-BE49-F238E27FC236}">
                <a16:creationId xmlns:a16="http://schemas.microsoft.com/office/drawing/2014/main" id="{C063439B-55A4-4207-856E-66CED60F463E}"/>
              </a:ext>
            </a:extLst>
          </p:cNvPr>
          <p:cNvCxnSpPr>
            <a:cxnSpLocks/>
            <a:stCxn id="65" idx="2"/>
            <a:endCxn id="73" idx="1"/>
          </p:cNvCxnSpPr>
          <p:nvPr/>
        </p:nvCxnSpPr>
        <p:spPr>
          <a:xfrm rot="10800000" flipV="1">
            <a:off x="2453209" y="6528048"/>
            <a:ext cx="14360900" cy="2230568"/>
          </a:xfrm>
          <a:prstGeom prst="bentConnector3">
            <a:avLst>
              <a:gd name="adj1" fmla="val 101592"/>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CA9E476-8AB9-48F0-B83F-25CC7FD721CE}"/>
              </a:ext>
            </a:extLst>
          </p:cNvPr>
          <p:cNvSpPr txBox="1"/>
          <p:nvPr/>
        </p:nvSpPr>
        <p:spPr>
          <a:xfrm>
            <a:off x="2453211" y="10385581"/>
            <a:ext cx="6072560" cy="1200329"/>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01. </a:t>
            </a:r>
            <a:r>
              <a:rPr lang="en-US" sz="3200" dirty="0">
                <a:solidFill>
                  <a:schemeClr val="tx1">
                    <a:lumMod val="75000"/>
                    <a:lumOff val="25000"/>
                  </a:schemeClr>
                </a:solidFill>
              </a:rPr>
              <a:t>We welcome you to the colorful world of ABC.com. </a:t>
            </a:r>
          </a:p>
        </p:txBody>
      </p:sp>
      <p:sp>
        <p:nvSpPr>
          <p:cNvPr id="72" name="TextBox 71">
            <a:extLst>
              <a:ext uri="{FF2B5EF4-FFF2-40B4-BE49-F238E27FC236}">
                <a16:creationId xmlns:a16="http://schemas.microsoft.com/office/drawing/2014/main" id="{01FB9983-58F0-4EAC-BB04-E3CD9CD142C7}"/>
              </a:ext>
            </a:extLst>
          </p:cNvPr>
          <p:cNvSpPr txBox="1"/>
          <p:nvPr/>
        </p:nvSpPr>
        <p:spPr>
          <a:xfrm>
            <a:off x="9365785" y="10392575"/>
            <a:ext cx="6072560" cy="1200329"/>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02.</a:t>
            </a:r>
            <a:r>
              <a:rPr lang="en-US" sz="4000" b="1" dirty="0">
                <a:solidFill>
                  <a:schemeClr val="tx1">
                    <a:lumMod val="75000"/>
                    <a:lumOff val="25000"/>
                  </a:schemeClr>
                </a:solidFill>
              </a:rPr>
              <a:t> </a:t>
            </a:r>
            <a:r>
              <a:rPr lang="en-US" sz="3200" dirty="0">
                <a:solidFill>
                  <a:schemeClr val="tx1">
                    <a:lumMod val="75000"/>
                    <a:lumOff val="25000"/>
                  </a:schemeClr>
                </a:solidFill>
              </a:rPr>
              <a:t>We welcome you to the colorful world of ABC.com. </a:t>
            </a:r>
            <a:endParaRPr lang="en-US" sz="3200" dirty="0">
              <a:solidFill>
                <a:schemeClr val="tx1">
                  <a:lumMod val="75000"/>
                  <a:lumOff val="25000"/>
                </a:schemeClr>
              </a:solidFill>
              <a:ea typeface="Roboto Medium" charset="0"/>
              <a:cs typeface="Roboto Medium" charset="0"/>
            </a:endParaRPr>
          </a:p>
        </p:txBody>
      </p:sp>
      <p:sp>
        <p:nvSpPr>
          <p:cNvPr id="73" name="Rectangle 72">
            <a:extLst>
              <a:ext uri="{FF2B5EF4-FFF2-40B4-BE49-F238E27FC236}">
                <a16:creationId xmlns:a16="http://schemas.microsoft.com/office/drawing/2014/main" id="{DFC6100E-072D-4670-8F88-3B898794752B}"/>
              </a:ext>
            </a:extLst>
          </p:cNvPr>
          <p:cNvSpPr/>
          <p:nvPr/>
        </p:nvSpPr>
        <p:spPr>
          <a:xfrm>
            <a:off x="2453209" y="8096896"/>
            <a:ext cx="9421291" cy="1323439"/>
          </a:xfrm>
          <a:prstGeom prst="rect">
            <a:avLst/>
          </a:prstGeom>
        </p:spPr>
        <p:txBody>
          <a:bodyPr wrap="square">
            <a:spAutoFit/>
          </a:bodyPr>
          <a:lstStyle/>
          <a:p>
            <a:r>
              <a:rPr lang="en-US" sz="4000" b="1" dirty="0">
                <a:solidFill>
                  <a:schemeClr val="accent5"/>
                </a:solidFill>
              </a:rPr>
              <a:t>WE WELCOME YOU TO THE COLORFUL WORLD OF ABC.COM. </a:t>
            </a:r>
            <a:endParaRPr lang="en-US" sz="2800" b="1" dirty="0">
              <a:solidFill>
                <a:schemeClr val="accent5"/>
              </a:solidFill>
            </a:endParaRPr>
          </a:p>
        </p:txBody>
      </p:sp>
      <p:sp>
        <p:nvSpPr>
          <p:cNvPr id="75" name="TextBox 74">
            <a:extLst>
              <a:ext uri="{FF2B5EF4-FFF2-40B4-BE49-F238E27FC236}">
                <a16:creationId xmlns:a16="http://schemas.microsoft.com/office/drawing/2014/main" id="{680F944C-6325-4956-87B6-FEE53C775BD8}"/>
              </a:ext>
            </a:extLst>
          </p:cNvPr>
          <p:cNvSpPr txBox="1"/>
          <p:nvPr/>
        </p:nvSpPr>
        <p:spPr>
          <a:xfrm>
            <a:off x="2453211" y="12415265"/>
            <a:ext cx="6072560" cy="1200329"/>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03. </a:t>
            </a:r>
            <a:r>
              <a:rPr lang="en-US" sz="3200" dirty="0">
                <a:solidFill>
                  <a:schemeClr val="tx1">
                    <a:lumMod val="75000"/>
                    <a:lumOff val="25000"/>
                  </a:schemeClr>
                </a:solidFill>
              </a:rPr>
              <a:t>We welcome you to the colorful world of ABC.com. </a:t>
            </a:r>
          </a:p>
        </p:txBody>
      </p:sp>
      <p:sp>
        <p:nvSpPr>
          <p:cNvPr id="76" name="TextBox 75">
            <a:extLst>
              <a:ext uri="{FF2B5EF4-FFF2-40B4-BE49-F238E27FC236}">
                <a16:creationId xmlns:a16="http://schemas.microsoft.com/office/drawing/2014/main" id="{75CCA5BF-852D-46E1-91A9-1EFCEA218B70}"/>
              </a:ext>
            </a:extLst>
          </p:cNvPr>
          <p:cNvSpPr txBox="1"/>
          <p:nvPr/>
        </p:nvSpPr>
        <p:spPr>
          <a:xfrm>
            <a:off x="9365785" y="12422259"/>
            <a:ext cx="6072560" cy="1200329"/>
          </a:xfrm>
          <a:prstGeom prst="rect">
            <a:avLst/>
          </a:prstGeom>
          <a:noFill/>
        </p:spPr>
        <p:txBody>
          <a:bodyPr wrap="square" lIns="0" rtlCol="0">
            <a:spAutoFit/>
          </a:bodyPr>
          <a:lstStyle/>
          <a:p>
            <a:r>
              <a:rPr lang="en-US" sz="4000" b="1" dirty="0">
                <a:solidFill>
                  <a:schemeClr val="tx1">
                    <a:lumMod val="75000"/>
                    <a:lumOff val="25000"/>
                  </a:schemeClr>
                </a:solidFill>
                <a:ea typeface="Roboto Medium" charset="0"/>
                <a:cs typeface="Roboto Medium" charset="0"/>
              </a:rPr>
              <a:t>04.</a:t>
            </a:r>
            <a:r>
              <a:rPr lang="en-US" sz="4000" b="1" dirty="0">
                <a:solidFill>
                  <a:schemeClr val="tx1">
                    <a:lumMod val="75000"/>
                    <a:lumOff val="25000"/>
                  </a:schemeClr>
                </a:solidFill>
              </a:rPr>
              <a:t> </a:t>
            </a:r>
            <a:r>
              <a:rPr lang="en-US" sz="3200" dirty="0">
                <a:solidFill>
                  <a:schemeClr val="tx1">
                    <a:lumMod val="75000"/>
                    <a:lumOff val="25000"/>
                  </a:schemeClr>
                </a:solidFill>
              </a:rPr>
              <a:t>We welcome you to the colorful world of ABC.com. </a:t>
            </a:r>
            <a:endParaRPr lang="en-US" sz="3200" dirty="0">
              <a:solidFill>
                <a:schemeClr val="tx1">
                  <a:lumMod val="75000"/>
                  <a:lumOff val="25000"/>
                </a:schemeClr>
              </a:solidFill>
              <a:ea typeface="Roboto Medium" charset="0"/>
              <a:cs typeface="Roboto Medium" charset="0"/>
            </a:endParaRPr>
          </a:p>
        </p:txBody>
      </p:sp>
    </p:spTree>
    <p:extLst>
      <p:ext uri="{BB962C8B-B14F-4D97-AF65-F5344CB8AC3E}">
        <p14:creationId xmlns:p14="http://schemas.microsoft.com/office/powerpoint/2010/main" val="4294068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19</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FINANCIALS</a:t>
            </a:r>
          </a:p>
        </p:txBody>
      </p:sp>
      <p:graphicFrame>
        <p:nvGraphicFramePr>
          <p:cNvPr id="231" name="Table 230">
            <a:extLst>
              <a:ext uri="{FF2B5EF4-FFF2-40B4-BE49-F238E27FC236}">
                <a16:creationId xmlns:a16="http://schemas.microsoft.com/office/drawing/2014/main" id="{568B065C-3AE6-4328-AEA0-0132F951F9BC}"/>
              </a:ext>
            </a:extLst>
          </p:cNvPr>
          <p:cNvGraphicFramePr>
            <a:graphicFrameLocks noGrp="1"/>
          </p:cNvGraphicFramePr>
          <p:nvPr>
            <p:extLst>
              <p:ext uri="{D42A27DB-BD31-4B8C-83A1-F6EECF244321}">
                <p14:modId xmlns:p14="http://schemas.microsoft.com/office/powerpoint/2010/main" val="2352948448"/>
              </p:ext>
            </p:extLst>
          </p:nvPr>
        </p:nvGraphicFramePr>
        <p:xfrm>
          <a:off x="2094033" y="4815258"/>
          <a:ext cx="25405699" cy="9278358"/>
        </p:xfrm>
        <a:graphic>
          <a:graphicData uri="http://schemas.openxmlformats.org/drawingml/2006/table">
            <a:tbl>
              <a:tblPr firstRow="1" bandRow="1">
                <a:tableStyleId>{073A0DAA-6AF3-43AB-8588-CEC1D06C72B9}</a:tableStyleId>
              </a:tblPr>
              <a:tblGrid>
                <a:gridCol w="10122671">
                  <a:extLst>
                    <a:ext uri="{9D8B030D-6E8A-4147-A177-3AD203B41FA5}">
                      <a16:colId xmlns:a16="http://schemas.microsoft.com/office/drawing/2014/main" val="20000"/>
                    </a:ext>
                  </a:extLst>
                </a:gridCol>
                <a:gridCol w="5112870">
                  <a:extLst>
                    <a:ext uri="{9D8B030D-6E8A-4147-A177-3AD203B41FA5}">
                      <a16:colId xmlns:a16="http://schemas.microsoft.com/office/drawing/2014/main" val="20001"/>
                    </a:ext>
                  </a:extLst>
                </a:gridCol>
                <a:gridCol w="5085079">
                  <a:extLst>
                    <a:ext uri="{9D8B030D-6E8A-4147-A177-3AD203B41FA5}">
                      <a16:colId xmlns:a16="http://schemas.microsoft.com/office/drawing/2014/main" val="20002"/>
                    </a:ext>
                  </a:extLst>
                </a:gridCol>
                <a:gridCol w="5085079">
                  <a:extLst>
                    <a:ext uri="{9D8B030D-6E8A-4147-A177-3AD203B41FA5}">
                      <a16:colId xmlns:a16="http://schemas.microsoft.com/office/drawing/2014/main" val="20003"/>
                    </a:ext>
                  </a:extLst>
                </a:gridCol>
              </a:tblGrid>
              <a:tr h="1546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tx1">
                              <a:lumMod val="85000"/>
                              <a:lumOff val="15000"/>
                            </a:schemeClr>
                          </a:solidFill>
                          <a:latin typeface="+mn-lt"/>
                          <a:ea typeface="Roboto Medium" charset="0"/>
                          <a:cs typeface="Roboto Medium" charset="0"/>
                        </a:rPr>
                        <a:t>Medical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46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46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46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546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546393">
                <a:tc>
                  <a:txBody>
                    <a:bodyPr/>
                    <a:lstStyle/>
                    <a:p>
                      <a:pPr algn="l"/>
                      <a:r>
                        <a:rPr lang="en-US" sz="3600" b="1" i="0" dirty="0">
                          <a:solidFill>
                            <a:schemeClr val="accent4"/>
                          </a:solidFill>
                          <a:latin typeface="+mn-lt"/>
                          <a:ea typeface="Roboto" charset="0"/>
                          <a:cs typeface="Roboto" charset="0"/>
                        </a:rPr>
                        <a:t>TOTAL</a:t>
                      </a:r>
                    </a:p>
                  </a:txBody>
                  <a:tcPr marL="0"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3" name="Freeform: Shape 12">
            <a:extLst>
              <a:ext uri="{FF2B5EF4-FFF2-40B4-BE49-F238E27FC236}">
                <a16:creationId xmlns:a16="http://schemas.microsoft.com/office/drawing/2014/main" id="{57ADD893-3D9B-438A-9B80-6B8836B3C4BD}"/>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3914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B0A1C9B-6604-4F8B-AD2B-42E821526648}"/>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20538" b="20538"/>
          <a:stretch>
            <a:fillRect/>
          </a:stretch>
        </p:blipFill>
        <p:spPr/>
      </p:pic>
      <p:sp>
        <p:nvSpPr>
          <p:cNvPr id="3" name="Rectangle 2">
            <a:extLst>
              <a:ext uri="{FF2B5EF4-FFF2-40B4-BE49-F238E27FC236}">
                <a16:creationId xmlns:a16="http://schemas.microsoft.com/office/drawing/2014/main" id="{3B639524-C2F8-405C-B0ED-FBCFAE9ADB8C}"/>
              </a:ext>
            </a:extLst>
          </p:cNvPr>
          <p:cNvSpPr/>
          <p:nvPr/>
        </p:nvSpPr>
        <p:spPr>
          <a:xfrm>
            <a:off x="0" y="7391400"/>
            <a:ext cx="29260800" cy="9067800"/>
          </a:xfrm>
          <a:prstGeom prst="rect">
            <a:avLst/>
          </a:prstGeom>
          <a:solidFill>
            <a:schemeClr val="accent5">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F680450-A25E-4D7F-99D1-054DA4B2D635}"/>
              </a:ext>
            </a:extLst>
          </p:cNvPr>
          <p:cNvSpPr txBox="1"/>
          <p:nvPr/>
        </p:nvSpPr>
        <p:spPr>
          <a:xfrm>
            <a:off x="1847850" y="8570679"/>
            <a:ext cx="22879050" cy="2934329"/>
          </a:xfrm>
          <a:prstGeom prst="rect">
            <a:avLst/>
          </a:prstGeom>
          <a:noFill/>
        </p:spPr>
        <p:txBody>
          <a:bodyPr wrap="square" rtlCol="0">
            <a:spAutoFit/>
          </a:bodyPr>
          <a:lstStyle/>
          <a:p>
            <a:pPr>
              <a:lnSpc>
                <a:spcPct val="80000"/>
              </a:lnSpc>
            </a:pPr>
            <a:r>
              <a:rPr lang="en-US" sz="11500" b="1" dirty="0">
                <a:solidFill>
                  <a:schemeClr val="accent1"/>
                </a:solidFill>
                <a:latin typeface="Montserrat" panose="00000500000000000000" pitchFamily="2" charset="0"/>
              </a:rPr>
              <a:t>BUSINESS</a:t>
            </a:r>
            <a:br>
              <a:rPr lang="en-US" sz="11500" b="1" dirty="0">
                <a:solidFill>
                  <a:schemeClr val="accent4"/>
                </a:solidFill>
                <a:latin typeface="Montserrat" panose="00000500000000000000" pitchFamily="2" charset="0"/>
              </a:rPr>
            </a:br>
            <a:r>
              <a:rPr lang="en-US" sz="11500" dirty="0">
                <a:solidFill>
                  <a:schemeClr val="bg1"/>
                </a:solidFill>
                <a:latin typeface="Montserrat" panose="00000500000000000000" pitchFamily="2" charset="0"/>
              </a:rPr>
              <a:t>POWERPOINT TEMPLATE</a:t>
            </a:r>
          </a:p>
        </p:txBody>
      </p:sp>
      <p:sp>
        <p:nvSpPr>
          <p:cNvPr id="8" name="TextBox 7">
            <a:extLst>
              <a:ext uri="{FF2B5EF4-FFF2-40B4-BE49-F238E27FC236}">
                <a16:creationId xmlns:a16="http://schemas.microsoft.com/office/drawing/2014/main" id="{E0287D9B-3004-4122-908B-90F95A2090F6}"/>
              </a:ext>
            </a:extLst>
          </p:cNvPr>
          <p:cNvSpPr txBox="1"/>
          <p:nvPr/>
        </p:nvSpPr>
        <p:spPr>
          <a:xfrm>
            <a:off x="2000250" y="11657408"/>
            <a:ext cx="25412700" cy="2779031"/>
          </a:xfrm>
          <a:prstGeom prst="rect">
            <a:avLst/>
          </a:prstGeom>
          <a:noFill/>
        </p:spPr>
        <p:txBody>
          <a:bodyPr wrap="square" rtlCol="0">
            <a:spAutoFit/>
          </a:bodyPr>
          <a:lstStyle/>
          <a:p>
            <a:pPr algn="just">
              <a:lnSpc>
                <a:spcPct val="140000"/>
              </a:lnSpc>
            </a:pP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was not reluctant to talk about them, the wrangler knew, even though </a:t>
            </a: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had never seen them, the old man being blind; and so when the man in the car asked for George </a:t>
            </a: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a little smile formed on the wrangler’s face, knowing but enigmatic, and he pointed toward a shack at the end of a row of dilapidated empty wooden buildings. Then, as the car pulled away, he again began his slow movements with the girl delicately balanced on the hitching post.</a:t>
            </a:r>
          </a:p>
        </p:txBody>
      </p:sp>
      <p:sp>
        <p:nvSpPr>
          <p:cNvPr id="17" name="Slide Number Placeholder 16">
            <a:extLst>
              <a:ext uri="{FF2B5EF4-FFF2-40B4-BE49-F238E27FC236}">
                <a16:creationId xmlns:a16="http://schemas.microsoft.com/office/drawing/2014/main" id="{D39A1CD5-830D-4D12-96E3-DA1610DB906F}"/>
              </a:ext>
            </a:extLst>
          </p:cNvPr>
          <p:cNvSpPr>
            <a:spLocks noGrp="1"/>
          </p:cNvSpPr>
          <p:nvPr>
            <p:ph type="sldNum" sz="quarter" idx="4"/>
          </p:nvPr>
        </p:nvSpPr>
        <p:spPr/>
        <p:txBody>
          <a:bodyPr/>
          <a:lstStyle/>
          <a:p>
            <a:fld id="{92B485D1-D61A-494D-A8A9-04DC541B8AAB}" type="slidenum">
              <a:rPr lang="en-US" smtClean="0"/>
              <a:pPr/>
              <a:t>2</a:t>
            </a:fld>
            <a:endParaRPr lang="en-US" dirty="0"/>
          </a:p>
        </p:txBody>
      </p:sp>
      <p:sp>
        <p:nvSpPr>
          <p:cNvPr id="16" name="Footer Placeholder 15">
            <a:extLst>
              <a:ext uri="{FF2B5EF4-FFF2-40B4-BE49-F238E27FC236}">
                <a16:creationId xmlns:a16="http://schemas.microsoft.com/office/drawing/2014/main" id="{4E04D4CF-0E8C-4100-AFF7-98E1658DE5D8}"/>
              </a:ext>
            </a:extLst>
          </p:cNvPr>
          <p:cNvSpPr>
            <a:spLocks noGrp="1"/>
          </p:cNvSpPr>
          <p:nvPr>
            <p:ph type="ftr" sz="quarter" idx="3"/>
          </p:nvPr>
        </p:nvSpPr>
        <p:spPr/>
        <p:txBody>
          <a:bodyPr/>
          <a:lstStyle/>
          <a:p>
            <a:r>
              <a:rPr lang="en-US"/>
              <a:t>CONFIDENTIAL</a:t>
            </a:r>
            <a:endParaRPr lang="en-US" dirty="0"/>
          </a:p>
        </p:txBody>
      </p:sp>
      <p:sp>
        <p:nvSpPr>
          <p:cNvPr id="25" name="Freeform: Shape 24">
            <a:extLst>
              <a:ext uri="{FF2B5EF4-FFF2-40B4-BE49-F238E27FC236}">
                <a16:creationId xmlns:a16="http://schemas.microsoft.com/office/drawing/2014/main" id="{EC1427D7-ABD9-4938-B9A8-2B68BB8F1A5B}"/>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125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1273">
            <a:extLst>
              <a:ext uri="{FF2B5EF4-FFF2-40B4-BE49-F238E27FC236}">
                <a16:creationId xmlns:a16="http://schemas.microsoft.com/office/drawing/2014/main" id="{339502B0-C07E-4B74-AE3E-1373091B5447}"/>
              </a:ext>
            </a:extLst>
          </p:cNvPr>
          <p:cNvGraphicFramePr/>
          <p:nvPr>
            <p:extLst>
              <p:ext uri="{D42A27DB-BD31-4B8C-83A1-F6EECF244321}">
                <p14:modId xmlns:p14="http://schemas.microsoft.com/office/powerpoint/2010/main" val="778149923"/>
              </p:ext>
            </p:extLst>
          </p:nvPr>
        </p:nvGraphicFramePr>
        <p:xfrm>
          <a:off x="2000251" y="1639015"/>
          <a:ext cx="25973616" cy="12813945"/>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20</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15" name="Rectangle 14">
            <a:extLst>
              <a:ext uri="{FF2B5EF4-FFF2-40B4-BE49-F238E27FC236}">
                <a16:creationId xmlns:a16="http://schemas.microsoft.com/office/drawing/2014/main" id="{C9BF03F4-5189-4323-90DE-B3697D050225}"/>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FINANCIALS</a:t>
            </a:r>
          </a:p>
        </p:txBody>
      </p:sp>
      <p:sp>
        <p:nvSpPr>
          <p:cNvPr id="16" name="Freeform: Shape 15">
            <a:extLst>
              <a:ext uri="{FF2B5EF4-FFF2-40B4-BE49-F238E27FC236}">
                <a16:creationId xmlns:a16="http://schemas.microsoft.com/office/drawing/2014/main" id="{C39C5549-2CB9-40C0-A345-BC35579027E1}"/>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777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21</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grpSp>
        <p:nvGrpSpPr>
          <p:cNvPr id="31" name="Group 30">
            <a:extLst>
              <a:ext uri="{FF2B5EF4-FFF2-40B4-BE49-F238E27FC236}">
                <a16:creationId xmlns:a16="http://schemas.microsoft.com/office/drawing/2014/main" id="{A0DCE6E2-5761-4730-8A24-1FA11830F1AF}"/>
              </a:ext>
            </a:extLst>
          </p:cNvPr>
          <p:cNvGrpSpPr/>
          <p:nvPr/>
        </p:nvGrpSpPr>
        <p:grpSpPr>
          <a:xfrm>
            <a:off x="3014133" y="3639455"/>
            <a:ext cx="24247703" cy="12010234"/>
            <a:chOff x="327104" y="1009727"/>
            <a:chExt cx="7140279" cy="3536682"/>
          </a:xfrm>
          <a:solidFill>
            <a:schemeClr val="bg1">
              <a:lumMod val="85000"/>
            </a:schemeClr>
          </a:solidFill>
        </p:grpSpPr>
        <p:sp>
          <p:nvSpPr>
            <p:cNvPr id="32" name="Freeform 6">
              <a:extLst>
                <a:ext uri="{FF2B5EF4-FFF2-40B4-BE49-F238E27FC236}">
                  <a16:creationId xmlns:a16="http://schemas.microsoft.com/office/drawing/2014/main" id="{8C2320B2-8922-418E-885F-A4F1FE57B271}"/>
                </a:ext>
              </a:extLst>
            </p:cNvPr>
            <p:cNvSpPr>
              <a:spLocks/>
            </p:cNvSpPr>
            <p:nvPr/>
          </p:nvSpPr>
          <p:spPr bwMode="auto">
            <a:xfrm>
              <a:off x="3329689" y="2512879"/>
              <a:ext cx="1361883" cy="1524218"/>
            </a:xfrm>
            <a:custGeom>
              <a:avLst/>
              <a:gdLst>
                <a:gd name="T0" fmla="*/ 325 w 557"/>
                <a:gd name="T1" fmla="*/ 43 h 623"/>
                <a:gd name="T2" fmla="*/ 343 w 557"/>
                <a:gd name="T3" fmla="*/ 53 h 623"/>
                <a:gd name="T4" fmla="*/ 396 w 557"/>
                <a:gd name="T5" fmla="*/ 56 h 623"/>
                <a:gd name="T6" fmla="*/ 419 w 557"/>
                <a:gd name="T7" fmla="*/ 57 h 623"/>
                <a:gd name="T8" fmla="*/ 419 w 557"/>
                <a:gd name="T9" fmla="*/ 88 h 623"/>
                <a:gd name="T10" fmla="*/ 403 w 557"/>
                <a:gd name="T11" fmla="*/ 75 h 623"/>
                <a:gd name="T12" fmla="*/ 442 w 557"/>
                <a:gd name="T13" fmla="*/ 145 h 623"/>
                <a:gd name="T14" fmla="*/ 455 w 557"/>
                <a:gd name="T15" fmla="*/ 174 h 623"/>
                <a:gd name="T16" fmla="*/ 475 w 557"/>
                <a:gd name="T17" fmla="*/ 202 h 623"/>
                <a:gd name="T18" fmla="*/ 491 w 557"/>
                <a:gd name="T19" fmla="*/ 226 h 623"/>
                <a:gd name="T20" fmla="*/ 512 w 557"/>
                <a:gd name="T21" fmla="*/ 233 h 623"/>
                <a:gd name="T22" fmla="*/ 555 w 557"/>
                <a:gd name="T23" fmla="*/ 225 h 623"/>
                <a:gd name="T24" fmla="*/ 537 w 557"/>
                <a:gd name="T25" fmla="*/ 276 h 623"/>
                <a:gd name="T26" fmla="*/ 468 w 557"/>
                <a:gd name="T27" fmla="*/ 352 h 623"/>
                <a:gd name="T28" fmla="*/ 460 w 557"/>
                <a:gd name="T29" fmla="*/ 390 h 623"/>
                <a:gd name="T30" fmla="*/ 469 w 557"/>
                <a:gd name="T31" fmla="*/ 415 h 623"/>
                <a:gd name="T32" fmla="*/ 468 w 557"/>
                <a:gd name="T33" fmla="*/ 440 h 623"/>
                <a:gd name="T34" fmla="*/ 429 w 557"/>
                <a:gd name="T35" fmla="*/ 484 h 623"/>
                <a:gd name="T36" fmla="*/ 429 w 557"/>
                <a:gd name="T37" fmla="*/ 512 h 623"/>
                <a:gd name="T38" fmla="*/ 418 w 557"/>
                <a:gd name="T39" fmla="*/ 531 h 623"/>
                <a:gd name="T40" fmla="*/ 408 w 557"/>
                <a:gd name="T41" fmla="*/ 550 h 623"/>
                <a:gd name="T42" fmla="*/ 385 w 557"/>
                <a:gd name="T43" fmla="*/ 587 h 623"/>
                <a:gd name="T44" fmla="*/ 350 w 557"/>
                <a:gd name="T45" fmla="*/ 615 h 623"/>
                <a:gd name="T46" fmla="*/ 333 w 557"/>
                <a:gd name="T47" fmla="*/ 614 h 623"/>
                <a:gd name="T48" fmla="*/ 294 w 557"/>
                <a:gd name="T49" fmla="*/ 617 h 623"/>
                <a:gd name="T50" fmla="*/ 286 w 557"/>
                <a:gd name="T51" fmla="*/ 604 h 623"/>
                <a:gd name="T52" fmla="*/ 280 w 557"/>
                <a:gd name="T53" fmla="*/ 581 h 623"/>
                <a:gd name="T54" fmla="*/ 257 w 557"/>
                <a:gd name="T55" fmla="*/ 513 h 623"/>
                <a:gd name="T56" fmla="*/ 234 w 557"/>
                <a:gd name="T57" fmla="*/ 461 h 623"/>
                <a:gd name="T58" fmla="*/ 249 w 557"/>
                <a:gd name="T59" fmla="*/ 404 h 623"/>
                <a:gd name="T60" fmla="*/ 237 w 557"/>
                <a:gd name="T61" fmla="*/ 363 h 623"/>
                <a:gd name="T62" fmla="*/ 219 w 557"/>
                <a:gd name="T63" fmla="*/ 319 h 623"/>
                <a:gd name="T64" fmla="*/ 222 w 557"/>
                <a:gd name="T65" fmla="*/ 300 h 623"/>
                <a:gd name="T66" fmla="*/ 192 w 557"/>
                <a:gd name="T67" fmla="*/ 288 h 623"/>
                <a:gd name="T68" fmla="*/ 134 w 557"/>
                <a:gd name="T69" fmla="*/ 281 h 623"/>
                <a:gd name="T70" fmla="*/ 106 w 557"/>
                <a:gd name="T71" fmla="*/ 282 h 623"/>
                <a:gd name="T72" fmla="*/ 71 w 557"/>
                <a:gd name="T73" fmla="*/ 286 h 623"/>
                <a:gd name="T74" fmla="*/ 26 w 557"/>
                <a:gd name="T75" fmla="*/ 240 h 623"/>
                <a:gd name="T76" fmla="*/ 5 w 557"/>
                <a:gd name="T77" fmla="*/ 220 h 623"/>
                <a:gd name="T78" fmla="*/ 4 w 557"/>
                <a:gd name="T79" fmla="*/ 210 h 623"/>
                <a:gd name="T80" fmla="*/ 12 w 557"/>
                <a:gd name="T81" fmla="*/ 175 h 623"/>
                <a:gd name="T82" fmla="*/ 14 w 557"/>
                <a:gd name="T83" fmla="*/ 129 h 623"/>
                <a:gd name="T84" fmla="*/ 50 w 557"/>
                <a:gd name="T85" fmla="*/ 86 h 623"/>
                <a:gd name="T86" fmla="*/ 68 w 557"/>
                <a:gd name="T87" fmla="*/ 50 h 623"/>
                <a:gd name="T88" fmla="*/ 92 w 557"/>
                <a:gd name="T89" fmla="*/ 23 h 623"/>
                <a:gd name="T90" fmla="*/ 122 w 557"/>
                <a:gd name="T91" fmla="*/ 22 h 623"/>
                <a:gd name="T92" fmla="*/ 178 w 557"/>
                <a:gd name="T93" fmla="*/ 4 h 623"/>
                <a:gd name="T94" fmla="*/ 200 w 557"/>
                <a:gd name="T95" fmla="*/ 2 h 623"/>
                <a:gd name="T96" fmla="*/ 220 w 557"/>
                <a:gd name="T97" fmla="*/ 0 h 623"/>
                <a:gd name="T98" fmla="*/ 233 w 557"/>
                <a:gd name="T99" fmla="*/ 3 h 623"/>
                <a:gd name="T100" fmla="*/ 232 w 557"/>
                <a:gd name="T101" fmla="*/ 17 h 623"/>
                <a:gd name="T102" fmla="*/ 241 w 557"/>
                <a:gd name="T103" fmla="*/ 42 h 623"/>
                <a:gd name="T104" fmla="*/ 296 w 557"/>
                <a:gd name="T105" fmla="*/ 65 h 623"/>
                <a:gd name="T106" fmla="*/ 302 w 557"/>
                <a:gd name="T107" fmla="*/ 55 h 623"/>
                <a:gd name="T108" fmla="*/ 318 w 557"/>
                <a:gd name="T109" fmla="*/ 4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7" h="623">
                  <a:moveTo>
                    <a:pt x="318" y="43"/>
                  </a:moveTo>
                  <a:cubicBezTo>
                    <a:pt x="325" y="43"/>
                    <a:pt x="325" y="43"/>
                    <a:pt x="325" y="43"/>
                  </a:cubicBezTo>
                  <a:cubicBezTo>
                    <a:pt x="325" y="47"/>
                    <a:pt x="328" y="48"/>
                    <a:pt x="329" y="50"/>
                  </a:cubicBezTo>
                  <a:cubicBezTo>
                    <a:pt x="331" y="53"/>
                    <a:pt x="338" y="51"/>
                    <a:pt x="343" y="53"/>
                  </a:cubicBezTo>
                  <a:cubicBezTo>
                    <a:pt x="352" y="56"/>
                    <a:pt x="365" y="60"/>
                    <a:pt x="375" y="60"/>
                  </a:cubicBezTo>
                  <a:cubicBezTo>
                    <a:pt x="384" y="60"/>
                    <a:pt x="387" y="56"/>
                    <a:pt x="396" y="56"/>
                  </a:cubicBezTo>
                  <a:cubicBezTo>
                    <a:pt x="401" y="56"/>
                    <a:pt x="404" y="60"/>
                    <a:pt x="411" y="60"/>
                  </a:cubicBezTo>
                  <a:cubicBezTo>
                    <a:pt x="415" y="60"/>
                    <a:pt x="415" y="58"/>
                    <a:pt x="419" y="57"/>
                  </a:cubicBezTo>
                  <a:cubicBezTo>
                    <a:pt x="421" y="63"/>
                    <a:pt x="424" y="66"/>
                    <a:pt x="424" y="72"/>
                  </a:cubicBezTo>
                  <a:cubicBezTo>
                    <a:pt x="424" y="74"/>
                    <a:pt x="420" y="85"/>
                    <a:pt x="419" y="88"/>
                  </a:cubicBezTo>
                  <a:cubicBezTo>
                    <a:pt x="413" y="88"/>
                    <a:pt x="408" y="75"/>
                    <a:pt x="403" y="70"/>
                  </a:cubicBezTo>
                  <a:cubicBezTo>
                    <a:pt x="403" y="75"/>
                    <a:pt x="403" y="75"/>
                    <a:pt x="403" y="75"/>
                  </a:cubicBezTo>
                  <a:cubicBezTo>
                    <a:pt x="430" y="123"/>
                    <a:pt x="430" y="123"/>
                    <a:pt x="430" y="123"/>
                  </a:cubicBezTo>
                  <a:cubicBezTo>
                    <a:pt x="429" y="129"/>
                    <a:pt x="437" y="142"/>
                    <a:pt x="442" y="145"/>
                  </a:cubicBezTo>
                  <a:cubicBezTo>
                    <a:pt x="442" y="160"/>
                    <a:pt x="442" y="160"/>
                    <a:pt x="442" y="160"/>
                  </a:cubicBezTo>
                  <a:cubicBezTo>
                    <a:pt x="445" y="168"/>
                    <a:pt x="450" y="168"/>
                    <a:pt x="455" y="174"/>
                  </a:cubicBezTo>
                  <a:cubicBezTo>
                    <a:pt x="460" y="181"/>
                    <a:pt x="457" y="188"/>
                    <a:pt x="462" y="193"/>
                  </a:cubicBezTo>
                  <a:cubicBezTo>
                    <a:pt x="466" y="198"/>
                    <a:pt x="470" y="198"/>
                    <a:pt x="475" y="202"/>
                  </a:cubicBezTo>
                  <a:cubicBezTo>
                    <a:pt x="479" y="205"/>
                    <a:pt x="482" y="217"/>
                    <a:pt x="491" y="217"/>
                  </a:cubicBezTo>
                  <a:cubicBezTo>
                    <a:pt x="491" y="222"/>
                    <a:pt x="494" y="223"/>
                    <a:pt x="491" y="226"/>
                  </a:cubicBezTo>
                  <a:cubicBezTo>
                    <a:pt x="495" y="229"/>
                    <a:pt x="499" y="238"/>
                    <a:pt x="503" y="238"/>
                  </a:cubicBezTo>
                  <a:cubicBezTo>
                    <a:pt x="508" y="238"/>
                    <a:pt x="508" y="234"/>
                    <a:pt x="512" y="233"/>
                  </a:cubicBezTo>
                  <a:cubicBezTo>
                    <a:pt x="516" y="232"/>
                    <a:pt x="519" y="234"/>
                    <a:pt x="523" y="233"/>
                  </a:cubicBezTo>
                  <a:cubicBezTo>
                    <a:pt x="534" y="232"/>
                    <a:pt x="545" y="227"/>
                    <a:pt x="555" y="225"/>
                  </a:cubicBezTo>
                  <a:cubicBezTo>
                    <a:pt x="556" y="226"/>
                    <a:pt x="557" y="227"/>
                    <a:pt x="557" y="229"/>
                  </a:cubicBezTo>
                  <a:cubicBezTo>
                    <a:pt x="557" y="245"/>
                    <a:pt x="544" y="267"/>
                    <a:pt x="537" y="276"/>
                  </a:cubicBezTo>
                  <a:cubicBezTo>
                    <a:pt x="528" y="288"/>
                    <a:pt x="525" y="298"/>
                    <a:pt x="514" y="307"/>
                  </a:cubicBezTo>
                  <a:cubicBezTo>
                    <a:pt x="495" y="321"/>
                    <a:pt x="475" y="326"/>
                    <a:pt x="468" y="352"/>
                  </a:cubicBezTo>
                  <a:cubicBezTo>
                    <a:pt x="466" y="359"/>
                    <a:pt x="458" y="361"/>
                    <a:pt x="458" y="369"/>
                  </a:cubicBezTo>
                  <a:cubicBezTo>
                    <a:pt x="458" y="378"/>
                    <a:pt x="460" y="382"/>
                    <a:pt x="460" y="390"/>
                  </a:cubicBezTo>
                  <a:cubicBezTo>
                    <a:pt x="460" y="400"/>
                    <a:pt x="471" y="405"/>
                    <a:pt x="471" y="410"/>
                  </a:cubicBezTo>
                  <a:cubicBezTo>
                    <a:pt x="471" y="412"/>
                    <a:pt x="469" y="414"/>
                    <a:pt x="469" y="415"/>
                  </a:cubicBezTo>
                  <a:cubicBezTo>
                    <a:pt x="469" y="422"/>
                    <a:pt x="469" y="422"/>
                    <a:pt x="469" y="422"/>
                  </a:cubicBezTo>
                  <a:cubicBezTo>
                    <a:pt x="469" y="426"/>
                    <a:pt x="468" y="432"/>
                    <a:pt x="468" y="440"/>
                  </a:cubicBezTo>
                  <a:cubicBezTo>
                    <a:pt x="470" y="442"/>
                    <a:pt x="470" y="443"/>
                    <a:pt x="470" y="446"/>
                  </a:cubicBezTo>
                  <a:cubicBezTo>
                    <a:pt x="470" y="468"/>
                    <a:pt x="433" y="466"/>
                    <a:pt x="429" y="484"/>
                  </a:cubicBezTo>
                  <a:cubicBezTo>
                    <a:pt x="425" y="485"/>
                    <a:pt x="421" y="490"/>
                    <a:pt x="421" y="493"/>
                  </a:cubicBezTo>
                  <a:cubicBezTo>
                    <a:pt x="421" y="499"/>
                    <a:pt x="429" y="504"/>
                    <a:pt x="429" y="512"/>
                  </a:cubicBezTo>
                  <a:cubicBezTo>
                    <a:pt x="429" y="517"/>
                    <a:pt x="428" y="526"/>
                    <a:pt x="426" y="529"/>
                  </a:cubicBezTo>
                  <a:cubicBezTo>
                    <a:pt x="425" y="531"/>
                    <a:pt x="420" y="530"/>
                    <a:pt x="418" y="531"/>
                  </a:cubicBezTo>
                  <a:cubicBezTo>
                    <a:pt x="411" y="534"/>
                    <a:pt x="407" y="537"/>
                    <a:pt x="404" y="544"/>
                  </a:cubicBezTo>
                  <a:cubicBezTo>
                    <a:pt x="406" y="546"/>
                    <a:pt x="408" y="548"/>
                    <a:pt x="408" y="550"/>
                  </a:cubicBezTo>
                  <a:cubicBezTo>
                    <a:pt x="408" y="558"/>
                    <a:pt x="400" y="565"/>
                    <a:pt x="396" y="568"/>
                  </a:cubicBezTo>
                  <a:cubicBezTo>
                    <a:pt x="390" y="575"/>
                    <a:pt x="389" y="581"/>
                    <a:pt x="385" y="587"/>
                  </a:cubicBezTo>
                  <a:cubicBezTo>
                    <a:pt x="378" y="596"/>
                    <a:pt x="375" y="604"/>
                    <a:pt x="363" y="610"/>
                  </a:cubicBezTo>
                  <a:cubicBezTo>
                    <a:pt x="358" y="612"/>
                    <a:pt x="351" y="610"/>
                    <a:pt x="350" y="615"/>
                  </a:cubicBezTo>
                  <a:cubicBezTo>
                    <a:pt x="346" y="615"/>
                    <a:pt x="344" y="617"/>
                    <a:pt x="341" y="617"/>
                  </a:cubicBezTo>
                  <a:cubicBezTo>
                    <a:pt x="338" y="617"/>
                    <a:pt x="336" y="614"/>
                    <a:pt x="333" y="614"/>
                  </a:cubicBezTo>
                  <a:cubicBezTo>
                    <a:pt x="321" y="614"/>
                    <a:pt x="314" y="623"/>
                    <a:pt x="303" y="623"/>
                  </a:cubicBezTo>
                  <a:cubicBezTo>
                    <a:pt x="298" y="623"/>
                    <a:pt x="296" y="620"/>
                    <a:pt x="294" y="617"/>
                  </a:cubicBezTo>
                  <a:cubicBezTo>
                    <a:pt x="292" y="617"/>
                    <a:pt x="292" y="618"/>
                    <a:pt x="291" y="618"/>
                  </a:cubicBezTo>
                  <a:cubicBezTo>
                    <a:pt x="291" y="613"/>
                    <a:pt x="288" y="606"/>
                    <a:pt x="286" y="604"/>
                  </a:cubicBezTo>
                  <a:cubicBezTo>
                    <a:pt x="288" y="602"/>
                    <a:pt x="290" y="600"/>
                    <a:pt x="290" y="596"/>
                  </a:cubicBezTo>
                  <a:cubicBezTo>
                    <a:pt x="290" y="592"/>
                    <a:pt x="282" y="583"/>
                    <a:pt x="280" y="581"/>
                  </a:cubicBezTo>
                  <a:cubicBezTo>
                    <a:pt x="270" y="563"/>
                    <a:pt x="257" y="546"/>
                    <a:pt x="257" y="521"/>
                  </a:cubicBezTo>
                  <a:cubicBezTo>
                    <a:pt x="257" y="516"/>
                    <a:pt x="257" y="515"/>
                    <a:pt x="257" y="513"/>
                  </a:cubicBezTo>
                  <a:cubicBezTo>
                    <a:pt x="257" y="509"/>
                    <a:pt x="253" y="508"/>
                    <a:pt x="251" y="504"/>
                  </a:cubicBezTo>
                  <a:cubicBezTo>
                    <a:pt x="243" y="490"/>
                    <a:pt x="234" y="479"/>
                    <a:pt x="234" y="461"/>
                  </a:cubicBezTo>
                  <a:cubicBezTo>
                    <a:pt x="234" y="441"/>
                    <a:pt x="252" y="436"/>
                    <a:pt x="252" y="420"/>
                  </a:cubicBezTo>
                  <a:cubicBezTo>
                    <a:pt x="252" y="413"/>
                    <a:pt x="249" y="410"/>
                    <a:pt x="249" y="404"/>
                  </a:cubicBezTo>
                  <a:cubicBezTo>
                    <a:pt x="247" y="392"/>
                    <a:pt x="244" y="387"/>
                    <a:pt x="241" y="380"/>
                  </a:cubicBezTo>
                  <a:cubicBezTo>
                    <a:pt x="239" y="375"/>
                    <a:pt x="240" y="368"/>
                    <a:pt x="237" y="363"/>
                  </a:cubicBezTo>
                  <a:cubicBezTo>
                    <a:pt x="229" y="354"/>
                    <a:pt x="213" y="344"/>
                    <a:pt x="213" y="330"/>
                  </a:cubicBezTo>
                  <a:cubicBezTo>
                    <a:pt x="213" y="327"/>
                    <a:pt x="217" y="320"/>
                    <a:pt x="219" y="319"/>
                  </a:cubicBezTo>
                  <a:cubicBezTo>
                    <a:pt x="218" y="316"/>
                    <a:pt x="219" y="315"/>
                    <a:pt x="219" y="314"/>
                  </a:cubicBezTo>
                  <a:cubicBezTo>
                    <a:pt x="219" y="311"/>
                    <a:pt x="219" y="302"/>
                    <a:pt x="222" y="300"/>
                  </a:cubicBezTo>
                  <a:cubicBezTo>
                    <a:pt x="219" y="294"/>
                    <a:pt x="214" y="288"/>
                    <a:pt x="204" y="288"/>
                  </a:cubicBezTo>
                  <a:cubicBezTo>
                    <a:pt x="199" y="288"/>
                    <a:pt x="195" y="288"/>
                    <a:pt x="192" y="288"/>
                  </a:cubicBezTo>
                  <a:cubicBezTo>
                    <a:pt x="183" y="288"/>
                    <a:pt x="181" y="271"/>
                    <a:pt x="170" y="271"/>
                  </a:cubicBezTo>
                  <a:cubicBezTo>
                    <a:pt x="155" y="271"/>
                    <a:pt x="145" y="278"/>
                    <a:pt x="134" y="281"/>
                  </a:cubicBezTo>
                  <a:cubicBezTo>
                    <a:pt x="129" y="283"/>
                    <a:pt x="128" y="286"/>
                    <a:pt x="124" y="286"/>
                  </a:cubicBezTo>
                  <a:cubicBezTo>
                    <a:pt x="119" y="286"/>
                    <a:pt x="112" y="282"/>
                    <a:pt x="106" y="282"/>
                  </a:cubicBezTo>
                  <a:cubicBezTo>
                    <a:pt x="95" y="282"/>
                    <a:pt x="90" y="288"/>
                    <a:pt x="79" y="288"/>
                  </a:cubicBezTo>
                  <a:cubicBezTo>
                    <a:pt x="76" y="288"/>
                    <a:pt x="72" y="286"/>
                    <a:pt x="71" y="286"/>
                  </a:cubicBezTo>
                  <a:cubicBezTo>
                    <a:pt x="63" y="280"/>
                    <a:pt x="46" y="270"/>
                    <a:pt x="40" y="261"/>
                  </a:cubicBezTo>
                  <a:cubicBezTo>
                    <a:pt x="34" y="252"/>
                    <a:pt x="33" y="245"/>
                    <a:pt x="26" y="240"/>
                  </a:cubicBezTo>
                  <a:cubicBezTo>
                    <a:pt x="24" y="238"/>
                    <a:pt x="8" y="225"/>
                    <a:pt x="8" y="224"/>
                  </a:cubicBezTo>
                  <a:cubicBezTo>
                    <a:pt x="7" y="222"/>
                    <a:pt x="6" y="221"/>
                    <a:pt x="5" y="220"/>
                  </a:cubicBezTo>
                  <a:cubicBezTo>
                    <a:pt x="5" y="220"/>
                    <a:pt x="5" y="220"/>
                    <a:pt x="5" y="220"/>
                  </a:cubicBezTo>
                  <a:cubicBezTo>
                    <a:pt x="5" y="215"/>
                    <a:pt x="4" y="213"/>
                    <a:pt x="4" y="210"/>
                  </a:cubicBezTo>
                  <a:cubicBezTo>
                    <a:pt x="4" y="206"/>
                    <a:pt x="2" y="205"/>
                    <a:pt x="0" y="201"/>
                  </a:cubicBezTo>
                  <a:cubicBezTo>
                    <a:pt x="6" y="198"/>
                    <a:pt x="12" y="182"/>
                    <a:pt x="12" y="175"/>
                  </a:cubicBezTo>
                  <a:cubicBezTo>
                    <a:pt x="12" y="162"/>
                    <a:pt x="6" y="154"/>
                    <a:pt x="6" y="143"/>
                  </a:cubicBezTo>
                  <a:cubicBezTo>
                    <a:pt x="6" y="137"/>
                    <a:pt x="13" y="134"/>
                    <a:pt x="14" y="129"/>
                  </a:cubicBezTo>
                  <a:cubicBezTo>
                    <a:pt x="18" y="118"/>
                    <a:pt x="26" y="103"/>
                    <a:pt x="33" y="93"/>
                  </a:cubicBezTo>
                  <a:cubicBezTo>
                    <a:pt x="37" y="88"/>
                    <a:pt x="45" y="88"/>
                    <a:pt x="50" y="86"/>
                  </a:cubicBezTo>
                  <a:cubicBezTo>
                    <a:pt x="54" y="83"/>
                    <a:pt x="61" y="77"/>
                    <a:pt x="63" y="73"/>
                  </a:cubicBezTo>
                  <a:cubicBezTo>
                    <a:pt x="66" y="62"/>
                    <a:pt x="62" y="57"/>
                    <a:pt x="68" y="50"/>
                  </a:cubicBezTo>
                  <a:cubicBezTo>
                    <a:pt x="75" y="41"/>
                    <a:pt x="85" y="32"/>
                    <a:pt x="92" y="23"/>
                  </a:cubicBezTo>
                  <a:cubicBezTo>
                    <a:pt x="92" y="23"/>
                    <a:pt x="92" y="23"/>
                    <a:pt x="92" y="23"/>
                  </a:cubicBezTo>
                  <a:cubicBezTo>
                    <a:pt x="94" y="20"/>
                    <a:pt x="94" y="18"/>
                    <a:pt x="97" y="15"/>
                  </a:cubicBezTo>
                  <a:cubicBezTo>
                    <a:pt x="104" y="20"/>
                    <a:pt x="112" y="22"/>
                    <a:pt x="122" y="22"/>
                  </a:cubicBezTo>
                  <a:cubicBezTo>
                    <a:pt x="128" y="22"/>
                    <a:pt x="129" y="19"/>
                    <a:pt x="132" y="17"/>
                  </a:cubicBezTo>
                  <a:cubicBezTo>
                    <a:pt x="144" y="12"/>
                    <a:pt x="165" y="4"/>
                    <a:pt x="178" y="4"/>
                  </a:cubicBezTo>
                  <a:cubicBezTo>
                    <a:pt x="182" y="4"/>
                    <a:pt x="185" y="7"/>
                    <a:pt x="188" y="7"/>
                  </a:cubicBezTo>
                  <a:cubicBezTo>
                    <a:pt x="191" y="7"/>
                    <a:pt x="195" y="2"/>
                    <a:pt x="200" y="2"/>
                  </a:cubicBezTo>
                  <a:cubicBezTo>
                    <a:pt x="203" y="2"/>
                    <a:pt x="205" y="4"/>
                    <a:pt x="208" y="4"/>
                  </a:cubicBezTo>
                  <a:cubicBezTo>
                    <a:pt x="214" y="4"/>
                    <a:pt x="214" y="0"/>
                    <a:pt x="220" y="0"/>
                  </a:cubicBezTo>
                  <a:cubicBezTo>
                    <a:pt x="225" y="0"/>
                    <a:pt x="224" y="5"/>
                    <a:pt x="228" y="5"/>
                  </a:cubicBezTo>
                  <a:cubicBezTo>
                    <a:pt x="230" y="5"/>
                    <a:pt x="231" y="4"/>
                    <a:pt x="233" y="3"/>
                  </a:cubicBezTo>
                  <a:cubicBezTo>
                    <a:pt x="232" y="8"/>
                    <a:pt x="228" y="7"/>
                    <a:pt x="228" y="11"/>
                  </a:cubicBezTo>
                  <a:cubicBezTo>
                    <a:pt x="228" y="14"/>
                    <a:pt x="232" y="15"/>
                    <a:pt x="232" y="17"/>
                  </a:cubicBezTo>
                  <a:cubicBezTo>
                    <a:pt x="232" y="22"/>
                    <a:pt x="228" y="24"/>
                    <a:pt x="228" y="28"/>
                  </a:cubicBezTo>
                  <a:cubicBezTo>
                    <a:pt x="228" y="35"/>
                    <a:pt x="236" y="42"/>
                    <a:pt x="241" y="42"/>
                  </a:cubicBezTo>
                  <a:cubicBezTo>
                    <a:pt x="245" y="42"/>
                    <a:pt x="247" y="42"/>
                    <a:pt x="249" y="42"/>
                  </a:cubicBezTo>
                  <a:cubicBezTo>
                    <a:pt x="268" y="42"/>
                    <a:pt x="275" y="65"/>
                    <a:pt x="296" y="65"/>
                  </a:cubicBezTo>
                  <a:cubicBezTo>
                    <a:pt x="298" y="65"/>
                    <a:pt x="302" y="62"/>
                    <a:pt x="302" y="60"/>
                  </a:cubicBezTo>
                  <a:cubicBezTo>
                    <a:pt x="302" y="58"/>
                    <a:pt x="302" y="57"/>
                    <a:pt x="302" y="55"/>
                  </a:cubicBezTo>
                  <a:cubicBezTo>
                    <a:pt x="302" y="45"/>
                    <a:pt x="309" y="45"/>
                    <a:pt x="317" y="43"/>
                  </a:cubicBezTo>
                  <a:lnTo>
                    <a:pt x="318" y="4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nvGrpSpPr>
            <p:cNvPr id="33" name="Group 32">
              <a:extLst>
                <a:ext uri="{FF2B5EF4-FFF2-40B4-BE49-F238E27FC236}">
                  <a16:creationId xmlns:a16="http://schemas.microsoft.com/office/drawing/2014/main" id="{4BE3F872-2EA8-4861-8E62-65B5AB5AD4C7}"/>
                </a:ext>
              </a:extLst>
            </p:cNvPr>
            <p:cNvGrpSpPr/>
            <p:nvPr/>
          </p:nvGrpSpPr>
          <p:grpSpPr>
            <a:xfrm>
              <a:off x="5618494" y="3253921"/>
              <a:ext cx="1240440" cy="983926"/>
              <a:chOff x="6329473" y="3053436"/>
              <a:chExt cx="1240440" cy="983926"/>
            </a:xfrm>
            <a:grpFill/>
          </p:grpSpPr>
          <p:sp>
            <p:nvSpPr>
              <p:cNvPr id="177" name="Freeform 12">
                <a:extLst>
                  <a:ext uri="{FF2B5EF4-FFF2-40B4-BE49-F238E27FC236}">
                    <a16:creationId xmlns:a16="http://schemas.microsoft.com/office/drawing/2014/main" id="{F41EB490-CF30-4E9D-90B5-26902DB0C3BB}"/>
                  </a:ext>
                </a:extLst>
              </p:cNvPr>
              <p:cNvSpPr>
                <a:spLocks/>
              </p:cNvSpPr>
              <p:nvPr/>
            </p:nvSpPr>
            <p:spPr bwMode="auto">
              <a:xfrm>
                <a:off x="6753280" y="3065828"/>
                <a:ext cx="126399" cy="146226"/>
              </a:xfrm>
              <a:custGeom>
                <a:avLst/>
                <a:gdLst>
                  <a:gd name="T0" fmla="*/ 21 w 52"/>
                  <a:gd name="T1" fmla="*/ 22 h 60"/>
                  <a:gd name="T2" fmla="*/ 17 w 52"/>
                  <a:gd name="T3" fmla="*/ 25 h 60"/>
                  <a:gd name="T4" fmla="*/ 11 w 52"/>
                  <a:gd name="T5" fmla="*/ 15 h 60"/>
                  <a:gd name="T6" fmla="*/ 21 w 52"/>
                  <a:gd name="T7" fmla="*/ 10 h 60"/>
                  <a:gd name="T8" fmla="*/ 32 w 52"/>
                  <a:gd name="T9" fmla="*/ 9 h 60"/>
                  <a:gd name="T10" fmla="*/ 42 w 52"/>
                  <a:gd name="T11" fmla="*/ 11 h 60"/>
                  <a:gd name="T12" fmla="*/ 50 w 52"/>
                  <a:gd name="T13" fmla="*/ 2 h 60"/>
                  <a:gd name="T14" fmla="*/ 52 w 52"/>
                  <a:gd name="T15" fmla="*/ 0 h 60"/>
                  <a:gd name="T16" fmla="*/ 50 w 52"/>
                  <a:gd name="T17" fmla="*/ 0 h 60"/>
                  <a:gd name="T18" fmla="*/ 41 w 52"/>
                  <a:gd name="T19" fmla="*/ 6 h 60"/>
                  <a:gd name="T20" fmla="*/ 39 w 52"/>
                  <a:gd name="T21" fmla="*/ 6 h 60"/>
                  <a:gd name="T22" fmla="*/ 19 w 52"/>
                  <a:gd name="T23" fmla="*/ 3 h 60"/>
                  <a:gd name="T24" fmla="*/ 8 w 52"/>
                  <a:gd name="T25" fmla="*/ 19 h 60"/>
                  <a:gd name="T26" fmla="*/ 5 w 52"/>
                  <a:gd name="T27" fmla="*/ 23 h 60"/>
                  <a:gd name="T28" fmla="*/ 0 w 52"/>
                  <a:gd name="T29" fmla="*/ 39 h 60"/>
                  <a:gd name="T30" fmla="*/ 6 w 52"/>
                  <a:gd name="T31" fmla="*/ 43 h 60"/>
                  <a:gd name="T32" fmla="*/ 6 w 52"/>
                  <a:gd name="T33" fmla="*/ 56 h 60"/>
                  <a:gd name="T34" fmla="*/ 10 w 52"/>
                  <a:gd name="T35" fmla="*/ 60 h 60"/>
                  <a:gd name="T36" fmla="*/ 15 w 52"/>
                  <a:gd name="T37" fmla="*/ 49 h 60"/>
                  <a:gd name="T38" fmla="*/ 12 w 52"/>
                  <a:gd name="T39" fmla="*/ 39 h 60"/>
                  <a:gd name="T40" fmla="*/ 16 w 52"/>
                  <a:gd name="T41" fmla="*/ 36 h 60"/>
                  <a:gd name="T42" fmla="*/ 19 w 52"/>
                  <a:gd name="T43" fmla="*/ 36 h 60"/>
                  <a:gd name="T44" fmla="*/ 17 w 52"/>
                  <a:gd name="T45" fmla="*/ 42 h 60"/>
                  <a:gd name="T46" fmla="*/ 22 w 52"/>
                  <a:gd name="T47" fmla="*/ 51 h 60"/>
                  <a:gd name="T48" fmla="*/ 22 w 52"/>
                  <a:gd name="T49" fmla="*/ 53 h 60"/>
                  <a:gd name="T50" fmla="*/ 26 w 52"/>
                  <a:gd name="T51" fmla="*/ 53 h 60"/>
                  <a:gd name="T52" fmla="*/ 32 w 52"/>
                  <a:gd name="T53" fmla="*/ 47 h 60"/>
                  <a:gd name="T54" fmla="*/ 28 w 52"/>
                  <a:gd name="T55" fmla="*/ 42 h 60"/>
                  <a:gd name="T56" fmla="*/ 29 w 52"/>
                  <a:gd name="T57" fmla="*/ 40 h 60"/>
                  <a:gd name="T58" fmla="*/ 22 w 52"/>
                  <a:gd name="T59" fmla="*/ 28 h 60"/>
                  <a:gd name="T60" fmla="*/ 37 w 52"/>
                  <a:gd name="T61" fmla="*/ 20 h 60"/>
                  <a:gd name="T62" fmla="*/ 37 w 52"/>
                  <a:gd name="T63" fmla="*/ 18 h 60"/>
                  <a:gd name="T64" fmla="*/ 20 w 52"/>
                  <a:gd name="T65" fmla="*/ 23 h 60"/>
                  <a:gd name="T66" fmla="*/ 21 w 52"/>
                  <a:gd name="T6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60">
                    <a:moveTo>
                      <a:pt x="21" y="22"/>
                    </a:moveTo>
                    <a:cubicBezTo>
                      <a:pt x="19" y="23"/>
                      <a:pt x="19" y="25"/>
                      <a:pt x="17" y="25"/>
                    </a:cubicBezTo>
                    <a:cubicBezTo>
                      <a:pt x="13" y="25"/>
                      <a:pt x="11" y="19"/>
                      <a:pt x="11" y="15"/>
                    </a:cubicBezTo>
                    <a:cubicBezTo>
                      <a:pt x="11" y="9"/>
                      <a:pt x="16" y="10"/>
                      <a:pt x="21" y="10"/>
                    </a:cubicBezTo>
                    <a:cubicBezTo>
                      <a:pt x="26" y="10"/>
                      <a:pt x="28" y="9"/>
                      <a:pt x="32" y="9"/>
                    </a:cubicBezTo>
                    <a:cubicBezTo>
                      <a:pt x="35" y="9"/>
                      <a:pt x="38" y="11"/>
                      <a:pt x="42" y="11"/>
                    </a:cubicBezTo>
                    <a:cubicBezTo>
                      <a:pt x="48" y="11"/>
                      <a:pt x="50" y="6"/>
                      <a:pt x="50" y="2"/>
                    </a:cubicBezTo>
                    <a:cubicBezTo>
                      <a:pt x="51" y="2"/>
                      <a:pt x="52" y="1"/>
                      <a:pt x="52" y="0"/>
                    </a:cubicBezTo>
                    <a:cubicBezTo>
                      <a:pt x="50" y="0"/>
                      <a:pt x="50" y="0"/>
                      <a:pt x="50" y="0"/>
                    </a:cubicBezTo>
                    <a:cubicBezTo>
                      <a:pt x="47" y="2"/>
                      <a:pt x="43" y="5"/>
                      <a:pt x="41" y="6"/>
                    </a:cubicBezTo>
                    <a:cubicBezTo>
                      <a:pt x="39" y="6"/>
                      <a:pt x="39" y="6"/>
                      <a:pt x="39" y="6"/>
                    </a:cubicBezTo>
                    <a:cubicBezTo>
                      <a:pt x="19" y="3"/>
                      <a:pt x="19" y="3"/>
                      <a:pt x="19" y="3"/>
                    </a:cubicBezTo>
                    <a:cubicBezTo>
                      <a:pt x="11" y="3"/>
                      <a:pt x="8" y="12"/>
                      <a:pt x="8" y="19"/>
                    </a:cubicBezTo>
                    <a:cubicBezTo>
                      <a:pt x="8" y="21"/>
                      <a:pt x="5" y="22"/>
                      <a:pt x="5" y="23"/>
                    </a:cubicBezTo>
                    <a:cubicBezTo>
                      <a:pt x="3" y="30"/>
                      <a:pt x="0" y="33"/>
                      <a:pt x="0" y="39"/>
                    </a:cubicBezTo>
                    <a:cubicBezTo>
                      <a:pt x="0" y="42"/>
                      <a:pt x="4" y="42"/>
                      <a:pt x="6" y="43"/>
                    </a:cubicBezTo>
                    <a:cubicBezTo>
                      <a:pt x="6" y="47"/>
                      <a:pt x="6" y="53"/>
                      <a:pt x="6" y="56"/>
                    </a:cubicBezTo>
                    <a:cubicBezTo>
                      <a:pt x="6" y="58"/>
                      <a:pt x="8" y="60"/>
                      <a:pt x="10" y="60"/>
                    </a:cubicBezTo>
                    <a:cubicBezTo>
                      <a:pt x="13" y="60"/>
                      <a:pt x="15" y="50"/>
                      <a:pt x="15" y="49"/>
                    </a:cubicBezTo>
                    <a:cubicBezTo>
                      <a:pt x="15" y="45"/>
                      <a:pt x="12" y="43"/>
                      <a:pt x="12" y="39"/>
                    </a:cubicBezTo>
                    <a:cubicBezTo>
                      <a:pt x="12" y="37"/>
                      <a:pt x="14" y="36"/>
                      <a:pt x="16" y="36"/>
                    </a:cubicBezTo>
                    <a:cubicBezTo>
                      <a:pt x="17" y="36"/>
                      <a:pt x="18" y="36"/>
                      <a:pt x="19" y="36"/>
                    </a:cubicBezTo>
                    <a:cubicBezTo>
                      <a:pt x="17" y="42"/>
                      <a:pt x="17" y="42"/>
                      <a:pt x="17" y="42"/>
                    </a:cubicBezTo>
                    <a:cubicBezTo>
                      <a:pt x="17" y="46"/>
                      <a:pt x="22" y="47"/>
                      <a:pt x="22" y="51"/>
                    </a:cubicBezTo>
                    <a:cubicBezTo>
                      <a:pt x="22" y="52"/>
                      <a:pt x="22" y="52"/>
                      <a:pt x="22" y="53"/>
                    </a:cubicBezTo>
                    <a:cubicBezTo>
                      <a:pt x="26" y="53"/>
                      <a:pt x="26" y="53"/>
                      <a:pt x="26" y="53"/>
                    </a:cubicBezTo>
                    <a:cubicBezTo>
                      <a:pt x="26" y="50"/>
                      <a:pt x="32" y="50"/>
                      <a:pt x="32" y="47"/>
                    </a:cubicBezTo>
                    <a:cubicBezTo>
                      <a:pt x="31" y="47"/>
                      <a:pt x="28" y="44"/>
                      <a:pt x="28" y="42"/>
                    </a:cubicBezTo>
                    <a:cubicBezTo>
                      <a:pt x="28" y="42"/>
                      <a:pt x="29" y="41"/>
                      <a:pt x="29" y="40"/>
                    </a:cubicBezTo>
                    <a:cubicBezTo>
                      <a:pt x="27" y="40"/>
                      <a:pt x="22" y="29"/>
                      <a:pt x="22" y="28"/>
                    </a:cubicBezTo>
                    <a:cubicBezTo>
                      <a:pt x="30" y="28"/>
                      <a:pt x="31" y="22"/>
                      <a:pt x="37" y="20"/>
                    </a:cubicBezTo>
                    <a:cubicBezTo>
                      <a:pt x="37" y="18"/>
                      <a:pt x="37" y="18"/>
                      <a:pt x="37" y="18"/>
                    </a:cubicBezTo>
                    <a:cubicBezTo>
                      <a:pt x="35" y="17"/>
                      <a:pt x="20" y="22"/>
                      <a:pt x="20" y="23"/>
                    </a:cubicBezTo>
                    <a:lnTo>
                      <a:pt x="21" y="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8" name="Freeform 13">
                <a:extLst>
                  <a:ext uri="{FF2B5EF4-FFF2-40B4-BE49-F238E27FC236}">
                    <a16:creationId xmlns:a16="http://schemas.microsoft.com/office/drawing/2014/main" id="{E104B106-737A-4F66-BB17-E7CBD26EB0A8}"/>
                  </a:ext>
                </a:extLst>
              </p:cNvPr>
              <p:cNvSpPr>
                <a:spLocks/>
              </p:cNvSpPr>
              <p:nvPr/>
            </p:nvSpPr>
            <p:spPr bwMode="auto">
              <a:xfrm>
                <a:off x="6485612" y="3214533"/>
                <a:ext cx="205707" cy="61960"/>
              </a:xfrm>
              <a:custGeom>
                <a:avLst/>
                <a:gdLst>
                  <a:gd name="T0" fmla="*/ 81 w 84"/>
                  <a:gd name="T1" fmla="*/ 24 h 25"/>
                  <a:gd name="T2" fmla="*/ 75 w 84"/>
                  <a:gd name="T3" fmla="*/ 22 h 25"/>
                  <a:gd name="T4" fmla="*/ 75 w 84"/>
                  <a:gd name="T5" fmla="*/ 25 h 25"/>
                  <a:gd name="T6" fmla="*/ 44 w 84"/>
                  <a:gd name="T7" fmla="*/ 20 h 25"/>
                  <a:gd name="T8" fmla="*/ 37 w 84"/>
                  <a:gd name="T9" fmla="*/ 17 h 25"/>
                  <a:gd name="T10" fmla="*/ 21 w 84"/>
                  <a:gd name="T11" fmla="*/ 15 h 25"/>
                  <a:gd name="T12" fmla="*/ 10 w 84"/>
                  <a:gd name="T13" fmla="*/ 13 h 25"/>
                  <a:gd name="T14" fmla="*/ 0 w 84"/>
                  <a:gd name="T15" fmla="*/ 7 h 25"/>
                  <a:gd name="T16" fmla="*/ 8 w 84"/>
                  <a:gd name="T17" fmla="*/ 1 h 25"/>
                  <a:gd name="T18" fmla="*/ 10 w 84"/>
                  <a:gd name="T19" fmla="*/ 2 h 25"/>
                  <a:gd name="T20" fmla="*/ 14 w 84"/>
                  <a:gd name="T21" fmla="*/ 0 h 25"/>
                  <a:gd name="T22" fmla="*/ 36 w 84"/>
                  <a:gd name="T23" fmla="*/ 10 h 25"/>
                  <a:gd name="T24" fmla="*/ 45 w 84"/>
                  <a:gd name="T25" fmla="*/ 5 h 25"/>
                  <a:gd name="T26" fmla="*/ 58 w 84"/>
                  <a:gd name="T27" fmla="*/ 10 h 25"/>
                  <a:gd name="T28" fmla="*/ 66 w 84"/>
                  <a:gd name="T29" fmla="*/ 9 h 25"/>
                  <a:gd name="T30" fmla="*/ 69 w 84"/>
                  <a:gd name="T31" fmla="*/ 9 h 25"/>
                  <a:gd name="T32" fmla="*/ 58 w 84"/>
                  <a:gd name="T33" fmla="*/ 11 h 25"/>
                  <a:gd name="T34" fmla="*/ 70 w 84"/>
                  <a:gd name="T35" fmla="*/ 15 h 25"/>
                  <a:gd name="T36" fmla="*/ 72 w 84"/>
                  <a:gd name="T37" fmla="*/ 18 h 25"/>
                  <a:gd name="T38" fmla="*/ 79 w 84"/>
                  <a:gd name="T39" fmla="*/ 18 h 25"/>
                  <a:gd name="T40" fmla="*/ 84 w 84"/>
                  <a:gd name="T41" fmla="*/ 21 h 25"/>
                  <a:gd name="T42" fmla="*/ 81 w 84"/>
                  <a:gd name="T4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5">
                    <a:moveTo>
                      <a:pt x="81" y="24"/>
                    </a:moveTo>
                    <a:cubicBezTo>
                      <a:pt x="78" y="24"/>
                      <a:pt x="78" y="22"/>
                      <a:pt x="75" y="22"/>
                    </a:cubicBezTo>
                    <a:cubicBezTo>
                      <a:pt x="74" y="22"/>
                      <a:pt x="74" y="24"/>
                      <a:pt x="75" y="25"/>
                    </a:cubicBezTo>
                    <a:cubicBezTo>
                      <a:pt x="65" y="21"/>
                      <a:pt x="56" y="20"/>
                      <a:pt x="44" y="20"/>
                    </a:cubicBezTo>
                    <a:cubicBezTo>
                      <a:pt x="41" y="20"/>
                      <a:pt x="40" y="17"/>
                      <a:pt x="37" y="17"/>
                    </a:cubicBezTo>
                    <a:cubicBezTo>
                      <a:pt x="32" y="17"/>
                      <a:pt x="27" y="16"/>
                      <a:pt x="21" y="15"/>
                    </a:cubicBezTo>
                    <a:cubicBezTo>
                      <a:pt x="17" y="13"/>
                      <a:pt x="13" y="16"/>
                      <a:pt x="10" y="13"/>
                    </a:cubicBezTo>
                    <a:cubicBezTo>
                      <a:pt x="7" y="10"/>
                      <a:pt x="5" y="7"/>
                      <a:pt x="0" y="7"/>
                    </a:cubicBezTo>
                    <a:cubicBezTo>
                      <a:pt x="1" y="6"/>
                      <a:pt x="6" y="1"/>
                      <a:pt x="8" y="1"/>
                    </a:cubicBezTo>
                    <a:cubicBezTo>
                      <a:pt x="8" y="1"/>
                      <a:pt x="9" y="2"/>
                      <a:pt x="10" y="2"/>
                    </a:cubicBezTo>
                    <a:cubicBezTo>
                      <a:pt x="12" y="2"/>
                      <a:pt x="13" y="0"/>
                      <a:pt x="14" y="0"/>
                    </a:cubicBezTo>
                    <a:cubicBezTo>
                      <a:pt x="23" y="0"/>
                      <a:pt x="27" y="10"/>
                      <a:pt x="36" y="10"/>
                    </a:cubicBezTo>
                    <a:cubicBezTo>
                      <a:pt x="41" y="10"/>
                      <a:pt x="41" y="5"/>
                      <a:pt x="45" y="5"/>
                    </a:cubicBezTo>
                    <a:cubicBezTo>
                      <a:pt x="51" y="5"/>
                      <a:pt x="53" y="10"/>
                      <a:pt x="58" y="10"/>
                    </a:cubicBezTo>
                    <a:cubicBezTo>
                      <a:pt x="66" y="9"/>
                      <a:pt x="66" y="9"/>
                      <a:pt x="66" y="9"/>
                    </a:cubicBezTo>
                    <a:cubicBezTo>
                      <a:pt x="69" y="9"/>
                      <a:pt x="69" y="9"/>
                      <a:pt x="69" y="9"/>
                    </a:cubicBezTo>
                    <a:cubicBezTo>
                      <a:pt x="68" y="11"/>
                      <a:pt x="59" y="12"/>
                      <a:pt x="58" y="11"/>
                    </a:cubicBezTo>
                    <a:cubicBezTo>
                      <a:pt x="61" y="14"/>
                      <a:pt x="65" y="15"/>
                      <a:pt x="70" y="15"/>
                    </a:cubicBezTo>
                    <a:cubicBezTo>
                      <a:pt x="72" y="15"/>
                      <a:pt x="72" y="17"/>
                      <a:pt x="72" y="18"/>
                    </a:cubicBezTo>
                    <a:cubicBezTo>
                      <a:pt x="74" y="20"/>
                      <a:pt x="77" y="17"/>
                      <a:pt x="79" y="18"/>
                    </a:cubicBezTo>
                    <a:cubicBezTo>
                      <a:pt x="82" y="19"/>
                      <a:pt x="82" y="20"/>
                      <a:pt x="84" y="21"/>
                    </a:cubicBezTo>
                    <a:cubicBezTo>
                      <a:pt x="83" y="22"/>
                      <a:pt x="81" y="24"/>
                      <a:pt x="81"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9" name="Freeform 14">
                <a:extLst>
                  <a:ext uri="{FF2B5EF4-FFF2-40B4-BE49-F238E27FC236}">
                    <a16:creationId xmlns:a16="http://schemas.microsoft.com/office/drawing/2014/main" id="{DA4B79C8-14F6-4212-90E9-38CA276DA95C}"/>
                  </a:ext>
                </a:extLst>
              </p:cNvPr>
              <p:cNvSpPr>
                <a:spLocks/>
              </p:cNvSpPr>
              <p:nvPr/>
            </p:nvSpPr>
            <p:spPr bwMode="auto">
              <a:xfrm>
                <a:off x="6774346" y="3264101"/>
                <a:ext cx="61960" cy="14870"/>
              </a:xfrm>
              <a:custGeom>
                <a:avLst/>
                <a:gdLst>
                  <a:gd name="T0" fmla="*/ 17 w 25"/>
                  <a:gd name="T1" fmla="*/ 6 h 6"/>
                  <a:gd name="T2" fmla="*/ 7 w 25"/>
                  <a:gd name="T3" fmla="*/ 6 h 6"/>
                  <a:gd name="T4" fmla="*/ 0 w 25"/>
                  <a:gd name="T5" fmla="*/ 3 h 6"/>
                  <a:gd name="T6" fmla="*/ 6 w 25"/>
                  <a:gd name="T7" fmla="*/ 1 h 6"/>
                  <a:gd name="T8" fmla="*/ 17 w 25"/>
                  <a:gd name="T9" fmla="*/ 3 h 6"/>
                  <a:gd name="T10" fmla="*/ 25 w 25"/>
                  <a:gd name="T11" fmla="*/ 0 h 6"/>
                  <a:gd name="T12" fmla="*/ 17 w 2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5" h="6">
                    <a:moveTo>
                      <a:pt x="17" y="6"/>
                    </a:moveTo>
                    <a:cubicBezTo>
                      <a:pt x="13" y="6"/>
                      <a:pt x="9" y="6"/>
                      <a:pt x="7" y="6"/>
                    </a:cubicBezTo>
                    <a:cubicBezTo>
                      <a:pt x="5" y="6"/>
                      <a:pt x="0" y="6"/>
                      <a:pt x="0" y="3"/>
                    </a:cubicBezTo>
                    <a:cubicBezTo>
                      <a:pt x="0" y="0"/>
                      <a:pt x="4" y="1"/>
                      <a:pt x="6" y="1"/>
                    </a:cubicBezTo>
                    <a:cubicBezTo>
                      <a:pt x="11" y="1"/>
                      <a:pt x="13" y="3"/>
                      <a:pt x="17" y="3"/>
                    </a:cubicBezTo>
                    <a:cubicBezTo>
                      <a:pt x="21" y="3"/>
                      <a:pt x="23" y="1"/>
                      <a:pt x="25" y="0"/>
                    </a:cubicBezTo>
                    <a:cubicBezTo>
                      <a:pt x="23" y="4"/>
                      <a:pt x="21" y="4"/>
                      <a:pt x="1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0" name="Freeform 15">
                <a:extLst>
                  <a:ext uri="{FF2B5EF4-FFF2-40B4-BE49-F238E27FC236}">
                    <a16:creationId xmlns:a16="http://schemas.microsoft.com/office/drawing/2014/main" id="{866A9D09-F413-44F5-AA08-172613F603C5}"/>
                  </a:ext>
                </a:extLst>
              </p:cNvPr>
              <p:cNvSpPr>
                <a:spLocks/>
              </p:cNvSpPr>
              <p:nvPr/>
            </p:nvSpPr>
            <p:spPr bwMode="auto">
              <a:xfrm>
                <a:off x="6713625" y="3266579"/>
                <a:ext cx="44611" cy="14870"/>
              </a:xfrm>
              <a:custGeom>
                <a:avLst/>
                <a:gdLst>
                  <a:gd name="T0" fmla="*/ 18 w 18"/>
                  <a:gd name="T1" fmla="*/ 4 h 6"/>
                  <a:gd name="T2" fmla="*/ 15 w 18"/>
                  <a:gd name="T3" fmla="*/ 4 h 6"/>
                  <a:gd name="T4" fmla="*/ 13 w 18"/>
                  <a:gd name="T5" fmla="*/ 3 h 6"/>
                  <a:gd name="T6" fmla="*/ 6 w 18"/>
                  <a:gd name="T7" fmla="*/ 6 h 6"/>
                  <a:gd name="T8" fmla="*/ 0 w 18"/>
                  <a:gd name="T9" fmla="*/ 4 h 6"/>
                  <a:gd name="T10" fmla="*/ 5 w 18"/>
                  <a:gd name="T11" fmla="*/ 1 h 6"/>
                  <a:gd name="T12" fmla="*/ 11 w 18"/>
                  <a:gd name="T13" fmla="*/ 2 h 6"/>
                  <a:gd name="T14" fmla="*/ 11 w 18"/>
                  <a:gd name="T15" fmla="*/ 0 h 6"/>
                  <a:gd name="T16" fmla="*/ 18 w 18"/>
                  <a:gd name="T17" fmla="*/ 0 h 6"/>
                  <a:gd name="T18" fmla="*/ 18 w 18"/>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
                    <a:moveTo>
                      <a:pt x="18" y="4"/>
                    </a:moveTo>
                    <a:cubicBezTo>
                      <a:pt x="15" y="4"/>
                      <a:pt x="15" y="4"/>
                      <a:pt x="15" y="4"/>
                    </a:cubicBezTo>
                    <a:cubicBezTo>
                      <a:pt x="13" y="3"/>
                      <a:pt x="13" y="3"/>
                      <a:pt x="13" y="3"/>
                    </a:cubicBezTo>
                    <a:cubicBezTo>
                      <a:pt x="10" y="4"/>
                      <a:pt x="9" y="6"/>
                      <a:pt x="6" y="6"/>
                    </a:cubicBezTo>
                    <a:cubicBezTo>
                      <a:pt x="4" y="6"/>
                      <a:pt x="0" y="5"/>
                      <a:pt x="0" y="4"/>
                    </a:cubicBezTo>
                    <a:cubicBezTo>
                      <a:pt x="0" y="1"/>
                      <a:pt x="3" y="1"/>
                      <a:pt x="5" y="1"/>
                    </a:cubicBezTo>
                    <a:cubicBezTo>
                      <a:pt x="8" y="1"/>
                      <a:pt x="9" y="2"/>
                      <a:pt x="11" y="2"/>
                    </a:cubicBezTo>
                    <a:cubicBezTo>
                      <a:pt x="11" y="1"/>
                      <a:pt x="11" y="1"/>
                      <a:pt x="11" y="0"/>
                    </a:cubicBezTo>
                    <a:cubicBezTo>
                      <a:pt x="18" y="0"/>
                      <a:pt x="18" y="0"/>
                      <a:pt x="18" y="0"/>
                    </a:cubicBezTo>
                    <a:cubicBezTo>
                      <a:pt x="18" y="2"/>
                      <a:pt x="17" y="4"/>
                      <a:pt x="18"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1" name="Freeform 16">
                <a:extLst>
                  <a:ext uri="{FF2B5EF4-FFF2-40B4-BE49-F238E27FC236}">
                    <a16:creationId xmlns:a16="http://schemas.microsoft.com/office/drawing/2014/main" id="{AA193EEA-BD8A-4CF1-BD6E-2846CFAFD0B3}"/>
                  </a:ext>
                </a:extLst>
              </p:cNvPr>
              <p:cNvSpPr>
                <a:spLocks/>
              </p:cNvSpPr>
              <p:nvPr/>
            </p:nvSpPr>
            <p:spPr bwMode="auto">
              <a:xfrm>
                <a:off x="6760715" y="3283928"/>
                <a:ext cx="30980" cy="24784"/>
              </a:xfrm>
              <a:custGeom>
                <a:avLst/>
                <a:gdLst>
                  <a:gd name="T0" fmla="*/ 9 w 13"/>
                  <a:gd name="T1" fmla="*/ 10 h 10"/>
                  <a:gd name="T2" fmla="*/ 8 w 13"/>
                  <a:gd name="T3" fmla="*/ 6 h 10"/>
                  <a:gd name="T4" fmla="*/ 0 w 13"/>
                  <a:gd name="T5" fmla="*/ 3 h 10"/>
                  <a:gd name="T6" fmla="*/ 6 w 13"/>
                  <a:gd name="T7" fmla="*/ 1 h 10"/>
                  <a:gd name="T8" fmla="*/ 8 w 13"/>
                  <a:gd name="T9" fmla="*/ 1 h 10"/>
                  <a:gd name="T10" fmla="*/ 13 w 13"/>
                  <a:gd name="T11" fmla="*/ 8 h 10"/>
                  <a:gd name="T12" fmla="*/ 10 w 13"/>
                  <a:gd name="T13" fmla="*/ 10 h 10"/>
                  <a:gd name="T14" fmla="*/ 9 w 13"/>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9" y="10"/>
                    </a:moveTo>
                    <a:cubicBezTo>
                      <a:pt x="8" y="10"/>
                      <a:pt x="8" y="7"/>
                      <a:pt x="8" y="6"/>
                    </a:cubicBezTo>
                    <a:cubicBezTo>
                      <a:pt x="5" y="6"/>
                      <a:pt x="0" y="6"/>
                      <a:pt x="0" y="3"/>
                    </a:cubicBezTo>
                    <a:cubicBezTo>
                      <a:pt x="0" y="0"/>
                      <a:pt x="4" y="1"/>
                      <a:pt x="6" y="1"/>
                    </a:cubicBezTo>
                    <a:cubicBezTo>
                      <a:pt x="6" y="1"/>
                      <a:pt x="8" y="1"/>
                      <a:pt x="8" y="1"/>
                    </a:cubicBezTo>
                    <a:cubicBezTo>
                      <a:pt x="8" y="5"/>
                      <a:pt x="13" y="4"/>
                      <a:pt x="13" y="8"/>
                    </a:cubicBezTo>
                    <a:cubicBezTo>
                      <a:pt x="13" y="9"/>
                      <a:pt x="11" y="10"/>
                      <a:pt x="10" y="10"/>
                    </a:cubicBezTo>
                    <a:cubicBezTo>
                      <a:pt x="10" y="10"/>
                      <a:pt x="10" y="10"/>
                      <a:pt x="9"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2" name="Freeform 17">
                <a:extLst>
                  <a:ext uri="{FF2B5EF4-FFF2-40B4-BE49-F238E27FC236}">
                    <a16:creationId xmlns:a16="http://schemas.microsoft.com/office/drawing/2014/main" id="{8C4F11D8-4B6C-4069-BC16-7D48EA486DEE}"/>
                  </a:ext>
                </a:extLst>
              </p:cNvPr>
              <p:cNvSpPr>
                <a:spLocks/>
              </p:cNvSpPr>
              <p:nvPr/>
            </p:nvSpPr>
            <p:spPr bwMode="auto">
              <a:xfrm>
                <a:off x="6698755" y="3266579"/>
                <a:ext cx="12392" cy="12392"/>
              </a:xfrm>
              <a:custGeom>
                <a:avLst/>
                <a:gdLst>
                  <a:gd name="T0" fmla="*/ 0 w 5"/>
                  <a:gd name="T1" fmla="*/ 0 h 5"/>
                  <a:gd name="T2" fmla="*/ 2 w 5"/>
                  <a:gd name="T3" fmla="*/ 0 h 5"/>
                  <a:gd name="T4" fmla="*/ 5 w 5"/>
                  <a:gd name="T5" fmla="*/ 2 h 5"/>
                  <a:gd name="T6" fmla="*/ 2 w 5"/>
                  <a:gd name="T7" fmla="*/ 5 h 5"/>
                  <a:gd name="T8" fmla="*/ 0 w 5"/>
                  <a:gd name="T9" fmla="*/ 3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cubicBezTo>
                      <a:pt x="1" y="0"/>
                      <a:pt x="2" y="0"/>
                      <a:pt x="2" y="0"/>
                    </a:cubicBezTo>
                    <a:cubicBezTo>
                      <a:pt x="4" y="0"/>
                      <a:pt x="4" y="1"/>
                      <a:pt x="5" y="2"/>
                    </a:cubicBezTo>
                    <a:cubicBezTo>
                      <a:pt x="5" y="3"/>
                      <a:pt x="4" y="5"/>
                      <a:pt x="2" y="5"/>
                    </a:cubicBezTo>
                    <a:cubicBezTo>
                      <a:pt x="1" y="5"/>
                      <a:pt x="0" y="3"/>
                      <a:pt x="0" y="3"/>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3" name="Freeform 18">
                <a:extLst>
                  <a:ext uri="{FF2B5EF4-FFF2-40B4-BE49-F238E27FC236}">
                    <a16:creationId xmlns:a16="http://schemas.microsoft.com/office/drawing/2014/main" id="{976509CD-1521-438E-B9D5-7245C7BF2414}"/>
                  </a:ext>
                </a:extLst>
              </p:cNvPr>
              <p:cNvSpPr>
                <a:spLocks/>
              </p:cNvSpPr>
              <p:nvPr/>
            </p:nvSpPr>
            <p:spPr bwMode="auto">
              <a:xfrm>
                <a:off x="6848699" y="3266579"/>
                <a:ext cx="70635" cy="42133"/>
              </a:xfrm>
              <a:custGeom>
                <a:avLst/>
                <a:gdLst>
                  <a:gd name="T0" fmla="*/ 12 w 29"/>
                  <a:gd name="T1" fmla="*/ 9 h 17"/>
                  <a:gd name="T2" fmla="*/ 11 w 29"/>
                  <a:gd name="T3" fmla="*/ 12 h 17"/>
                  <a:gd name="T4" fmla="*/ 2 w 29"/>
                  <a:gd name="T5" fmla="*/ 17 h 17"/>
                  <a:gd name="T6" fmla="*/ 0 w 29"/>
                  <a:gd name="T7" fmla="*/ 15 h 17"/>
                  <a:gd name="T8" fmla="*/ 10 w 29"/>
                  <a:gd name="T9" fmla="*/ 7 h 17"/>
                  <a:gd name="T10" fmla="*/ 11 w 29"/>
                  <a:gd name="T11" fmla="*/ 4 h 17"/>
                  <a:gd name="T12" fmla="*/ 29 w 29"/>
                  <a:gd name="T13" fmla="*/ 2 h 17"/>
                  <a:gd name="T14" fmla="*/ 12 w 29"/>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7">
                    <a:moveTo>
                      <a:pt x="12" y="9"/>
                    </a:moveTo>
                    <a:cubicBezTo>
                      <a:pt x="11" y="9"/>
                      <a:pt x="12" y="11"/>
                      <a:pt x="11" y="12"/>
                    </a:cubicBezTo>
                    <a:cubicBezTo>
                      <a:pt x="10" y="14"/>
                      <a:pt x="5" y="17"/>
                      <a:pt x="2" y="17"/>
                    </a:cubicBezTo>
                    <a:cubicBezTo>
                      <a:pt x="1" y="17"/>
                      <a:pt x="0" y="16"/>
                      <a:pt x="0" y="15"/>
                    </a:cubicBezTo>
                    <a:cubicBezTo>
                      <a:pt x="0" y="8"/>
                      <a:pt x="5" y="8"/>
                      <a:pt x="10" y="7"/>
                    </a:cubicBezTo>
                    <a:cubicBezTo>
                      <a:pt x="11" y="7"/>
                      <a:pt x="11" y="5"/>
                      <a:pt x="11" y="4"/>
                    </a:cubicBezTo>
                    <a:cubicBezTo>
                      <a:pt x="14" y="1"/>
                      <a:pt x="27" y="0"/>
                      <a:pt x="29" y="2"/>
                    </a:cubicBezTo>
                    <a:cubicBezTo>
                      <a:pt x="26" y="6"/>
                      <a:pt x="17" y="9"/>
                      <a:pt x="12"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4" name="Freeform 19">
                <a:extLst>
                  <a:ext uri="{FF2B5EF4-FFF2-40B4-BE49-F238E27FC236}">
                    <a16:creationId xmlns:a16="http://schemas.microsoft.com/office/drawing/2014/main" id="{1387750A-8DE5-414E-B7E5-8F8A7DE76411}"/>
                  </a:ext>
                </a:extLst>
              </p:cNvPr>
              <p:cNvSpPr>
                <a:spLocks/>
              </p:cNvSpPr>
              <p:nvPr/>
            </p:nvSpPr>
            <p:spPr bwMode="auto">
              <a:xfrm>
                <a:off x="7058123" y="3210815"/>
                <a:ext cx="12392" cy="28502"/>
              </a:xfrm>
              <a:custGeom>
                <a:avLst/>
                <a:gdLst>
                  <a:gd name="T0" fmla="*/ 4 w 5"/>
                  <a:gd name="T1" fmla="*/ 0 h 12"/>
                  <a:gd name="T2" fmla="*/ 5 w 5"/>
                  <a:gd name="T3" fmla="*/ 3 h 12"/>
                  <a:gd name="T4" fmla="*/ 3 w 5"/>
                  <a:gd name="T5" fmla="*/ 6 h 12"/>
                  <a:gd name="T6" fmla="*/ 1 w 5"/>
                  <a:gd name="T7" fmla="*/ 12 h 12"/>
                  <a:gd name="T8" fmla="*/ 0 w 5"/>
                  <a:gd name="T9" fmla="*/ 10 h 12"/>
                  <a:gd name="T10" fmla="*/ 3 w 5"/>
                  <a:gd name="T11" fmla="*/ 5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5" y="2"/>
                      <a:pt x="5" y="1"/>
                      <a:pt x="5" y="3"/>
                    </a:cubicBezTo>
                    <a:cubicBezTo>
                      <a:pt x="5" y="5"/>
                      <a:pt x="5" y="6"/>
                      <a:pt x="3" y="6"/>
                    </a:cubicBezTo>
                    <a:cubicBezTo>
                      <a:pt x="3" y="9"/>
                      <a:pt x="4" y="12"/>
                      <a:pt x="1" y="12"/>
                    </a:cubicBezTo>
                    <a:cubicBezTo>
                      <a:pt x="1" y="12"/>
                      <a:pt x="0" y="10"/>
                      <a:pt x="0" y="10"/>
                    </a:cubicBezTo>
                    <a:cubicBezTo>
                      <a:pt x="0" y="7"/>
                      <a:pt x="3" y="6"/>
                      <a:pt x="3" y="5"/>
                    </a:cubicBezTo>
                    <a:cubicBezTo>
                      <a:pt x="3" y="3"/>
                      <a:pt x="2" y="0"/>
                      <a:pt x="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5" name="Freeform 20">
                <a:extLst>
                  <a:ext uri="{FF2B5EF4-FFF2-40B4-BE49-F238E27FC236}">
                    <a16:creationId xmlns:a16="http://schemas.microsoft.com/office/drawing/2014/main" id="{CF30CC7D-6238-400B-86A6-CC72B18B7E00}"/>
                  </a:ext>
                </a:extLst>
              </p:cNvPr>
              <p:cNvSpPr>
                <a:spLocks/>
              </p:cNvSpPr>
              <p:nvPr/>
            </p:nvSpPr>
            <p:spPr bwMode="auto">
              <a:xfrm>
                <a:off x="6899505" y="3156290"/>
                <a:ext cx="19827" cy="22306"/>
              </a:xfrm>
              <a:custGeom>
                <a:avLst/>
                <a:gdLst>
                  <a:gd name="T0" fmla="*/ 8 w 8"/>
                  <a:gd name="T1" fmla="*/ 5 h 9"/>
                  <a:gd name="T2" fmla="*/ 5 w 8"/>
                  <a:gd name="T3" fmla="*/ 9 h 9"/>
                  <a:gd name="T4" fmla="*/ 0 w 8"/>
                  <a:gd name="T5" fmla="*/ 3 h 9"/>
                  <a:gd name="T6" fmla="*/ 8 w 8"/>
                  <a:gd name="T7" fmla="*/ 5 h 9"/>
                </a:gdLst>
                <a:ahLst/>
                <a:cxnLst>
                  <a:cxn ang="0">
                    <a:pos x="T0" y="T1"/>
                  </a:cxn>
                  <a:cxn ang="0">
                    <a:pos x="T2" y="T3"/>
                  </a:cxn>
                  <a:cxn ang="0">
                    <a:pos x="T4" y="T5"/>
                  </a:cxn>
                  <a:cxn ang="0">
                    <a:pos x="T6" y="T7"/>
                  </a:cxn>
                </a:cxnLst>
                <a:rect l="0" t="0" r="r" b="b"/>
                <a:pathLst>
                  <a:path w="8" h="9">
                    <a:moveTo>
                      <a:pt x="8" y="5"/>
                    </a:moveTo>
                    <a:cubicBezTo>
                      <a:pt x="8" y="5"/>
                      <a:pt x="6" y="9"/>
                      <a:pt x="5" y="9"/>
                    </a:cubicBezTo>
                    <a:cubicBezTo>
                      <a:pt x="3" y="9"/>
                      <a:pt x="0" y="5"/>
                      <a:pt x="0" y="3"/>
                    </a:cubicBezTo>
                    <a:cubicBezTo>
                      <a:pt x="0" y="0"/>
                      <a:pt x="8" y="2"/>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6" name="Freeform 21">
                <a:extLst>
                  <a:ext uri="{FF2B5EF4-FFF2-40B4-BE49-F238E27FC236}">
                    <a16:creationId xmlns:a16="http://schemas.microsoft.com/office/drawing/2014/main" id="{8C5B76B6-C340-4315-B7F6-BCC9FCC5B14B}"/>
                  </a:ext>
                </a:extLst>
              </p:cNvPr>
              <p:cNvSpPr>
                <a:spLocks/>
              </p:cNvSpPr>
              <p:nvPr/>
            </p:nvSpPr>
            <p:spPr bwMode="auto">
              <a:xfrm>
                <a:off x="6936681" y="3158768"/>
                <a:ext cx="55764" cy="14870"/>
              </a:xfrm>
              <a:custGeom>
                <a:avLst/>
                <a:gdLst>
                  <a:gd name="T0" fmla="*/ 20 w 23"/>
                  <a:gd name="T1" fmla="*/ 0 h 6"/>
                  <a:gd name="T2" fmla="*/ 23 w 23"/>
                  <a:gd name="T3" fmla="*/ 6 h 6"/>
                  <a:gd name="T4" fmla="*/ 21 w 23"/>
                  <a:gd name="T5" fmla="*/ 6 h 6"/>
                  <a:gd name="T6" fmla="*/ 11 w 23"/>
                  <a:gd name="T7" fmla="*/ 3 h 6"/>
                  <a:gd name="T8" fmla="*/ 5 w 23"/>
                  <a:gd name="T9" fmla="*/ 3 h 6"/>
                  <a:gd name="T10" fmla="*/ 0 w 23"/>
                  <a:gd name="T11" fmla="*/ 2 h 6"/>
                  <a:gd name="T12" fmla="*/ 2 w 23"/>
                  <a:gd name="T13" fmla="*/ 0 h 6"/>
                  <a:gd name="T14" fmla="*/ 14 w 23"/>
                  <a:gd name="T15" fmla="*/ 0 h 6"/>
                  <a:gd name="T16" fmla="*/ 19 w 23"/>
                  <a:gd name="T17" fmla="*/ 1 h 6"/>
                  <a:gd name="T18" fmla="*/ 20 w 23"/>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
                    <a:moveTo>
                      <a:pt x="20" y="0"/>
                    </a:moveTo>
                    <a:cubicBezTo>
                      <a:pt x="20" y="3"/>
                      <a:pt x="23" y="3"/>
                      <a:pt x="23" y="6"/>
                    </a:cubicBezTo>
                    <a:cubicBezTo>
                      <a:pt x="23" y="6"/>
                      <a:pt x="22" y="6"/>
                      <a:pt x="21" y="6"/>
                    </a:cubicBezTo>
                    <a:cubicBezTo>
                      <a:pt x="17" y="6"/>
                      <a:pt x="15" y="3"/>
                      <a:pt x="11" y="3"/>
                    </a:cubicBezTo>
                    <a:cubicBezTo>
                      <a:pt x="8" y="3"/>
                      <a:pt x="7" y="3"/>
                      <a:pt x="5" y="3"/>
                    </a:cubicBezTo>
                    <a:cubicBezTo>
                      <a:pt x="4" y="3"/>
                      <a:pt x="0" y="2"/>
                      <a:pt x="0" y="2"/>
                    </a:cubicBezTo>
                    <a:cubicBezTo>
                      <a:pt x="0" y="1"/>
                      <a:pt x="1" y="0"/>
                      <a:pt x="2" y="0"/>
                    </a:cubicBezTo>
                    <a:cubicBezTo>
                      <a:pt x="14" y="0"/>
                      <a:pt x="14" y="0"/>
                      <a:pt x="14" y="0"/>
                    </a:cubicBezTo>
                    <a:cubicBezTo>
                      <a:pt x="15" y="2"/>
                      <a:pt x="17" y="1"/>
                      <a:pt x="19" y="1"/>
                    </a:cubicBezTo>
                    <a:lnTo>
                      <a:pt x="2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7" name="Freeform 22">
                <a:extLst>
                  <a:ext uri="{FF2B5EF4-FFF2-40B4-BE49-F238E27FC236}">
                    <a16:creationId xmlns:a16="http://schemas.microsoft.com/office/drawing/2014/main" id="{8824B83F-97B6-4561-BFD8-F130BC2484C7}"/>
                  </a:ext>
                </a:extLst>
              </p:cNvPr>
              <p:cNvSpPr>
                <a:spLocks/>
              </p:cNvSpPr>
              <p:nvPr/>
            </p:nvSpPr>
            <p:spPr bwMode="auto">
              <a:xfrm>
                <a:off x="6926768" y="3053436"/>
                <a:ext cx="23545" cy="54525"/>
              </a:xfrm>
              <a:custGeom>
                <a:avLst/>
                <a:gdLst>
                  <a:gd name="T0" fmla="*/ 3 w 10"/>
                  <a:gd name="T1" fmla="*/ 18 h 22"/>
                  <a:gd name="T2" fmla="*/ 3 w 10"/>
                  <a:gd name="T3" fmla="*/ 16 h 22"/>
                  <a:gd name="T4" fmla="*/ 9 w 10"/>
                  <a:gd name="T5" fmla="*/ 15 h 22"/>
                  <a:gd name="T6" fmla="*/ 7 w 10"/>
                  <a:gd name="T7" fmla="*/ 11 h 22"/>
                  <a:gd name="T8" fmla="*/ 10 w 10"/>
                  <a:gd name="T9" fmla="*/ 7 h 22"/>
                  <a:gd name="T10" fmla="*/ 2 w 10"/>
                  <a:gd name="T11" fmla="*/ 0 h 22"/>
                  <a:gd name="T12" fmla="*/ 0 w 10"/>
                  <a:gd name="T13" fmla="*/ 5 h 22"/>
                  <a:gd name="T14" fmla="*/ 2 w 10"/>
                  <a:gd name="T15" fmla="*/ 13 h 22"/>
                  <a:gd name="T16" fmla="*/ 2 w 10"/>
                  <a:gd name="T17" fmla="*/ 17 h 22"/>
                  <a:gd name="T18" fmla="*/ 6 w 10"/>
                  <a:gd name="T19" fmla="*/ 22 h 22"/>
                  <a:gd name="T20" fmla="*/ 3 w 10"/>
                  <a:gd name="T2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3" y="18"/>
                    </a:moveTo>
                    <a:cubicBezTo>
                      <a:pt x="3" y="16"/>
                      <a:pt x="3" y="16"/>
                      <a:pt x="3" y="16"/>
                    </a:cubicBezTo>
                    <a:cubicBezTo>
                      <a:pt x="5" y="16"/>
                      <a:pt x="8" y="15"/>
                      <a:pt x="9" y="15"/>
                    </a:cubicBezTo>
                    <a:cubicBezTo>
                      <a:pt x="9" y="13"/>
                      <a:pt x="7" y="12"/>
                      <a:pt x="7" y="11"/>
                    </a:cubicBezTo>
                    <a:cubicBezTo>
                      <a:pt x="7" y="9"/>
                      <a:pt x="10" y="9"/>
                      <a:pt x="10" y="7"/>
                    </a:cubicBezTo>
                    <a:cubicBezTo>
                      <a:pt x="5" y="6"/>
                      <a:pt x="3" y="4"/>
                      <a:pt x="2" y="0"/>
                    </a:cubicBezTo>
                    <a:cubicBezTo>
                      <a:pt x="0" y="1"/>
                      <a:pt x="0" y="3"/>
                      <a:pt x="0" y="5"/>
                    </a:cubicBezTo>
                    <a:cubicBezTo>
                      <a:pt x="0" y="9"/>
                      <a:pt x="2" y="10"/>
                      <a:pt x="2" y="13"/>
                    </a:cubicBezTo>
                    <a:cubicBezTo>
                      <a:pt x="2" y="16"/>
                      <a:pt x="2" y="15"/>
                      <a:pt x="2" y="17"/>
                    </a:cubicBezTo>
                    <a:cubicBezTo>
                      <a:pt x="2" y="19"/>
                      <a:pt x="3" y="22"/>
                      <a:pt x="6" y="22"/>
                    </a:cubicBezTo>
                    <a:cubicBezTo>
                      <a:pt x="4" y="20"/>
                      <a:pt x="4" y="19"/>
                      <a:pt x="3"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8" name="Freeform 23">
                <a:extLst>
                  <a:ext uri="{FF2B5EF4-FFF2-40B4-BE49-F238E27FC236}">
                    <a16:creationId xmlns:a16="http://schemas.microsoft.com/office/drawing/2014/main" id="{25225B1C-7745-4325-AB0C-E2DBE6DC6989}"/>
                  </a:ext>
                </a:extLst>
              </p:cNvPr>
              <p:cNvSpPr>
                <a:spLocks/>
              </p:cNvSpPr>
              <p:nvPr/>
            </p:nvSpPr>
            <p:spPr bwMode="auto">
              <a:xfrm>
                <a:off x="7349336" y="3181074"/>
                <a:ext cx="78070" cy="45851"/>
              </a:xfrm>
              <a:custGeom>
                <a:avLst/>
                <a:gdLst>
                  <a:gd name="T0" fmla="*/ 8 w 32"/>
                  <a:gd name="T1" fmla="*/ 18 h 19"/>
                  <a:gd name="T2" fmla="*/ 0 w 32"/>
                  <a:gd name="T3" fmla="*/ 12 h 19"/>
                  <a:gd name="T4" fmla="*/ 9 w 32"/>
                  <a:gd name="T5" fmla="*/ 12 h 19"/>
                  <a:gd name="T6" fmla="*/ 12 w 32"/>
                  <a:gd name="T7" fmla="*/ 11 h 19"/>
                  <a:gd name="T8" fmla="*/ 23 w 32"/>
                  <a:gd name="T9" fmla="*/ 9 h 19"/>
                  <a:gd name="T10" fmla="*/ 29 w 32"/>
                  <a:gd name="T11" fmla="*/ 0 h 19"/>
                  <a:gd name="T12" fmla="*/ 32 w 32"/>
                  <a:gd name="T13" fmla="*/ 5 h 19"/>
                  <a:gd name="T14" fmla="*/ 26 w 32"/>
                  <a:gd name="T15" fmla="*/ 15 h 19"/>
                  <a:gd name="T16" fmla="*/ 12 w 32"/>
                  <a:gd name="T17" fmla="*/ 19 h 19"/>
                  <a:gd name="T18" fmla="*/ 7 w 32"/>
                  <a:gd name="T19" fmla="*/ 16 h 19"/>
                  <a:gd name="T20" fmla="*/ 8 w 32"/>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9">
                    <a:moveTo>
                      <a:pt x="8" y="18"/>
                    </a:moveTo>
                    <a:cubicBezTo>
                      <a:pt x="6" y="15"/>
                      <a:pt x="1" y="16"/>
                      <a:pt x="0" y="12"/>
                    </a:cubicBezTo>
                    <a:cubicBezTo>
                      <a:pt x="9" y="12"/>
                      <a:pt x="9" y="12"/>
                      <a:pt x="9" y="12"/>
                    </a:cubicBezTo>
                    <a:cubicBezTo>
                      <a:pt x="9" y="12"/>
                      <a:pt x="12" y="11"/>
                      <a:pt x="12" y="11"/>
                    </a:cubicBezTo>
                    <a:cubicBezTo>
                      <a:pt x="16" y="9"/>
                      <a:pt x="21" y="10"/>
                      <a:pt x="23" y="9"/>
                    </a:cubicBezTo>
                    <a:cubicBezTo>
                      <a:pt x="27" y="7"/>
                      <a:pt x="25" y="0"/>
                      <a:pt x="29" y="0"/>
                    </a:cubicBezTo>
                    <a:cubicBezTo>
                      <a:pt x="31" y="0"/>
                      <a:pt x="32" y="3"/>
                      <a:pt x="32" y="5"/>
                    </a:cubicBezTo>
                    <a:cubicBezTo>
                      <a:pt x="32" y="11"/>
                      <a:pt x="26" y="9"/>
                      <a:pt x="26" y="15"/>
                    </a:cubicBezTo>
                    <a:cubicBezTo>
                      <a:pt x="21" y="16"/>
                      <a:pt x="18" y="19"/>
                      <a:pt x="12" y="19"/>
                    </a:cubicBezTo>
                    <a:cubicBezTo>
                      <a:pt x="11" y="19"/>
                      <a:pt x="7" y="17"/>
                      <a:pt x="7" y="16"/>
                    </a:cubicBezTo>
                    <a:lnTo>
                      <a:pt x="8"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9" name="Freeform 24">
                <a:extLst>
                  <a:ext uri="{FF2B5EF4-FFF2-40B4-BE49-F238E27FC236}">
                    <a16:creationId xmlns:a16="http://schemas.microsoft.com/office/drawing/2014/main" id="{ED18F6B5-88A8-41DA-83D6-501EC43BDA5D}"/>
                  </a:ext>
                </a:extLst>
              </p:cNvPr>
              <p:cNvSpPr>
                <a:spLocks/>
              </p:cNvSpPr>
              <p:nvPr/>
            </p:nvSpPr>
            <p:spPr bwMode="auto">
              <a:xfrm>
                <a:off x="6992446" y="3103004"/>
                <a:ext cx="406458" cy="211904"/>
              </a:xfrm>
              <a:custGeom>
                <a:avLst/>
                <a:gdLst>
                  <a:gd name="T0" fmla="*/ 83 w 166"/>
                  <a:gd name="T1" fmla="*/ 18 h 87"/>
                  <a:gd name="T2" fmla="*/ 104 w 166"/>
                  <a:gd name="T3" fmla="*/ 25 h 87"/>
                  <a:gd name="T4" fmla="*/ 112 w 166"/>
                  <a:gd name="T5" fmla="*/ 29 h 87"/>
                  <a:gd name="T6" fmla="*/ 116 w 166"/>
                  <a:gd name="T7" fmla="*/ 32 h 87"/>
                  <a:gd name="T8" fmla="*/ 132 w 166"/>
                  <a:gd name="T9" fmla="*/ 46 h 87"/>
                  <a:gd name="T10" fmla="*/ 141 w 166"/>
                  <a:gd name="T11" fmla="*/ 51 h 87"/>
                  <a:gd name="T12" fmla="*/ 135 w 166"/>
                  <a:gd name="T13" fmla="*/ 56 h 87"/>
                  <a:gd name="T14" fmla="*/ 141 w 166"/>
                  <a:gd name="T15" fmla="*/ 62 h 87"/>
                  <a:gd name="T16" fmla="*/ 145 w 166"/>
                  <a:gd name="T17" fmla="*/ 71 h 87"/>
                  <a:gd name="T18" fmla="*/ 152 w 166"/>
                  <a:gd name="T19" fmla="*/ 74 h 87"/>
                  <a:gd name="T20" fmla="*/ 154 w 166"/>
                  <a:gd name="T21" fmla="*/ 77 h 87"/>
                  <a:gd name="T22" fmla="*/ 157 w 166"/>
                  <a:gd name="T23" fmla="*/ 77 h 87"/>
                  <a:gd name="T24" fmla="*/ 160 w 166"/>
                  <a:gd name="T25" fmla="*/ 81 h 87"/>
                  <a:gd name="T26" fmla="*/ 166 w 166"/>
                  <a:gd name="T27" fmla="*/ 82 h 87"/>
                  <a:gd name="T28" fmla="*/ 162 w 166"/>
                  <a:gd name="T29" fmla="*/ 87 h 87"/>
                  <a:gd name="T30" fmla="*/ 160 w 166"/>
                  <a:gd name="T31" fmla="*/ 87 h 87"/>
                  <a:gd name="T32" fmla="*/ 155 w 166"/>
                  <a:gd name="T33" fmla="*/ 83 h 87"/>
                  <a:gd name="T34" fmla="*/ 148 w 166"/>
                  <a:gd name="T35" fmla="*/ 83 h 87"/>
                  <a:gd name="T36" fmla="*/ 137 w 166"/>
                  <a:gd name="T37" fmla="*/ 76 h 87"/>
                  <a:gd name="T38" fmla="*/ 134 w 166"/>
                  <a:gd name="T39" fmla="*/ 74 h 87"/>
                  <a:gd name="T40" fmla="*/ 113 w 166"/>
                  <a:gd name="T41" fmla="*/ 60 h 87"/>
                  <a:gd name="T42" fmla="*/ 103 w 166"/>
                  <a:gd name="T43" fmla="*/ 67 h 87"/>
                  <a:gd name="T44" fmla="*/ 101 w 166"/>
                  <a:gd name="T45" fmla="*/ 74 h 87"/>
                  <a:gd name="T46" fmla="*/ 90 w 166"/>
                  <a:gd name="T47" fmla="*/ 74 h 87"/>
                  <a:gd name="T48" fmla="*/ 74 w 166"/>
                  <a:gd name="T49" fmla="*/ 65 h 87"/>
                  <a:gd name="T50" fmla="*/ 69 w 166"/>
                  <a:gd name="T51" fmla="*/ 67 h 87"/>
                  <a:gd name="T52" fmla="*/ 63 w 166"/>
                  <a:gd name="T53" fmla="*/ 67 h 87"/>
                  <a:gd name="T54" fmla="*/ 59 w 166"/>
                  <a:gd name="T55" fmla="*/ 64 h 87"/>
                  <a:gd name="T56" fmla="*/ 66 w 166"/>
                  <a:gd name="T57" fmla="*/ 59 h 87"/>
                  <a:gd name="T58" fmla="*/ 62 w 166"/>
                  <a:gd name="T59" fmla="*/ 46 h 87"/>
                  <a:gd name="T60" fmla="*/ 50 w 166"/>
                  <a:gd name="T61" fmla="*/ 38 h 87"/>
                  <a:gd name="T62" fmla="*/ 34 w 166"/>
                  <a:gd name="T63" fmla="*/ 35 h 87"/>
                  <a:gd name="T64" fmla="*/ 24 w 166"/>
                  <a:gd name="T65" fmla="*/ 29 h 87"/>
                  <a:gd name="T66" fmla="*/ 24 w 166"/>
                  <a:gd name="T67" fmla="*/ 27 h 87"/>
                  <a:gd name="T68" fmla="*/ 20 w 166"/>
                  <a:gd name="T69" fmla="*/ 32 h 87"/>
                  <a:gd name="T70" fmla="*/ 17 w 166"/>
                  <a:gd name="T71" fmla="*/ 31 h 87"/>
                  <a:gd name="T72" fmla="*/ 15 w 166"/>
                  <a:gd name="T73" fmla="*/ 25 h 87"/>
                  <a:gd name="T74" fmla="*/ 10 w 166"/>
                  <a:gd name="T75" fmla="*/ 21 h 87"/>
                  <a:gd name="T76" fmla="*/ 25 w 166"/>
                  <a:gd name="T77" fmla="*/ 17 h 87"/>
                  <a:gd name="T78" fmla="*/ 23 w 166"/>
                  <a:gd name="T79" fmla="*/ 17 h 87"/>
                  <a:gd name="T80" fmla="*/ 14 w 166"/>
                  <a:gd name="T81" fmla="*/ 18 h 87"/>
                  <a:gd name="T82" fmla="*/ 10 w 166"/>
                  <a:gd name="T83" fmla="*/ 17 h 87"/>
                  <a:gd name="T84" fmla="*/ 9 w 166"/>
                  <a:gd name="T85" fmla="*/ 14 h 87"/>
                  <a:gd name="T86" fmla="*/ 0 w 166"/>
                  <a:gd name="T87" fmla="*/ 8 h 87"/>
                  <a:gd name="T88" fmla="*/ 4 w 166"/>
                  <a:gd name="T89" fmla="*/ 5 h 87"/>
                  <a:gd name="T90" fmla="*/ 14 w 166"/>
                  <a:gd name="T91" fmla="*/ 0 h 87"/>
                  <a:gd name="T92" fmla="*/ 28 w 166"/>
                  <a:gd name="T93" fmla="*/ 6 h 87"/>
                  <a:gd name="T94" fmla="*/ 28 w 166"/>
                  <a:gd name="T95" fmla="*/ 17 h 87"/>
                  <a:gd name="T96" fmla="*/ 32 w 166"/>
                  <a:gd name="T97" fmla="*/ 19 h 87"/>
                  <a:gd name="T98" fmla="*/ 38 w 166"/>
                  <a:gd name="T99" fmla="*/ 25 h 87"/>
                  <a:gd name="T100" fmla="*/ 43 w 166"/>
                  <a:gd name="T101" fmla="*/ 20 h 87"/>
                  <a:gd name="T102" fmla="*/ 50 w 166"/>
                  <a:gd name="T103" fmla="*/ 16 h 87"/>
                  <a:gd name="T104" fmla="*/ 60 w 166"/>
                  <a:gd name="T105" fmla="*/ 10 h 87"/>
                  <a:gd name="T106" fmla="*/ 63 w 166"/>
                  <a:gd name="T107" fmla="*/ 11 h 87"/>
                  <a:gd name="T108" fmla="*/ 71 w 166"/>
                  <a:gd name="T109" fmla="*/ 17 h 87"/>
                  <a:gd name="T110" fmla="*/ 78 w 166"/>
                  <a:gd name="T111" fmla="*/ 17 h 87"/>
                  <a:gd name="T112" fmla="*/ 84 w 166"/>
                  <a:gd name="T113" fmla="*/ 19 h 87"/>
                  <a:gd name="T114" fmla="*/ 84 w 166"/>
                  <a:gd name="T115" fmla="*/ 20 h 87"/>
                  <a:gd name="T116" fmla="*/ 83 w 166"/>
                  <a:gd name="T117" fmla="*/ 1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87">
                    <a:moveTo>
                      <a:pt x="83" y="18"/>
                    </a:moveTo>
                    <a:cubicBezTo>
                      <a:pt x="86" y="22"/>
                      <a:pt x="96" y="25"/>
                      <a:pt x="104" y="25"/>
                    </a:cubicBezTo>
                    <a:cubicBezTo>
                      <a:pt x="107" y="25"/>
                      <a:pt x="109" y="29"/>
                      <a:pt x="112" y="29"/>
                    </a:cubicBezTo>
                    <a:cubicBezTo>
                      <a:pt x="112" y="32"/>
                      <a:pt x="115" y="32"/>
                      <a:pt x="116" y="32"/>
                    </a:cubicBezTo>
                    <a:cubicBezTo>
                      <a:pt x="125" y="35"/>
                      <a:pt x="125" y="43"/>
                      <a:pt x="132" y="46"/>
                    </a:cubicBezTo>
                    <a:cubicBezTo>
                      <a:pt x="135" y="48"/>
                      <a:pt x="141" y="45"/>
                      <a:pt x="141" y="51"/>
                    </a:cubicBezTo>
                    <a:cubicBezTo>
                      <a:pt x="141" y="54"/>
                      <a:pt x="135" y="53"/>
                      <a:pt x="135" y="56"/>
                    </a:cubicBezTo>
                    <a:cubicBezTo>
                      <a:pt x="135" y="57"/>
                      <a:pt x="140" y="62"/>
                      <a:pt x="141" y="62"/>
                    </a:cubicBezTo>
                    <a:cubicBezTo>
                      <a:pt x="144" y="65"/>
                      <a:pt x="143" y="67"/>
                      <a:pt x="145" y="71"/>
                    </a:cubicBezTo>
                    <a:cubicBezTo>
                      <a:pt x="146" y="72"/>
                      <a:pt x="150" y="74"/>
                      <a:pt x="152" y="74"/>
                    </a:cubicBezTo>
                    <a:cubicBezTo>
                      <a:pt x="152" y="74"/>
                      <a:pt x="153" y="76"/>
                      <a:pt x="154" y="77"/>
                    </a:cubicBezTo>
                    <a:cubicBezTo>
                      <a:pt x="154" y="78"/>
                      <a:pt x="156" y="77"/>
                      <a:pt x="157" y="77"/>
                    </a:cubicBezTo>
                    <a:cubicBezTo>
                      <a:pt x="159" y="78"/>
                      <a:pt x="160" y="80"/>
                      <a:pt x="160" y="81"/>
                    </a:cubicBezTo>
                    <a:cubicBezTo>
                      <a:pt x="161" y="82"/>
                      <a:pt x="165" y="82"/>
                      <a:pt x="166" y="82"/>
                    </a:cubicBezTo>
                    <a:cubicBezTo>
                      <a:pt x="164" y="83"/>
                      <a:pt x="162" y="85"/>
                      <a:pt x="162" y="87"/>
                    </a:cubicBezTo>
                    <a:cubicBezTo>
                      <a:pt x="162" y="87"/>
                      <a:pt x="161" y="87"/>
                      <a:pt x="160" y="87"/>
                    </a:cubicBezTo>
                    <a:cubicBezTo>
                      <a:pt x="160" y="87"/>
                      <a:pt x="156" y="84"/>
                      <a:pt x="155" y="83"/>
                    </a:cubicBezTo>
                    <a:cubicBezTo>
                      <a:pt x="148" y="83"/>
                      <a:pt x="148" y="83"/>
                      <a:pt x="148" y="83"/>
                    </a:cubicBezTo>
                    <a:cubicBezTo>
                      <a:pt x="143" y="82"/>
                      <a:pt x="137" y="79"/>
                      <a:pt x="137" y="76"/>
                    </a:cubicBezTo>
                    <a:cubicBezTo>
                      <a:pt x="137" y="75"/>
                      <a:pt x="134" y="74"/>
                      <a:pt x="134" y="74"/>
                    </a:cubicBezTo>
                    <a:cubicBezTo>
                      <a:pt x="128" y="68"/>
                      <a:pt x="123" y="60"/>
                      <a:pt x="113" y="60"/>
                    </a:cubicBezTo>
                    <a:cubicBezTo>
                      <a:pt x="106" y="60"/>
                      <a:pt x="107" y="65"/>
                      <a:pt x="103" y="67"/>
                    </a:cubicBezTo>
                    <a:cubicBezTo>
                      <a:pt x="104" y="71"/>
                      <a:pt x="101" y="72"/>
                      <a:pt x="101" y="74"/>
                    </a:cubicBezTo>
                    <a:cubicBezTo>
                      <a:pt x="95" y="74"/>
                      <a:pt x="94" y="74"/>
                      <a:pt x="90" y="74"/>
                    </a:cubicBezTo>
                    <a:cubicBezTo>
                      <a:pt x="83" y="74"/>
                      <a:pt x="81" y="65"/>
                      <a:pt x="74" y="65"/>
                    </a:cubicBezTo>
                    <a:cubicBezTo>
                      <a:pt x="72" y="65"/>
                      <a:pt x="69" y="65"/>
                      <a:pt x="69" y="67"/>
                    </a:cubicBezTo>
                    <a:cubicBezTo>
                      <a:pt x="63" y="67"/>
                      <a:pt x="63" y="67"/>
                      <a:pt x="63" y="67"/>
                    </a:cubicBezTo>
                    <a:cubicBezTo>
                      <a:pt x="61" y="67"/>
                      <a:pt x="59" y="67"/>
                      <a:pt x="59" y="64"/>
                    </a:cubicBezTo>
                    <a:cubicBezTo>
                      <a:pt x="59" y="61"/>
                      <a:pt x="64" y="60"/>
                      <a:pt x="66" y="59"/>
                    </a:cubicBezTo>
                    <a:cubicBezTo>
                      <a:pt x="62" y="55"/>
                      <a:pt x="63" y="51"/>
                      <a:pt x="62" y="46"/>
                    </a:cubicBezTo>
                    <a:cubicBezTo>
                      <a:pt x="61" y="43"/>
                      <a:pt x="53" y="40"/>
                      <a:pt x="50" y="38"/>
                    </a:cubicBezTo>
                    <a:cubicBezTo>
                      <a:pt x="47" y="37"/>
                      <a:pt x="39" y="35"/>
                      <a:pt x="34" y="35"/>
                    </a:cubicBezTo>
                    <a:cubicBezTo>
                      <a:pt x="30" y="35"/>
                      <a:pt x="28" y="28"/>
                      <a:pt x="24" y="29"/>
                    </a:cubicBezTo>
                    <a:cubicBezTo>
                      <a:pt x="24" y="27"/>
                      <a:pt x="24" y="27"/>
                      <a:pt x="24" y="27"/>
                    </a:cubicBezTo>
                    <a:cubicBezTo>
                      <a:pt x="23" y="29"/>
                      <a:pt x="22" y="32"/>
                      <a:pt x="20" y="32"/>
                    </a:cubicBezTo>
                    <a:cubicBezTo>
                      <a:pt x="19" y="32"/>
                      <a:pt x="17" y="32"/>
                      <a:pt x="17" y="31"/>
                    </a:cubicBezTo>
                    <a:cubicBezTo>
                      <a:pt x="15" y="28"/>
                      <a:pt x="17" y="27"/>
                      <a:pt x="15" y="25"/>
                    </a:cubicBezTo>
                    <a:cubicBezTo>
                      <a:pt x="14" y="23"/>
                      <a:pt x="11" y="24"/>
                      <a:pt x="10" y="21"/>
                    </a:cubicBezTo>
                    <a:cubicBezTo>
                      <a:pt x="14" y="19"/>
                      <a:pt x="23" y="20"/>
                      <a:pt x="25" y="17"/>
                    </a:cubicBezTo>
                    <a:cubicBezTo>
                      <a:pt x="23" y="17"/>
                      <a:pt x="23" y="17"/>
                      <a:pt x="23" y="17"/>
                    </a:cubicBezTo>
                    <a:cubicBezTo>
                      <a:pt x="20" y="17"/>
                      <a:pt x="18" y="18"/>
                      <a:pt x="14" y="18"/>
                    </a:cubicBezTo>
                    <a:cubicBezTo>
                      <a:pt x="13" y="18"/>
                      <a:pt x="12" y="17"/>
                      <a:pt x="10" y="17"/>
                    </a:cubicBezTo>
                    <a:cubicBezTo>
                      <a:pt x="10" y="17"/>
                      <a:pt x="9" y="15"/>
                      <a:pt x="9" y="14"/>
                    </a:cubicBezTo>
                    <a:cubicBezTo>
                      <a:pt x="7" y="10"/>
                      <a:pt x="0" y="12"/>
                      <a:pt x="0" y="8"/>
                    </a:cubicBezTo>
                    <a:cubicBezTo>
                      <a:pt x="0" y="6"/>
                      <a:pt x="2" y="5"/>
                      <a:pt x="4" y="5"/>
                    </a:cubicBezTo>
                    <a:cubicBezTo>
                      <a:pt x="7" y="5"/>
                      <a:pt x="9" y="0"/>
                      <a:pt x="14" y="0"/>
                    </a:cubicBezTo>
                    <a:cubicBezTo>
                      <a:pt x="19" y="0"/>
                      <a:pt x="23" y="5"/>
                      <a:pt x="28" y="6"/>
                    </a:cubicBezTo>
                    <a:cubicBezTo>
                      <a:pt x="28" y="10"/>
                      <a:pt x="28" y="14"/>
                      <a:pt x="28" y="17"/>
                    </a:cubicBezTo>
                    <a:cubicBezTo>
                      <a:pt x="28" y="18"/>
                      <a:pt x="30" y="19"/>
                      <a:pt x="32" y="19"/>
                    </a:cubicBezTo>
                    <a:cubicBezTo>
                      <a:pt x="32" y="20"/>
                      <a:pt x="36" y="25"/>
                      <a:pt x="38" y="25"/>
                    </a:cubicBezTo>
                    <a:cubicBezTo>
                      <a:pt x="40" y="25"/>
                      <a:pt x="43" y="21"/>
                      <a:pt x="43" y="20"/>
                    </a:cubicBezTo>
                    <a:cubicBezTo>
                      <a:pt x="46" y="18"/>
                      <a:pt x="46" y="17"/>
                      <a:pt x="50" y="16"/>
                    </a:cubicBezTo>
                    <a:cubicBezTo>
                      <a:pt x="53" y="15"/>
                      <a:pt x="56" y="10"/>
                      <a:pt x="60" y="10"/>
                    </a:cubicBezTo>
                    <a:cubicBezTo>
                      <a:pt x="60" y="11"/>
                      <a:pt x="62" y="11"/>
                      <a:pt x="63" y="11"/>
                    </a:cubicBezTo>
                    <a:cubicBezTo>
                      <a:pt x="67" y="12"/>
                      <a:pt x="69" y="16"/>
                      <a:pt x="71" y="17"/>
                    </a:cubicBezTo>
                    <a:cubicBezTo>
                      <a:pt x="78" y="17"/>
                      <a:pt x="78" y="17"/>
                      <a:pt x="78" y="17"/>
                    </a:cubicBezTo>
                    <a:cubicBezTo>
                      <a:pt x="80" y="18"/>
                      <a:pt x="83" y="19"/>
                      <a:pt x="84" y="19"/>
                    </a:cubicBezTo>
                    <a:cubicBezTo>
                      <a:pt x="84" y="20"/>
                      <a:pt x="84" y="20"/>
                      <a:pt x="84" y="20"/>
                    </a:cubicBezTo>
                    <a:lnTo>
                      <a:pt x="83"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0" name="Freeform 25">
                <a:extLst>
                  <a:ext uri="{FF2B5EF4-FFF2-40B4-BE49-F238E27FC236}">
                    <a16:creationId xmlns:a16="http://schemas.microsoft.com/office/drawing/2014/main" id="{6180C181-CFEE-40DA-A07A-7E0CDD67AC88}"/>
                  </a:ext>
                </a:extLst>
              </p:cNvPr>
              <p:cNvSpPr>
                <a:spLocks/>
              </p:cNvSpPr>
              <p:nvPr/>
            </p:nvSpPr>
            <p:spPr bwMode="auto">
              <a:xfrm>
                <a:off x="7405100" y="3148855"/>
                <a:ext cx="39654" cy="42133"/>
              </a:xfrm>
              <a:custGeom>
                <a:avLst/>
                <a:gdLst>
                  <a:gd name="T0" fmla="*/ 14 w 16"/>
                  <a:gd name="T1" fmla="*/ 16 h 17"/>
                  <a:gd name="T2" fmla="*/ 12 w 16"/>
                  <a:gd name="T3" fmla="*/ 11 h 17"/>
                  <a:gd name="T4" fmla="*/ 5 w 16"/>
                  <a:gd name="T5" fmla="*/ 4 h 17"/>
                  <a:gd name="T6" fmla="*/ 0 w 16"/>
                  <a:gd name="T7" fmla="*/ 0 h 17"/>
                  <a:gd name="T8" fmla="*/ 11 w 16"/>
                  <a:gd name="T9" fmla="*/ 9 h 17"/>
                  <a:gd name="T10" fmla="*/ 16 w 16"/>
                  <a:gd name="T11" fmla="*/ 14 h 17"/>
                  <a:gd name="T12" fmla="*/ 16 w 16"/>
                  <a:gd name="T13" fmla="*/ 16 h 17"/>
                  <a:gd name="T14" fmla="*/ 14 w 16"/>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4" y="16"/>
                    </a:moveTo>
                    <a:cubicBezTo>
                      <a:pt x="11" y="16"/>
                      <a:pt x="11" y="14"/>
                      <a:pt x="12" y="11"/>
                    </a:cubicBezTo>
                    <a:cubicBezTo>
                      <a:pt x="8" y="9"/>
                      <a:pt x="8" y="6"/>
                      <a:pt x="5" y="4"/>
                    </a:cubicBezTo>
                    <a:cubicBezTo>
                      <a:pt x="2" y="2"/>
                      <a:pt x="0" y="3"/>
                      <a:pt x="0" y="0"/>
                    </a:cubicBezTo>
                    <a:cubicBezTo>
                      <a:pt x="5" y="2"/>
                      <a:pt x="8" y="6"/>
                      <a:pt x="11" y="9"/>
                    </a:cubicBezTo>
                    <a:cubicBezTo>
                      <a:pt x="13" y="11"/>
                      <a:pt x="16" y="10"/>
                      <a:pt x="16" y="14"/>
                    </a:cubicBezTo>
                    <a:cubicBezTo>
                      <a:pt x="16" y="15"/>
                      <a:pt x="16" y="16"/>
                      <a:pt x="16" y="16"/>
                    </a:cubicBezTo>
                    <a:cubicBezTo>
                      <a:pt x="16" y="16"/>
                      <a:pt x="15" y="17"/>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1" name="Freeform 26">
                <a:extLst>
                  <a:ext uri="{FF2B5EF4-FFF2-40B4-BE49-F238E27FC236}">
                    <a16:creationId xmlns:a16="http://schemas.microsoft.com/office/drawing/2014/main" id="{FED46C63-0E2B-4C55-B6A8-A7C62A32C6A6}"/>
                  </a:ext>
                </a:extLst>
              </p:cNvPr>
              <p:cNvSpPr>
                <a:spLocks/>
              </p:cNvSpPr>
              <p:nvPr/>
            </p:nvSpPr>
            <p:spPr bwMode="auto">
              <a:xfrm>
                <a:off x="7476973" y="3208336"/>
                <a:ext cx="18588" cy="26024"/>
              </a:xfrm>
              <a:custGeom>
                <a:avLst/>
                <a:gdLst>
                  <a:gd name="T0" fmla="*/ 4 w 8"/>
                  <a:gd name="T1" fmla="*/ 6 h 11"/>
                  <a:gd name="T2" fmla="*/ 0 w 8"/>
                  <a:gd name="T3" fmla="*/ 0 h 11"/>
                  <a:gd name="T4" fmla="*/ 8 w 8"/>
                  <a:gd name="T5" fmla="*/ 8 h 11"/>
                  <a:gd name="T6" fmla="*/ 6 w 8"/>
                  <a:gd name="T7" fmla="*/ 11 h 11"/>
                  <a:gd name="T8" fmla="*/ 4 w 8"/>
                  <a:gd name="T9" fmla="*/ 9 h 11"/>
                  <a:gd name="T10" fmla="*/ 4 w 8"/>
                  <a:gd name="T11" fmla="*/ 6 h 11"/>
                </a:gdLst>
                <a:ahLst/>
                <a:cxnLst>
                  <a:cxn ang="0">
                    <a:pos x="T0" y="T1"/>
                  </a:cxn>
                  <a:cxn ang="0">
                    <a:pos x="T2" y="T3"/>
                  </a:cxn>
                  <a:cxn ang="0">
                    <a:pos x="T4" y="T5"/>
                  </a:cxn>
                  <a:cxn ang="0">
                    <a:pos x="T6" y="T7"/>
                  </a:cxn>
                  <a:cxn ang="0">
                    <a:pos x="T8" y="T9"/>
                  </a:cxn>
                  <a:cxn ang="0">
                    <a:pos x="T10" y="T11"/>
                  </a:cxn>
                </a:cxnLst>
                <a:rect l="0" t="0" r="r" b="b"/>
                <a:pathLst>
                  <a:path w="8" h="11">
                    <a:moveTo>
                      <a:pt x="4" y="6"/>
                    </a:moveTo>
                    <a:cubicBezTo>
                      <a:pt x="1" y="6"/>
                      <a:pt x="0" y="3"/>
                      <a:pt x="0" y="0"/>
                    </a:cubicBezTo>
                    <a:cubicBezTo>
                      <a:pt x="2" y="1"/>
                      <a:pt x="8" y="7"/>
                      <a:pt x="8" y="8"/>
                    </a:cubicBezTo>
                    <a:cubicBezTo>
                      <a:pt x="8" y="9"/>
                      <a:pt x="7" y="11"/>
                      <a:pt x="6" y="11"/>
                    </a:cubicBezTo>
                    <a:cubicBezTo>
                      <a:pt x="5" y="11"/>
                      <a:pt x="4" y="9"/>
                      <a:pt x="4" y="9"/>
                    </a:cubicBezTo>
                    <a:cubicBezTo>
                      <a:pt x="4" y="8"/>
                      <a:pt x="4" y="7"/>
                      <a:pt x="4"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2" name="Freeform 27">
                <a:extLst>
                  <a:ext uri="{FF2B5EF4-FFF2-40B4-BE49-F238E27FC236}">
                    <a16:creationId xmlns:a16="http://schemas.microsoft.com/office/drawing/2014/main" id="{D75234D2-3C1F-45B4-A914-1FC9704785E9}"/>
                  </a:ext>
                </a:extLst>
              </p:cNvPr>
              <p:cNvSpPr>
                <a:spLocks/>
              </p:cNvSpPr>
              <p:nvPr/>
            </p:nvSpPr>
            <p:spPr bwMode="auto">
              <a:xfrm>
                <a:off x="7542651" y="3246752"/>
                <a:ext cx="27262" cy="14870"/>
              </a:xfrm>
              <a:custGeom>
                <a:avLst/>
                <a:gdLst>
                  <a:gd name="T0" fmla="*/ 1 w 11"/>
                  <a:gd name="T1" fmla="*/ 0 h 6"/>
                  <a:gd name="T2" fmla="*/ 11 w 11"/>
                  <a:gd name="T3" fmla="*/ 5 h 6"/>
                  <a:gd name="T4" fmla="*/ 9 w 11"/>
                  <a:gd name="T5" fmla="*/ 6 h 6"/>
                  <a:gd name="T6" fmla="*/ 0 w 11"/>
                  <a:gd name="T7" fmla="*/ 1 h 6"/>
                  <a:gd name="T8" fmla="*/ 1 w 11"/>
                  <a:gd name="T9" fmla="*/ 1 h 6"/>
                  <a:gd name="T10" fmla="*/ 1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1" y="0"/>
                    </a:moveTo>
                    <a:cubicBezTo>
                      <a:pt x="4" y="1"/>
                      <a:pt x="10" y="3"/>
                      <a:pt x="11" y="5"/>
                    </a:cubicBezTo>
                    <a:cubicBezTo>
                      <a:pt x="11" y="6"/>
                      <a:pt x="10" y="6"/>
                      <a:pt x="9" y="6"/>
                    </a:cubicBezTo>
                    <a:cubicBezTo>
                      <a:pt x="7" y="6"/>
                      <a:pt x="0" y="4"/>
                      <a:pt x="0" y="1"/>
                    </a:cubicBezTo>
                    <a:cubicBezTo>
                      <a:pt x="1" y="1"/>
                      <a:pt x="1" y="1"/>
                      <a:pt x="1"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3" name="Freeform 28">
                <a:extLst>
                  <a:ext uri="{FF2B5EF4-FFF2-40B4-BE49-F238E27FC236}">
                    <a16:creationId xmlns:a16="http://schemas.microsoft.com/office/drawing/2014/main" id="{98409EDD-5D35-4D0A-92A2-2DA23326EF77}"/>
                  </a:ext>
                </a:extLst>
              </p:cNvPr>
              <p:cNvSpPr>
                <a:spLocks/>
              </p:cNvSpPr>
              <p:nvPr/>
            </p:nvSpPr>
            <p:spPr bwMode="auto">
              <a:xfrm>
                <a:off x="7510432" y="3229403"/>
                <a:ext cx="17349" cy="9914"/>
              </a:xfrm>
              <a:custGeom>
                <a:avLst/>
                <a:gdLst>
                  <a:gd name="T0" fmla="*/ 0 w 7"/>
                  <a:gd name="T1" fmla="*/ 0 h 4"/>
                  <a:gd name="T2" fmla="*/ 7 w 7"/>
                  <a:gd name="T3" fmla="*/ 4 h 4"/>
                  <a:gd name="T4" fmla="*/ 4 w 7"/>
                  <a:gd name="T5" fmla="*/ 4 h 4"/>
                  <a:gd name="T6" fmla="*/ 0 w 7"/>
                  <a:gd name="T7" fmla="*/ 1 h 4"/>
                  <a:gd name="T8" fmla="*/ 2 w 7"/>
                  <a:gd name="T9" fmla="*/ 0 h 4"/>
                  <a:gd name="T10" fmla="*/ 0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0" y="0"/>
                    </a:moveTo>
                    <a:cubicBezTo>
                      <a:pt x="3" y="2"/>
                      <a:pt x="5" y="1"/>
                      <a:pt x="7" y="4"/>
                    </a:cubicBezTo>
                    <a:cubicBezTo>
                      <a:pt x="4" y="4"/>
                      <a:pt x="4" y="4"/>
                      <a:pt x="4" y="4"/>
                    </a:cubicBezTo>
                    <a:cubicBezTo>
                      <a:pt x="0" y="1"/>
                      <a:pt x="0" y="1"/>
                      <a:pt x="0" y="1"/>
                    </a:cubicBezTo>
                    <a:cubicBezTo>
                      <a:pt x="0" y="1"/>
                      <a:pt x="2" y="1"/>
                      <a:pt x="2" y="0"/>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4" name="Freeform 29">
                <a:extLst>
                  <a:ext uri="{FF2B5EF4-FFF2-40B4-BE49-F238E27FC236}">
                    <a16:creationId xmlns:a16="http://schemas.microsoft.com/office/drawing/2014/main" id="{A6F0B9CB-006A-400F-B925-B5A718C3B7A8}"/>
                  </a:ext>
                </a:extLst>
              </p:cNvPr>
              <p:cNvSpPr>
                <a:spLocks/>
              </p:cNvSpPr>
              <p:nvPr/>
            </p:nvSpPr>
            <p:spPr bwMode="auto">
              <a:xfrm>
                <a:off x="7268787" y="3959292"/>
                <a:ext cx="78070" cy="78070"/>
              </a:xfrm>
              <a:custGeom>
                <a:avLst/>
                <a:gdLst>
                  <a:gd name="T0" fmla="*/ 16 w 32"/>
                  <a:gd name="T1" fmla="*/ 4 h 32"/>
                  <a:gd name="T2" fmla="*/ 29 w 32"/>
                  <a:gd name="T3" fmla="*/ 1 h 32"/>
                  <a:gd name="T4" fmla="*/ 32 w 32"/>
                  <a:gd name="T5" fmla="*/ 10 h 32"/>
                  <a:gd name="T6" fmla="*/ 18 w 32"/>
                  <a:gd name="T7" fmla="*/ 32 h 32"/>
                  <a:gd name="T8" fmla="*/ 0 w 32"/>
                  <a:gd name="T9" fmla="*/ 4 h 32"/>
                  <a:gd name="T10" fmla="*/ 16 w 32"/>
                  <a:gd name="T11" fmla="*/ 4 h 32"/>
                </a:gdLst>
                <a:ahLst/>
                <a:cxnLst>
                  <a:cxn ang="0">
                    <a:pos x="T0" y="T1"/>
                  </a:cxn>
                  <a:cxn ang="0">
                    <a:pos x="T2" y="T3"/>
                  </a:cxn>
                  <a:cxn ang="0">
                    <a:pos x="T4" y="T5"/>
                  </a:cxn>
                  <a:cxn ang="0">
                    <a:pos x="T6" y="T7"/>
                  </a:cxn>
                  <a:cxn ang="0">
                    <a:pos x="T8" y="T9"/>
                  </a:cxn>
                  <a:cxn ang="0">
                    <a:pos x="T10" y="T11"/>
                  </a:cxn>
                </a:cxnLst>
                <a:rect l="0" t="0" r="r" b="b"/>
                <a:pathLst>
                  <a:path w="32" h="32">
                    <a:moveTo>
                      <a:pt x="16" y="4"/>
                    </a:moveTo>
                    <a:cubicBezTo>
                      <a:pt x="20" y="4"/>
                      <a:pt x="25" y="3"/>
                      <a:pt x="29" y="1"/>
                    </a:cubicBezTo>
                    <a:cubicBezTo>
                      <a:pt x="30" y="5"/>
                      <a:pt x="32" y="7"/>
                      <a:pt x="32" y="10"/>
                    </a:cubicBezTo>
                    <a:cubicBezTo>
                      <a:pt x="32" y="16"/>
                      <a:pt x="24" y="32"/>
                      <a:pt x="18" y="32"/>
                    </a:cubicBezTo>
                    <a:cubicBezTo>
                      <a:pt x="10" y="32"/>
                      <a:pt x="0" y="10"/>
                      <a:pt x="0" y="4"/>
                    </a:cubicBezTo>
                    <a:cubicBezTo>
                      <a:pt x="0" y="0"/>
                      <a:pt x="16" y="4"/>
                      <a:pt x="1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5" name="Freeform 30">
                <a:extLst>
                  <a:ext uri="{FF2B5EF4-FFF2-40B4-BE49-F238E27FC236}">
                    <a16:creationId xmlns:a16="http://schemas.microsoft.com/office/drawing/2014/main" id="{BF9B41F1-D105-49BE-86BC-45506115B7A1}"/>
                  </a:ext>
                </a:extLst>
              </p:cNvPr>
              <p:cNvSpPr>
                <a:spLocks/>
              </p:cNvSpPr>
              <p:nvPr/>
            </p:nvSpPr>
            <p:spPr bwMode="auto">
              <a:xfrm>
                <a:off x="7336944" y="3944422"/>
                <a:ext cx="7435" cy="12392"/>
              </a:xfrm>
              <a:custGeom>
                <a:avLst/>
                <a:gdLst>
                  <a:gd name="T0" fmla="*/ 3 w 3"/>
                  <a:gd name="T1" fmla="*/ 0 h 5"/>
                  <a:gd name="T2" fmla="*/ 3 w 3"/>
                  <a:gd name="T3" fmla="*/ 5 h 5"/>
                  <a:gd name="T4" fmla="*/ 0 w 3"/>
                  <a:gd name="T5" fmla="*/ 0 h 5"/>
                  <a:gd name="T6" fmla="*/ 3 w 3"/>
                  <a:gd name="T7" fmla="*/ 0 h 5"/>
                </a:gdLst>
                <a:ahLst/>
                <a:cxnLst>
                  <a:cxn ang="0">
                    <a:pos x="T0" y="T1"/>
                  </a:cxn>
                  <a:cxn ang="0">
                    <a:pos x="T2" y="T3"/>
                  </a:cxn>
                  <a:cxn ang="0">
                    <a:pos x="T4" y="T5"/>
                  </a:cxn>
                  <a:cxn ang="0">
                    <a:pos x="T6" y="T7"/>
                  </a:cxn>
                </a:cxnLst>
                <a:rect l="0" t="0" r="r" b="b"/>
                <a:pathLst>
                  <a:path w="3" h="5">
                    <a:moveTo>
                      <a:pt x="3" y="0"/>
                    </a:moveTo>
                    <a:cubicBezTo>
                      <a:pt x="3" y="3"/>
                      <a:pt x="3" y="3"/>
                      <a:pt x="3" y="5"/>
                    </a:cubicBezTo>
                    <a:cubicBezTo>
                      <a:pt x="0" y="4"/>
                      <a:pt x="0" y="2"/>
                      <a:pt x="0" y="0"/>
                    </a:cubicBezTo>
                    <a:cubicBezTo>
                      <a:pt x="1" y="0"/>
                      <a:pt x="3" y="0"/>
                      <a:pt x="3"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6" name="Freeform 31">
                <a:extLst>
                  <a:ext uri="{FF2B5EF4-FFF2-40B4-BE49-F238E27FC236}">
                    <a16:creationId xmlns:a16="http://schemas.microsoft.com/office/drawing/2014/main" id="{C3D3BE2C-D1F6-4BFF-8BF7-CF92FFFDBBC2}"/>
                  </a:ext>
                </a:extLst>
              </p:cNvPr>
              <p:cNvSpPr>
                <a:spLocks/>
              </p:cNvSpPr>
              <p:nvPr/>
            </p:nvSpPr>
            <p:spPr bwMode="auto">
              <a:xfrm>
                <a:off x="7107691" y="3846525"/>
                <a:ext cx="23545" cy="12392"/>
              </a:xfrm>
              <a:custGeom>
                <a:avLst/>
                <a:gdLst>
                  <a:gd name="T0" fmla="*/ 10 w 10"/>
                  <a:gd name="T1" fmla="*/ 2 h 5"/>
                  <a:gd name="T2" fmla="*/ 0 w 10"/>
                  <a:gd name="T3" fmla="*/ 2 h 5"/>
                  <a:gd name="T4" fmla="*/ 10 w 10"/>
                  <a:gd name="T5" fmla="*/ 2 h 5"/>
                </a:gdLst>
                <a:ahLst/>
                <a:cxnLst>
                  <a:cxn ang="0">
                    <a:pos x="T0" y="T1"/>
                  </a:cxn>
                  <a:cxn ang="0">
                    <a:pos x="T2" y="T3"/>
                  </a:cxn>
                  <a:cxn ang="0">
                    <a:pos x="T4" y="T5"/>
                  </a:cxn>
                </a:cxnLst>
                <a:rect l="0" t="0" r="r" b="b"/>
                <a:pathLst>
                  <a:path w="10" h="5">
                    <a:moveTo>
                      <a:pt x="10" y="2"/>
                    </a:moveTo>
                    <a:cubicBezTo>
                      <a:pt x="7" y="4"/>
                      <a:pt x="3" y="5"/>
                      <a:pt x="0" y="2"/>
                    </a:cubicBezTo>
                    <a:cubicBezTo>
                      <a:pt x="6" y="0"/>
                      <a:pt x="6" y="0"/>
                      <a:pt x="1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7" name="Freeform 32">
                <a:extLst>
                  <a:ext uri="{FF2B5EF4-FFF2-40B4-BE49-F238E27FC236}">
                    <a16:creationId xmlns:a16="http://schemas.microsoft.com/office/drawing/2014/main" id="{F5955788-47EC-4BDF-BEEE-282D7D5F85C5}"/>
                  </a:ext>
                </a:extLst>
              </p:cNvPr>
              <p:cNvSpPr>
                <a:spLocks/>
              </p:cNvSpPr>
              <p:nvPr/>
            </p:nvSpPr>
            <p:spPr bwMode="auto">
              <a:xfrm>
                <a:off x="6977575" y="3324821"/>
                <a:ext cx="27262" cy="12392"/>
              </a:xfrm>
              <a:custGeom>
                <a:avLst/>
                <a:gdLst>
                  <a:gd name="T0" fmla="*/ 11 w 11"/>
                  <a:gd name="T1" fmla="*/ 1 h 5"/>
                  <a:gd name="T2" fmla="*/ 11 w 11"/>
                  <a:gd name="T3" fmla="*/ 5 h 5"/>
                  <a:gd name="T4" fmla="*/ 8 w 11"/>
                  <a:gd name="T5" fmla="*/ 5 h 5"/>
                  <a:gd name="T6" fmla="*/ 0 w 11"/>
                  <a:gd name="T7" fmla="*/ 2 h 5"/>
                  <a:gd name="T8" fmla="*/ 11 w 11"/>
                  <a:gd name="T9" fmla="*/ 1 h 5"/>
                </a:gdLst>
                <a:ahLst/>
                <a:cxnLst>
                  <a:cxn ang="0">
                    <a:pos x="T0" y="T1"/>
                  </a:cxn>
                  <a:cxn ang="0">
                    <a:pos x="T2" y="T3"/>
                  </a:cxn>
                  <a:cxn ang="0">
                    <a:pos x="T4" y="T5"/>
                  </a:cxn>
                  <a:cxn ang="0">
                    <a:pos x="T6" y="T7"/>
                  </a:cxn>
                  <a:cxn ang="0">
                    <a:pos x="T8" y="T9"/>
                  </a:cxn>
                </a:cxnLst>
                <a:rect l="0" t="0" r="r" b="b"/>
                <a:pathLst>
                  <a:path w="11" h="5">
                    <a:moveTo>
                      <a:pt x="11" y="1"/>
                    </a:moveTo>
                    <a:cubicBezTo>
                      <a:pt x="11" y="5"/>
                      <a:pt x="11" y="5"/>
                      <a:pt x="11" y="5"/>
                    </a:cubicBezTo>
                    <a:cubicBezTo>
                      <a:pt x="10" y="5"/>
                      <a:pt x="9" y="5"/>
                      <a:pt x="8" y="5"/>
                    </a:cubicBezTo>
                    <a:cubicBezTo>
                      <a:pt x="5" y="5"/>
                      <a:pt x="1" y="3"/>
                      <a:pt x="0" y="2"/>
                    </a:cubicBezTo>
                    <a:cubicBezTo>
                      <a:pt x="5" y="1"/>
                      <a:pt x="7" y="0"/>
                      <a:pt x="1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8" name="Freeform 33">
                <a:extLst>
                  <a:ext uri="{FF2B5EF4-FFF2-40B4-BE49-F238E27FC236}">
                    <a16:creationId xmlns:a16="http://schemas.microsoft.com/office/drawing/2014/main" id="{66967A18-A392-4261-97B6-D01190F7ED9D}"/>
                  </a:ext>
                </a:extLst>
              </p:cNvPr>
              <p:cNvSpPr>
                <a:spLocks/>
              </p:cNvSpPr>
              <p:nvPr/>
            </p:nvSpPr>
            <p:spPr bwMode="auto">
              <a:xfrm>
                <a:off x="6642991" y="3314908"/>
                <a:ext cx="806720" cy="612166"/>
              </a:xfrm>
              <a:custGeom>
                <a:avLst/>
                <a:gdLst>
                  <a:gd name="T0" fmla="*/ 330 w 330"/>
                  <a:gd name="T1" fmla="*/ 152 h 250"/>
                  <a:gd name="T2" fmla="*/ 326 w 330"/>
                  <a:gd name="T3" fmla="*/ 177 h 250"/>
                  <a:gd name="T4" fmla="*/ 310 w 330"/>
                  <a:gd name="T5" fmla="*/ 203 h 250"/>
                  <a:gd name="T6" fmla="*/ 302 w 330"/>
                  <a:gd name="T7" fmla="*/ 229 h 250"/>
                  <a:gd name="T8" fmla="*/ 259 w 330"/>
                  <a:gd name="T9" fmla="*/ 241 h 250"/>
                  <a:gd name="T10" fmla="*/ 218 w 330"/>
                  <a:gd name="T11" fmla="*/ 228 h 250"/>
                  <a:gd name="T12" fmla="*/ 213 w 330"/>
                  <a:gd name="T13" fmla="*/ 215 h 250"/>
                  <a:gd name="T14" fmla="*/ 204 w 330"/>
                  <a:gd name="T15" fmla="*/ 217 h 250"/>
                  <a:gd name="T16" fmla="*/ 203 w 330"/>
                  <a:gd name="T17" fmla="*/ 205 h 250"/>
                  <a:gd name="T18" fmla="*/ 196 w 330"/>
                  <a:gd name="T19" fmla="*/ 214 h 250"/>
                  <a:gd name="T20" fmla="*/ 201 w 330"/>
                  <a:gd name="T21" fmla="*/ 191 h 250"/>
                  <a:gd name="T22" fmla="*/ 180 w 330"/>
                  <a:gd name="T23" fmla="*/ 206 h 250"/>
                  <a:gd name="T24" fmla="*/ 139 w 330"/>
                  <a:gd name="T25" fmla="*/ 180 h 250"/>
                  <a:gd name="T26" fmla="*/ 85 w 330"/>
                  <a:gd name="T27" fmla="*/ 201 h 250"/>
                  <a:gd name="T28" fmla="*/ 60 w 330"/>
                  <a:gd name="T29" fmla="*/ 203 h 250"/>
                  <a:gd name="T30" fmla="*/ 14 w 330"/>
                  <a:gd name="T31" fmla="*/ 202 h 250"/>
                  <a:gd name="T32" fmla="*/ 15 w 330"/>
                  <a:gd name="T33" fmla="*/ 171 h 250"/>
                  <a:gd name="T34" fmla="*/ 1 w 330"/>
                  <a:gd name="T35" fmla="*/ 133 h 250"/>
                  <a:gd name="T36" fmla="*/ 5 w 330"/>
                  <a:gd name="T37" fmla="*/ 133 h 250"/>
                  <a:gd name="T38" fmla="*/ 2 w 330"/>
                  <a:gd name="T39" fmla="*/ 115 h 250"/>
                  <a:gd name="T40" fmla="*/ 5 w 330"/>
                  <a:gd name="T41" fmla="*/ 95 h 250"/>
                  <a:gd name="T42" fmla="*/ 21 w 330"/>
                  <a:gd name="T43" fmla="*/ 87 h 250"/>
                  <a:gd name="T44" fmla="*/ 74 w 330"/>
                  <a:gd name="T45" fmla="*/ 62 h 250"/>
                  <a:gd name="T46" fmla="*/ 77 w 330"/>
                  <a:gd name="T47" fmla="*/ 50 h 250"/>
                  <a:gd name="T48" fmla="*/ 85 w 330"/>
                  <a:gd name="T49" fmla="*/ 46 h 250"/>
                  <a:gd name="T50" fmla="*/ 97 w 330"/>
                  <a:gd name="T51" fmla="*/ 33 h 250"/>
                  <a:gd name="T52" fmla="*/ 121 w 330"/>
                  <a:gd name="T53" fmla="*/ 38 h 250"/>
                  <a:gd name="T54" fmla="*/ 132 w 330"/>
                  <a:gd name="T55" fmla="*/ 37 h 250"/>
                  <a:gd name="T56" fmla="*/ 137 w 330"/>
                  <a:gd name="T57" fmla="*/ 20 h 250"/>
                  <a:gd name="T58" fmla="*/ 158 w 330"/>
                  <a:gd name="T59" fmla="*/ 11 h 250"/>
                  <a:gd name="T60" fmla="*/ 179 w 330"/>
                  <a:gd name="T61" fmla="*/ 13 h 250"/>
                  <a:gd name="T62" fmla="*/ 193 w 330"/>
                  <a:gd name="T63" fmla="*/ 16 h 250"/>
                  <a:gd name="T64" fmla="*/ 183 w 330"/>
                  <a:gd name="T65" fmla="*/ 36 h 250"/>
                  <a:gd name="T66" fmla="*/ 191 w 330"/>
                  <a:gd name="T67" fmla="*/ 44 h 250"/>
                  <a:gd name="T68" fmla="*/ 221 w 330"/>
                  <a:gd name="T69" fmla="*/ 59 h 250"/>
                  <a:gd name="T70" fmla="*/ 233 w 330"/>
                  <a:gd name="T71" fmla="*/ 10 h 250"/>
                  <a:gd name="T72" fmla="*/ 248 w 330"/>
                  <a:gd name="T73" fmla="*/ 18 h 250"/>
                  <a:gd name="T74" fmla="*/ 260 w 330"/>
                  <a:gd name="T75" fmla="*/ 33 h 250"/>
                  <a:gd name="T76" fmla="*/ 272 w 330"/>
                  <a:gd name="T77" fmla="*/ 68 h 250"/>
                  <a:gd name="T78" fmla="*/ 297 w 330"/>
                  <a:gd name="T79" fmla="*/ 95 h 250"/>
                  <a:gd name="T80" fmla="*/ 323 w 330"/>
                  <a:gd name="T81" fmla="*/ 12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0" h="250">
                    <a:moveTo>
                      <a:pt x="322" y="122"/>
                    </a:moveTo>
                    <a:cubicBezTo>
                      <a:pt x="327" y="128"/>
                      <a:pt x="330" y="143"/>
                      <a:pt x="330" y="152"/>
                    </a:cubicBezTo>
                    <a:cubicBezTo>
                      <a:pt x="330" y="158"/>
                      <a:pt x="328" y="167"/>
                      <a:pt x="326" y="169"/>
                    </a:cubicBezTo>
                    <a:cubicBezTo>
                      <a:pt x="326" y="177"/>
                      <a:pt x="326" y="177"/>
                      <a:pt x="326" y="177"/>
                    </a:cubicBezTo>
                    <a:cubicBezTo>
                      <a:pt x="324" y="180"/>
                      <a:pt x="325" y="181"/>
                      <a:pt x="324" y="183"/>
                    </a:cubicBezTo>
                    <a:cubicBezTo>
                      <a:pt x="318" y="191"/>
                      <a:pt x="313" y="194"/>
                      <a:pt x="310" y="203"/>
                    </a:cubicBezTo>
                    <a:cubicBezTo>
                      <a:pt x="308" y="210"/>
                      <a:pt x="302" y="219"/>
                      <a:pt x="302" y="229"/>
                    </a:cubicBezTo>
                    <a:cubicBezTo>
                      <a:pt x="302" y="229"/>
                      <a:pt x="302" y="229"/>
                      <a:pt x="302" y="229"/>
                    </a:cubicBezTo>
                    <a:cubicBezTo>
                      <a:pt x="299" y="242"/>
                      <a:pt x="275" y="236"/>
                      <a:pt x="273" y="250"/>
                    </a:cubicBezTo>
                    <a:cubicBezTo>
                      <a:pt x="271" y="249"/>
                      <a:pt x="259" y="243"/>
                      <a:pt x="259" y="241"/>
                    </a:cubicBezTo>
                    <a:cubicBezTo>
                      <a:pt x="252" y="241"/>
                      <a:pt x="254" y="247"/>
                      <a:pt x="247" y="247"/>
                    </a:cubicBezTo>
                    <a:cubicBezTo>
                      <a:pt x="236" y="247"/>
                      <a:pt x="218" y="240"/>
                      <a:pt x="218" y="228"/>
                    </a:cubicBezTo>
                    <a:cubicBezTo>
                      <a:pt x="218" y="224"/>
                      <a:pt x="214" y="220"/>
                      <a:pt x="214" y="217"/>
                    </a:cubicBezTo>
                    <a:cubicBezTo>
                      <a:pt x="214" y="217"/>
                      <a:pt x="213" y="215"/>
                      <a:pt x="213" y="215"/>
                    </a:cubicBezTo>
                    <a:cubicBezTo>
                      <a:pt x="211" y="216"/>
                      <a:pt x="210" y="217"/>
                      <a:pt x="208" y="217"/>
                    </a:cubicBezTo>
                    <a:cubicBezTo>
                      <a:pt x="204" y="217"/>
                      <a:pt x="204" y="217"/>
                      <a:pt x="204" y="217"/>
                    </a:cubicBezTo>
                    <a:cubicBezTo>
                      <a:pt x="205" y="215"/>
                      <a:pt x="206" y="214"/>
                      <a:pt x="206" y="211"/>
                    </a:cubicBezTo>
                    <a:cubicBezTo>
                      <a:pt x="206" y="207"/>
                      <a:pt x="204" y="206"/>
                      <a:pt x="203" y="205"/>
                    </a:cubicBezTo>
                    <a:cubicBezTo>
                      <a:pt x="203" y="206"/>
                      <a:pt x="203" y="207"/>
                      <a:pt x="203" y="208"/>
                    </a:cubicBezTo>
                    <a:cubicBezTo>
                      <a:pt x="200" y="209"/>
                      <a:pt x="200" y="214"/>
                      <a:pt x="196" y="214"/>
                    </a:cubicBezTo>
                    <a:cubicBezTo>
                      <a:pt x="194" y="214"/>
                      <a:pt x="193" y="213"/>
                      <a:pt x="193" y="211"/>
                    </a:cubicBezTo>
                    <a:cubicBezTo>
                      <a:pt x="200" y="210"/>
                      <a:pt x="201" y="195"/>
                      <a:pt x="201" y="191"/>
                    </a:cubicBezTo>
                    <a:cubicBezTo>
                      <a:pt x="196" y="196"/>
                      <a:pt x="189" y="211"/>
                      <a:pt x="183" y="211"/>
                    </a:cubicBezTo>
                    <a:cubicBezTo>
                      <a:pt x="179" y="211"/>
                      <a:pt x="180" y="206"/>
                      <a:pt x="180" y="206"/>
                    </a:cubicBezTo>
                    <a:cubicBezTo>
                      <a:pt x="178" y="206"/>
                      <a:pt x="172" y="192"/>
                      <a:pt x="170" y="188"/>
                    </a:cubicBezTo>
                    <a:cubicBezTo>
                      <a:pt x="165" y="183"/>
                      <a:pt x="148" y="180"/>
                      <a:pt x="139" y="180"/>
                    </a:cubicBezTo>
                    <a:cubicBezTo>
                      <a:pt x="128" y="180"/>
                      <a:pt x="126" y="184"/>
                      <a:pt x="120" y="186"/>
                    </a:cubicBezTo>
                    <a:cubicBezTo>
                      <a:pt x="105" y="191"/>
                      <a:pt x="87" y="186"/>
                      <a:pt x="85" y="201"/>
                    </a:cubicBezTo>
                    <a:cubicBezTo>
                      <a:pt x="79" y="201"/>
                      <a:pt x="74" y="203"/>
                      <a:pt x="68" y="203"/>
                    </a:cubicBezTo>
                    <a:cubicBezTo>
                      <a:pt x="63" y="200"/>
                      <a:pt x="63" y="203"/>
                      <a:pt x="60" y="203"/>
                    </a:cubicBezTo>
                    <a:cubicBezTo>
                      <a:pt x="50" y="203"/>
                      <a:pt x="45" y="212"/>
                      <a:pt x="33" y="212"/>
                    </a:cubicBezTo>
                    <a:cubicBezTo>
                      <a:pt x="28" y="212"/>
                      <a:pt x="14" y="206"/>
                      <a:pt x="14" y="202"/>
                    </a:cubicBezTo>
                    <a:cubicBezTo>
                      <a:pt x="14" y="198"/>
                      <a:pt x="21" y="196"/>
                      <a:pt x="21" y="189"/>
                    </a:cubicBezTo>
                    <a:cubicBezTo>
                      <a:pt x="21" y="181"/>
                      <a:pt x="16" y="176"/>
                      <a:pt x="15" y="171"/>
                    </a:cubicBezTo>
                    <a:cubicBezTo>
                      <a:pt x="11" y="159"/>
                      <a:pt x="10" y="155"/>
                      <a:pt x="7" y="143"/>
                    </a:cubicBezTo>
                    <a:cubicBezTo>
                      <a:pt x="5" y="139"/>
                      <a:pt x="0" y="138"/>
                      <a:pt x="1" y="133"/>
                    </a:cubicBezTo>
                    <a:cubicBezTo>
                      <a:pt x="2" y="132"/>
                      <a:pt x="2" y="131"/>
                      <a:pt x="3" y="130"/>
                    </a:cubicBezTo>
                    <a:cubicBezTo>
                      <a:pt x="3" y="131"/>
                      <a:pt x="4" y="132"/>
                      <a:pt x="5" y="133"/>
                    </a:cubicBezTo>
                    <a:cubicBezTo>
                      <a:pt x="6" y="132"/>
                      <a:pt x="5" y="131"/>
                      <a:pt x="5" y="130"/>
                    </a:cubicBezTo>
                    <a:cubicBezTo>
                      <a:pt x="5" y="125"/>
                      <a:pt x="2" y="122"/>
                      <a:pt x="2" y="115"/>
                    </a:cubicBezTo>
                    <a:cubicBezTo>
                      <a:pt x="2" y="106"/>
                      <a:pt x="2" y="105"/>
                      <a:pt x="2" y="98"/>
                    </a:cubicBezTo>
                    <a:cubicBezTo>
                      <a:pt x="2" y="96"/>
                      <a:pt x="4" y="95"/>
                      <a:pt x="5" y="95"/>
                    </a:cubicBezTo>
                    <a:cubicBezTo>
                      <a:pt x="5" y="95"/>
                      <a:pt x="5" y="97"/>
                      <a:pt x="5" y="97"/>
                    </a:cubicBezTo>
                    <a:cubicBezTo>
                      <a:pt x="11" y="97"/>
                      <a:pt x="17" y="90"/>
                      <a:pt x="21" y="87"/>
                    </a:cubicBezTo>
                    <a:cubicBezTo>
                      <a:pt x="24" y="83"/>
                      <a:pt x="34" y="82"/>
                      <a:pt x="40" y="82"/>
                    </a:cubicBezTo>
                    <a:cubicBezTo>
                      <a:pt x="50" y="80"/>
                      <a:pt x="74" y="72"/>
                      <a:pt x="74" y="62"/>
                    </a:cubicBezTo>
                    <a:cubicBezTo>
                      <a:pt x="74" y="60"/>
                      <a:pt x="74" y="59"/>
                      <a:pt x="74" y="57"/>
                    </a:cubicBezTo>
                    <a:cubicBezTo>
                      <a:pt x="74" y="54"/>
                      <a:pt x="74" y="51"/>
                      <a:pt x="77" y="50"/>
                    </a:cubicBezTo>
                    <a:cubicBezTo>
                      <a:pt x="79" y="53"/>
                      <a:pt x="80" y="54"/>
                      <a:pt x="82" y="56"/>
                    </a:cubicBezTo>
                    <a:cubicBezTo>
                      <a:pt x="85" y="54"/>
                      <a:pt x="83" y="49"/>
                      <a:pt x="85" y="46"/>
                    </a:cubicBezTo>
                    <a:cubicBezTo>
                      <a:pt x="87" y="47"/>
                      <a:pt x="89" y="49"/>
                      <a:pt x="91" y="49"/>
                    </a:cubicBezTo>
                    <a:cubicBezTo>
                      <a:pt x="91" y="41"/>
                      <a:pt x="97" y="39"/>
                      <a:pt x="97" y="33"/>
                    </a:cubicBezTo>
                    <a:cubicBezTo>
                      <a:pt x="105" y="33"/>
                      <a:pt x="106" y="27"/>
                      <a:pt x="112" y="27"/>
                    </a:cubicBezTo>
                    <a:cubicBezTo>
                      <a:pt x="118" y="27"/>
                      <a:pt x="120" y="33"/>
                      <a:pt x="121" y="38"/>
                    </a:cubicBezTo>
                    <a:cubicBezTo>
                      <a:pt x="122" y="36"/>
                      <a:pt x="125" y="35"/>
                      <a:pt x="127" y="35"/>
                    </a:cubicBezTo>
                    <a:cubicBezTo>
                      <a:pt x="129" y="35"/>
                      <a:pt x="131" y="37"/>
                      <a:pt x="132" y="37"/>
                    </a:cubicBezTo>
                    <a:cubicBezTo>
                      <a:pt x="133" y="35"/>
                      <a:pt x="132" y="33"/>
                      <a:pt x="132" y="30"/>
                    </a:cubicBezTo>
                    <a:cubicBezTo>
                      <a:pt x="132" y="26"/>
                      <a:pt x="137" y="24"/>
                      <a:pt x="137" y="20"/>
                    </a:cubicBezTo>
                    <a:cubicBezTo>
                      <a:pt x="137" y="16"/>
                      <a:pt x="148" y="13"/>
                      <a:pt x="153" y="13"/>
                    </a:cubicBezTo>
                    <a:cubicBezTo>
                      <a:pt x="155" y="13"/>
                      <a:pt x="157" y="12"/>
                      <a:pt x="158" y="11"/>
                    </a:cubicBezTo>
                    <a:cubicBezTo>
                      <a:pt x="157" y="9"/>
                      <a:pt x="154" y="8"/>
                      <a:pt x="153" y="5"/>
                    </a:cubicBezTo>
                    <a:cubicBezTo>
                      <a:pt x="163" y="9"/>
                      <a:pt x="169" y="13"/>
                      <a:pt x="179" y="13"/>
                    </a:cubicBezTo>
                    <a:cubicBezTo>
                      <a:pt x="183" y="13"/>
                      <a:pt x="184" y="10"/>
                      <a:pt x="187" y="10"/>
                    </a:cubicBezTo>
                    <a:cubicBezTo>
                      <a:pt x="189" y="10"/>
                      <a:pt x="193" y="13"/>
                      <a:pt x="193" y="16"/>
                    </a:cubicBezTo>
                    <a:cubicBezTo>
                      <a:pt x="193" y="19"/>
                      <a:pt x="188" y="20"/>
                      <a:pt x="186" y="21"/>
                    </a:cubicBezTo>
                    <a:cubicBezTo>
                      <a:pt x="183" y="36"/>
                      <a:pt x="183" y="36"/>
                      <a:pt x="183" y="36"/>
                    </a:cubicBezTo>
                    <a:cubicBezTo>
                      <a:pt x="183" y="38"/>
                      <a:pt x="187" y="37"/>
                      <a:pt x="188" y="39"/>
                    </a:cubicBezTo>
                    <a:cubicBezTo>
                      <a:pt x="190" y="40"/>
                      <a:pt x="190" y="44"/>
                      <a:pt x="191" y="44"/>
                    </a:cubicBezTo>
                    <a:cubicBezTo>
                      <a:pt x="199" y="47"/>
                      <a:pt x="203" y="49"/>
                      <a:pt x="210" y="51"/>
                    </a:cubicBezTo>
                    <a:cubicBezTo>
                      <a:pt x="215" y="53"/>
                      <a:pt x="216" y="59"/>
                      <a:pt x="221" y="59"/>
                    </a:cubicBezTo>
                    <a:cubicBezTo>
                      <a:pt x="230" y="59"/>
                      <a:pt x="232" y="42"/>
                      <a:pt x="233" y="36"/>
                    </a:cubicBezTo>
                    <a:cubicBezTo>
                      <a:pt x="233" y="10"/>
                      <a:pt x="233" y="10"/>
                      <a:pt x="233" y="10"/>
                    </a:cubicBezTo>
                    <a:cubicBezTo>
                      <a:pt x="238" y="6"/>
                      <a:pt x="237" y="3"/>
                      <a:pt x="241" y="0"/>
                    </a:cubicBezTo>
                    <a:cubicBezTo>
                      <a:pt x="242" y="8"/>
                      <a:pt x="246" y="13"/>
                      <a:pt x="248" y="18"/>
                    </a:cubicBezTo>
                    <a:cubicBezTo>
                      <a:pt x="249" y="22"/>
                      <a:pt x="248" y="28"/>
                      <a:pt x="251" y="30"/>
                    </a:cubicBezTo>
                    <a:cubicBezTo>
                      <a:pt x="254" y="31"/>
                      <a:pt x="259" y="33"/>
                      <a:pt x="260" y="33"/>
                    </a:cubicBezTo>
                    <a:cubicBezTo>
                      <a:pt x="264" y="35"/>
                      <a:pt x="264" y="45"/>
                      <a:pt x="265" y="49"/>
                    </a:cubicBezTo>
                    <a:cubicBezTo>
                      <a:pt x="268" y="57"/>
                      <a:pt x="270" y="61"/>
                      <a:pt x="272" y="68"/>
                    </a:cubicBezTo>
                    <a:cubicBezTo>
                      <a:pt x="274" y="75"/>
                      <a:pt x="287" y="77"/>
                      <a:pt x="292" y="82"/>
                    </a:cubicBezTo>
                    <a:cubicBezTo>
                      <a:pt x="295" y="86"/>
                      <a:pt x="296" y="91"/>
                      <a:pt x="297" y="95"/>
                    </a:cubicBezTo>
                    <a:cubicBezTo>
                      <a:pt x="298" y="99"/>
                      <a:pt x="303" y="99"/>
                      <a:pt x="306" y="99"/>
                    </a:cubicBezTo>
                    <a:cubicBezTo>
                      <a:pt x="306" y="110"/>
                      <a:pt x="317" y="115"/>
                      <a:pt x="323" y="121"/>
                    </a:cubicBezTo>
                    <a:lnTo>
                      <a:pt x="322" y="1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9" name="Freeform 48">
                <a:extLst>
                  <a:ext uri="{FF2B5EF4-FFF2-40B4-BE49-F238E27FC236}">
                    <a16:creationId xmlns:a16="http://schemas.microsoft.com/office/drawing/2014/main" id="{E7A1A473-7C69-4799-8A12-A3824E1F3BCD}"/>
                  </a:ext>
                </a:extLst>
              </p:cNvPr>
              <p:cNvSpPr>
                <a:spLocks/>
              </p:cNvSpPr>
              <p:nvPr/>
            </p:nvSpPr>
            <p:spPr bwMode="auto">
              <a:xfrm>
                <a:off x="6481895" y="3126549"/>
                <a:ext cx="33459" cy="32219"/>
              </a:xfrm>
              <a:custGeom>
                <a:avLst/>
                <a:gdLst>
                  <a:gd name="T0" fmla="*/ 8 w 14"/>
                  <a:gd name="T1" fmla="*/ 11 h 13"/>
                  <a:gd name="T2" fmla="*/ 6 w 14"/>
                  <a:gd name="T3" fmla="*/ 7 h 13"/>
                  <a:gd name="T4" fmla="*/ 0 w 14"/>
                  <a:gd name="T5" fmla="*/ 4 h 13"/>
                  <a:gd name="T6" fmla="*/ 6 w 14"/>
                  <a:gd name="T7" fmla="*/ 0 h 13"/>
                  <a:gd name="T8" fmla="*/ 14 w 14"/>
                  <a:gd name="T9" fmla="*/ 10 h 13"/>
                  <a:gd name="T10" fmla="*/ 14 w 14"/>
                  <a:gd name="T11" fmla="*/ 13 h 13"/>
                  <a:gd name="T12" fmla="*/ 12 w 14"/>
                  <a:gd name="T13" fmla="*/ 13 h 13"/>
                  <a:gd name="T14" fmla="*/ 8 w 14"/>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11"/>
                    </a:moveTo>
                    <a:cubicBezTo>
                      <a:pt x="8" y="11"/>
                      <a:pt x="6" y="8"/>
                      <a:pt x="6" y="7"/>
                    </a:cubicBezTo>
                    <a:cubicBezTo>
                      <a:pt x="5" y="5"/>
                      <a:pt x="0" y="6"/>
                      <a:pt x="0" y="4"/>
                    </a:cubicBezTo>
                    <a:cubicBezTo>
                      <a:pt x="0" y="2"/>
                      <a:pt x="4" y="0"/>
                      <a:pt x="6" y="0"/>
                    </a:cubicBezTo>
                    <a:cubicBezTo>
                      <a:pt x="8" y="4"/>
                      <a:pt x="10" y="10"/>
                      <a:pt x="14" y="10"/>
                    </a:cubicBezTo>
                    <a:cubicBezTo>
                      <a:pt x="14" y="11"/>
                      <a:pt x="14" y="12"/>
                      <a:pt x="14" y="13"/>
                    </a:cubicBezTo>
                    <a:cubicBezTo>
                      <a:pt x="13" y="13"/>
                      <a:pt x="12" y="13"/>
                      <a:pt x="12" y="13"/>
                    </a:cubicBezTo>
                    <a:cubicBezTo>
                      <a:pt x="10" y="13"/>
                      <a:pt x="9" y="11"/>
                      <a:pt x="8" y="1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0" name="Freeform 49">
                <a:extLst>
                  <a:ext uri="{FF2B5EF4-FFF2-40B4-BE49-F238E27FC236}">
                    <a16:creationId xmlns:a16="http://schemas.microsoft.com/office/drawing/2014/main" id="{9196ED02-556C-4C90-9AF7-262325B2F49C}"/>
                  </a:ext>
                </a:extLst>
              </p:cNvPr>
              <p:cNvSpPr>
                <a:spLocks/>
              </p:cNvSpPr>
              <p:nvPr/>
            </p:nvSpPr>
            <p:spPr bwMode="auto">
              <a:xfrm>
                <a:off x="6532702" y="3148855"/>
                <a:ext cx="14870" cy="12392"/>
              </a:xfrm>
              <a:custGeom>
                <a:avLst/>
                <a:gdLst>
                  <a:gd name="T0" fmla="*/ 0 w 6"/>
                  <a:gd name="T1" fmla="*/ 0 h 5"/>
                  <a:gd name="T2" fmla="*/ 3 w 6"/>
                  <a:gd name="T3" fmla="*/ 0 h 5"/>
                  <a:gd name="T4" fmla="*/ 6 w 6"/>
                  <a:gd name="T5" fmla="*/ 2 h 5"/>
                  <a:gd name="T6" fmla="*/ 2 w 6"/>
                  <a:gd name="T7" fmla="*/ 5 h 5"/>
                  <a:gd name="T8" fmla="*/ 0 w 6"/>
                  <a:gd name="T9" fmla="*/ 2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cubicBezTo>
                      <a:pt x="1" y="0"/>
                      <a:pt x="2" y="0"/>
                      <a:pt x="3" y="0"/>
                    </a:cubicBezTo>
                    <a:cubicBezTo>
                      <a:pt x="4" y="0"/>
                      <a:pt x="5" y="2"/>
                      <a:pt x="6" y="2"/>
                    </a:cubicBezTo>
                    <a:cubicBezTo>
                      <a:pt x="5" y="4"/>
                      <a:pt x="4" y="5"/>
                      <a:pt x="2" y="5"/>
                    </a:cubicBezTo>
                    <a:cubicBezTo>
                      <a:pt x="1" y="5"/>
                      <a:pt x="0" y="3"/>
                      <a:pt x="0" y="2"/>
                    </a:cubicBezTo>
                    <a:cubicBezTo>
                      <a:pt x="0" y="2"/>
                      <a:pt x="0" y="0"/>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1" name="Freeform 50">
                <a:extLst>
                  <a:ext uri="{FF2B5EF4-FFF2-40B4-BE49-F238E27FC236}">
                    <a16:creationId xmlns:a16="http://schemas.microsoft.com/office/drawing/2014/main" id="{12C23F0E-D6D1-438E-8BF0-41AF125E6BFA}"/>
                  </a:ext>
                </a:extLst>
              </p:cNvPr>
              <p:cNvSpPr>
                <a:spLocks/>
              </p:cNvSpPr>
              <p:nvPr/>
            </p:nvSpPr>
            <p:spPr bwMode="auto">
              <a:xfrm>
                <a:off x="6354257" y="3119114"/>
                <a:ext cx="14870" cy="19827"/>
              </a:xfrm>
              <a:custGeom>
                <a:avLst/>
                <a:gdLst>
                  <a:gd name="T0" fmla="*/ 1 w 6"/>
                  <a:gd name="T1" fmla="*/ 0 h 8"/>
                  <a:gd name="T2" fmla="*/ 5 w 6"/>
                  <a:gd name="T3" fmla="*/ 8 h 8"/>
                  <a:gd name="T4" fmla="*/ 0 w 6"/>
                  <a:gd name="T5" fmla="*/ 1 h 8"/>
                  <a:gd name="T6" fmla="*/ 0 w 6"/>
                  <a:gd name="T7" fmla="*/ 0 h 8"/>
                  <a:gd name="T8" fmla="*/ 2 w 6"/>
                  <a:gd name="T9" fmla="*/ 0 h 8"/>
                  <a:gd name="T10" fmla="*/ 2 w 6"/>
                  <a:gd name="T11" fmla="*/ 1 h 8"/>
                  <a:gd name="T12" fmla="*/ 1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1" y="0"/>
                    </a:moveTo>
                    <a:cubicBezTo>
                      <a:pt x="4" y="3"/>
                      <a:pt x="6" y="4"/>
                      <a:pt x="5" y="8"/>
                    </a:cubicBezTo>
                    <a:cubicBezTo>
                      <a:pt x="4" y="8"/>
                      <a:pt x="0" y="3"/>
                      <a:pt x="0" y="1"/>
                    </a:cubicBezTo>
                    <a:cubicBezTo>
                      <a:pt x="0" y="1"/>
                      <a:pt x="0" y="0"/>
                      <a:pt x="0" y="0"/>
                    </a:cubicBezTo>
                    <a:cubicBezTo>
                      <a:pt x="2" y="0"/>
                      <a:pt x="2" y="0"/>
                      <a:pt x="2" y="0"/>
                    </a:cubicBezTo>
                    <a:cubicBezTo>
                      <a:pt x="2" y="0"/>
                      <a:pt x="2" y="1"/>
                      <a:pt x="2"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2" name="Freeform 51">
                <a:extLst>
                  <a:ext uri="{FF2B5EF4-FFF2-40B4-BE49-F238E27FC236}">
                    <a16:creationId xmlns:a16="http://schemas.microsoft.com/office/drawing/2014/main" id="{C7B65981-5338-4F57-9959-BD408440A67E}"/>
                  </a:ext>
                </a:extLst>
              </p:cNvPr>
              <p:cNvSpPr>
                <a:spLocks/>
              </p:cNvSpPr>
              <p:nvPr/>
            </p:nvSpPr>
            <p:spPr bwMode="auto">
              <a:xfrm>
                <a:off x="6329473" y="3075742"/>
                <a:ext cx="19827" cy="17349"/>
              </a:xfrm>
              <a:custGeom>
                <a:avLst/>
                <a:gdLst>
                  <a:gd name="T0" fmla="*/ 1 w 8"/>
                  <a:gd name="T1" fmla="*/ 0 h 7"/>
                  <a:gd name="T2" fmla="*/ 5 w 8"/>
                  <a:gd name="T3" fmla="*/ 7 h 7"/>
                  <a:gd name="T4" fmla="*/ 0 w 8"/>
                  <a:gd name="T5" fmla="*/ 1 h 7"/>
                  <a:gd name="T6" fmla="*/ 0 w 8"/>
                  <a:gd name="T7" fmla="*/ 1 h 7"/>
                  <a:gd name="T8" fmla="*/ 1 w 8"/>
                  <a:gd name="T9" fmla="*/ 0 h 7"/>
                </a:gdLst>
                <a:ahLst/>
                <a:cxnLst>
                  <a:cxn ang="0">
                    <a:pos x="T0" y="T1"/>
                  </a:cxn>
                  <a:cxn ang="0">
                    <a:pos x="T2" y="T3"/>
                  </a:cxn>
                  <a:cxn ang="0">
                    <a:pos x="T4" y="T5"/>
                  </a:cxn>
                  <a:cxn ang="0">
                    <a:pos x="T6" y="T7"/>
                  </a:cxn>
                  <a:cxn ang="0">
                    <a:pos x="T8" y="T9"/>
                  </a:cxn>
                </a:cxnLst>
                <a:rect l="0" t="0" r="r" b="b"/>
                <a:pathLst>
                  <a:path w="8" h="7">
                    <a:moveTo>
                      <a:pt x="1" y="0"/>
                    </a:moveTo>
                    <a:cubicBezTo>
                      <a:pt x="3" y="1"/>
                      <a:pt x="8" y="7"/>
                      <a:pt x="5" y="7"/>
                    </a:cubicBezTo>
                    <a:cubicBezTo>
                      <a:pt x="4" y="7"/>
                      <a:pt x="0" y="3"/>
                      <a:pt x="0" y="1"/>
                    </a:cubicBezTo>
                    <a:cubicBezTo>
                      <a:pt x="0" y="1"/>
                      <a:pt x="0" y="1"/>
                      <a:pt x="0"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4" name="Group 33">
              <a:extLst>
                <a:ext uri="{FF2B5EF4-FFF2-40B4-BE49-F238E27FC236}">
                  <a16:creationId xmlns:a16="http://schemas.microsoft.com/office/drawing/2014/main" id="{6178C716-A41A-47C9-AC25-C30A1CC2262E}"/>
                </a:ext>
              </a:extLst>
            </p:cNvPr>
            <p:cNvGrpSpPr/>
            <p:nvPr/>
          </p:nvGrpSpPr>
          <p:grpSpPr>
            <a:xfrm>
              <a:off x="2053312" y="3060606"/>
              <a:ext cx="931879" cy="1485803"/>
              <a:chOff x="3211966" y="2860121"/>
              <a:chExt cx="931879" cy="1485803"/>
            </a:xfrm>
            <a:grpFill/>
          </p:grpSpPr>
          <p:sp>
            <p:nvSpPr>
              <p:cNvPr id="175" name="Freeform 94">
                <a:extLst>
                  <a:ext uri="{FF2B5EF4-FFF2-40B4-BE49-F238E27FC236}">
                    <a16:creationId xmlns:a16="http://schemas.microsoft.com/office/drawing/2014/main" id="{195E4555-31EE-4496-B4CB-EE704E63212A}"/>
                  </a:ext>
                </a:extLst>
              </p:cNvPr>
              <p:cNvSpPr>
                <a:spLocks/>
              </p:cNvSpPr>
              <p:nvPr/>
            </p:nvSpPr>
            <p:spPr bwMode="auto">
              <a:xfrm>
                <a:off x="3822892" y="3105483"/>
                <a:ext cx="47090" cy="35937"/>
              </a:xfrm>
              <a:custGeom>
                <a:avLst/>
                <a:gdLst>
                  <a:gd name="T0" fmla="*/ 7 w 19"/>
                  <a:gd name="T1" fmla="*/ 0 h 15"/>
                  <a:gd name="T2" fmla="*/ 13 w 19"/>
                  <a:gd name="T3" fmla="*/ 3 h 15"/>
                  <a:gd name="T4" fmla="*/ 17 w 19"/>
                  <a:gd name="T5" fmla="*/ 3 h 15"/>
                  <a:gd name="T6" fmla="*/ 19 w 19"/>
                  <a:gd name="T7" fmla="*/ 6 h 15"/>
                  <a:gd name="T8" fmla="*/ 11 w 19"/>
                  <a:gd name="T9" fmla="*/ 15 h 15"/>
                  <a:gd name="T10" fmla="*/ 0 w 19"/>
                  <a:gd name="T11" fmla="*/ 7 h 15"/>
                  <a:gd name="T12" fmla="*/ 5 w 19"/>
                  <a:gd name="T13" fmla="*/ 0 h 15"/>
                  <a:gd name="T14" fmla="*/ 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7" y="0"/>
                    </a:moveTo>
                    <a:cubicBezTo>
                      <a:pt x="8" y="1"/>
                      <a:pt x="10" y="3"/>
                      <a:pt x="13" y="3"/>
                    </a:cubicBezTo>
                    <a:cubicBezTo>
                      <a:pt x="13" y="7"/>
                      <a:pt x="16" y="3"/>
                      <a:pt x="17" y="3"/>
                    </a:cubicBezTo>
                    <a:cubicBezTo>
                      <a:pt x="18" y="3"/>
                      <a:pt x="19" y="5"/>
                      <a:pt x="19" y="6"/>
                    </a:cubicBezTo>
                    <a:cubicBezTo>
                      <a:pt x="19" y="9"/>
                      <a:pt x="15" y="15"/>
                      <a:pt x="11" y="15"/>
                    </a:cubicBezTo>
                    <a:cubicBezTo>
                      <a:pt x="7" y="15"/>
                      <a:pt x="0" y="10"/>
                      <a:pt x="0" y="7"/>
                    </a:cubicBezTo>
                    <a:cubicBezTo>
                      <a:pt x="0" y="3"/>
                      <a:pt x="2" y="0"/>
                      <a:pt x="5" y="0"/>
                    </a:cubicBezTo>
                    <a:cubicBezTo>
                      <a:pt x="6" y="0"/>
                      <a:pt x="7" y="1"/>
                      <a:pt x="7"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6" name="Freeform 96">
                <a:extLst>
                  <a:ext uri="{FF2B5EF4-FFF2-40B4-BE49-F238E27FC236}">
                    <a16:creationId xmlns:a16="http://schemas.microsoft.com/office/drawing/2014/main" id="{CC7A3E94-8145-4525-A352-AFCF9ADE5483}"/>
                  </a:ext>
                </a:extLst>
              </p:cNvPr>
              <p:cNvSpPr>
                <a:spLocks/>
              </p:cNvSpPr>
              <p:nvPr/>
            </p:nvSpPr>
            <p:spPr bwMode="auto">
              <a:xfrm>
                <a:off x="3211966" y="2860121"/>
                <a:ext cx="931879" cy="1485803"/>
              </a:xfrm>
              <a:custGeom>
                <a:avLst/>
                <a:gdLst>
                  <a:gd name="T0" fmla="*/ 57 w 381"/>
                  <a:gd name="T1" fmla="*/ 584 h 607"/>
                  <a:gd name="T2" fmla="*/ 63 w 381"/>
                  <a:gd name="T3" fmla="*/ 573 h 607"/>
                  <a:gd name="T4" fmla="*/ 51 w 381"/>
                  <a:gd name="T5" fmla="*/ 536 h 607"/>
                  <a:gd name="T6" fmla="*/ 53 w 381"/>
                  <a:gd name="T7" fmla="*/ 512 h 607"/>
                  <a:gd name="T8" fmla="*/ 63 w 381"/>
                  <a:gd name="T9" fmla="*/ 514 h 607"/>
                  <a:gd name="T10" fmla="*/ 70 w 381"/>
                  <a:gd name="T11" fmla="*/ 467 h 607"/>
                  <a:gd name="T12" fmla="*/ 65 w 381"/>
                  <a:gd name="T13" fmla="*/ 447 h 607"/>
                  <a:gd name="T14" fmla="*/ 65 w 381"/>
                  <a:gd name="T15" fmla="*/ 432 h 607"/>
                  <a:gd name="T16" fmla="*/ 77 w 381"/>
                  <a:gd name="T17" fmla="*/ 405 h 607"/>
                  <a:gd name="T18" fmla="*/ 82 w 381"/>
                  <a:gd name="T19" fmla="*/ 351 h 607"/>
                  <a:gd name="T20" fmla="*/ 90 w 381"/>
                  <a:gd name="T21" fmla="*/ 311 h 607"/>
                  <a:gd name="T22" fmla="*/ 91 w 381"/>
                  <a:gd name="T23" fmla="*/ 259 h 607"/>
                  <a:gd name="T24" fmla="*/ 59 w 381"/>
                  <a:gd name="T25" fmla="*/ 235 h 607"/>
                  <a:gd name="T26" fmla="*/ 35 w 381"/>
                  <a:gd name="T27" fmla="*/ 203 h 607"/>
                  <a:gd name="T28" fmla="*/ 15 w 381"/>
                  <a:gd name="T29" fmla="*/ 167 h 607"/>
                  <a:gd name="T30" fmla="*/ 0 w 381"/>
                  <a:gd name="T31" fmla="*/ 143 h 607"/>
                  <a:gd name="T32" fmla="*/ 7 w 381"/>
                  <a:gd name="T33" fmla="*/ 124 h 607"/>
                  <a:gd name="T34" fmla="*/ 21 w 381"/>
                  <a:gd name="T35" fmla="*/ 84 h 607"/>
                  <a:gd name="T36" fmla="*/ 32 w 381"/>
                  <a:gd name="T37" fmla="*/ 66 h 607"/>
                  <a:gd name="T38" fmla="*/ 30 w 381"/>
                  <a:gd name="T39" fmla="*/ 59 h 607"/>
                  <a:gd name="T40" fmla="*/ 33 w 381"/>
                  <a:gd name="T41" fmla="*/ 33 h 607"/>
                  <a:gd name="T42" fmla="*/ 38 w 381"/>
                  <a:gd name="T43" fmla="*/ 30 h 607"/>
                  <a:gd name="T44" fmla="*/ 53 w 381"/>
                  <a:gd name="T45" fmla="*/ 11 h 607"/>
                  <a:gd name="T46" fmla="*/ 83 w 381"/>
                  <a:gd name="T47" fmla="*/ 3 h 607"/>
                  <a:gd name="T48" fmla="*/ 82 w 381"/>
                  <a:gd name="T49" fmla="*/ 27 h 607"/>
                  <a:gd name="T50" fmla="*/ 89 w 381"/>
                  <a:gd name="T51" fmla="*/ 8 h 607"/>
                  <a:gd name="T52" fmla="*/ 95 w 381"/>
                  <a:gd name="T53" fmla="*/ 3 h 607"/>
                  <a:gd name="T54" fmla="*/ 126 w 381"/>
                  <a:gd name="T55" fmla="*/ 15 h 607"/>
                  <a:gd name="T56" fmla="*/ 148 w 381"/>
                  <a:gd name="T57" fmla="*/ 13 h 607"/>
                  <a:gd name="T58" fmla="*/ 152 w 381"/>
                  <a:gd name="T59" fmla="*/ 17 h 607"/>
                  <a:gd name="T60" fmla="*/ 176 w 381"/>
                  <a:gd name="T61" fmla="*/ 32 h 607"/>
                  <a:gd name="T62" fmla="*/ 214 w 381"/>
                  <a:gd name="T63" fmla="*/ 54 h 607"/>
                  <a:gd name="T64" fmla="*/ 230 w 381"/>
                  <a:gd name="T65" fmla="*/ 58 h 607"/>
                  <a:gd name="T66" fmla="*/ 253 w 381"/>
                  <a:gd name="T67" fmla="*/ 84 h 607"/>
                  <a:gd name="T68" fmla="*/ 249 w 381"/>
                  <a:gd name="T69" fmla="*/ 110 h 607"/>
                  <a:gd name="T70" fmla="*/ 262 w 381"/>
                  <a:gd name="T71" fmla="*/ 120 h 607"/>
                  <a:gd name="T72" fmla="*/ 296 w 381"/>
                  <a:gd name="T73" fmla="*/ 114 h 607"/>
                  <a:gd name="T74" fmla="*/ 304 w 381"/>
                  <a:gd name="T75" fmla="*/ 124 h 607"/>
                  <a:gd name="T76" fmla="*/ 334 w 381"/>
                  <a:gd name="T77" fmla="*/ 124 h 607"/>
                  <a:gd name="T78" fmla="*/ 374 w 381"/>
                  <a:gd name="T79" fmla="*/ 143 h 607"/>
                  <a:gd name="T80" fmla="*/ 357 w 381"/>
                  <a:gd name="T81" fmla="*/ 201 h 607"/>
                  <a:gd name="T82" fmla="*/ 346 w 381"/>
                  <a:gd name="T83" fmla="*/ 243 h 607"/>
                  <a:gd name="T84" fmla="*/ 339 w 381"/>
                  <a:gd name="T85" fmla="*/ 263 h 607"/>
                  <a:gd name="T86" fmla="*/ 315 w 381"/>
                  <a:gd name="T87" fmla="*/ 292 h 607"/>
                  <a:gd name="T88" fmla="*/ 279 w 381"/>
                  <a:gd name="T89" fmla="*/ 308 h 607"/>
                  <a:gd name="T90" fmla="*/ 268 w 381"/>
                  <a:gd name="T91" fmla="*/ 341 h 607"/>
                  <a:gd name="T92" fmla="*/ 252 w 381"/>
                  <a:gd name="T93" fmla="*/ 363 h 607"/>
                  <a:gd name="T94" fmla="*/ 202 w 381"/>
                  <a:gd name="T95" fmla="*/ 399 h 607"/>
                  <a:gd name="T96" fmla="*/ 193 w 381"/>
                  <a:gd name="T97" fmla="*/ 402 h 607"/>
                  <a:gd name="T98" fmla="*/ 201 w 381"/>
                  <a:gd name="T99" fmla="*/ 425 h 607"/>
                  <a:gd name="T100" fmla="*/ 159 w 381"/>
                  <a:gd name="T101" fmla="*/ 440 h 607"/>
                  <a:gd name="T102" fmla="*/ 156 w 381"/>
                  <a:gd name="T103" fmla="*/ 460 h 607"/>
                  <a:gd name="T104" fmla="*/ 133 w 381"/>
                  <a:gd name="T105" fmla="*/ 462 h 607"/>
                  <a:gd name="T106" fmla="*/ 146 w 381"/>
                  <a:gd name="T107" fmla="*/ 475 h 607"/>
                  <a:gd name="T108" fmla="*/ 139 w 381"/>
                  <a:gd name="T109" fmla="*/ 480 h 607"/>
                  <a:gd name="T110" fmla="*/ 116 w 381"/>
                  <a:gd name="T111" fmla="*/ 512 h 607"/>
                  <a:gd name="T112" fmla="*/ 114 w 381"/>
                  <a:gd name="T113" fmla="*/ 550 h 607"/>
                  <a:gd name="T114" fmla="*/ 104 w 381"/>
                  <a:gd name="T115" fmla="*/ 57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1" h="607">
                    <a:moveTo>
                      <a:pt x="74" y="595"/>
                    </a:moveTo>
                    <a:cubicBezTo>
                      <a:pt x="66" y="595"/>
                      <a:pt x="64" y="591"/>
                      <a:pt x="60" y="587"/>
                    </a:cubicBezTo>
                    <a:cubicBezTo>
                      <a:pt x="59" y="586"/>
                      <a:pt x="57" y="585"/>
                      <a:pt x="57" y="584"/>
                    </a:cubicBezTo>
                    <a:cubicBezTo>
                      <a:pt x="57" y="582"/>
                      <a:pt x="63" y="582"/>
                      <a:pt x="63" y="580"/>
                    </a:cubicBezTo>
                    <a:cubicBezTo>
                      <a:pt x="62" y="579"/>
                      <a:pt x="61" y="579"/>
                      <a:pt x="61" y="578"/>
                    </a:cubicBezTo>
                    <a:cubicBezTo>
                      <a:pt x="61" y="577"/>
                      <a:pt x="63" y="575"/>
                      <a:pt x="63" y="573"/>
                    </a:cubicBezTo>
                    <a:cubicBezTo>
                      <a:pt x="63" y="566"/>
                      <a:pt x="55" y="568"/>
                      <a:pt x="55" y="561"/>
                    </a:cubicBezTo>
                    <a:cubicBezTo>
                      <a:pt x="55" y="559"/>
                      <a:pt x="55" y="559"/>
                      <a:pt x="55" y="557"/>
                    </a:cubicBezTo>
                    <a:cubicBezTo>
                      <a:pt x="55" y="551"/>
                      <a:pt x="51" y="541"/>
                      <a:pt x="51" y="536"/>
                    </a:cubicBezTo>
                    <a:cubicBezTo>
                      <a:pt x="51" y="531"/>
                      <a:pt x="57" y="529"/>
                      <a:pt x="57" y="524"/>
                    </a:cubicBezTo>
                    <a:cubicBezTo>
                      <a:pt x="57" y="522"/>
                      <a:pt x="54" y="518"/>
                      <a:pt x="53" y="514"/>
                    </a:cubicBezTo>
                    <a:cubicBezTo>
                      <a:pt x="53" y="512"/>
                      <a:pt x="53" y="512"/>
                      <a:pt x="53" y="512"/>
                    </a:cubicBezTo>
                    <a:cubicBezTo>
                      <a:pt x="53" y="512"/>
                      <a:pt x="53" y="512"/>
                      <a:pt x="53" y="512"/>
                    </a:cubicBezTo>
                    <a:cubicBezTo>
                      <a:pt x="53" y="510"/>
                      <a:pt x="55" y="508"/>
                      <a:pt x="56" y="508"/>
                    </a:cubicBezTo>
                    <a:cubicBezTo>
                      <a:pt x="61" y="508"/>
                      <a:pt x="59" y="514"/>
                      <a:pt x="63" y="514"/>
                    </a:cubicBezTo>
                    <a:cubicBezTo>
                      <a:pt x="73" y="471"/>
                      <a:pt x="73" y="471"/>
                      <a:pt x="73" y="471"/>
                    </a:cubicBezTo>
                    <a:cubicBezTo>
                      <a:pt x="73" y="467"/>
                      <a:pt x="73" y="467"/>
                      <a:pt x="73" y="467"/>
                    </a:cubicBezTo>
                    <a:cubicBezTo>
                      <a:pt x="72" y="467"/>
                      <a:pt x="71" y="467"/>
                      <a:pt x="70" y="467"/>
                    </a:cubicBezTo>
                    <a:cubicBezTo>
                      <a:pt x="68" y="468"/>
                      <a:pt x="68" y="470"/>
                      <a:pt x="66" y="470"/>
                    </a:cubicBezTo>
                    <a:cubicBezTo>
                      <a:pt x="64" y="470"/>
                      <a:pt x="62" y="463"/>
                      <a:pt x="62" y="460"/>
                    </a:cubicBezTo>
                    <a:cubicBezTo>
                      <a:pt x="62" y="455"/>
                      <a:pt x="64" y="452"/>
                      <a:pt x="65" y="447"/>
                    </a:cubicBezTo>
                    <a:cubicBezTo>
                      <a:pt x="67" y="447"/>
                      <a:pt x="68" y="446"/>
                      <a:pt x="68" y="446"/>
                    </a:cubicBezTo>
                    <a:cubicBezTo>
                      <a:pt x="68" y="444"/>
                      <a:pt x="66" y="442"/>
                      <a:pt x="66" y="442"/>
                    </a:cubicBezTo>
                    <a:cubicBezTo>
                      <a:pt x="65" y="442"/>
                      <a:pt x="65" y="434"/>
                      <a:pt x="65" y="432"/>
                    </a:cubicBezTo>
                    <a:cubicBezTo>
                      <a:pt x="65" y="426"/>
                      <a:pt x="69" y="419"/>
                      <a:pt x="71" y="415"/>
                    </a:cubicBezTo>
                    <a:cubicBezTo>
                      <a:pt x="72" y="413"/>
                      <a:pt x="73" y="409"/>
                      <a:pt x="74" y="407"/>
                    </a:cubicBezTo>
                    <a:cubicBezTo>
                      <a:pt x="75" y="406"/>
                      <a:pt x="77" y="406"/>
                      <a:pt x="77" y="405"/>
                    </a:cubicBezTo>
                    <a:cubicBezTo>
                      <a:pt x="79" y="398"/>
                      <a:pt x="79" y="394"/>
                      <a:pt x="81" y="387"/>
                    </a:cubicBezTo>
                    <a:cubicBezTo>
                      <a:pt x="80" y="365"/>
                      <a:pt x="80" y="365"/>
                      <a:pt x="80" y="365"/>
                    </a:cubicBezTo>
                    <a:cubicBezTo>
                      <a:pt x="79" y="360"/>
                      <a:pt x="82" y="356"/>
                      <a:pt x="82" y="351"/>
                    </a:cubicBezTo>
                    <a:cubicBezTo>
                      <a:pt x="82" y="341"/>
                      <a:pt x="88" y="333"/>
                      <a:pt x="88" y="324"/>
                    </a:cubicBezTo>
                    <a:cubicBezTo>
                      <a:pt x="88" y="323"/>
                      <a:pt x="88" y="322"/>
                      <a:pt x="88" y="321"/>
                    </a:cubicBezTo>
                    <a:cubicBezTo>
                      <a:pt x="88" y="319"/>
                      <a:pt x="90" y="314"/>
                      <a:pt x="90" y="311"/>
                    </a:cubicBezTo>
                    <a:cubicBezTo>
                      <a:pt x="90" y="302"/>
                      <a:pt x="90" y="302"/>
                      <a:pt x="90" y="298"/>
                    </a:cubicBezTo>
                    <a:cubicBezTo>
                      <a:pt x="90" y="294"/>
                      <a:pt x="93" y="287"/>
                      <a:pt x="93" y="282"/>
                    </a:cubicBezTo>
                    <a:cubicBezTo>
                      <a:pt x="93" y="279"/>
                      <a:pt x="92" y="262"/>
                      <a:pt x="91" y="259"/>
                    </a:cubicBezTo>
                    <a:cubicBezTo>
                      <a:pt x="88" y="252"/>
                      <a:pt x="84" y="248"/>
                      <a:pt x="78" y="245"/>
                    </a:cubicBezTo>
                    <a:cubicBezTo>
                      <a:pt x="74" y="243"/>
                      <a:pt x="71" y="244"/>
                      <a:pt x="68" y="241"/>
                    </a:cubicBezTo>
                    <a:cubicBezTo>
                      <a:pt x="64" y="237"/>
                      <a:pt x="63" y="236"/>
                      <a:pt x="59" y="235"/>
                    </a:cubicBezTo>
                    <a:cubicBezTo>
                      <a:pt x="51" y="232"/>
                      <a:pt x="47" y="228"/>
                      <a:pt x="41" y="223"/>
                    </a:cubicBezTo>
                    <a:cubicBezTo>
                      <a:pt x="39" y="221"/>
                      <a:pt x="40" y="218"/>
                      <a:pt x="40" y="214"/>
                    </a:cubicBezTo>
                    <a:cubicBezTo>
                      <a:pt x="40" y="210"/>
                      <a:pt x="36" y="207"/>
                      <a:pt x="35" y="203"/>
                    </a:cubicBezTo>
                    <a:cubicBezTo>
                      <a:pt x="32" y="196"/>
                      <a:pt x="27" y="191"/>
                      <a:pt x="25" y="185"/>
                    </a:cubicBezTo>
                    <a:cubicBezTo>
                      <a:pt x="23" y="178"/>
                      <a:pt x="21" y="175"/>
                      <a:pt x="18" y="169"/>
                    </a:cubicBezTo>
                    <a:cubicBezTo>
                      <a:pt x="18" y="167"/>
                      <a:pt x="16" y="168"/>
                      <a:pt x="15" y="167"/>
                    </a:cubicBezTo>
                    <a:cubicBezTo>
                      <a:pt x="13" y="165"/>
                      <a:pt x="12" y="161"/>
                      <a:pt x="11" y="159"/>
                    </a:cubicBezTo>
                    <a:cubicBezTo>
                      <a:pt x="10" y="157"/>
                      <a:pt x="8" y="158"/>
                      <a:pt x="7" y="157"/>
                    </a:cubicBezTo>
                    <a:cubicBezTo>
                      <a:pt x="4" y="154"/>
                      <a:pt x="0" y="148"/>
                      <a:pt x="0" y="143"/>
                    </a:cubicBezTo>
                    <a:cubicBezTo>
                      <a:pt x="0" y="139"/>
                      <a:pt x="2" y="135"/>
                      <a:pt x="3" y="134"/>
                    </a:cubicBezTo>
                    <a:cubicBezTo>
                      <a:pt x="5" y="130"/>
                      <a:pt x="11" y="129"/>
                      <a:pt x="12" y="124"/>
                    </a:cubicBezTo>
                    <a:cubicBezTo>
                      <a:pt x="9" y="122"/>
                      <a:pt x="9" y="124"/>
                      <a:pt x="7" y="124"/>
                    </a:cubicBezTo>
                    <a:cubicBezTo>
                      <a:pt x="3" y="124"/>
                      <a:pt x="3" y="118"/>
                      <a:pt x="3" y="114"/>
                    </a:cubicBezTo>
                    <a:cubicBezTo>
                      <a:pt x="3" y="107"/>
                      <a:pt x="10" y="109"/>
                      <a:pt x="9" y="96"/>
                    </a:cubicBezTo>
                    <a:cubicBezTo>
                      <a:pt x="17" y="96"/>
                      <a:pt x="19" y="88"/>
                      <a:pt x="21" y="84"/>
                    </a:cubicBezTo>
                    <a:cubicBezTo>
                      <a:pt x="24" y="77"/>
                      <a:pt x="32" y="79"/>
                      <a:pt x="33" y="72"/>
                    </a:cubicBezTo>
                    <a:cubicBezTo>
                      <a:pt x="32" y="71"/>
                      <a:pt x="30" y="70"/>
                      <a:pt x="30" y="69"/>
                    </a:cubicBezTo>
                    <a:cubicBezTo>
                      <a:pt x="32" y="66"/>
                      <a:pt x="32" y="66"/>
                      <a:pt x="32" y="66"/>
                    </a:cubicBezTo>
                    <a:cubicBezTo>
                      <a:pt x="32" y="67"/>
                      <a:pt x="32" y="67"/>
                      <a:pt x="32" y="67"/>
                    </a:cubicBezTo>
                    <a:cubicBezTo>
                      <a:pt x="32" y="66"/>
                      <a:pt x="32" y="66"/>
                      <a:pt x="32" y="65"/>
                    </a:cubicBezTo>
                    <a:cubicBezTo>
                      <a:pt x="32" y="63"/>
                      <a:pt x="30" y="61"/>
                      <a:pt x="30" y="59"/>
                    </a:cubicBezTo>
                    <a:cubicBezTo>
                      <a:pt x="30" y="55"/>
                      <a:pt x="31" y="54"/>
                      <a:pt x="31" y="51"/>
                    </a:cubicBezTo>
                    <a:cubicBezTo>
                      <a:pt x="31" y="45"/>
                      <a:pt x="26" y="46"/>
                      <a:pt x="26" y="41"/>
                    </a:cubicBezTo>
                    <a:cubicBezTo>
                      <a:pt x="26" y="37"/>
                      <a:pt x="32" y="35"/>
                      <a:pt x="33" y="33"/>
                    </a:cubicBezTo>
                    <a:cubicBezTo>
                      <a:pt x="36" y="33"/>
                      <a:pt x="35" y="33"/>
                      <a:pt x="37" y="33"/>
                    </a:cubicBezTo>
                    <a:cubicBezTo>
                      <a:pt x="37" y="32"/>
                      <a:pt x="37" y="32"/>
                      <a:pt x="37" y="31"/>
                    </a:cubicBezTo>
                    <a:cubicBezTo>
                      <a:pt x="37" y="31"/>
                      <a:pt x="38" y="30"/>
                      <a:pt x="38" y="30"/>
                    </a:cubicBezTo>
                    <a:cubicBezTo>
                      <a:pt x="38" y="27"/>
                      <a:pt x="41" y="26"/>
                      <a:pt x="43" y="25"/>
                    </a:cubicBezTo>
                    <a:cubicBezTo>
                      <a:pt x="45" y="24"/>
                      <a:pt x="45" y="20"/>
                      <a:pt x="46" y="18"/>
                    </a:cubicBezTo>
                    <a:cubicBezTo>
                      <a:pt x="47" y="13"/>
                      <a:pt x="50" y="12"/>
                      <a:pt x="53" y="11"/>
                    </a:cubicBezTo>
                    <a:cubicBezTo>
                      <a:pt x="60" y="9"/>
                      <a:pt x="65" y="8"/>
                      <a:pt x="72" y="5"/>
                    </a:cubicBezTo>
                    <a:cubicBezTo>
                      <a:pt x="76" y="4"/>
                      <a:pt x="77" y="0"/>
                      <a:pt x="80" y="0"/>
                    </a:cubicBezTo>
                    <a:cubicBezTo>
                      <a:pt x="82" y="0"/>
                      <a:pt x="83" y="3"/>
                      <a:pt x="83" y="3"/>
                    </a:cubicBezTo>
                    <a:cubicBezTo>
                      <a:pt x="83" y="6"/>
                      <a:pt x="81" y="7"/>
                      <a:pt x="80" y="7"/>
                    </a:cubicBezTo>
                    <a:cubicBezTo>
                      <a:pt x="79" y="11"/>
                      <a:pt x="77" y="16"/>
                      <a:pt x="77" y="19"/>
                    </a:cubicBezTo>
                    <a:cubicBezTo>
                      <a:pt x="77" y="22"/>
                      <a:pt x="79" y="27"/>
                      <a:pt x="82" y="27"/>
                    </a:cubicBezTo>
                    <a:cubicBezTo>
                      <a:pt x="83" y="27"/>
                      <a:pt x="85" y="24"/>
                      <a:pt x="85" y="23"/>
                    </a:cubicBezTo>
                    <a:cubicBezTo>
                      <a:pt x="85" y="19"/>
                      <a:pt x="82" y="17"/>
                      <a:pt x="82" y="14"/>
                    </a:cubicBezTo>
                    <a:cubicBezTo>
                      <a:pt x="82" y="9"/>
                      <a:pt x="86" y="10"/>
                      <a:pt x="89" y="8"/>
                    </a:cubicBezTo>
                    <a:cubicBezTo>
                      <a:pt x="96" y="8"/>
                      <a:pt x="96" y="8"/>
                      <a:pt x="96" y="8"/>
                    </a:cubicBezTo>
                    <a:cubicBezTo>
                      <a:pt x="94" y="5"/>
                      <a:pt x="90" y="6"/>
                      <a:pt x="90" y="3"/>
                    </a:cubicBezTo>
                    <a:cubicBezTo>
                      <a:pt x="95" y="3"/>
                      <a:pt x="95" y="3"/>
                      <a:pt x="95" y="3"/>
                    </a:cubicBezTo>
                    <a:cubicBezTo>
                      <a:pt x="96" y="7"/>
                      <a:pt x="103" y="9"/>
                      <a:pt x="107" y="10"/>
                    </a:cubicBezTo>
                    <a:cubicBezTo>
                      <a:pt x="107" y="13"/>
                      <a:pt x="109" y="15"/>
                      <a:pt x="111" y="15"/>
                    </a:cubicBezTo>
                    <a:cubicBezTo>
                      <a:pt x="115" y="15"/>
                      <a:pt x="123" y="15"/>
                      <a:pt x="126" y="15"/>
                    </a:cubicBezTo>
                    <a:cubicBezTo>
                      <a:pt x="126" y="18"/>
                      <a:pt x="129" y="18"/>
                      <a:pt x="132" y="18"/>
                    </a:cubicBezTo>
                    <a:cubicBezTo>
                      <a:pt x="136" y="18"/>
                      <a:pt x="139" y="18"/>
                      <a:pt x="141" y="14"/>
                    </a:cubicBezTo>
                    <a:cubicBezTo>
                      <a:pt x="141" y="13"/>
                      <a:pt x="147" y="13"/>
                      <a:pt x="148" y="13"/>
                    </a:cubicBezTo>
                    <a:cubicBezTo>
                      <a:pt x="151" y="13"/>
                      <a:pt x="156" y="14"/>
                      <a:pt x="156" y="14"/>
                    </a:cubicBezTo>
                    <a:cubicBezTo>
                      <a:pt x="155" y="15"/>
                      <a:pt x="152" y="15"/>
                      <a:pt x="152" y="14"/>
                    </a:cubicBezTo>
                    <a:cubicBezTo>
                      <a:pt x="152" y="17"/>
                      <a:pt x="152" y="17"/>
                      <a:pt x="152" y="17"/>
                    </a:cubicBezTo>
                    <a:cubicBezTo>
                      <a:pt x="154" y="21"/>
                      <a:pt x="160" y="21"/>
                      <a:pt x="164" y="23"/>
                    </a:cubicBezTo>
                    <a:cubicBezTo>
                      <a:pt x="168" y="24"/>
                      <a:pt x="167" y="28"/>
                      <a:pt x="168" y="32"/>
                    </a:cubicBezTo>
                    <a:cubicBezTo>
                      <a:pt x="176" y="32"/>
                      <a:pt x="176" y="32"/>
                      <a:pt x="176" y="32"/>
                    </a:cubicBezTo>
                    <a:cubicBezTo>
                      <a:pt x="181" y="37"/>
                      <a:pt x="184" y="37"/>
                      <a:pt x="187" y="44"/>
                    </a:cubicBezTo>
                    <a:cubicBezTo>
                      <a:pt x="188" y="45"/>
                      <a:pt x="190" y="46"/>
                      <a:pt x="192" y="46"/>
                    </a:cubicBezTo>
                    <a:cubicBezTo>
                      <a:pt x="194" y="54"/>
                      <a:pt x="206" y="53"/>
                      <a:pt x="214" y="54"/>
                    </a:cubicBezTo>
                    <a:cubicBezTo>
                      <a:pt x="221" y="54"/>
                      <a:pt x="221" y="54"/>
                      <a:pt x="221" y="54"/>
                    </a:cubicBezTo>
                    <a:cubicBezTo>
                      <a:pt x="223" y="55"/>
                      <a:pt x="228" y="57"/>
                      <a:pt x="230" y="57"/>
                    </a:cubicBezTo>
                    <a:cubicBezTo>
                      <a:pt x="230" y="58"/>
                      <a:pt x="230" y="58"/>
                      <a:pt x="230" y="58"/>
                    </a:cubicBezTo>
                    <a:cubicBezTo>
                      <a:pt x="231" y="58"/>
                      <a:pt x="232" y="58"/>
                      <a:pt x="232" y="58"/>
                    </a:cubicBezTo>
                    <a:cubicBezTo>
                      <a:pt x="237" y="58"/>
                      <a:pt x="243" y="67"/>
                      <a:pt x="248" y="68"/>
                    </a:cubicBezTo>
                    <a:cubicBezTo>
                      <a:pt x="248" y="72"/>
                      <a:pt x="251" y="81"/>
                      <a:pt x="253" y="84"/>
                    </a:cubicBezTo>
                    <a:cubicBezTo>
                      <a:pt x="254" y="87"/>
                      <a:pt x="258" y="87"/>
                      <a:pt x="258" y="90"/>
                    </a:cubicBezTo>
                    <a:cubicBezTo>
                      <a:pt x="253" y="96"/>
                      <a:pt x="245" y="99"/>
                      <a:pt x="245" y="107"/>
                    </a:cubicBezTo>
                    <a:cubicBezTo>
                      <a:pt x="245" y="110"/>
                      <a:pt x="248" y="110"/>
                      <a:pt x="249" y="110"/>
                    </a:cubicBezTo>
                    <a:cubicBezTo>
                      <a:pt x="252" y="112"/>
                      <a:pt x="253" y="114"/>
                      <a:pt x="254" y="117"/>
                    </a:cubicBezTo>
                    <a:cubicBezTo>
                      <a:pt x="261" y="117"/>
                      <a:pt x="261" y="117"/>
                      <a:pt x="261" y="117"/>
                    </a:cubicBezTo>
                    <a:cubicBezTo>
                      <a:pt x="261" y="118"/>
                      <a:pt x="261" y="120"/>
                      <a:pt x="262" y="120"/>
                    </a:cubicBezTo>
                    <a:cubicBezTo>
                      <a:pt x="263" y="120"/>
                      <a:pt x="265" y="118"/>
                      <a:pt x="265" y="117"/>
                    </a:cubicBezTo>
                    <a:cubicBezTo>
                      <a:pt x="268" y="112"/>
                      <a:pt x="272" y="106"/>
                      <a:pt x="276" y="106"/>
                    </a:cubicBezTo>
                    <a:cubicBezTo>
                      <a:pt x="282" y="106"/>
                      <a:pt x="292" y="112"/>
                      <a:pt x="296" y="114"/>
                    </a:cubicBezTo>
                    <a:cubicBezTo>
                      <a:pt x="298" y="115"/>
                      <a:pt x="300" y="115"/>
                      <a:pt x="301" y="117"/>
                    </a:cubicBezTo>
                    <a:cubicBezTo>
                      <a:pt x="302" y="120"/>
                      <a:pt x="302" y="122"/>
                      <a:pt x="302" y="124"/>
                    </a:cubicBezTo>
                    <a:cubicBezTo>
                      <a:pt x="304" y="124"/>
                      <a:pt x="304" y="124"/>
                      <a:pt x="304" y="124"/>
                    </a:cubicBezTo>
                    <a:cubicBezTo>
                      <a:pt x="306" y="123"/>
                      <a:pt x="307" y="121"/>
                      <a:pt x="310" y="121"/>
                    </a:cubicBezTo>
                    <a:cubicBezTo>
                      <a:pt x="316" y="121"/>
                      <a:pt x="317" y="126"/>
                      <a:pt x="323" y="126"/>
                    </a:cubicBezTo>
                    <a:cubicBezTo>
                      <a:pt x="334" y="124"/>
                      <a:pt x="334" y="124"/>
                      <a:pt x="334" y="124"/>
                    </a:cubicBezTo>
                    <a:cubicBezTo>
                      <a:pt x="339" y="125"/>
                      <a:pt x="344" y="127"/>
                      <a:pt x="347" y="129"/>
                    </a:cubicBezTo>
                    <a:cubicBezTo>
                      <a:pt x="350" y="133"/>
                      <a:pt x="359" y="141"/>
                      <a:pt x="363" y="143"/>
                    </a:cubicBezTo>
                    <a:cubicBezTo>
                      <a:pt x="367" y="144"/>
                      <a:pt x="370" y="142"/>
                      <a:pt x="374" y="143"/>
                    </a:cubicBezTo>
                    <a:cubicBezTo>
                      <a:pt x="380" y="145"/>
                      <a:pt x="381" y="151"/>
                      <a:pt x="381" y="157"/>
                    </a:cubicBezTo>
                    <a:cubicBezTo>
                      <a:pt x="381" y="178"/>
                      <a:pt x="369" y="184"/>
                      <a:pt x="362" y="195"/>
                    </a:cubicBezTo>
                    <a:cubicBezTo>
                      <a:pt x="360" y="198"/>
                      <a:pt x="359" y="199"/>
                      <a:pt x="357" y="201"/>
                    </a:cubicBezTo>
                    <a:cubicBezTo>
                      <a:pt x="354" y="206"/>
                      <a:pt x="351" y="206"/>
                      <a:pt x="348" y="209"/>
                    </a:cubicBezTo>
                    <a:cubicBezTo>
                      <a:pt x="344" y="213"/>
                      <a:pt x="348" y="223"/>
                      <a:pt x="348" y="230"/>
                    </a:cubicBezTo>
                    <a:cubicBezTo>
                      <a:pt x="348" y="235"/>
                      <a:pt x="346" y="239"/>
                      <a:pt x="346" y="243"/>
                    </a:cubicBezTo>
                    <a:cubicBezTo>
                      <a:pt x="346" y="245"/>
                      <a:pt x="345" y="246"/>
                      <a:pt x="345" y="247"/>
                    </a:cubicBezTo>
                    <a:cubicBezTo>
                      <a:pt x="344" y="248"/>
                      <a:pt x="341" y="251"/>
                      <a:pt x="341" y="253"/>
                    </a:cubicBezTo>
                    <a:cubicBezTo>
                      <a:pt x="341" y="256"/>
                      <a:pt x="340" y="262"/>
                      <a:pt x="339" y="263"/>
                    </a:cubicBezTo>
                    <a:cubicBezTo>
                      <a:pt x="335" y="270"/>
                      <a:pt x="334" y="273"/>
                      <a:pt x="329" y="278"/>
                    </a:cubicBezTo>
                    <a:cubicBezTo>
                      <a:pt x="328" y="280"/>
                      <a:pt x="329" y="283"/>
                      <a:pt x="328" y="285"/>
                    </a:cubicBezTo>
                    <a:cubicBezTo>
                      <a:pt x="326" y="288"/>
                      <a:pt x="320" y="292"/>
                      <a:pt x="315" y="292"/>
                    </a:cubicBezTo>
                    <a:cubicBezTo>
                      <a:pt x="310" y="292"/>
                      <a:pt x="306" y="292"/>
                      <a:pt x="301" y="294"/>
                    </a:cubicBezTo>
                    <a:cubicBezTo>
                      <a:pt x="300" y="295"/>
                      <a:pt x="299" y="296"/>
                      <a:pt x="298" y="297"/>
                    </a:cubicBezTo>
                    <a:cubicBezTo>
                      <a:pt x="292" y="304"/>
                      <a:pt x="284" y="300"/>
                      <a:pt x="279" y="308"/>
                    </a:cubicBezTo>
                    <a:cubicBezTo>
                      <a:pt x="277" y="312"/>
                      <a:pt x="273" y="312"/>
                      <a:pt x="271" y="314"/>
                    </a:cubicBezTo>
                    <a:cubicBezTo>
                      <a:pt x="267" y="318"/>
                      <a:pt x="268" y="322"/>
                      <a:pt x="268" y="327"/>
                    </a:cubicBezTo>
                    <a:cubicBezTo>
                      <a:pt x="268" y="341"/>
                      <a:pt x="268" y="341"/>
                      <a:pt x="268" y="341"/>
                    </a:cubicBezTo>
                    <a:cubicBezTo>
                      <a:pt x="262" y="343"/>
                      <a:pt x="259" y="348"/>
                      <a:pt x="256" y="354"/>
                    </a:cubicBezTo>
                    <a:cubicBezTo>
                      <a:pt x="256" y="354"/>
                      <a:pt x="256" y="354"/>
                      <a:pt x="256" y="354"/>
                    </a:cubicBezTo>
                    <a:cubicBezTo>
                      <a:pt x="254" y="358"/>
                      <a:pt x="255" y="360"/>
                      <a:pt x="252" y="363"/>
                    </a:cubicBezTo>
                    <a:cubicBezTo>
                      <a:pt x="247" y="371"/>
                      <a:pt x="241" y="372"/>
                      <a:pt x="236" y="380"/>
                    </a:cubicBezTo>
                    <a:cubicBezTo>
                      <a:pt x="231" y="388"/>
                      <a:pt x="229" y="402"/>
                      <a:pt x="215" y="402"/>
                    </a:cubicBezTo>
                    <a:cubicBezTo>
                      <a:pt x="211" y="402"/>
                      <a:pt x="204" y="399"/>
                      <a:pt x="202" y="399"/>
                    </a:cubicBezTo>
                    <a:cubicBezTo>
                      <a:pt x="198" y="399"/>
                      <a:pt x="195" y="396"/>
                      <a:pt x="190" y="396"/>
                    </a:cubicBezTo>
                    <a:cubicBezTo>
                      <a:pt x="189" y="396"/>
                      <a:pt x="188" y="396"/>
                      <a:pt x="188" y="397"/>
                    </a:cubicBezTo>
                    <a:cubicBezTo>
                      <a:pt x="188" y="400"/>
                      <a:pt x="192" y="401"/>
                      <a:pt x="193" y="402"/>
                    </a:cubicBezTo>
                    <a:cubicBezTo>
                      <a:pt x="195" y="404"/>
                      <a:pt x="195" y="408"/>
                      <a:pt x="197" y="411"/>
                    </a:cubicBezTo>
                    <a:cubicBezTo>
                      <a:pt x="197" y="414"/>
                      <a:pt x="202" y="414"/>
                      <a:pt x="202" y="417"/>
                    </a:cubicBezTo>
                    <a:cubicBezTo>
                      <a:pt x="202" y="421"/>
                      <a:pt x="202" y="423"/>
                      <a:pt x="201" y="425"/>
                    </a:cubicBezTo>
                    <a:cubicBezTo>
                      <a:pt x="198" y="429"/>
                      <a:pt x="196" y="431"/>
                      <a:pt x="193" y="434"/>
                    </a:cubicBezTo>
                    <a:cubicBezTo>
                      <a:pt x="188" y="439"/>
                      <a:pt x="182" y="437"/>
                      <a:pt x="175" y="440"/>
                    </a:cubicBezTo>
                    <a:cubicBezTo>
                      <a:pt x="171" y="441"/>
                      <a:pt x="161" y="438"/>
                      <a:pt x="159" y="440"/>
                    </a:cubicBezTo>
                    <a:cubicBezTo>
                      <a:pt x="155" y="444"/>
                      <a:pt x="158" y="453"/>
                      <a:pt x="156" y="457"/>
                    </a:cubicBezTo>
                    <a:cubicBezTo>
                      <a:pt x="156" y="456"/>
                      <a:pt x="156" y="456"/>
                      <a:pt x="156" y="456"/>
                    </a:cubicBezTo>
                    <a:cubicBezTo>
                      <a:pt x="156" y="457"/>
                      <a:pt x="156" y="459"/>
                      <a:pt x="156" y="460"/>
                    </a:cubicBezTo>
                    <a:cubicBezTo>
                      <a:pt x="156" y="461"/>
                      <a:pt x="151" y="463"/>
                      <a:pt x="149" y="463"/>
                    </a:cubicBezTo>
                    <a:cubicBezTo>
                      <a:pt x="143" y="463"/>
                      <a:pt x="142" y="459"/>
                      <a:pt x="136" y="459"/>
                    </a:cubicBezTo>
                    <a:cubicBezTo>
                      <a:pt x="134" y="459"/>
                      <a:pt x="133" y="461"/>
                      <a:pt x="133" y="462"/>
                    </a:cubicBezTo>
                    <a:cubicBezTo>
                      <a:pt x="133" y="467"/>
                      <a:pt x="137" y="474"/>
                      <a:pt x="139" y="474"/>
                    </a:cubicBezTo>
                    <a:cubicBezTo>
                      <a:pt x="141" y="474"/>
                      <a:pt x="143" y="472"/>
                      <a:pt x="144" y="472"/>
                    </a:cubicBezTo>
                    <a:cubicBezTo>
                      <a:pt x="145" y="473"/>
                      <a:pt x="146" y="473"/>
                      <a:pt x="146" y="475"/>
                    </a:cubicBezTo>
                    <a:cubicBezTo>
                      <a:pt x="146" y="477"/>
                      <a:pt x="144" y="479"/>
                      <a:pt x="143" y="479"/>
                    </a:cubicBezTo>
                    <a:cubicBezTo>
                      <a:pt x="140" y="479"/>
                      <a:pt x="139" y="476"/>
                      <a:pt x="136" y="476"/>
                    </a:cubicBezTo>
                    <a:cubicBezTo>
                      <a:pt x="136" y="479"/>
                      <a:pt x="137" y="480"/>
                      <a:pt x="139" y="480"/>
                    </a:cubicBezTo>
                    <a:cubicBezTo>
                      <a:pt x="134" y="485"/>
                      <a:pt x="134" y="491"/>
                      <a:pt x="132" y="498"/>
                    </a:cubicBezTo>
                    <a:cubicBezTo>
                      <a:pt x="131" y="501"/>
                      <a:pt x="126" y="501"/>
                      <a:pt x="124" y="502"/>
                    </a:cubicBezTo>
                    <a:cubicBezTo>
                      <a:pt x="120" y="503"/>
                      <a:pt x="116" y="507"/>
                      <a:pt x="116" y="512"/>
                    </a:cubicBezTo>
                    <a:cubicBezTo>
                      <a:pt x="116" y="523"/>
                      <a:pt x="129" y="519"/>
                      <a:pt x="129" y="528"/>
                    </a:cubicBezTo>
                    <a:cubicBezTo>
                      <a:pt x="129" y="536"/>
                      <a:pt x="121" y="537"/>
                      <a:pt x="117" y="541"/>
                    </a:cubicBezTo>
                    <a:cubicBezTo>
                      <a:pt x="115" y="543"/>
                      <a:pt x="116" y="547"/>
                      <a:pt x="114" y="550"/>
                    </a:cubicBezTo>
                    <a:cubicBezTo>
                      <a:pt x="112" y="554"/>
                      <a:pt x="108" y="553"/>
                      <a:pt x="105" y="555"/>
                    </a:cubicBezTo>
                    <a:cubicBezTo>
                      <a:pt x="102" y="559"/>
                      <a:pt x="100" y="563"/>
                      <a:pt x="100" y="568"/>
                    </a:cubicBezTo>
                    <a:cubicBezTo>
                      <a:pt x="100" y="571"/>
                      <a:pt x="103" y="574"/>
                      <a:pt x="104" y="575"/>
                    </a:cubicBezTo>
                    <a:cubicBezTo>
                      <a:pt x="110" y="578"/>
                      <a:pt x="109" y="591"/>
                      <a:pt x="113" y="594"/>
                    </a:cubicBezTo>
                    <a:cubicBezTo>
                      <a:pt x="119" y="601"/>
                      <a:pt x="127" y="603"/>
                      <a:pt x="135" y="607"/>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5" name="Group 34">
              <a:extLst>
                <a:ext uri="{FF2B5EF4-FFF2-40B4-BE49-F238E27FC236}">
                  <a16:creationId xmlns:a16="http://schemas.microsoft.com/office/drawing/2014/main" id="{063ADAAE-A563-4F11-A965-57A674085251}"/>
                </a:ext>
              </a:extLst>
            </p:cNvPr>
            <p:cNvGrpSpPr/>
            <p:nvPr/>
          </p:nvGrpSpPr>
          <p:grpSpPr>
            <a:xfrm>
              <a:off x="3474675" y="1163388"/>
              <a:ext cx="821591" cy="1382949"/>
              <a:chOff x="4185654" y="962903"/>
              <a:chExt cx="821591" cy="1382949"/>
            </a:xfrm>
            <a:grpFill/>
          </p:grpSpPr>
          <p:sp>
            <p:nvSpPr>
              <p:cNvPr id="159" name="Freeform 61">
                <a:extLst>
                  <a:ext uri="{FF2B5EF4-FFF2-40B4-BE49-F238E27FC236}">
                    <a16:creationId xmlns:a16="http://schemas.microsoft.com/office/drawing/2014/main" id="{8ED661BF-2B42-4A96-81B4-E2162310ED38}"/>
                  </a:ext>
                </a:extLst>
              </p:cNvPr>
              <p:cNvSpPr>
                <a:spLocks/>
              </p:cNvSpPr>
              <p:nvPr/>
            </p:nvSpPr>
            <p:spPr bwMode="auto">
              <a:xfrm>
                <a:off x="4199286" y="1793168"/>
                <a:ext cx="773262" cy="552684"/>
              </a:xfrm>
              <a:custGeom>
                <a:avLst/>
                <a:gdLst>
                  <a:gd name="T0" fmla="*/ 308 w 316"/>
                  <a:gd name="T1" fmla="*/ 151 h 226"/>
                  <a:gd name="T2" fmla="*/ 306 w 316"/>
                  <a:gd name="T3" fmla="*/ 178 h 226"/>
                  <a:gd name="T4" fmla="*/ 278 w 316"/>
                  <a:gd name="T5" fmla="*/ 178 h 226"/>
                  <a:gd name="T6" fmla="*/ 261 w 316"/>
                  <a:gd name="T7" fmla="*/ 184 h 226"/>
                  <a:gd name="T8" fmla="*/ 262 w 316"/>
                  <a:gd name="T9" fmla="*/ 197 h 226"/>
                  <a:gd name="T10" fmla="*/ 268 w 316"/>
                  <a:gd name="T11" fmla="*/ 209 h 226"/>
                  <a:gd name="T12" fmla="*/ 260 w 316"/>
                  <a:gd name="T13" fmla="*/ 207 h 226"/>
                  <a:gd name="T14" fmla="*/ 258 w 316"/>
                  <a:gd name="T15" fmla="*/ 219 h 226"/>
                  <a:gd name="T16" fmla="*/ 248 w 316"/>
                  <a:gd name="T17" fmla="*/ 205 h 226"/>
                  <a:gd name="T18" fmla="*/ 233 w 316"/>
                  <a:gd name="T19" fmla="*/ 180 h 226"/>
                  <a:gd name="T20" fmla="*/ 214 w 316"/>
                  <a:gd name="T21" fmla="*/ 155 h 226"/>
                  <a:gd name="T22" fmla="*/ 188 w 316"/>
                  <a:gd name="T23" fmla="*/ 138 h 226"/>
                  <a:gd name="T24" fmla="*/ 176 w 316"/>
                  <a:gd name="T25" fmla="*/ 137 h 226"/>
                  <a:gd name="T26" fmla="*/ 188 w 316"/>
                  <a:gd name="T27" fmla="*/ 159 h 226"/>
                  <a:gd name="T28" fmla="*/ 205 w 316"/>
                  <a:gd name="T29" fmla="*/ 171 h 226"/>
                  <a:gd name="T30" fmla="*/ 215 w 316"/>
                  <a:gd name="T31" fmla="*/ 184 h 226"/>
                  <a:gd name="T32" fmla="*/ 210 w 316"/>
                  <a:gd name="T33" fmla="*/ 198 h 226"/>
                  <a:gd name="T34" fmla="*/ 205 w 316"/>
                  <a:gd name="T35" fmla="*/ 197 h 226"/>
                  <a:gd name="T36" fmla="*/ 189 w 316"/>
                  <a:gd name="T37" fmla="*/ 178 h 226"/>
                  <a:gd name="T38" fmla="*/ 149 w 316"/>
                  <a:gd name="T39" fmla="*/ 145 h 226"/>
                  <a:gd name="T40" fmla="*/ 109 w 316"/>
                  <a:gd name="T41" fmla="*/ 154 h 226"/>
                  <a:gd name="T42" fmla="*/ 88 w 316"/>
                  <a:gd name="T43" fmla="*/ 177 h 226"/>
                  <a:gd name="T44" fmla="*/ 66 w 316"/>
                  <a:gd name="T45" fmla="*/ 212 h 226"/>
                  <a:gd name="T46" fmla="*/ 47 w 316"/>
                  <a:gd name="T47" fmla="*/ 220 h 226"/>
                  <a:gd name="T48" fmla="*/ 6 w 316"/>
                  <a:gd name="T49" fmla="*/ 217 h 226"/>
                  <a:gd name="T50" fmla="*/ 0 w 316"/>
                  <a:gd name="T51" fmla="*/ 199 h 226"/>
                  <a:gd name="T52" fmla="*/ 2 w 316"/>
                  <a:gd name="T53" fmla="*/ 160 h 226"/>
                  <a:gd name="T54" fmla="*/ 31 w 316"/>
                  <a:gd name="T55" fmla="*/ 153 h 226"/>
                  <a:gd name="T56" fmla="*/ 58 w 316"/>
                  <a:gd name="T57" fmla="*/ 156 h 226"/>
                  <a:gd name="T58" fmla="*/ 68 w 316"/>
                  <a:gd name="T59" fmla="*/ 134 h 226"/>
                  <a:gd name="T60" fmla="*/ 67 w 316"/>
                  <a:gd name="T61" fmla="*/ 125 h 226"/>
                  <a:gd name="T62" fmla="*/ 39 w 316"/>
                  <a:gd name="T63" fmla="*/ 106 h 226"/>
                  <a:gd name="T64" fmla="*/ 57 w 316"/>
                  <a:gd name="T65" fmla="*/ 102 h 226"/>
                  <a:gd name="T66" fmla="*/ 62 w 316"/>
                  <a:gd name="T67" fmla="*/ 93 h 226"/>
                  <a:gd name="T68" fmla="*/ 74 w 316"/>
                  <a:gd name="T69" fmla="*/ 94 h 226"/>
                  <a:gd name="T70" fmla="*/ 95 w 316"/>
                  <a:gd name="T71" fmla="*/ 76 h 226"/>
                  <a:gd name="T72" fmla="*/ 114 w 316"/>
                  <a:gd name="T73" fmla="*/ 58 h 226"/>
                  <a:gd name="T74" fmla="*/ 135 w 316"/>
                  <a:gd name="T75" fmla="*/ 47 h 226"/>
                  <a:gd name="T76" fmla="*/ 147 w 316"/>
                  <a:gd name="T77" fmla="*/ 35 h 226"/>
                  <a:gd name="T78" fmla="*/ 159 w 316"/>
                  <a:gd name="T79" fmla="*/ 3 h 226"/>
                  <a:gd name="T80" fmla="*/ 163 w 316"/>
                  <a:gd name="T81" fmla="*/ 16 h 226"/>
                  <a:gd name="T82" fmla="*/ 156 w 316"/>
                  <a:gd name="T83" fmla="*/ 35 h 226"/>
                  <a:gd name="T84" fmla="*/ 165 w 316"/>
                  <a:gd name="T85" fmla="*/ 42 h 226"/>
                  <a:gd name="T86" fmla="*/ 188 w 316"/>
                  <a:gd name="T87" fmla="*/ 44 h 226"/>
                  <a:gd name="T88" fmla="*/ 217 w 316"/>
                  <a:gd name="T89" fmla="*/ 32 h 226"/>
                  <a:gd name="T90" fmla="*/ 246 w 316"/>
                  <a:gd name="T91" fmla="*/ 35 h 226"/>
                  <a:gd name="T92" fmla="*/ 265 w 316"/>
                  <a:gd name="T93" fmla="*/ 61 h 226"/>
                  <a:gd name="T94" fmla="*/ 260 w 316"/>
                  <a:gd name="T95" fmla="*/ 100 h 226"/>
                  <a:gd name="T96" fmla="*/ 306 w 316"/>
                  <a:gd name="T97" fmla="*/ 117 h 226"/>
                  <a:gd name="T98" fmla="*/ 308 w 316"/>
                  <a:gd name="T99" fmla="*/ 133 h 226"/>
                  <a:gd name="T100" fmla="*/ 310 w 316"/>
                  <a:gd name="T101" fmla="*/ 14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226">
                    <a:moveTo>
                      <a:pt x="310" y="140"/>
                    </a:moveTo>
                    <a:cubicBezTo>
                      <a:pt x="309" y="145"/>
                      <a:pt x="309" y="142"/>
                      <a:pt x="308" y="144"/>
                    </a:cubicBezTo>
                    <a:cubicBezTo>
                      <a:pt x="308" y="151"/>
                      <a:pt x="308" y="151"/>
                      <a:pt x="308" y="151"/>
                    </a:cubicBezTo>
                    <a:cubicBezTo>
                      <a:pt x="305" y="154"/>
                      <a:pt x="300" y="160"/>
                      <a:pt x="300" y="164"/>
                    </a:cubicBezTo>
                    <a:cubicBezTo>
                      <a:pt x="300" y="170"/>
                      <a:pt x="308" y="174"/>
                      <a:pt x="309" y="176"/>
                    </a:cubicBezTo>
                    <a:cubicBezTo>
                      <a:pt x="308" y="178"/>
                      <a:pt x="307" y="177"/>
                      <a:pt x="306" y="178"/>
                    </a:cubicBezTo>
                    <a:cubicBezTo>
                      <a:pt x="303" y="178"/>
                      <a:pt x="301" y="177"/>
                      <a:pt x="298" y="178"/>
                    </a:cubicBezTo>
                    <a:cubicBezTo>
                      <a:pt x="295" y="180"/>
                      <a:pt x="294" y="184"/>
                      <a:pt x="290" y="184"/>
                    </a:cubicBezTo>
                    <a:cubicBezTo>
                      <a:pt x="286" y="184"/>
                      <a:pt x="283" y="178"/>
                      <a:pt x="278" y="178"/>
                    </a:cubicBezTo>
                    <a:cubicBezTo>
                      <a:pt x="273" y="178"/>
                      <a:pt x="272" y="181"/>
                      <a:pt x="268" y="182"/>
                    </a:cubicBezTo>
                    <a:cubicBezTo>
                      <a:pt x="269" y="184"/>
                      <a:pt x="269" y="186"/>
                      <a:pt x="268" y="188"/>
                    </a:cubicBezTo>
                    <a:cubicBezTo>
                      <a:pt x="264" y="188"/>
                      <a:pt x="264" y="184"/>
                      <a:pt x="261" y="184"/>
                    </a:cubicBezTo>
                    <a:cubicBezTo>
                      <a:pt x="260" y="184"/>
                      <a:pt x="258" y="186"/>
                      <a:pt x="258" y="187"/>
                    </a:cubicBezTo>
                    <a:cubicBezTo>
                      <a:pt x="263" y="193"/>
                      <a:pt x="263" y="193"/>
                      <a:pt x="263" y="193"/>
                    </a:cubicBezTo>
                    <a:cubicBezTo>
                      <a:pt x="263" y="195"/>
                      <a:pt x="262" y="196"/>
                      <a:pt x="262" y="197"/>
                    </a:cubicBezTo>
                    <a:cubicBezTo>
                      <a:pt x="262" y="198"/>
                      <a:pt x="270" y="205"/>
                      <a:pt x="272" y="205"/>
                    </a:cubicBezTo>
                    <a:cubicBezTo>
                      <a:pt x="272" y="206"/>
                      <a:pt x="273" y="207"/>
                      <a:pt x="273" y="207"/>
                    </a:cubicBezTo>
                    <a:cubicBezTo>
                      <a:pt x="272" y="208"/>
                      <a:pt x="269" y="207"/>
                      <a:pt x="268" y="209"/>
                    </a:cubicBezTo>
                    <a:cubicBezTo>
                      <a:pt x="268" y="209"/>
                      <a:pt x="268" y="209"/>
                      <a:pt x="268" y="209"/>
                    </a:cubicBezTo>
                    <a:cubicBezTo>
                      <a:pt x="265" y="209"/>
                      <a:pt x="262" y="206"/>
                      <a:pt x="260" y="205"/>
                    </a:cubicBezTo>
                    <a:cubicBezTo>
                      <a:pt x="260" y="207"/>
                      <a:pt x="260" y="207"/>
                      <a:pt x="260" y="207"/>
                    </a:cubicBezTo>
                    <a:cubicBezTo>
                      <a:pt x="261" y="209"/>
                      <a:pt x="262" y="210"/>
                      <a:pt x="262" y="212"/>
                    </a:cubicBezTo>
                    <a:cubicBezTo>
                      <a:pt x="262" y="214"/>
                      <a:pt x="259" y="217"/>
                      <a:pt x="262" y="219"/>
                    </a:cubicBezTo>
                    <a:cubicBezTo>
                      <a:pt x="261" y="219"/>
                      <a:pt x="258" y="219"/>
                      <a:pt x="258" y="219"/>
                    </a:cubicBezTo>
                    <a:cubicBezTo>
                      <a:pt x="254" y="219"/>
                      <a:pt x="250" y="214"/>
                      <a:pt x="250" y="209"/>
                    </a:cubicBezTo>
                    <a:cubicBezTo>
                      <a:pt x="250" y="207"/>
                      <a:pt x="252" y="206"/>
                      <a:pt x="253" y="205"/>
                    </a:cubicBezTo>
                    <a:cubicBezTo>
                      <a:pt x="252" y="205"/>
                      <a:pt x="250" y="205"/>
                      <a:pt x="248" y="205"/>
                    </a:cubicBezTo>
                    <a:cubicBezTo>
                      <a:pt x="247" y="205"/>
                      <a:pt x="247" y="202"/>
                      <a:pt x="247" y="202"/>
                    </a:cubicBezTo>
                    <a:cubicBezTo>
                      <a:pt x="246" y="198"/>
                      <a:pt x="243" y="195"/>
                      <a:pt x="241" y="193"/>
                    </a:cubicBezTo>
                    <a:cubicBezTo>
                      <a:pt x="237" y="189"/>
                      <a:pt x="233" y="186"/>
                      <a:pt x="233" y="180"/>
                    </a:cubicBezTo>
                    <a:cubicBezTo>
                      <a:pt x="233" y="177"/>
                      <a:pt x="233" y="175"/>
                      <a:pt x="233" y="173"/>
                    </a:cubicBezTo>
                    <a:cubicBezTo>
                      <a:pt x="233" y="169"/>
                      <a:pt x="226" y="163"/>
                      <a:pt x="222" y="161"/>
                    </a:cubicBezTo>
                    <a:cubicBezTo>
                      <a:pt x="218" y="159"/>
                      <a:pt x="214" y="159"/>
                      <a:pt x="214" y="155"/>
                    </a:cubicBezTo>
                    <a:cubicBezTo>
                      <a:pt x="212" y="155"/>
                      <a:pt x="211" y="155"/>
                      <a:pt x="210" y="155"/>
                    </a:cubicBezTo>
                    <a:cubicBezTo>
                      <a:pt x="203" y="155"/>
                      <a:pt x="196" y="145"/>
                      <a:pt x="196" y="138"/>
                    </a:cubicBezTo>
                    <a:cubicBezTo>
                      <a:pt x="193" y="138"/>
                      <a:pt x="191" y="138"/>
                      <a:pt x="188" y="138"/>
                    </a:cubicBezTo>
                    <a:cubicBezTo>
                      <a:pt x="184" y="138"/>
                      <a:pt x="186" y="132"/>
                      <a:pt x="184" y="131"/>
                    </a:cubicBezTo>
                    <a:cubicBezTo>
                      <a:pt x="181" y="133"/>
                      <a:pt x="174" y="133"/>
                      <a:pt x="174" y="136"/>
                    </a:cubicBezTo>
                    <a:cubicBezTo>
                      <a:pt x="174" y="136"/>
                      <a:pt x="175" y="137"/>
                      <a:pt x="176" y="137"/>
                    </a:cubicBezTo>
                    <a:cubicBezTo>
                      <a:pt x="175" y="139"/>
                      <a:pt x="175" y="141"/>
                      <a:pt x="175" y="143"/>
                    </a:cubicBezTo>
                    <a:cubicBezTo>
                      <a:pt x="175" y="147"/>
                      <a:pt x="177" y="149"/>
                      <a:pt x="181" y="150"/>
                    </a:cubicBezTo>
                    <a:cubicBezTo>
                      <a:pt x="185" y="151"/>
                      <a:pt x="187" y="156"/>
                      <a:pt x="188" y="159"/>
                    </a:cubicBezTo>
                    <a:cubicBezTo>
                      <a:pt x="189" y="163"/>
                      <a:pt x="191" y="167"/>
                      <a:pt x="194" y="168"/>
                    </a:cubicBezTo>
                    <a:cubicBezTo>
                      <a:pt x="198" y="170"/>
                      <a:pt x="201" y="169"/>
                      <a:pt x="205" y="169"/>
                    </a:cubicBezTo>
                    <a:cubicBezTo>
                      <a:pt x="205" y="170"/>
                      <a:pt x="205" y="171"/>
                      <a:pt x="205" y="171"/>
                    </a:cubicBezTo>
                    <a:cubicBezTo>
                      <a:pt x="203" y="175"/>
                      <a:pt x="210" y="176"/>
                      <a:pt x="212" y="177"/>
                    </a:cubicBezTo>
                    <a:cubicBezTo>
                      <a:pt x="218" y="180"/>
                      <a:pt x="225" y="182"/>
                      <a:pt x="224" y="188"/>
                    </a:cubicBezTo>
                    <a:cubicBezTo>
                      <a:pt x="221" y="188"/>
                      <a:pt x="219" y="184"/>
                      <a:pt x="215" y="184"/>
                    </a:cubicBezTo>
                    <a:cubicBezTo>
                      <a:pt x="211" y="184"/>
                      <a:pt x="208" y="186"/>
                      <a:pt x="208" y="188"/>
                    </a:cubicBezTo>
                    <a:cubicBezTo>
                      <a:pt x="208" y="192"/>
                      <a:pt x="213" y="193"/>
                      <a:pt x="213" y="197"/>
                    </a:cubicBezTo>
                    <a:cubicBezTo>
                      <a:pt x="213" y="198"/>
                      <a:pt x="210" y="198"/>
                      <a:pt x="210" y="198"/>
                    </a:cubicBezTo>
                    <a:cubicBezTo>
                      <a:pt x="207" y="201"/>
                      <a:pt x="208" y="207"/>
                      <a:pt x="204" y="207"/>
                    </a:cubicBezTo>
                    <a:cubicBezTo>
                      <a:pt x="202" y="207"/>
                      <a:pt x="200" y="206"/>
                      <a:pt x="200" y="205"/>
                    </a:cubicBezTo>
                    <a:cubicBezTo>
                      <a:pt x="204" y="205"/>
                      <a:pt x="205" y="201"/>
                      <a:pt x="205" y="197"/>
                    </a:cubicBezTo>
                    <a:cubicBezTo>
                      <a:pt x="205" y="193"/>
                      <a:pt x="203" y="192"/>
                      <a:pt x="202" y="189"/>
                    </a:cubicBezTo>
                    <a:cubicBezTo>
                      <a:pt x="202" y="189"/>
                      <a:pt x="195" y="182"/>
                      <a:pt x="194" y="181"/>
                    </a:cubicBezTo>
                    <a:cubicBezTo>
                      <a:pt x="193" y="181"/>
                      <a:pt x="189" y="179"/>
                      <a:pt x="189" y="178"/>
                    </a:cubicBezTo>
                    <a:cubicBezTo>
                      <a:pt x="180" y="176"/>
                      <a:pt x="178" y="173"/>
                      <a:pt x="173" y="168"/>
                    </a:cubicBezTo>
                    <a:cubicBezTo>
                      <a:pt x="171" y="166"/>
                      <a:pt x="167" y="165"/>
                      <a:pt x="166" y="163"/>
                    </a:cubicBezTo>
                    <a:cubicBezTo>
                      <a:pt x="161" y="156"/>
                      <a:pt x="159" y="145"/>
                      <a:pt x="149" y="145"/>
                    </a:cubicBezTo>
                    <a:cubicBezTo>
                      <a:pt x="143" y="145"/>
                      <a:pt x="143" y="148"/>
                      <a:pt x="141" y="149"/>
                    </a:cubicBezTo>
                    <a:cubicBezTo>
                      <a:pt x="135" y="152"/>
                      <a:pt x="131" y="157"/>
                      <a:pt x="125" y="157"/>
                    </a:cubicBezTo>
                    <a:cubicBezTo>
                      <a:pt x="119" y="157"/>
                      <a:pt x="115" y="154"/>
                      <a:pt x="109" y="154"/>
                    </a:cubicBezTo>
                    <a:cubicBezTo>
                      <a:pt x="105" y="154"/>
                      <a:pt x="100" y="157"/>
                      <a:pt x="100" y="161"/>
                    </a:cubicBezTo>
                    <a:cubicBezTo>
                      <a:pt x="102" y="168"/>
                      <a:pt x="102" y="168"/>
                      <a:pt x="102" y="168"/>
                    </a:cubicBezTo>
                    <a:cubicBezTo>
                      <a:pt x="100" y="173"/>
                      <a:pt x="94" y="175"/>
                      <a:pt x="88" y="177"/>
                    </a:cubicBezTo>
                    <a:cubicBezTo>
                      <a:pt x="83" y="178"/>
                      <a:pt x="74" y="190"/>
                      <a:pt x="74" y="196"/>
                    </a:cubicBezTo>
                    <a:cubicBezTo>
                      <a:pt x="74" y="198"/>
                      <a:pt x="76" y="199"/>
                      <a:pt x="77" y="200"/>
                    </a:cubicBezTo>
                    <a:cubicBezTo>
                      <a:pt x="73" y="205"/>
                      <a:pt x="72" y="209"/>
                      <a:pt x="66" y="212"/>
                    </a:cubicBezTo>
                    <a:cubicBezTo>
                      <a:pt x="62" y="213"/>
                      <a:pt x="62" y="221"/>
                      <a:pt x="56" y="219"/>
                    </a:cubicBezTo>
                    <a:cubicBezTo>
                      <a:pt x="56" y="219"/>
                      <a:pt x="56" y="219"/>
                      <a:pt x="56" y="219"/>
                    </a:cubicBezTo>
                    <a:cubicBezTo>
                      <a:pt x="53" y="218"/>
                      <a:pt x="48" y="220"/>
                      <a:pt x="47" y="220"/>
                    </a:cubicBezTo>
                    <a:cubicBezTo>
                      <a:pt x="40" y="220"/>
                      <a:pt x="36" y="226"/>
                      <a:pt x="30" y="226"/>
                    </a:cubicBezTo>
                    <a:cubicBezTo>
                      <a:pt x="26" y="226"/>
                      <a:pt x="25" y="215"/>
                      <a:pt x="19" y="215"/>
                    </a:cubicBezTo>
                    <a:cubicBezTo>
                      <a:pt x="14" y="215"/>
                      <a:pt x="11" y="217"/>
                      <a:pt x="6" y="217"/>
                    </a:cubicBezTo>
                    <a:cubicBezTo>
                      <a:pt x="5" y="217"/>
                      <a:pt x="4" y="215"/>
                      <a:pt x="4" y="215"/>
                    </a:cubicBezTo>
                    <a:cubicBezTo>
                      <a:pt x="4" y="209"/>
                      <a:pt x="4" y="207"/>
                      <a:pt x="4" y="203"/>
                    </a:cubicBezTo>
                    <a:cubicBezTo>
                      <a:pt x="2" y="203"/>
                      <a:pt x="0" y="201"/>
                      <a:pt x="0" y="199"/>
                    </a:cubicBezTo>
                    <a:cubicBezTo>
                      <a:pt x="0" y="195"/>
                      <a:pt x="3" y="195"/>
                      <a:pt x="3" y="193"/>
                    </a:cubicBezTo>
                    <a:cubicBezTo>
                      <a:pt x="3" y="185"/>
                      <a:pt x="5" y="178"/>
                      <a:pt x="5" y="170"/>
                    </a:cubicBezTo>
                    <a:cubicBezTo>
                      <a:pt x="5" y="166"/>
                      <a:pt x="2" y="162"/>
                      <a:pt x="2" y="160"/>
                    </a:cubicBezTo>
                    <a:cubicBezTo>
                      <a:pt x="2" y="158"/>
                      <a:pt x="12" y="152"/>
                      <a:pt x="14" y="152"/>
                    </a:cubicBezTo>
                    <a:cubicBezTo>
                      <a:pt x="15" y="152"/>
                      <a:pt x="16" y="153"/>
                      <a:pt x="18" y="153"/>
                    </a:cubicBezTo>
                    <a:cubicBezTo>
                      <a:pt x="31" y="153"/>
                      <a:pt x="31" y="153"/>
                      <a:pt x="31" y="153"/>
                    </a:cubicBezTo>
                    <a:cubicBezTo>
                      <a:pt x="32" y="154"/>
                      <a:pt x="34" y="154"/>
                      <a:pt x="36" y="155"/>
                    </a:cubicBezTo>
                    <a:cubicBezTo>
                      <a:pt x="50" y="155"/>
                      <a:pt x="50" y="155"/>
                      <a:pt x="50" y="155"/>
                    </a:cubicBezTo>
                    <a:cubicBezTo>
                      <a:pt x="53" y="154"/>
                      <a:pt x="55" y="156"/>
                      <a:pt x="58" y="156"/>
                    </a:cubicBezTo>
                    <a:cubicBezTo>
                      <a:pt x="60" y="156"/>
                      <a:pt x="64" y="154"/>
                      <a:pt x="65" y="154"/>
                    </a:cubicBezTo>
                    <a:cubicBezTo>
                      <a:pt x="65" y="149"/>
                      <a:pt x="68" y="147"/>
                      <a:pt x="68" y="141"/>
                    </a:cubicBezTo>
                    <a:cubicBezTo>
                      <a:pt x="68" y="140"/>
                      <a:pt x="68" y="135"/>
                      <a:pt x="68" y="134"/>
                    </a:cubicBezTo>
                    <a:cubicBezTo>
                      <a:pt x="68" y="134"/>
                      <a:pt x="68" y="134"/>
                      <a:pt x="68" y="134"/>
                    </a:cubicBezTo>
                    <a:cubicBezTo>
                      <a:pt x="68" y="133"/>
                      <a:pt x="69" y="131"/>
                      <a:pt x="69" y="130"/>
                    </a:cubicBezTo>
                    <a:cubicBezTo>
                      <a:pt x="69" y="127"/>
                      <a:pt x="67" y="128"/>
                      <a:pt x="67" y="125"/>
                    </a:cubicBezTo>
                    <a:cubicBezTo>
                      <a:pt x="61" y="125"/>
                      <a:pt x="60" y="120"/>
                      <a:pt x="60" y="116"/>
                    </a:cubicBezTo>
                    <a:cubicBezTo>
                      <a:pt x="58" y="115"/>
                      <a:pt x="58" y="114"/>
                      <a:pt x="56" y="114"/>
                    </a:cubicBezTo>
                    <a:cubicBezTo>
                      <a:pt x="52" y="112"/>
                      <a:pt x="39" y="110"/>
                      <a:pt x="39" y="106"/>
                    </a:cubicBezTo>
                    <a:cubicBezTo>
                      <a:pt x="39" y="106"/>
                      <a:pt x="39" y="105"/>
                      <a:pt x="39" y="104"/>
                    </a:cubicBezTo>
                    <a:cubicBezTo>
                      <a:pt x="39" y="102"/>
                      <a:pt x="47" y="100"/>
                      <a:pt x="50" y="99"/>
                    </a:cubicBezTo>
                    <a:cubicBezTo>
                      <a:pt x="50" y="101"/>
                      <a:pt x="55" y="102"/>
                      <a:pt x="57" y="102"/>
                    </a:cubicBezTo>
                    <a:cubicBezTo>
                      <a:pt x="60" y="102"/>
                      <a:pt x="63" y="101"/>
                      <a:pt x="64" y="101"/>
                    </a:cubicBezTo>
                    <a:cubicBezTo>
                      <a:pt x="64" y="99"/>
                      <a:pt x="64" y="99"/>
                      <a:pt x="64" y="99"/>
                    </a:cubicBezTo>
                    <a:cubicBezTo>
                      <a:pt x="62" y="98"/>
                      <a:pt x="63" y="94"/>
                      <a:pt x="62" y="93"/>
                    </a:cubicBezTo>
                    <a:cubicBezTo>
                      <a:pt x="62" y="91"/>
                      <a:pt x="62" y="91"/>
                      <a:pt x="62" y="91"/>
                    </a:cubicBezTo>
                    <a:cubicBezTo>
                      <a:pt x="65" y="91"/>
                      <a:pt x="65" y="91"/>
                      <a:pt x="65" y="91"/>
                    </a:cubicBezTo>
                    <a:cubicBezTo>
                      <a:pt x="68" y="93"/>
                      <a:pt x="70" y="94"/>
                      <a:pt x="74" y="94"/>
                    </a:cubicBezTo>
                    <a:cubicBezTo>
                      <a:pt x="76" y="94"/>
                      <a:pt x="78" y="92"/>
                      <a:pt x="79" y="90"/>
                    </a:cubicBezTo>
                    <a:cubicBezTo>
                      <a:pt x="87" y="90"/>
                      <a:pt x="90" y="84"/>
                      <a:pt x="91" y="77"/>
                    </a:cubicBezTo>
                    <a:cubicBezTo>
                      <a:pt x="93" y="77"/>
                      <a:pt x="94" y="77"/>
                      <a:pt x="95" y="76"/>
                    </a:cubicBezTo>
                    <a:cubicBezTo>
                      <a:pt x="97" y="76"/>
                      <a:pt x="109" y="71"/>
                      <a:pt x="110" y="70"/>
                    </a:cubicBezTo>
                    <a:cubicBezTo>
                      <a:pt x="112" y="68"/>
                      <a:pt x="111" y="64"/>
                      <a:pt x="111" y="61"/>
                    </a:cubicBezTo>
                    <a:cubicBezTo>
                      <a:pt x="111" y="60"/>
                      <a:pt x="114" y="58"/>
                      <a:pt x="114" y="58"/>
                    </a:cubicBezTo>
                    <a:cubicBezTo>
                      <a:pt x="118" y="54"/>
                      <a:pt x="122" y="49"/>
                      <a:pt x="129" y="49"/>
                    </a:cubicBezTo>
                    <a:cubicBezTo>
                      <a:pt x="132" y="49"/>
                      <a:pt x="131" y="50"/>
                      <a:pt x="133" y="49"/>
                    </a:cubicBezTo>
                    <a:cubicBezTo>
                      <a:pt x="134" y="50"/>
                      <a:pt x="134" y="48"/>
                      <a:pt x="135" y="47"/>
                    </a:cubicBezTo>
                    <a:cubicBezTo>
                      <a:pt x="137" y="45"/>
                      <a:pt x="140" y="47"/>
                      <a:pt x="142" y="47"/>
                    </a:cubicBezTo>
                    <a:cubicBezTo>
                      <a:pt x="144" y="47"/>
                      <a:pt x="149" y="44"/>
                      <a:pt x="149" y="42"/>
                    </a:cubicBezTo>
                    <a:cubicBezTo>
                      <a:pt x="149" y="40"/>
                      <a:pt x="147" y="35"/>
                      <a:pt x="147" y="35"/>
                    </a:cubicBezTo>
                    <a:cubicBezTo>
                      <a:pt x="145" y="27"/>
                      <a:pt x="141" y="25"/>
                      <a:pt x="141" y="18"/>
                    </a:cubicBezTo>
                    <a:cubicBezTo>
                      <a:pt x="141" y="6"/>
                      <a:pt x="152" y="5"/>
                      <a:pt x="159" y="0"/>
                    </a:cubicBezTo>
                    <a:cubicBezTo>
                      <a:pt x="159" y="3"/>
                      <a:pt x="159" y="3"/>
                      <a:pt x="159" y="3"/>
                    </a:cubicBezTo>
                    <a:cubicBezTo>
                      <a:pt x="158" y="6"/>
                      <a:pt x="157" y="8"/>
                      <a:pt x="157" y="11"/>
                    </a:cubicBezTo>
                    <a:cubicBezTo>
                      <a:pt x="157" y="13"/>
                      <a:pt x="161" y="14"/>
                      <a:pt x="163" y="14"/>
                    </a:cubicBezTo>
                    <a:cubicBezTo>
                      <a:pt x="163" y="15"/>
                      <a:pt x="163" y="15"/>
                      <a:pt x="163" y="16"/>
                    </a:cubicBezTo>
                    <a:cubicBezTo>
                      <a:pt x="163" y="17"/>
                      <a:pt x="160" y="18"/>
                      <a:pt x="159" y="19"/>
                    </a:cubicBezTo>
                    <a:cubicBezTo>
                      <a:pt x="157" y="22"/>
                      <a:pt x="153" y="24"/>
                      <a:pt x="153" y="30"/>
                    </a:cubicBezTo>
                    <a:cubicBezTo>
                      <a:pt x="153" y="32"/>
                      <a:pt x="155" y="34"/>
                      <a:pt x="156" y="35"/>
                    </a:cubicBezTo>
                    <a:cubicBezTo>
                      <a:pt x="156" y="36"/>
                      <a:pt x="157" y="37"/>
                      <a:pt x="156" y="38"/>
                    </a:cubicBezTo>
                    <a:cubicBezTo>
                      <a:pt x="159" y="38"/>
                      <a:pt x="161" y="39"/>
                      <a:pt x="163" y="39"/>
                    </a:cubicBezTo>
                    <a:cubicBezTo>
                      <a:pt x="164" y="40"/>
                      <a:pt x="164" y="42"/>
                      <a:pt x="165" y="42"/>
                    </a:cubicBezTo>
                    <a:cubicBezTo>
                      <a:pt x="173" y="42"/>
                      <a:pt x="178" y="36"/>
                      <a:pt x="185" y="37"/>
                    </a:cubicBezTo>
                    <a:cubicBezTo>
                      <a:pt x="185" y="38"/>
                      <a:pt x="183" y="39"/>
                      <a:pt x="183" y="40"/>
                    </a:cubicBezTo>
                    <a:cubicBezTo>
                      <a:pt x="183" y="40"/>
                      <a:pt x="188" y="44"/>
                      <a:pt x="188" y="44"/>
                    </a:cubicBezTo>
                    <a:cubicBezTo>
                      <a:pt x="191" y="44"/>
                      <a:pt x="192" y="42"/>
                      <a:pt x="193" y="41"/>
                    </a:cubicBezTo>
                    <a:cubicBezTo>
                      <a:pt x="198" y="39"/>
                      <a:pt x="202" y="40"/>
                      <a:pt x="206" y="38"/>
                    </a:cubicBezTo>
                    <a:cubicBezTo>
                      <a:pt x="209" y="37"/>
                      <a:pt x="213" y="32"/>
                      <a:pt x="217" y="32"/>
                    </a:cubicBezTo>
                    <a:cubicBezTo>
                      <a:pt x="220" y="32"/>
                      <a:pt x="224" y="33"/>
                      <a:pt x="226" y="34"/>
                    </a:cubicBezTo>
                    <a:cubicBezTo>
                      <a:pt x="226" y="35"/>
                      <a:pt x="225" y="36"/>
                      <a:pt x="225" y="37"/>
                    </a:cubicBezTo>
                    <a:cubicBezTo>
                      <a:pt x="233" y="37"/>
                      <a:pt x="240" y="35"/>
                      <a:pt x="246" y="35"/>
                    </a:cubicBezTo>
                    <a:cubicBezTo>
                      <a:pt x="251" y="35"/>
                      <a:pt x="255" y="35"/>
                      <a:pt x="260" y="35"/>
                    </a:cubicBezTo>
                    <a:cubicBezTo>
                      <a:pt x="266" y="35"/>
                      <a:pt x="269" y="46"/>
                      <a:pt x="269" y="52"/>
                    </a:cubicBezTo>
                    <a:cubicBezTo>
                      <a:pt x="269" y="56"/>
                      <a:pt x="265" y="58"/>
                      <a:pt x="265" y="61"/>
                    </a:cubicBezTo>
                    <a:cubicBezTo>
                      <a:pt x="265" y="67"/>
                      <a:pt x="271" y="71"/>
                      <a:pt x="271" y="77"/>
                    </a:cubicBezTo>
                    <a:cubicBezTo>
                      <a:pt x="271" y="80"/>
                      <a:pt x="265" y="81"/>
                      <a:pt x="264" y="83"/>
                    </a:cubicBezTo>
                    <a:cubicBezTo>
                      <a:pt x="261" y="88"/>
                      <a:pt x="260" y="93"/>
                      <a:pt x="260" y="100"/>
                    </a:cubicBezTo>
                    <a:cubicBezTo>
                      <a:pt x="260" y="108"/>
                      <a:pt x="265" y="106"/>
                      <a:pt x="272" y="106"/>
                    </a:cubicBezTo>
                    <a:cubicBezTo>
                      <a:pt x="281" y="106"/>
                      <a:pt x="285" y="102"/>
                      <a:pt x="292" y="102"/>
                    </a:cubicBezTo>
                    <a:cubicBezTo>
                      <a:pt x="300" y="102"/>
                      <a:pt x="298" y="117"/>
                      <a:pt x="306" y="117"/>
                    </a:cubicBezTo>
                    <a:cubicBezTo>
                      <a:pt x="306" y="129"/>
                      <a:pt x="306" y="129"/>
                      <a:pt x="306" y="129"/>
                    </a:cubicBezTo>
                    <a:cubicBezTo>
                      <a:pt x="306" y="130"/>
                      <a:pt x="306" y="130"/>
                      <a:pt x="307" y="131"/>
                    </a:cubicBezTo>
                    <a:cubicBezTo>
                      <a:pt x="308" y="133"/>
                      <a:pt x="308" y="133"/>
                      <a:pt x="308" y="133"/>
                    </a:cubicBezTo>
                    <a:cubicBezTo>
                      <a:pt x="310" y="133"/>
                      <a:pt x="313" y="131"/>
                      <a:pt x="315" y="131"/>
                    </a:cubicBezTo>
                    <a:cubicBezTo>
                      <a:pt x="316" y="132"/>
                      <a:pt x="315" y="134"/>
                      <a:pt x="316" y="135"/>
                    </a:cubicBezTo>
                    <a:cubicBezTo>
                      <a:pt x="313" y="136"/>
                      <a:pt x="310" y="137"/>
                      <a:pt x="310" y="14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0" name="Freeform 62">
                <a:extLst>
                  <a:ext uri="{FF2B5EF4-FFF2-40B4-BE49-F238E27FC236}">
                    <a16:creationId xmlns:a16="http://schemas.microsoft.com/office/drawing/2014/main" id="{8CF2AB23-1735-43A1-B2CE-808D112381AC}"/>
                  </a:ext>
                </a:extLst>
              </p:cNvPr>
              <p:cNvSpPr>
                <a:spLocks/>
              </p:cNvSpPr>
              <p:nvPr/>
            </p:nvSpPr>
            <p:spPr bwMode="auto">
              <a:xfrm>
                <a:off x="4485541" y="1352012"/>
                <a:ext cx="521704" cy="506834"/>
              </a:xfrm>
              <a:custGeom>
                <a:avLst/>
                <a:gdLst>
                  <a:gd name="T0" fmla="*/ 43 w 213"/>
                  <a:gd name="T1" fmla="*/ 154 h 207"/>
                  <a:gd name="T2" fmla="*/ 3 w 213"/>
                  <a:gd name="T3" fmla="*/ 165 h 207"/>
                  <a:gd name="T4" fmla="*/ 8 w 213"/>
                  <a:gd name="T5" fmla="*/ 157 h 207"/>
                  <a:gd name="T6" fmla="*/ 5 w 213"/>
                  <a:gd name="T7" fmla="*/ 151 h 207"/>
                  <a:gd name="T8" fmla="*/ 6 w 213"/>
                  <a:gd name="T9" fmla="*/ 124 h 207"/>
                  <a:gd name="T10" fmla="*/ 36 w 213"/>
                  <a:gd name="T11" fmla="*/ 106 h 207"/>
                  <a:gd name="T12" fmla="*/ 55 w 213"/>
                  <a:gd name="T13" fmla="*/ 84 h 207"/>
                  <a:gd name="T14" fmla="*/ 63 w 213"/>
                  <a:gd name="T15" fmla="*/ 66 h 207"/>
                  <a:gd name="T16" fmla="*/ 92 w 213"/>
                  <a:gd name="T17" fmla="*/ 36 h 207"/>
                  <a:gd name="T18" fmla="*/ 81 w 213"/>
                  <a:gd name="T19" fmla="*/ 37 h 207"/>
                  <a:gd name="T20" fmla="*/ 81 w 213"/>
                  <a:gd name="T21" fmla="*/ 32 h 207"/>
                  <a:gd name="T22" fmla="*/ 86 w 213"/>
                  <a:gd name="T23" fmla="*/ 29 h 207"/>
                  <a:gd name="T24" fmla="*/ 96 w 213"/>
                  <a:gd name="T25" fmla="*/ 37 h 207"/>
                  <a:gd name="T26" fmla="*/ 97 w 213"/>
                  <a:gd name="T27" fmla="*/ 29 h 207"/>
                  <a:gd name="T28" fmla="*/ 109 w 213"/>
                  <a:gd name="T29" fmla="*/ 24 h 207"/>
                  <a:gd name="T30" fmla="*/ 119 w 213"/>
                  <a:gd name="T31" fmla="*/ 18 h 207"/>
                  <a:gd name="T32" fmla="*/ 130 w 213"/>
                  <a:gd name="T33" fmla="*/ 14 h 207"/>
                  <a:gd name="T34" fmla="*/ 143 w 213"/>
                  <a:gd name="T35" fmla="*/ 11 h 207"/>
                  <a:gd name="T36" fmla="*/ 145 w 213"/>
                  <a:gd name="T37" fmla="*/ 3 h 207"/>
                  <a:gd name="T38" fmla="*/ 166 w 213"/>
                  <a:gd name="T39" fmla="*/ 4 h 207"/>
                  <a:gd name="T40" fmla="*/ 173 w 213"/>
                  <a:gd name="T41" fmla="*/ 5 h 207"/>
                  <a:gd name="T42" fmla="*/ 185 w 213"/>
                  <a:gd name="T43" fmla="*/ 2 h 207"/>
                  <a:gd name="T44" fmla="*/ 192 w 213"/>
                  <a:gd name="T45" fmla="*/ 4 h 207"/>
                  <a:gd name="T46" fmla="*/ 191 w 213"/>
                  <a:gd name="T47" fmla="*/ 16 h 207"/>
                  <a:gd name="T48" fmla="*/ 205 w 213"/>
                  <a:gd name="T49" fmla="*/ 21 h 207"/>
                  <a:gd name="T50" fmla="*/ 201 w 213"/>
                  <a:gd name="T51" fmla="*/ 47 h 207"/>
                  <a:gd name="T52" fmla="*/ 201 w 213"/>
                  <a:gd name="T53" fmla="*/ 73 h 207"/>
                  <a:gd name="T54" fmla="*/ 207 w 213"/>
                  <a:gd name="T55" fmla="*/ 96 h 207"/>
                  <a:gd name="T56" fmla="*/ 213 w 213"/>
                  <a:gd name="T57" fmla="*/ 112 h 207"/>
                  <a:gd name="T58" fmla="*/ 166 w 213"/>
                  <a:gd name="T59" fmla="*/ 146 h 207"/>
                  <a:gd name="T60" fmla="*/ 142 w 213"/>
                  <a:gd name="T61" fmla="*/ 147 h 207"/>
                  <a:gd name="T62" fmla="*/ 134 w 213"/>
                  <a:gd name="T63" fmla="*/ 130 h 207"/>
                  <a:gd name="T64" fmla="*/ 128 w 213"/>
                  <a:gd name="T65" fmla="*/ 114 h 207"/>
                  <a:gd name="T66" fmla="*/ 165 w 213"/>
                  <a:gd name="T67" fmla="*/ 85 h 207"/>
                  <a:gd name="T68" fmla="*/ 131 w 213"/>
                  <a:gd name="T69" fmla="*/ 88 h 207"/>
                  <a:gd name="T70" fmla="*/ 112 w 213"/>
                  <a:gd name="T71" fmla="*/ 110 h 207"/>
                  <a:gd name="T72" fmla="*/ 95 w 213"/>
                  <a:gd name="T73" fmla="*/ 131 h 207"/>
                  <a:gd name="T74" fmla="*/ 98 w 213"/>
                  <a:gd name="T75" fmla="*/ 142 h 207"/>
                  <a:gd name="T76" fmla="*/ 99 w 213"/>
                  <a:gd name="T77" fmla="*/ 165 h 207"/>
                  <a:gd name="T78" fmla="*/ 95 w 213"/>
                  <a:gd name="T79" fmla="*/ 184 h 207"/>
                  <a:gd name="T80" fmla="*/ 79 w 213"/>
                  <a:gd name="T81" fmla="*/ 198 h 207"/>
                  <a:gd name="T82" fmla="*/ 59 w 213"/>
                  <a:gd name="T83" fmla="*/ 193 h 207"/>
                  <a:gd name="T84" fmla="*/ 53 w 213"/>
                  <a:gd name="T85" fmla="*/ 175 h 207"/>
                  <a:gd name="T86" fmla="*/ 49 w 213"/>
                  <a:gd name="T87" fmla="*/ 16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7">
                    <a:moveTo>
                      <a:pt x="49" y="161"/>
                    </a:moveTo>
                    <a:cubicBezTo>
                      <a:pt x="46" y="159"/>
                      <a:pt x="45" y="157"/>
                      <a:pt x="43" y="154"/>
                    </a:cubicBezTo>
                    <a:cubicBezTo>
                      <a:pt x="37" y="162"/>
                      <a:pt x="28" y="173"/>
                      <a:pt x="16" y="173"/>
                    </a:cubicBezTo>
                    <a:cubicBezTo>
                      <a:pt x="14" y="173"/>
                      <a:pt x="3" y="166"/>
                      <a:pt x="3" y="165"/>
                    </a:cubicBezTo>
                    <a:cubicBezTo>
                      <a:pt x="3" y="163"/>
                      <a:pt x="7" y="162"/>
                      <a:pt x="8" y="161"/>
                    </a:cubicBezTo>
                    <a:cubicBezTo>
                      <a:pt x="8" y="157"/>
                      <a:pt x="8" y="157"/>
                      <a:pt x="8" y="157"/>
                    </a:cubicBezTo>
                    <a:cubicBezTo>
                      <a:pt x="4" y="157"/>
                      <a:pt x="4" y="157"/>
                      <a:pt x="0" y="158"/>
                    </a:cubicBezTo>
                    <a:cubicBezTo>
                      <a:pt x="0" y="156"/>
                      <a:pt x="3" y="153"/>
                      <a:pt x="5" y="151"/>
                    </a:cubicBezTo>
                    <a:cubicBezTo>
                      <a:pt x="1" y="146"/>
                      <a:pt x="0" y="138"/>
                      <a:pt x="0" y="130"/>
                    </a:cubicBezTo>
                    <a:cubicBezTo>
                      <a:pt x="0" y="126"/>
                      <a:pt x="5" y="126"/>
                      <a:pt x="6" y="124"/>
                    </a:cubicBezTo>
                    <a:cubicBezTo>
                      <a:pt x="10" y="119"/>
                      <a:pt x="13" y="115"/>
                      <a:pt x="19" y="114"/>
                    </a:cubicBezTo>
                    <a:cubicBezTo>
                      <a:pt x="24" y="112"/>
                      <a:pt x="26" y="105"/>
                      <a:pt x="36" y="106"/>
                    </a:cubicBezTo>
                    <a:cubicBezTo>
                      <a:pt x="33" y="106"/>
                      <a:pt x="32" y="105"/>
                      <a:pt x="29" y="104"/>
                    </a:cubicBezTo>
                    <a:cubicBezTo>
                      <a:pt x="42" y="101"/>
                      <a:pt x="46" y="91"/>
                      <a:pt x="55" y="84"/>
                    </a:cubicBezTo>
                    <a:cubicBezTo>
                      <a:pt x="59" y="82"/>
                      <a:pt x="58" y="73"/>
                      <a:pt x="60" y="73"/>
                    </a:cubicBezTo>
                    <a:cubicBezTo>
                      <a:pt x="60" y="73"/>
                      <a:pt x="63" y="67"/>
                      <a:pt x="63" y="66"/>
                    </a:cubicBezTo>
                    <a:cubicBezTo>
                      <a:pt x="67" y="61"/>
                      <a:pt x="71" y="57"/>
                      <a:pt x="77" y="54"/>
                    </a:cubicBezTo>
                    <a:cubicBezTo>
                      <a:pt x="83" y="52"/>
                      <a:pt x="91" y="42"/>
                      <a:pt x="92" y="36"/>
                    </a:cubicBezTo>
                    <a:cubicBezTo>
                      <a:pt x="85" y="38"/>
                      <a:pt x="82" y="41"/>
                      <a:pt x="75" y="41"/>
                    </a:cubicBezTo>
                    <a:cubicBezTo>
                      <a:pt x="77" y="39"/>
                      <a:pt x="80" y="38"/>
                      <a:pt x="81" y="37"/>
                    </a:cubicBezTo>
                    <a:cubicBezTo>
                      <a:pt x="79" y="37"/>
                      <a:pt x="77" y="36"/>
                      <a:pt x="77" y="36"/>
                    </a:cubicBezTo>
                    <a:cubicBezTo>
                      <a:pt x="77" y="34"/>
                      <a:pt x="79" y="32"/>
                      <a:pt x="81" y="32"/>
                    </a:cubicBezTo>
                    <a:cubicBezTo>
                      <a:pt x="82" y="32"/>
                      <a:pt x="82" y="33"/>
                      <a:pt x="83" y="33"/>
                    </a:cubicBezTo>
                    <a:cubicBezTo>
                      <a:pt x="84" y="31"/>
                      <a:pt x="85" y="30"/>
                      <a:pt x="86" y="29"/>
                    </a:cubicBezTo>
                    <a:cubicBezTo>
                      <a:pt x="87" y="31"/>
                      <a:pt x="88" y="32"/>
                      <a:pt x="87" y="34"/>
                    </a:cubicBezTo>
                    <a:cubicBezTo>
                      <a:pt x="91" y="34"/>
                      <a:pt x="92" y="37"/>
                      <a:pt x="96" y="37"/>
                    </a:cubicBezTo>
                    <a:cubicBezTo>
                      <a:pt x="98" y="37"/>
                      <a:pt x="101" y="30"/>
                      <a:pt x="101" y="30"/>
                    </a:cubicBezTo>
                    <a:cubicBezTo>
                      <a:pt x="99" y="29"/>
                      <a:pt x="99" y="29"/>
                      <a:pt x="97" y="29"/>
                    </a:cubicBezTo>
                    <a:cubicBezTo>
                      <a:pt x="98" y="27"/>
                      <a:pt x="100" y="25"/>
                      <a:pt x="103" y="25"/>
                    </a:cubicBezTo>
                    <a:cubicBezTo>
                      <a:pt x="105" y="25"/>
                      <a:pt x="107" y="25"/>
                      <a:pt x="109" y="24"/>
                    </a:cubicBezTo>
                    <a:cubicBezTo>
                      <a:pt x="108" y="23"/>
                      <a:pt x="108" y="23"/>
                      <a:pt x="107" y="22"/>
                    </a:cubicBezTo>
                    <a:cubicBezTo>
                      <a:pt x="110" y="19"/>
                      <a:pt x="115" y="19"/>
                      <a:pt x="119" y="18"/>
                    </a:cubicBezTo>
                    <a:cubicBezTo>
                      <a:pt x="119" y="22"/>
                      <a:pt x="119" y="22"/>
                      <a:pt x="119" y="22"/>
                    </a:cubicBezTo>
                    <a:cubicBezTo>
                      <a:pt x="123" y="21"/>
                      <a:pt x="124" y="14"/>
                      <a:pt x="130" y="14"/>
                    </a:cubicBezTo>
                    <a:cubicBezTo>
                      <a:pt x="130" y="19"/>
                      <a:pt x="130" y="19"/>
                      <a:pt x="130" y="19"/>
                    </a:cubicBezTo>
                    <a:cubicBezTo>
                      <a:pt x="133" y="12"/>
                      <a:pt x="138" y="14"/>
                      <a:pt x="143" y="11"/>
                    </a:cubicBezTo>
                    <a:cubicBezTo>
                      <a:pt x="141" y="10"/>
                      <a:pt x="139" y="9"/>
                      <a:pt x="139" y="7"/>
                    </a:cubicBezTo>
                    <a:cubicBezTo>
                      <a:pt x="139" y="6"/>
                      <a:pt x="144" y="5"/>
                      <a:pt x="145" y="3"/>
                    </a:cubicBezTo>
                    <a:cubicBezTo>
                      <a:pt x="147" y="5"/>
                      <a:pt x="149" y="7"/>
                      <a:pt x="151" y="7"/>
                    </a:cubicBezTo>
                    <a:cubicBezTo>
                      <a:pt x="156" y="7"/>
                      <a:pt x="166" y="0"/>
                      <a:pt x="166" y="4"/>
                    </a:cubicBezTo>
                    <a:cubicBezTo>
                      <a:pt x="166" y="8"/>
                      <a:pt x="162" y="9"/>
                      <a:pt x="160" y="13"/>
                    </a:cubicBezTo>
                    <a:cubicBezTo>
                      <a:pt x="166" y="14"/>
                      <a:pt x="168" y="7"/>
                      <a:pt x="173" y="5"/>
                    </a:cubicBezTo>
                    <a:cubicBezTo>
                      <a:pt x="174" y="7"/>
                      <a:pt x="174" y="8"/>
                      <a:pt x="174" y="10"/>
                    </a:cubicBezTo>
                    <a:cubicBezTo>
                      <a:pt x="178" y="6"/>
                      <a:pt x="180" y="5"/>
                      <a:pt x="185" y="2"/>
                    </a:cubicBezTo>
                    <a:cubicBezTo>
                      <a:pt x="185" y="5"/>
                      <a:pt x="185" y="8"/>
                      <a:pt x="188" y="8"/>
                    </a:cubicBezTo>
                    <a:cubicBezTo>
                      <a:pt x="189" y="6"/>
                      <a:pt x="190" y="4"/>
                      <a:pt x="192" y="4"/>
                    </a:cubicBezTo>
                    <a:cubicBezTo>
                      <a:pt x="194" y="4"/>
                      <a:pt x="200" y="7"/>
                      <a:pt x="202" y="9"/>
                    </a:cubicBezTo>
                    <a:cubicBezTo>
                      <a:pt x="200" y="16"/>
                      <a:pt x="197" y="13"/>
                      <a:pt x="191" y="16"/>
                    </a:cubicBezTo>
                    <a:cubicBezTo>
                      <a:pt x="194" y="18"/>
                      <a:pt x="196" y="18"/>
                      <a:pt x="196" y="20"/>
                    </a:cubicBezTo>
                    <a:cubicBezTo>
                      <a:pt x="198" y="20"/>
                      <a:pt x="204" y="21"/>
                      <a:pt x="205" y="21"/>
                    </a:cubicBezTo>
                    <a:cubicBezTo>
                      <a:pt x="201" y="24"/>
                      <a:pt x="191" y="29"/>
                      <a:pt x="191" y="36"/>
                    </a:cubicBezTo>
                    <a:cubicBezTo>
                      <a:pt x="191" y="41"/>
                      <a:pt x="201" y="41"/>
                      <a:pt x="201" y="47"/>
                    </a:cubicBezTo>
                    <a:cubicBezTo>
                      <a:pt x="201" y="52"/>
                      <a:pt x="196" y="54"/>
                      <a:pt x="196" y="59"/>
                    </a:cubicBezTo>
                    <a:cubicBezTo>
                      <a:pt x="196" y="65"/>
                      <a:pt x="201" y="68"/>
                      <a:pt x="201" y="73"/>
                    </a:cubicBezTo>
                    <a:cubicBezTo>
                      <a:pt x="201" y="77"/>
                      <a:pt x="199" y="79"/>
                      <a:pt x="199" y="82"/>
                    </a:cubicBezTo>
                    <a:cubicBezTo>
                      <a:pt x="199" y="88"/>
                      <a:pt x="207" y="90"/>
                      <a:pt x="207" y="96"/>
                    </a:cubicBezTo>
                    <a:cubicBezTo>
                      <a:pt x="207" y="98"/>
                      <a:pt x="205" y="100"/>
                      <a:pt x="204" y="100"/>
                    </a:cubicBezTo>
                    <a:cubicBezTo>
                      <a:pt x="206" y="105"/>
                      <a:pt x="213" y="106"/>
                      <a:pt x="213" y="112"/>
                    </a:cubicBezTo>
                    <a:cubicBezTo>
                      <a:pt x="213" y="122"/>
                      <a:pt x="193" y="132"/>
                      <a:pt x="187" y="140"/>
                    </a:cubicBezTo>
                    <a:cubicBezTo>
                      <a:pt x="184" y="146"/>
                      <a:pt x="171" y="147"/>
                      <a:pt x="166" y="146"/>
                    </a:cubicBezTo>
                    <a:cubicBezTo>
                      <a:pt x="160" y="148"/>
                      <a:pt x="153" y="150"/>
                      <a:pt x="148" y="150"/>
                    </a:cubicBezTo>
                    <a:cubicBezTo>
                      <a:pt x="145" y="150"/>
                      <a:pt x="142" y="150"/>
                      <a:pt x="142" y="147"/>
                    </a:cubicBezTo>
                    <a:cubicBezTo>
                      <a:pt x="136" y="147"/>
                      <a:pt x="130" y="143"/>
                      <a:pt x="130" y="137"/>
                    </a:cubicBezTo>
                    <a:cubicBezTo>
                      <a:pt x="130" y="134"/>
                      <a:pt x="133" y="132"/>
                      <a:pt x="134" y="130"/>
                    </a:cubicBezTo>
                    <a:cubicBezTo>
                      <a:pt x="131" y="129"/>
                      <a:pt x="128" y="123"/>
                      <a:pt x="128" y="119"/>
                    </a:cubicBezTo>
                    <a:cubicBezTo>
                      <a:pt x="128" y="117"/>
                      <a:pt x="129" y="116"/>
                      <a:pt x="128" y="114"/>
                    </a:cubicBezTo>
                    <a:cubicBezTo>
                      <a:pt x="140" y="114"/>
                      <a:pt x="147" y="98"/>
                      <a:pt x="154" y="94"/>
                    </a:cubicBezTo>
                    <a:cubicBezTo>
                      <a:pt x="158" y="91"/>
                      <a:pt x="165" y="90"/>
                      <a:pt x="165" y="85"/>
                    </a:cubicBezTo>
                    <a:cubicBezTo>
                      <a:pt x="165" y="78"/>
                      <a:pt x="156" y="76"/>
                      <a:pt x="148" y="76"/>
                    </a:cubicBezTo>
                    <a:cubicBezTo>
                      <a:pt x="139" y="76"/>
                      <a:pt x="131" y="80"/>
                      <a:pt x="131" y="88"/>
                    </a:cubicBezTo>
                    <a:cubicBezTo>
                      <a:pt x="131" y="91"/>
                      <a:pt x="132" y="93"/>
                      <a:pt x="131" y="94"/>
                    </a:cubicBezTo>
                    <a:cubicBezTo>
                      <a:pt x="131" y="101"/>
                      <a:pt x="118" y="107"/>
                      <a:pt x="112" y="110"/>
                    </a:cubicBezTo>
                    <a:cubicBezTo>
                      <a:pt x="107" y="113"/>
                      <a:pt x="102" y="114"/>
                      <a:pt x="99" y="119"/>
                    </a:cubicBezTo>
                    <a:cubicBezTo>
                      <a:pt x="97" y="123"/>
                      <a:pt x="100" y="129"/>
                      <a:pt x="95" y="131"/>
                    </a:cubicBezTo>
                    <a:cubicBezTo>
                      <a:pt x="95" y="137"/>
                      <a:pt x="95" y="137"/>
                      <a:pt x="95" y="137"/>
                    </a:cubicBezTo>
                    <a:cubicBezTo>
                      <a:pt x="97" y="138"/>
                      <a:pt x="98" y="140"/>
                      <a:pt x="98" y="142"/>
                    </a:cubicBezTo>
                    <a:cubicBezTo>
                      <a:pt x="103" y="143"/>
                      <a:pt x="110" y="148"/>
                      <a:pt x="110" y="153"/>
                    </a:cubicBezTo>
                    <a:cubicBezTo>
                      <a:pt x="110" y="158"/>
                      <a:pt x="102" y="165"/>
                      <a:pt x="99" y="165"/>
                    </a:cubicBezTo>
                    <a:cubicBezTo>
                      <a:pt x="93" y="165"/>
                      <a:pt x="91" y="173"/>
                      <a:pt x="91" y="179"/>
                    </a:cubicBezTo>
                    <a:cubicBezTo>
                      <a:pt x="91" y="183"/>
                      <a:pt x="94" y="184"/>
                      <a:pt x="95" y="184"/>
                    </a:cubicBezTo>
                    <a:cubicBezTo>
                      <a:pt x="94" y="192"/>
                      <a:pt x="88" y="192"/>
                      <a:pt x="87" y="198"/>
                    </a:cubicBezTo>
                    <a:cubicBezTo>
                      <a:pt x="83" y="198"/>
                      <a:pt x="81" y="198"/>
                      <a:pt x="79" y="198"/>
                    </a:cubicBezTo>
                    <a:cubicBezTo>
                      <a:pt x="74" y="198"/>
                      <a:pt x="72" y="207"/>
                      <a:pt x="65" y="207"/>
                    </a:cubicBezTo>
                    <a:cubicBezTo>
                      <a:pt x="63" y="207"/>
                      <a:pt x="59" y="195"/>
                      <a:pt x="59" y="193"/>
                    </a:cubicBezTo>
                    <a:cubicBezTo>
                      <a:pt x="59" y="193"/>
                      <a:pt x="59" y="191"/>
                      <a:pt x="59" y="191"/>
                    </a:cubicBezTo>
                    <a:cubicBezTo>
                      <a:pt x="55" y="186"/>
                      <a:pt x="55" y="182"/>
                      <a:pt x="53" y="175"/>
                    </a:cubicBezTo>
                    <a:cubicBezTo>
                      <a:pt x="52" y="171"/>
                      <a:pt x="47" y="170"/>
                      <a:pt x="47" y="165"/>
                    </a:cubicBezTo>
                    <a:cubicBezTo>
                      <a:pt x="47" y="163"/>
                      <a:pt x="49" y="160"/>
                      <a:pt x="49" y="160"/>
                    </a:cubicBezTo>
                    <a:lnTo>
                      <a:pt x="49" y="16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1" name="Freeform 80">
                <a:extLst>
                  <a:ext uri="{FF2B5EF4-FFF2-40B4-BE49-F238E27FC236}">
                    <a16:creationId xmlns:a16="http://schemas.microsoft.com/office/drawing/2014/main" id="{81C4EFEE-047D-497C-9855-738F5C3BAD6E}"/>
                  </a:ext>
                </a:extLst>
              </p:cNvPr>
              <p:cNvSpPr>
                <a:spLocks/>
              </p:cNvSpPr>
              <p:nvPr/>
            </p:nvSpPr>
            <p:spPr bwMode="auto">
              <a:xfrm>
                <a:off x="4593352" y="987687"/>
                <a:ext cx="278821" cy="154901"/>
              </a:xfrm>
              <a:custGeom>
                <a:avLst/>
                <a:gdLst>
                  <a:gd name="T0" fmla="*/ 96 w 114"/>
                  <a:gd name="T1" fmla="*/ 51 h 63"/>
                  <a:gd name="T2" fmla="*/ 96 w 114"/>
                  <a:gd name="T3" fmla="*/ 46 h 63"/>
                  <a:gd name="T4" fmla="*/ 83 w 114"/>
                  <a:gd name="T5" fmla="*/ 45 h 63"/>
                  <a:gd name="T6" fmla="*/ 87 w 114"/>
                  <a:gd name="T7" fmla="*/ 37 h 63"/>
                  <a:gd name="T8" fmla="*/ 81 w 114"/>
                  <a:gd name="T9" fmla="*/ 29 h 63"/>
                  <a:gd name="T10" fmla="*/ 85 w 114"/>
                  <a:gd name="T11" fmla="*/ 29 h 63"/>
                  <a:gd name="T12" fmla="*/ 78 w 114"/>
                  <a:gd name="T13" fmla="*/ 24 h 63"/>
                  <a:gd name="T14" fmla="*/ 63 w 114"/>
                  <a:gd name="T15" fmla="*/ 45 h 63"/>
                  <a:gd name="T16" fmla="*/ 58 w 114"/>
                  <a:gd name="T17" fmla="*/ 47 h 63"/>
                  <a:gd name="T18" fmla="*/ 50 w 114"/>
                  <a:gd name="T19" fmla="*/ 63 h 63"/>
                  <a:gd name="T20" fmla="*/ 28 w 114"/>
                  <a:gd name="T21" fmla="*/ 45 h 63"/>
                  <a:gd name="T22" fmla="*/ 38 w 114"/>
                  <a:gd name="T23" fmla="*/ 45 h 63"/>
                  <a:gd name="T24" fmla="*/ 48 w 114"/>
                  <a:gd name="T25" fmla="*/ 43 h 63"/>
                  <a:gd name="T26" fmla="*/ 35 w 114"/>
                  <a:gd name="T27" fmla="*/ 41 h 63"/>
                  <a:gd name="T28" fmla="*/ 24 w 114"/>
                  <a:gd name="T29" fmla="*/ 37 h 63"/>
                  <a:gd name="T30" fmla="*/ 32 w 114"/>
                  <a:gd name="T31" fmla="*/ 35 h 63"/>
                  <a:gd name="T32" fmla="*/ 47 w 114"/>
                  <a:gd name="T33" fmla="*/ 27 h 63"/>
                  <a:gd name="T34" fmla="*/ 39 w 114"/>
                  <a:gd name="T35" fmla="*/ 27 h 63"/>
                  <a:gd name="T36" fmla="*/ 35 w 114"/>
                  <a:gd name="T37" fmla="*/ 25 h 63"/>
                  <a:gd name="T38" fmla="*/ 33 w 114"/>
                  <a:gd name="T39" fmla="*/ 25 h 63"/>
                  <a:gd name="T40" fmla="*/ 24 w 114"/>
                  <a:gd name="T41" fmla="*/ 32 h 63"/>
                  <a:gd name="T42" fmla="*/ 15 w 114"/>
                  <a:gd name="T43" fmla="*/ 28 h 63"/>
                  <a:gd name="T44" fmla="*/ 17 w 114"/>
                  <a:gd name="T45" fmla="*/ 27 h 63"/>
                  <a:gd name="T46" fmla="*/ 9 w 114"/>
                  <a:gd name="T47" fmla="*/ 18 h 63"/>
                  <a:gd name="T48" fmla="*/ 7 w 114"/>
                  <a:gd name="T49" fmla="*/ 17 h 63"/>
                  <a:gd name="T50" fmla="*/ 0 w 114"/>
                  <a:gd name="T51" fmla="*/ 10 h 63"/>
                  <a:gd name="T52" fmla="*/ 10 w 114"/>
                  <a:gd name="T53" fmla="*/ 3 h 63"/>
                  <a:gd name="T54" fmla="*/ 24 w 114"/>
                  <a:gd name="T55" fmla="*/ 4 h 63"/>
                  <a:gd name="T56" fmla="*/ 21 w 114"/>
                  <a:gd name="T57" fmla="*/ 8 h 63"/>
                  <a:gd name="T58" fmla="*/ 28 w 114"/>
                  <a:gd name="T59" fmla="*/ 12 h 63"/>
                  <a:gd name="T60" fmla="*/ 26 w 114"/>
                  <a:gd name="T61" fmla="*/ 9 h 63"/>
                  <a:gd name="T62" fmla="*/ 31 w 114"/>
                  <a:gd name="T63" fmla="*/ 4 h 63"/>
                  <a:gd name="T64" fmla="*/ 44 w 114"/>
                  <a:gd name="T65" fmla="*/ 16 h 63"/>
                  <a:gd name="T66" fmla="*/ 41 w 114"/>
                  <a:gd name="T67" fmla="*/ 4 h 63"/>
                  <a:gd name="T68" fmla="*/ 46 w 114"/>
                  <a:gd name="T69" fmla="*/ 0 h 63"/>
                  <a:gd name="T70" fmla="*/ 58 w 114"/>
                  <a:gd name="T71" fmla="*/ 5 h 63"/>
                  <a:gd name="T72" fmla="*/ 57 w 114"/>
                  <a:gd name="T73" fmla="*/ 11 h 63"/>
                  <a:gd name="T74" fmla="*/ 62 w 114"/>
                  <a:gd name="T75" fmla="*/ 7 h 63"/>
                  <a:gd name="T76" fmla="*/ 66 w 114"/>
                  <a:gd name="T77" fmla="*/ 14 h 63"/>
                  <a:gd name="T78" fmla="*/ 68 w 114"/>
                  <a:gd name="T79" fmla="*/ 14 h 63"/>
                  <a:gd name="T80" fmla="*/ 91 w 114"/>
                  <a:gd name="T81" fmla="*/ 26 h 63"/>
                  <a:gd name="T82" fmla="*/ 89 w 114"/>
                  <a:gd name="T83" fmla="*/ 27 h 63"/>
                  <a:gd name="T84" fmla="*/ 94 w 114"/>
                  <a:gd name="T85" fmla="*/ 27 h 63"/>
                  <a:gd name="T86" fmla="*/ 94 w 114"/>
                  <a:gd name="T87" fmla="*/ 31 h 63"/>
                  <a:gd name="T88" fmla="*/ 103 w 114"/>
                  <a:gd name="T89" fmla="*/ 31 h 63"/>
                  <a:gd name="T90" fmla="*/ 114 w 114"/>
                  <a:gd name="T91" fmla="*/ 41 h 63"/>
                  <a:gd name="T92" fmla="*/ 96 w 114"/>
                  <a:gd name="T93"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63">
                    <a:moveTo>
                      <a:pt x="96" y="51"/>
                    </a:moveTo>
                    <a:cubicBezTo>
                      <a:pt x="95" y="49"/>
                      <a:pt x="95" y="47"/>
                      <a:pt x="96" y="46"/>
                    </a:cubicBezTo>
                    <a:cubicBezTo>
                      <a:pt x="93" y="45"/>
                      <a:pt x="87" y="46"/>
                      <a:pt x="83" y="45"/>
                    </a:cubicBezTo>
                    <a:cubicBezTo>
                      <a:pt x="83" y="40"/>
                      <a:pt x="87" y="42"/>
                      <a:pt x="87" y="37"/>
                    </a:cubicBezTo>
                    <a:cubicBezTo>
                      <a:pt x="85" y="37"/>
                      <a:pt x="83" y="32"/>
                      <a:pt x="81" y="29"/>
                    </a:cubicBezTo>
                    <a:cubicBezTo>
                      <a:pt x="83" y="29"/>
                      <a:pt x="84" y="29"/>
                      <a:pt x="85" y="29"/>
                    </a:cubicBezTo>
                    <a:cubicBezTo>
                      <a:pt x="81" y="28"/>
                      <a:pt x="78" y="24"/>
                      <a:pt x="78" y="24"/>
                    </a:cubicBezTo>
                    <a:cubicBezTo>
                      <a:pt x="69" y="24"/>
                      <a:pt x="66" y="37"/>
                      <a:pt x="63" y="45"/>
                    </a:cubicBezTo>
                    <a:cubicBezTo>
                      <a:pt x="62" y="46"/>
                      <a:pt x="60" y="46"/>
                      <a:pt x="58" y="47"/>
                    </a:cubicBezTo>
                    <a:cubicBezTo>
                      <a:pt x="54" y="51"/>
                      <a:pt x="54" y="59"/>
                      <a:pt x="50" y="63"/>
                    </a:cubicBezTo>
                    <a:cubicBezTo>
                      <a:pt x="43" y="58"/>
                      <a:pt x="28" y="54"/>
                      <a:pt x="28" y="45"/>
                    </a:cubicBezTo>
                    <a:cubicBezTo>
                      <a:pt x="32" y="44"/>
                      <a:pt x="38" y="45"/>
                      <a:pt x="38" y="45"/>
                    </a:cubicBezTo>
                    <a:cubicBezTo>
                      <a:pt x="41" y="43"/>
                      <a:pt x="44" y="43"/>
                      <a:pt x="48" y="43"/>
                    </a:cubicBezTo>
                    <a:cubicBezTo>
                      <a:pt x="46" y="41"/>
                      <a:pt x="37" y="41"/>
                      <a:pt x="35" y="41"/>
                    </a:cubicBezTo>
                    <a:cubicBezTo>
                      <a:pt x="31" y="41"/>
                      <a:pt x="24" y="44"/>
                      <a:pt x="24" y="37"/>
                    </a:cubicBezTo>
                    <a:cubicBezTo>
                      <a:pt x="24" y="35"/>
                      <a:pt x="31" y="35"/>
                      <a:pt x="32" y="35"/>
                    </a:cubicBezTo>
                    <a:cubicBezTo>
                      <a:pt x="36" y="33"/>
                      <a:pt x="44" y="30"/>
                      <a:pt x="47" y="27"/>
                    </a:cubicBezTo>
                    <a:cubicBezTo>
                      <a:pt x="43" y="27"/>
                      <a:pt x="40" y="27"/>
                      <a:pt x="39" y="27"/>
                    </a:cubicBezTo>
                    <a:cubicBezTo>
                      <a:pt x="39" y="27"/>
                      <a:pt x="36" y="26"/>
                      <a:pt x="35" y="25"/>
                    </a:cubicBezTo>
                    <a:cubicBezTo>
                      <a:pt x="34" y="25"/>
                      <a:pt x="33" y="25"/>
                      <a:pt x="33" y="25"/>
                    </a:cubicBezTo>
                    <a:cubicBezTo>
                      <a:pt x="30" y="26"/>
                      <a:pt x="30" y="32"/>
                      <a:pt x="24" y="32"/>
                    </a:cubicBezTo>
                    <a:cubicBezTo>
                      <a:pt x="19" y="32"/>
                      <a:pt x="16" y="31"/>
                      <a:pt x="15" y="28"/>
                    </a:cubicBezTo>
                    <a:cubicBezTo>
                      <a:pt x="16" y="28"/>
                      <a:pt x="16" y="27"/>
                      <a:pt x="17" y="27"/>
                    </a:cubicBezTo>
                    <a:cubicBezTo>
                      <a:pt x="12" y="25"/>
                      <a:pt x="8" y="22"/>
                      <a:pt x="9" y="18"/>
                    </a:cubicBezTo>
                    <a:cubicBezTo>
                      <a:pt x="8" y="18"/>
                      <a:pt x="8" y="17"/>
                      <a:pt x="7" y="17"/>
                    </a:cubicBezTo>
                    <a:cubicBezTo>
                      <a:pt x="5" y="17"/>
                      <a:pt x="2" y="12"/>
                      <a:pt x="0" y="10"/>
                    </a:cubicBezTo>
                    <a:cubicBezTo>
                      <a:pt x="1" y="8"/>
                      <a:pt x="7" y="3"/>
                      <a:pt x="10" y="3"/>
                    </a:cubicBezTo>
                    <a:cubicBezTo>
                      <a:pt x="14" y="3"/>
                      <a:pt x="17" y="3"/>
                      <a:pt x="24" y="4"/>
                    </a:cubicBezTo>
                    <a:cubicBezTo>
                      <a:pt x="23" y="6"/>
                      <a:pt x="21" y="7"/>
                      <a:pt x="21" y="8"/>
                    </a:cubicBezTo>
                    <a:cubicBezTo>
                      <a:pt x="23" y="10"/>
                      <a:pt x="26" y="10"/>
                      <a:pt x="28" y="12"/>
                    </a:cubicBezTo>
                    <a:cubicBezTo>
                      <a:pt x="27" y="12"/>
                      <a:pt x="26" y="10"/>
                      <a:pt x="26" y="9"/>
                    </a:cubicBezTo>
                    <a:cubicBezTo>
                      <a:pt x="26" y="6"/>
                      <a:pt x="29" y="4"/>
                      <a:pt x="31" y="4"/>
                    </a:cubicBezTo>
                    <a:cubicBezTo>
                      <a:pt x="39" y="4"/>
                      <a:pt x="37" y="14"/>
                      <a:pt x="44" y="16"/>
                    </a:cubicBezTo>
                    <a:cubicBezTo>
                      <a:pt x="42" y="12"/>
                      <a:pt x="41" y="9"/>
                      <a:pt x="41" y="4"/>
                    </a:cubicBezTo>
                    <a:cubicBezTo>
                      <a:pt x="41" y="0"/>
                      <a:pt x="43" y="0"/>
                      <a:pt x="46" y="0"/>
                    </a:cubicBezTo>
                    <a:cubicBezTo>
                      <a:pt x="50" y="0"/>
                      <a:pt x="58" y="2"/>
                      <a:pt x="58" y="5"/>
                    </a:cubicBezTo>
                    <a:cubicBezTo>
                      <a:pt x="58" y="7"/>
                      <a:pt x="57" y="9"/>
                      <a:pt x="57" y="11"/>
                    </a:cubicBezTo>
                    <a:cubicBezTo>
                      <a:pt x="59" y="10"/>
                      <a:pt x="60" y="7"/>
                      <a:pt x="62" y="7"/>
                    </a:cubicBezTo>
                    <a:cubicBezTo>
                      <a:pt x="67" y="7"/>
                      <a:pt x="66" y="12"/>
                      <a:pt x="66" y="14"/>
                    </a:cubicBezTo>
                    <a:cubicBezTo>
                      <a:pt x="66" y="14"/>
                      <a:pt x="68" y="14"/>
                      <a:pt x="68" y="14"/>
                    </a:cubicBezTo>
                    <a:cubicBezTo>
                      <a:pt x="73" y="14"/>
                      <a:pt x="89" y="23"/>
                      <a:pt x="91" y="26"/>
                    </a:cubicBezTo>
                    <a:cubicBezTo>
                      <a:pt x="91" y="27"/>
                      <a:pt x="89" y="27"/>
                      <a:pt x="89" y="27"/>
                    </a:cubicBezTo>
                    <a:cubicBezTo>
                      <a:pt x="91" y="27"/>
                      <a:pt x="92" y="27"/>
                      <a:pt x="94" y="27"/>
                    </a:cubicBezTo>
                    <a:cubicBezTo>
                      <a:pt x="94" y="28"/>
                      <a:pt x="95" y="30"/>
                      <a:pt x="94" y="31"/>
                    </a:cubicBezTo>
                    <a:cubicBezTo>
                      <a:pt x="98" y="31"/>
                      <a:pt x="99" y="31"/>
                      <a:pt x="103" y="31"/>
                    </a:cubicBezTo>
                    <a:cubicBezTo>
                      <a:pt x="103" y="40"/>
                      <a:pt x="111" y="38"/>
                      <a:pt x="114" y="41"/>
                    </a:cubicBezTo>
                    <a:cubicBezTo>
                      <a:pt x="106" y="44"/>
                      <a:pt x="103" y="49"/>
                      <a:pt x="96" y="5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2" name="Freeform 81">
                <a:extLst>
                  <a:ext uri="{FF2B5EF4-FFF2-40B4-BE49-F238E27FC236}">
                    <a16:creationId xmlns:a16="http://schemas.microsoft.com/office/drawing/2014/main" id="{703350C3-2771-423A-A68F-FE88DCFF1DDF}"/>
                  </a:ext>
                </a:extLst>
              </p:cNvPr>
              <p:cNvSpPr>
                <a:spLocks/>
              </p:cNvSpPr>
              <p:nvPr/>
            </p:nvSpPr>
            <p:spPr bwMode="auto">
              <a:xfrm>
                <a:off x="4738338" y="962903"/>
                <a:ext cx="183402" cy="66917"/>
              </a:xfrm>
              <a:custGeom>
                <a:avLst/>
                <a:gdLst>
                  <a:gd name="T0" fmla="*/ 75 w 75"/>
                  <a:gd name="T1" fmla="*/ 12 h 27"/>
                  <a:gd name="T2" fmla="*/ 45 w 75"/>
                  <a:gd name="T3" fmla="*/ 27 h 27"/>
                  <a:gd name="T4" fmla="*/ 35 w 75"/>
                  <a:gd name="T5" fmla="*/ 22 h 27"/>
                  <a:gd name="T6" fmla="*/ 19 w 75"/>
                  <a:gd name="T7" fmla="*/ 22 h 27"/>
                  <a:gd name="T8" fmla="*/ 15 w 75"/>
                  <a:gd name="T9" fmla="*/ 17 h 27"/>
                  <a:gd name="T10" fmla="*/ 21 w 75"/>
                  <a:gd name="T11" fmla="*/ 17 h 27"/>
                  <a:gd name="T12" fmla="*/ 28 w 75"/>
                  <a:gd name="T13" fmla="*/ 15 h 27"/>
                  <a:gd name="T14" fmla="*/ 15 w 75"/>
                  <a:gd name="T15" fmla="*/ 14 h 27"/>
                  <a:gd name="T16" fmla="*/ 5 w 75"/>
                  <a:gd name="T17" fmla="*/ 11 h 27"/>
                  <a:gd name="T18" fmla="*/ 0 w 75"/>
                  <a:gd name="T19" fmla="*/ 4 h 27"/>
                  <a:gd name="T20" fmla="*/ 5 w 75"/>
                  <a:gd name="T21" fmla="*/ 4 h 27"/>
                  <a:gd name="T22" fmla="*/ 10 w 75"/>
                  <a:gd name="T23" fmla="*/ 5 h 27"/>
                  <a:gd name="T24" fmla="*/ 10 w 75"/>
                  <a:gd name="T25" fmla="*/ 4 h 27"/>
                  <a:gd name="T26" fmla="*/ 15 w 75"/>
                  <a:gd name="T27" fmla="*/ 4 h 27"/>
                  <a:gd name="T28" fmla="*/ 14 w 75"/>
                  <a:gd name="T29" fmla="*/ 1 h 27"/>
                  <a:gd name="T30" fmla="*/ 22 w 75"/>
                  <a:gd name="T31" fmla="*/ 1 h 27"/>
                  <a:gd name="T32" fmla="*/ 33 w 75"/>
                  <a:gd name="T33" fmla="*/ 7 h 27"/>
                  <a:gd name="T34" fmla="*/ 40 w 75"/>
                  <a:gd name="T35" fmla="*/ 0 h 27"/>
                  <a:gd name="T36" fmla="*/ 44 w 75"/>
                  <a:gd name="T37" fmla="*/ 0 h 27"/>
                  <a:gd name="T38" fmla="*/ 44 w 75"/>
                  <a:gd name="T39" fmla="*/ 7 h 27"/>
                  <a:gd name="T40" fmla="*/ 53 w 75"/>
                  <a:gd name="T41" fmla="*/ 4 h 27"/>
                  <a:gd name="T42" fmla="*/ 62 w 75"/>
                  <a:gd name="T43" fmla="*/ 4 h 27"/>
                  <a:gd name="T44" fmla="*/ 75 w 75"/>
                  <a:gd name="T4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27">
                    <a:moveTo>
                      <a:pt x="75" y="12"/>
                    </a:moveTo>
                    <a:cubicBezTo>
                      <a:pt x="68" y="17"/>
                      <a:pt x="54" y="27"/>
                      <a:pt x="45" y="27"/>
                    </a:cubicBezTo>
                    <a:cubicBezTo>
                      <a:pt x="40" y="27"/>
                      <a:pt x="37" y="25"/>
                      <a:pt x="35" y="22"/>
                    </a:cubicBezTo>
                    <a:cubicBezTo>
                      <a:pt x="19" y="22"/>
                      <a:pt x="19" y="22"/>
                      <a:pt x="19" y="22"/>
                    </a:cubicBezTo>
                    <a:cubicBezTo>
                      <a:pt x="16" y="21"/>
                      <a:pt x="16" y="19"/>
                      <a:pt x="15" y="17"/>
                    </a:cubicBezTo>
                    <a:cubicBezTo>
                      <a:pt x="17" y="17"/>
                      <a:pt x="20" y="17"/>
                      <a:pt x="21" y="17"/>
                    </a:cubicBezTo>
                    <a:cubicBezTo>
                      <a:pt x="24" y="16"/>
                      <a:pt x="27" y="16"/>
                      <a:pt x="28" y="15"/>
                    </a:cubicBezTo>
                    <a:cubicBezTo>
                      <a:pt x="27" y="15"/>
                      <a:pt x="15" y="14"/>
                      <a:pt x="15" y="14"/>
                    </a:cubicBezTo>
                    <a:cubicBezTo>
                      <a:pt x="10" y="14"/>
                      <a:pt x="4" y="18"/>
                      <a:pt x="5" y="11"/>
                    </a:cubicBezTo>
                    <a:cubicBezTo>
                      <a:pt x="2" y="10"/>
                      <a:pt x="1" y="7"/>
                      <a:pt x="0" y="4"/>
                    </a:cubicBezTo>
                    <a:cubicBezTo>
                      <a:pt x="5" y="4"/>
                      <a:pt x="5" y="4"/>
                      <a:pt x="5" y="4"/>
                    </a:cubicBezTo>
                    <a:cubicBezTo>
                      <a:pt x="6" y="5"/>
                      <a:pt x="9" y="6"/>
                      <a:pt x="10" y="5"/>
                    </a:cubicBezTo>
                    <a:cubicBezTo>
                      <a:pt x="10" y="4"/>
                      <a:pt x="10" y="4"/>
                      <a:pt x="10" y="4"/>
                    </a:cubicBezTo>
                    <a:cubicBezTo>
                      <a:pt x="15" y="4"/>
                      <a:pt x="15" y="4"/>
                      <a:pt x="15" y="4"/>
                    </a:cubicBezTo>
                    <a:cubicBezTo>
                      <a:pt x="14" y="1"/>
                      <a:pt x="14" y="1"/>
                      <a:pt x="14" y="1"/>
                    </a:cubicBezTo>
                    <a:cubicBezTo>
                      <a:pt x="22" y="1"/>
                      <a:pt x="22" y="1"/>
                      <a:pt x="22" y="1"/>
                    </a:cubicBezTo>
                    <a:cubicBezTo>
                      <a:pt x="24" y="3"/>
                      <a:pt x="32" y="7"/>
                      <a:pt x="33" y="7"/>
                    </a:cubicBezTo>
                    <a:cubicBezTo>
                      <a:pt x="37" y="7"/>
                      <a:pt x="39" y="1"/>
                      <a:pt x="40" y="0"/>
                    </a:cubicBezTo>
                    <a:cubicBezTo>
                      <a:pt x="44" y="0"/>
                      <a:pt x="44" y="0"/>
                      <a:pt x="44" y="0"/>
                    </a:cubicBezTo>
                    <a:cubicBezTo>
                      <a:pt x="44" y="4"/>
                      <a:pt x="43" y="5"/>
                      <a:pt x="44" y="7"/>
                    </a:cubicBezTo>
                    <a:cubicBezTo>
                      <a:pt x="46" y="7"/>
                      <a:pt x="48" y="4"/>
                      <a:pt x="53" y="4"/>
                    </a:cubicBezTo>
                    <a:cubicBezTo>
                      <a:pt x="59" y="4"/>
                      <a:pt x="58" y="4"/>
                      <a:pt x="62" y="4"/>
                    </a:cubicBezTo>
                    <a:cubicBezTo>
                      <a:pt x="68" y="4"/>
                      <a:pt x="73" y="9"/>
                      <a:pt x="75"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3" name="Freeform 82">
                <a:extLst>
                  <a:ext uri="{FF2B5EF4-FFF2-40B4-BE49-F238E27FC236}">
                    <a16:creationId xmlns:a16="http://schemas.microsoft.com/office/drawing/2014/main" id="{B309DBC2-185B-4CA4-881B-94BFE70A1175}"/>
                  </a:ext>
                </a:extLst>
              </p:cNvPr>
              <p:cNvSpPr>
                <a:spLocks/>
              </p:cNvSpPr>
              <p:nvPr/>
            </p:nvSpPr>
            <p:spPr bwMode="auto">
              <a:xfrm>
                <a:off x="4580960" y="1037255"/>
                <a:ext cx="34698" cy="28502"/>
              </a:xfrm>
              <a:custGeom>
                <a:avLst/>
                <a:gdLst>
                  <a:gd name="T0" fmla="*/ 5 w 14"/>
                  <a:gd name="T1" fmla="*/ 0 h 12"/>
                  <a:gd name="T2" fmla="*/ 14 w 14"/>
                  <a:gd name="T3" fmla="*/ 12 h 12"/>
                  <a:gd name="T4" fmla="*/ 5 w 14"/>
                  <a:gd name="T5" fmla="*/ 0 h 12"/>
                  <a:gd name="T6" fmla="*/ 5 w 14"/>
                  <a:gd name="T7" fmla="*/ 1 h 12"/>
                  <a:gd name="T8" fmla="*/ 5 w 14"/>
                  <a:gd name="T9" fmla="*/ 0 h 12"/>
                </a:gdLst>
                <a:ahLst/>
                <a:cxnLst>
                  <a:cxn ang="0">
                    <a:pos x="T0" y="T1"/>
                  </a:cxn>
                  <a:cxn ang="0">
                    <a:pos x="T2" y="T3"/>
                  </a:cxn>
                  <a:cxn ang="0">
                    <a:pos x="T4" y="T5"/>
                  </a:cxn>
                  <a:cxn ang="0">
                    <a:pos x="T6" y="T7"/>
                  </a:cxn>
                  <a:cxn ang="0">
                    <a:pos x="T8" y="T9"/>
                  </a:cxn>
                </a:cxnLst>
                <a:rect l="0" t="0" r="r" b="b"/>
                <a:pathLst>
                  <a:path w="14" h="12">
                    <a:moveTo>
                      <a:pt x="5" y="0"/>
                    </a:moveTo>
                    <a:cubicBezTo>
                      <a:pt x="8" y="5"/>
                      <a:pt x="12" y="6"/>
                      <a:pt x="14" y="12"/>
                    </a:cubicBezTo>
                    <a:cubicBezTo>
                      <a:pt x="9" y="11"/>
                      <a:pt x="0" y="2"/>
                      <a:pt x="5" y="0"/>
                    </a:cubicBezTo>
                    <a:cubicBezTo>
                      <a:pt x="5" y="1"/>
                      <a:pt x="5" y="1"/>
                      <a:pt x="5" y="1"/>
                    </a:cubicBezTo>
                    <a:lnTo>
                      <a:pt x="5"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4" name="Freeform 83">
                <a:extLst>
                  <a:ext uri="{FF2B5EF4-FFF2-40B4-BE49-F238E27FC236}">
                    <a16:creationId xmlns:a16="http://schemas.microsoft.com/office/drawing/2014/main" id="{0F4B4591-1843-4E1D-B78B-39F0A3E20679}"/>
                  </a:ext>
                </a:extLst>
              </p:cNvPr>
              <p:cNvSpPr>
                <a:spLocks/>
              </p:cNvSpPr>
              <p:nvPr/>
            </p:nvSpPr>
            <p:spPr bwMode="auto">
              <a:xfrm>
                <a:off x="4185654" y="1861325"/>
                <a:ext cx="87984" cy="105333"/>
              </a:xfrm>
              <a:custGeom>
                <a:avLst/>
                <a:gdLst>
                  <a:gd name="T0" fmla="*/ 6 w 36"/>
                  <a:gd name="T1" fmla="*/ 12 h 43"/>
                  <a:gd name="T2" fmla="*/ 14 w 36"/>
                  <a:gd name="T3" fmla="*/ 9 h 43"/>
                  <a:gd name="T4" fmla="*/ 12 w 36"/>
                  <a:gd name="T5" fmla="*/ 6 h 43"/>
                  <a:gd name="T6" fmla="*/ 21 w 36"/>
                  <a:gd name="T7" fmla="*/ 0 h 43"/>
                  <a:gd name="T8" fmla="*/ 26 w 36"/>
                  <a:gd name="T9" fmla="*/ 0 h 43"/>
                  <a:gd name="T10" fmla="*/ 36 w 36"/>
                  <a:gd name="T11" fmla="*/ 12 h 43"/>
                  <a:gd name="T12" fmla="*/ 31 w 36"/>
                  <a:gd name="T13" fmla="*/ 16 h 43"/>
                  <a:gd name="T14" fmla="*/ 31 w 36"/>
                  <a:gd name="T15" fmla="*/ 26 h 43"/>
                  <a:gd name="T16" fmla="*/ 30 w 36"/>
                  <a:gd name="T17" fmla="*/ 34 h 43"/>
                  <a:gd name="T18" fmla="*/ 23 w 36"/>
                  <a:gd name="T19" fmla="*/ 35 h 43"/>
                  <a:gd name="T20" fmla="*/ 12 w 36"/>
                  <a:gd name="T21" fmla="*/ 42 h 43"/>
                  <a:gd name="T22" fmla="*/ 7 w 36"/>
                  <a:gd name="T23" fmla="*/ 43 h 43"/>
                  <a:gd name="T24" fmla="*/ 0 w 36"/>
                  <a:gd name="T25" fmla="*/ 36 h 43"/>
                  <a:gd name="T26" fmla="*/ 8 w 36"/>
                  <a:gd name="T27" fmla="*/ 22 h 43"/>
                  <a:gd name="T28" fmla="*/ 3 w 36"/>
                  <a:gd name="T29" fmla="*/ 16 h 43"/>
                  <a:gd name="T30" fmla="*/ 6 w 36"/>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3">
                    <a:moveTo>
                      <a:pt x="6" y="12"/>
                    </a:moveTo>
                    <a:cubicBezTo>
                      <a:pt x="8" y="12"/>
                      <a:pt x="12" y="11"/>
                      <a:pt x="14" y="9"/>
                    </a:cubicBezTo>
                    <a:cubicBezTo>
                      <a:pt x="13" y="8"/>
                      <a:pt x="12" y="7"/>
                      <a:pt x="12" y="6"/>
                    </a:cubicBezTo>
                    <a:cubicBezTo>
                      <a:pt x="12" y="4"/>
                      <a:pt x="18" y="0"/>
                      <a:pt x="21" y="0"/>
                    </a:cubicBezTo>
                    <a:cubicBezTo>
                      <a:pt x="23" y="0"/>
                      <a:pt x="24" y="0"/>
                      <a:pt x="26" y="0"/>
                    </a:cubicBezTo>
                    <a:cubicBezTo>
                      <a:pt x="33" y="0"/>
                      <a:pt x="36" y="7"/>
                      <a:pt x="36" y="12"/>
                    </a:cubicBezTo>
                    <a:cubicBezTo>
                      <a:pt x="36" y="14"/>
                      <a:pt x="31" y="14"/>
                      <a:pt x="31" y="16"/>
                    </a:cubicBezTo>
                    <a:cubicBezTo>
                      <a:pt x="31" y="18"/>
                      <a:pt x="31" y="26"/>
                      <a:pt x="31" y="26"/>
                    </a:cubicBezTo>
                    <a:cubicBezTo>
                      <a:pt x="31" y="28"/>
                      <a:pt x="33" y="32"/>
                      <a:pt x="30" y="34"/>
                    </a:cubicBezTo>
                    <a:cubicBezTo>
                      <a:pt x="29" y="36"/>
                      <a:pt x="26" y="35"/>
                      <a:pt x="23" y="35"/>
                    </a:cubicBezTo>
                    <a:cubicBezTo>
                      <a:pt x="18" y="35"/>
                      <a:pt x="15" y="40"/>
                      <a:pt x="12" y="42"/>
                    </a:cubicBezTo>
                    <a:cubicBezTo>
                      <a:pt x="11" y="43"/>
                      <a:pt x="9" y="43"/>
                      <a:pt x="7" y="43"/>
                    </a:cubicBezTo>
                    <a:cubicBezTo>
                      <a:pt x="4" y="43"/>
                      <a:pt x="0" y="40"/>
                      <a:pt x="0" y="36"/>
                    </a:cubicBezTo>
                    <a:cubicBezTo>
                      <a:pt x="0" y="29"/>
                      <a:pt x="7" y="28"/>
                      <a:pt x="8" y="22"/>
                    </a:cubicBezTo>
                    <a:cubicBezTo>
                      <a:pt x="5" y="20"/>
                      <a:pt x="3" y="18"/>
                      <a:pt x="3" y="16"/>
                    </a:cubicBezTo>
                    <a:cubicBezTo>
                      <a:pt x="3" y="12"/>
                      <a:pt x="5" y="12"/>
                      <a:pt x="6"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5" name="Freeform 84">
                <a:extLst>
                  <a:ext uri="{FF2B5EF4-FFF2-40B4-BE49-F238E27FC236}">
                    <a16:creationId xmlns:a16="http://schemas.microsoft.com/office/drawing/2014/main" id="{6880E0DB-19AD-46EF-A70B-6E42EF808E87}"/>
                  </a:ext>
                </a:extLst>
              </p:cNvPr>
              <p:cNvSpPr>
                <a:spLocks/>
              </p:cNvSpPr>
              <p:nvPr/>
            </p:nvSpPr>
            <p:spPr bwMode="auto">
              <a:xfrm>
                <a:off x="4243897" y="1773341"/>
                <a:ext cx="17349" cy="14870"/>
              </a:xfrm>
              <a:custGeom>
                <a:avLst/>
                <a:gdLst>
                  <a:gd name="T0" fmla="*/ 2 w 7"/>
                  <a:gd name="T1" fmla="*/ 6 h 6"/>
                  <a:gd name="T2" fmla="*/ 0 w 7"/>
                  <a:gd name="T3" fmla="*/ 3 h 6"/>
                  <a:gd name="T4" fmla="*/ 7 w 7"/>
                  <a:gd name="T5" fmla="*/ 0 h 6"/>
                  <a:gd name="T6" fmla="*/ 2 w 7"/>
                  <a:gd name="T7" fmla="*/ 6 h 6"/>
                </a:gdLst>
                <a:ahLst/>
                <a:cxnLst>
                  <a:cxn ang="0">
                    <a:pos x="T0" y="T1"/>
                  </a:cxn>
                  <a:cxn ang="0">
                    <a:pos x="T2" y="T3"/>
                  </a:cxn>
                  <a:cxn ang="0">
                    <a:pos x="T4" y="T5"/>
                  </a:cxn>
                  <a:cxn ang="0">
                    <a:pos x="T6" y="T7"/>
                  </a:cxn>
                </a:cxnLst>
                <a:rect l="0" t="0" r="r" b="b"/>
                <a:pathLst>
                  <a:path w="7" h="6">
                    <a:moveTo>
                      <a:pt x="2" y="6"/>
                    </a:moveTo>
                    <a:cubicBezTo>
                      <a:pt x="1" y="6"/>
                      <a:pt x="0" y="4"/>
                      <a:pt x="0" y="3"/>
                    </a:cubicBezTo>
                    <a:cubicBezTo>
                      <a:pt x="0" y="1"/>
                      <a:pt x="5" y="0"/>
                      <a:pt x="7" y="0"/>
                    </a:cubicBezTo>
                    <a:cubicBezTo>
                      <a:pt x="7" y="3"/>
                      <a:pt x="5" y="6"/>
                      <a:pt x="2"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6" name="Freeform 85">
                <a:extLst>
                  <a:ext uri="{FF2B5EF4-FFF2-40B4-BE49-F238E27FC236}">
                    <a16:creationId xmlns:a16="http://schemas.microsoft.com/office/drawing/2014/main" id="{9E02DE6D-EEBD-46A9-8990-E52525F805B7}"/>
                  </a:ext>
                </a:extLst>
              </p:cNvPr>
              <p:cNvSpPr>
                <a:spLocks/>
              </p:cNvSpPr>
              <p:nvPr/>
            </p:nvSpPr>
            <p:spPr bwMode="auto">
              <a:xfrm>
                <a:off x="4253811" y="1763427"/>
                <a:ext cx="166053" cy="242884"/>
              </a:xfrm>
              <a:custGeom>
                <a:avLst/>
                <a:gdLst>
                  <a:gd name="T0" fmla="*/ 62 w 68"/>
                  <a:gd name="T1" fmla="*/ 66 h 99"/>
                  <a:gd name="T2" fmla="*/ 59 w 68"/>
                  <a:gd name="T3" fmla="*/ 83 h 99"/>
                  <a:gd name="T4" fmla="*/ 65 w 68"/>
                  <a:gd name="T5" fmla="*/ 86 h 99"/>
                  <a:gd name="T6" fmla="*/ 45 w 68"/>
                  <a:gd name="T7" fmla="*/ 91 h 99"/>
                  <a:gd name="T8" fmla="*/ 25 w 68"/>
                  <a:gd name="T9" fmla="*/ 91 h 99"/>
                  <a:gd name="T10" fmla="*/ 17 w 68"/>
                  <a:gd name="T11" fmla="*/ 96 h 99"/>
                  <a:gd name="T12" fmla="*/ 11 w 68"/>
                  <a:gd name="T13" fmla="*/ 99 h 99"/>
                  <a:gd name="T14" fmla="*/ 21 w 68"/>
                  <a:gd name="T15" fmla="*/ 86 h 99"/>
                  <a:gd name="T16" fmla="*/ 30 w 68"/>
                  <a:gd name="T17" fmla="*/ 81 h 99"/>
                  <a:gd name="T18" fmla="*/ 17 w 68"/>
                  <a:gd name="T19" fmla="*/ 80 h 99"/>
                  <a:gd name="T20" fmla="*/ 12 w 68"/>
                  <a:gd name="T21" fmla="*/ 80 h 99"/>
                  <a:gd name="T22" fmla="*/ 18 w 68"/>
                  <a:gd name="T23" fmla="*/ 63 h 99"/>
                  <a:gd name="T24" fmla="*/ 31 w 68"/>
                  <a:gd name="T25" fmla="*/ 53 h 99"/>
                  <a:gd name="T26" fmla="*/ 26 w 68"/>
                  <a:gd name="T27" fmla="*/ 46 h 99"/>
                  <a:gd name="T28" fmla="*/ 17 w 68"/>
                  <a:gd name="T29" fmla="*/ 47 h 99"/>
                  <a:gd name="T30" fmla="*/ 15 w 68"/>
                  <a:gd name="T31" fmla="*/ 39 h 99"/>
                  <a:gd name="T32" fmla="*/ 10 w 68"/>
                  <a:gd name="T33" fmla="*/ 32 h 99"/>
                  <a:gd name="T34" fmla="*/ 8 w 68"/>
                  <a:gd name="T35" fmla="*/ 36 h 99"/>
                  <a:gd name="T36" fmla="*/ 9 w 68"/>
                  <a:gd name="T37" fmla="*/ 29 h 99"/>
                  <a:gd name="T38" fmla="*/ 5 w 68"/>
                  <a:gd name="T39" fmla="*/ 25 h 99"/>
                  <a:gd name="T40" fmla="*/ 7 w 68"/>
                  <a:gd name="T41" fmla="*/ 19 h 99"/>
                  <a:gd name="T42" fmla="*/ 5 w 68"/>
                  <a:gd name="T43" fmla="*/ 13 h 99"/>
                  <a:gd name="T44" fmla="*/ 8 w 68"/>
                  <a:gd name="T45" fmla="*/ 14 h 99"/>
                  <a:gd name="T46" fmla="*/ 11 w 68"/>
                  <a:gd name="T47" fmla="*/ 9 h 99"/>
                  <a:gd name="T48" fmla="*/ 16 w 68"/>
                  <a:gd name="T49" fmla="*/ 0 h 99"/>
                  <a:gd name="T50" fmla="*/ 28 w 68"/>
                  <a:gd name="T51" fmla="*/ 3 h 99"/>
                  <a:gd name="T52" fmla="*/ 21 w 68"/>
                  <a:gd name="T53" fmla="*/ 13 h 99"/>
                  <a:gd name="T54" fmla="*/ 30 w 68"/>
                  <a:gd name="T55" fmla="*/ 30 h 99"/>
                  <a:gd name="T56" fmla="*/ 35 w 68"/>
                  <a:gd name="T57" fmla="*/ 33 h 99"/>
                  <a:gd name="T58" fmla="*/ 55 w 68"/>
                  <a:gd name="T59" fmla="*/ 58 h 99"/>
                  <a:gd name="T60" fmla="*/ 57 w 68"/>
                  <a:gd name="T61" fmla="*/ 66 h 99"/>
                  <a:gd name="T62" fmla="*/ 60 w 68"/>
                  <a:gd name="T63"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99">
                    <a:moveTo>
                      <a:pt x="59" y="67"/>
                    </a:moveTo>
                    <a:cubicBezTo>
                      <a:pt x="61" y="66"/>
                      <a:pt x="60" y="66"/>
                      <a:pt x="62" y="66"/>
                    </a:cubicBezTo>
                    <a:cubicBezTo>
                      <a:pt x="66" y="66"/>
                      <a:pt x="68" y="69"/>
                      <a:pt x="68" y="72"/>
                    </a:cubicBezTo>
                    <a:cubicBezTo>
                      <a:pt x="68" y="77"/>
                      <a:pt x="61" y="79"/>
                      <a:pt x="59" y="83"/>
                    </a:cubicBezTo>
                    <a:cubicBezTo>
                      <a:pt x="62" y="84"/>
                      <a:pt x="63" y="84"/>
                      <a:pt x="65" y="84"/>
                    </a:cubicBezTo>
                    <a:cubicBezTo>
                      <a:pt x="65" y="86"/>
                      <a:pt x="65" y="86"/>
                      <a:pt x="65" y="86"/>
                    </a:cubicBezTo>
                    <a:cubicBezTo>
                      <a:pt x="62" y="89"/>
                      <a:pt x="60" y="91"/>
                      <a:pt x="57" y="91"/>
                    </a:cubicBezTo>
                    <a:cubicBezTo>
                      <a:pt x="53" y="91"/>
                      <a:pt x="47" y="91"/>
                      <a:pt x="45" y="91"/>
                    </a:cubicBezTo>
                    <a:cubicBezTo>
                      <a:pt x="42" y="91"/>
                      <a:pt x="35" y="93"/>
                      <a:pt x="30" y="93"/>
                    </a:cubicBezTo>
                    <a:cubicBezTo>
                      <a:pt x="28" y="93"/>
                      <a:pt x="27" y="91"/>
                      <a:pt x="25" y="91"/>
                    </a:cubicBezTo>
                    <a:cubicBezTo>
                      <a:pt x="22" y="91"/>
                      <a:pt x="21" y="94"/>
                      <a:pt x="21" y="96"/>
                    </a:cubicBezTo>
                    <a:cubicBezTo>
                      <a:pt x="17" y="96"/>
                      <a:pt x="17" y="96"/>
                      <a:pt x="17" y="96"/>
                    </a:cubicBezTo>
                    <a:cubicBezTo>
                      <a:pt x="15" y="96"/>
                      <a:pt x="14" y="97"/>
                      <a:pt x="13" y="99"/>
                    </a:cubicBezTo>
                    <a:cubicBezTo>
                      <a:pt x="11" y="99"/>
                      <a:pt x="11" y="99"/>
                      <a:pt x="11" y="99"/>
                    </a:cubicBezTo>
                    <a:cubicBezTo>
                      <a:pt x="11" y="97"/>
                      <a:pt x="11" y="97"/>
                      <a:pt x="11" y="97"/>
                    </a:cubicBezTo>
                    <a:cubicBezTo>
                      <a:pt x="11" y="96"/>
                      <a:pt x="20" y="87"/>
                      <a:pt x="21" y="86"/>
                    </a:cubicBezTo>
                    <a:cubicBezTo>
                      <a:pt x="25" y="85"/>
                      <a:pt x="30" y="87"/>
                      <a:pt x="30" y="83"/>
                    </a:cubicBezTo>
                    <a:cubicBezTo>
                      <a:pt x="30" y="82"/>
                      <a:pt x="30" y="81"/>
                      <a:pt x="30" y="81"/>
                    </a:cubicBezTo>
                    <a:cubicBezTo>
                      <a:pt x="29" y="82"/>
                      <a:pt x="27" y="83"/>
                      <a:pt x="25" y="83"/>
                    </a:cubicBezTo>
                    <a:cubicBezTo>
                      <a:pt x="21" y="83"/>
                      <a:pt x="20" y="80"/>
                      <a:pt x="17" y="80"/>
                    </a:cubicBezTo>
                    <a:cubicBezTo>
                      <a:pt x="15" y="80"/>
                      <a:pt x="15" y="81"/>
                      <a:pt x="14" y="81"/>
                    </a:cubicBezTo>
                    <a:cubicBezTo>
                      <a:pt x="13" y="81"/>
                      <a:pt x="12" y="81"/>
                      <a:pt x="12" y="80"/>
                    </a:cubicBezTo>
                    <a:cubicBezTo>
                      <a:pt x="12" y="76"/>
                      <a:pt x="20" y="75"/>
                      <a:pt x="20" y="71"/>
                    </a:cubicBezTo>
                    <a:cubicBezTo>
                      <a:pt x="20" y="67"/>
                      <a:pt x="18" y="66"/>
                      <a:pt x="18" y="63"/>
                    </a:cubicBezTo>
                    <a:cubicBezTo>
                      <a:pt x="23" y="63"/>
                      <a:pt x="30" y="60"/>
                      <a:pt x="31" y="57"/>
                    </a:cubicBezTo>
                    <a:cubicBezTo>
                      <a:pt x="31" y="53"/>
                      <a:pt x="31" y="53"/>
                      <a:pt x="31" y="53"/>
                    </a:cubicBezTo>
                    <a:cubicBezTo>
                      <a:pt x="28" y="53"/>
                      <a:pt x="24" y="53"/>
                      <a:pt x="24" y="50"/>
                    </a:cubicBezTo>
                    <a:cubicBezTo>
                      <a:pt x="24" y="48"/>
                      <a:pt x="26" y="47"/>
                      <a:pt x="26" y="46"/>
                    </a:cubicBezTo>
                    <a:cubicBezTo>
                      <a:pt x="25" y="46"/>
                      <a:pt x="24" y="46"/>
                      <a:pt x="24" y="46"/>
                    </a:cubicBezTo>
                    <a:cubicBezTo>
                      <a:pt x="21" y="46"/>
                      <a:pt x="19" y="47"/>
                      <a:pt x="17" y="47"/>
                    </a:cubicBezTo>
                    <a:cubicBezTo>
                      <a:pt x="14" y="47"/>
                      <a:pt x="12" y="47"/>
                      <a:pt x="12" y="45"/>
                    </a:cubicBezTo>
                    <a:cubicBezTo>
                      <a:pt x="12" y="42"/>
                      <a:pt x="15" y="41"/>
                      <a:pt x="15" y="39"/>
                    </a:cubicBezTo>
                    <a:cubicBezTo>
                      <a:pt x="15" y="36"/>
                      <a:pt x="14" y="35"/>
                      <a:pt x="15" y="33"/>
                    </a:cubicBezTo>
                    <a:cubicBezTo>
                      <a:pt x="13" y="33"/>
                      <a:pt x="11" y="32"/>
                      <a:pt x="10" y="32"/>
                    </a:cubicBezTo>
                    <a:cubicBezTo>
                      <a:pt x="9" y="34"/>
                      <a:pt x="10" y="35"/>
                      <a:pt x="10" y="36"/>
                    </a:cubicBezTo>
                    <a:cubicBezTo>
                      <a:pt x="8" y="36"/>
                      <a:pt x="8" y="36"/>
                      <a:pt x="8" y="36"/>
                    </a:cubicBezTo>
                    <a:cubicBezTo>
                      <a:pt x="8" y="34"/>
                      <a:pt x="8" y="33"/>
                      <a:pt x="8" y="31"/>
                    </a:cubicBezTo>
                    <a:cubicBezTo>
                      <a:pt x="8" y="31"/>
                      <a:pt x="8" y="30"/>
                      <a:pt x="9" y="29"/>
                    </a:cubicBezTo>
                    <a:cubicBezTo>
                      <a:pt x="9" y="27"/>
                      <a:pt x="9" y="27"/>
                      <a:pt x="9" y="27"/>
                    </a:cubicBezTo>
                    <a:cubicBezTo>
                      <a:pt x="7" y="27"/>
                      <a:pt x="5" y="26"/>
                      <a:pt x="5" y="25"/>
                    </a:cubicBezTo>
                    <a:cubicBezTo>
                      <a:pt x="5" y="23"/>
                      <a:pt x="7" y="21"/>
                      <a:pt x="7" y="21"/>
                    </a:cubicBezTo>
                    <a:cubicBezTo>
                      <a:pt x="7" y="19"/>
                      <a:pt x="7" y="19"/>
                      <a:pt x="7" y="19"/>
                    </a:cubicBezTo>
                    <a:cubicBezTo>
                      <a:pt x="3" y="18"/>
                      <a:pt x="0" y="17"/>
                      <a:pt x="0" y="13"/>
                    </a:cubicBezTo>
                    <a:cubicBezTo>
                      <a:pt x="5" y="13"/>
                      <a:pt x="5" y="13"/>
                      <a:pt x="5" y="13"/>
                    </a:cubicBezTo>
                    <a:cubicBezTo>
                      <a:pt x="5" y="15"/>
                      <a:pt x="6" y="16"/>
                      <a:pt x="7" y="16"/>
                    </a:cubicBezTo>
                    <a:cubicBezTo>
                      <a:pt x="7" y="16"/>
                      <a:pt x="8" y="15"/>
                      <a:pt x="8" y="14"/>
                    </a:cubicBezTo>
                    <a:cubicBezTo>
                      <a:pt x="7" y="14"/>
                      <a:pt x="7" y="13"/>
                      <a:pt x="7" y="12"/>
                    </a:cubicBezTo>
                    <a:cubicBezTo>
                      <a:pt x="7" y="10"/>
                      <a:pt x="9" y="9"/>
                      <a:pt x="11" y="9"/>
                    </a:cubicBezTo>
                    <a:cubicBezTo>
                      <a:pt x="11" y="6"/>
                      <a:pt x="12" y="5"/>
                      <a:pt x="12" y="4"/>
                    </a:cubicBezTo>
                    <a:cubicBezTo>
                      <a:pt x="12" y="2"/>
                      <a:pt x="15" y="0"/>
                      <a:pt x="16" y="0"/>
                    </a:cubicBezTo>
                    <a:cubicBezTo>
                      <a:pt x="19" y="0"/>
                      <a:pt x="23" y="0"/>
                      <a:pt x="25" y="0"/>
                    </a:cubicBezTo>
                    <a:cubicBezTo>
                      <a:pt x="26" y="0"/>
                      <a:pt x="28" y="2"/>
                      <a:pt x="28" y="3"/>
                    </a:cubicBezTo>
                    <a:cubicBezTo>
                      <a:pt x="28" y="7"/>
                      <a:pt x="21" y="6"/>
                      <a:pt x="20" y="10"/>
                    </a:cubicBezTo>
                    <a:cubicBezTo>
                      <a:pt x="20" y="11"/>
                      <a:pt x="21" y="12"/>
                      <a:pt x="21" y="13"/>
                    </a:cubicBezTo>
                    <a:cubicBezTo>
                      <a:pt x="38" y="13"/>
                      <a:pt x="38" y="13"/>
                      <a:pt x="38" y="13"/>
                    </a:cubicBezTo>
                    <a:cubicBezTo>
                      <a:pt x="39" y="21"/>
                      <a:pt x="30" y="24"/>
                      <a:pt x="30" y="30"/>
                    </a:cubicBezTo>
                    <a:cubicBezTo>
                      <a:pt x="29" y="30"/>
                      <a:pt x="28" y="31"/>
                      <a:pt x="28" y="32"/>
                    </a:cubicBezTo>
                    <a:cubicBezTo>
                      <a:pt x="31" y="33"/>
                      <a:pt x="32" y="32"/>
                      <a:pt x="35" y="33"/>
                    </a:cubicBezTo>
                    <a:cubicBezTo>
                      <a:pt x="40" y="34"/>
                      <a:pt x="39" y="41"/>
                      <a:pt x="43" y="45"/>
                    </a:cubicBezTo>
                    <a:cubicBezTo>
                      <a:pt x="47" y="49"/>
                      <a:pt x="55" y="51"/>
                      <a:pt x="55" y="58"/>
                    </a:cubicBezTo>
                    <a:cubicBezTo>
                      <a:pt x="55" y="60"/>
                      <a:pt x="58" y="62"/>
                      <a:pt x="58" y="64"/>
                    </a:cubicBezTo>
                    <a:cubicBezTo>
                      <a:pt x="58" y="65"/>
                      <a:pt x="57" y="66"/>
                      <a:pt x="57" y="66"/>
                    </a:cubicBezTo>
                    <a:cubicBezTo>
                      <a:pt x="57" y="68"/>
                      <a:pt x="57" y="68"/>
                      <a:pt x="57" y="68"/>
                    </a:cubicBezTo>
                    <a:cubicBezTo>
                      <a:pt x="59" y="68"/>
                      <a:pt x="59" y="67"/>
                      <a:pt x="60" y="66"/>
                    </a:cubicBezTo>
                    <a:lnTo>
                      <a:pt x="59" y="6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7" name="Freeform 86">
                <a:extLst>
                  <a:ext uri="{FF2B5EF4-FFF2-40B4-BE49-F238E27FC236}">
                    <a16:creationId xmlns:a16="http://schemas.microsoft.com/office/drawing/2014/main" id="{5EA813C3-3BC2-457D-AE12-2F85E0E0D7C6}"/>
                  </a:ext>
                </a:extLst>
              </p:cNvPr>
              <p:cNvSpPr>
                <a:spLocks/>
              </p:cNvSpPr>
              <p:nvPr/>
            </p:nvSpPr>
            <p:spPr bwMode="auto">
              <a:xfrm>
                <a:off x="4289747" y="1888587"/>
                <a:ext cx="7435" cy="7435"/>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8" name="Freeform 150">
                <a:extLst>
                  <a:ext uri="{FF2B5EF4-FFF2-40B4-BE49-F238E27FC236}">
                    <a16:creationId xmlns:a16="http://schemas.microsoft.com/office/drawing/2014/main" id="{C29AF5EC-E3AC-450E-93D8-618914701650}"/>
                  </a:ext>
                </a:extLst>
              </p:cNvPr>
              <p:cNvSpPr>
                <a:spLocks/>
              </p:cNvSpPr>
              <p:nvPr/>
            </p:nvSpPr>
            <p:spPr bwMode="auto">
              <a:xfrm>
                <a:off x="4630528" y="2295045"/>
                <a:ext cx="55764" cy="35937"/>
              </a:xfrm>
              <a:custGeom>
                <a:avLst/>
                <a:gdLst>
                  <a:gd name="T0" fmla="*/ 0 w 23"/>
                  <a:gd name="T1" fmla="*/ 3 h 15"/>
                  <a:gd name="T2" fmla="*/ 0 w 23"/>
                  <a:gd name="T3" fmla="*/ 5 h 15"/>
                  <a:gd name="T4" fmla="*/ 4 w 23"/>
                  <a:gd name="T5" fmla="*/ 6 h 15"/>
                  <a:gd name="T6" fmla="*/ 18 w 23"/>
                  <a:gd name="T7" fmla="*/ 14 h 15"/>
                  <a:gd name="T8" fmla="*/ 20 w 23"/>
                  <a:gd name="T9" fmla="*/ 15 h 15"/>
                  <a:gd name="T10" fmla="*/ 22 w 23"/>
                  <a:gd name="T11" fmla="*/ 13 h 15"/>
                  <a:gd name="T12" fmla="*/ 20 w 23"/>
                  <a:gd name="T13" fmla="*/ 8 h 15"/>
                  <a:gd name="T14" fmla="*/ 22 w 23"/>
                  <a:gd name="T15" fmla="*/ 5 h 15"/>
                  <a:gd name="T16" fmla="*/ 23 w 23"/>
                  <a:gd name="T17" fmla="*/ 2 h 15"/>
                  <a:gd name="T18" fmla="*/ 13 w 23"/>
                  <a:gd name="T19" fmla="*/ 4 h 15"/>
                  <a:gd name="T20" fmla="*/ 0 w 23"/>
                  <a:gd name="T2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5">
                    <a:moveTo>
                      <a:pt x="0" y="3"/>
                    </a:moveTo>
                    <a:cubicBezTo>
                      <a:pt x="0" y="5"/>
                      <a:pt x="0" y="5"/>
                      <a:pt x="0" y="5"/>
                    </a:cubicBezTo>
                    <a:cubicBezTo>
                      <a:pt x="1" y="6"/>
                      <a:pt x="4" y="6"/>
                      <a:pt x="4" y="6"/>
                    </a:cubicBezTo>
                    <a:cubicBezTo>
                      <a:pt x="9" y="8"/>
                      <a:pt x="13" y="12"/>
                      <a:pt x="18" y="14"/>
                    </a:cubicBezTo>
                    <a:cubicBezTo>
                      <a:pt x="18" y="14"/>
                      <a:pt x="19" y="15"/>
                      <a:pt x="20" y="15"/>
                    </a:cubicBezTo>
                    <a:cubicBezTo>
                      <a:pt x="21" y="15"/>
                      <a:pt x="22" y="14"/>
                      <a:pt x="22" y="13"/>
                    </a:cubicBezTo>
                    <a:cubicBezTo>
                      <a:pt x="22" y="10"/>
                      <a:pt x="20" y="10"/>
                      <a:pt x="20" y="8"/>
                    </a:cubicBezTo>
                    <a:cubicBezTo>
                      <a:pt x="20" y="7"/>
                      <a:pt x="22" y="5"/>
                      <a:pt x="22" y="5"/>
                    </a:cubicBezTo>
                    <a:cubicBezTo>
                      <a:pt x="23" y="2"/>
                      <a:pt x="23" y="2"/>
                      <a:pt x="23" y="2"/>
                    </a:cubicBezTo>
                    <a:cubicBezTo>
                      <a:pt x="18" y="1"/>
                      <a:pt x="17" y="4"/>
                      <a:pt x="13" y="4"/>
                    </a:cubicBezTo>
                    <a:cubicBezTo>
                      <a:pt x="9" y="4"/>
                      <a:pt x="6" y="0"/>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9" name="Freeform 151">
                <a:extLst>
                  <a:ext uri="{FF2B5EF4-FFF2-40B4-BE49-F238E27FC236}">
                    <a16:creationId xmlns:a16="http://schemas.microsoft.com/office/drawing/2014/main" id="{87BA1FEB-AE31-4714-9931-22BD0075A3DA}"/>
                  </a:ext>
                </a:extLst>
              </p:cNvPr>
              <p:cNvSpPr>
                <a:spLocks/>
              </p:cNvSpPr>
              <p:nvPr/>
            </p:nvSpPr>
            <p:spPr bwMode="auto">
              <a:xfrm>
                <a:off x="4554936" y="2184756"/>
                <a:ext cx="18588" cy="37176"/>
              </a:xfrm>
              <a:custGeom>
                <a:avLst/>
                <a:gdLst>
                  <a:gd name="T0" fmla="*/ 2 w 8"/>
                  <a:gd name="T1" fmla="*/ 3 h 15"/>
                  <a:gd name="T2" fmla="*/ 7 w 8"/>
                  <a:gd name="T3" fmla="*/ 0 h 15"/>
                  <a:gd name="T4" fmla="*/ 8 w 8"/>
                  <a:gd name="T5" fmla="*/ 3 h 15"/>
                  <a:gd name="T6" fmla="*/ 5 w 8"/>
                  <a:gd name="T7" fmla="*/ 15 h 15"/>
                  <a:gd name="T8" fmla="*/ 0 w 8"/>
                  <a:gd name="T9" fmla="*/ 4 h 15"/>
                  <a:gd name="T10" fmla="*/ 2 w 8"/>
                  <a:gd name="T11" fmla="*/ 3 h 15"/>
                </a:gdLst>
                <a:ahLst/>
                <a:cxnLst>
                  <a:cxn ang="0">
                    <a:pos x="T0" y="T1"/>
                  </a:cxn>
                  <a:cxn ang="0">
                    <a:pos x="T2" y="T3"/>
                  </a:cxn>
                  <a:cxn ang="0">
                    <a:pos x="T4" y="T5"/>
                  </a:cxn>
                  <a:cxn ang="0">
                    <a:pos x="T6" y="T7"/>
                  </a:cxn>
                  <a:cxn ang="0">
                    <a:pos x="T8" y="T9"/>
                  </a:cxn>
                  <a:cxn ang="0">
                    <a:pos x="T10" y="T11"/>
                  </a:cxn>
                </a:cxnLst>
                <a:rect l="0" t="0" r="r" b="b"/>
                <a:pathLst>
                  <a:path w="8" h="15">
                    <a:moveTo>
                      <a:pt x="2" y="3"/>
                    </a:moveTo>
                    <a:cubicBezTo>
                      <a:pt x="4" y="3"/>
                      <a:pt x="5" y="0"/>
                      <a:pt x="7" y="0"/>
                    </a:cubicBezTo>
                    <a:cubicBezTo>
                      <a:pt x="7" y="2"/>
                      <a:pt x="7" y="3"/>
                      <a:pt x="8" y="3"/>
                    </a:cubicBezTo>
                    <a:cubicBezTo>
                      <a:pt x="7" y="7"/>
                      <a:pt x="6" y="13"/>
                      <a:pt x="5" y="15"/>
                    </a:cubicBezTo>
                    <a:cubicBezTo>
                      <a:pt x="2" y="14"/>
                      <a:pt x="2" y="6"/>
                      <a:pt x="0" y="4"/>
                    </a:cubicBezTo>
                    <a:cubicBezTo>
                      <a:pt x="1" y="4"/>
                      <a:pt x="2" y="3"/>
                      <a:pt x="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0" name="Freeform 152">
                <a:extLst>
                  <a:ext uri="{FF2B5EF4-FFF2-40B4-BE49-F238E27FC236}">
                    <a16:creationId xmlns:a16="http://schemas.microsoft.com/office/drawing/2014/main" id="{D08A9386-146B-4158-8D9F-ACED63A35981}"/>
                  </a:ext>
                </a:extLst>
              </p:cNvPr>
              <p:cNvSpPr>
                <a:spLocks/>
              </p:cNvSpPr>
              <p:nvPr/>
            </p:nvSpPr>
            <p:spPr bwMode="auto">
              <a:xfrm>
                <a:off x="4549980" y="2226889"/>
                <a:ext cx="28502" cy="50808"/>
              </a:xfrm>
              <a:custGeom>
                <a:avLst/>
                <a:gdLst>
                  <a:gd name="T0" fmla="*/ 3 w 12"/>
                  <a:gd name="T1" fmla="*/ 9 h 21"/>
                  <a:gd name="T2" fmla="*/ 0 w 12"/>
                  <a:gd name="T3" fmla="*/ 3 h 21"/>
                  <a:gd name="T4" fmla="*/ 6 w 12"/>
                  <a:gd name="T5" fmla="*/ 0 h 21"/>
                  <a:gd name="T6" fmla="*/ 10 w 12"/>
                  <a:gd name="T7" fmla="*/ 1 h 21"/>
                  <a:gd name="T8" fmla="*/ 12 w 12"/>
                  <a:gd name="T9" fmla="*/ 13 h 21"/>
                  <a:gd name="T10" fmla="*/ 4 w 12"/>
                  <a:gd name="T11" fmla="*/ 21 h 21"/>
                  <a:gd name="T12" fmla="*/ 1 w 12"/>
                  <a:gd name="T13" fmla="*/ 15 h 21"/>
                  <a:gd name="T14" fmla="*/ 3 w 12"/>
                  <a:gd name="T15" fmla="*/ 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9"/>
                    </a:moveTo>
                    <a:cubicBezTo>
                      <a:pt x="3" y="7"/>
                      <a:pt x="0" y="6"/>
                      <a:pt x="0" y="3"/>
                    </a:cubicBezTo>
                    <a:cubicBezTo>
                      <a:pt x="3" y="3"/>
                      <a:pt x="4" y="0"/>
                      <a:pt x="6" y="0"/>
                    </a:cubicBezTo>
                    <a:cubicBezTo>
                      <a:pt x="8" y="0"/>
                      <a:pt x="9" y="1"/>
                      <a:pt x="10" y="1"/>
                    </a:cubicBezTo>
                    <a:cubicBezTo>
                      <a:pt x="12" y="6"/>
                      <a:pt x="12" y="9"/>
                      <a:pt x="12" y="13"/>
                    </a:cubicBezTo>
                    <a:cubicBezTo>
                      <a:pt x="12" y="17"/>
                      <a:pt x="6" y="21"/>
                      <a:pt x="4" y="21"/>
                    </a:cubicBezTo>
                    <a:cubicBezTo>
                      <a:pt x="1" y="21"/>
                      <a:pt x="1" y="18"/>
                      <a:pt x="1" y="15"/>
                    </a:cubicBezTo>
                    <a:cubicBezTo>
                      <a:pt x="2" y="13"/>
                      <a:pt x="3" y="11"/>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1" name="Freeform 153">
                <a:extLst>
                  <a:ext uri="{FF2B5EF4-FFF2-40B4-BE49-F238E27FC236}">
                    <a16:creationId xmlns:a16="http://schemas.microsoft.com/office/drawing/2014/main" id="{F418D067-DE60-4A6F-A683-4657B0838F4D}"/>
                  </a:ext>
                </a:extLst>
              </p:cNvPr>
              <p:cNvSpPr>
                <a:spLocks/>
              </p:cNvSpPr>
              <p:nvPr/>
            </p:nvSpPr>
            <p:spPr bwMode="auto">
              <a:xfrm>
                <a:off x="4437213" y="2257869"/>
                <a:ext cx="14870" cy="9914"/>
              </a:xfrm>
              <a:custGeom>
                <a:avLst/>
                <a:gdLst>
                  <a:gd name="T0" fmla="*/ 6 w 6"/>
                  <a:gd name="T1" fmla="*/ 3 h 4"/>
                  <a:gd name="T2" fmla="*/ 4 w 6"/>
                  <a:gd name="T3" fmla="*/ 4 h 4"/>
                  <a:gd name="T4" fmla="*/ 0 w 6"/>
                  <a:gd name="T5" fmla="*/ 2 h 4"/>
                  <a:gd name="T6" fmla="*/ 4 w 6"/>
                  <a:gd name="T7" fmla="*/ 0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6" y="4"/>
                      <a:pt x="4" y="4"/>
                      <a:pt x="4" y="4"/>
                    </a:cubicBezTo>
                    <a:cubicBezTo>
                      <a:pt x="2" y="4"/>
                      <a:pt x="0" y="2"/>
                      <a:pt x="0" y="2"/>
                    </a:cubicBezTo>
                    <a:cubicBezTo>
                      <a:pt x="2" y="1"/>
                      <a:pt x="3" y="0"/>
                      <a:pt x="4" y="0"/>
                    </a:cubicBezTo>
                    <a:cubicBezTo>
                      <a:pt x="4" y="0"/>
                      <a:pt x="6"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2" name="Freeform 154">
                <a:extLst>
                  <a:ext uri="{FF2B5EF4-FFF2-40B4-BE49-F238E27FC236}">
                    <a16:creationId xmlns:a16="http://schemas.microsoft.com/office/drawing/2014/main" id="{A78497EA-81EC-429C-80A1-E8EA080B926C}"/>
                  </a:ext>
                </a:extLst>
              </p:cNvPr>
              <p:cNvSpPr>
                <a:spLocks/>
              </p:cNvSpPr>
              <p:nvPr/>
            </p:nvSpPr>
            <p:spPr bwMode="auto">
              <a:xfrm>
                <a:off x="4580960" y="1853889"/>
                <a:ext cx="19827" cy="22306"/>
              </a:xfrm>
              <a:custGeom>
                <a:avLst/>
                <a:gdLst>
                  <a:gd name="T0" fmla="*/ 7 w 8"/>
                  <a:gd name="T1" fmla="*/ 6 h 9"/>
                  <a:gd name="T2" fmla="*/ 0 w 8"/>
                  <a:gd name="T3" fmla="*/ 3 h 9"/>
                  <a:gd name="T4" fmla="*/ 0 w 8"/>
                  <a:gd name="T5" fmla="*/ 0 h 9"/>
                  <a:gd name="T6" fmla="*/ 6 w 8"/>
                  <a:gd name="T7" fmla="*/ 0 h 9"/>
                  <a:gd name="T8" fmla="*/ 8 w 8"/>
                  <a:gd name="T9" fmla="*/ 5 h 9"/>
                  <a:gd name="T10" fmla="*/ 7 w 8"/>
                  <a:gd name="T11" fmla="*/ 9 h 9"/>
                  <a:gd name="T12" fmla="*/ 7 w 8"/>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7" y="6"/>
                    </a:moveTo>
                    <a:cubicBezTo>
                      <a:pt x="3" y="6"/>
                      <a:pt x="0" y="5"/>
                      <a:pt x="0" y="3"/>
                    </a:cubicBezTo>
                    <a:cubicBezTo>
                      <a:pt x="0" y="2"/>
                      <a:pt x="0" y="0"/>
                      <a:pt x="0" y="0"/>
                    </a:cubicBezTo>
                    <a:cubicBezTo>
                      <a:pt x="6" y="0"/>
                      <a:pt x="6" y="0"/>
                      <a:pt x="6" y="0"/>
                    </a:cubicBezTo>
                    <a:cubicBezTo>
                      <a:pt x="6" y="3"/>
                      <a:pt x="8" y="3"/>
                      <a:pt x="8" y="5"/>
                    </a:cubicBezTo>
                    <a:cubicBezTo>
                      <a:pt x="8" y="8"/>
                      <a:pt x="7" y="7"/>
                      <a:pt x="7" y="9"/>
                    </a:cubicBezTo>
                    <a:cubicBezTo>
                      <a:pt x="7" y="8"/>
                      <a:pt x="7" y="7"/>
                      <a:pt x="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3" name="Freeform 155">
                <a:extLst>
                  <a:ext uri="{FF2B5EF4-FFF2-40B4-BE49-F238E27FC236}">
                    <a16:creationId xmlns:a16="http://schemas.microsoft.com/office/drawing/2014/main" id="{5FA03815-ECD4-462F-B6FA-D55E6585C70A}"/>
                  </a:ext>
                </a:extLst>
              </p:cNvPr>
              <p:cNvSpPr>
                <a:spLocks/>
              </p:cNvSpPr>
              <p:nvPr/>
            </p:nvSpPr>
            <p:spPr bwMode="auto">
              <a:xfrm>
                <a:off x="4603266" y="1832822"/>
                <a:ext cx="32219" cy="45851"/>
              </a:xfrm>
              <a:custGeom>
                <a:avLst/>
                <a:gdLst>
                  <a:gd name="T0" fmla="*/ 2 w 13"/>
                  <a:gd name="T1" fmla="*/ 17 h 19"/>
                  <a:gd name="T2" fmla="*/ 6 w 13"/>
                  <a:gd name="T3" fmla="*/ 14 h 19"/>
                  <a:gd name="T4" fmla="*/ 0 w 13"/>
                  <a:gd name="T5" fmla="*/ 9 h 19"/>
                  <a:gd name="T6" fmla="*/ 6 w 13"/>
                  <a:gd name="T7" fmla="*/ 0 h 19"/>
                  <a:gd name="T8" fmla="*/ 13 w 13"/>
                  <a:gd name="T9" fmla="*/ 8 h 19"/>
                  <a:gd name="T10" fmla="*/ 4 w 13"/>
                  <a:gd name="T11" fmla="*/ 19 h 19"/>
                  <a:gd name="T12" fmla="*/ 0 w 13"/>
                  <a:gd name="T13" fmla="*/ 18 h 19"/>
                  <a:gd name="T14" fmla="*/ 2 w 13"/>
                  <a:gd name="T15" fmla="*/ 16 h 19"/>
                  <a:gd name="T16" fmla="*/ 2 w 13"/>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2" y="17"/>
                    </a:moveTo>
                    <a:cubicBezTo>
                      <a:pt x="4" y="17"/>
                      <a:pt x="6" y="15"/>
                      <a:pt x="6" y="14"/>
                    </a:cubicBezTo>
                    <a:cubicBezTo>
                      <a:pt x="3" y="13"/>
                      <a:pt x="0" y="11"/>
                      <a:pt x="0" y="9"/>
                    </a:cubicBezTo>
                    <a:cubicBezTo>
                      <a:pt x="0" y="8"/>
                      <a:pt x="4" y="0"/>
                      <a:pt x="6" y="0"/>
                    </a:cubicBezTo>
                    <a:cubicBezTo>
                      <a:pt x="11" y="0"/>
                      <a:pt x="12" y="3"/>
                      <a:pt x="13" y="8"/>
                    </a:cubicBezTo>
                    <a:cubicBezTo>
                      <a:pt x="8" y="9"/>
                      <a:pt x="11" y="19"/>
                      <a:pt x="4" y="19"/>
                    </a:cubicBezTo>
                    <a:cubicBezTo>
                      <a:pt x="2" y="19"/>
                      <a:pt x="0" y="18"/>
                      <a:pt x="0" y="18"/>
                    </a:cubicBezTo>
                    <a:cubicBezTo>
                      <a:pt x="0" y="17"/>
                      <a:pt x="1" y="16"/>
                      <a:pt x="2" y="16"/>
                    </a:cubicBezTo>
                    <a:lnTo>
                      <a:pt x="2" y="1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4" name="Freeform 156">
                <a:extLst>
                  <a:ext uri="{FF2B5EF4-FFF2-40B4-BE49-F238E27FC236}">
                    <a16:creationId xmlns:a16="http://schemas.microsoft.com/office/drawing/2014/main" id="{332856B4-C6ED-4444-B29B-9F768A4D9EE6}"/>
                  </a:ext>
                </a:extLst>
              </p:cNvPr>
              <p:cNvSpPr>
                <a:spLocks/>
              </p:cNvSpPr>
              <p:nvPr/>
            </p:nvSpPr>
            <p:spPr bwMode="auto">
              <a:xfrm>
                <a:off x="4740817" y="1780776"/>
                <a:ext cx="18588" cy="27262"/>
              </a:xfrm>
              <a:custGeom>
                <a:avLst/>
                <a:gdLst>
                  <a:gd name="T0" fmla="*/ 6 w 8"/>
                  <a:gd name="T1" fmla="*/ 4 h 11"/>
                  <a:gd name="T2" fmla="*/ 1 w 8"/>
                  <a:gd name="T3" fmla="*/ 11 h 11"/>
                  <a:gd name="T4" fmla="*/ 1 w 8"/>
                  <a:gd name="T5" fmla="*/ 8 h 11"/>
                  <a:gd name="T6" fmla="*/ 8 w 8"/>
                  <a:gd name="T7" fmla="*/ 0 h 11"/>
                  <a:gd name="T8" fmla="*/ 6 w 8"/>
                  <a:gd name="T9" fmla="*/ 4 h 11"/>
                </a:gdLst>
                <a:ahLst/>
                <a:cxnLst>
                  <a:cxn ang="0">
                    <a:pos x="T0" y="T1"/>
                  </a:cxn>
                  <a:cxn ang="0">
                    <a:pos x="T2" y="T3"/>
                  </a:cxn>
                  <a:cxn ang="0">
                    <a:pos x="T4" y="T5"/>
                  </a:cxn>
                  <a:cxn ang="0">
                    <a:pos x="T6" y="T7"/>
                  </a:cxn>
                  <a:cxn ang="0">
                    <a:pos x="T8" y="T9"/>
                  </a:cxn>
                </a:cxnLst>
                <a:rect l="0" t="0" r="r" b="b"/>
                <a:pathLst>
                  <a:path w="8" h="11">
                    <a:moveTo>
                      <a:pt x="6" y="4"/>
                    </a:moveTo>
                    <a:cubicBezTo>
                      <a:pt x="6" y="7"/>
                      <a:pt x="3" y="9"/>
                      <a:pt x="1" y="11"/>
                    </a:cubicBezTo>
                    <a:cubicBezTo>
                      <a:pt x="0" y="10"/>
                      <a:pt x="1" y="9"/>
                      <a:pt x="1" y="8"/>
                    </a:cubicBezTo>
                    <a:cubicBezTo>
                      <a:pt x="1" y="6"/>
                      <a:pt x="3" y="1"/>
                      <a:pt x="8" y="0"/>
                    </a:cubicBezTo>
                    <a:cubicBezTo>
                      <a:pt x="7" y="2"/>
                      <a:pt x="6" y="3"/>
                      <a:pt x="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7" name="Group 36">
              <a:extLst>
                <a:ext uri="{FF2B5EF4-FFF2-40B4-BE49-F238E27FC236}">
                  <a16:creationId xmlns:a16="http://schemas.microsoft.com/office/drawing/2014/main" id="{F383EB8D-E9A3-4EE6-BD54-3C055B5540A4}"/>
                </a:ext>
              </a:extLst>
            </p:cNvPr>
            <p:cNvGrpSpPr/>
            <p:nvPr/>
          </p:nvGrpSpPr>
          <p:grpSpPr>
            <a:xfrm>
              <a:off x="4063296" y="1102668"/>
              <a:ext cx="3404087" cy="2312349"/>
              <a:chOff x="4774275" y="902183"/>
              <a:chExt cx="3404087" cy="2312349"/>
            </a:xfrm>
            <a:grpFill/>
          </p:grpSpPr>
          <p:sp>
            <p:nvSpPr>
              <p:cNvPr id="104" name="Freeform 7">
                <a:extLst>
                  <a:ext uri="{FF2B5EF4-FFF2-40B4-BE49-F238E27FC236}">
                    <a16:creationId xmlns:a16="http://schemas.microsoft.com/office/drawing/2014/main" id="{3F1BDB99-183B-4681-80FB-3A9F502C092E}"/>
                  </a:ext>
                </a:extLst>
              </p:cNvPr>
              <p:cNvSpPr>
                <a:spLocks/>
              </p:cNvSpPr>
              <p:nvPr/>
            </p:nvSpPr>
            <p:spPr bwMode="auto">
              <a:xfrm>
                <a:off x="4901913" y="2184756"/>
                <a:ext cx="766442" cy="662973"/>
              </a:xfrm>
              <a:custGeom>
                <a:avLst/>
                <a:gdLst>
                  <a:gd name="T0" fmla="*/ 66 w 304"/>
                  <a:gd name="T1" fmla="*/ 100 h 263"/>
                  <a:gd name="T2" fmla="*/ 73 w 304"/>
                  <a:gd name="T3" fmla="*/ 81 h 263"/>
                  <a:gd name="T4" fmla="*/ 79 w 304"/>
                  <a:gd name="T5" fmla="*/ 55 h 263"/>
                  <a:gd name="T6" fmla="*/ 81 w 304"/>
                  <a:gd name="T7" fmla="*/ 49 h 263"/>
                  <a:gd name="T8" fmla="*/ 70 w 304"/>
                  <a:gd name="T9" fmla="*/ 50 h 263"/>
                  <a:gd name="T10" fmla="*/ 41 w 304"/>
                  <a:gd name="T11" fmla="*/ 50 h 263"/>
                  <a:gd name="T12" fmla="*/ 17 w 304"/>
                  <a:gd name="T13" fmla="*/ 51 h 263"/>
                  <a:gd name="T14" fmla="*/ 17 w 304"/>
                  <a:gd name="T15" fmla="*/ 49 h 263"/>
                  <a:gd name="T16" fmla="*/ 0 w 304"/>
                  <a:gd name="T17" fmla="*/ 35 h 263"/>
                  <a:gd name="T18" fmla="*/ 6 w 304"/>
                  <a:gd name="T19" fmla="*/ 24 h 263"/>
                  <a:gd name="T20" fmla="*/ 27 w 304"/>
                  <a:gd name="T21" fmla="*/ 13 h 263"/>
                  <a:gd name="T22" fmla="*/ 31 w 304"/>
                  <a:gd name="T23" fmla="*/ 8 h 263"/>
                  <a:gd name="T24" fmla="*/ 52 w 304"/>
                  <a:gd name="T25" fmla="*/ 2 h 263"/>
                  <a:gd name="T26" fmla="*/ 83 w 304"/>
                  <a:gd name="T27" fmla="*/ 4 h 263"/>
                  <a:gd name="T28" fmla="*/ 113 w 304"/>
                  <a:gd name="T29" fmla="*/ 10 h 263"/>
                  <a:gd name="T30" fmla="*/ 145 w 304"/>
                  <a:gd name="T31" fmla="*/ 13 h 263"/>
                  <a:gd name="T32" fmla="*/ 166 w 304"/>
                  <a:gd name="T33" fmla="*/ 28 h 263"/>
                  <a:gd name="T34" fmla="*/ 180 w 304"/>
                  <a:gd name="T35" fmla="*/ 21 h 263"/>
                  <a:gd name="T36" fmla="*/ 182 w 304"/>
                  <a:gd name="T37" fmla="*/ 28 h 263"/>
                  <a:gd name="T38" fmla="*/ 188 w 304"/>
                  <a:gd name="T39" fmla="*/ 42 h 263"/>
                  <a:gd name="T40" fmla="*/ 201 w 304"/>
                  <a:gd name="T41" fmla="*/ 49 h 263"/>
                  <a:gd name="T42" fmla="*/ 227 w 304"/>
                  <a:gd name="T43" fmla="*/ 49 h 263"/>
                  <a:gd name="T44" fmla="*/ 233 w 304"/>
                  <a:gd name="T45" fmla="*/ 40 h 263"/>
                  <a:gd name="T46" fmla="*/ 252 w 304"/>
                  <a:gd name="T47" fmla="*/ 33 h 263"/>
                  <a:gd name="T48" fmla="*/ 285 w 304"/>
                  <a:gd name="T49" fmla="*/ 47 h 263"/>
                  <a:gd name="T50" fmla="*/ 289 w 304"/>
                  <a:gd name="T51" fmla="*/ 62 h 263"/>
                  <a:gd name="T52" fmla="*/ 283 w 304"/>
                  <a:gd name="T53" fmla="*/ 77 h 263"/>
                  <a:gd name="T54" fmla="*/ 284 w 304"/>
                  <a:gd name="T55" fmla="*/ 89 h 263"/>
                  <a:gd name="T56" fmla="*/ 292 w 304"/>
                  <a:gd name="T57" fmla="*/ 101 h 263"/>
                  <a:gd name="T58" fmla="*/ 289 w 304"/>
                  <a:gd name="T59" fmla="*/ 116 h 263"/>
                  <a:gd name="T60" fmla="*/ 291 w 304"/>
                  <a:gd name="T61" fmla="*/ 151 h 263"/>
                  <a:gd name="T62" fmla="*/ 291 w 304"/>
                  <a:gd name="T63" fmla="*/ 156 h 263"/>
                  <a:gd name="T64" fmla="*/ 255 w 304"/>
                  <a:gd name="T65" fmla="*/ 150 h 263"/>
                  <a:gd name="T66" fmla="*/ 240 w 304"/>
                  <a:gd name="T67" fmla="*/ 142 h 263"/>
                  <a:gd name="T68" fmla="*/ 216 w 304"/>
                  <a:gd name="T69" fmla="*/ 134 h 263"/>
                  <a:gd name="T70" fmla="*/ 204 w 304"/>
                  <a:gd name="T71" fmla="*/ 124 h 263"/>
                  <a:gd name="T72" fmla="*/ 180 w 304"/>
                  <a:gd name="T73" fmla="*/ 118 h 263"/>
                  <a:gd name="T74" fmla="*/ 197 w 304"/>
                  <a:gd name="T75" fmla="*/ 146 h 263"/>
                  <a:gd name="T76" fmla="*/ 205 w 304"/>
                  <a:gd name="T77" fmla="*/ 147 h 263"/>
                  <a:gd name="T78" fmla="*/ 203 w 304"/>
                  <a:gd name="T79" fmla="*/ 159 h 263"/>
                  <a:gd name="T80" fmla="*/ 246 w 304"/>
                  <a:gd name="T81" fmla="*/ 146 h 263"/>
                  <a:gd name="T82" fmla="*/ 264 w 304"/>
                  <a:gd name="T83" fmla="*/ 169 h 263"/>
                  <a:gd name="T84" fmla="*/ 269 w 304"/>
                  <a:gd name="T85" fmla="*/ 175 h 263"/>
                  <a:gd name="T86" fmla="*/ 266 w 304"/>
                  <a:gd name="T87" fmla="*/ 196 h 263"/>
                  <a:gd name="T88" fmla="*/ 254 w 304"/>
                  <a:gd name="T89" fmla="*/ 209 h 263"/>
                  <a:gd name="T90" fmla="*/ 237 w 304"/>
                  <a:gd name="T91" fmla="*/ 225 h 263"/>
                  <a:gd name="T92" fmla="*/ 213 w 304"/>
                  <a:gd name="T93" fmla="*/ 239 h 263"/>
                  <a:gd name="T94" fmla="*/ 172 w 304"/>
                  <a:gd name="T95" fmla="*/ 256 h 263"/>
                  <a:gd name="T96" fmla="*/ 152 w 304"/>
                  <a:gd name="T97" fmla="*/ 262 h 263"/>
                  <a:gd name="T98" fmla="*/ 141 w 304"/>
                  <a:gd name="T99" fmla="*/ 259 h 263"/>
                  <a:gd name="T100" fmla="*/ 136 w 304"/>
                  <a:gd name="T101" fmla="*/ 241 h 263"/>
                  <a:gd name="T102" fmla="*/ 129 w 304"/>
                  <a:gd name="T103" fmla="*/ 221 h 263"/>
                  <a:gd name="T104" fmla="*/ 105 w 304"/>
                  <a:gd name="T105" fmla="*/ 182 h 263"/>
                  <a:gd name="T106" fmla="*/ 100 w 304"/>
                  <a:gd name="T107" fmla="*/ 168 h 263"/>
                  <a:gd name="T108" fmla="*/ 91 w 304"/>
                  <a:gd name="T109" fmla="*/ 163 h 263"/>
                  <a:gd name="T110" fmla="*/ 85 w 304"/>
                  <a:gd name="T111" fmla="*/ 148 h 263"/>
                  <a:gd name="T112" fmla="*/ 70 w 304"/>
                  <a:gd name="T113" fmla="*/ 127 h 263"/>
                  <a:gd name="T114" fmla="*/ 72 w 304"/>
                  <a:gd name="T115" fmla="*/ 11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263">
                    <a:moveTo>
                      <a:pt x="72" y="115"/>
                    </a:moveTo>
                    <a:cubicBezTo>
                      <a:pt x="66" y="100"/>
                      <a:pt x="66" y="100"/>
                      <a:pt x="66" y="100"/>
                    </a:cubicBezTo>
                    <a:cubicBezTo>
                      <a:pt x="66" y="98"/>
                      <a:pt x="68" y="98"/>
                      <a:pt x="68" y="97"/>
                    </a:cubicBezTo>
                    <a:cubicBezTo>
                      <a:pt x="70" y="90"/>
                      <a:pt x="71" y="87"/>
                      <a:pt x="73" y="81"/>
                    </a:cubicBezTo>
                    <a:cubicBezTo>
                      <a:pt x="75" y="76"/>
                      <a:pt x="81" y="74"/>
                      <a:pt x="81" y="68"/>
                    </a:cubicBezTo>
                    <a:cubicBezTo>
                      <a:pt x="81" y="63"/>
                      <a:pt x="79" y="59"/>
                      <a:pt x="79" y="55"/>
                    </a:cubicBezTo>
                    <a:cubicBezTo>
                      <a:pt x="79" y="53"/>
                      <a:pt x="81" y="53"/>
                      <a:pt x="81" y="52"/>
                    </a:cubicBezTo>
                    <a:cubicBezTo>
                      <a:pt x="81" y="49"/>
                      <a:pt x="81" y="49"/>
                      <a:pt x="81" y="49"/>
                    </a:cubicBezTo>
                    <a:cubicBezTo>
                      <a:pt x="79" y="50"/>
                      <a:pt x="78" y="52"/>
                      <a:pt x="76" y="52"/>
                    </a:cubicBezTo>
                    <a:cubicBezTo>
                      <a:pt x="73" y="52"/>
                      <a:pt x="71" y="51"/>
                      <a:pt x="70" y="50"/>
                    </a:cubicBezTo>
                    <a:cubicBezTo>
                      <a:pt x="65" y="53"/>
                      <a:pt x="64" y="57"/>
                      <a:pt x="56" y="57"/>
                    </a:cubicBezTo>
                    <a:cubicBezTo>
                      <a:pt x="50" y="57"/>
                      <a:pt x="47" y="50"/>
                      <a:pt x="41" y="50"/>
                    </a:cubicBezTo>
                    <a:cubicBezTo>
                      <a:pt x="35" y="50"/>
                      <a:pt x="36" y="56"/>
                      <a:pt x="31" y="56"/>
                    </a:cubicBezTo>
                    <a:cubicBezTo>
                      <a:pt x="26" y="56"/>
                      <a:pt x="23" y="49"/>
                      <a:pt x="17" y="51"/>
                    </a:cubicBezTo>
                    <a:cubicBezTo>
                      <a:pt x="14" y="51"/>
                      <a:pt x="14" y="51"/>
                      <a:pt x="14" y="51"/>
                    </a:cubicBezTo>
                    <a:cubicBezTo>
                      <a:pt x="15" y="51"/>
                      <a:pt x="16" y="50"/>
                      <a:pt x="17" y="49"/>
                    </a:cubicBezTo>
                    <a:cubicBezTo>
                      <a:pt x="15" y="48"/>
                      <a:pt x="6" y="43"/>
                      <a:pt x="9" y="41"/>
                    </a:cubicBezTo>
                    <a:cubicBezTo>
                      <a:pt x="7" y="37"/>
                      <a:pt x="4" y="37"/>
                      <a:pt x="0" y="35"/>
                    </a:cubicBezTo>
                    <a:cubicBezTo>
                      <a:pt x="2" y="32"/>
                      <a:pt x="6" y="33"/>
                      <a:pt x="6" y="27"/>
                    </a:cubicBezTo>
                    <a:cubicBezTo>
                      <a:pt x="6" y="25"/>
                      <a:pt x="5" y="25"/>
                      <a:pt x="6" y="24"/>
                    </a:cubicBezTo>
                    <a:cubicBezTo>
                      <a:pt x="4" y="24"/>
                      <a:pt x="1" y="24"/>
                      <a:pt x="1" y="22"/>
                    </a:cubicBezTo>
                    <a:cubicBezTo>
                      <a:pt x="1" y="14"/>
                      <a:pt x="21" y="15"/>
                      <a:pt x="27" y="13"/>
                    </a:cubicBezTo>
                    <a:cubicBezTo>
                      <a:pt x="26" y="10"/>
                      <a:pt x="24" y="11"/>
                      <a:pt x="24" y="9"/>
                    </a:cubicBezTo>
                    <a:cubicBezTo>
                      <a:pt x="24" y="7"/>
                      <a:pt x="30" y="8"/>
                      <a:pt x="31" y="8"/>
                    </a:cubicBezTo>
                    <a:cubicBezTo>
                      <a:pt x="35" y="8"/>
                      <a:pt x="40" y="8"/>
                      <a:pt x="40" y="8"/>
                    </a:cubicBezTo>
                    <a:cubicBezTo>
                      <a:pt x="43" y="8"/>
                      <a:pt x="49" y="4"/>
                      <a:pt x="52" y="2"/>
                    </a:cubicBezTo>
                    <a:cubicBezTo>
                      <a:pt x="56" y="0"/>
                      <a:pt x="64" y="0"/>
                      <a:pt x="68" y="0"/>
                    </a:cubicBezTo>
                    <a:cubicBezTo>
                      <a:pt x="76" y="0"/>
                      <a:pt x="76" y="4"/>
                      <a:pt x="83" y="4"/>
                    </a:cubicBezTo>
                    <a:cubicBezTo>
                      <a:pt x="83" y="7"/>
                      <a:pt x="94" y="9"/>
                      <a:pt x="97" y="10"/>
                    </a:cubicBezTo>
                    <a:cubicBezTo>
                      <a:pt x="105" y="10"/>
                      <a:pt x="110" y="10"/>
                      <a:pt x="113" y="10"/>
                    </a:cubicBezTo>
                    <a:cubicBezTo>
                      <a:pt x="121" y="10"/>
                      <a:pt x="124" y="2"/>
                      <a:pt x="133" y="2"/>
                    </a:cubicBezTo>
                    <a:cubicBezTo>
                      <a:pt x="142" y="2"/>
                      <a:pt x="142" y="7"/>
                      <a:pt x="145" y="13"/>
                    </a:cubicBezTo>
                    <a:cubicBezTo>
                      <a:pt x="145" y="14"/>
                      <a:pt x="151" y="18"/>
                      <a:pt x="152" y="18"/>
                    </a:cubicBezTo>
                    <a:cubicBezTo>
                      <a:pt x="157" y="20"/>
                      <a:pt x="158" y="28"/>
                      <a:pt x="166" y="28"/>
                    </a:cubicBezTo>
                    <a:cubicBezTo>
                      <a:pt x="172" y="28"/>
                      <a:pt x="172" y="23"/>
                      <a:pt x="176" y="22"/>
                    </a:cubicBezTo>
                    <a:cubicBezTo>
                      <a:pt x="179" y="21"/>
                      <a:pt x="178" y="21"/>
                      <a:pt x="180" y="21"/>
                    </a:cubicBezTo>
                    <a:cubicBezTo>
                      <a:pt x="181" y="22"/>
                      <a:pt x="181" y="25"/>
                      <a:pt x="182" y="26"/>
                    </a:cubicBezTo>
                    <a:cubicBezTo>
                      <a:pt x="182" y="27"/>
                      <a:pt x="182" y="27"/>
                      <a:pt x="182" y="28"/>
                    </a:cubicBezTo>
                    <a:cubicBezTo>
                      <a:pt x="182" y="31"/>
                      <a:pt x="185" y="30"/>
                      <a:pt x="186" y="33"/>
                    </a:cubicBezTo>
                    <a:cubicBezTo>
                      <a:pt x="188" y="36"/>
                      <a:pt x="186" y="38"/>
                      <a:pt x="188" y="42"/>
                    </a:cubicBezTo>
                    <a:cubicBezTo>
                      <a:pt x="189" y="45"/>
                      <a:pt x="193" y="43"/>
                      <a:pt x="196" y="44"/>
                    </a:cubicBezTo>
                    <a:cubicBezTo>
                      <a:pt x="198" y="44"/>
                      <a:pt x="199" y="47"/>
                      <a:pt x="201" y="49"/>
                    </a:cubicBezTo>
                    <a:cubicBezTo>
                      <a:pt x="203" y="51"/>
                      <a:pt x="210" y="51"/>
                      <a:pt x="214" y="51"/>
                    </a:cubicBezTo>
                    <a:cubicBezTo>
                      <a:pt x="219" y="51"/>
                      <a:pt x="224" y="50"/>
                      <a:pt x="227" y="49"/>
                    </a:cubicBezTo>
                    <a:cubicBezTo>
                      <a:pt x="227" y="46"/>
                      <a:pt x="227" y="46"/>
                      <a:pt x="227" y="44"/>
                    </a:cubicBezTo>
                    <a:cubicBezTo>
                      <a:pt x="227" y="41"/>
                      <a:pt x="231" y="41"/>
                      <a:pt x="233" y="40"/>
                    </a:cubicBezTo>
                    <a:cubicBezTo>
                      <a:pt x="237" y="39"/>
                      <a:pt x="236" y="38"/>
                      <a:pt x="239" y="37"/>
                    </a:cubicBezTo>
                    <a:cubicBezTo>
                      <a:pt x="244" y="35"/>
                      <a:pt x="248" y="36"/>
                      <a:pt x="252" y="33"/>
                    </a:cubicBezTo>
                    <a:cubicBezTo>
                      <a:pt x="258" y="37"/>
                      <a:pt x="262" y="37"/>
                      <a:pt x="268" y="39"/>
                    </a:cubicBezTo>
                    <a:cubicBezTo>
                      <a:pt x="275" y="41"/>
                      <a:pt x="277" y="47"/>
                      <a:pt x="285" y="47"/>
                    </a:cubicBezTo>
                    <a:cubicBezTo>
                      <a:pt x="286" y="49"/>
                      <a:pt x="287" y="50"/>
                      <a:pt x="288" y="51"/>
                    </a:cubicBezTo>
                    <a:cubicBezTo>
                      <a:pt x="289" y="55"/>
                      <a:pt x="287" y="60"/>
                      <a:pt x="289" y="62"/>
                    </a:cubicBezTo>
                    <a:cubicBezTo>
                      <a:pt x="287" y="63"/>
                      <a:pt x="283" y="74"/>
                      <a:pt x="283" y="74"/>
                    </a:cubicBezTo>
                    <a:cubicBezTo>
                      <a:pt x="283" y="75"/>
                      <a:pt x="283" y="76"/>
                      <a:pt x="283" y="77"/>
                    </a:cubicBezTo>
                    <a:cubicBezTo>
                      <a:pt x="283" y="78"/>
                      <a:pt x="283" y="79"/>
                      <a:pt x="284" y="80"/>
                    </a:cubicBezTo>
                    <a:cubicBezTo>
                      <a:pt x="284" y="89"/>
                      <a:pt x="284" y="89"/>
                      <a:pt x="284" y="89"/>
                    </a:cubicBezTo>
                    <a:cubicBezTo>
                      <a:pt x="285" y="92"/>
                      <a:pt x="284" y="94"/>
                      <a:pt x="285" y="96"/>
                    </a:cubicBezTo>
                    <a:cubicBezTo>
                      <a:pt x="286" y="99"/>
                      <a:pt x="292" y="96"/>
                      <a:pt x="292" y="101"/>
                    </a:cubicBezTo>
                    <a:cubicBezTo>
                      <a:pt x="292" y="107"/>
                      <a:pt x="286" y="106"/>
                      <a:pt x="286" y="111"/>
                    </a:cubicBezTo>
                    <a:cubicBezTo>
                      <a:pt x="286" y="115"/>
                      <a:pt x="288" y="115"/>
                      <a:pt x="289" y="116"/>
                    </a:cubicBezTo>
                    <a:cubicBezTo>
                      <a:pt x="294" y="126"/>
                      <a:pt x="304" y="127"/>
                      <a:pt x="304" y="140"/>
                    </a:cubicBezTo>
                    <a:cubicBezTo>
                      <a:pt x="296" y="141"/>
                      <a:pt x="291" y="143"/>
                      <a:pt x="291" y="151"/>
                    </a:cubicBezTo>
                    <a:cubicBezTo>
                      <a:pt x="291" y="153"/>
                      <a:pt x="293" y="154"/>
                      <a:pt x="293" y="156"/>
                    </a:cubicBezTo>
                    <a:cubicBezTo>
                      <a:pt x="293" y="156"/>
                      <a:pt x="291" y="156"/>
                      <a:pt x="291" y="156"/>
                    </a:cubicBezTo>
                    <a:cubicBezTo>
                      <a:pt x="286" y="156"/>
                      <a:pt x="273" y="152"/>
                      <a:pt x="265" y="152"/>
                    </a:cubicBezTo>
                    <a:cubicBezTo>
                      <a:pt x="264" y="152"/>
                      <a:pt x="256" y="150"/>
                      <a:pt x="255" y="150"/>
                    </a:cubicBezTo>
                    <a:cubicBezTo>
                      <a:pt x="252" y="147"/>
                      <a:pt x="252" y="138"/>
                      <a:pt x="246" y="138"/>
                    </a:cubicBezTo>
                    <a:cubicBezTo>
                      <a:pt x="243" y="138"/>
                      <a:pt x="242" y="141"/>
                      <a:pt x="240" y="142"/>
                    </a:cubicBezTo>
                    <a:cubicBezTo>
                      <a:pt x="226" y="142"/>
                      <a:pt x="226" y="142"/>
                      <a:pt x="226" y="142"/>
                    </a:cubicBezTo>
                    <a:cubicBezTo>
                      <a:pt x="221" y="141"/>
                      <a:pt x="219" y="137"/>
                      <a:pt x="216" y="134"/>
                    </a:cubicBezTo>
                    <a:cubicBezTo>
                      <a:pt x="213" y="131"/>
                      <a:pt x="208" y="133"/>
                      <a:pt x="205" y="130"/>
                    </a:cubicBezTo>
                    <a:cubicBezTo>
                      <a:pt x="203" y="128"/>
                      <a:pt x="204" y="126"/>
                      <a:pt x="204" y="124"/>
                    </a:cubicBezTo>
                    <a:cubicBezTo>
                      <a:pt x="200" y="118"/>
                      <a:pt x="194" y="109"/>
                      <a:pt x="186" y="109"/>
                    </a:cubicBezTo>
                    <a:cubicBezTo>
                      <a:pt x="182" y="109"/>
                      <a:pt x="180" y="114"/>
                      <a:pt x="180" y="118"/>
                    </a:cubicBezTo>
                    <a:cubicBezTo>
                      <a:pt x="180" y="121"/>
                      <a:pt x="180" y="123"/>
                      <a:pt x="181" y="125"/>
                    </a:cubicBezTo>
                    <a:cubicBezTo>
                      <a:pt x="183" y="132"/>
                      <a:pt x="191" y="144"/>
                      <a:pt x="197" y="146"/>
                    </a:cubicBezTo>
                    <a:cubicBezTo>
                      <a:pt x="197" y="149"/>
                      <a:pt x="199" y="150"/>
                      <a:pt x="199" y="152"/>
                    </a:cubicBezTo>
                    <a:cubicBezTo>
                      <a:pt x="203" y="151"/>
                      <a:pt x="202" y="148"/>
                      <a:pt x="205" y="147"/>
                    </a:cubicBezTo>
                    <a:cubicBezTo>
                      <a:pt x="205" y="148"/>
                      <a:pt x="205" y="149"/>
                      <a:pt x="205" y="150"/>
                    </a:cubicBezTo>
                    <a:cubicBezTo>
                      <a:pt x="205" y="154"/>
                      <a:pt x="203" y="156"/>
                      <a:pt x="203" y="159"/>
                    </a:cubicBezTo>
                    <a:cubicBezTo>
                      <a:pt x="203" y="163"/>
                      <a:pt x="211" y="165"/>
                      <a:pt x="215" y="165"/>
                    </a:cubicBezTo>
                    <a:cubicBezTo>
                      <a:pt x="234" y="165"/>
                      <a:pt x="236" y="154"/>
                      <a:pt x="246" y="146"/>
                    </a:cubicBezTo>
                    <a:cubicBezTo>
                      <a:pt x="246" y="157"/>
                      <a:pt x="246" y="157"/>
                      <a:pt x="246" y="157"/>
                    </a:cubicBezTo>
                    <a:cubicBezTo>
                      <a:pt x="250" y="165"/>
                      <a:pt x="256" y="166"/>
                      <a:pt x="264" y="169"/>
                    </a:cubicBezTo>
                    <a:cubicBezTo>
                      <a:pt x="267" y="170"/>
                      <a:pt x="267" y="175"/>
                      <a:pt x="269" y="176"/>
                    </a:cubicBezTo>
                    <a:cubicBezTo>
                      <a:pt x="269" y="175"/>
                      <a:pt x="269" y="175"/>
                      <a:pt x="269" y="175"/>
                    </a:cubicBezTo>
                    <a:cubicBezTo>
                      <a:pt x="271" y="178"/>
                      <a:pt x="275" y="177"/>
                      <a:pt x="275" y="180"/>
                    </a:cubicBezTo>
                    <a:cubicBezTo>
                      <a:pt x="275" y="187"/>
                      <a:pt x="266" y="189"/>
                      <a:pt x="266" y="196"/>
                    </a:cubicBezTo>
                    <a:cubicBezTo>
                      <a:pt x="262" y="196"/>
                      <a:pt x="259" y="197"/>
                      <a:pt x="258" y="200"/>
                    </a:cubicBezTo>
                    <a:cubicBezTo>
                      <a:pt x="257" y="204"/>
                      <a:pt x="257" y="209"/>
                      <a:pt x="254" y="209"/>
                    </a:cubicBezTo>
                    <a:cubicBezTo>
                      <a:pt x="250" y="209"/>
                      <a:pt x="250" y="217"/>
                      <a:pt x="246" y="217"/>
                    </a:cubicBezTo>
                    <a:cubicBezTo>
                      <a:pt x="243" y="217"/>
                      <a:pt x="237" y="222"/>
                      <a:pt x="237" y="225"/>
                    </a:cubicBezTo>
                    <a:cubicBezTo>
                      <a:pt x="230" y="227"/>
                      <a:pt x="212" y="230"/>
                      <a:pt x="212" y="236"/>
                    </a:cubicBezTo>
                    <a:cubicBezTo>
                      <a:pt x="212" y="237"/>
                      <a:pt x="213" y="238"/>
                      <a:pt x="213" y="239"/>
                    </a:cubicBezTo>
                    <a:cubicBezTo>
                      <a:pt x="207" y="242"/>
                      <a:pt x="198" y="244"/>
                      <a:pt x="191" y="246"/>
                    </a:cubicBezTo>
                    <a:cubicBezTo>
                      <a:pt x="188" y="247"/>
                      <a:pt x="176" y="255"/>
                      <a:pt x="172" y="256"/>
                    </a:cubicBezTo>
                    <a:cubicBezTo>
                      <a:pt x="163" y="256"/>
                      <a:pt x="163" y="256"/>
                      <a:pt x="163" y="256"/>
                    </a:cubicBezTo>
                    <a:cubicBezTo>
                      <a:pt x="159" y="260"/>
                      <a:pt x="158" y="262"/>
                      <a:pt x="152" y="262"/>
                    </a:cubicBezTo>
                    <a:cubicBezTo>
                      <a:pt x="150" y="263"/>
                      <a:pt x="150" y="263"/>
                      <a:pt x="150" y="263"/>
                    </a:cubicBezTo>
                    <a:cubicBezTo>
                      <a:pt x="149" y="263"/>
                      <a:pt x="142" y="260"/>
                      <a:pt x="141" y="259"/>
                    </a:cubicBezTo>
                    <a:cubicBezTo>
                      <a:pt x="140" y="259"/>
                      <a:pt x="143" y="259"/>
                      <a:pt x="141" y="256"/>
                    </a:cubicBezTo>
                    <a:cubicBezTo>
                      <a:pt x="138" y="252"/>
                      <a:pt x="136" y="247"/>
                      <a:pt x="136" y="241"/>
                    </a:cubicBezTo>
                    <a:cubicBezTo>
                      <a:pt x="132" y="241"/>
                      <a:pt x="135" y="236"/>
                      <a:pt x="135" y="233"/>
                    </a:cubicBezTo>
                    <a:cubicBezTo>
                      <a:pt x="137" y="227"/>
                      <a:pt x="132" y="224"/>
                      <a:pt x="129" y="221"/>
                    </a:cubicBezTo>
                    <a:cubicBezTo>
                      <a:pt x="125" y="218"/>
                      <a:pt x="117" y="208"/>
                      <a:pt x="117" y="201"/>
                    </a:cubicBezTo>
                    <a:cubicBezTo>
                      <a:pt x="107" y="199"/>
                      <a:pt x="105" y="193"/>
                      <a:pt x="105" y="182"/>
                    </a:cubicBezTo>
                    <a:cubicBezTo>
                      <a:pt x="105" y="175"/>
                      <a:pt x="101" y="174"/>
                      <a:pt x="100" y="168"/>
                    </a:cubicBezTo>
                    <a:cubicBezTo>
                      <a:pt x="100" y="168"/>
                      <a:pt x="100" y="168"/>
                      <a:pt x="100" y="168"/>
                    </a:cubicBezTo>
                    <a:cubicBezTo>
                      <a:pt x="99" y="167"/>
                      <a:pt x="97" y="165"/>
                      <a:pt x="96" y="165"/>
                    </a:cubicBezTo>
                    <a:cubicBezTo>
                      <a:pt x="95" y="163"/>
                      <a:pt x="91" y="164"/>
                      <a:pt x="91" y="163"/>
                    </a:cubicBezTo>
                    <a:cubicBezTo>
                      <a:pt x="89" y="161"/>
                      <a:pt x="89" y="157"/>
                      <a:pt x="89" y="155"/>
                    </a:cubicBezTo>
                    <a:cubicBezTo>
                      <a:pt x="88" y="153"/>
                      <a:pt x="86" y="150"/>
                      <a:pt x="85" y="148"/>
                    </a:cubicBezTo>
                    <a:cubicBezTo>
                      <a:pt x="81" y="143"/>
                      <a:pt x="78" y="139"/>
                      <a:pt x="75" y="134"/>
                    </a:cubicBezTo>
                    <a:cubicBezTo>
                      <a:pt x="74" y="133"/>
                      <a:pt x="70" y="128"/>
                      <a:pt x="70" y="127"/>
                    </a:cubicBezTo>
                    <a:cubicBezTo>
                      <a:pt x="70" y="124"/>
                      <a:pt x="72" y="118"/>
                      <a:pt x="72" y="113"/>
                    </a:cubicBezTo>
                    <a:lnTo>
                      <a:pt x="72" y="115"/>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5" name="Freeform 8">
                <a:extLst>
                  <a:ext uri="{FF2B5EF4-FFF2-40B4-BE49-F238E27FC236}">
                    <a16:creationId xmlns:a16="http://schemas.microsoft.com/office/drawing/2014/main" id="{BCA997C2-4F29-4096-AF63-34B9BA60A793}"/>
                  </a:ext>
                </a:extLst>
              </p:cNvPr>
              <p:cNvSpPr>
                <a:spLocks/>
              </p:cNvSpPr>
              <p:nvPr/>
            </p:nvSpPr>
            <p:spPr bwMode="auto">
              <a:xfrm>
                <a:off x="5970104" y="2904732"/>
                <a:ext cx="42133" cy="78070"/>
              </a:xfrm>
              <a:custGeom>
                <a:avLst/>
                <a:gdLst>
                  <a:gd name="T0" fmla="*/ 17 w 17"/>
                  <a:gd name="T1" fmla="*/ 20 h 32"/>
                  <a:gd name="T2" fmla="*/ 7 w 17"/>
                  <a:gd name="T3" fmla="*/ 32 h 32"/>
                  <a:gd name="T4" fmla="*/ 0 w 17"/>
                  <a:gd name="T5" fmla="*/ 23 h 32"/>
                  <a:gd name="T6" fmla="*/ 4 w 17"/>
                  <a:gd name="T7" fmla="*/ 0 h 32"/>
                  <a:gd name="T8" fmla="*/ 17 w 17"/>
                  <a:gd name="T9" fmla="*/ 20 h 32"/>
                </a:gdLst>
                <a:ahLst/>
                <a:cxnLst>
                  <a:cxn ang="0">
                    <a:pos x="T0" y="T1"/>
                  </a:cxn>
                  <a:cxn ang="0">
                    <a:pos x="T2" y="T3"/>
                  </a:cxn>
                  <a:cxn ang="0">
                    <a:pos x="T4" y="T5"/>
                  </a:cxn>
                  <a:cxn ang="0">
                    <a:pos x="T6" y="T7"/>
                  </a:cxn>
                  <a:cxn ang="0">
                    <a:pos x="T8" y="T9"/>
                  </a:cxn>
                </a:cxnLst>
                <a:rect l="0" t="0" r="r" b="b"/>
                <a:pathLst>
                  <a:path w="17" h="32">
                    <a:moveTo>
                      <a:pt x="17" y="20"/>
                    </a:moveTo>
                    <a:cubicBezTo>
                      <a:pt x="17" y="25"/>
                      <a:pt x="13" y="32"/>
                      <a:pt x="7" y="32"/>
                    </a:cubicBezTo>
                    <a:cubicBezTo>
                      <a:pt x="3" y="32"/>
                      <a:pt x="0" y="28"/>
                      <a:pt x="0" y="23"/>
                    </a:cubicBezTo>
                    <a:cubicBezTo>
                      <a:pt x="0" y="15"/>
                      <a:pt x="4" y="9"/>
                      <a:pt x="4" y="0"/>
                    </a:cubicBezTo>
                    <a:cubicBezTo>
                      <a:pt x="8" y="7"/>
                      <a:pt x="17" y="11"/>
                      <a:pt x="17"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6" name="Freeform 9">
                <a:extLst>
                  <a:ext uri="{FF2B5EF4-FFF2-40B4-BE49-F238E27FC236}">
                    <a16:creationId xmlns:a16="http://schemas.microsoft.com/office/drawing/2014/main" id="{C7345109-A504-4DA7-8D53-FE8E94A72FDE}"/>
                  </a:ext>
                </a:extLst>
              </p:cNvPr>
              <p:cNvSpPr>
                <a:spLocks/>
              </p:cNvSpPr>
              <p:nvPr/>
            </p:nvSpPr>
            <p:spPr bwMode="auto">
              <a:xfrm>
                <a:off x="5593387" y="2257869"/>
                <a:ext cx="842979" cy="680322"/>
              </a:xfrm>
              <a:custGeom>
                <a:avLst/>
                <a:gdLst>
                  <a:gd name="T0" fmla="*/ 96 w 331"/>
                  <a:gd name="T1" fmla="*/ 175 h 267"/>
                  <a:gd name="T2" fmla="*/ 113 w 331"/>
                  <a:gd name="T3" fmla="*/ 221 h 267"/>
                  <a:gd name="T4" fmla="*/ 130 w 331"/>
                  <a:gd name="T5" fmla="*/ 261 h 267"/>
                  <a:gd name="T6" fmla="*/ 140 w 331"/>
                  <a:gd name="T7" fmla="*/ 261 h 267"/>
                  <a:gd name="T8" fmla="*/ 154 w 331"/>
                  <a:gd name="T9" fmla="*/ 246 h 267"/>
                  <a:gd name="T10" fmla="*/ 158 w 331"/>
                  <a:gd name="T11" fmla="*/ 221 h 267"/>
                  <a:gd name="T12" fmla="*/ 174 w 331"/>
                  <a:gd name="T13" fmla="*/ 194 h 267"/>
                  <a:gd name="T14" fmla="*/ 212 w 331"/>
                  <a:gd name="T15" fmla="*/ 156 h 267"/>
                  <a:gd name="T16" fmla="*/ 243 w 331"/>
                  <a:gd name="T17" fmla="*/ 141 h 267"/>
                  <a:gd name="T18" fmla="*/ 266 w 331"/>
                  <a:gd name="T19" fmla="*/ 169 h 267"/>
                  <a:gd name="T20" fmla="*/ 275 w 331"/>
                  <a:gd name="T21" fmla="*/ 196 h 267"/>
                  <a:gd name="T22" fmla="*/ 297 w 331"/>
                  <a:gd name="T23" fmla="*/ 195 h 267"/>
                  <a:gd name="T24" fmla="*/ 310 w 331"/>
                  <a:gd name="T25" fmla="*/ 238 h 267"/>
                  <a:gd name="T26" fmla="*/ 318 w 331"/>
                  <a:gd name="T27" fmla="*/ 233 h 267"/>
                  <a:gd name="T28" fmla="*/ 307 w 331"/>
                  <a:gd name="T29" fmla="*/ 206 h 267"/>
                  <a:gd name="T30" fmla="*/ 307 w 331"/>
                  <a:gd name="T31" fmla="*/ 187 h 267"/>
                  <a:gd name="T32" fmla="*/ 314 w 331"/>
                  <a:gd name="T33" fmla="*/ 165 h 267"/>
                  <a:gd name="T34" fmla="*/ 317 w 331"/>
                  <a:gd name="T35" fmla="*/ 138 h 267"/>
                  <a:gd name="T36" fmla="*/ 304 w 331"/>
                  <a:gd name="T37" fmla="*/ 128 h 267"/>
                  <a:gd name="T38" fmla="*/ 289 w 331"/>
                  <a:gd name="T39" fmla="*/ 81 h 267"/>
                  <a:gd name="T40" fmla="*/ 275 w 331"/>
                  <a:gd name="T41" fmla="*/ 84 h 267"/>
                  <a:gd name="T42" fmla="*/ 242 w 331"/>
                  <a:gd name="T43" fmla="*/ 93 h 267"/>
                  <a:gd name="T44" fmla="*/ 222 w 331"/>
                  <a:gd name="T45" fmla="*/ 96 h 267"/>
                  <a:gd name="T46" fmla="*/ 192 w 331"/>
                  <a:gd name="T47" fmla="*/ 88 h 267"/>
                  <a:gd name="T48" fmla="*/ 165 w 331"/>
                  <a:gd name="T49" fmla="*/ 75 h 267"/>
                  <a:gd name="T50" fmla="*/ 147 w 331"/>
                  <a:gd name="T51" fmla="*/ 58 h 267"/>
                  <a:gd name="T52" fmla="*/ 149 w 331"/>
                  <a:gd name="T53" fmla="*/ 45 h 267"/>
                  <a:gd name="T54" fmla="*/ 139 w 331"/>
                  <a:gd name="T55" fmla="*/ 28 h 267"/>
                  <a:gd name="T56" fmla="*/ 115 w 331"/>
                  <a:gd name="T57" fmla="*/ 10 h 267"/>
                  <a:gd name="T58" fmla="*/ 85 w 331"/>
                  <a:gd name="T59" fmla="*/ 0 h 267"/>
                  <a:gd name="T60" fmla="*/ 61 w 331"/>
                  <a:gd name="T61" fmla="*/ 14 h 267"/>
                  <a:gd name="T62" fmla="*/ 42 w 331"/>
                  <a:gd name="T63" fmla="*/ 8 h 267"/>
                  <a:gd name="T64" fmla="*/ 15 w 331"/>
                  <a:gd name="T65" fmla="*/ 30 h 267"/>
                  <a:gd name="T66" fmla="*/ 0 w 331"/>
                  <a:gd name="T67" fmla="*/ 41 h 267"/>
                  <a:gd name="T68" fmla="*/ 1 w 331"/>
                  <a:gd name="T69" fmla="*/ 56 h 267"/>
                  <a:gd name="T70" fmla="*/ 3 w 331"/>
                  <a:gd name="T71" fmla="*/ 78 h 267"/>
                  <a:gd name="T72" fmla="*/ 8 w 331"/>
                  <a:gd name="T73" fmla="*/ 118 h 267"/>
                  <a:gd name="T74" fmla="*/ 22 w 331"/>
                  <a:gd name="T75" fmla="*/ 120 h 267"/>
                  <a:gd name="T76" fmla="*/ 45 w 331"/>
                  <a:gd name="T77" fmla="*/ 120 h 267"/>
                  <a:gd name="T78" fmla="*/ 76 w 331"/>
                  <a:gd name="T79" fmla="*/ 142 h 267"/>
                  <a:gd name="T80" fmla="*/ 82 w 331"/>
                  <a:gd name="T81" fmla="*/ 161 h 267"/>
                  <a:gd name="T82" fmla="*/ 94 w 331"/>
                  <a:gd name="T83" fmla="*/ 151 h 267"/>
                  <a:gd name="T84" fmla="*/ 97 w 331"/>
                  <a:gd name="T85" fmla="*/ 17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267">
                    <a:moveTo>
                      <a:pt x="97" y="172"/>
                    </a:moveTo>
                    <a:cubicBezTo>
                      <a:pt x="95" y="171"/>
                      <a:pt x="95" y="171"/>
                      <a:pt x="95" y="171"/>
                    </a:cubicBezTo>
                    <a:cubicBezTo>
                      <a:pt x="95" y="172"/>
                      <a:pt x="96" y="174"/>
                      <a:pt x="96" y="175"/>
                    </a:cubicBezTo>
                    <a:cubicBezTo>
                      <a:pt x="96" y="181"/>
                      <a:pt x="99" y="186"/>
                      <a:pt x="101" y="192"/>
                    </a:cubicBezTo>
                    <a:cubicBezTo>
                      <a:pt x="103" y="198"/>
                      <a:pt x="108" y="208"/>
                      <a:pt x="109" y="212"/>
                    </a:cubicBezTo>
                    <a:cubicBezTo>
                      <a:pt x="111" y="216"/>
                      <a:pt x="111" y="217"/>
                      <a:pt x="113" y="221"/>
                    </a:cubicBezTo>
                    <a:cubicBezTo>
                      <a:pt x="115" y="225"/>
                      <a:pt x="114" y="228"/>
                      <a:pt x="116" y="233"/>
                    </a:cubicBezTo>
                    <a:cubicBezTo>
                      <a:pt x="117" y="235"/>
                      <a:pt x="121" y="238"/>
                      <a:pt x="122" y="242"/>
                    </a:cubicBezTo>
                    <a:cubicBezTo>
                      <a:pt x="124" y="248"/>
                      <a:pt x="128" y="254"/>
                      <a:pt x="130" y="261"/>
                    </a:cubicBezTo>
                    <a:cubicBezTo>
                      <a:pt x="130" y="262"/>
                      <a:pt x="131" y="264"/>
                      <a:pt x="132" y="264"/>
                    </a:cubicBezTo>
                    <a:cubicBezTo>
                      <a:pt x="133" y="266"/>
                      <a:pt x="134" y="267"/>
                      <a:pt x="137" y="266"/>
                    </a:cubicBezTo>
                    <a:cubicBezTo>
                      <a:pt x="139" y="266"/>
                      <a:pt x="139" y="263"/>
                      <a:pt x="140" y="261"/>
                    </a:cubicBezTo>
                    <a:cubicBezTo>
                      <a:pt x="142" y="258"/>
                      <a:pt x="142" y="259"/>
                      <a:pt x="146" y="257"/>
                    </a:cubicBezTo>
                    <a:cubicBezTo>
                      <a:pt x="148" y="256"/>
                      <a:pt x="147" y="249"/>
                      <a:pt x="151" y="248"/>
                    </a:cubicBezTo>
                    <a:cubicBezTo>
                      <a:pt x="152" y="247"/>
                      <a:pt x="154" y="247"/>
                      <a:pt x="154" y="246"/>
                    </a:cubicBezTo>
                    <a:cubicBezTo>
                      <a:pt x="156" y="246"/>
                      <a:pt x="156" y="246"/>
                      <a:pt x="156" y="246"/>
                    </a:cubicBezTo>
                    <a:cubicBezTo>
                      <a:pt x="154" y="239"/>
                      <a:pt x="154" y="239"/>
                      <a:pt x="154" y="239"/>
                    </a:cubicBezTo>
                    <a:cubicBezTo>
                      <a:pt x="154" y="233"/>
                      <a:pt x="158" y="229"/>
                      <a:pt x="158" y="221"/>
                    </a:cubicBezTo>
                    <a:cubicBezTo>
                      <a:pt x="158" y="217"/>
                      <a:pt x="156" y="214"/>
                      <a:pt x="156" y="209"/>
                    </a:cubicBezTo>
                    <a:cubicBezTo>
                      <a:pt x="156" y="203"/>
                      <a:pt x="162" y="202"/>
                      <a:pt x="167" y="200"/>
                    </a:cubicBezTo>
                    <a:cubicBezTo>
                      <a:pt x="169" y="200"/>
                      <a:pt x="172" y="196"/>
                      <a:pt x="174" y="194"/>
                    </a:cubicBezTo>
                    <a:cubicBezTo>
                      <a:pt x="180" y="188"/>
                      <a:pt x="185" y="183"/>
                      <a:pt x="191" y="177"/>
                    </a:cubicBezTo>
                    <a:cubicBezTo>
                      <a:pt x="195" y="172"/>
                      <a:pt x="204" y="171"/>
                      <a:pt x="209" y="166"/>
                    </a:cubicBezTo>
                    <a:cubicBezTo>
                      <a:pt x="211" y="163"/>
                      <a:pt x="211" y="160"/>
                      <a:pt x="212" y="156"/>
                    </a:cubicBezTo>
                    <a:cubicBezTo>
                      <a:pt x="213" y="153"/>
                      <a:pt x="219" y="153"/>
                      <a:pt x="221" y="149"/>
                    </a:cubicBezTo>
                    <a:cubicBezTo>
                      <a:pt x="223" y="150"/>
                      <a:pt x="223" y="152"/>
                      <a:pt x="228" y="152"/>
                    </a:cubicBezTo>
                    <a:cubicBezTo>
                      <a:pt x="235" y="152"/>
                      <a:pt x="243" y="150"/>
                      <a:pt x="243" y="141"/>
                    </a:cubicBezTo>
                    <a:cubicBezTo>
                      <a:pt x="248" y="142"/>
                      <a:pt x="253" y="144"/>
                      <a:pt x="254" y="148"/>
                    </a:cubicBezTo>
                    <a:cubicBezTo>
                      <a:pt x="255" y="151"/>
                      <a:pt x="254" y="156"/>
                      <a:pt x="257" y="159"/>
                    </a:cubicBezTo>
                    <a:cubicBezTo>
                      <a:pt x="259" y="163"/>
                      <a:pt x="262" y="165"/>
                      <a:pt x="266" y="169"/>
                    </a:cubicBezTo>
                    <a:cubicBezTo>
                      <a:pt x="269" y="173"/>
                      <a:pt x="272" y="178"/>
                      <a:pt x="274" y="184"/>
                    </a:cubicBezTo>
                    <a:cubicBezTo>
                      <a:pt x="275" y="185"/>
                      <a:pt x="276" y="186"/>
                      <a:pt x="276" y="188"/>
                    </a:cubicBezTo>
                    <a:cubicBezTo>
                      <a:pt x="276" y="191"/>
                      <a:pt x="275" y="192"/>
                      <a:pt x="275" y="196"/>
                    </a:cubicBezTo>
                    <a:cubicBezTo>
                      <a:pt x="275" y="200"/>
                      <a:pt x="275" y="203"/>
                      <a:pt x="279" y="203"/>
                    </a:cubicBezTo>
                    <a:cubicBezTo>
                      <a:pt x="287" y="203"/>
                      <a:pt x="289" y="195"/>
                      <a:pt x="294" y="190"/>
                    </a:cubicBezTo>
                    <a:cubicBezTo>
                      <a:pt x="296" y="192"/>
                      <a:pt x="295" y="193"/>
                      <a:pt x="297" y="195"/>
                    </a:cubicBezTo>
                    <a:cubicBezTo>
                      <a:pt x="297" y="195"/>
                      <a:pt x="300" y="195"/>
                      <a:pt x="301" y="196"/>
                    </a:cubicBezTo>
                    <a:cubicBezTo>
                      <a:pt x="303" y="200"/>
                      <a:pt x="299" y="209"/>
                      <a:pt x="302" y="209"/>
                    </a:cubicBezTo>
                    <a:cubicBezTo>
                      <a:pt x="302" y="218"/>
                      <a:pt x="310" y="226"/>
                      <a:pt x="310" y="238"/>
                    </a:cubicBezTo>
                    <a:cubicBezTo>
                      <a:pt x="310" y="241"/>
                      <a:pt x="307" y="248"/>
                      <a:pt x="310" y="249"/>
                    </a:cubicBezTo>
                    <a:cubicBezTo>
                      <a:pt x="312" y="244"/>
                      <a:pt x="313" y="241"/>
                      <a:pt x="315" y="236"/>
                    </a:cubicBezTo>
                    <a:cubicBezTo>
                      <a:pt x="316" y="235"/>
                      <a:pt x="318" y="234"/>
                      <a:pt x="318" y="233"/>
                    </a:cubicBezTo>
                    <a:cubicBezTo>
                      <a:pt x="318" y="230"/>
                      <a:pt x="314" y="217"/>
                      <a:pt x="312" y="215"/>
                    </a:cubicBezTo>
                    <a:cubicBezTo>
                      <a:pt x="310" y="213"/>
                      <a:pt x="307" y="211"/>
                      <a:pt x="307" y="208"/>
                    </a:cubicBezTo>
                    <a:cubicBezTo>
                      <a:pt x="307" y="207"/>
                      <a:pt x="307" y="206"/>
                      <a:pt x="307" y="206"/>
                    </a:cubicBezTo>
                    <a:cubicBezTo>
                      <a:pt x="307" y="206"/>
                      <a:pt x="307" y="206"/>
                      <a:pt x="307" y="206"/>
                    </a:cubicBezTo>
                    <a:cubicBezTo>
                      <a:pt x="307" y="205"/>
                      <a:pt x="310" y="202"/>
                      <a:pt x="310" y="200"/>
                    </a:cubicBezTo>
                    <a:cubicBezTo>
                      <a:pt x="310" y="196"/>
                      <a:pt x="309" y="190"/>
                      <a:pt x="307" y="187"/>
                    </a:cubicBezTo>
                    <a:cubicBezTo>
                      <a:pt x="306" y="185"/>
                      <a:pt x="302" y="185"/>
                      <a:pt x="302" y="179"/>
                    </a:cubicBezTo>
                    <a:cubicBezTo>
                      <a:pt x="302" y="174"/>
                      <a:pt x="304" y="170"/>
                      <a:pt x="307" y="167"/>
                    </a:cubicBezTo>
                    <a:cubicBezTo>
                      <a:pt x="308" y="166"/>
                      <a:pt x="311" y="167"/>
                      <a:pt x="314" y="165"/>
                    </a:cubicBezTo>
                    <a:cubicBezTo>
                      <a:pt x="321" y="161"/>
                      <a:pt x="325" y="158"/>
                      <a:pt x="331" y="150"/>
                    </a:cubicBezTo>
                    <a:cubicBezTo>
                      <a:pt x="329" y="150"/>
                      <a:pt x="328" y="150"/>
                      <a:pt x="326" y="150"/>
                    </a:cubicBezTo>
                    <a:cubicBezTo>
                      <a:pt x="320" y="150"/>
                      <a:pt x="317" y="144"/>
                      <a:pt x="317" y="138"/>
                    </a:cubicBezTo>
                    <a:cubicBezTo>
                      <a:pt x="314" y="138"/>
                      <a:pt x="313" y="130"/>
                      <a:pt x="311" y="130"/>
                    </a:cubicBezTo>
                    <a:cubicBezTo>
                      <a:pt x="309" y="130"/>
                      <a:pt x="307" y="131"/>
                      <a:pt x="305" y="131"/>
                    </a:cubicBezTo>
                    <a:cubicBezTo>
                      <a:pt x="304" y="131"/>
                      <a:pt x="304" y="129"/>
                      <a:pt x="304" y="128"/>
                    </a:cubicBezTo>
                    <a:cubicBezTo>
                      <a:pt x="304" y="117"/>
                      <a:pt x="311" y="117"/>
                      <a:pt x="311" y="106"/>
                    </a:cubicBezTo>
                    <a:cubicBezTo>
                      <a:pt x="311" y="100"/>
                      <a:pt x="307" y="98"/>
                      <a:pt x="305" y="93"/>
                    </a:cubicBezTo>
                    <a:cubicBezTo>
                      <a:pt x="297" y="90"/>
                      <a:pt x="291" y="91"/>
                      <a:pt x="289" y="81"/>
                    </a:cubicBezTo>
                    <a:cubicBezTo>
                      <a:pt x="287" y="81"/>
                      <a:pt x="287" y="81"/>
                      <a:pt x="287" y="81"/>
                    </a:cubicBezTo>
                    <a:cubicBezTo>
                      <a:pt x="285" y="84"/>
                      <a:pt x="285" y="84"/>
                      <a:pt x="285" y="84"/>
                    </a:cubicBezTo>
                    <a:cubicBezTo>
                      <a:pt x="281" y="85"/>
                      <a:pt x="278" y="82"/>
                      <a:pt x="275" y="84"/>
                    </a:cubicBezTo>
                    <a:cubicBezTo>
                      <a:pt x="274" y="85"/>
                      <a:pt x="274" y="86"/>
                      <a:pt x="272" y="88"/>
                    </a:cubicBezTo>
                    <a:cubicBezTo>
                      <a:pt x="270" y="89"/>
                      <a:pt x="260" y="97"/>
                      <a:pt x="256" y="97"/>
                    </a:cubicBezTo>
                    <a:cubicBezTo>
                      <a:pt x="251" y="97"/>
                      <a:pt x="249" y="93"/>
                      <a:pt x="242" y="93"/>
                    </a:cubicBezTo>
                    <a:cubicBezTo>
                      <a:pt x="235" y="93"/>
                      <a:pt x="234" y="99"/>
                      <a:pt x="230" y="101"/>
                    </a:cubicBezTo>
                    <a:cubicBezTo>
                      <a:pt x="230" y="99"/>
                      <a:pt x="229" y="94"/>
                      <a:pt x="227" y="94"/>
                    </a:cubicBezTo>
                    <a:cubicBezTo>
                      <a:pt x="225" y="94"/>
                      <a:pt x="225" y="96"/>
                      <a:pt x="222" y="96"/>
                    </a:cubicBezTo>
                    <a:cubicBezTo>
                      <a:pt x="218" y="96"/>
                      <a:pt x="214" y="96"/>
                      <a:pt x="210" y="96"/>
                    </a:cubicBezTo>
                    <a:cubicBezTo>
                      <a:pt x="203" y="96"/>
                      <a:pt x="201" y="91"/>
                      <a:pt x="196" y="89"/>
                    </a:cubicBezTo>
                    <a:cubicBezTo>
                      <a:pt x="195" y="88"/>
                      <a:pt x="193" y="90"/>
                      <a:pt x="192" y="88"/>
                    </a:cubicBezTo>
                    <a:cubicBezTo>
                      <a:pt x="191" y="86"/>
                      <a:pt x="191" y="84"/>
                      <a:pt x="188" y="82"/>
                    </a:cubicBezTo>
                    <a:cubicBezTo>
                      <a:pt x="184" y="80"/>
                      <a:pt x="181" y="82"/>
                      <a:pt x="178" y="78"/>
                    </a:cubicBezTo>
                    <a:cubicBezTo>
                      <a:pt x="174" y="75"/>
                      <a:pt x="171" y="76"/>
                      <a:pt x="165" y="75"/>
                    </a:cubicBezTo>
                    <a:cubicBezTo>
                      <a:pt x="160" y="74"/>
                      <a:pt x="158" y="70"/>
                      <a:pt x="153" y="68"/>
                    </a:cubicBezTo>
                    <a:cubicBezTo>
                      <a:pt x="152" y="68"/>
                      <a:pt x="149" y="68"/>
                      <a:pt x="148" y="67"/>
                    </a:cubicBezTo>
                    <a:cubicBezTo>
                      <a:pt x="147" y="63"/>
                      <a:pt x="148" y="61"/>
                      <a:pt x="147" y="58"/>
                    </a:cubicBezTo>
                    <a:cubicBezTo>
                      <a:pt x="147" y="55"/>
                      <a:pt x="147" y="55"/>
                      <a:pt x="147" y="55"/>
                    </a:cubicBezTo>
                    <a:cubicBezTo>
                      <a:pt x="150" y="55"/>
                      <a:pt x="153" y="56"/>
                      <a:pt x="153" y="52"/>
                    </a:cubicBezTo>
                    <a:cubicBezTo>
                      <a:pt x="153" y="49"/>
                      <a:pt x="149" y="48"/>
                      <a:pt x="149" y="45"/>
                    </a:cubicBezTo>
                    <a:cubicBezTo>
                      <a:pt x="149" y="37"/>
                      <a:pt x="160" y="38"/>
                      <a:pt x="160" y="31"/>
                    </a:cubicBezTo>
                    <a:cubicBezTo>
                      <a:pt x="160" y="28"/>
                      <a:pt x="153" y="23"/>
                      <a:pt x="151" y="23"/>
                    </a:cubicBezTo>
                    <a:cubicBezTo>
                      <a:pt x="146" y="23"/>
                      <a:pt x="144" y="27"/>
                      <a:pt x="139" y="28"/>
                    </a:cubicBezTo>
                    <a:cubicBezTo>
                      <a:pt x="133" y="26"/>
                      <a:pt x="130" y="26"/>
                      <a:pt x="126" y="22"/>
                    </a:cubicBezTo>
                    <a:cubicBezTo>
                      <a:pt x="124" y="20"/>
                      <a:pt x="126" y="16"/>
                      <a:pt x="122" y="15"/>
                    </a:cubicBezTo>
                    <a:cubicBezTo>
                      <a:pt x="118" y="14"/>
                      <a:pt x="115" y="15"/>
                      <a:pt x="115" y="10"/>
                    </a:cubicBezTo>
                    <a:cubicBezTo>
                      <a:pt x="112" y="10"/>
                      <a:pt x="109" y="10"/>
                      <a:pt x="106" y="10"/>
                    </a:cubicBezTo>
                    <a:cubicBezTo>
                      <a:pt x="100" y="10"/>
                      <a:pt x="98" y="14"/>
                      <a:pt x="91" y="14"/>
                    </a:cubicBezTo>
                    <a:cubicBezTo>
                      <a:pt x="84" y="14"/>
                      <a:pt x="91" y="0"/>
                      <a:pt x="85" y="0"/>
                    </a:cubicBezTo>
                    <a:cubicBezTo>
                      <a:pt x="79" y="0"/>
                      <a:pt x="78" y="6"/>
                      <a:pt x="75" y="6"/>
                    </a:cubicBezTo>
                    <a:cubicBezTo>
                      <a:pt x="75" y="6"/>
                      <a:pt x="74" y="7"/>
                      <a:pt x="74" y="6"/>
                    </a:cubicBezTo>
                    <a:cubicBezTo>
                      <a:pt x="71" y="10"/>
                      <a:pt x="67" y="14"/>
                      <a:pt x="61" y="14"/>
                    </a:cubicBezTo>
                    <a:cubicBezTo>
                      <a:pt x="59" y="14"/>
                      <a:pt x="58" y="10"/>
                      <a:pt x="56" y="10"/>
                    </a:cubicBezTo>
                    <a:cubicBezTo>
                      <a:pt x="54" y="10"/>
                      <a:pt x="47" y="13"/>
                      <a:pt x="47" y="9"/>
                    </a:cubicBezTo>
                    <a:cubicBezTo>
                      <a:pt x="44" y="9"/>
                      <a:pt x="45" y="8"/>
                      <a:pt x="42" y="8"/>
                    </a:cubicBezTo>
                    <a:cubicBezTo>
                      <a:pt x="35" y="8"/>
                      <a:pt x="34" y="16"/>
                      <a:pt x="29" y="20"/>
                    </a:cubicBezTo>
                    <a:cubicBezTo>
                      <a:pt x="27" y="23"/>
                      <a:pt x="24" y="23"/>
                      <a:pt x="21" y="25"/>
                    </a:cubicBezTo>
                    <a:cubicBezTo>
                      <a:pt x="20" y="27"/>
                      <a:pt x="18" y="30"/>
                      <a:pt x="15" y="30"/>
                    </a:cubicBezTo>
                    <a:cubicBezTo>
                      <a:pt x="12" y="30"/>
                      <a:pt x="10" y="27"/>
                      <a:pt x="8" y="27"/>
                    </a:cubicBezTo>
                    <a:cubicBezTo>
                      <a:pt x="7" y="27"/>
                      <a:pt x="7" y="29"/>
                      <a:pt x="6" y="29"/>
                    </a:cubicBezTo>
                    <a:cubicBezTo>
                      <a:pt x="4" y="30"/>
                      <a:pt x="0" y="41"/>
                      <a:pt x="0" y="41"/>
                    </a:cubicBezTo>
                    <a:cubicBezTo>
                      <a:pt x="0" y="42"/>
                      <a:pt x="0" y="43"/>
                      <a:pt x="0" y="44"/>
                    </a:cubicBezTo>
                    <a:cubicBezTo>
                      <a:pt x="0" y="45"/>
                      <a:pt x="0" y="46"/>
                      <a:pt x="1" y="47"/>
                    </a:cubicBezTo>
                    <a:cubicBezTo>
                      <a:pt x="1" y="56"/>
                      <a:pt x="1" y="56"/>
                      <a:pt x="1" y="56"/>
                    </a:cubicBezTo>
                    <a:cubicBezTo>
                      <a:pt x="2" y="59"/>
                      <a:pt x="1" y="61"/>
                      <a:pt x="2" y="63"/>
                    </a:cubicBezTo>
                    <a:cubicBezTo>
                      <a:pt x="3" y="66"/>
                      <a:pt x="9" y="63"/>
                      <a:pt x="9" y="68"/>
                    </a:cubicBezTo>
                    <a:cubicBezTo>
                      <a:pt x="9" y="74"/>
                      <a:pt x="3" y="73"/>
                      <a:pt x="3" y="78"/>
                    </a:cubicBezTo>
                    <a:cubicBezTo>
                      <a:pt x="3" y="82"/>
                      <a:pt x="5" y="82"/>
                      <a:pt x="6" y="83"/>
                    </a:cubicBezTo>
                    <a:cubicBezTo>
                      <a:pt x="11" y="93"/>
                      <a:pt x="21" y="94"/>
                      <a:pt x="21" y="107"/>
                    </a:cubicBezTo>
                    <a:cubicBezTo>
                      <a:pt x="13" y="108"/>
                      <a:pt x="8" y="110"/>
                      <a:pt x="8" y="118"/>
                    </a:cubicBezTo>
                    <a:cubicBezTo>
                      <a:pt x="8" y="120"/>
                      <a:pt x="10" y="121"/>
                      <a:pt x="10" y="123"/>
                    </a:cubicBezTo>
                    <a:cubicBezTo>
                      <a:pt x="20" y="122"/>
                      <a:pt x="20" y="122"/>
                      <a:pt x="20" y="122"/>
                    </a:cubicBezTo>
                    <a:cubicBezTo>
                      <a:pt x="20" y="122"/>
                      <a:pt x="21" y="121"/>
                      <a:pt x="22" y="120"/>
                    </a:cubicBezTo>
                    <a:cubicBezTo>
                      <a:pt x="30" y="122"/>
                      <a:pt x="30" y="122"/>
                      <a:pt x="30" y="122"/>
                    </a:cubicBezTo>
                    <a:cubicBezTo>
                      <a:pt x="33" y="122"/>
                      <a:pt x="33" y="120"/>
                      <a:pt x="37" y="120"/>
                    </a:cubicBezTo>
                    <a:cubicBezTo>
                      <a:pt x="40" y="120"/>
                      <a:pt x="42" y="119"/>
                      <a:pt x="45" y="120"/>
                    </a:cubicBezTo>
                    <a:cubicBezTo>
                      <a:pt x="49" y="121"/>
                      <a:pt x="51" y="128"/>
                      <a:pt x="53" y="132"/>
                    </a:cubicBezTo>
                    <a:cubicBezTo>
                      <a:pt x="56" y="136"/>
                      <a:pt x="64" y="142"/>
                      <a:pt x="70" y="142"/>
                    </a:cubicBezTo>
                    <a:cubicBezTo>
                      <a:pt x="72" y="142"/>
                      <a:pt x="74" y="142"/>
                      <a:pt x="76" y="142"/>
                    </a:cubicBezTo>
                    <a:cubicBezTo>
                      <a:pt x="75" y="143"/>
                      <a:pt x="75" y="146"/>
                      <a:pt x="73" y="146"/>
                    </a:cubicBezTo>
                    <a:cubicBezTo>
                      <a:pt x="70" y="147"/>
                      <a:pt x="68" y="146"/>
                      <a:pt x="66" y="148"/>
                    </a:cubicBezTo>
                    <a:cubicBezTo>
                      <a:pt x="70" y="152"/>
                      <a:pt x="73" y="161"/>
                      <a:pt x="82" y="161"/>
                    </a:cubicBezTo>
                    <a:cubicBezTo>
                      <a:pt x="90" y="161"/>
                      <a:pt x="90" y="151"/>
                      <a:pt x="94" y="147"/>
                    </a:cubicBezTo>
                    <a:cubicBezTo>
                      <a:pt x="96" y="147"/>
                      <a:pt x="96" y="147"/>
                      <a:pt x="96" y="147"/>
                    </a:cubicBezTo>
                    <a:cubicBezTo>
                      <a:pt x="96" y="148"/>
                      <a:pt x="94" y="151"/>
                      <a:pt x="94" y="151"/>
                    </a:cubicBezTo>
                    <a:cubicBezTo>
                      <a:pt x="94" y="155"/>
                      <a:pt x="97" y="159"/>
                      <a:pt x="97" y="163"/>
                    </a:cubicBezTo>
                    <a:cubicBezTo>
                      <a:pt x="97" y="167"/>
                      <a:pt x="96" y="167"/>
                      <a:pt x="96" y="172"/>
                    </a:cubicBezTo>
                    <a:lnTo>
                      <a:pt x="97" y="17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7" name="Freeform 11">
                <a:extLst>
                  <a:ext uri="{FF2B5EF4-FFF2-40B4-BE49-F238E27FC236}">
                    <a16:creationId xmlns:a16="http://schemas.microsoft.com/office/drawing/2014/main" id="{0D76BABF-7BFA-49D9-84A2-CAB7CBE31DD7}"/>
                  </a:ext>
                </a:extLst>
              </p:cNvPr>
              <p:cNvSpPr>
                <a:spLocks/>
              </p:cNvSpPr>
              <p:nvPr/>
            </p:nvSpPr>
            <p:spPr bwMode="auto">
              <a:xfrm>
                <a:off x="6557486" y="2958017"/>
                <a:ext cx="203229" cy="225535"/>
              </a:xfrm>
              <a:custGeom>
                <a:avLst/>
                <a:gdLst>
                  <a:gd name="T0" fmla="*/ 24 w 83"/>
                  <a:gd name="T1" fmla="*/ 85 h 92"/>
                  <a:gd name="T2" fmla="*/ 23 w 83"/>
                  <a:gd name="T3" fmla="*/ 80 h 92"/>
                  <a:gd name="T4" fmla="*/ 17 w 83"/>
                  <a:gd name="T5" fmla="*/ 82 h 92"/>
                  <a:gd name="T6" fmla="*/ 8 w 83"/>
                  <a:gd name="T7" fmla="*/ 66 h 92"/>
                  <a:gd name="T8" fmla="*/ 8 w 83"/>
                  <a:gd name="T9" fmla="*/ 65 h 92"/>
                  <a:gd name="T10" fmla="*/ 4 w 83"/>
                  <a:gd name="T11" fmla="*/ 63 h 92"/>
                  <a:gd name="T12" fmla="*/ 0 w 83"/>
                  <a:gd name="T13" fmla="*/ 51 h 92"/>
                  <a:gd name="T14" fmla="*/ 10 w 83"/>
                  <a:gd name="T15" fmla="*/ 48 h 92"/>
                  <a:gd name="T16" fmla="*/ 22 w 83"/>
                  <a:gd name="T17" fmla="*/ 35 h 92"/>
                  <a:gd name="T18" fmla="*/ 30 w 83"/>
                  <a:gd name="T19" fmla="*/ 32 h 92"/>
                  <a:gd name="T20" fmla="*/ 36 w 83"/>
                  <a:gd name="T21" fmla="*/ 26 h 92"/>
                  <a:gd name="T22" fmla="*/ 38 w 83"/>
                  <a:gd name="T23" fmla="*/ 23 h 92"/>
                  <a:gd name="T24" fmla="*/ 41 w 83"/>
                  <a:gd name="T25" fmla="*/ 21 h 92"/>
                  <a:gd name="T26" fmla="*/ 43 w 83"/>
                  <a:gd name="T27" fmla="*/ 19 h 92"/>
                  <a:gd name="T28" fmla="*/ 53 w 83"/>
                  <a:gd name="T29" fmla="*/ 15 h 92"/>
                  <a:gd name="T30" fmla="*/ 66 w 83"/>
                  <a:gd name="T31" fmla="*/ 0 h 92"/>
                  <a:gd name="T32" fmla="*/ 71 w 83"/>
                  <a:gd name="T33" fmla="*/ 7 h 92"/>
                  <a:gd name="T34" fmla="*/ 83 w 83"/>
                  <a:gd name="T35" fmla="*/ 15 h 92"/>
                  <a:gd name="T36" fmla="*/ 76 w 83"/>
                  <a:gd name="T37" fmla="*/ 19 h 92"/>
                  <a:gd name="T38" fmla="*/ 78 w 83"/>
                  <a:gd name="T39" fmla="*/ 20 h 92"/>
                  <a:gd name="T40" fmla="*/ 69 w 83"/>
                  <a:gd name="T41" fmla="*/ 24 h 92"/>
                  <a:gd name="T42" fmla="*/ 70 w 83"/>
                  <a:gd name="T43" fmla="*/ 27 h 92"/>
                  <a:gd name="T44" fmla="*/ 68 w 83"/>
                  <a:gd name="T45" fmla="*/ 29 h 92"/>
                  <a:gd name="T46" fmla="*/ 81 w 83"/>
                  <a:gd name="T47" fmla="*/ 47 h 92"/>
                  <a:gd name="T48" fmla="*/ 75 w 83"/>
                  <a:gd name="T49" fmla="*/ 50 h 92"/>
                  <a:gd name="T50" fmla="*/ 72 w 83"/>
                  <a:gd name="T51" fmla="*/ 51 h 92"/>
                  <a:gd name="T52" fmla="*/ 71 w 83"/>
                  <a:gd name="T53" fmla="*/ 54 h 92"/>
                  <a:gd name="T54" fmla="*/ 67 w 83"/>
                  <a:gd name="T55" fmla="*/ 67 h 92"/>
                  <a:gd name="T56" fmla="*/ 61 w 83"/>
                  <a:gd name="T57" fmla="*/ 73 h 92"/>
                  <a:gd name="T58" fmla="*/ 62 w 83"/>
                  <a:gd name="T59" fmla="*/ 77 h 92"/>
                  <a:gd name="T60" fmla="*/ 59 w 83"/>
                  <a:gd name="T61" fmla="*/ 87 h 92"/>
                  <a:gd name="T62" fmla="*/ 50 w 83"/>
                  <a:gd name="T63" fmla="*/ 92 h 92"/>
                  <a:gd name="T64" fmla="*/ 46 w 83"/>
                  <a:gd name="T65" fmla="*/ 88 h 92"/>
                  <a:gd name="T66" fmla="*/ 33 w 83"/>
                  <a:gd name="T67" fmla="*/ 83 h 92"/>
                  <a:gd name="T68" fmla="*/ 26 w 83"/>
                  <a:gd name="T69" fmla="*/ 86 h 92"/>
                  <a:gd name="T70" fmla="*/ 24 w 83"/>
                  <a:gd name="T7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92">
                    <a:moveTo>
                      <a:pt x="24" y="85"/>
                    </a:moveTo>
                    <a:cubicBezTo>
                      <a:pt x="23" y="85"/>
                      <a:pt x="24" y="82"/>
                      <a:pt x="23" y="80"/>
                    </a:cubicBezTo>
                    <a:cubicBezTo>
                      <a:pt x="21" y="80"/>
                      <a:pt x="20" y="82"/>
                      <a:pt x="17" y="82"/>
                    </a:cubicBezTo>
                    <a:cubicBezTo>
                      <a:pt x="7" y="82"/>
                      <a:pt x="11" y="72"/>
                      <a:pt x="8" y="66"/>
                    </a:cubicBezTo>
                    <a:cubicBezTo>
                      <a:pt x="8" y="66"/>
                      <a:pt x="8" y="65"/>
                      <a:pt x="8" y="65"/>
                    </a:cubicBezTo>
                    <a:cubicBezTo>
                      <a:pt x="7" y="63"/>
                      <a:pt x="6" y="63"/>
                      <a:pt x="4" y="63"/>
                    </a:cubicBezTo>
                    <a:cubicBezTo>
                      <a:pt x="3" y="63"/>
                      <a:pt x="0" y="52"/>
                      <a:pt x="0" y="51"/>
                    </a:cubicBezTo>
                    <a:cubicBezTo>
                      <a:pt x="0" y="46"/>
                      <a:pt x="6" y="48"/>
                      <a:pt x="10" y="48"/>
                    </a:cubicBezTo>
                    <a:cubicBezTo>
                      <a:pt x="19" y="48"/>
                      <a:pt x="18" y="39"/>
                      <a:pt x="22" y="35"/>
                    </a:cubicBezTo>
                    <a:cubicBezTo>
                      <a:pt x="24" y="33"/>
                      <a:pt x="27" y="33"/>
                      <a:pt x="30" y="32"/>
                    </a:cubicBezTo>
                    <a:cubicBezTo>
                      <a:pt x="34" y="32"/>
                      <a:pt x="34" y="29"/>
                      <a:pt x="36" y="26"/>
                    </a:cubicBezTo>
                    <a:cubicBezTo>
                      <a:pt x="35" y="25"/>
                      <a:pt x="38" y="23"/>
                      <a:pt x="38" y="23"/>
                    </a:cubicBezTo>
                    <a:cubicBezTo>
                      <a:pt x="40" y="22"/>
                      <a:pt x="40" y="22"/>
                      <a:pt x="41" y="21"/>
                    </a:cubicBezTo>
                    <a:cubicBezTo>
                      <a:pt x="42" y="21"/>
                      <a:pt x="42" y="19"/>
                      <a:pt x="43" y="19"/>
                    </a:cubicBezTo>
                    <a:cubicBezTo>
                      <a:pt x="45" y="16"/>
                      <a:pt x="52" y="18"/>
                      <a:pt x="53" y="15"/>
                    </a:cubicBezTo>
                    <a:cubicBezTo>
                      <a:pt x="56" y="11"/>
                      <a:pt x="62" y="0"/>
                      <a:pt x="66" y="0"/>
                    </a:cubicBezTo>
                    <a:cubicBezTo>
                      <a:pt x="71" y="0"/>
                      <a:pt x="71" y="3"/>
                      <a:pt x="71" y="7"/>
                    </a:cubicBezTo>
                    <a:cubicBezTo>
                      <a:pt x="71" y="13"/>
                      <a:pt x="83" y="10"/>
                      <a:pt x="83" y="15"/>
                    </a:cubicBezTo>
                    <a:cubicBezTo>
                      <a:pt x="83" y="18"/>
                      <a:pt x="76" y="16"/>
                      <a:pt x="76" y="19"/>
                    </a:cubicBezTo>
                    <a:cubicBezTo>
                      <a:pt x="76" y="19"/>
                      <a:pt x="77" y="20"/>
                      <a:pt x="78" y="20"/>
                    </a:cubicBezTo>
                    <a:cubicBezTo>
                      <a:pt x="77" y="21"/>
                      <a:pt x="69" y="24"/>
                      <a:pt x="69" y="24"/>
                    </a:cubicBezTo>
                    <a:cubicBezTo>
                      <a:pt x="70" y="25"/>
                      <a:pt x="70" y="26"/>
                      <a:pt x="70" y="27"/>
                    </a:cubicBezTo>
                    <a:cubicBezTo>
                      <a:pt x="70" y="27"/>
                      <a:pt x="68" y="28"/>
                      <a:pt x="68" y="29"/>
                    </a:cubicBezTo>
                    <a:cubicBezTo>
                      <a:pt x="68" y="33"/>
                      <a:pt x="76" y="47"/>
                      <a:pt x="81" y="47"/>
                    </a:cubicBezTo>
                    <a:cubicBezTo>
                      <a:pt x="80" y="52"/>
                      <a:pt x="78" y="50"/>
                      <a:pt x="75" y="50"/>
                    </a:cubicBezTo>
                    <a:cubicBezTo>
                      <a:pt x="74" y="50"/>
                      <a:pt x="73" y="51"/>
                      <a:pt x="72" y="51"/>
                    </a:cubicBezTo>
                    <a:cubicBezTo>
                      <a:pt x="71" y="54"/>
                      <a:pt x="71" y="54"/>
                      <a:pt x="71" y="54"/>
                    </a:cubicBezTo>
                    <a:cubicBezTo>
                      <a:pt x="69" y="60"/>
                      <a:pt x="67" y="62"/>
                      <a:pt x="67" y="67"/>
                    </a:cubicBezTo>
                    <a:cubicBezTo>
                      <a:pt x="64" y="67"/>
                      <a:pt x="61" y="72"/>
                      <a:pt x="61" y="73"/>
                    </a:cubicBezTo>
                    <a:cubicBezTo>
                      <a:pt x="61" y="75"/>
                      <a:pt x="62" y="76"/>
                      <a:pt x="62" y="77"/>
                    </a:cubicBezTo>
                    <a:cubicBezTo>
                      <a:pt x="62" y="80"/>
                      <a:pt x="59" y="84"/>
                      <a:pt x="59" y="87"/>
                    </a:cubicBezTo>
                    <a:cubicBezTo>
                      <a:pt x="54" y="88"/>
                      <a:pt x="54" y="92"/>
                      <a:pt x="50" y="92"/>
                    </a:cubicBezTo>
                    <a:cubicBezTo>
                      <a:pt x="47" y="92"/>
                      <a:pt x="46" y="89"/>
                      <a:pt x="46" y="88"/>
                    </a:cubicBezTo>
                    <a:cubicBezTo>
                      <a:pt x="41" y="86"/>
                      <a:pt x="38" y="83"/>
                      <a:pt x="33" y="83"/>
                    </a:cubicBezTo>
                    <a:cubicBezTo>
                      <a:pt x="31" y="83"/>
                      <a:pt x="30" y="86"/>
                      <a:pt x="26" y="86"/>
                    </a:cubicBezTo>
                    <a:cubicBezTo>
                      <a:pt x="25" y="86"/>
                      <a:pt x="25" y="85"/>
                      <a:pt x="24" y="8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8" name="Freeform 34">
                <a:extLst>
                  <a:ext uri="{FF2B5EF4-FFF2-40B4-BE49-F238E27FC236}">
                    <a16:creationId xmlns:a16="http://schemas.microsoft.com/office/drawing/2014/main" id="{8ED00803-D1FB-4ED6-ABB5-964EC946375D}"/>
                  </a:ext>
                </a:extLst>
              </p:cNvPr>
              <p:cNvSpPr>
                <a:spLocks/>
              </p:cNvSpPr>
              <p:nvPr/>
            </p:nvSpPr>
            <p:spPr bwMode="auto">
              <a:xfrm>
                <a:off x="6821436" y="2902254"/>
                <a:ext cx="90462" cy="83027"/>
              </a:xfrm>
              <a:custGeom>
                <a:avLst/>
                <a:gdLst>
                  <a:gd name="T0" fmla="*/ 31 w 37"/>
                  <a:gd name="T1" fmla="*/ 24 h 34"/>
                  <a:gd name="T2" fmla="*/ 29 w 37"/>
                  <a:gd name="T3" fmla="*/ 22 h 34"/>
                  <a:gd name="T4" fmla="*/ 27 w 37"/>
                  <a:gd name="T5" fmla="*/ 26 h 34"/>
                  <a:gd name="T6" fmla="*/ 30 w 37"/>
                  <a:gd name="T7" fmla="*/ 31 h 34"/>
                  <a:gd name="T8" fmla="*/ 27 w 37"/>
                  <a:gd name="T9" fmla="*/ 34 h 34"/>
                  <a:gd name="T10" fmla="*/ 26 w 37"/>
                  <a:gd name="T11" fmla="*/ 32 h 34"/>
                  <a:gd name="T12" fmla="*/ 23 w 37"/>
                  <a:gd name="T13" fmla="*/ 33 h 34"/>
                  <a:gd name="T14" fmla="*/ 16 w 37"/>
                  <a:gd name="T15" fmla="*/ 24 h 34"/>
                  <a:gd name="T16" fmla="*/ 18 w 37"/>
                  <a:gd name="T17" fmla="*/ 21 h 34"/>
                  <a:gd name="T18" fmla="*/ 17 w 37"/>
                  <a:gd name="T19" fmla="*/ 18 h 34"/>
                  <a:gd name="T20" fmla="*/ 13 w 37"/>
                  <a:gd name="T21" fmla="*/ 18 h 34"/>
                  <a:gd name="T22" fmla="*/ 13 w 37"/>
                  <a:gd name="T23" fmla="*/ 20 h 34"/>
                  <a:gd name="T24" fmla="*/ 10 w 37"/>
                  <a:gd name="T25" fmla="*/ 19 h 34"/>
                  <a:gd name="T26" fmla="*/ 10 w 37"/>
                  <a:gd name="T27" fmla="*/ 20 h 34"/>
                  <a:gd name="T28" fmla="*/ 7 w 37"/>
                  <a:gd name="T29" fmla="*/ 18 h 34"/>
                  <a:gd name="T30" fmla="*/ 2 w 37"/>
                  <a:gd name="T31" fmla="*/ 29 h 34"/>
                  <a:gd name="T32" fmla="*/ 2 w 37"/>
                  <a:gd name="T33" fmla="*/ 23 h 34"/>
                  <a:gd name="T34" fmla="*/ 1 w 37"/>
                  <a:gd name="T35" fmla="*/ 20 h 34"/>
                  <a:gd name="T36" fmla="*/ 3 w 37"/>
                  <a:gd name="T37" fmla="*/ 14 h 34"/>
                  <a:gd name="T38" fmla="*/ 12 w 37"/>
                  <a:gd name="T39" fmla="*/ 9 h 34"/>
                  <a:gd name="T40" fmla="*/ 16 w 37"/>
                  <a:gd name="T41" fmla="*/ 13 h 34"/>
                  <a:gd name="T42" fmla="*/ 18 w 37"/>
                  <a:gd name="T43" fmla="*/ 13 h 34"/>
                  <a:gd name="T44" fmla="*/ 20 w 37"/>
                  <a:gd name="T45" fmla="*/ 10 h 34"/>
                  <a:gd name="T46" fmla="*/ 26 w 37"/>
                  <a:gd name="T47" fmla="*/ 6 h 34"/>
                  <a:gd name="T48" fmla="*/ 27 w 37"/>
                  <a:gd name="T49" fmla="*/ 0 h 34"/>
                  <a:gd name="T50" fmla="*/ 31 w 37"/>
                  <a:gd name="T51" fmla="*/ 2 h 34"/>
                  <a:gd name="T52" fmla="*/ 37 w 37"/>
                  <a:gd name="T53" fmla="*/ 21 h 34"/>
                  <a:gd name="T54" fmla="*/ 34 w 37"/>
                  <a:gd name="T55" fmla="*/ 29 h 34"/>
                  <a:gd name="T56" fmla="*/ 31 w 37"/>
                  <a:gd name="T57" fmla="*/ 23 h 34"/>
                  <a:gd name="T58" fmla="*/ 31 w 37"/>
                  <a:gd name="T5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4">
                    <a:moveTo>
                      <a:pt x="31" y="24"/>
                    </a:moveTo>
                    <a:cubicBezTo>
                      <a:pt x="31" y="23"/>
                      <a:pt x="30" y="23"/>
                      <a:pt x="29" y="22"/>
                    </a:cubicBezTo>
                    <a:cubicBezTo>
                      <a:pt x="28" y="24"/>
                      <a:pt x="27" y="24"/>
                      <a:pt x="27" y="26"/>
                    </a:cubicBezTo>
                    <a:cubicBezTo>
                      <a:pt x="27" y="27"/>
                      <a:pt x="30" y="28"/>
                      <a:pt x="30" y="31"/>
                    </a:cubicBezTo>
                    <a:cubicBezTo>
                      <a:pt x="30" y="33"/>
                      <a:pt x="29" y="34"/>
                      <a:pt x="27" y="34"/>
                    </a:cubicBezTo>
                    <a:cubicBezTo>
                      <a:pt x="26" y="34"/>
                      <a:pt x="26" y="33"/>
                      <a:pt x="26" y="32"/>
                    </a:cubicBezTo>
                    <a:cubicBezTo>
                      <a:pt x="25" y="33"/>
                      <a:pt x="24" y="33"/>
                      <a:pt x="23" y="33"/>
                    </a:cubicBezTo>
                    <a:cubicBezTo>
                      <a:pt x="19" y="32"/>
                      <a:pt x="16" y="28"/>
                      <a:pt x="16" y="24"/>
                    </a:cubicBezTo>
                    <a:cubicBezTo>
                      <a:pt x="16" y="22"/>
                      <a:pt x="17" y="21"/>
                      <a:pt x="18" y="21"/>
                    </a:cubicBezTo>
                    <a:cubicBezTo>
                      <a:pt x="17" y="20"/>
                      <a:pt x="17" y="19"/>
                      <a:pt x="17" y="18"/>
                    </a:cubicBezTo>
                    <a:cubicBezTo>
                      <a:pt x="13" y="18"/>
                      <a:pt x="13" y="18"/>
                      <a:pt x="13" y="18"/>
                    </a:cubicBezTo>
                    <a:cubicBezTo>
                      <a:pt x="13" y="19"/>
                      <a:pt x="13" y="20"/>
                      <a:pt x="13" y="20"/>
                    </a:cubicBezTo>
                    <a:cubicBezTo>
                      <a:pt x="11" y="20"/>
                      <a:pt x="11" y="20"/>
                      <a:pt x="10" y="19"/>
                    </a:cubicBezTo>
                    <a:cubicBezTo>
                      <a:pt x="10" y="19"/>
                      <a:pt x="10" y="20"/>
                      <a:pt x="10" y="20"/>
                    </a:cubicBezTo>
                    <a:cubicBezTo>
                      <a:pt x="9" y="20"/>
                      <a:pt x="7" y="18"/>
                      <a:pt x="7" y="18"/>
                    </a:cubicBezTo>
                    <a:cubicBezTo>
                      <a:pt x="4" y="20"/>
                      <a:pt x="5" y="29"/>
                      <a:pt x="2" y="29"/>
                    </a:cubicBezTo>
                    <a:cubicBezTo>
                      <a:pt x="0" y="29"/>
                      <a:pt x="2" y="24"/>
                      <a:pt x="2" y="23"/>
                    </a:cubicBezTo>
                    <a:cubicBezTo>
                      <a:pt x="2" y="22"/>
                      <a:pt x="1" y="21"/>
                      <a:pt x="1" y="20"/>
                    </a:cubicBezTo>
                    <a:cubicBezTo>
                      <a:pt x="1" y="18"/>
                      <a:pt x="2" y="16"/>
                      <a:pt x="3" y="14"/>
                    </a:cubicBezTo>
                    <a:cubicBezTo>
                      <a:pt x="8" y="14"/>
                      <a:pt x="7" y="9"/>
                      <a:pt x="12" y="9"/>
                    </a:cubicBezTo>
                    <a:cubicBezTo>
                      <a:pt x="15" y="9"/>
                      <a:pt x="14" y="13"/>
                      <a:pt x="16" y="13"/>
                    </a:cubicBezTo>
                    <a:cubicBezTo>
                      <a:pt x="17" y="13"/>
                      <a:pt x="17" y="13"/>
                      <a:pt x="18" y="13"/>
                    </a:cubicBezTo>
                    <a:cubicBezTo>
                      <a:pt x="18" y="11"/>
                      <a:pt x="19" y="10"/>
                      <a:pt x="20" y="10"/>
                    </a:cubicBezTo>
                    <a:cubicBezTo>
                      <a:pt x="20" y="6"/>
                      <a:pt x="25" y="7"/>
                      <a:pt x="26" y="6"/>
                    </a:cubicBezTo>
                    <a:cubicBezTo>
                      <a:pt x="27" y="4"/>
                      <a:pt x="26" y="0"/>
                      <a:pt x="27" y="0"/>
                    </a:cubicBezTo>
                    <a:cubicBezTo>
                      <a:pt x="29" y="0"/>
                      <a:pt x="30" y="1"/>
                      <a:pt x="31" y="2"/>
                    </a:cubicBezTo>
                    <a:cubicBezTo>
                      <a:pt x="33" y="4"/>
                      <a:pt x="37" y="19"/>
                      <a:pt x="37" y="21"/>
                    </a:cubicBezTo>
                    <a:cubicBezTo>
                      <a:pt x="37" y="24"/>
                      <a:pt x="34" y="25"/>
                      <a:pt x="34" y="29"/>
                    </a:cubicBezTo>
                    <a:cubicBezTo>
                      <a:pt x="33" y="29"/>
                      <a:pt x="31" y="24"/>
                      <a:pt x="31" y="23"/>
                    </a:cubicBezTo>
                    <a:lnTo>
                      <a:pt x="31" y="2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9" name="Freeform 35">
                <a:extLst>
                  <a:ext uri="{FF2B5EF4-FFF2-40B4-BE49-F238E27FC236}">
                    <a16:creationId xmlns:a16="http://schemas.microsoft.com/office/drawing/2014/main" id="{49E1E4EE-DB1D-47F6-9F07-6441D646BEA1}"/>
                  </a:ext>
                </a:extLst>
              </p:cNvPr>
              <p:cNvSpPr>
                <a:spLocks/>
              </p:cNvSpPr>
              <p:nvPr/>
            </p:nvSpPr>
            <p:spPr bwMode="auto">
              <a:xfrm>
                <a:off x="6738409" y="2879948"/>
                <a:ext cx="43372" cy="45851"/>
              </a:xfrm>
              <a:custGeom>
                <a:avLst/>
                <a:gdLst>
                  <a:gd name="T0" fmla="*/ 1 w 18"/>
                  <a:gd name="T1" fmla="*/ 19 h 19"/>
                  <a:gd name="T2" fmla="*/ 0 w 18"/>
                  <a:gd name="T3" fmla="*/ 19 h 19"/>
                  <a:gd name="T4" fmla="*/ 14 w 18"/>
                  <a:gd name="T5" fmla="*/ 3 h 19"/>
                  <a:gd name="T6" fmla="*/ 16 w 18"/>
                  <a:gd name="T7" fmla="*/ 0 h 19"/>
                  <a:gd name="T8" fmla="*/ 18 w 18"/>
                  <a:gd name="T9" fmla="*/ 4 h 19"/>
                  <a:gd name="T10" fmla="*/ 15 w 18"/>
                  <a:gd name="T11" fmla="*/ 5 h 19"/>
                  <a:gd name="T12" fmla="*/ 11 w 18"/>
                  <a:gd name="T13" fmla="*/ 8 h 19"/>
                  <a:gd name="T14" fmla="*/ 1 w 18"/>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9">
                    <a:moveTo>
                      <a:pt x="1" y="19"/>
                    </a:moveTo>
                    <a:cubicBezTo>
                      <a:pt x="0" y="19"/>
                      <a:pt x="0" y="19"/>
                      <a:pt x="0" y="19"/>
                    </a:cubicBezTo>
                    <a:cubicBezTo>
                      <a:pt x="2" y="11"/>
                      <a:pt x="11" y="8"/>
                      <a:pt x="14" y="3"/>
                    </a:cubicBezTo>
                    <a:cubicBezTo>
                      <a:pt x="15" y="2"/>
                      <a:pt x="15" y="0"/>
                      <a:pt x="16" y="0"/>
                    </a:cubicBezTo>
                    <a:cubicBezTo>
                      <a:pt x="16" y="2"/>
                      <a:pt x="17" y="3"/>
                      <a:pt x="18" y="4"/>
                    </a:cubicBezTo>
                    <a:cubicBezTo>
                      <a:pt x="17" y="4"/>
                      <a:pt x="17" y="5"/>
                      <a:pt x="15" y="5"/>
                    </a:cubicBezTo>
                    <a:cubicBezTo>
                      <a:pt x="15" y="7"/>
                      <a:pt x="13" y="8"/>
                      <a:pt x="11" y="8"/>
                    </a:cubicBezTo>
                    <a:cubicBezTo>
                      <a:pt x="10" y="13"/>
                      <a:pt x="5" y="17"/>
                      <a:pt x="1"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0" name="Freeform 36">
                <a:extLst>
                  <a:ext uri="{FF2B5EF4-FFF2-40B4-BE49-F238E27FC236}">
                    <a16:creationId xmlns:a16="http://schemas.microsoft.com/office/drawing/2014/main" id="{5558838B-A274-4844-97CB-2E480C390922}"/>
                  </a:ext>
                </a:extLst>
              </p:cNvPr>
              <p:cNvSpPr>
                <a:spLocks/>
              </p:cNvSpPr>
              <p:nvPr/>
            </p:nvSpPr>
            <p:spPr bwMode="auto">
              <a:xfrm>
                <a:off x="6769390" y="2725048"/>
                <a:ext cx="87984" cy="122681"/>
              </a:xfrm>
              <a:custGeom>
                <a:avLst/>
                <a:gdLst>
                  <a:gd name="T0" fmla="*/ 3 w 36"/>
                  <a:gd name="T1" fmla="*/ 20 h 50"/>
                  <a:gd name="T2" fmla="*/ 5 w 36"/>
                  <a:gd name="T3" fmla="*/ 13 h 50"/>
                  <a:gd name="T4" fmla="*/ 3 w 36"/>
                  <a:gd name="T5" fmla="*/ 5 h 50"/>
                  <a:gd name="T6" fmla="*/ 6 w 36"/>
                  <a:gd name="T7" fmla="*/ 0 h 50"/>
                  <a:gd name="T8" fmla="*/ 11 w 36"/>
                  <a:gd name="T9" fmla="*/ 4 h 50"/>
                  <a:gd name="T10" fmla="*/ 14 w 36"/>
                  <a:gd name="T11" fmla="*/ 2 h 50"/>
                  <a:gd name="T12" fmla="*/ 15 w 36"/>
                  <a:gd name="T13" fmla="*/ 3 h 50"/>
                  <a:gd name="T14" fmla="*/ 15 w 36"/>
                  <a:gd name="T15" fmla="*/ 5 h 50"/>
                  <a:gd name="T16" fmla="*/ 18 w 36"/>
                  <a:gd name="T17" fmla="*/ 16 h 50"/>
                  <a:gd name="T18" fmla="*/ 13 w 36"/>
                  <a:gd name="T19" fmla="*/ 27 h 50"/>
                  <a:gd name="T20" fmla="*/ 20 w 36"/>
                  <a:gd name="T21" fmla="*/ 39 h 50"/>
                  <a:gd name="T22" fmla="*/ 20 w 36"/>
                  <a:gd name="T23" fmla="*/ 37 h 50"/>
                  <a:gd name="T24" fmla="*/ 23 w 36"/>
                  <a:gd name="T25" fmla="*/ 35 h 50"/>
                  <a:gd name="T26" fmla="*/ 28 w 36"/>
                  <a:gd name="T27" fmla="*/ 41 h 50"/>
                  <a:gd name="T28" fmla="*/ 31 w 36"/>
                  <a:gd name="T29" fmla="*/ 40 h 50"/>
                  <a:gd name="T30" fmla="*/ 32 w 36"/>
                  <a:gd name="T31" fmla="*/ 40 h 50"/>
                  <a:gd name="T32" fmla="*/ 30 w 36"/>
                  <a:gd name="T33" fmla="*/ 43 h 50"/>
                  <a:gd name="T34" fmla="*/ 32 w 36"/>
                  <a:gd name="T35" fmla="*/ 43 h 50"/>
                  <a:gd name="T36" fmla="*/ 36 w 36"/>
                  <a:gd name="T37" fmla="*/ 46 h 50"/>
                  <a:gd name="T38" fmla="*/ 36 w 36"/>
                  <a:gd name="T39" fmla="*/ 48 h 50"/>
                  <a:gd name="T40" fmla="*/ 35 w 36"/>
                  <a:gd name="T41" fmla="*/ 50 h 50"/>
                  <a:gd name="T42" fmla="*/ 33 w 36"/>
                  <a:gd name="T43" fmla="*/ 48 h 50"/>
                  <a:gd name="T44" fmla="*/ 24 w 36"/>
                  <a:gd name="T45" fmla="*/ 40 h 50"/>
                  <a:gd name="T46" fmla="*/ 24 w 36"/>
                  <a:gd name="T47" fmla="*/ 45 h 50"/>
                  <a:gd name="T48" fmla="*/ 17 w 36"/>
                  <a:gd name="T49" fmla="*/ 39 h 50"/>
                  <a:gd name="T50" fmla="*/ 12 w 36"/>
                  <a:gd name="T51" fmla="*/ 41 h 50"/>
                  <a:gd name="T52" fmla="*/ 9 w 36"/>
                  <a:gd name="T53" fmla="*/ 37 h 50"/>
                  <a:gd name="T54" fmla="*/ 10 w 36"/>
                  <a:gd name="T55" fmla="*/ 34 h 50"/>
                  <a:gd name="T56" fmla="*/ 10 w 36"/>
                  <a:gd name="T57" fmla="*/ 32 h 50"/>
                  <a:gd name="T58" fmla="*/ 9 w 36"/>
                  <a:gd name="T59" fmla="*/ 32 h 50"/>
                  <a:gd name="T60" fmla="*/ 7 w 36"/>
                  <a:gd name="T61" fmla="*/ 33 h 50"/>
                  <a:gd name="T62" fmla="*/ 1 w 36"/>
                  <a:gd name="T63" fmla="*/ 29 h 50"/>
                  <a:gd name="T64" fmla="*/ 3 w 36"/>
                  <a:gd name="T65"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50">
                    <a:moveTo>
                      <a:pt x="3" y="20"/>
                    </a:moveTo>
                    <a:cubicBezTo>
                      <a:pt x="4" y="18"/>
                      <a:pt x="4" y="15"/>
                      <a:pt x="5" y="13"/>
                    </a:cubicBezTo>
                    <a:cubicBezTo>
                      <a:pt x="5" y="10"/>
                      <a:pt x="3" y="8"/>
                      <a:pt x="3" y="5"/>
                    </a:cubicBezTo>
                    <a:cubicBezTo>
                      <a:pt x="3" y="2"/>
                      <a:pt x="4" y="0"/>
                      <a:pt x="6" y="0"/>
                    </a:cubicBezTo>
                    <a:cubicBezTo>
                      <a:pt x="9" y="0"/>
                      <a:pt x="8" y="4"/>
                      <a:pt x="11" y="4"/>
                    </a:cubicBezTo>
                    <a:cubicBezTo>
                      <a:pt x="12" y="4"/>
                      <a:pt x="13" y="2"/>
                      <a:pt x="14" y="2"/>
                    </a:cubicBezTo>
                    <a:cubicBezTo>
                      <a:pt x="14" y="2"/>
                      <a:pt x="15" y="3"/>
                      <a:pt x="15" y="3"/>
                    </a:cubicBezTo>
                    <a:cubicBezTo>
                      <a:pt x="15" y="4"/>
                      <a:pt x="15" y="4"/>
                      <a:pt x="15" y="5"/>
                    </a:cubicBezTo>
                    <a:cubicBezTo>
                      <a:pt x="15" y="8"/>
                      <a:pt x="18" y="12"/>
                      <a:pt x="18" y="16"/>
                    </a:cubicBezTo>
                    <a:cubicBezTo>
                      <a:pt x="18" y="22"/>
                      <a:pt x="14" y="22"/>
                      <a:pt x="13" y="27"/>
                    </a:cubicBezTo>
                    <a:cubicBezTo>
                      <a:pt x="13" y="31"/>
                      <a:pt x="17" y="37"/>
                      <a:pt x="20" y="39"/>
                    </a:cubicBezTo>
                    <a:cubicBezTo>
                      <a:pt x="20" y="38"/>
                      <a:pt x="20" y="38"/>
                      <a:pt x="20" y="37"/>
                    </a:cubicBezTo>
                    <a:cubicBezTo>
                      <a:pt x="20" y="36"/>
                      <a:pt x="21" y="35"/>
                      <a:pt x="23" y="35"/>
                    </a:cubicBezTo>
                    <a:cubicBezTo>
                      <a:pt x="26" y="36"/>
                      <a:pt x="27" y="41"/>
                      <a:pt x="28" y="41"/>
                    </a:cubicBezTo>
                    <a:cubicBezTo>
                      <a:pt x="29" y="41"/>
                      <a:pt x="29" y="40"/>
                      <a:pt x="31" y="40"/>
                    </a:cubicBezTo>
                    <a:cubicBezTo>
                      <a:pt x="31" y="40"/>
                      <a:pt x="32" y="40"/>
                      <a:pt x="32" y="40"/>
                    </a:cubicBezTo>
                    <a:cubicBezTo>
                      <a:pt x="32" y="42"/>
                      <a:pt x="30" y="42"/>
                      <a:pt x="30" y="43"/>
                    </a:cubicBezTo>
                    <a:cubicBezTo>
                      <a:pt x="30" y="44"/>
                      <a:pt x="32" y="43"/>
                      <a:pt x="32" y="43"/>
                    </a:cubicBezTo>
                    <a:cubicBezTo>
                      <a:pt x="32" y="45"/>
                      <a:pt x="34" y="46"/>
                      <a:pt x="36" y="46"/>
                    </a:cubicBezTo>
                    <a:cubicBezTo>
                      <a:pt x="36" y="47"/>
                      <a:pt x="36" y="47"/>
                      <a:pt x="36" y="48"/>
                    </a:cubicBezTo>
                    <a:cubicBezTo>
                      <a:pt x="36" y="49"/>
                      <a:pt x="35" y="50"/>
                      <a:pt x="35" y="50"/>
                    </a:cubicBezTo>
                    <a:cubicBezTo>
                      <a:pt x="34" y="50"/>
                      <a:pt x="33" y="48"/>
                      <a:pt x="33" y="48"/>
                    </a:cubicBezTo>
                    <a:cubicBezTo>
                      <a:pt x="32" y="45"/>
                      <a:pt x="25" y="42"/>
                      <a:pt x="24" y="40"/>
                    </a:cubicBezTo>
                    <a:cubicBezTo>
                      <a:pt x="23" y="42"/>
                      <a:pt x="23" y="43"/>
                      <a:pt x="24" y="45"/>
                    </a:cubicBezTo>
                    <a:cubicBezTo>
                      <a:pt x="20" y="45"/>
                      <a:pt x="20" y="39"/>
                      <a:pt x="17" y="39"/>
                    </a:cubicBezTo>
                    <a:cubicBezTo>
                      <a:pt x="15" y="39"/>
                      <a:pt x="14" y="41"/>
                      <a:pt x="12" y="41"/>
                    </a:cubicBezTo>
                    <a:cubicBezTo>
                      <a:pt x="11" y="41"/>
                      <a:pt x="9" y="38"/>
                      <a:pt x="9" y="37"/>
                    </a:cubicBezTo>
                    <a:cubicBezTo>
                      <a:pt x="9" y="35"/>
                      <a:pt x="10" y="35"/>
                      <a:pt x="10" y="34"/>
                    </a:cubicBezTo>
                    <a:cubicBezTo>
                      <a:pt x="10" y="32"/>
                      <a:pt x="10" y="32"/>
                      <a:pt x="10" y="32"/>
                    </a:cubicBezTo>
                    <a:cubicBezTo>
                      <a:pt x="9" y="32"/>
                      <a:pt x="9" y="32"/>
                      <a:pt x="9" y="32"/>
                    </a:cubicBezTo>
                    <a:cubicBezTo>
                      <a:pt x="8" y="32"/>
                      <a:pt x="8" y="33"/>
                      <a:pt x="7" y="33"/>
                    </a:cubicBezTo>
                    <a:cubicBezTo>
                      <a:pt x="6" y="33"/>
                      <a:pt x="1" y="30"/>
                      <a:pt x="1" y="29"/>
                    </a:cubicBezTo>
                    <a:cubicBezTo>
                      <a:pt x="1" y="25"/>
                      <a:pt x="0" y="20"/>
                      <a:pt x="3"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1" name="Freeform 37">
                <a:extLst>
                  <a:ext uri="{FF2B5EF4-FFF2-40B4-BE49-F238E27FC236}">
                    <a16:creationId xmlns:a16="http://schemas.microsoft.com/office/drawing/2014/main" id="{FF350110-6FC2-4A39-A40B-C2DF76A279D4}"/>
                  </a:ext>
                </a:extLst>
              </p:cNvPr>
              <p:cNvSpPr>
                <a:spLocks/>
              </p:cNvSpPr>
              <p:nvPr/>
            </p:nvSpPr>
            <p:spPr bwMode="auto">
              <a:xfrm>
                <a:off x="6859851" y="2847729"/>
                <a:ext cx="27262" cy="49568"/>
              </a:xfrm>
              <a:custGeom>
                <a:avLst/>
                <a:gdLst>
                  <a:gd name="T0" fmla="*/ 10 w 11"/>
                  <a:gd name="T1" fmla="*/ 13 h 20"/>
                  <a:gd name="T2" fmla="*/ 6 w 11"/>
                  <a:gd name="T3" fmla="*/ 13 h 20"/>
                  <a:gd name="T4" fmla="*/ 9 w 11"/>
                  <a:gd name="T5" fmla="*/ 18 h 20"/>
                  <a:gd name="T6" fmla="*/ 9 w 11"/>
                  <a:gd name="T7" fmla="*/ 20 h 20"/>
                  <a:gd name="T8" fmla="*/ 6 w 11"/>
                  <a:gd name="T9" fmla="*/ 20 h 20"/>
                  <a:gd name="T10" fmla="*/ 5 w 11"/>
                  <a:gd name="T11" fmla="*/ 16 h 20"/>
                  <a:gd name="T12" fmla="*/ 5 w 11"/>
                  <a:gd name="T13" fmla="*/ 15 h 20"/>
                  <a:gd name="T14" fmla="*/ 1 w 11"/>
                  <a:gd name="T15" fmla="*/ 11 h 20"/>
                  <a:gd name="T16" fmla="*/ 1 w 11"/>
                  <a:gd name="T17" fmla="*/ 10 h 20"/>
                  <a:gd name="T18" fmla="*/ 5 w 11"/>
                  <a:gd name="T19" fmla="*/ 10 h 20"/>
                  <a:gd name="T20" fmla="*/ 6 w 11"/>
                  <a:gd name="T21" fmla="*/ 9 h 20"/>
                  <a:gd name="T22" fmla="*/ 0 w 11"/>
                  <a:gd name="T23" fmla="*/ 1 h 20"/>
                  <a:gd name="T24" fmla="*/ 2 w 11"/>
                  <a:gd name="T25" fmla="*/ 0 h 20"/>
                  <a:gd name="T26" fmla="*/ 8 w 11"/>
                  <a:gd name="T27" fmla="*/ 1 h 20"/>
                  <a:gd name="T28" fmla="*/ 8 w 11"/>
                  <a:gd name="T29" fmla="*/ 4 h 20"/>
                  <a:gd name="T30" fmla="*/ 9 w 11"/>
                  <a:gd name="T31" fmla="*/ 4 h 20"/>
                  <a:gd name="T32" fmla="*/ 9 w 11"/>
                  <a:gd name="T33" fmla="*/ 8 h 20"/>
                  <a:gd name="T34" fmla="*/ 11 w 11"/>
                  <a:gd name="T35" fmla="*/ 10 h 20"/>
                  <a:gd name="T36" fmla="*/ 10 w 11"/>
                  <a:gd name="T3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0">
                    <a:moveTo>
                      <a:pt x="10" y="13"/>
                    </a:moveTo>
                    <a:cubicBezTo>
                      <a:pt x="6" y="13"/>
                      <a:pt x="6" y="13"/>
                      <a:pt x="6" y="13"/>
                    </a:cubicBezTo>
                    <a:cubicBezTo>
                      <a:pt x="7" y="15"/>
                      <a:pt x="8" y="18"/>
                      <a:pt x="9" y="18"/>
                    </a:cubicBezTo>
                    <a:cubicBezTo>
                      <a:pt x="9" y="20"/>
                      <a:pt x="9" y="20"/>
                      <a:pt x="9" y="20"/>
                    </a:cubicBezTo>
                    <a:cubicBezTo>
                      <a:pt x="8" y="20"/>
                      <a:pt x="7" y="20"/>
                      <a:pt x="6" y="20"/>
                    </a:cubicBezTo>
                    <a:cubicBezTo>
                      <a:pt x="4" y="20"/>
                      <a:pt x="4" y="18"/>
                      <a:pt x="5" y="16"/>
                    </a:cubicBezTo>
                    <a:cubicBezTo>
                      <a:pt x="5" y="15"/>
                      <a:pt x="5" y="15"/>
                      <a:pt x="5" y="15"/>
                    </a:cubicBezTo>
                    <a:cubicBezTo>
                      <a:pt x="3" y="15"/>
                      <a:pt x="1" y="12"/>
                      <a:pt x="1" y="11"/>
                    </a:cubicBezTo>
                    <a:cubicBezTo>
                      <a:pt x="1" y="10"/>
                      <a:pt x="1" y="10"/>
                      <a:pt x="1" y="10"/>
                    </a:cubicBezTo>
                    <a:cubicBezTo>
                      <a:pt x="3" y="10"/>
                      <a:pt x="4" y="10"/>
                      <a:pt x="5" y="10"/>
                    </a:cubicBezTo>
                    <a:cubicBezTo>
                      <a:pt x="5" y="10"/>
                      <a:pt x="6" y="9"/>
                      <a:pt x="6" y="9"/>
                    </a:cubicBezTo>
                    <a:cubicBezTo>
                      <a:pt x="6" y="5"/>
                      <a:pt x="0" y="3"/>
                      <a:pt x="0" y="1"/>
                    </a:cubicBezTo>
                    <a:cubicBezTo>
                      <a:pt x="1" y="1"/>
                      <a:pt x="1" y="0"/>
                      <a:pt x="2" y="0"/>
                    </a:cubicBezTo>
                    <a:cubicBezTo>
                      <a:pt x="4" y="0"/>
                      <a:pt x="6" y="1"/>
                      <a:pt x="8" y="1"/>
                    </a:cubicBezTo>
                    <a:cubicBezTo>
                      <a:pt x="8" y="2"/>
                      <a:pt x="8" y="3"/>
                      <a:pt x="8" y="4"/>
                    </a:cubicBezTo>
                    <a:cubicBezTo>
                      <a:pt x="8" y="4"/>
                      <a:pt x="9" y="4"/>
                      <a:pt x="9" y="4"/>
                    </a:cubicBezTo>
                    <a:cubicBezTo>
                      <a:pt x="10" y="5"/>
                      <a:pt x="9" y="8"/>
                      <a:pt x="9" y="8"/>
                    </a:cubicBezTo>
                    <a:cubicBezTo>
                      <a:pt x="9" y="8"/>
                      <a:pt x="11" y="10"/>
                      <a:pt x="11" y="10"/>
                    </a:cubicBezTo>
                    <a:cubicBezTo>
                      <a:pt x="11" y="12"/>
                      <a:pt x="11" y="12"/>
                      <a:pt x="10"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2" name="Freeform 38">
                <a:extLst>
                  <a:ext uri="{FF2B5EF4-FFF2-40B4-BE49-F238E27FC236}">
                    <a16:creationId xmlns:a16="http://schemas.microsoft.com/office/drawing/2014/main" id="{D36AD79B-ED0D-4B5E-80C4-BC91501C2915}"/>
                  </a:ext>
                </a:extLst>
              </p:cNvPr>
              <p:cNvSpPr>
                <a:spLocks/>
              </p:cNvSpPr>
              <p:nvPr/>
            </p:nvSpPr>
            <p:spPr bwMode="auto">
              <a:xfrm>
                <a:off x="6818958" y="2860121"/>
                <a:ext cx="22306" cy="32219"/>
              </a:xfrm>
              <a:custGeom>
                <a:avLst/>
                <a:gdLst>
                  <a:gd name="T0" fmla="*/ 2 w 9"/>
                  <a:gd name="T1" fmla="*/ 1 h 13"/>
                  <a:gd name="T2" fmla="*/ 9 w 9"/>
                  <a:gd name="T3" fmla="*/ 5 h 13"/>
                  <a:gd name="T4" fmla="*/ 1 w 9"/>
                  <a:gd name="T5" fmla="*/ 13 h 13"/>
                  <a:gd name="T6" fmla="*/ 0 w 9"/>
                  <a:gd name="T7" fmla="*/ 2 h 13"/>
                  <a:gd name="T8" fmla="*/ 1 w 9"/>
                  <a:gd name="T9" fmla="*/ 0 h 13"/>
                  <a:gd name="T10" fmla="*/ 3 w 9"/>
                  <a:gd name="T11" fmla="*/ 2 h 13"/>
                  <a:gd name="T12" fmla="*/ 2 w 9"/>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2" y="1"/>
                    </a:moveTo>
                    <a:cubicBezTo>
                      <a:pt x="3" y="2"/>
                      <a:pt x="9" y="3"/>
                      <a:pt x="9" y="5"/>
                    </a:cubicBezTo>
                    <a:cubicBezTo>
                      <a:pt x="9" y="9"/>
                      <a:pt x="3" y="11"/>
                      <a:pt x="1" y="13"/>
                    </a:cubicBezTo>
                    <a:cubicBezTo>
                      <a:pt x="1" y="9"/>
                      <a:pt x="0" y="4"/>
                      <a:pt x="0" y="2"/>
                    </a:cubicBezTo>
                    <a:cubicBezTo>
                      <a:pt x="0" y="1"/>
                      <a:pt x="1" y="0"/>
                      <a:pt x="1" y="0"/>
                    </a:cubicBezTo>
                    <a:cubicBezTo>
                      <a:pt x="2" y="0"/>
                      <a:pt x="3" y="1"/>
                      <a:pt x="3" y="2"/>
                    </a:cubicBezTo>
                    <a:lnTo>
                      <a:pt x="2" y="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3" name="Freeform 39">
                <a:extLst>
                  <a:ext uri="{FF2B5EF4-FFF2-40B4-BE49-F238E27FC236}">
                    <a16:creationId xmlns:a16="http://schemas.microsoft.com/office/drawing/2014/main" id="{20F165B0-07B5-4BFC-A2C1-9F5F44F945A3}"/>
                  </a:ext>
                </a:extLst>
              </p:cNvPr>
              <p:cNvSpPr>
                <a:spLocks/>
              </p:cNvSpPr>
              <p:nvPr/>
            </p:nvSpPr>
            <p:spPr bwMode="auto">
              <a:xfrm>
                <a:off x="6831350" y="2879948"/>
                <a:ext cx="21067" cy="38416"/>
              </a:xfrm>
              <a:custGeom>
                <a:avLst/>
                <a:gdLst>
                  <a:gd name="T0" fmla="*/ 9 w 9"/>
                  <a:gd name="T1" fmla="*/ 3 h 16"/>
                  <a:gd name="T2" fmla="*/ 6 w 9"/>
                  <a:gd name="T3" fmla="*/ 11 h 16"/>
                  <a:gd name="T4" fmla="*/ 7 w 9"/>
                  <a:gd name="T5" fmla="*/ 15 h 16"/>
                  <a:gd name="T6" fmla="*/ 6 w 9"/>
                  <a:gd name="T7" fmla="*/ 16 h 16"/>
                  <a:gd name="T8" fmla="*/ 0 w 9"/>
                  <a:gd name="T9" fmla="*/ 9 h 16"/>
                  <a:gd name="T10" fmla="*/ 3 w 9"/>
                  <a:gd name="T11" fmla="*/ 8 h 16"/>
                  <a:gd name="T12" fmla="*/ 5 w 9"/>
                  <a:gd name="T13" fmla="*/ 1 h 16"/>
                  <a:gd name="T14" fmla="*/ 9 w 9"/>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3"/>
                    </a:moveTo>
                    <a:cubicBezTo>
                      <a:pt x="9" y="6"/>
                      <a:pt x="6" y="8"/>
                      <a:pt x="6" y="11"/>
                    </a:cubicBezTo>
                    <a:cubicBezTo>
                      <a:pt x="6" y="14"/>
                      <a:pt x="7" y="13"/>
                      <a:pt x="7" y="15"/>
                    </a:cubicBezTo>
                    <a:cubicBezTo>
                      <a:pt x="7" y="15"/>
                      <a:pt x="6" y="16"/>
                      <a:pt x="6" y="16"/>
                    </a:cubicBezTo>
                    <a:cubicBezTo>
                      <a:pt x="5" y="16"/>
                      <a:pt x="0" y="11"/>
                      <a:pt x="0" y="9"/>
                    </a:cubicBezTo>
                    <a:cubicBezTo>
                      <a:pt x="0" y="8"/>
                      <a:pt x="2" y="8"/>
                      <a:pt x="3" y="8"/>
                    </a:cubicBezTo>
                    <a:cubicBezTo>
                      <a:pt x="3" y="7"/>
                      <a:pt x="4" y="1"/>
                      <a:pt x="5" y="1"/>
                    </a:cubicBezTo>
                    <a:cubicBezTo>
                      <a:pt x="8" y="0"/>
                      <a:pt x="9" y="2"/>
                      <a:pt x="9"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4" name="Freeform 40">
                <a:extLst>
                  <a:ext uri="{FF2B5EF4-FFF2-40B4-BE49-F238E27FC236}">
                    <a16:creationId xmlns:a16="http://schemas.microsoft.com/office/drawing/2014/main" id="{3BAB5F91-E8CA-4845-8CAC-F6CBC1FF2BD7}"/>
                  </a:ext>
                </a:extLst>
              </p:cNvPr>
              <p:cNvSpPr>
                <a:spLocks/>
              </p:cNvSpPr>
              <p:nvPr/>
            </p:nvSpPr>
            <p:spPr bwMode="auto">
              <a:xfrm>
                <a:off x="6851177" y="2882427"/>
                <a:ext cx="11153" cy="22306"/>
              </a:xfrm>
              <a:custGeom>
                <a:avLst/>
                <a:gdLst>
                  <a:gd name="T0" fmla="*/ 5 w 5"/>
                  <a:gd name="T1" fmla="*/ 0 h 9"/>
                  <a:gd name="T2" fmla="*/ 1 w 5"/>
                  <a:gd name="T3" fmla="*/ 9 h 9"/>
                  <a:gd name="T4" fmla="*/ 0 w 5"/>
                  <a:gd name="T5" fmla="*/ 9 h 9"/>
                  <a:gd name="T6" fmla="*/ 2 w 5"/>
                  <a:gd name="T7" fmla="*/ 0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cubicBezTo>
                      <a:pt x="5" y="4"/>
                      <a:pt x="1" y="6"/>
                      <a:pt x="1" y="9"/>
                    </a:cubicBezTo>
                    <a:cubicBezTo>
                      <a:pt x="1" y="9"/>
                      <a:pt x="0" y="9"/>
                      <a:pt x="0" y="9"/>
                    </a:cubicBezTo>
                    <a:cubicBezTo>
                      <a:pt x="1" y="6"/>
                      <a:pt x="2" y="4"/>
                      <a:pt x="2" y="0"/>
                    </a:cubicBezTo>
                    <a:cubicBezTo>
                      <a:pt x="3" y="0"/>
                      <a:pt x="4" y="0"/>
                      <a:pt x="5"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5" name="Freeform 41">
                <a:extLst>
                  <a:ext uri="{FF2B5EF4-FFF2-40B4-BE49-F238E27FC236}">
                    <a16:creationId xmlns:a16="http://schemas.microsoft.com/office/drawing/2014/main" id="{ADAB21F5-8432-4318-803D-49400348BACC}"/>
                  </a:ext>
                </a:extLst>
              </p:cNvPr>
              <p:cNvSpPr>
                <a:spLocks/>
              </p:cNvSpPr>
              <p:nvPr/>
            </p:nvSpPr>
            <p:spPr bwMode="auto">
              <a:xfrm>
                <a:off x="6854894" y="2897297"/>
                <a:ext cx="14870" cy="12392"/>
              </a:xfrm>
              <a:custGeom>
                <a:avLst/>
                <a:gdLst>
                  <a:gd name="T0" fmla="*/ 6 w 6"/>
                  <a:gd name="T1" fmla="*/ 0 h 5"/>
                  <a:gd name="T2" fmla="*/ 2 w 6"/>
                  <a:gd name="T3" fmla="*/ 5 h 5"/>
                  <a:gd name="T4" fmla="*/ 0 w 6"/>
                  <a:gd name="T5" fmla="*/ 4 h 5"/>
                  <a:gd name="T6" fmla="*/ 3 w 6"/>
                  <a:gd name="T7" fmla="*/ 0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cubicBezTo>
                      <a:pt x="6" y="3"/>
                      <a:pt x="4" y="5"/>
                      <a:pt x="2" y="5"/>
                    </a:cubicBezTo>
                    <a:cubicBezTo>
                      <a:pt x="1" y="5"/>
                      <a:pt x="0" y="4"/>
                      <a:pt x="0" y="4"/>
                    </a:cubicBezTo>
                    <a:cubicBezTo>
                      <a:pt x="0" y="2"/>
                      <a:pt x="2" y="2"/>
                      <a:pt x="3" y="0"/>
                    </a:cubicBezTo>
                    <a:cubicBezTo>
                      <a:pt x="4" y="1"/>
                      <a:pt x="5" y="1"/>
                      <a:pt x="6"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6" name="Freeform 42">
                <a:extLst>
                  <a:ext uri="{FF2B5EF4-FFF2-40B4-BE49-F238E27FC236}">
                    <a16:creationId xmlns:a16="http://schemas.microsoft.com/office/drawing/2014/main" id="{E9E194EE-4E95-4C25-AFCD-92F9E6394DA2}"/>
                  </a:ext>
                </a:extLst>
              </p:cNvPr>
              <p:cNvSpPr>
                <a:spLocks/>
              </p:cNvSpPr>
              <p:nvPr/>
            </p:nvSpPr>
            <p:spPr bwMode="auto">
              <a:xfrm>
                <a:off x="6841263" y="2847729"/>
                <a:ext cx="16110" cy="19827"/>
              </a:xfrm>
              <a:custGeom>
                <a:avLst/>
                <a:gdLst>
                  <a:gd name="T0" fmla="*/ 0 w 7"/>
                  <a:gd name="T1" fmla="*/ 4 h 8"/>
                  <a:gd name="T2" fmla="*/ 0 w 7"/>
                  <a:gd name="T3" fmla="*/ 0 h 8"/>
                  <a:gd name="T4" fmla="*/ 2 w 7"/>
                  <a:gd name="T5" fmla="*/ 0 h 8"/>
                  <a:gd name="T6" fmla="*/ 6 w 7"/>
                  <a:gd name="T7" fmla="*/ 6 h 8"/>
                  <a:gd name="T8" fmla="*/ 4 w 7"/>
                  <a:gd name="T9" fmla="*/ 4 h 8"/>
                  <a:gd name="T10" fmla="*/ 0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0" y="4"/>
                    </a:moveTo>
                    <a:cubicBezTo>
                      <a:pt x="0" y="2"/>
                      <a:pt x="0" y="1"/>
                      <a:pt x="0" y="0"/>
                    </a:cubicBezTo>
                    <a:cubicBezTo>
                      <a:pt x="2" y="0"/>
                      <a:pt x="2" y="0"/>
                      <a:pt x="2" y="0"/>
                    </a:cubicBezTo>
                    <a:cubicBezTo>
                      <a:pt x="3" y="2"/>
                      <a:pt x="7" y="3"/>
                      <a:pt x="6" y="6"/>
                    </a:cubicBezTo>
                    <a:cubicBezTo>
                      <a:pt x="6" y="8"/>
                      <a:pt x="4" y="5"/>
                      <a:pt x="4" y="4"/>
                    </a:cubicBezTo>
                    <a:cubicBezTo>
                      <a:pt x="2" y="4"/>
                      <a:pt x="1"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7" name="Freeform 43">
                <a:extLst>
                  <a:ext uri="{FF2B5EF4-FFF2-40B4-BE49-F238E27FC236}">
                    <a16:creationId xmlns:a16="http://schemas.microsoft.com/office/drawing/2014/main" id="{F339CD21-8507-49DA-89AA-3318AADB9977}"/>
                  </a:ext>
                </a:extLst>
              </p:cNvPr>
              <p:cNvSpPr>
                <a:spLocks/>
              </p:cNvSpPr>
              <p:nvPr/>
            </p:nvSpPr>
            <p:spPr bwMode="auto">
              <a:xfrm>
                <a:off x="6786738" y="2827902"/>
                <a:ext cx="24784" cy="24784"/>
              </a:xfrm>
              <a:custGeom>
                <a:avLst/>
                <a:gdLst>
                  <a:gd name="T0" fmla="*/ 8 w 10"/>
                  <a:gd name="T1" fmla="*/ 10 h 10"/>
                  <a:gd name="T2" fmla="*/ 0 w 10"/>
                  <a:gd name="T3" fmla="*/ 0 h 10"/>
                  <a:gd name="T4" fmla="*/ 3 w 10"/>
                  <a:gd name="T5" fmla="*/ 0 h 10"/>
                  <a:gd name="T6" fmla="*/ 9 w 10"/>
                  <a:gd name="T7" fmla="*/ 5 h 10"/>
                  <a:gd name="T8" fmla="*/ 8 w 10"/>
                  <a:gd name="T9" fmla="*/ 10 h 10"/>
                </a:gdLst>
                <a:ahLst/>
                <a:cxnLst>
                  <a:cxn ang="0">
                    <a:pos x="T0" y="T1"/>
                  </a:cxn>
                  <a:cxn ang="0">
                    <a:pos x="T2" y="T3"/>
                  </a:cxn>
                  <a:cxn ang="0">
                    <a:pos x="T4" y="T5"/>
                  </a:cxn>
                  <a:cxn ang="0">
                    <a:pos x="T6" y="T7"/>
                  </a:cxn>
                  <a:cxn ang="0">
                    <a:pos x="T8" y="T9"/>
                  </a:cxn>
                </a:cxnLst>
                <a:rect l="0" t="0" r="r" b="b"/>
                <a:pathLst>
                  <a:path w="10" h="10">
                    <a:moveTo>
                      <a:pt x="8" y="10"/>
                    </a:moveTo>
                    <a:cubicBezTo>
                      <a:pt x="6" y="10"/>
                      <a:pt x="0" y="0"/>
                      <a:pt x="0" y="0"/>
                    </a:cubicBezTo>
                    <a:cubicBezTo>
                      <a:pt x="3" y="0"/>
                      <a:pt x="3" y="0"/>
                      <a:pt x="3" y="0"/>
                    </a:cubicBezTo>
                    <a:cubicBezTo>
                      <a:pt x="6" y="2"/>
                      <a:pt x="9" y="2"/>
                      <a:pt x="9" y="5"/>
                    </a:cubicBezTo>
                    <a:cubicBezTo>
                      <a:pt x="10" y="7"/>
                      <a:pt x="9" y="10"/>
                      <a:pt x="8"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8" name="Freeform 44">
                <a:extLst>
                  <a:ext uri="{FF2B5EF4-FFF2-40B4-BE49-F238E27FC236}">
                    <a16:creationId xmlns:a16="http://schemas.microsoft.com/office/drawing/2014/main" id="{39F0A580-9E0E-45A8-83C7-3EBBEA0E652D}"/>
                  </a:ext>
                </a:extLst>
              </p:cNvPr>
              <p:cNvSpPr>
                <a:spLocks/>
              </p:cNvSpPr>
              <p:nvPr/>
            </p:nvSpPr>
            <p:spPr bwMode="auto">
              <a:xfrm>
                <a:off x="6811523" y="2830380"/>
                <a:ext cx="7435" cy="2478"/>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2" y="0"/>
                      <a:pt x="1" y="1"/>
                      <a:pt x="0"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9" name="Freeform 45">
                <a:extLst>
                  <a:ext uri="{FF2B5EF4-FFF2-40B4-BE49-F238E27FC236}">
                    <a16:creationId xmlns:a16="http://schemas.microsoft.com/office/drawing/2014/main" id="{8F861083-EAE9-4057-99E7-83FB48AD471D}"/>
                  </a:ext>
                </a:extLst>
              </p:cNvPr>
              <p:cNvSpPr>
                <a:spLocks/>
              </p:cNvSpPr>
              <p:nvPr/>
            </p:nvSpPr>
            <p:spPr bwMode="auto">
              <a:xfrm>
                <a:off x="6776825" y="2578822"/>
                <a:ext cx="44611" cy="60721"/>
              </a:xfrm>
              <a:custGeom>
                <a:avLst/>
                <a:gdLst>
                  <a:gd name="T0" fmla="*/ 5 w 18"/>
                  <a:gd name="T1" fmla="*/ 25 h 25"/>
                  <a:gd name="T2" fmla="*/ 1 w 18"/>
                  <a:gd name="T3" fmla="*/ 17 h 25"/>
                  <a:gd name="T4" fmla="*/ 11 w 18"/>
                  <a:gd name="T5" fmla="*/ 0 h 25"/>
                  <a:gd name="T6" fmla="*/ 5 w 18"/>
                  <a:gd name="T7" fmla="*/ 25 h 25"/>
                </a:gdLst>
                <a:ahLst/>
                <a:cxnLst>
                  <a:cxn ang="0">
                    <a:pos x="T0" y="T1"/>
                  </a:cxn>
                  <a:cxn ang="0">
                    <a:pos x="T2" y="T3"/>
                  </a:cxn>
                  <a:cxn ang="0">
                    <a:pos x="T4" y="T5"/>
                  </a:cxn>
                  <a:cxn ang="0">
                    <a:pos x="T6" y="T7"/>
                  </a:cxn>
                </a:cxnLst>
                <a:rect l="0" t="0" r="r" b="b"/>
                <a:pathLst>
                  <a:path w="18" h="25">
                    <a:moveTo>
                      <a:pt x="5" y="25"/>
                    </a:moveTo>
                    <a:cubicBezTo>
                      <a:pt x="0" y="25"/>
                      <a:pt x="1" y="22"/>
                      <a:pt x="1" y="17"/>
                    </a:cubicBezTo>
                    <a:cubicBezTo>
                      <a:pt x="1" y="11"/>
                      <a:pt x="7" y="0"/>
                      <a:pt x="11" y="0"/>
                    </a:cubicBezTo>
                    <a:cubicBezTo>
                      <a:pt x="18" y="0"/>
                      <a:pt x="11" y="25"/>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0" name="Freeform 46">
                <a:extLst>
                  <a:ext uri="{FF2B5EF4-FFF2-40B4-BE49-F238E27FC236}">
                    <a16:creationId xmlns:a16="http://schemas.microsoft.com/office/drawing/2014/main" id="{27A857A0-2761-4794-A2F5-59DD27AC2961}"/>
                  </a:ext>
                </a:extLst>
              </p:cNvPr>
              <p:cNvSpPr>
                <a:spLocks/>
              </p:cNvSpPr>
              <p:nvPr/>
            </p:nvSpPr>
            <p:spPr bwMode="auto">
              <a:xfrm>
                <a:off x="6545094" y="2689111"/>
                <a:ext cx="50808" cy="40894"/>
              </a:xfrm>
              <a:custGeom>
                <a:avLst/>
                <a:gdLst>
                  <a:gd name="T0" fmla="*/ 2 w 21"/>
                  <a:gd name="T1" fmla="*/ 7 h 17"/>
                  <a:gd name="T2" fmla="*/ 17 w 21"/>
                  <a:gd name="T3" fmla="*/ 0 h 17"/>
                  <a:gd name="T4" fmla="*/ 21 w 21"/>
                  <a:gd name="T5" fmla="*/ 4 h 17"/>
                  <a:gd name="T6" fmla="*/ 8 w 21"/>
                  <a:gd name="T7" fmla="*/ 17 h 17"/>
                  <a:gd name="T8" fmla="*/ 2 w 21"/>
                  <a:gd name="T9" fmla="*/ 11 h 17"/>
                  <a:gd name="T10" fmla="*/ 2 w 21"/>
                  <a:gd name="T11" fmla="*/ 7 h 17"/>
                </a:gdLst>
                <a:ahLst/>
                <a:cxnLst>
                  <a:cxn ang="0">
                    <a:pos x="T0" y="T1"/>
                  </a:cxn>
                  <a:cxn ang="0">
                    <a:pos x="T2" y="T3"/>
                  </a:cxn>
                  <a:cxn ang="0">
                    <a:pos x="T4" y="T5"/>
                  </a:cxn>
                  <a:cxn ang="0">
                    <a:pos x="T6" y="T7"/>
                  </a:cxn>
                  <a:cxn ang="0">
                    <a:pos x="T8" y="T9"/>
                  </a:cxn>
                  <a:cxn ang="0">
                    <a:pos x="T10" y="T11"/>
                  </a:cxn>
                </a:cxnLst>
                <a:rect l="0" t="0" r="r" b="b"/>
                <a:pathLst>
                  <a:path w="21" h="17">
                    <a:moveTo>
                      <a:pt x="2" y="7"/>
                    </a:moveTo>
                    <a:cubicBezTo>
                      <a:pt x="4" y="7"/>
                      <a:pt x="14" y="0"/>
                      <a:pt x="17" y="0"/>
                    </a:cubicBezTo>
                    <a:cubicBezTo>
                      <a:pt x="19" y="0"/>
                      <a:pt x="21" y="2"/>
                      <a:pt x="21" y="4"/>
                    </a:cubicBezTo>
                    <a:cubicBezTo>
                      <a:pt x="21" y="8"/>
                      <a:pt x="12" y="17"/>
                      <a:pt x="8" y="17"/>
                    </a:cubicBezTo>
                    <a:cubicBezTo>
                      <a:pt x="4" y="17"/>
                      <a:pt x="2" y="15"/>
                      <a:pt x="2" y="11"/>
                    </a:cubicBezTo>
                    <a:cubicBezTo>
                      <a:pt x="2" y="9"/>
                      <a:pt x="0" y="7"/>
                      <a:pt x="2"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1" name="Freeform 47">
                <a:extLst>
                  <a:ext uri="{FF2B5EF4-FFF2-40B4-BE49-F238E27FC236}">
                    <a16:creationId xmlns:a16="http://schemas.microsoft.com/office/drawing/2014/main" id="{D8755F26-B24E-4C80-A333-58978FF0024A}"/>
                  </a:ext>
                </a:extLst>
              </p:cNvPr>
              <p:cNvSpPr>
                <a:spLocks/>
              </p:cNvSpPr>
              <p:nvPr/>
            </p:nvSpPr>
            <p:spPr bwMode="auto">
              <a:xfrm>
                <a:off x="6322039" y="2601817"/>
                <a:ext cx="242882" cy="468970"/>
              </a:xfrm>
              <a:custGeom>
                <a:avLst/>
                <a:gdLst>
                  <a:gd name="T0" fmla="*/ 8 w 95"/>
                  <a:gd name="T1" fmla="*/ 112 h 184"/>
                  <a:gd name="T2" fmla="*/ 13 w 95"/>
                  <a:gd name="T3" fmla="*/ 99 h 184"/>
                  <a:gd name="T4" fmla="*/ 16 w 95"/>
                  <a:gd name="T5" fmla="*/ 96 h 184"/>
                  <a:gd name="T6" fmla="*/ 10 w 95"/>
                  <a:gd name="T7" fmla="*/ 78 h 184"/>
                  <a:gd name="T8" fmla="*/ 5 w 95"/>
                  <a:gd name="T9" fmla="*/ 71 h 184"/>
                  <a:gd name="T10" fmla="*/ 5 w 95"/>
                  <a:gd name="T11" fmla="*/ 69 h 184"/>
                  <a:gd name="T12" fmla="*/ 5 w 95"/>
                  <a:gd name="T13" fmla="*/ 69 h 184"/>
                  <a:gd name="T14" fmla="*/ 8 w 95"/>
                  <a:gd name="T15" fmla="*/ 63 h 184"/>
                  <a:gd name="T16" fmla="*/ 5 w 95"/>
                  <a:gd name="T17" fmla="*/ 50 h 184"/>
                  <a:gd name="T18" fmla="*/ 0 w 95"/>
                  <a:gd name="T19" fmla="*/ 42 h 184"/>
                  <a:gd name="T20" fmla="*/ 5 w 95"/>
                  <a:gd name="T21" fmla="*/ 30 h 184"/>
                  <a:gd name="T22" fmla="*/ 12 w 95"/>
                  <a:gd name="T23" fmla="*/ 28 h 184"/>
                  <a:gd name="T24" fmla="*/ 29 w 95"/>
                  <a:gd name="T25" fmla="*/ 13 h 184"/>
                  <a:gd name="T26" fmla="*/ 30 w 95"/>
                  <a:gd name="T27" fmla="*/ 13 h 184"/>
                  <a:gd name="T28" fmla="*/ 32 w 95"/>
                  <a:gd name="T29" fmla="*/ 16 h 184"/>
                  <a:gd name="T30" fmla="*/ 34 w 95"/>
                  <a:gd name="T31" fmla="*/ 13 h 184"/>
                  <a:gd name="T32" fmla="*/ 34 w 95"/>
                  <a:gd name="T33" fmla="*/ 6 h 184"/>
                  <a:gd name="T34" fmla="*/ 41 w 95"/>
                  <a:gd name="T35" fmla="*/ 4 h 184"/>
                  <a:gd name="T36" fmla="*/ 51 w 95"/>
                  <a:gd name="T37" fmla="*/ 4 h 184"/>
                  <a:gd name="T38" fmla="*/ 62 w 95"/>
                  <a:gd name="T39" fmla="*/ 0 h 184"/>
                  <a:gd name="T40" fmla="*/ 74 w 95"/>
                  <a:gd name="T41" fmla="*/ 3 h 184"/>
                  <a:gd name="T42" fmla="*/ 84 w 95"/>
                  <a:gd name="T43" fmla="*/ 14 h 184"/>
                  <a:gd name="T44" fmla="*/ 65 w 95"/>
                  <a:gd name="T45" fmla="*/ 38 h 184"/>
                  <a:gd name="T46" fmla="*/ 67 w 95"/>
                  <a:gd name="T47" fmla="*/ 42 h 184"/>
                  <a:gd name="T48" fmla="*/ 84 w 95"/>
                  <a:gd name="T49" fmla="*/ 61 h 184"/>
                  <a:gd name="T50" fmla="*/ 95 w 95"/>
                  <a:gd name="T51" fmla="*/ 87 h 184"/>
                  <a:gd name="T52" fmla="*/ 92 w 95"/>
                  <a:gd name="T53" fmla="*/ 102 h 184"/>
                  <a:gd name="T54" fmla="*/ 74 w 95"/>
                  <a:gd name="T55" fmla="*/ 111 h 184"/>
                  <a:gd name="T56" fmla="*/ 68 w 95"/>
                  <a:gd name="T57" fmla="*/ 117 h 184"/>
                  <a:gd name="T58" fmla="*/ 67 w 95"/>
                  <a:gd name="T59" fmla="*/ 115 h 184"/>
                  <a:gd name="T60" fmla="*/ 67 w 95"/>
                  <a:gd name="T61" fmla="*/ 118 h 184"/>
                  <a:gd name="T62" fmla="*/ 60 w 95"/>
                  <a:gd name="T63" fmla="*/ 125 h 184"/>
                  <a:gd name="T64" fmla="*/ 58 w 95"/>
                  <a:gd name="T65" fmla="*/ 119 h 184"/>
                  <a:gd name="T66" fmla="*/ 59 w 95"/>
                  <a:gd name="T67" fmla="*/ 115 h 184"/>
                  <a:gd name="T68" fmla="*/ 57 w 95"/>
                  <a:gd name="T69" fmla="*/ 111 h 184"/>
                  <a:gd name="T70" fmla="*/ 47 w 95"/>
                  <a:gd name="T71" fmla="*/ 105 h 184"/>
                  <a:gd name="T72" fmla="*/ 40 w 95"/>
                  <a:gd name="T73" fmla="*/ 97 h 184"/>
                  <a:gd name="T74" fmla="*/ 28 w 95"/>
                  <a:gd name="T75" fmla="*/ 92 h 184"/>
                  <a:gd name="T76" fmla="*/ 26 w 95"/>
                  <a:gd name="T77" fmla="*/ 88 h 184"/>
                  <a:gd name="T78" fmla="*/ 19 w 95"/>
                  <a:gd name="T79" fmla="*/ 84 h 184"/>
                  <a:gd name="T80" fmla="*/ 17 w 95"/>
                  <a:gd name="T81" fmla="*/ 87 h 184"/>
                  <a:gd name="T82" fmla="*/ 18 w 95"/>
                  <a:gd name="T83" fmla="*/ 93 h 184"/>
                  <a:gd name="T84" fmla="*/ 10 w 95"/>
                  <a:gd name="T85" fmla="*/ 111 h 184"/>
                  <a:gd name="T86" fmla="*/ 20 w 95"/>
                  <a:gd name="T87" fmla="*/ 125 h 184"/>
                  <a:gd name="T88" fmla="*/ 19 w 95"/>
                  <a:gd name="T89" fmla="*/ 125 h 184"/>
                  <a:gd name="T90" fmla="*/ 23 w 95"/>
                  <a:gd name="T91" fmla="*/ 134 h 184"/>
                  <a:gd name="T92" fmla="*/ 47 w 95"/>
                  <a:gd name="T93" fmla="*/ 158 h 184"/>
                  <a:gd name="T94" fmla="*/ 46 w 95"/>
                  <a:gd name="T95" fmla="*/ 164 h 184"/>
                  <a:gd name="T96" fmla="*/ 52 w 95"/>
                  <a:gd name="T97" fmla="*/ 174 h 184"/>
                  <a:gd name="T98" fmla="*/ 54 w 95"/>
                  <a:gd name="T99" fmla="*/ 182 h 184"/>
                  <a:gd name="T100" fmla="*/ 51 w 95"/>
                  <a:gd name="T101" fmla="*/ 183 h 184"/>
                  <a:gd name="T102" fmla="*/ 48 w 95"/>
                  <a:gd name="T103" fmla="*/ 184 h 184"/>
                  <a:gd name="T104" fmla="*/ 44 w 95"/>
                  <a:gd name="T105" fmla="*/ 181 h 184"/>
                  <a:gd name="T106" fmla="*/ 24 w 95"/>
                  <a:gd name="T107" fmla="*/ 160 h 184"/>
                  <a:gd name="T108" fmla="*/ 17 w 95"/>
                  <a:gd name="T109" fmla="*/ 139 h 184"/>
                  <a:gd name="T110" fmla="*/ 9 w 95"/>
                  <a:gd name="T111" fmla="*/ 125 h 184"/>
                  <a:gd name="T112" fmla="*/ 5 w 95"/>
                  <a:gd name="T113" fmla="*/ 125 h 184"/>
                  <a:gd name="T114" fmla="*/ 5 w 95"/>
                  <a:gd name="T115" fmla="*/ 123 h 184"/>
                  <a:gd name="T116" fmla="*/ 6 w 95"/>
                  <a:gd name="T117" fmla="*/ 112 h 184"/>
                  <a:gd name="T118" fmla="*/ 7 w 95"/>
                  <a:gd name="T119" fmla="*/ 112 h 184"/>
                  <a:gd name="T120" fmla="*/ 8 w 95"/>
                  <a:gd name="T121" fmla="*/ 11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184">
                    <a:moveTo>
                      <a:pt x="8" y="112"/>
                    </a:moveTo>
                    <a:cubicBezTo>
                      <a:pt x="10" y="107"/>
                      <a:pt x="11" y="104"/>
                      <a:pt x="13" y="99"/>
                    </a:cubicBezTo>
                    <a:cubicBezTo>
                      <a:pt x="14" y="98"/>
                      <a:pt x="16" y="97"/>
                      <a:pt x="16" y="96"/>
                    </a:cubicBezTo>
                    <a:cubicBezTo>
                      <a:pt x="16" y="93"/>
                      <a:pt x="12" y="80"/>
                      <a:pt x="10" y="78"/>
                    </a:cubicBezTo>
                    <a:cubicBezTo>
                      <a:pt x="8" y="76"/>
                      <a:pt x="5" y="74"/>
                      <a:pt x="5" y="71"/>
                    </a:cubicBezTo>
                    <a:cubicBezTo>
                      <a:pt x="5" y="70"/>
                      <a:pt x="5" y="69"/>
                      <a:pt x="5" y="69"/>
                    </a:cubicBezTo>
                    <a:cubicBezTo>
                      <a:pt x="5" y="69"/>
                      <a:pt x="5" y="69"/>
                      <a:pt x="5" y="69"/>
                    </a:cubicBezTo>
                    <a:cubicBezTo>
                      <a:pt x="5" y="68"/>
                      <a:pt x="8" y="65"/>
                      <a:pt x="8" y="63"/>
                    </a:cubicBezTo>
                    <a:cubicBezTo>
                      <a:pt x="8" y="59"/>
                      <a:pt x="7" y="53"/>
                      <a:pt x="5" y="50"/>
                    </a:cubicBezTo>
                    <a:cubicBezTo>
                      <a:pt x="4" y="48"/>
                      <a:pt x="0" y="48"/>
                      <a:pt x="0" y="42"/>
                    </a:cubicBezTo>
                    <a:cubicBezTo>
                      <a:pt x="0" y="37"/>
                      <a:pt x="2" y="33"/>
                      <a:pt x="5" y="30"/>
                    </a:cubicBezTo>
                    <a:cubicBezTo>
                      <a:pt x="6" y="29"/>
                      <a:pt x="9" y="30"/>
                      <a:pt x="12" y="28"/>
                    </a:cubicBezTo>
                    <a:cubicBezTo>
                      <a:pt x="19" y="24"/>
                      <a:pt x="23" y="21"/>
                      <a:pt x="29" y="13"/>
                    </a:cubicBezTo>
                    <a:cubicBezTo>
                      <a:pt x="30" y="13"/>
                      <a:pt x="30" y="13"/>
                      <a:pt x="30" y="13"/>
                    </a:cubicBezTo>
                    <a:cubicBezTo>
                      <a:pt x="30" y="15"/>
                      <a:pt x="32" y="16"/>
                      <a:pt x="32" y="16"/>
                    </a:cubicBezTo>
                    <a:cubicBezTo>
                      <a:pt x="33" y="16"/>
                      <a:pt x="34" y="14"/>
                      <a:pt x="34" y="13"/>
                    </a:cubicBezTo>
                    <a:cubicBezTo>
                      <a:pt x="34" y="10"/>
                      <a:pt x="34" y="9"/>
                      <a:pt x="34" y="6"/>
                    </a:cubicBezTo>
                    <a:cubicBezTo>
                      <a:pt x="34" y="6"/>
                      <a:pt x="40" y="4"/>
                      <a:pt x="41" y="4"/>
                    </a:cubicBezTo>
                    <a:cubicBezTo>
                      <a:pt x="51" y="4"/>
                      <a:pt x="51" y="4"/>
                      <a:pt x="51" y="4"/>
                    </a:cubicBezTo>
                    <a:cubicBezTo>
                      <a:pt x="55" y="6"/>
                      <a:pt x="58" y="0"/>
                      <a:pt x="62" y="0"/>
                    </a:cubicBezTo>
                    <a:cubicBezTo>
                      <a:pt x="67" y="0"/>
                      <a:pt x="69" y="3"/>
                      <a:pt x="74" y="3"/>
                    </a:cubicBezTo>
                    <a:cubicBezTo>
                      <a:pt x="74" y="11"/>
                      <a:pt x="80" y="13"/>
                      <a:pt x="84" y="14"/>
                    </a:cubicBezTo>
                    <a:cubicBezTo>
                      <a:pt x="79" y="23"/>
                      <a:pt x="65" y="25"/>
                      <a:pt x="65" y="38"/>
                    </a:cubicBezTo>
                    <a:cubicBezTo>
                      <a:pt x="65" y="40"/>
                      <a:pt x="66" y="41"/>
                      <a:pt x="67" y="42"/>
                    </a:cubicBezTo>
                    <a:cubicBezTo>
                      <a:pt x="74" y="48"/>
                      <a:pt x="77" y="56"/>
                      <a:pt x="84" y="61"/>
                    </a:cubicBezTo>
                    <a:cubicBezTo>
                      <a:pt x="91" y="65"/>
                      <a:pt x="95" y="78"/>
                      <a:pt x="95" y="87"/>
                    </a:cubicBezTo>
                    <a:cubicBezTo>
                      <a:pt x="95" y="94"/>
                      <a:pt x="92" y="96"/>
                      <a:pt x="92" y="102"/>
                    </a:cubicBezTo>
                    <a:cubicBezTo>
                      <a:pt x="83" y="104"/>
                      <a:pt x="82" y="107"/>
                      <a:pt x="74" y="111"/>
                    </a:cubicBezTo>
                    <a:cubicBezTo>
                      <a:pt x="71" y="113"/>
                      <a:pt x="71" y="117"/>
                      <a:pt x="68" y="117"/>
                    </a:cubicBezTo>
                    <a:cubicBezTo>
                      <a:pt x="67" y="117"/>
                      <a:pt x="67" y="115"/>
                      <a:pt x="67" y="115"/>
                    </a:cubicBezTo>
                    <a:cubicBezTo>
                      <a:pt x="67" y="116"/>
                      <a:pt x="67" y="117"/>
                      <a:pt x="67" y="118"/>
                    </a:cubicBezTo>
                    <a:cubicBezTo>
                      <a:pt x="67" y="121"/>
                      <a:pt x="61" y="125"/>
                      <a:pt x="60" y="125"/>
                    </a:cubicBezTo>
                    <a:cubicBezTo>
                      <a:pt x="59" y="125"/>
                      <a:pt x="58" y="121"/>
                      <a:pt x="58" y="119"/>
                    </a:cubicBezTo>
                    <a:cubicBezTo>
                      <a:pt x="58" y="117"/>
                      <a:pt x="58" y="116"/>
                      <a:pt x="59" y="115"/>
                    </a:cubicBezTo>
                    <a:cubicBezTo>
                      <a:pt x="58" y="115"/>
                      <a:pt x="57" y="112"/>
                      <a:pt x="57" y="111"/>
                    </a:cubicBezTo>
                    <a:cubicBezTo>
                      <a:pt x="53" y="111"/>
                      <a:pt x="47" y="109"/>
                      <a:pt x="47" y="105"/>
                    </a:cubicBezTo>
                    <a:cubicBezTo>
                      <a:pt x="41" y="105"/>
                      <a:pt x="44" y="101"/>
                      <a:pt x="40" y="97"/>
                    </a:cubicBezTo>
                    <a:cubicBezTo>
                      <a:pt x="36" y="93"/>
                      <a:pt x="32" y="93"/>
                      <a:pt x="28" y="92"/>
                    </a:cubicBezTo>
                    <a:cubicBezTo>
                      <a:pt x="27" y="92"/>
                      <a:pt x="26" y="88"/>
                      <a:pt x="26" y="88"/>
                    </a:cubicBezTo>
                    <a:cubicBezTo>
                      <a:pt x="26" y="85"/>
                      <a:pt x="22" y="84"/>
                      <a:pt x="19" y="84"/>
                    </a:cubicBezTo>
                    <a:cubicBezTo>
                      <a:pt x="17" y="84"/>
                      <a:pt x="17" y="86"/>
                      <a:pt x="17" y="87"/>
                    </a:cubicBezTo>
                    <a:cubicBezTo>
                      <a:pt x="17" y="90"/>
                      <a:pt x="18" y="90"/>
                      <a:pt x="18" y="93"/>
                    </a:cubicBezTo>
                    <a:cubicBezTo>
                      <a:pt x="18" y="101"/>
                      <a:pt x="10" y="104"/>
                      <a:pt x="10" y="111"/>
                    </a:cubicBezTo>
                    <a:cubicBezTo>
                      <a:pt x="10" y="120"/>
                      <a:pt x="20" y="117"/>
                      <a:pt x="20" y="125"/>
                    </a:cubicBezTo>
                    <a:cubicBezTo>
                      <a:pt x="19" y="125"/>
                      <a:pt x="19" y="125"/>
                      <a:pt x="19" y="125"/>
                    </a:cubicBezTo>
                    <a:cubicBezTo>
                      <a:pt x="20" y="127"/>
                      <a:pt x="21" y="132"/>
                      <a:pt x="23" y="134"/>
                    </a:cubicBezTo>
                    <a:cubicBezTo>
                      <a:pt x="30" y="142"/>
                      <a:pt x="47" y="144"/>
                      <a:pt x="47" y="158"/>
                    </a:cubicBezTo>
                    <a:cubicBezTo>
                      <a:pt x="47" y="161"/>
                      <a:pt x="46" y="161"/>
                      <a:pt x="46" y="164"/>
                    </a:cubicBezTo>
                    <a:cubicBezTo>
                      <a:pt x="46" y="169"/>
                      <a:pt x="51" y="170"/>
                      <a:pt x="52" y="174"/>
                    </a:cubicBezTo>
                    <a:cubicBezTo>
                      <a:pt x="53" y="178"/>
                      <a:pt x="53" y="179"/>
                      <a:pt x="54" y="182"/>
                    </a:cubicBezTo>
                    <a:cubicBezTo>
                      <a:pt x="52" y="183"/>
                      <a:pt x="52" y="183"/>
                      <a:pt x="51" y="183"/>
                    </a:cubicBezTo>
                    <a:cubicBezTo>
                      <a:pt x="50" y="183"/>
                      <a:pt x="49" y="184"/>
                      <a:pt x="48" y="184"/>
                    </a:cubicBezTo>
                    <a:cubicBezTo>
                      <a:pt x="46" y="184"/>
                      <a:pt x="45" y="182"/>
                      <a:pt x="44" y="181"/>
                    </a:cubicBezTo>
                    <a:cubicBezTo>
                      <a:pt x="35" y="178"/>
                      <a:pt x="27" y="170"/>
                      <a:pt x="24" y="160"/>
                    </a:cubicBezTo>
                    <a:cubicBezTo>
                      <a:pt x="21" y="152"/>
                      <a:pt x="20" y="146"/>
                      <a:pt x="17" y="139"/>
                    </a:cubicBezTo>
                    <a:cubicBezTo>
                      <a:pt x="15" y="135"/>
                      <a:pt x="13" y="125"/>
                      <a:pt x="9" y="125"/>
                    </a:cubicBezTo>
                    <a:cubicBezTo>
                      <a:pt x="6" y="125"/>
                      <a:pt x="7" y="127"/>
                      <a:pt x="5" y="125"/>
                    </a:cubicBezTo>
                    <a:cubicBezTo>
                      <a:pt x="4" y="125"/>
                      <a:pt x="5" y="124"/>
                      <a:pt x="5" y="123"/>
                    </a:cubicBezTo>
                    <a:cubicBezTo>
                      <a:pt x="5" y="119"/>
                      <a:pt x="5" y="116"/>
                      <a:pt x="6" y="112"/>
                    </a:cubicBezTo>
                    <a:cubicBezTo>
                      <a:pt x="7" y="112"/>
                      <a:pt x="7" y="112"/>
                      <a:pt x="7" y="112"/>
                    </a:cubicBezTo>
                    <a:lnTo>
                      <a:pt x="8" y="11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2" name="Freeform 10">
                <a:extLst>
                  <a:ext uri="{FF2B5EF4-FFF2-40B4-BE49-F238E27FC236}">
                    <a16:creationId xmlns:a16="http://schemas.microsoft.com/office/drawing/2014/main" id="{3EF997AB-561E-4E25-B597-C074644912F6}"/>
                  </a:ext>
                </a:extLst>
              </p:cNvPr>
              <p:cNvSpPr>
                <a:spLocks/>
              </p:cNvSpPr>
              <p:nvPr/>
            </p:nvSpPr>
            <p:spPr bwMode="auto">
              <a:xfrm>
                <a:off x="6283623" y="2987758"/>
                <a:ext cx="211904" cy="226774"/>
              </a:xfrm>
              <a:custGeom>
                <a:avLst/>
                <a:gdLst>
                  <a:gd name="T0" fmla="*/ 39 w 87"/>
                  <a:gd name="T1" fmla="*/ 48 h 93"/>
                  <a:gd name="T2" fmla="*/ 38 w 87"/>
                  <a:gd name="T3" fmla="*/ 45 h 93"/>
                  <a:gd name="T4" fmla="*/ 33 w 87"/>
                  <a:gd name="T5" fmla="*/ 44 h 93"/>
                  <a:gd name="T6" fmla="*/ 29 w 87"/>
                  <a:gd name="T7" fmla="*/ 34 h 93"/>
                  <a:gd name="T8" fmla="*/ 19 w 87"/>
                  <a:gd name="T9" fmla="*/ 24 h 93"/>
                  <a:gd name="T10" fmla="*/ 14 w 87"/>
                  <a:gd name="T11" fmla="*/ 16 h 93"/>
                  <a:gd name="T12" fmla="*/ 8 w 87"/>
                  <a:gd name="T13" fmla="*/ 13 h 93"/>
                  <a:gd name="T14" fmla="*/ 0 w 87"/>
                  <a:gd name="T15" fmla="*/ 2 h 93"/>
                  <a:gd name="T16" fmla="*/ 0 w 87"/>
                  <a:gd name="T17" fmla="*/ 0 h 93"/>
                  <a:gd name="T18" fmla="*/ 2 w 87"/>
                  <a:gd name="T19" fmla="*/ 0 h 93"/>
                  <a:gd name="T20" fmla="*/ 7 w 87"/>
                  <a:gd name="T21" fmla="*/ 2 h 93"/>
                  <a:gd name="T22" fmla="*/ 17 w 87"/>
                  <a:gd name="T23" fmla="*/ 2 h 93"/>
                  <a:gd name="T24" fmla="*/ 27 w 87"/>
                  <a:gd name="T25" fmla="*/ 13 h 93"/>
                  <a:gd name="T26" fmla="*/ 31 w 87"/>
                  <a:gd name="T27" fmla="*/ 14 h 93"/>
                  <a:gd name="T28" fmla="*/ 40 w 87"/>
                  <a:gd name="T29" fmla="*/ 22 h 93"/>
                  <a:gd name="T30" fmla="*/ 56 w 87"/>
                  <a:gd name="T31" fmla="*/ 34 h 93"/>
                  <a:gd name="T32" fmla="*/ 66 w 87"/>
                  <a:gd name="T33" fmla="*/ 41 h 93"/>
                  <a:gd name="T34" fmla="*/ 65 w 87"/>
                  <a:gd name="T35" fmla="*/ 43 h 93"/>
                  <a:gd name="T36" fmla="*/ 67 w 87"/>
                  <a:gd name="T37" fmla="*/ 43 h 93"/>
                  <a:gd name="T38" fmla="*/ 70 w 87"/>
                  <a:gd name="T39" fmla="*/ 45 h 93"/>
                  <a:gd name="T40" fmla="*/ 69 w 87"/>
                  <a:gd name="T41" fmla="*/ 48 h 93"/>
                  <a:gd name="T42" fmla="*/ 74 w 87"/>
                  <a:gd name="T43" fmla="*/ 53 h 93"/>
                  <a:gd name="T44" fmla="*/ 81 w 87"/>
                  <a:gd name="T45" fmla="*/ 64 h 93"/>
                  <a:gd name="T46" fmla="*/ 87 w 87"/>
                  <a:gd name="T47" fmla="*/ 69 h 93"/>
                  <a:gd name="T48" fmla="*/ 87 w 87"/>
                  <a:gd name="T49" fmla="*/ 81 h 93"/>
                  <a:gd name="T50" fmla="*/ 85 w 87"/>
                  <a:gd name="T51" fmla="*/ 89 h 93"/>
                  <a:gd name="T52" fmla="*/ 77 w 87"/>
                  <a:gd name="T53" fmla="*/ 93 h 93"/>
                  <a:gd name="T54" fmla="*/ 71 w 87"/>
                  <a:gd name="T55" fmla="*/ 86 h 93"/>
                  <a:gd name="T56" fmla="*/ 55 w 87"/>
                  <a:gd name="T57" fmla="*/ 73 h 93"/>
                  <a:gd name="T58" fmla="*/ 44 w 87"/>
                  <a:gd name="T59" fmla="*/ 55 h 93"/>
                  <a:gd name="T60" fmla="*/ 39 w 87"/>
                  <a:gd name="T61"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93">
                    <a:moveTo>
                      <a:pt x="39" y="48"/>
                    </a:moveTo>
                    <a:cubicBezTo>
                      <a:pt x="38" y="48"/>
                      <a:pt x="38" y="46"/>
                      <a:pt x="38" y="45"/>
                    </a:cubicBezTo>
                    <a:cubicBezTo>
                      <a:pt x="38" y="45"/>
                      <a:pt x="34" y="45"/>
                      <a:pt x="33" y="44"/>
                    </a:cubicBezTo>
                    <a:cubicBezTo>
                      <a:pt x="32" y="43"/>
                      <a:pt x="30" y="36"/>
                      <a:pt x="29" y="34"/>
                    </a:cubicBezTo>
                    <a:cubicBezTo>
                      <a:pt x="27" y="27"/>
                      <a:pt x="21" y="29"/>
                      <a:pt x="19" y="24"/>
                    </a:cubicBezTo>
                    <a:cubicBezTo>
                      <a:pt x="17" y="21"/>
                      <a:pt x="16" y="19"/>
                      <a:pt x="14" y="16"/>
                    </a:cubicBezTo>
                    <a:cubicBezTo>
                      <a:pt x="13" y="13"/>
                      <a:pt x="10" y="14"/>
                      <a:pt x="8" y="13"/>
                    </a:cubicBezTo>
                    <a:cubicBezTo>
                      <a:pt x="5" y="13"/>
                      <a:pt x="1" y="5"/>
                      <a:pt x="0" y="2"/>
                    </a:cubicBezTo>
                    <a:cubicBezTo>
                      <a:pt x="0" y="0"/>
                      <a:pt x="0" y="0"/>
                      <a:pt x="0" y="0"/>
                    </a:cubicBezTo>
                    <a:cubicBezTo>
                      <a:pt x="0" y="0"/>
                      <a:pt x="1" y="0"/>
                      <a:pt x="2" y="0"/>
                    </a:cubicBezTo>
                    <a:cubicBezTo>
                      <a:pt x="5" y="0"/>
                      <a:pt x="5" y="1"/>
                      <a:pt x="7" y="2"/>
                    </a:cubicBezTo>
                    <a:cubicBezTo>
                      <a:pt x="17" y="2"/>
                      <a:pt x="17" y="2"/>
                      <a:pt x="17" y="2"/>
                    </a:cubicBezTo>
                    <a:cubicBezTo>
                      <a:pt x="23" y="4"/>
                      <a:pt x="25" y="8"/>
                      <a:pt x="27" y="13"/>
                    </a:cubicBezTo>
                    <a:cubicBezTo>
                      <a:pt x="28" y="14"/>
                      <a:pt x="29" y="14"/>
                      <a:pt x="31" y="14"/>
                    </a:cubicBezTo>
                    <a:cubicBezTo>
                      <a:pt x="35" y="16"/>
                      <a:pt x="37" y="19"/>
                      <a:pt x="40" y="22"/>
                    </a:cubicBezTo>
                    <a:cubicBezTo>
                      <a:pt x="45" y="28"/>
                      <a:pt x="48" y="31"/>
                      <a:pt x="56" y="34"/>
                    </a:cubicBezTo>
                    <a:cubicBezTo>
                      <a:pt x="61" y="35"/>
                      <a:pt x="66" y="37"/>
                      <a:pt x="66" y="41"/>
                    </a:cubicBezTo>
                    <a:cubicBezTo>
                      <a:pt x="66" y="41"/>
                      <a:pt x="65" y="42"/>
                      <a:pt x="65" y="43"/>
                    </a:cubicBezTo>
                    <a:cubicBezTo>
                      <a:pt x="66" y="43"/>
                      <a:pt x="66" y="43"/>
                      <a:pt x="67" y="43"/>
                    </a:cubicBezTo>
                    <a:cubicBezTo>
                      <a:pt x="68" y="43"/>
                      <a:pt x="69" y="44"/>
                      <a:pt x="70" y="45"/>
                    </a:cubicBezTo>
                    <a:cubicBezTo>
                      <a:pt x="69" y="48"/>
                      <a:pt x="69" y="48"/>
                      <a:pt x="69" y="48"/>
                    </a:cubicBezTo>
                    <a:cubicBezTo>
                      <a:pt x="69" y="52"/>
                      <a:pt x="71" y="53"/>
                      <a:pt x="74" y="53"/>
                    </a:cubicBezTo>
                    <a:cubicBezTo>
                      <a:pt x="74" y="59"/>
                      <a:pt x="78" y="60"/>
                      <a:pt x="81" y="64"/>
                    </a:cubicBezTo>
                    <a:cubicBezTo>
                      <a:pt x="83" y="65"/>
                      <a:pt x="87" y="66"/>
                      <a:pt x="87" y="69"/>
                    </a:cubicBezTo>
                    <a:cubicBezTo>
                      <a:pt x="87" y="73"/>
                      <a:pt x="87" y="75"/>
                      <a:pt x="87" y="81"/>
                    </a:cubicBezTo>
                    <a:cubicBezTo>
                      <a:pt x="84" y="82"/>
                      <a:pt x="85" y="86"/>
                      <a:pt x="85" y="89"/>
                    </a:cubicBezTo>
                    <a:cubicBezTo>
                      <a:pt x="85" y="93"/>
                      <a:pt x="79" y="93"/>
                      <a:pt x="77" y="93"/>
                    </a:cubicBezTo>
                    <a:cubicBezTo>
                      <a:pt x="76" y="93"/>
                      <a:pt x="71" y="86"/>
                      <a:pt x="71" y="86"/>
                    </a:cubicBezTo>
                    <a:cubicBezTo>
                      <a:pt x="65" y="80"/>
                      <a:pt x="60" y="78"/>
                      <a:pt x="55" y="73"/>
                    </a:cubicBezTo>
                    <a:cubicBezTo>
                      <a:pt x="49" y="67"/>
                      <a:pt x="47" y="62"/>
                      <a:pt x="44" y="55"/>
                    </a:cubicBezTo>
                    <a:cubicBezTo>
                      <a:pt x="43" y="54"/>
                      <a:pt x="40" y="48"/>
                      <a:pt x="39" y="4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3" name="Freeform 52">
                <a:extLst>
                  <a:ext uri="{FF2B5EF4-FFF2-40B4-BE49-F238E27FC236}">
                    <a16:creationId xmlns:a16="http://schemas.microsoft.com/office/drawing/2014/main" id="{B2A4C8A2-A474-4294-9027-590BD6A3308F}"/>
                  </a:ext>
                </a:extLst>
              </p:cNvPr>
              <p:cNvSpPr>
                <a:spLocks/>
              </p:cNvSpPr>
              <p:nvPr/>
            </p:nvSpPr>
            <p:spPr bwMode="auto">
              <a:xfrm>
                <a:off x="6970140" y="2390463"/>
                <a:ext cx="47090" cy="60721"/>
              </a:xfrm>
              <a:custGeom>
                <a:avLst/>
                <a:gdLst>
                  <a:gd name="T0" fmla="*/ 7 w 19"/>
                  <a:gd name="T1" fmla="*/ 15 h 25"/>
                  <a:gd name="T2" fmla="*/ 8 w 19"/>
                  <a:gd name="T3" fmla="*/ 11 h 25"/>
                  <a:gd name="T4" fmla="*/ 6 w 19"/>
                  <a:gd name="T5" fmla="*/ 7 h 25"/>
                  <a:gd name="T6" fmla="*/ 6 w 19"/>
                  <a:gd name="T7" fmla="*/ 9 h 25"/>
                  <a:gd name="T8" fmla="*/ 3 w 19"/>
                  <a:gd name="T9" fmla="*/ 11 h 25"/>
                  <a:gd name="T10" fmla="*/ 0 w 19"/>
                  <a:gd name="T11" fmla="*/ 7 h 25"/>
                  <a:gd name="T12" fmla="*/ 9 w 19"/>
                  <a:gd name="T13" fmla="*/ 0 h 25"/>
                  <a:gd name="T14" fmla="*/ 16 w 19"/>
                  <a:gd name="T15" fmla="*/ 2 h 25"/>
                  <a:gd name="T16" fmla="*/ 17 w 19"/>
                  <a:gd name="T17" fmla="*/ 5 h 25"/>
                  <a:gd name="T18" fmla="*/ 19 w 19"/>
                  <a:gd name="T19" fmla="*/ 8 h 25"/>
                  <a:gd name="T20" fmla="*/ 19 w 19"/>
                  <a:gd name="T21" fmla="*/ 11 h 25"/>
                  <a:gd name="T22" fmla="*/ 17 w 19"/>
                  <a:gd name="T23" fmla="*/ 11 h 25"/>
                  <a:gd name="T24" fmla="*/ 9 w 19"/>
                  <a:gd name="T25" fmla="*/ 25 h 25"/>
                  <a:gd name="T26" fmla="*/ 8 w 19"/>
                  <a:gd name="T27" fmla="*/ 22 h 25"/>
                  <a:gd name="T28" fmla="*/ 8 w 19"/>
                  <a:gd name="T29" fmla="*/ 24 h 25"/>
                  <a:gd name="T30" fmla="*/ 4 w 19"/>
                  <a:gd name="T31" fmla="*/ 19 h 25"/>
                  <a:gd name="T32" fmla="*/ 7 w 19"/>
                  <a:gd name="T3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5">
                    <a:moveTo>
                      <a:pt x="7" y="15"/>
                    </a:moveTo>
                    <a:cubicBezTo>
                      <a:pt x="8" y="11"/>
                      <a:pt x="8" y="11"/>
                      <a:pt x="8" y="11"/>
                    </a:cubicBezTo>
                    <a:cubicBezTo>
                      <a:pt x="7" y="10"/>
                      <a:pt x="6" y="8"/>
                      <a:pt x="6" y="7"/>
                    </a:cubicBezTo>
                    <a:cubicBezTo>
                      <a:pt x="6" y="8"/>
                      <a:pt x="6" y="8"/>
                      <a:pt x="6" y="9"/>
                    </a:cubicBezTo>
                    <a:cubicBezTo>
                      <a:pt x="5" y="9"/>
                      <a:pt x="4" y="11"/>
                      <a:pt x="3" y="11"/>
                    </a:cubicBezTo>
                    <a:cubicBezTo>
                      <a:pt x="1" y="11"/>
                      <a:pt x="0" y="9"/>
                      <a:pt x="0" y="7"/>
                    </a:cubicBezTo>
                    <a:cubicBezTo>
                      <a:pt x="0" y="6"/>
                      <a:pt x="8" y="0"/>
                      <a:pt x="9" y="0"/>
                    </a:cubicBezTo>
                    <a:cubicBezTo>
                      <a:pt x="11" y="0"/>
                      <a:pt x="13" y="2"/>
                      <a:pt x="16" y="2"/>
                    </a:cubicBezTo>
                    <a:cubicBezTo>
                      <a:pt x="16" y="3"/>
                      <a:pt x="16" y="5"/>
                      <a:pt x="17" y="5"/>
                    </a:cubicBezTo>
                    <a:cubicBezTo>
                      <a:pt x="19" y="8"/>
                      <a:pt x="19" y="8"/>
                      <a:pt x="19" y="8"/>
                    </a:cubicBezTo>
                    <a:cubicBezTo>
                      <a:pt x="19" y="8"/>
                      <a:pt x="19" y="10"/>
                      <a:pt x="19" y="11"/>
                    </a:cubicBezTo>
                    <a:cubicBezTo>
                      <a:pt x="18" y="11"/>
                      <a:pt x="17" y="11"/>
                      <a:pt x="17" y="11"/>
                    </a:cubicBezTo>
                    <a:cubicBezTo>
                      <a:pt x="16" y="16"/>
                      <a:pt x="13" y="25"/>
                      <a:pt x="9" y="25"/>
                    </a:cubicBezTo>
                    <a:cubicBezTo>
                      <a:pt x="8" y="25"/>
                      <a:pt x="8" y="23"/>
                      <a:pt x="8" y="22"/>
                    </a:cubicBezTo>
                    <a:cubicBezTo>
                      <a:pt x="8" y="24"/>
                      <a:pt x="8" y="24"/>
                      <a:pt x="8" y="24"/>
                    </a:cubicBezTo>
                    <a:cubicBezTo>
                      <a:pt x="6" y="24"/>
                      <a:pt x="4" y="20"/>
                      <a:pt x="4" y="19"/>
                    </a:cubicBezTo>
                    <a:cubicBezTo>
                      <a:pt x="4" y="19"/>
                      <a:pt x="7" y="15"/>
                      <a:pt x="7"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4" name="Freeform 53">
                <a:extLst>
                  <a:ext uri="{FF2B5EF4-FFF2-40B4-BE49-F238E27FC236}">
                    <a16:creationId xmlns:a16="http://schemas.microsoft.com/office/drawing/2014/main" id="{1A0604DC-88CA-4BA2-AC64-8ED6BB532DAB}"/>
                  </a:ext>
                </a:extLst>
              </p:cNvPr>
              <p:cNvSpPr>
                <a:spLocks/>
              </p:cNvSpPr>
              <p:nvPr/>
            </p:nvSpPr>
            <p:spPr bwMode="auto">
              <a:xfrm>
                <a:off x="7024665" y="2375593"/>
                <a:ext cx="53286" cy="39654"/>
              </a:xfrm>
              <a:custGeom>
                <a:avLst/>
                <a:gdLst>
                  <a:gd name="T0" fmla="*/ 15 w 22"/>
                  <a:gd name="T1" fmla="*/ 10 h 16"/>
                  <a:gd name="T2" fmla="*/ 11 w 22"/>
                  <a:gd name="T3" fmla="*/ 8 h 16"/>
                  <a:gd name="T4" fmla="*/ 4 w 22"/>
                  <a:gd name="T5" fmla="*/ 16 h 16"/>
                  <a:gd name="T6" fmla="*/ 3 w 22"/>
                  <a:gd name="T7" fmla="*/ 11 h 16"/>
                  <a:gd name="T8" fmla="*/ 0 w 22"/>
                  <a:gd name="T9" fmla="*/ 8 h 16"/>
                  <a:gd name="T10" fmla="*/ 6 w 22"/>
                  <a:gd name="T11" fmla="*/ 4 h 16"/>
                  <a:gd name="T12" fmla="*/ 15 w 22"/>
                  <a:gd name="T13" fmla="*/ 0 h 16"/>
                  <a:gd name="T14" fmla="*/ 15 w 22"/>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5" y="10"/>
                    </a:moveTo>
                    <a:cubicBezTo>
                      <a:pt x="13" y="10"/>
                      <a:pt x="12" y="9"/>
                      <a:pt x="11" y="8"/>
                    </a:cubicBezTo>
                    <a:cubicBezTo>
                      <a:pt x="9" y="11"/>
                      <a:pt x="8" y="16"/>
                      <a:pt x="4" y="16"/>
                    </a:cubicBezTo>
                    <a:cubicBezTo>
                      <a:pt x="3" y="16"/>
                      <a:pt x="2" y="13"/>
                      <a:pt x="3" y="11"/>
                    </a:cubicBezTo>
                    <a:cubicBezTo>
                      <a:pt x="1" y="10"/>
                      <a:pt x="0" y="10"/>
                      <a:pt x="0" y="8"/>
                    </a:cubicBezTo>
                    <a:cubicBezTo>
                      <a:pt x="0" y="8"/>
                      <a:pt x="6" y="4"/>
                      <a:pt x="6" y="4"/>
                    </a:cubicBezTo>
                    <a:cubicBezTo>
                      <a:pt x="11" y="5"/>
                      <a:pt x="11" y="0"/>
                      <a:pt x="15" y="0"/>
                    </a:cubicBezTo>
                    <a:cubicBezTo>
                      <a:pt x="22" y="0"/>
                      <a:pt x="18" y="10"/>
                      <a:pt x="1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5" name="Freeform 54">
                <a:extLst>
                  <a:ext uri="{FF2B5EF4-FFF2-40B4-BE49-F238E27FC236}">
                    <a16:creationId xmlns:a16="http://schemas.microsoft.com/office/drawing/2014/main" id="{33C60932-D2CA-4D3D-9919-E6978554DB8D}"/>
                  </a:ext>
                </a:extLst>
              </p:cNvPr>
              <p:cNvSpPr>
                <a:spLocks/>
              </p:cNvSpPr>
              <p:nvPr/>
            </p:nvSpPr>
            <p:spPr bwMode="auto">
              <a:xfrm>
                <a:off x="6994924" y="2216975"/>
                <a:ext cx="224296" cy="180923"/>
              </a:xfrm>
              <a:custGeom>
                <a:avLst/>
                <a:gdLst>
                  <a:gd name="T0" fmla="*/ 36 w 92"/>
                  <a:gd name="T1" fmla="*/ 71 h 74"/>
                  <a:gd name="T2" fmla="*/ 36 w 92"/>
                  <a:gd name="T3" fmla="*/ 69 h 74"/>
                  <a:gd name="T4" fmla="*/ 37 w 92"/>
                  <a:gd name="T5" fmla="*/ 64 h 74"/>
                  <a:gd name="T6" fmla="*/ 29 w 92"/>
                  <a:gd name="T7" fmla="*/ 62 h 74"/>
                  <a:gd name="T8" fmla="*/ 26 w 92"/>
                  <a:gd name="T9" fmla="*/ 64 h 74"/>
                  <a:gd name="T10" fmla="*/ 19 w 92"/>
                  <a:gd name="T11" fmla="*/ 65 h 74"/>
                  <a:gd name="T12" fmla="*/ 5 w 92"/>
                  <a:gd name="T13" fmla="*/ 69 h 74"/>
                  <a:gd name="T14" fmla="*/ 0 w 92"/>
                  <a:gd name="T15" fmla="*/ 68 h 74"/>
                  <a:gd name="T16" fmla="*/ 4 w 92"/>
                  <a:gd name="T17" fmla="*/ 66 h 74"/>
                  <a:gd name="T18" fmla="*/ 20 w 92"/>
                  <a:gd name="T19" fmla="*/ 55 h 74"/>
                  <a:gd name="T20" fmla="*/ 38 w 92"/>
                  <a:gd name="T21" fmla="*/ 55 h 74"/>
                  <a:gd name="T22" fmla="*/ 47 w 92"/>
                  <a:gd name="T23" fmla="*/ 46 h 74"/>
                  <a:gd name="T24" fmla="*/ 52 w 92"/>
                  <a:gd name="T25" fmla="*/ 38 h 74"/>
                  <a:gd name="T26" fmla="*/ 51 w 92"/>
                  <a:gd name="T27" fmla="*/ 42 h 74"/>
                  <a:gd name="T28" fmla="*/ 52 w 92"/>
                  <a:gd name="T29" fmla="*/ 43 h 74"/>
                  <a:gd name="T30" fmla="*/ 60 w 92"/>
                  <a:gd name="T31" fmla="*/ 39 h 74"/>
                  <a:gd name="T32" fmla="*/ 76 w 92"/>
                  <a:gd name="T33" fmla="*/ 16 h 74"/>
                  <a:gd name="T34" fmla="*/ 75 w 92"/>
                  <a:gd name="T35" fmla="*/ 12 h 74"/>
                  <a:gd name="T36" fmla="*/ 82 w 92"/>
                  <a:gd name="T37" fmla="*/ 2 h 74"/>
                  <a:gd name="T38" fmla="*/ 85 w 92"/>
                  <a:gd name="T39" fmla="*/ 3 h 74"/>
                  <a:gd name="T40" fmla="*/ 85 w 92"/>
                  <a:gd name="T41" fmla="*/ 2 h 74"/>
                  <a:gd name="T42" fmla="*/ 84 w 92"/>
                  <a:gd name="T43" fmla="*/ 0 h 74"/>
                  <a:gd name="T44" fmla="*/ 87 w 92"/>
                  <a:gd name="T45" fmla="*/ 1 h 74"/>
                  <a:gd name="T46" fmla="*/ 88 w 92"/>
                  <a:gd name="T47" fmla="*/ 7 h 74"/>
                  <a:gd name="T48" fmla="*/ 92 w 92"/>
                  <a:gd name="T49" fmla="*/ 17 h 74"/>
                  <a:gd name="T50" fmla="*/ 88 w 92"/>
                  <a:gd name="T51" fmla="*/ 26 h 74"/>
                  <a:gd name="T52" fmla="*/ 88 w 92"/>
                  <a:gd name="T53" fmla="*/ 28 h 74"/>
                  <a:gd name="T54" fmla="*/ 85 w 92"/>
                  <a:gd name="T55" fmla="*/ 28 h 74"/>
                  <a:gd name="T56" fmla="*/ 83 w 92"/>
                  <a:gd name="T57" fmla="*/ 41 h 74"/>
                  <a:gd name="T58" fmla="*/ 80 w 92"/>
                  <a:gd name="T59" fmla="*/ 49 h 74"/>
                  <a:gd name="T60" fmla="*/ 82 w 92"/>
                  <a:gd name="T61" fmla="*/ 55 h 74"/>
                  <a:gd name="T62" fmla="*/ 75 w 92"/>
                  <a:gd name="T63" fmla="*/ 60 h 74"/>
                  <a:gd name="T64" fmla="*/ 75 w 92"/>
                  <a:gd name="T65" fmla="*/ 56 h 74"/>
                  <a:gd name="T66" fmla="*/ 67 w 92"/>
                  <a:gd name="T67" fmla="*/ 63 h 74"/>
                  <a:gd name="T68" fmla="*/ 66 w 92"/>
                  <a:gd name="T69" fmla="*/ 61 h 74"/>
                  <a:gd name="T70" fmla="*/ 63 w 92"/>
                  <a:gd name="T71" fmla="*/ 61 h 74"/>
                  <a:gd name="T72" fmla="*/ 57 w 92"/>
                  <a:gd name="T73" fmla="*/ 65 h 74"/>
                  <a:gd name="T74" fmla="*/ 49 w 92"/>
                  <a:gd name="T75" fmla="*/ 60 h 74"/>
                  <a:gd name="T76" fmla="*/ 47 w 92"/>
                  <a:gd name="T77" fmla="*/ 62 h 74"/>
                  <a:gd name="T78" fmla="*/ 50 w 92"/>
                  <a:gd name="T79" fmla="*/ 67 h 74"/>
                  <a:gd name="T80" fmla="*/ 47 w 92"/>
                  <a:gd name="T81" fmla="*/ 67 h 74"/>
                  <a:gd name="T82" fmla="*/ 40 w 92"/>
                  <a:gd name="T83" fmla="*/ 74 h 74"/>
                  <a:gd name="T84" fmla="*/ 36 w 92"/>
                  <a:gd name="T85"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74">
                    <a:moveTo>
                      <a:pt x="36" y="71"/>
                    </a:moveTo>
                    <a:cubicBezTo>
                      <a:pt x="35" y="71"/>
                      <a:pt x="36" y="70"/>
                      <a:pt x="36" y="69"/>
                    </a:cubicBezTo>
                    <a:cubicBezTo>
                      <a:pt x="36" y="67"/>
                      <a:pt x="37" y="65"/>
                      <a:pt x="37" y="64"/>
                    </a:cubicBezTo>
                    <a:cubicBezTo>
                      <a:pt x="34" y="63"/>
                      <a:pt x="32" y="62"/>
                      <a:pt x="29" y="62"/>
                    </a:cubicBezTo>
                    <a:cubicBezTo>
                      <a:pt x="27" y="62"/>
                      <a:pt x="27" y="64"/>
                      <a:pt x="26" y="64"/>
                    </a:cubicBezTo>
                    <a:cubicBezTo>
                      <a:pt x="23" y="65"/>
                      <a:pt x="22" y="64"/>
                      <a:pt x="19" y="65"/>
                    </a:cubicBezTo>
                    <a:cubicBezTo>
                      <a:pt x="16" y="67"/>
                      <a:pt x="11" y="69"/>
                      <a:pt x="5" y="69"/>
                    </a:cubicBezTo>
                    <a:cubicBezTo>
                      <a:pt x="2" y="69"/>
                      <a:pt x="0" y="69"/>
                      <a:pt x="0" y="68"/>
                    </a:cubicBezTo>
                    <a:cubicBezTo>
                      <a:pt x="0" y="67"/>
                      <a:pt x="3" y="66"/>
                      <a:pt x="4" y="66"/>
                    </a:cubicBezTo>
                    <a:cubicBezTo>
                      <a:pt x="10" y="62"/>
                      <a:pt x="13" y="55"/>
                      <a:pt x="20" y="55"/>
                    </a:cubicBezTo>
                    <a:cubicBezTo>
                      <a:pt x="29" y="55"/>
                      <a:pt x="31" y="55"/>
                      <a:pt x="38" y="55"/>
                    </a:cubicBezTo>
                    <a:cubicBezTo>
                      <a:pt x="43" y="55"/>
                      <a:pt x="45" y="46"/>
                      <a:pt x="47" y="46"/>
                    </a:cubicBezTo>
                    <a:cubicBezTo>
                      <a:pt x="48" y="46"/>
                      <a:pt x="51" y="39"/>
                      <a:pt x="52" y="38"/>
                    </a:cubicBezTo>
                    <a:cubicBezTo>
                      <a:pt x="51" y="39"/>
                      <a:pt x="51" y="40"/>
                      <a:pt x="51" y="42"/>
                    </a:cubicBezTo>
                    <a:cubicBezTo>
                      <a:pt x="51" y="42"/>
                      <a:pt x="52" y="43"/>
                      <a:pt x="52" y="43"/>
                    </a:cubicBezTo>
                    <a:cubicBezTo>
                      <a:pt x="56" y="43"/>
                      <a:pt x="57" y="40"/>
                      <a:pt x="60" y="39"/>
                    </a:cubicBezTo>
                    <a:cubicBezTo>
                      <a:pt x="66" y="37"/>
                      <a:pt x="76" y="25"/>
                      <a:pt x="76" y="16"/>
                    </a:cubicBezTo>
                    <a:cubicBezTo>
                      <a:pt x="76" y="14"/>
                      <a:pt x="75" y="14"/>
                      <a:pt x="75" y="12"/>
                    </a:cubicBezTo>
                    <a:cubicBezTo>
                      <a:pt x="75" y="9"/>
                      <a:pt x="78" y="2"/>
                      <a:pt x="82" y="2"/>
                    </a:cubicBezTo>
                    <a:cubicBezTo>
                      <a:pt x="82" y="2"/>
                      <a:pt x="82" y="5"/>
                      <a:pt x="85" y="3"/>
                    </a:cubicBezTo>
                    <a:cubicBezTo>
                      <a:pt x="85" y="3"/>
                      <a:pt x="85" y="2"/>
                      <a:pt x="85" y="2"/>
                    </a:cubicBezTo>
                    <a:cubicBezTo>
                      <a:pt x="84" y="2"/>
                      <a:pt x="83" y="0"/>
                      <a:pt x="84" y="0"/>
                    </a:cubicBezTo>
                    <a:cubicBezTo>
                      <a:pt x="86" y="0"/>
                      <a:pt x="87" y="0"/>
                      <a:pt x="87" y="1"/>
                    </a:cubicBezTo>
                    <a:cubicBezTo>
                      <a:pt x="88" y="3"/>
                      <a:pt x="88" y="5"/>
                      <a:pt x="88" y="7"/>
                    </a:cubicBezTo>
                    <a:cubicBezTo>
                      <a:pt x="88" y="11"/>
                      <a:pt x="92" y="13"/>
                      <a:pt x="92" y="17"/>
                    </a:cubicBezTo>
                    <a:cubicBezTo>
                      <a:pt x="92" y="22"/>
                      <a:pt x="88" y="22"/>
                      <a:pt x="88" y="26"/>
                    </a:cubicBezTo>
                    <a:cubicBezTo>
                      <a:pt x="88" y="26"/>
                      <a:pt x="88" y="27"/>
                      <a:pt x="88" y="28"/>
                    </a:cubicBezTo>
                    <a:cubicBezTo>
                      <a:pt x="87" y="28"/>
                      <a:pt x="86" y="28"/>
                      <a:pt x="85" y="28"/>
                    </a:cubicBezTo>
                    <a:cubicBezTo>
                      <a:pt x="83" y="29"/>
                      <a:pt x="83" y="38"/>
                      <a:pt x="83" y="41"/>
                    </a:cubicBezTo>
                    <a:cubicBezTo>
                      <a:pt x="83" y="44"/>
                      <a:pt x="80" y="45"/>
                      <a:pt x="80" y="49"/>
                    </a:cubicBezTo>
                    <a:cubicBezTo>
                      <a:pt x="80" y="52"/>
                      <a:pt x="81" y="53"/>
                      <a:pt x="82" y="55"/>
                    </a:cubicBezTo>
                    <a:cubicBezTo>
                      <a:pt x="78" y="56"/>
                      <a:pt x="78" y="59"/>
                      <a:pt x="75" y="60"/>
                    </a:cubicBezTo>
                    <a:cubicBezTo>
                      <a:pt x="74" y="58"/>
                      <a:pt x="75" y="58"/>
                      <a:pt x="75" y="56"/>
                    </a:cubicBezTo>
                    <a:cubicBezTo>
                      <a:pt x="71" y="58"/>
                      <a:pt x="69" y="59"/>
                      <a:pt x="67" y="63"/>
                    </a:cubicBezTo>
                    <a:cubicBezTo>
                      <a:pt x="67" y="63"/>
                      <a:pt x="66" y="62"/>
                      <a:pt x="66" y="61"/>
                    </a:cubicBezTo>
                    <a:cubicBezTo>
                      <a:pt x="63" y="61"/>
                      <a:pt x="63" y="61"/>
                      <a:pt x="63" y="61"/>
                    </a:cubicBezTo>
                    <a:cubicBezTo>
                      <a:pt x="61" y="63"/>
                      <a:pt x="60" y="65"/>
                      <a:pt x="57" y="65"/>
                    </a:cubicBezTo>
                    <a:cubicBezTo>
                      <a:pt x="51" y="65"/>
                      <a:pt x="52" y="60"/>
                      <a:pt x="49" y="60"/>
                    </a:cubicBezTo>
                    <a:cubicBezTo>
                      <a:pt x="48" y="60"/>
                      <a:pt x="47" y="61"/>
                      <a:pt x="47" y="62"/>
                    </a:cubicBezTo>
                    <a:cubicBezTo>
                      <a:pt x="47" y="63"/>
                      <a:pt x="50" y="67"/>
                      <a:pt x="50" y="67"/>
                    </a:cubicBezTo>
                    <a:cubicBezTo>
                      <a:pt x="49" y="67"/>
                      <a:pt x="48" y="67"/>
                      <a:pt x="47" y="67"/>
                    </a:cubicBezTo>
                    <a:cubicBezTo>
                      <a:pt x="45" y="67"/>
                      <a:pt x="42" y="71"/>
                      <a:pt x="40" y="74"/>
                    </a:cubicBezTo>
                    <a:cubicBezTo>
                      <a:pt x="38" y="74"/>
                      <a:pt x="38" y="71"/>
                      <a:pt x="36" y="7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6" name="Freeform 55">
                <a:extLst>
                  <a:ext uri="{FF2B5EF4-FFF2-40B4-BE49-F238E27FC236}">
                    <a16:creationId xmlns:a16="http://schemas.microsoft.com/office/drawing/2014/main" id="{F5871DD2-5F1C-4CB9-896D-6C9199D4A61F}"/>
                  </a:ext>
                </a:extLst>
              </p:cNvPr>
              <p:cNvSpPr>
                <a:spLocks/>
              </p:cNvSpPr>
              <p:nvPr/>
            </p:nvSpPr>
            <p:spPr bwMode="auto">
              <a:xfrm>
                <a:off x="7178326" y="2116600"/>
                <a:ext cx="112768" cy="95419"/>
              </a:xfrm>
              <a:custGeom>
                <a:avLst/>
                <a:gdLst>
                  <a:gd name="T0" fmla="*/ 6 w 46"/>
                  <a:gd name="T1" fmla="*/ 21 h 39"/>
                  <a:gd name="T2" fmla="*/ 9 w 46"/>
                  <a:gd name="T3" fmla="*/ 21 h 39"/>
                  <a:gd name="T4" fmla="*/ 16 w 46"/>
                  <a:gd name="T5" fmla="*/ 6 h 39"/>
                  <a:gd name="T6" fmla="*/ 14 w 46"/>
                  <a:gd name="T7" fmla="*/ 3 h 39"/>
                  <a:gd name="T8" fmla="*/ 16 w 46"/>
                  <a:gd name="T9" fmla="*/ 0 h 39"/>
                  <a:gd name="T10" fmla="*/ 39 w 46"/>
                  <a:gd name="T11" fmla="*/ 14 h 39"/>
                  <a:gd name="T12" fmla="*/ 45 w 46"/>
                  <a:gd name="T13" fmla="*/ 13 h 39"/>
                  <a:gd name="T14" fmla="*/ 43 w 46"/>
                  <a:gd name="T15" fmla="*/ 17 h 39"/>
                  <a:gd name="T16" fmla="*/ 46 w 46"/>
                  <a:gd name="T17" fmla="*/ 21 h 39"/>
                  <a:gd name="T18" fmla="*/ 37 w 46"/>
                  <a:gd name="T19" fmla="*/ 23 h 39"/>
                  <a:gd name="T20" fmla="*/ 27 w 46"/>
                  <a:gd name="T21" fmla="*/ 33 h 39"/>
                  <a:gd name="T22" fmla="*/ 15 w 46"/>
                  <a:gd name="T23" fmla="*/ 27 h 39"/>
                  <a:gd name="T24" fmla="*/ 13 w 46"/>
                  <a:gd name="T25" fmla="*/ 29 h 39"/>
                  <a:gd name="T26" fmla="*/ 4 w 46"/>
                  <a:gd name="T27" fmla="*/ 31 h 39"/>
                  <a:gd name="T28" fmla="*/ 10 w 46"/>
                  <a:gd name="T29" fmla="*/ 35 h 39"/>
                  <a:gd name="T30" fmla="*/ 3 w 46"/>
                  <a:gd name="T31" fmla="*/ 39 h 39"/>
                  <a:gd name="T32" fmla="*/ 1 w 46"/>
                  <a:gd name="T33" fmla="*/ 39 h 39"/>
                  <a:gd name="T34" fmla="*/ 1 w 46"/>
                  <a:gd name="T35" fmla="*/ 33 h 39"/>
                  <a:gd name="T36" fmla="*/ 0 w 46"/>
                  <a:gd name="T37" fmla="*/ 30 h 39"/>
                  <a:gd name="T38" fmla="*/ 5 w 46"/>
                  <a:gd name="T39" fmla="*/ 23 h 39"/>
                  <a:gd name="T40" fmla="*/ 5 w 46"/>
                  <a:gd name="T41" fmla="*/ 20 h 39"/>
                  <a:gd name="T42" fmla="*/ 7 w 46"/>
                  <a:gd name="T43" fmla="*/ 22 h 39"/>
                  <a:gd name="T44" fmla="*/ 6 w 46"/>
                  <a:gd name="T45"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6" y="21"/>
                    </a:moveTo>
                    <a:cubicBezTo>
                      <a:pt x="7" y="21"/>
                      <a:pt x="8" y="21"/>
                      <a:pt x="9" y="21"/>
                    </a:cubicBezTo>
                    <a:cubicBezTo>
                      <a:pt x="14" y="21"/>
                      <a:pt x="16" y="10"/>
                      <a:pt x="16" y="6"/>
                    </a:cubicBezTo>
                    <a:cubicBezTo>
                      <a:pt x="16" y="5"/>
                      <a:pt x="14" y="5"/>
                      <a:pt x="14" y="3"/>
                    </a:cubicBezTo>
                    <a:cubicBezTo>
                      <a:pt x="14" y="1"/>
                      <a:pt x="16" y="1"/>
                      <a:pt x="16" y="0"/>
                    </a:cubicBezTo>
                    <a:cubicBezTo>
                      <a:pt x="24" y="5"/>
                      <a:pt x="27" y="14"/>
                      <a:pt x="39" y="14"/>
                    </a:cubicBezTo>
                    <a:cubicBezTo>
                      <a:pt x="41" y="14"/>
                      <a:pt x="43" y="12"/>
                      <a:pt x="45" y="13"/>
                    </a:cubicBezTo>
                    <a:cubicBezTo>
                      <a:pt x="44" y="15"/>
                      <a:pt x="43" y="15"/>
                      <a:pt x="43" y="17"/>
                    </a:cubicBezTo>
                    <a:cubicBezTo>
                      <a:pt x="43" y="19"/>
                      <a:pt x="45" y="20"/>
                      <a:pt x="46" y="21"/>
                    </a:cubicBezTo>
                    <a:cubicBezTo>
                      <a:pt x="44" y="22"/>
                      <a:pt x="42" y="23"/>
                      <a:pt x="37" y="23"/>
                    </a:cubicBezTo>
                    <a:cubicBezTo>
                      <a:pt x="31" y="23"/>
                      <a:pt x="29" y="30"/>
                      <a:pt x="27" y="33"/>
                    </a:cubicBezTo>
                    <a:cubicBezTo>
                      <a:pt x="22" y="30"/>
                      <a:pt x="20" y="30"/>
                      <a:pt x="15" y="27"/>
                    </a:cubicBezTo>
                    <a:cubicBezTo>
                      <a:pt x="14" y="27"/>
                      <a:pt x="13" y="28"/>
                      <a:pt x="13" y="29"/>
                    </a:cubicBezTo>
                    <a:cubicBezTo>
                      <a:pt x="9" y="29"/>
                      <a:pt x="4" y="26"/>
                      <a:pt x="4" y="31"/>
                    </a:cubicBezTo>
                    <a:cubicBezTo>
                      <a:pt x="4" y="34"/>
                      <a:pt x="8" y="34"/>
                      <a:pt x="10" y="35"/>
                    </a:cubicBezTo>
                    <a:cubicBezTo>
                      <a:pt x="7" y="38"/>
                      <a:pt x="5" y="37"/>
                      <a:pt x="3" y="39"/>
                    </a:cubicBezTo>
                    <a:cubicBezTo>
                      <a:pt x="1" y="39"/>
                      <a:pt x="1" y="39"/>
                      <a:pt x="1" y="39"/>
                    </a:cubicBezTo>
                    <a:cubicBezTo>
                      <a:pt x="1" y="38"/>
                      <a:pt x="1" y="33"/>
                      <a:pt x="1" y="33"/>
                    </a:cubicBezTo>
                    <a:cubicBezTo>
                      <a:pt x="1" y="32"/>
                      <a:pt x="0" y="31"/>
                      <a:pt x="0" y="30"/>
                    </a:cubicBezTo>
                    <a:cubicBezTo>
                      <a:pt x="0" y="27"/>
                      <a:pt x="4" y="25"/>
                      <a:pt x="5" y="23"/>
                    </a:cubicBezTo>
                    <a:cubicBezTo>
                      <a:pt x="5" y="20"/>
                      <a:pt x="5" y="20"/>
                      <a:pt x="5" y="20"/>
                    </a:cubicBezTo>
                    <a:cubicBezTo>
                      <a:pt x="5" y="21"/>
                      <a:pt x="6" y="21"/>
                      <a:pt x="7" y="22"/>
                    </a:cubicBezTo>
                    <a:lnTo>
                      <a:pt x="6"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7" name="Freeform 56">
                <a:extLst>
                  <a:ext uri="{FF2B5EF4-FFF2-40B4-BE49-F238E27FC236}">
                    <a16:creationId xmlns:a16="http://schemas.microsoft.com/office/drawing/2014/main" id="{97B9B091-4E83-478E-808A-CDF77A687977}"/>
                  </a:ext>
                </a:extLst>
              </p:cNvPr>
              <p:cNvSpPr>
                <a:spLocks/>
              </p:cNvSpPr>
              <p:nvPr/>
            </p:nvSpPr>
            <p:spPr bwMode="auto">
              <a:xfrm>
                <a:off x="7288615" y="2137666"/>
                <a:ext cx="19827" cy="19827"/>
              </a:xfrm>
              <a:custGeom>
                <a:avLst/>
                <a:gdLst>
                  <a:gd name="T0" fmla="*/ 7 w 8"/>
                  <a:gd name="T1" fmla="*/ 0 h 8"/>
                  <a:gd name="T2" fmla="*/ 8 w 8"/>
                  <a:gd name="T3" fmla="*/ 2 h 8"/>
                  <a:gd name="T4" fmla="*/ 1 w 8"/>
                  <a:gd name="T5" fmla="*/ 8 h 8"/>
                  <a:gd name="T6" fmla="*/ 1 w 8"/>
                  <a:gd name="T7" fmla="*/ 5 h 8"/>
                  <a:gd name="T8" fmla="*/ 8 w 8"/>
                  <a:gd name="T9" fmla="*/ 1 h 8"/>
                  <a:gd name="T10" fmla="*/ 7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7" y="0"/>
                    </a:moveTo>
                    <a:cubicBezTo>
                      <a:pt x="8" y="2"/>
                      <a:pt x="8" y="2"/>
                      <a:pt x="8" y="2"/>
                    </a:cubicBezTo>
                    <a:cubicBezTo>
                      <a:pt x="7" y="3"/>
                      <a:pt x="4" y="8"/>
                      <a:pt x="1" y="8"/>
                    </a:cubicBezTo>
                    <a:cubicBezTo>
                      <a:pt x="0" y="8"/>
                      <a:pt x="0" y="6"/>
                      <a:pt x="1" y="5"/>
                    </a:cubicBezTo>
                    <a:cubicBezTo>
                      <a:pt x="2" y="3"/>
                      <a:pt x="5" y="1"/>
                      <a:pt x="8" y="1"/>
                    </a:cubicBezTo>
                    <a:lnTo>
                      <a:pt x="7"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8" name="Freeform 57">
                <a:extLst>
                  <a:ext uri="{FF2B5EF4-FFF2-40B4-BE49-F238E27FC236}">
                    <a16:creationId xmlns:a16="http://schemas.microsoft.com/office/drawing/2014/main" id="{06D01817-E2A1-4FBE-80B7-75BF97042231}"/>
                  </a:ext>
                </a:extLst>
              </p:cNvPr>
              <p:cNvSpPr>
                <a:spLocks/>
              </p:cNvSpPr>
              <p:nvPr/>
            </p:nvSpPr>
            <p:spPr bwMode="auto">
              <a:xfrm>
                <a:off x="7327030" y="2114122"/>
                <a:ext cx="27262" cy="19827"/>
              </a:xfrm>
              <a:custGeom>
                <a:avLst/>
                <a:gdLst>
                  <a:gd name="T0" fmla="*/ 11 w 11"/>
                  <a:gd name="T1" fmla="*/ 2 h 8"/>
                  <a:gd name="T2" fmla="*/ 1 w 11"/>
                  <a:gd name="T3" fmla="*/ 8 h 8"/>
                  <a:gd name="T4" fmla="*/ 1 w 11"/>
                  <a:gd name="T5" fmla="*/ 6 h 8"/>
                  <a:gd name="T6" fmla="*/ 7 w 11"/>
                  <a:gd name="T7" fmla="*/ 0 h 8"/>
                  <a:gd name="T8" fmla="*/ 11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5" y="2"/>
                      <a:pt x="5" y="8"/>
                      <a:pt x="1" y="8"/>
                    </a:cubicBezTo>
                    <a:cubicBezTo>
                      <a:pt x="0" y="8"/>
                      <a:pt x="1" y="7"/>
                      <a:pt x="1" y="6"/>
                    </a:cubicBezTo>
                    <a:cubicBezTo>
                      <a:pt x="1" y="6"/>
                      <a:pt x="3" y="0"/>
                      <a:pt x="7" y="0"/>
                    </a:cubicBezTo>
                    <a:cubicBezTo>
                      <a:pt x="9" y="0"/>
                      <a:pt x="10" y="0"/>
                      <a:pt x="11"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9" name="Freeform 58">
                <a:extLst>
                  <a:ext uri="{FF2B5EF4-FFF2-40B4-BE49-F238E27FC236}">
                    <a16:creationId xmlns:a16="http://schemas.microsoft.com/office/drawing/2014/main" id="{B84AA3CB-C614-45C4-B6BE-9A0CCC403821}"/>
                  </a:ext>
                </a:extLst>
              </p:cNvPr>
              <p:cNvSpPr>
                <a:spLocks/>
              </p:cNvSpPr>
              <p:nvPr/>
            </p:nvSpPr>
            <p:spPr bwMode="auto">
              <a:xfrm>
                <a:off x="7376598" y="2094294"/>
                <a:ext cx="12392" cy="14870"/>
              </a:xfrm>
              <a:custGeom>
                <a:avLst/>
                <a:gdLst>
                  <a:gd name="T0" fmla="*/ 0 w 5"/>
                  <a:gd name="T1" fmla="*/ 4 h 6"/>
                  <a:gd name="T2" fmla="*/ 1 w 5"/>
                  <a:gd name="T3" fmla="*/ 2 h 6"/>
                  <a:gd name="T4" fmla="*/ 5 w 5"/>
                  <a:gd name="T5" fmla="*/ 0 h 6"/>
                  <a:gd name="T6" fmla="*/ 0 w 5"/>
                  <a:gd name="T7" fmla="*/ 6 h 6"/>
                  <a:gd name="T8" fmla="*/ 0 w 5"/>
                  <a:gd name="T9" fmla="*/ 4 h 6"/>
                </a:gdLst>
                <a:ahLst/>
                <a:cxnLst>
                  <a:cxn ang="0">
                    <a:pos x="T0" y="T1"/>
                  </a:cxn>
                  <a:cxn ang="0">
                    <a:pos x="T2" y="T3"/>
                  </a:cxn>
                  <a:cxn ang="0">
                    <a:pos x="T4" y="T5"/>
                  </a:cxn>
                  <a:cxn ang="0">
                    <a:pos x="T6" y="T7"/>
                  </a:cxn>
                  <a:cxn ang="0">
                    <a:pos x="T8" y="T9"/>
                  </a:cxn>
                </a:cxnLst>
                <a:rect l="0" t="0" r="r" b="b"/>
                <a:pathLst>
                  <a:path w="5" h="6">
                    <a:moveTo>
                      <a:pt x="0" y="4"/>
                    </a:moveTo>
                    <a:cubicBezTo>
                      <a:pt x="1" y="4"/>
                      <a:pt x="0" y="2"/>
                      <a:pt x="1" y="2"/>
                    </a:cubicBezTo>
                    <a:cubicBezTo>
                      <a:pt x="1" y="0"/>
                      <a:pt x="5" y="0"/>
                      <a:pt x="5" y="0"/>
                    </a:cubicBezTo>
                    <a:cubicBezTo>
                      <a:pt x="5" y="2"/>
                      <a:pt x="3" y="6"/>
                      <a:pt x="0" y="6"/>
                    </a:cubicBezTo>
                    <a:cubicBezTo>
                      <a:pt x="0" y="6"/>
                      <a:pt x="0"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0" name="Freeform 59">
                <a:extLst>
                  <a:ext uri="{FF2B5EF4-FFF2-40B4-BE49-F238E27FC236}">
                    <a16:creationId xmlns:a16="http://schemas.microsoft.com/office/drawing/2014/main" id="{D65DD57A-DDF5-4831-8FAE-20D6568F7F5F}"/>
                  </a:ext>
                </a:extLst>
              </p:cNvPr>
              <p:cNvSpPr>
                <a:spLocks/>
              </p:cNvSpPr>
              <p:nvPr/>
            </p:nvSpPr>
            <p:spPr bwMode="auto">
              <a:xfrm>
                <a:off x="7213024" y="1878673"/>
                <a:ext cx="55764" cy="220578"/>
              </a:xfrm>
              <a:custGeom>
                <a:avLst/>
                <a:gdLst>
                  <a:gd name="T0" fmla="*/ 17 w 23"/>
                  <a:gd name="T1" fmla="*/ 55 h 90"/>
                  <a:gd name="T2" fmla="*/ 9 w 23"/>
                  <a:gd name="T3" fmla="*/ 72 h 90"/>
                  <a:gd name="T4" fmla="*/ 17 w 23"/>
                  <a:gd name="T5" fmla="*/ 86 h 90"/>
                  <a:gd name="T6" fmla="*/ 16 w 23"/>
                  <a:gd name="T7" fmla="*/ 87 h 90"/>
                  <a:gd name="T8" fmla="*/ 13 w 23"/>
                  <a:gd name="T9" fmla="*/ 84 h 90"/>
                  <a:gd name="T10" fmla="*/ 11 w 23"/>
                  <a:gd name="T11" fmla="*/ 84 h 90"/>
                  <a:gd name="T12" fmla="*/ 4 w 23"/>
                  <a:gd name="T13" fmla="*/ 90 h 90"/>
                  <a:gd name="T14" fmla="*/ 4 w 23"/>
                  <a:gd name="T15" fmla="*/ 82 h 90"/>
                  <a:gd name="T16" fmla="*/ 5 w 23"/>
                  <a:gd name="T17" fmla="*/ 69 h 90"/>
                  <a:gd name="T18" fmla="*/ 3 w 23"/>
                  <a:gd name="T19" fmla="*/ 61 h 90"/>
                  <a:gd name="T20" fmla="*/ 4 w 23"/>
                  <a:gd name="T21" fmla="*/ 52 h 90"/>
                  <a:gd name="T22" fmla="*/ 4 w 23"/>
                  <a:gd name="T23" fmla="*/ 35 h 90"/>
                  <a:gd name="T24" fmla="*/ 0 w 23"/>
                  <a:gd name="T25" fmla="*/ 25 h 90"/>
                  <a:gd name="T26" fmla="*/ 6 w 23"/>
                  <a:gd name="T27" fmla="*/ 10 h 90"/>
                  <a:gd name="T28" fmla="*/ 7 w 23"/>
                  <a:gd name="T29" fmla="*/ 6 h 90"/>
                  <a:gd name="T30" fmla="*/ 7 w 23"/>
                  <a:gd name="T31" fmla="*/ 0 h 90"/>
                  <a:gd name="T32" fmla="*/ 9 w 23"/>
                  <a:gd name="T33" fmla="*/ 0 h 90"/>
                  <a:gd name="T34" fmla="*/ 13 w 23"/>
                  <a:gd name="T35" fmla="*/ 13 h 90"/>
                  <a:gd name="T36" fmla="*/ 14 w 23"/>
                  <a:gd name="T37" fmla="*/ 24 h 90"/>
                  <a:gd name="T38" fmla="*/ 14 w 23"/>
                  <a:gd name="T39" fmla="*/ 31 h 90"/>
                  <a:gd name="T40" fmla="*/ 16 w 23"/>
                  <a:gd name="T41" fmla="*/ 39 h 90"/>
                  <a:gd name="T42" fmla="*/ 23 w 23"/>
                  <a:gd name="T43" fmla="*/ 59 h 90"/>
                  <a:gd name="T44" fmla="*/ 17 w 23"/>
                  <a:gd name="T45"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90">
                    <a:moveTo>
                      <a:pt x="17" y="55"/>
                    </a:moveTo>
                    <a:cubicBezTo>
                      <a:pt x="10" y="55"/>
                      <a:pt x="9" y="64"/>
                      <a:pt x="9" y="72"/>
                    </a:cubicBezTo>
                    <a:cubicBezTo>
                      <a:pt x="9" y="78"/>
                      <a:pt x="15" y="81"/>
                      <a:pt x="17" y="86"/>
                    </a:cubicBezTo>
                    <a:cubicBezTo>
                      <a:pt x="17" y="86"/>
                      <a:pt x="17" y="87"/>
                      <a:pt x="16" y="87"/>
                    </a:cubicBezTo>
                    <a:cubicBezTo>
                      <a:pt x="15" y="87"/>
                      <a:pt x="14" y="85"/>
                      <a:pt x="13" y="84"/>
                    </a:cubicBezTo>
                    <a:cubicBezTo>
                      <a:pt x="13" y="84"/>
                      <a:pt x="11" y="84"/>
                      <a:pt x="11" y="84"/>
                    </a:cubicBezTo>
                    <a:cubicBezTo>
                      <a:pt x="7" y="84"/>
                      <a:pt x="7" y="90"/>
                      <a:pt x="4" y="90"/>
                    </a:cubicBezTo>
                    <a:cubicBezTo>
                      <a:pt x="3" y="90"/>
                      <a:pt x="4" y="83"/>
                      <a:pt x="4" y="82"/>
                    </a:cubicBezTo>
                    <a:cubicBezTo>
                      <a:pt x="4" y="77"/>
                      <a:pt x="5" y="73"/>
                      <a:pt x="5" y="69"/>
                    </a:cubicBezTo>
                    <a:cubicBezTo>
                      <a:pt x="5" y="65"/>
                      <a:pt x="3" y="64"/>
                      <a:pt x="3" y="61"/>
                    </a:cubicBezTo>
                    <a:cubicBezTo>
                      <a:pt x="3" y="56"/>
                      <a:pt x="4" y="55"/>
                      <a:pt x="4" y="52"/>
                    </a:cubicBezTo>
                    <a:cubicBezTo>
                      <a:pt x="4" y="44"/>
                      <a:pt x="4" y="42"/>
                      <a:pt x="4" y="35"/>
                    </a:cubicBezTo>
                    <a:cubicBezTo>
                      <a:pt x="4" y="31"/>
                      <a:pt x="0" y="29"/>
                      <a:pt x="0" y="25"/>
                    </a:cubicBezTo>
                    <a:cubicBezTo>
                      <a:pt x="0" y="19"/>
                      <a:pt x="2" y="11"/>
                      <a:pt x="6" y="10"/>
                    </a:cubicBezTo>
                    <a:cubicBezTo>
                      <a:pt x="6" y="8"/>
                      <a:pt x="7" y="8"/>
                      <a:pt x="7" y="6"/>
                    </a:cubicBezTo>
                    <a:cubicBezTo>
                      <a:pt x="7" y="3"/>
                      <a:pt x="7" y="3"/>
                      <a:pt x="7" y="0"/>
                    </a:cubicBezTo>
                    <a:cubicBezTo>
                      <a:pt x="8" y="0"/>
                      <a:pt x="9" y="0"/>
                      <a:pt x="9" y="0"/>
                    </a:cubicBezTo>
                    <a:cubicBezTo>
                      <a:pt x="9" y="6"/>
                      <a:pt x="12" y="10"/>
                      <a:pt x="13" y="13"/>
                    </a:cubicBezTo>
                    <a:cubicBezTo>
                      <a:pt x="14" y="17"/>
                      <a:pt x="12" y="20"/>
                      <a:pt x="14" y="24"/>
                    </a:cubicBezTo>
                    <a:cubicBezTo>
                      <a:pt x="14" y="31"/>
                      <a:pt x="14" y="31"/>
                      <a:pt x="14" y="31"/>
                    </a:cubicBezTo>
                    <a:cubicBezTo>
                      <a:pt x="13" y="34"/>
                      <a:pt x="15" y="37"/>
                      <a:pt x="16" y="39"/>
                    </a:cubicBezTo>
                    <a:cubicBezTo>
                      <a:pt x="18" y="46"/>
                      <a:pt x="22" y="52"/>
                      <a:pt x="23" y="59"/>
                    </a:cubicBezTo>
                    <a:cubicBezTo>
                      <a:pt x="22" y="57"/>
                      <a:pt x="20" y="55"/>
                      <a:pt x="17" y="5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1" name="Freeform 60">
                <a:extLst>
                  <a:ext uri="{FF2B5EF4-FFF2-40B4-BE49-F238E27FC236}">
                    <a16:creationId xmlns:a16="http://schemas.microsoft.com/office/drawing/2014/main" id="{8DCDE23E-6D29-439D-BD7A-6E739F4A1D6D}"/>
                  </a:ext>
                </a:extLst>
              </p:cNvPr>
              <p:cNvSpPr>
                <a:spLocks/>
              </p:cNvSpPr>
              <p:nvPr/>
            </p:nvSpPr>
            <p:spPr bwMode="auto">
              <a:xfrm>
                <a:off x="5405029" y="1117804"/>
                <a:ext cx="351933" cy="256515"/>
              </a:xfrm>
              <a:custGeom>
                <a:avLst/>
                <a:gdLst>
                  <a:gd name="T0" fmla="*/ 50 w 144"/>
                  <a:gd name="T1" fmla="*/ 104 h 105"/>
                  <a:gd name="T2" fmla="*/ 33 w 144"/>
                  <a:gd name="T3" fmla="*/ 85 h 105"/>
                  <a:gd name="T4" fmla="*/ 68 w 144"/>
                  <a:gd name="T5" fmla="*/ 43 h 105"/>
                  <a:gd name="T6" fmla="*/ 82 w 144"/>
                  <a:gd name="T7" fmla="*/ 35 h 105"/>
                  <a:gd name="T8" fmla="*/ 88 w 144"/>
                  <a:gd name="T9" fmla="*/ 29 h 105"/>
                  <a:gd name="T10" fmla="*/ 115 w 144"/>
                  <a:gd name="T11" fmla="*/ 22 h 105"/>
                  <a:gd name="T12" fmla="*/ 144 w 144"/>
                  <a:gd name="T13" fmla="*/ 7 h 105"/>
                  <a:gd name="T14" fmla="*/ 132 w 144"/>
                  <a:gd name="T15" fmla="*/ 0 h 105"/>
                  <a:gd name="T16" fmla="*/ 89 w 144"/>
                  <a:gd name="T17" fmla="*/ 16 h 105"/>
                  <a:gd name="T18" fmla="*/ 81 w 144"/>
                  <a:gd name="T19" fmla="*/ 13 h 105"/>
                  <a:gd name="T20" fmla="*/ 72 w 144"/>
                  <a:gd name="T21" fmla="*/ 16 h 105"/>
                  <a:gd name="T22" fmla="*/ 46 w 144"/>
                  <a:gd name="T23" fmla="*/ 30 h 105"/>
                  <a:gd name="T24" fmla="*/ 34 w 144"/>
                  <a:gd name="T25" fmla="*/ 32 h 105"/>
                  <a:gd name="T26" fmla="*/ 31 w 144"/>
                  <a:gd name="T27" fmla="*/ 35 h 105"/>
                  <a:gd name="T28" fmla="*/ 33 w 144"/>
                  <a:gd name="T29" fmla="*/ 40 h 105"/>
                  <a:gd name="T30" fmla="*/ 19 w 144"/>
                  <a:gd name="T31" fmla="*/ 57 h 105"/>
                  <a:gd name="T32" fmla="*/ 23 w 144"/>
                  <a:gd name="T33" fmla="*/ 63 h 105"/>
                  <a:gd name="T34" fmla="*/ 9 w 144"/>
                  <a:gd name="T35" fmla="*/ 71 h 105"/>
                  <a:gd name="T36" fmla="*/ 9 w 144"/>
                  <a:gd name="T37" fmla="*/ 76 h 105"/>
                  <a:gd name="T38" fmla="*/ 0 w 144"/>
                  <a:gd name="T39" fmla="*/ 87 h 105"/>
                  <a:gd name="T40" fmla="*/ 6 w 144"/>
                  <a:gd name="T41" fmla="*/ 93 h 105"/>
                  <a:gd name="T42" fmla="*/ 14 w 144"/>
                  <a:gd name="T43" fmla="*/ 93 h 105"/>
                  <a:gd name="T44" fmla="*/ 19 w 144"/>
                  <a:gd name="T45" fmla="*/ 103 h 105"/>
                  <a:gd name="T46" fmla="*/ 26 w 144"/>
                  <a:gd name="T47" fmla="*/ 103 h 105"/>
                  <a:gd name="T48" fmla="*/ 28 w 144"/>
                  <a:gd name="T49" fmla="*/ 105 h 105"/>
                  <a:gd name="T50" fmla="*/ 50 w 144"/>
                  <a:gd name="T51" fmla="*/ 105 h 105"/>
                  <a:gd name="T52" fmla="*/ 47 w 144"/>
                  <a:gd name="T53" fmla="*/ 101 h 105"/>
                  <a:gd name="T54" fmla="*/ 50 w 144"/>
                  <a:gd name="T55"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105">
                    <a:moveTo>
                      <a:pt x="50" y="104"/>
                    </a:moveTo>
                    <a:cubicBezTo>
                      <a:pt x="44" y="98"/>
                      <a:pt x="33" y="96"/>
                      <a:pt x="33" y="85"/>
                    </a:cubicBezTo>
                    <a:cubicBezTo>
                      <a:pt x="33" y="66"/>
                      <a:pt x="53" y="47"/>
                      <a:pt x="68" y="43"/>
                    </a:cubicBezTo>
                    <a:cubicBezTo>
                      <a:pt x="73" y="42"/>
                      <a:pt x="75" y="35"/>
                      <a:pt x="82" y="35"/>
                    </a:cubicBezTo>
                    <a:cubicBezTo>
                      <a:pt x="85" y="35"/>
                      <a:pt x="86" y="30"/>
                      <a:pt x="88" y="29"/>
                    </a:cubicBezTo>
                    <a:cubicBezTo>
                      <a:pt x="97" y="24"/>
                      <a:pt x="105" y="27"/>
                      <a:pt x="115" y="22"/>
                    </a:cubicBezTo>
                    <a:cubicBezTo>
                      <a:pt x="122" y="18"/>
                      <a:pt x="144" y="17"/>
                      <a:pt x="144" y="7"/>
                    </a:cubicBezTo>
                    <a:cubicBezTo>
                      <a:pt x="144" y="4"/>
                      <a:pt x="136" y="0"/>
                      <a:pt x="132" y="0"/>
                    </a:cubicBezTo>
                    <a:cubicBezTo>
                      <a:pt x="118" y="0"/>
                      <a:pt x="105" y="16"/>
                      <a:pt x="89" y="16"/>
                    </a:cubicBezTo>
                    <a:cubicBezTo>
                      <a:pt x="86" y="16"/>
                      <a:pt x="84" y="13"/>
                      <a:pt x="81" y="13"/>
                    </a:cubicBezTo>
                    <a:cubicBezTo>
                      <a:pt x="75" y="13"/>
                      <a:pt x="75" y="16"/>
                      <a:pt x="72" y="16"/>
                    </a:cubicBezTo>
                    <a:cubicBezTo>
                      <a:pt x="61" y="16"/>
                      <a:pt x="53" y="30"/>
                      <a:pt x="46" y="30"/>
                    </a:cubicBezTo>
                    <a:cubicBezTo>
                      <a:pt x="42" y="30"/>
                      <a:pt x="39" y="32"/>
                      <a:pt x="34" y="32"/>
                    </a:cubicBezTo>
                    <a:cubicBezTo>
                      <a:pt x="32" y="32"/>
                      <a:pt x="31" y="33"/>
                      <a:pt x="31" y="35"/>
                    </a:cubicBezTo>
                    <a:cubicBezTo>
                      <a:pt x="31" y="36"/>
                      <a:pt x="33" y="37"/>
                      <a:pt x="33" y="40"/>
                    </a:cubicBezTo>
                    <a:cubicBezTo>
                      <a:pt x="33" y="48"/>
                      <a:pt x="19" y="52"/>
                      <a:pt x="19" y="57"/>
                    </a:cubicBezTo>
                    <a:cubicBezTo>
                      <a:pt x="19" y="59"/>
                      <a:pt x="23" y="60"/>
                      <a:pt x="23" y="63"/>
                    </a:cubicBezTo>
                    <a:cubicBezTo>
                      <a:pt x="18" y="64"/>
                      <a:pt x="9" y="66"/>
                      <a:pt x="9" y="71"/>
                    </a:cubicBezTo>
                    <a:cubicBezTo>
                      <a:pt x="9" y="74"/>
                      <a:pt x="9" y="76"/>
                      <a:pt x="9" y="76"/>
                    </a:cubicBezTo>
                    <a:cubicBezTo>
                      <a:pt x="9" y="81"/>
                      <a:pt x="0" y="80"/>
                      <a:pt x="0" y="87"/>
                    </a:cubicBezTo>
                    <a:cubicBezTo>
                      <a:pt x="0" y="91"/>
                      <a:pt x="6" y="93"/>
                      <a:pt x="6" y="93"/>
                    </a:cubicBezTo>
                    <a:cubicBezTo>
                      <a:pt x="6" y="93"/>
                      <a:pt x="13" y="93"/>
                      <a:pt x="14" y="93"/>
                    </a:cubicBezTo>
                    <a:cubicBezTo>
                      <a:pt x="19" y="94"/>
                      <a:pt x="17" y="99"/>
                      <a:pt x="19" y="103"/>
                    </a:cubicBezTo>
                    <a:cubicBezTo>
                      <a:pt x="19" y="104"/>
                      <a:pt x="24" y="103"/>
                      <a:pt x="26" y="103"/>
                    </a:cubicBezTo>
                    <a:cubicBezTo>
                      <a:pt x="27" y="103"/>
                      <a:pt x="27" y="105"/>
                      <a:pt x="28" y="105"/>
                    </a:cubicBezTo>
                    <a:cubicBezTo>
                      <a:pt x="50" y="105"/>
                      <a:pt x="50" y="105"/>
                      <a:pt x="50" y="105"/>
                    </a:cubicBezTo>
                    <a:cubicBezTo>
                      <a:pt x="49" y="103"/>
                      <a:pt x="48" y="102"/>
                      <a:pt x="47" y="101"/>
                    </a:cubicBezTo>
                    <a:lnTo>
                      <a:pt x="50" y="10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2" name="Freeform 63">
                <a:extLst>
                  <a:ext uri="{FF2B5EF4-FFF2-40B4-BE49-F238E27FC236}">
                    <a16:creationId xmlns:a16="http://schemas.microsoft.com/office/drawing/2014/main" id="{B598F7B4-8B42-4427-BD86-54F703A118CB}"/>
                  </a:ext>
                </a:extLst>
              </p:cNvPr>
              <p:cNvSpPr>
                <a:spLocks/>
              </p:cNvSpPr>
              <p:nvPr/>
            </p:nvSpPr>
            <p:spPr bwMode="auto">
              <a:xfrm>
                <a:off x="4774275" y="1093020"/>
                <a:ext cx="3404087" cy="1265225"/>
              </a:xfrm>
              <a:custGeom>
                <a:avLst/>
                <a:gdLst>
                  <a:gd name="T0" fmla="*/ 986 w 1392"/>
                  <a:gd name="T1" fmla="*/ 380 h 517"/>
                  <a:gd name="T2" fmla="*/ 950 w 1392"/>
                  <a:gd name="T3" fmla="*/ 315 h 517"/>
                  <a:gd name="T4" fmla="*/ 1084 w 1392"/>
                  <a:gd name="T5" fmla="*/ 265 h 517"/>
                  <a:gd name="T6" fmla="*/ 1174 w 1392"/>
                  <a:gd name="T7" fmla="*/ 225 h 517"/>
                  <a:gd name="T8" fmla="*/ 1112 w 1392"/>
                  <a:gd name="T9" fmla="*/ 302 h 517"/>
                  <a:gd name="T10" fmla="*/ 1167 w 1392"/>
                  <a:gd name="T11" fmla="*/ 294 h 517"/>
                  <a:gd name="T12" fmla="*/ 1294 w 1392"/>
                  <a:gd name="T13" fmla="*/ 203 h 517"/>
                  <a:gd name="T14" fmla="*/ 1375 w 1392"/>
                  <a:gd name="T15" fmla="*/ 186 h 517"/>
                  <a:gd name="T16" fmla="*/ 1231 w 1392"/>
                  <a:gd name="T17" fmla="*/ 126 h 517"/>
                  <a:gd name="T18" fmla="*/ 1081 w 1392"/>
                  <a:gd name="T19" fmla="*/ 103 h 517"/>
                  <a:gd name="T20" fmla="*/ 934 w 1392"/>
                  <a:gd name="T21" fmla="*/ 101 h 517"/>
                  <a:gd name="T22" fmla="*/ 855 w 1392"/>
                  <a:gd name="T23" fmla="*/ 63 h 517"/>
                  <a:gd name="T24" fmla="*/ 718 w 1392"/>
                  <a:gd name="T25" fmla="*/ 67 h 517"/>
                  <a:gd name="T26" fmla="*/ 662 w 1392"/>
                  <a:gd name="T27" fmla="*/ 17 h 517"/>
                  <a:gd name="T28" fmla="*/ 494 w 1392"/>
                  <a:gd name="T29" fmla="*/ 76 h 517"/>
                  <a:gd name="T30" fmla="*/ 435 w 1392"/>
                  <a:gd name="T31" fmla="*/ 96 h 517"/>
                  <a:gd name="T32" fmla="*/ 419 w 1392"/>
                  <a:gd name="T33" fmla="*/ 78 h 517"/>
                  <a:gd name="T34" fmla="*/ 333 w 1392"/>
                  <a:gd name="T35" fmla="*/ 134 h 517"/>
                  <a:gd name="T36" fmla="*/ 210 w 1392"/>
                  <a:gd name="T37" fmla="*/ 160 h 517"/>
                  <a:gd name="T38" fmla="*/ 139 w 1392"/>
                  <a:gd name="T39" fmla="*/ 192 h 517"/>
                  <a:gd name="T40" fmla="*/ 149 w 1392"/>
                  <a:gd name="T41" fmla="*/ 147 h 517"/>
                  <a:gd name="T42" fmla="*/ 83 w 1392"/>
                  <a:gd name="T43" fmla="*/ 153 h 517"/>
                  <a:gd name="T44" fmla="*/ 89 w 1392"/>
                  <a:gd name="T45" fmla="*/ 202 h 517"/>
                  <a:gd name="T46" fmla="*/ 76 w 1392"/>
                  <a:gd name="T47" fmla="*/ 256 h 517"/>
                  <a:gd name="T48" fmla="*/ 33 w 1392"/>
                  <a:gd name="T49" fmla="*/ 289 h 517"/>
                  <a:gd name="T50" fmla="*/ 11 w 1392"/>
                  <a:gd name="T51" fmla="*/ 321 h 517"/>
                  <a:gd name="T52" fmla="*/ 36 w 1392"/>
                  <a:gd name="T53" fmla="*/ 363 h 517"/>
                  <a:gd name="T54" fmla="*/ 57 w 1392"/>
                  <a:gd name="T55" fmla="*/ 388 h 517"/>
                  <a:gd name="T56" fmla="*/ 73 w 1392"/>
                  <a:gd name="T57" fmla="*/ 419 h 517"/>
                  <a:gd name="T58" fmla="*/ 136 w 1392"/>
                  <a:gd name="T59" fmla="*/ 420 h 517"/>
                  <a:gd name="T60" fmla="*/ 147 w 1392"/>
                  <a:gd name="T61" fmla="*/ 407 h 517"/>
                  <a:gd name="T62" fmla="*/ 185 w 1392"/>
                  <a:gd name="T63" fmla="*/ 456 h 517"/>
                  <a:gd name="T64" fmla="*/ 228 w 1392"/>
                  <a:gd name="T65" fmla="*/ 476 h 517"/>
                  <a:gd name="T66" fmla="*/ 238 w 1392"/>
                  <a:gd name="T67" fmla="*/ 482 h 517"/>
                  <a:gd name="T68" fmla="*/ 228 w 1392"/>
                  <a:gd name="T69" fmla="*/ 412 h 517"/>
                  <a:gd name="T70" fmla="*/ 269 w 1392"/>
                  <a:gd name="T71" fmla="*/ 419 h 517"/>
                  <a:gd name="T72" fmla="*/ 278 w 1392"/>
                  <a:gd name="T73" fmla="*/ 455 h 517"/>
                  <a:gd name="T74" fmla="*/ 279 w 1392"/>
                  <a:gd name="T75" fmla="*/ 485 h 517"/>
                  <a:gd name="T76" fmla="*/ 291 w 1392"/>
                  <a:gd name="T77" fmla="*/ 491 h 517"/>
                  <a:gd name="T78" fmla="*/ 340 w 1392"/>
                  <a:gd name="T79" fmla="*/ 505 h 517"/>
                  <a:gd name="T80" fmla="*/ 364 w 1392"/>
                  <a:gd name="T81" fmla="*/ 507 h 517"/>
                  <a:gd name="T82" fmla="*/ 396 w 1392"/>
                  <a:gd name="T83" fmla="*/ 501 h 517"/>
                  <a:gd name="T84" fmla="*/ 426 w 1392"/>
                  <a:gd name="T85" fmla="*/ 501 h 517"/>
                  <a:gd name="T86" fmla="*/ 441 w 1392"/>
                  <a:gd name="T87" fmla="*/ 486 h 517"/>
                  <a:gd name="T88" fmla="*/ 540 w 1392"/>
                  <a:gd name="T89" fmla="*/ 386 h 517"/>
                  <a:gd name="T90" fmla="*/ 647 w 1392"/>
                  <a:gd name="T91" fmla="*/ 347 h 517"/>
                  <a:gd name="T92" fmla="*/ 797 w 1392"/>
                  <a:gd name="T93" fmla="*/ 370 h 517"/>
                  <a:gd name="T94" fmla="*/ 919 w 1392"/>
                  <a:gd name="T95" fmla="*/ 394 h 517"/>
                  <a:gd name="T96" fmla="*/ 911 w 1392"/>
                  <a:gd name="T97" fmla="*/ 42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92" h="517">
                    <a:moveTo>
                      <a:pt x="910" y="444"/>
                    </a:moveTo>
                    <a:cubicBezTo>
                      <a:pt x="910" y="444"/>
                      <a:pt x="921" y="447"/>
                      <a:pt x="930" y="447"/>
                    </a:cubicBezTo>
                    <a:cubicBezTo>
                      <a:pt x="946" y="447"/>
                      <a:pt x="962" y="413"/>
                      <a:pt x="973" y="401"/>
                    </a:cubicBezTo>
                    <a:cubicBezTo>
                      <a:pt x="978" y="397"/>
                      <a:pt x="984" y="387"/>
                      <a:pt x="986" y="380"/>
                    </a:cubicBezTo>
                    <a:cubicBezTo>
                      <a:pt x="988" y="371"/>
                      <a:pt x="985" y="366"/>
                      <a:pt x="989" y="358"/>
                    </a:cubicBezTo>
                    <a:cubicBezTo>
                      <a:pt x="991" y="355"/>
                      <a:pt x="994" y="349"/>
                      <a:pt x="994" y="342"/>
                    </a:cubicBezTo>
                    <a:cubicBezTo>
                      <a:pt x="994" y="335"/>
                      <a:pt x="982" y="320"/>
                      <a:pt x="976" y="324"/>
                    </a:cubicBezTo>
                    <a:cubicBezTo>
                      <a:pt x="959" y="337"/>
                      <a:pt x="950" y="317"/>
                      <a:pt x="950" y="315"/>
                    </a:cubicBezTo>
                    <a:cubicBezTo>
                      <a:pt x="950" y="307"/>
                      <a:pt x="966" y="298"/>
                      <a:pt x="972" y="292"/>
                    </a:cubicBezTo>
                    <a:cubicBezTo>
                      <a:pt x="981" y="283"/>
                      <a:pt x="992" y="268"/>
                      <a:pt x="1005" y="265"/>
                    </a:cubicBezTo>
                    <a:cubicBezTo>
                      <a:pt x="1016" y="262"/>
                      <a:pt x="1050" y="259"/>
                      <a:pt x="1059" y="259"/>
                    </a:cubicBezTo>
                    <a:cubicBezTo>
                      <a:pt x="1071" y="259"/>
                      <a:pt x="1076" y="265"/>
                      <a:pt x="1084" y="265"/>
                    </a:cubicBezTo>
                    <a:cubicBezTo>
                      <a:pt x="1088" y="265"/>
                      <a:pt x="1090" y="265"/>
                      <a:pt x="1099" y="265"/>
                    </a:cubicBezTo>
                    <a:cubicBezTo>
                      <a:pt x="1104" y="246"/>
                      <a:pt x="1113" y="235"/>
                      <a:pt x="1132" y="235"/>
                    </a:cubicBezTo>
                    <a:cubicBezTo>
                      <a:pt x="1138" y="235"/>
                      <a:pt x="1140" y="233"/>
                      <a:pt x="1150" y="235"/>
                    </a:cubicBezTo>
                    <a:cubicBezTo>
                      <a:pt x="1145" y="239"/>
                      <a:pt x="1143" y="263"/>
                      <a:pt x="1174" y="225"/>
                    </a:cubicBezTo>
                    <a:cubicBezTo>
                      <a:pt x="1177" y="224"/>
                      <a:pt x="1192" y="230"/>
                      <a:pt x="1170" y="245"/>
                    </a:cubicBezTo>
                    <a:cubicBezTo>
                      <a:pt x="1162" y="250"/>
                      <a:pt x="1155" y="247"/>
                      <a:pt x="1150" y="255"/>
                    </a:cubicBezTo>
                    <a:cubicBezTo>
                      <a:pt x="1144" y="264"/>
                      <a:pt x="1138" y="274"/>
                      <a:pt x="1129" y="279"/>
                    </a:cubicBezTo>
                    <a:cubicBezTo>
                      <a:pt x="1122" y="283"/>
                      <a:pt x="1112" y="290"/>
                      <a:pt x="1112" y="302"/>
                    </a:cubicBezTo>
                    <a:cubicBezTo>
                      <a:pt x="1112" y="313"/>
                      <a:pt x="1116" y="348"/>
                      <a:pt x="1124" y="354"/>
                    </a:cubicBezTo>
                    <a:cubicBezTo>
                      <a:pt x="1129" y="345"/>
                      <a:pt x="1133" y="330"/>
                      <a:pt x="1145" y="327"/>
                    </a:cubicBezTo>
                    <a:cubicBezTo>
                      <a:pt x="1144" y="319"/>
                      <a:pt x="1157" y="317"/>
                      <a:pt x="1157" y="311"/>
                    </a:cubicBezTo>
                    <a:cubicBezTo>
                      <a:pt x="1157" y="301"/>
                      <a:pt x="1167" y="299"/>
                      <a:pt x="1167" y="294"/>
                    </a:cubicBezTo>
                    <a:cubicBezTo>
                      <a:pt x="1167" y="290"/>
                      <a:pt x="1164" y="287"/>
                      <a:pt x="1167" y="281"/>
                    </a:cubicBezTo>
                    <a:cubicBezTo>
                      <a:pt x="1190" y="231"/>
                      <a:pt x="1211" y="258"/>
                      <a:pt x="1220" y="258"/>
                    </a:cubicBezTo>
                    <a:cubicBezTo>
                      <a:pt x="1245" y="258"/>
                      <a:pt x="1263" y="225"/>
                      <a:pt x="1286" y="225"/>
                    </a:cubicBezTo>
                    <a:cubicBezTo>
                      <a:pt x="1328" y="224"/>
                      <a:pt x="1294" y="208"/>
                      <a:pt x="1294" y="203"/>
                    </a:cubicBezTo>
                    <a:cubicBezTo>
                      <a:pt x="1294" y="191"/>
                      <a:pt x="1311" y="193"/>
                      <a:pt x="1315" y="186"/>
                    </a:cubicBezTo>
                    <a:cubicBezTo>
                      <a:pt x="1316" y="183"/>
                      <a:pt x="1313" y="176"/>
                      <a:pt x="1319" y="176"/>
                    </a:cubicBezTo>
                    <a:cubicBezTo>
                      <a:pt x="1337" y="176"/>
                      <a:pt x="1352" y="200"/>
                      <a:pt x="1365" y="200"/>
                    </a:cubicBezTo>
                    <a:cubicBezTo>
                      <a:pt x="1371" y="200"/>
                      <a:pt x="1372" y="190"/>
                      <a:pt x="1375" y="186"/>
                    </a:cubicBezTo>
                    <a:cubicBezTo>
                      <a:pt x="1380" y="180"/>
                      <a:pt x="1384" y="181"/>
                      <a:pt x="1392" y="178"/>
                    </a:cubicBezTo>
                    <a:cubicBezTo>
                      <a:pt x="1382" y="165"/>
                      <a:pt x="1348" y="157"/>
                      <a:pt x="1332" y="147"/>
                    </a:cubicBezTo>
                    <a:cubicBezTo>
                      <a:pt x="1309" y="134"/>
                      <a:pt x="1279" y="120"/>
                      <a:pt x="1246" y="120"/>
                    </a:cubicBezTo>
                    <a:cubicBezTo>
                      <a:pt x="1237" y="120"/>
                      <a:pt x="1230" y="122"/>
                      <a:pt x="1231" y="126"/>
                    </a:cubicBezTo>
                    <a:cubicBezTo>
                      <a:pt x="1240" y="154"/>
                      <a:pt x="1218" y="126"/>
                      <a:pt x="1213" y="126"/>
                    </a:cubicBezTo>
                    <a:cubicBezTo>
                      <a:pt x="1147" y="124"/>
                      <a:pt x="1147" y="124"/>
                      <a:pt x="1147" y="124"/>
                    </a:cubicBezTo>
                    <a:cubicBezTo>
                      <a:pt x="1143" y="109"/>
                      <a:pt x="1133" y="104"/>
                      <a:pt x="1114" y="104"/>
                    </a:cubicBezTo>
                    <a:cubicBezTo>
                      <a:pt x="1103" y="104"/>
                      <a:pt x="1087" y="108"/>
                      <a:pt x="1081" y="103"/>
                    </a:cubicBezTo>
                    <a:cubicBezTo>
                      <a:pt x="1075" y="98"/>
                      <a:pt x="1075" y="91"/>
                      <a:pt x="1066" y="88"/>
                    </a:cubicBezTo>
                    <a:cubicBezTo>
                      <a:pt x="1049" y="83"/>
                      <a:pt x="1030" y="78"/>
                      <a:pt x="1008" y="78"/>
                    </a:cubicBezTo>
                    <a:cubicBezTo>
                      <a:pt x="985" y="78"/>
                      <a:pt x="982" y="90"/>
                      <a:pt x="980" y="101"/>
                    </a:cubicBezTo>
                    <a:cubicBezTo>
                      <a:pt x="959" y="101"/>
                      <a:pt x="949" y="101"/>
                      <a:pt x="934" y="101"/>
                    </a:cubicBezTo>
                    <a:cubicBezTo>
                      <a:pt x="926" y="101"/>
                      <a:pt x="925" y="95"/>
                      <a:pt x="916" y="94"/>
                    </a:cubicBezTo>
                    <a:cubicBezTo>
                      <a:pt x="915" y="98"/>
                      <a:pt x="913" y="107"/>
                      <a:pt x="908" y="107"/>
                    </a:cubicBezTo>
                    <a:cubicBezTo>
                      <a:pt x="896" y="107"/>
                      <a:pt x="891" y="92"/>
                      <a:pt x="891" y="84"/>
                    </a:cubicBezTo>
                    <a:cubicBezTo>
                      <a:pt x="891" y="82"/>
                      <a:pt x="914" y="68"/>
                      <a:pt x="855" y="63"/>
                    </a:cubicBezTo>
                    <a:cubicBezTo>
                      <a:pt x="848" y="62"/>
                      <a:pt x="844" y="65"/>
                      <a:pt x="844" y="74"/>
                    </a:cubicBezTo>
                    <a:cubicBezTo>
                      <a:pt x="812" y="74"/>
                      <a:pt x="812" y="74"/>
                      <a:pt x="812" y="74"/>
                    </a:cubicBezTo>
                    <a:cubicBezTo>
                      <a:pt x="803" y="72"/>
                      <a:pt x="753" y="66"/>
                      <a:pt x="747" y="56"/>
                    </a:cubicBezTo>
                    <a:cubicBezTo>
                      <a:pt x="709" y="86"/>
                      <a:pt x="718" y="67"/>
                      <a:pt x="718" y="67"/>
                    </a:cubicBezTo>
                    <a:cubicBezTo>
                      <a:pt x="727" y="56"/>
                      <a:pt x="813" y="32"/>
                      <a:pt x="742" y="15"/>
                    </a:cubicBezTo>
                    <a:cubicBezTo>
                      <a:pt x="712" y="15"/>
                      <a:pt x="712" y="15"/>
                      <a:pt x="712" y="15"/>
                    </a:cubicBezTo>
                    <a:cubicBezTo>
                      <a:pt x="709" y="7"/>
                      <a:pt x="703" y="0"/>
                      <a:pt x="690" y="0"/>
                    </a:cubicBezTo>
                    <a:cubicBezTo>
                      <a:pt x="675" y="0"/>
                      <a:pt x="669" y="11"/>
                      <a:pt x="662" y="17"/>
                    </a:cubicBezTo>
                    <a:cubicBezTo>
                      <a:pt x="656" y="21"/>
                      <a:pt x="619" y="36"/>
                      <a:pt x="622" y="23"/>
                    </a:cubicBezTo>
                    <a:cubicBezTo>
                      <a:pt x="613" y="25"/>
                      <a:pt x="572" y="28"/>
                      <a:pt x="551" y="47"/>
                    </a:cubicBezTo>
                    <a:cubicBezTo>
                      <a:pt x="547" y="51"/>
                      <a:pt x="545" y="63"/>
                      <a:pt x="539" y="63"/>
                    </a:cubicBezTo>
                    <a:cubicBezTo>
                      <a:pt x="529" y="63"/>
                      <a:pt x="494" y="59"/>
                      <a:pt x="494" y="76"/>
                    </a:cubicBezTo>
                    <a:cubicBezTo>
                      <a:pt x="494" y="79"/>
                      <a:pt x="497" y="82"/>
                      <a:pt x="498" y="87"/>
                    </a:cubicBezTo>
                    <a:cubicBezTo>
                      <a:pt x="492" y="91"/>
                      <a:pt x="490" y="87"/>
                      <a:pt x="469" y="87"/>
                    </a:cubicBezTo>
                    <a:cubicBezTo>
                      <a:pt x="452" y="110"/>
                      <a:pt x="454" y="84"/>
                      <a:pt x="450" y="78"/>
                    </a:cubicBezTo>
                    <a:cubicBezTo>
                      <a:pt x="448" y="88"/>
                      <a:pt x="442" y="92"/>
                      <a:pt x="435" y="96"/>
                    </a:cubicBezTo>
                    <a:cubicBezTo>
                      <a:pt x="437" y="104"/>
                      <a:pt x="450" y="112"/>
                      <a:pt x="441" y="122"/>
                    </a:cubicBezTo>
                    <a:cubicBezTo>
                      <a:pt x="435" y="128"/>
                      <a:pt x="452" y="149"/>
                      <a:pt x="443" y="149"/>
                    </a:cubicBezTo>
                    <a:cubicBezTo>
                      <a:pt x="431" y="149"/>
                      <a:pt x="428" y="106"/>
                      <a:pt x="428" y="97"/>
                    </a:cubicBezTo>
                    <a:cubicBezTo>
                      <a:pt x="428" y="87"/>
                      <a:pt x="444" y="83"/>
                      <a:pt x="419" y="78"/>
                    </a:cubicBezTo>
                    <a:cubicBezTo>
                      <a:pt x="407" y="76"/>
                      <a:pt x="383" y="96"/>
                      <a:pt x="383" y="107"/>
                    </a:cubicBezTo>
                    <a:cubicBezTo>
                      <a:pt x="383" y="120"/>
                      <a:pt x="389" y="129"/>
                      <a:pt x="396" y="136"/>
                    </a:cubicBezTo>
                    <a:cubicBezTo>
                      <a:pt x="412" y="161"/>
                      <a:pt x="374" y="133"/>
                      <a:pt x="360" y="129"/>
                    </a:cubicBezTo>
                    <a:cubicBezTo>
                      <a:pt x="321" y="119"/>
                      <a:pt x="333" y="132"/>
                      <a:pt x="333" y="134"/>
                    </a:cubicBezTo>
                    <a:cubicBezTo>
                      <a:pt x="332" y="157"/>
                      <a:pt x="322" y="139"/>
                      <a:pt x="317" y="139"/>
                    </a:cubicBezTo>
                    <a:cubicBezTo>
                      <a:pt x="308" y="139"/>
                      <a:pt x="290" y="151"/>
                      <a:pt x="277" y="144"/>
                    </a:cubicBezTo>
                    <a:cubicBezTo>
                      <a:pt x="271" y="128"/>
                      <a:pt x="228" y="166"/>
                      <a:pt x="217" y="166"/>
                    </a:cubicBezTo>
                    <a:cubicBezTo>
                      <a:pt x="213" y="166"/>
                      <a:pt x="208" y="163"/>
                      <a:pt x="210" y="160"/>
                    </a:cubicBezTo>
                    <a:cubicBezTo>
                      <a:pt x="214" y="149"/>
                      <a:pt x="208" y="124"/>
                      <a:pt x="195" y="162"/>
                    </a:cubicBezTo>
                    <a:cubicBezTo>
                      <a:pt x="195" y="164"/>
                      <a:pt x="200" y="165"/>
                      <a:pt x="200" y="170"/>
                    </a:cubicBezTo>
                    <a:cubicBezTo>
                      <a:pt x="200" y="180"/>
                      <a:pt x="185" y="173"/>
                      <a:pt x="177" y="176"/>
                    </a:cubicBezTo>
                    <a:cubicBezTo>
                      <a:pt x="169" y="179"/>
                      <a:pt x="173" y="206"/>
                      <a:pt x="139" y="192"/>
                    </a:cubicBezTo>
                    <a:cubicBezTo>
                      <a:pt x="139" y="203"/>
                      <a:pt x="139" y="203"/>
                      <a:pt x="139" y="203"/>
                    </a:cubicBezTo>
                    <a:cubicBezTo>
                      <a:pt x="123" y="202"/>
                      <a:pt x="125" y="184"/>
                      <a:pt x="119" y="176"/>
                    </a:cubicBezTo>
                    <a:cubicBezTo>
                      <a:pt x="132" y="176"/>
                      <a:pt x="138" y="176"/>
                      <a:pt x="150" y="179"/>
                    </a:cubicBezTo>
                    <a:cubicBezTo>
                      <a:pt x="166" y="183"/>
                      <a:pt x="198" y="163"/>
                      <a:pt x="149" y="147"/>
                    </a:cubicBezTo>
                    <a:cubicBezTo>
                      <a:pt x="135" y="143"/>
                      <a:pt x="104" y="127"/>
                      <a:pt x="95" y="127"/>
                    </a:cubicBezTo>
                    <a:cubicBezTo>
                      <a:pt x="94" y="127"/>
                      <a:pt x="94" y="126"/>
                      <a:pt x="87" y="127"/>
                    </a:cubicBezTo>
                    <a:cubicBezTo>
                      <a:pt x="83" y="130"/>
                      <a:pt x="73" y="135"/>
                      <a:pt x="73" y="142"/>
                    </a:cubicBezTo>
                    <a:cubicBezTo>
                      <a:pt x="73" y="147"/>
                      <a:pt x="83" y="147"/>
                      <a:pt x="83" y="153"/>
                    </a:cubicBezTo>
                    <a:cubicBezTo>
                      <a:pt x="83" y="158"/>
                      <a:pt x="78" y="160"/>
                      <a:pt x="78" y="165"/>
                    </a:cubicBezTo>
                    <a:cubicBezTo>
                      <a:pt x="78" y="171"/>
                      <a:pt x="83" y="174"/>
                      <a:pt x="83" y="179"/>
                    </a:cubicBezTo>
                    <a:cubicBezTo>
                      <a:pt x="83" y="183"/>
                      <a:pt x="81" y="185"/>
                      <a:pt x="81" y="188"/>
                    </a:cubicBezTo>
                    <a:cubicBezTo>
                      <a:pt x="81" y="194"/>
                      <a:pt x="89" y="196"/>
                      <a:pt x="89" y="202"/>
                    </a:cubicBezTo>
                    <a:cubicBezTo>
                      <a:pt x="89" y="204"/>
                      <a:pt x="87" y="206"/>
                      <a:pt x="86" y="206"/>
                    </a:cubicBezTo>
                    <a:cubicBezTo>
                      <a:pt x="88" y="211"/>
                      <a:pt x="95" y="212"/>
                      <a:pt x="95" y="218"/>
                    </a:cubicBezTo>
                    <a:cubicBezTo>
                      <a:pt x="95" y="228"/>
                      <a:pt x="75" y="238"/>
                      <a:pt x="69" y="246"/>
                    </a:cubicBezTo>
                    <a:cubicBezTo>
                      <a:pt x="71" y="250"/>
                      <a:pt x="74" y="251"/>
                      <a:pt x="76" y="256"/>
                    </a:cubicBezTo>
                    <a:cubicBezTo>
                      <a:pt x="73" y="259"/>
                      <a:pt x="64" y="263"/>
                      <a:pt x="60" y="263"/>
                    </a:cubicBezTo>
                    <a:cubicBezTo>
                      <a:pt x="56" y="263"/>
                      <a:pt x="52" y="261"/>
                      <a:pt x="46" y="261"/>
                    </a:cubicBezTo>
                    <a:cubicBezTo>
                      <a:pt x="40" y="261"/>
                      <a:pt x="25" y="267"/>
                      <a:pt x="30" y="271"/>
                    </a:cubicBezTo>
                    <a:cubicBezTo>
                      <a:pt x="44" y="284"/>
                      <a:pt x="37" y="289"/>
                      <a:pt x="33" y="289"/>
                    </a:cubicBezTo>
                    <a:cubicBezTo>
                      <a:pt x="27" y="289"/>
                      <a:pt x="27" y="282"/>
                      <a:pt x="22" y="282"/>
                    </a:cubicBezTo>
                    <a:cubicBezTo>
                      <a:pt x="17" y="282"/>
                      <a:pt x="10" y="295"/>
                      <a:pt x="10" y="302"/>
                    </a:cubicBezTo>
                    <a:cubicBezTo>
                      <a:pt x="10" y="314"/>
                      <a:pt x="1" y="312"/>
                      <a:pt x="0" y="322"/>
                    </a:cubicBezTo>
                    <a:cubicBezTo>
                      <a:pt x="4" y="322"/>
                      <a:pt x="8" y="321"/>
                      <a:pt x="11" y="321"/>
                    </a:cubicBezTo>
                    <a:cubicBezTo>
                      <a:pt x="16" y="321"/>
                      <a:pt x="20" y="321"/>
                      <a:pt x="25" y="321"/>
                    </a:cubicBezTo>
                    <a:cubicBezTo>
                      <a:pt x="31" y="321"/>
                      <a:pt x="34" y="332"/>
                      <a:pt x="34" y="338"/>
                    </a:cubicBezTo>
                    <a:cubicBezTo>
                      <a:pt x="34" y="342"/>
                      <a:pt x="30" y="344"/>
                      <a:pt x="30" y="347"/>
                    </a:cubicBezTo>
                    <a:cubicBezTo>
                      <a:pt x="30" y="353"/>
                      <a:pt x="36" y="357"/>
                      <a:pt x="36" y="363"/>
                    </a:cubicBezTo>
                    <a:cubicBezTo>
                      <a:pt x="36" y="366"/>
                      <a:pt x="30" y="367"/>
                      <a:pt x="29" y="369"/>
                    </a:cubicBezTo>
                    <a:cubicBezTo>
                      <a:pt x="26" y="374"/>
                      <a:pt x="25" y="379"/>
                      <a:pt x="25" y="386"/>
                    </a:cubicBezTo>
                    <a:cubicBezTo>
                      <a:pt x="25" y="394"/>
                      <a:pt x="30" y="392"/>
                      <a:pt x="37" y="392"/>
                    </a:cubicBezTo>
                    <a:cubicBezTo>
                      <a:pt x="46" y="392"/>
                      <a:pt x="50" y="388"/>
                      <a:pt x="57" y="388"/>
                    </a:cubicBezTo>
                    <a:cubicBezTo>
                      <a:pt x="65" y="388"/>
                      <a:pt x="63" y="403"/>
                      <a:pt x="71" y="403"/>
                    </a:cubicBezTo>
                    <a:cubicBezTo>
                      <a:pt x="71" y="415"/>
                      <a:pt x="71" y="415"/>
                      <a:pt x="71" y="415"/>
                    </a:cubicBezTo>
                    <a:cubicBezTo>
                      <a:pt x="71" y="416"/>
                      <a:pt x="71" y="416"/>
                      <a:pt x="72" y="417"/>
                    </a:cubicBezTo>
                    <a:cubicBezTo>
                      <a:pt x="73" y="419"/>
                      <a:pt x="73" y="419"/>
                      <a:pt x="73" y="419"/>
                    </a:cubicBezTo>
                    <a:cubicBezTo>
                      <a:pt x="75" y="419"/>
                      <a:pt x="78" y="417"/>
                      <a:pt x="80" y="417"/>
                    </a:cubicBezTo>
                    <a:cubicBezTo>
                      <a:pt x="87" y="415"/>
                      <a:pt x="87" y="408"/>
                      <a:pt x="93" y="408"/>
                    </a:cubicBezTo>
                    <a:cubicBezTo>
                      <a:pt x="99" y="408"/>
                      <a:pt x="112" y="429"/>
                      <a:pt x="116" y="429"/>
                    </a:cubicBezTo>
                    <a:cubicBezTo>
                      <a:pt x="120" y="429"/>
                      <a:pt x="134" y="423"/>
                      <a:pt x="136" y="420"/>
                    </a:cubicBezTo>
                    <a:cubicBezTo>
                      <a:pt x="135" y="420"/>
                      <a:pt x="128" y="419"/>
                      <a:pt x="128" y="419"/>
                    </a:cubicBezTo>
                    <a:cubicBezTo>
                      <a:pt x="127" y="419"/>
                      <a:pt x="123" y="418"/>
                      <a:pt x="123" y="415"/>
                    </a:cubicBezTo>
                    <a:cubicBezTo>
                      <a:pt x="123" y="413"/>
                      <a:pt x="144" y="405"/>
                      <a:pt x="152" y="402"/>
                    </a:cubicBezTo>
                    <a:cubicBezTo>
                      <a:pt x="152" y="402"/>
                      <a:pt x="148" y="406"/>
                      <a:pt x="147" y="407"/>
                    </a:cubicBezTo>
                    <a:cubicBezTo>
                      <a:pt x="147" y="408"/>
                      <a:pt x="155" y="416"/>
                      <a:pt x="138" y="421"/>
                    </a:cubicBezTo>
                    <a:cubicBezTo>
                      <a:pt x="145" y="437"/>
                      <a:pt x="178" y="435"/>
                      <a:pt x="178" y="457"/>
                    </a:cubicBezTo>
                    <a:cubicBezTo>
                      <a:pt x="179" y="457"/>
                      <a:pt x="179" y="457"/>
                      <a:pt x="179" y="457"/>
                    </a:cubicBezTo>
                    <a:cubicBezTo>
                      <a:pt x="181" y="456"/>
                      <a:pt x="183" y="456"/>
                      <a:pt x="185" y="456"/>
                    </a:cubicBezTo>
                    <a:cubicBezTo>
                      <a:pt x="194" y="456"/>
                      <a:pt x="194" y="461"/>
                      <a:pt x="197" y="467"/>
                    </a:cubicBezTo>
                    <a:cubicBezTo>
                      <a:pt x="197" y="468"/>
                      <a:pt x="203" y="472"/>
                      <a:pt x="204" y="472"/>
                    </a:cubicBezTo>
                    <a:cubicBezTo>
                      <a:pt x="209" y="474"/>
                      <a:pt x="210" y="482"/>
                      <a:pt x="218" y="482"/>
                    </a:cubicBezTo>
                    <a:cubicBezTo>
                      <a:pt x="224" y="482"/>
                      <a:pt x="224" y="477"/>
                      <a:pt x="228" y="476"/>
                    </a:cubicBezTo>
                    <a:cubicBezTo>
                      <a:pt x="231" y="475"/>
                      <a:pt x="230" y="475"/>
                      <a:pt x="232" y="475"/>
                    </a:cubicBezTo>
                    <a:cubicBezTo>
                      <a:pt x="233" y="476"/>
                      <a:pt x="233" y="479"/>
                      <a:pt x="234" y="480"/>
                    </a:cubicBezTo>
                    <a:cubicBezTo>
                      <a:pt x="234" y="481"/>
                      <a:pt x="234" y="481"/>
                      <a:pt x="234" y="482"/>
                    </a:cubicBezTo>
                    <a:cubicBezTo>
                      <a:pt x="238" y="482"/>
                      <a:pt x="238" y="482"/>
                      <a:pt x="238" y="482"/>
                    </a:cubicBezTo>
                    <a:cubicBezTo>
                      <a:pt x="242" y="478"/>
                      <a:pt x="242" y="471"/>
                      <a:pt x="246" y="468"/>
                    </a:cubicBezTo>
                    <a:cubicBezTo>
                      <a:pt x="239" y="464"/>
                      <a:pt x="227" y="447"/>
                      <a:pt x="227" y="437"/>
                    </a:cubicBezTo>
                    <a:cubicBezTo>
                      <a:pt x="227" y="434"/>
                      <a:pt x="221" y="430"/>
                      <a:pt x="221" y="426"/>
                    </a:cubicBezTo>
                    <a:cubicBezTo>
                      <a:pt x="221" y="424"/>
                      <a:pt x="226" y="414"/>
                      <a:pt x="228" y="412"/>
                    </a:cubicBezTo>
                    <a:cubicBezTo>
                      <a:pt x="229" y="413"/>
                      <a:pt x="238" y="408"/>
                      <a:pt x="238" y="408"/>
                    </a:cubicBezTo>
                    <a:cubicBezTo>
                      <a:pt x="246" y="405"/>
                      <a:pt x="250" y="403"/>
                      <a:pt x="260" y="403"/>
                    </a:cubicBezTo>
                    <a:cubicBezTo>
                      <a:pt x="275" y="403"/>
                      <a:pt x="278" y="410"/>
                      <a:pt x="284" y="419"/>
                    </a:cubicBezTo>
                    <a:cubicBezTo>
                      <a:pt x="279" y="422"/>
                      <a:pt x="274" y="419"/>
                      <a:pt x="269" y="419"/>
                    </a:cubicBezTo>
                    <a:cubicBezTo>
                      <a:pt x="261" y="419"/>
                      <a:pt x="249" y="427"/>
                      <a:pt x="248" y="426"/>
                    </a:cubicBezTo>
                    <a:cubicBezTo>
                      <a:pt x="249" y="432"/>
                      <a:pt x="253" y="432"/>
                      <a:pt x="255" y="435"/>
                    </a:cubicBezTo>
                    <a:cubicBezTo>
                      <a:pt x="260" y="444"/>
                      <a:pt x="268" y="448"/>
                      <a:pt x="268" y="459"/>
                    </a:cubicBezTo>
                    <a:cubicBezTo>
                      <a:pt x="271" y="458"/>
                      <a:pt x="276" y="455"/>
                      <a:pt x="278" y="455"/>
                    </a:cubicBezTo>
                    <a:cubicBezTo>
                      <a:pt x="278" y="459"/>
                      <a:pt x="283" y="462"/>
                      <a:pt x="283" y="466"/>
                    </a:cubicBezTo>
                    <a:cubicBezTo>
                      <a:pt x="274" y="466"/>
                      <a:pt x="274" y="466"/>
                      <a:pt x="274" y="466"/>
                    </a:cubicBezTo>
                    <a:cubicBezTo>
                      <a:pt x="272" y="466"/>
                      <a:pt x="269" y="469"/>
                      <a:pt x="269" y="473"/>
                    </a:cubicBezTo>
                    <a:cubicBezTo>
                      <a:pt x="275" y="474"/>
                      <a:pt x="279" y="480"/>
                      <a:pt x="279" y="485"/>
                    </a:cubicBezTo>
                    <a:cubicBezTo>
                      <a:pt x="279" y="488"/>
                      <a:pt x="277" y="489"/>
                      <a:pt x="277" y="492"/>
                    </a:cubicBezTo>
                    <a:cubicBezTo>
                      <a:pt x="277" y="494"/>
                      <a:pt x="279" y="497"/>
                      <a:pt x="279" y="498"/>
                    </a:cubicBezTo>
                    <a:cubicBezTo>
                      <a:pt x="279" y="495"/>
                      <a:pt x="283" y="495"/>
                      <a:pt x="285" y="494"/>
                    </a:cubicBezTo>
                    <a:cubicBezTo>
                      <a:pt x="289" y="493"/>
                      <a:pt x="288" y="492"/>
                      <a:pt x="291" y="491"/>
                    </a:cubicBezTo>
                    <a:cubicBezTo>
                      <a:pt x="296" y="489"/>
                      <a:pt x="300" y="490"/>
                      <a:pt x="304" y="487"/>
                    </a:cubicBezTo>
                    <a:cubicBezTo>
                      <a:pt x="310" y="491"/>
                      <a:pt x="314" y="491"/>
                      <a:pt x="320" y="493"/>
                    </a:cubicBezTo>
                    <a:cubicBezTo>
                      <a:pt x="327" y="495"/>
                      <a:pt x="329" y="501"/>
                      <a:pt x="337" y="501"/>
                    </a:cubicBezTo>
                    <a:cubicBezTo>
                      <a:pt x="338" y="503"/>
                      <a:pt x="339" y="504"/>
                      <a:pt x="340" y="505"/>
                    </a:cubicBezTo>
                    <a:cubicBezTo>
                      <a:pt x="341" y="508"/>
                      <a:pt x="340" y="511"/>
                      <a:pt x="341" y="515"/>
                    </a:cubicBezTo>
                    <a:cubicBezTo>
                      <a:pt x="344" y="512"/>
                      <a:pt x="347" y="517"/>
                      <a:pt x="350" y="517"/>
                    </a:cubicBezTo>
                    <a:cubicBezTo>
                      <a:pt x="353" y="517"/>
                      <a:pt x="355" y="514"/>
                      <a:pt x="356" y="512"/>
                    </a:cubicBezTo>
                    <a:cubicBezTo>
                      <a:pt x="359" y="510"/>
                      <a:pt x="362" y="510"/>
                      <a:pt x="364" y="507"/>
                    </a:cubicBezTo>
                    <a:cubicBezTo>
                      <a:pt x="369" y="503"/>
                      <a:pt x="370" y="495"/>
                      <a:pt x="377" y="495"/>
                    </a:cubicBezTo>
                    <a:cubicBezTo>
                      <a:pt x="380" y="495"/>
                      <a:pt x="379" y="496"/>
                      <a:pt x="382" y="496"/>
                    </a:cubicBezTo>
                    <a:cubicBezTo>
                      <a:pt x="382" y="500"/>
                      <a:pt x="389" y="497"/>
                      <a:pt x="391" y="497"/>
                    </a:cubicBezTo>
                    <a:cubicBezTo>
                      <a:pt x="393" y="497"/>
                      <a:pt x="394" y="501"/>
                      <a:pt x="396" y="501"/>
                    </a:cubicBezTo>
                    <a:cubicBezTo>
                      <a:pt x="402" y="501"/>
                      <a:pt x="406" y="497"/>
                      <a:pt x="409" y="493"/>
                    </a:cubicBezTo>
                    <a:cubicBezTo>
                      <a:pt x="409" y="494"/>
                      <a:pt x="410" y="493"/>
                      <a:pt x="410" y="493"/>
                    </a:cubicBezTo>
                    <a:cubicBezTo>
                      <a:pt x="413" y="493"/>
                      <a:pt x="414" y="487"/>
                      <a:pt x="420" y="487"/>
                    </a:cubicBezTo>
                    <a:cubicBezTo>
                      <a:pt x="426" y="487"/>
                      <a:pt x="419" y="501"/>
                      <a:pt x="426" y="501"/>
                    </a:cubicBezTo>
                    <a:cubicBezTo>
                      <a:pt x="433" y="501"/>
                      <a:pt x="435" y="497"/>
                      <a:pt x="441" y="497"/>
                    </a:cubicBezTo>
                    <a:cubicBezTo>
                      <a:pt x="444" y="497"/>
                      <a:pt x="447" y="497"/>
                      <a:pt x="450" y="497"/>
                    </a:cubicBezTo>
                    <a:cubicBezTo>
                      <a:pt x="451" y="496"/>
                      <a:pt x="451" y="496"/>
                      <a:pt x="451" y="496"/>
                    </a:cubicBezTo>
                    <a:cubicBezTo>
                      <a:pt x="450" y="489"/>
                      <a:pt x="448" y="488"/>
                      <a:pt x="441" y="486"/>
                    </a:cubicBezTo>
                    <a:cubicBezTo>
                      <a:pt x="442" y="480"/>
                      <a:pt x="448" y="467"/>
                      <a:pt x="452" y="467"/>
                    </a:cubicBezTo>
                    <a:cubicBezTo>
                      <a:pt x="479" y="467"/>
                      <a:pt x="497" y="454"/>
                      <a:pt x="497" y="421"/>
                    </a:cubicBezTo>
                    <a:cubicBezTo>
                      <a:pt x="511" y="419"/>
                      <a:pt x="512" y="402"/>
                      <a:pt x="521" y="403"/>
                    </a:cubicBezTo>
                    <a:cubicBezTo>
                      <a:pt x="544" y="406"/>
                      <a:pt x="535" y="390"/>
                      <a:pt x="540" y="386"/>
                    </a:cubicBezTo>
                    <a:cubicBezTo>
                      <a:pt x="551" y="375"/>
                      <a:pt x="569" y="375"/>
                      <a:pt x="583" y="367"/>
                    </a:cubicBezTo>
                    <a:cubicBezTo>
                      <a:pt x="585" y="366"/>
                      <a:pt x="590" y="360"/>
                      <a:pt x="594" y="360"/>
                    </a:cubicBezTo>
                    <a:cubicBezTo>
                      <a:pt x="602" y="360"/>
                      <a:pt x="614" y="368"/>
                      <a:pt x="626" y="368"/>
                    </a:cubicBezTo>
                    <a:cubicBezTo>
                      <a:pt x="642" y="368"/>
                      <a:pt x="638" y="347"/>
                      <a:pt x="647" y="347"/>
                    </a:cubicBezTo>
                    <a:cubicBezTo>
                      <a:pt x="653" y="347"/>
                      <a:pt x="670" y="350"/>
                      <a:pt x="672" y="354"/>
                    </a:cubicBezTo>
                    <a:cubicBezTo>
                      <a:pt x="678" y="373"/>
                      <a:pt x="690" y="363"/>
                      <a:pt x="698" y="363"/>
                    </a:cubicBezTo>
                    <a:cubicBezTo>
                      <a:pt x="715" y="363"/>
                      <a:pt x="721" y="377"/>
                      <a:pt x="739" y="377"/>
                    </a:cubicBezTo>
                    <a:cubicBezTo>
                      <a:pt x="755" y="377"/>
                      <a:pt x="776" y="362"/>
                      <a:pt x="797" y="370"/>
                    </a:cubicBezTo>
                    <a:cubicBezTo>
                      <a:pt x="824" y="380"/>
                      <a:pt x="811" y="332"/>
                      <a:pt x="847" y="332"/>
                    </a:cubicBezTo>
                    <a:cubicBezTo>
                      <a:pt x="872" y="332"/>
                      <a:pt x="871" y="353"/>
                      <a:pt x="881" y="368"/>
                    </a:cubicBezTo>
                    <a:cubicBezTo>
                      <a:pt x="885" y="374"/>
                      <a:pt x="898" y="375"/>
                      <a:pt x="903" y="380"/>
                    </a:cubicBezTo>
                    <a:cubicBezTo>
                      <a:pt x="906" y="384"/>
                      <a:pt x="910" y="394"/>
                      <a:pt x="919" y="394"/>
                    </a:cubicBezTo>
                    <a:cubicBezTo>
                      <a:pt x="928" y="394"/>
                      <a:pt x="930" y="386"/>
                      <a:pt x="941" y="386"/>
                    </a:cubicBezTo>
                    <a:cubicBezTo>
                      <a:pt x="941" y="393"/>
                      <a:pt x="941" y="393"/>
                      <a:pt x="941" y="393"/>
                    </a:cubicBezTo>
                    <a:cubicBezTo>
                      <a:pt x="935" y="399"/>
                      <a:pt x="933" y="414"/>
                      <a:pt x="926" y="419"/>
                    </a:cubicBezTo>
                    <a:cubicBezTo>
                      <a:pt x="919" y="422"/>
                      <a:pt x="908" y="423"/>
                      <a:pt x="911" y="426"/>
                    </a:cubicBezTo>
                    <a:cubicBezTo>
                      <a:pt x="921" y="432"/>
                      <a:pt x="910" y="444"/>
                      <a:pt x="910" y="4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3" name="Freeform 64">
                <a:extLst>
                  <a:ext uri="{FF2B5EF4-FFF2-40B4-BE49-F238E27FC236}">
                    <a16:creationId xmlns:a16="http://schemas.microsoft.com/office/drawing/2014/main" id="{B6551F96-23B8-443E-A086-F989A4954EBE}"/>
                  </a:ext>
                </a:extLst>
              </p:cNvPr>
              <p:cNvSpPr>
                <a:spLocks/>
              </p:cNvSpPr>
              <p:nvPr/>
            </p:nvSpPr>
            <p:spPr bwMode="auto">
              <a:xfrm>
                <a:off x="5830186" y="1888619"/>
                <a:ext cx="1258261" cy="798046"/>
              </a:xfrm>
              <a:custGeom>
                <a:avLst/>
                <a:gdLst>
                  <a:gd name="T0" fmla="*/ 381 w 500"/>
                  <a:gd name="T1" fmla="*/ 200 h 317"/>
                  <a:gd name="T2" fmla="*/ 373 w 500"/>
                  <a:gd name="T3" fmla="*/ 188 h 317"/>
                  <a:gd name="T4" fmla="*/ 399 w 500"/>
                  <a:gd name="T5" fmla="*/ 167 h 317"/>
                  <a:gd name="T6" fmla="*/ 383 w 500"/>
                  <a:gd name="T7" fmla="*/ 161 h 317"/>
                  <a:gd name="T8" fmla="*/ 371 w 500"/>
                  <a:gd name="T9" fmla="*/ 167 h 317"/>
                  <a:gd name="T10" fmla="*/ 359 w 500"/>
                  <a:gd name="T11" fmla="*/ 154 h 317"/>
                  <a:gd name="T12" fmla="*/ 384 w 500"/>
                  <a:gd name="T13" fmla="*/ 136 h 317"/>
                  <a:gd name="T14" fmla="*/ 394 w 500"/>
                  <a:gd name="T15" fmla="*/ 138 h 317"/>
                  <a:gd name="T16" fmla="*/ 412 w 500"/>
                  <a:gd name="T17" fmla="*/ 141 h 317"/>
                  <a:gd name="T18" fmla="*/ 422 w 500"/>
                  <a:gd name="T19" fmla="*/ 151 h 317"/>
                  <a:gd name="T20" fmla="*/ 421 w 500"/>
                  <a:gd name="T21" fmla="*/ 162 h 317"/>
                  <a:gd name="T22" fmla="*/ 433 w 500"/>
                  <a:gd name="T23" fmla="*/ 166 h 317"/>
                  <a:gd name="T24" fmla="*/ 428 w 500"/>
                  <a:gd name="T25" fmla="*/ 173 h 317"/>
                  <a:gd name="T26" fmla="*/ 433 w 500"/>
                  <a:gd name="T27" fmla="*/ 180 h 317"/>
                  <a:gd name="T28" fmla="*/ 432 w 500"/>
                  <a:gd name="T29" fmla="*/ 189 h 317"/>
                  <a:gd name="T30" fmla="*/ 434 w 500"/>
                  <a:gd name="T31" fmla="*/ 193 h 317"/>
                  <a:gd name="T32" fmla="*/ 449 w 500"/>
                  <a:gd name="T33" fmla="*/ 187 h 317"/>
                  <a:gd name="T34" fmla="*/ 444 w 500"/>
                  <a:gd name="T35" fmla="*/ 152 h 317"/>
                  <a:gd name="T36" fmla="*/ 448 w 500"/>
                  <a:gd name="T37" fmla="*/ 137 h 317"/>
                  <a:gd name="T38" fmla="*/ 469 w 500"/>
                  <a:gd name="T39" fmla="*/ 112 h 317"/>
                  <a:gd name="T40" fmla="*/ 485 w 500"/>
                  <a:gd name="T41" fmla="*/ 87 h 317"/>
                  <a:gd name="T42" fmla="*/ 500 w 500"/>
                  <a:gd name="T43" fmla="*/ 54 h 317"/>
                  <a:gd name="T44" fmla="*/ 462 w 500"/>
                  <a:gd name="T45" fmla="*/ 48 h 317"/>
                  <a:gd name="T46" fmla="*/ 406 w 500"/>
                  <a:gd name="T47" fmla="*/ 0 h 317"/>
                  <a:gd name="T48" fmla="*/ 298 w 500"/>
                  <a:gd name="T49" fmla="*/ 45 h 317"/>
                  <a:gd name="T50" fmla="*/ 231 w 500"/>
                  <a:gd name="T51" fmla="*/ 22 h 317"/>
                  <a:gd name="T52" fmla="*/ 185 w 500"/>
                  <a:gd name="T53" fmla="*/ 36 h 317"/>
                  <a:gd name="T54" fmla="*/ 142 w 500"/>
                  <a:gd name="T55" fmla="*/ 35 h 317"/>
                  <a:gd name="T56" fmla="*/ 80 w 500"/>
                  <a:gd name="T57" fmla="*/ 71 h 317"/>
                  <a:gd name="T58" fmla="*/ 11 w 500"/>
                  <a:gd name="T59" fmla="*/ 135 h 317"/>
                  <a:gd name="T60" fmla="*/ 10 w 500"/>
                  <a:gd name="T61" fmla="*/ 164 h 317"/>
                  <a:gd name="T62" fmla="*/ 16 w 500"/>
                  <a:gd name="T63" fmla="*/ 170 h 317"/>
                  <a:gd name="T64" fmla="*/ 33 w 500"/>
                  <a:gd name="T65" fmla="*/ 183 h 317"/>
                  <a:gd name="T66" fmla="*/ 54 w 500"/>
                  <a:gd name="T67" fmla="*/ 186 h 317"/>
                  <a:gd name="T68" fmla="*/ 47 w 500"/>
                  <a:gd name="T69" fmla="*/ 207 h 317"/>
                  <a:gd name="T70" fmla="*/ 41 w 500"/>
                  <a:gd name="T71" fmla="*/ 213 h 317"/>
                  <a:gd name="T72" fmla="*/ 47 w 500"/>
                  <a:gd name="T73" fmla="*/ 223 h 317"/>
                  <a:gd name="T74" fmla="*/ 72 w 500"/>
                  <a:gd name="T75" fmla="*/ 233 h 317"/>
                  <a:gd name="T76" fmla="*/ 86 w 500"/>
                  <a:gd name="T77" fmla="*/ 243 h 317"/>
                  <a:gd name="T78" fmla="*/ 104 w 500"/>
                  <a:gd name="T79" fmla="*/ 251 h 317"/>
                  <a:gd name="T80" fmla="*/ 121 w 500"/>
                  <a:gd name="T81" fmla="*/ 249 h 317"/>
                  <a:gd name="T82" fmla="*/ 136 w 500"/>
                  <a:gd name="T83" fmla="*/ 248 h 317"/>
                  <a:gd name="T84" fmla="*/ 166 w 500"/>
                  <a:gd name="T85" fmla="*/ 243 h 317"/>
                  <a:gd name="T86" fmla="*/ 179 w 500"/>
                  <a:gd name="T87" fmla="*/ 239 h 317"/>
                  <a:gd name="T88" fmla="*/ 183 w 500"/>
                  <a:gd name="T89" fmla="*/ 236 h 317"/>
                  <a:gd name="T90" fmla="*/ 205 w 500"/>
                  <a:gd name="T91" fmla="*/ 261 h 317"/>
                  <a:gd name="T92" fmla="*/ 199 w 500"/>
                  <a:gd name="T93" fmla="*/ 286 h 317"/>
                  <a:gd name="T94" fmla="*/ 211 w 500"/>
                  <a:gd name="T95" fmla="*/ 293 h 317"/>
                  <a:gd name="T96" fmla="*/ 225 w 500"/>
                  <a:gd name="T97" fmla="*/ 305 h 317"/>
                  <a:gd name="T98" fmla="*/ 228 w 500"/>
                  <a:gd name="T99" fmla="*/ 308 h 317"/>
                  <a:gd name="T100" fmla="*/ 230 w 500"/>
                  <a:gd name="T101" fmla="*/ 298 h 317"/>
                  <a:gd name="T102" fmla="*/ 247 w 500"/>
                  <a:gd name="T103" fmla="*/ 296 h 317"/>
                  <a:gd name="T104" fmla="*/ 270 w 500"/>
                  <a:gd name="T105" fmla="*/ 295 h 317"/>
                  <a:gd name="T106" fmla="*/ 280 w 500"/>
                  <a:gd name="T107" fmla="*/ 306 h 317"/>
                  <a:gd name="T108" fmla="*/ 296 w 500"/>
                  <a:gd name="T109" fmla="*/ 317 h 317"/>
                  <a:gd name="T110" fmla="*/ 309 w 500"/>
                  <a:gd name="T111" fmla="*/ 307 h 317"/>
                  <a:gd name="T112" fmla="*/ 327 w 500"/>
                  <a:gd name="T113" fmla="*/ 296 h 317"/>
                  <a:gd name="T114" fmla="*/ 359 w 500"/>
                  <a:gd name="T115" fmla="*/ 286 h 317"/>
                  <a:gd name="T116" fmla="*/ 375 w 500"/>
                  <a:gd name="T117" fmla="*/ 265 h 317"/>
                  <a:gd name="T118" fmla="*/ 393 w 500"/>
                  <a:gd name="T119" fmla="*/ 231 h 317"/>
                  <a:gd name="T120" fmla="*/ 381 w 500"/>
                  <a:gd name="T121" fmla="*/ 2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0" h="317">
                    <a:moveTo>
                      <a:pt x="381" y="200"/>
                    </a:moveTo>
                    <a:cubicBezTo>
                      <a:pt x="381" y="200"/>
                      <a:pt x="381" y="200"/>
                      <a:pt x="381" y="200"/>
                    </a:cubicBezTo>
                    <a:cubicBezTo>
                      <a:pt x="381" y="200"/>
                      <a:pt x="381" y="196"/>
                      <a:pt x="381" y="195"/>
                    </a:cubicBezTo>
                    <a:cubicBezTo>
                      <a:pt x="378" y="194"/>
                      <a:pt x="373" y="192"/>
                      <a:pt x="373" y="188"/>
                    </a:cubicBezTo>
                    <a:cubicBezTo>
                      <a:pt x="373" y="184"/>
                      <a:pt x="378" y="184"/>
                      <a:pt x="379" y="180"/>
                    </a:cubicBezTo>
                    <a:cubicBezTo>
                      <a:pt x="381" y="173"/>
                      <a:pt x="394" y="173"/>
                      <a:pt x="399" y="167"/>
                    </a:cubicBezTo>
                    <a:cubicBezTo>
                      <a:pt x="397" y="164"/>
                      <a:pt x="393" y="167"/>
                      <a:pt x="389" y="164"/>
                    </a:cubicBezTo>
                    <a:cubicBezTo>
                      <a:pt x="387" y="163"/>
                      <a:pt x="386" y="161"/>
                      <a:pt x="383" y="161"/>
                    </a:cubicBezTo>
                    <a:cubicBezTo>
                      <a:pt x="380" y="161"/>
                      <a:pt x="380" y="167"/>
                      <a:pt x="379" y="167"/>
                    </a:cubicBezTo>
                    <a:cubicBezTo>
                      <a:pt x="376" y="167"/>
                      <a:pt x="373" y="168"/>
                      <a:pt x="371" y="167"/>
                    </a:cubicBezTo>
                    <a:cubicBezTo>
                      <a:pt x="368" y="164"/>
                      <a:pt x="369" y="161"/>
                      <a:pt x="365" y="159"/>
                    </a:cubicBezTo>
                    <a:cubicBezTo>
                      <a:pt x="364" y="158"/>
                      <a:pt x="359" y="157"/>
                      <a:pt x="359" y="154"/>
                    </a:cubicBezTo>
                    <a:cubicBezTo>
                      <a:pt x="359" y="148"/>
                      <a:pt x="368" y="150"/>
                      <a:pt x="372" y="147"/>
                    </a:cubicBezTo>
                    <a:cubicBezTo>
                      <a:pt x="375" y="144"/>
                      <a:pt x="382" y="140"/>
                      <a:pt x="384" y="136"/>
                    </a:cubicBezTo>
                    <a:cubicBezTo>
                      <a:pt x="385" y="136"/>
                      <a:pt x="386" y="133"/>
                      <a:pt x="389" y="133"/>
                    </a:cubicBezTo>
                    <a:cubicBezTo>
                      <a:pt x="391" y="133"/>
                      <a:pt x="394" y="136"/>
                      <a:pt x="394" y="138"/>
                    </a:cubicBezTo>
                    <a:cubicBezTo>
                      <a:pt x="394" y="143"/>
                      <a:pt x="389" y="145"/>
                      <a:pt x="389" y="150"/>
                    </a:cubicBezTo>
                    <a:cubicBezTo>
                      <a:pt x="397" y="150"/>
                      <a:pt x="403" y="141"/>
                      <a:pt x="412" y="141"/>
                    </a:cubicBezTo>
                    <a:cubicBezTo>
                      <a:pt x="416" y="141"/>
                      <a:pt x="417" y="144"/>
                      <a:pt x="422" y="144"/>
                    </a:cubicBezTo>
                    <a:cubicBezTo>
                      <a:pt x="420" y="147"/>
                      <a:pt x="422" y="147"/>
                      <a:pt x="422" y="151"/>
                    </a:cubicBezTo>
                    <a:cubicBezTo>
                      <a:pt x="422" y="154"/>
                      <a:pt x="418" y="153"/>
                      <a:pt x="418" y="157"/>
                    </a:cubicBezTo>
                    <a:cubicBezTo>
                      <a:pt x="418" y="158"/>
                      <a:pt x="419" y="162"/>
                      <a:pt x="421" y="162"/>
                    </a:cubicBezTo>
                    <a:cubicBezTo>
                      <a:pt x="422" y="162"/>
                      <a:pt x="423" y="160"/>
                      <a:pt x="425" y="160"/>
                    </a:cubicBezTo>
                    <a:cubicBezTo>
                      <a:pt x="429" y="160"/>
                      <a:pt x="433" y="163"/>
                      <a:pt x="433" y="166"/>
                    </a:cubicBezTo>
                    <a:cubicBezTo>
                      <a:pt x="433" y="168"/>
                      <a:pt x="431" y="170"/>
                      <a:pt x="428" y="170"/>
                    </a:cubicBezTo>
                    <a:cubicBezTo>
                      <a:pt x="428" y="173"/>
                      <a:pt x="428" y="173"/>
                      <a:pt x="428" y="173"/>
                    </a:cubicBezTo>
                    <a:cubicBezTo>
                      <a:pt x="429" y="173"/>
                      <a:pt x="430" y="174"/>
                      <a:pt x="431" y="175"/>
                    </a:cubicBezTo>
                    <a:cubicBezTo>
                      <a:pt x="431" y="176"/>
                      <a:pt x="433" y="178"/>
                      <a:pt x="433" y="180"/>
                    </a:cubicBezTo>
                    <a:cubicBezTo>
                      <a:pt x="433" y="180"/>
                      <a:pt x="430" y="184"/>
                      <a:pt x="430" y="186"/>
                    </a:cubicBezTo>
                    <a:cubicBezTo>
                      <a:pt x="430" y="187"/>
                      <a:pt x="430" y="189"/>
                      <a:pt x="432" y="189"/>
                    </a:cubicBezTo>
                    <a:cubicBezTo>
                      <a:pt x="431" y="190"/>
                      <a:pt x="430" y="191"/>
                      <a:pt x="430" y="193"/>
                    </a:cubicBezTo>
                    <a:cubicBezTo>
                      <a:pt x="434" y="193"/>
                      <a:pt x="434" y="193"/>
                      <a:pt x="434" y="193"/>
                    </a:cubicBezTo>
                    <a:cubicBezTo>
                      <a:pt x="436" y="191"/>
                      <a:pt x="436" y="191"/>
                      <a:pt x="440" y="190"/>
                    </a:cubicBezTo>
                    <a:cubicBezTo>
                      <a:pt x="440" y="188"/>
                      <a:pt x="447" y="187"/>
                      <a:pt x="449" y="187"/>
                    </a:cubicBezTo>
                    <a:cubicBezTo>
                      <a:pt x="453" y="186"/>
                      <a:pt x="455" y="182"/>
                      <a:pt x="455" y="176"/>
                    </a:cubicBezTo>
                    <a:cubicBezTo>
                      <a:pt x="455" y="165"/>
                      <a:pt x="450" y="158"/>
                      <a:pt x="444" y="152"/>
                    </a:cubicBezTo>
                    <a:cubicBezTo>
                      <a:pt x="441" y="149"/>
                      <a:pt x="439" y="147"/>
                      <a:pt x="439" y="142"/>
                    </a:cubicBezTo>
                    <a:cubicBezTo>
                      <a:pt x="443" y="142"/>
                      <a:pt x="445" y="140"/>
                      <a:pt x="448" y="137"/>
                    </a:cubicBezTo>
                    <a:cubicBezTo>
                      <a:pt x="450" y="135"/>
                      <a:pt x="455" y="132"/>
                      <a:pt x="456" y="130"/>
                    </a:cubicBezTo>
                    <a:cubicBezTo>
                      <a:pt x="460" y="122"/>
                      <a:pt x="462" y="118"/>
                      <a:pt x="469" y="112"/>
                    </a:cubicBezTo>
                    <a:cubicBezTo>
                      <a:pt x="469" y="112"/>
                      <a:pt x="480" y="100"/>
                      <a:pt x="470" y="94"/>
                    </a:cubicBezTo>
                    <a:cubicBezTo>
                      <a:pt x="467" y="91"/>
                      <a:pt x="478" y="90"/>
                      <a:pt x="485" y="87"/>
                    </a:cubicBezTo>
                    <a:cubicBezTo>
                      <a:pt x="492" y="82"/>
                      <a:pt x="494" y="67"/>
                      <a:pt x="500" y="61"/>
                    </a:cubicBezTo>
                    <a:cubicBezTo>
                      <a:pt x="500" y="54"/>
                      <a:pt x="500" y="54"/>
                      <a:pt x="500" y="54"/>
                    </a:cubicBezTo>
                    <a:cubicBezTo>
                      <a:pt x="489" y="54"/>
                      <a:pt x="487" y="62"/>
                      <a:pt x="478" y="62"/>
                    </a:cubicBezTo>
                    <a:cubicBezTo>
                      <a:pt x="469" y="62"/>
                      <a:pt x="465" y="52"/>
                      <a:pt x="462" y="48"/>
                    </a:cubicBezTo>
                    <a:cubicBezTo>
                      <a:pt x="457" y="43"/>
                      <a:pt x="444" y="42"/>
                      <a:pt x="440" y="36"/>
                    </a:cubicBezTo>
                    <a:cubicBezTo>
                      <a:pt x="430" y="21"/>
                      <a:pt x="431" y="0"/>
                      <a:pt x="406" y="0"/>
                    </a:cubicBezTo>
                    <a:cubicBezTo>
                      <a:pt x="370" y="0"/>
                      <a:pt x="383" y="48"/>
                      <a:pt x="356" y="38"/>
                    </a:cubicBezTo>
                    <a:cubicBezTo>
                      <a:pt x="335" y="30"/>
                      <a:pt x="314" y="45"/>
                      <a:pt x="298" y="45"/>
                    </a:cubicBezTo>
                    <a:cubicBezTo>
                      <a:pt x="280" y="45"/>
                      <a:pt x="274" y="31"/>
                      <a:pt x="257" y="31"/>
                    </a:cubicBezTo>
                    <a:cubicBezTo>
                      <a:pt x="249" y="31"/>
                      <a:pt x="237" y="41"/>
                      <a:pt x="231" y="22"/>
                    </a:cubicBezTo>
                    <a:cubicBezTo>
                      <a:pt x="229" y="18"/>
                      <a:pt x="212" y="15"/>
                      <a:pt x="206" y="15"/>
                    </a:cubicBezTo>
                    <a:cubicBezTo>
                      <a:pt x="197" y="15"/>
                      <a:pt x="201" y="36"/>
                      <a:pt x="185" y="36"/>
                    </a:cubicBezTo>
                    <a:cubicBezTo>
                      <a:pt x="173" y="36"/>
                      <a:pt x="161" y="28"/>
                      <a:pt x="153" y="28"/>
                    </a:cubicBezTo>
                    <a:cubicBezTo>
                      <a:pt x="149" y="28"/>
                      <a:pt x="144" y="34"/>
                      <a:pt x="142" y="35"/>
                    </a:cubicBezTo>
                    <a:cubicBezTo>
                      <a:pt x="128" y="43"/>
                      <a:pt x="110" y="43"/>
                      <a:pt x="99" y="54"/>
                    </a:cubicBezTo>
                    <a:cubicBezTo>
                      <a:pt x="94" y="58"/>
                      <a:pt x="103" y="74"/>
                      <a:pt x="80" y="71"/>
                    </a:cubicBezTo>
                    <a:cubicBezTo>
                      <a:pt x="71" y="70"/>
                      <a:pt x="70" y="87"/>
                      <a:pt x="56" y="89"/>
                    </a:cubicBezTo>
                    <a:cubicBezTo>
                      <a:pt x="56" y="122"/>
                      <a:pt x="38" y="135"/>
                      <a:pt x="11" y="135"/>
                    </a:cubicBezTo>
                    <a:cubicBezTo>
                      <a:pt x="7" y="135"/>
                      <a:pt x="1" y="148"/>
                      <a:pt x="0" y="154"/>
                    </a:cubicBezTo>
                    <a:cubicBezTo>
                      <a:pt x="7" y="156"/>
                      <a:pt x="9" y="157"/>
                      <a:pt x="10" y="164"/>
                    </a:cubicBezTo>
                    <a:cubicBezTo>
                      <a:pt x="9" y="165"/>
                      <a:pt x="9" y="165"/>
                      <a:pt x="9" y="165"/>
                    </a:cubicBezTo>
                    <a:cubicBezTo>
                      <a:pt x="9" y="170"/>
                      <a:pt x="12" y="169"/>
                      <a:pt x="16" y="170"/>
                    </a:cubicBezTo>
                    <a:cubicBezTo>
                      <a:pt x="20" y="171"/>
                      <a:pt x="18" y="175"/>
                      <a:pt x="20" y="177"/>
                    </a:cubicBezTo>
                    <a:cubicBezTo>
                      <a:pt x="24" y="181"/>
                      <a:pt x="27" y="181"/>
                      <a:pt x="33" y="183"/>
                    </a:cubicBezTo>
                    <a:cubicBezTo>
                      <a:pt x="38" y="182"/>
                      <a:pt x="40" y="178"/>
                      <a:pt x="45" y="178"/>
                    </a:cubicBezTo>
                    <a:cubicBezTo>
                      <a:pt x="47" y="178"/>
                      <a:pt x="54" y="183"/>
                      <a:pt x="54" y="186"/>
                    </a:cubicBezTo>
                    <a:cubicBezTo>
                      <a:pt x="54" y="193"/>
                      <a:pt x="43" y="192"/>
                      <a:pt x="43" y="200"/>
                    </a:cubicBezTo>
                    <a:cubicBezTo>
                      <a:pt x="43" y="203"/>
                      <a:pt x="47" y="204"/>
                      <a:pt x="47" y="207"/>
                    </a:cubicBezTo>
                    <a:cubicBezTo>
                      <a:pt x="47" y="211"/>
                      <a:pt x="44" y="210"/>
                      <a:pt x="41" y="210"/>
                    </a:cubicBezTo>
                    <a:cubicBezTo>
                      <a:pt x="41" y="213"/>
                      <a:pt x="41" y="213"/>
                      <a:pt x="41" y="213"/>
                    </a:cubicBezTo>
                    <a:cubicBezTo>
                      <a:pt x="42" y="216"/>
                      <a:pt x="41" y="218"/>
                      <a:pt x="42" y="222"/>
                    </a:cubicBezTo>
                    <a:cubicBezTo>
                      <a:pt x="43" y="223"/>
                      <a:pt x="46" y="223"/>
                      <a:pt x="47" y="223"/>
                    </a:cubicBezTo>
                    <a:cubicBezTo>
                      <a:pt x="52" y="225"/>
                      <a:pt x="54" y="229"/>
                      <a:pt x="59" y="230"/>
                    </a:cubicBezTo>
                    <a:cubicBezTo>
                      <a:pt x="65" y="231"/>
                      <a:pt x="68" y="230"/>
                      <a:pt x="72" y="233"/>
                    </a:cubicBezTo>
                    <a:cubicBezTo>
                      <a:pt x="75" y="237"/>
                      <a:pt x="78" y="235"/>
                      <a:pt x="82" y="237"/>
                    </a:cubicBezTo>
                    <a:cubicBezTo>
                      <a:pt x="85" y="239"/>
                      <a:pt x="85" y="241"/>
                      <a:pt x="86" y="243"/>
                    </a:cubicBezTo>
                    <a:cubicBezTo>
                      <a:pt x="87" y="245"/>
                      <a:pt x="89" y="243"/>
                      <a:pt x="90" y="244"/>
                    </a:cubicBezTo>
                    <a:cubicBezTo>
                      <a:pt x="95" y="246"/>
                      <a:pt x="97" y="251"/>
                      <a:pt x="104" y="251"/>
                    </a:cubicBezTo>
                    <a:cubicBezTo>
                      <a:pt x="108" y="251"/>
                      <a:pt x="112" y="251"/>
                      <a:pt x="116" y="251"/>
                    </a:cubicBezTo>
                    <a:cubicBezTo>
                      <a:pt x="119" y="251"/>
                      <a:pt x="119" y="249"/>
                      <a:pt x="121" y="249"/>
                    </a:cubicBezTo>
                    <a:cubicBezTo>
                      <a:pt x="123" y="249"/>
                      <a:pt x="124" y="254"/>
                      <a:pt x="124" y="256"/>
                    </a:cubicBezTo>
                    <a:cubicBezTo>
                      <a:pt x="128" y="254"/>
                      <a:pt x="129" y="248"/>
                      <a:pt x="136" y="248"/>
                    </a:cubicBezTo>
                    <a:cubicBezTo>
                      <a:pt x="143" y="248"/>
                      <a:pt x="145" y="252"/>
                      <a:pt x="150" y="252"/>
                    </a:cubicBezTo>
                    <a:cubicBezTo>
                      <a:pt x="154" y="252"/>
                      <a:pt x="164" y="244"/>
                      <a:pt x="166" y="243"/>
                    </a:cubicBezTo>
                    <a:cubicBezTo>
                      <a:pt x="168" y="241"/>
                      <a:pt x="168" y="240"/>
                      <a:pt x="169" y="239"/>
                    </a:cubicBezTo>
                    <a:cubicBezTo>
                      <a:pt x="172" y="237"/>
                      <a:pt x="175" y="240"/>
                      <a:pt x="179" y="239"/>
                    </a:cubicBezTo>
                    <a:cubicBezTo>
                      <a:pt x="181" y="236"/>
                      <a:pt x="181" y="236"/>
                      <a:pt x="181" y="236"/>
                    </a:cubicBezTo>
                    <a:cubicBezTo>
                      <a:pt x="183" y="236"/>
                      <a:pt x="183" y="236"/>
                      <a:pt x="183" y="236"/>
                    </a:cubicBezTo>
                    <a:cubicBezTo>
                      <a:pt x="185" y="246"/>
                      <a:pt x="191" y="245"/>
                      <a:pt x="199" y="248"/>
                    </a:cubicBezTo>
                    <a:cubicBezTo>
                      <a:pt x="201" y="253"/>
                      <a:pt x="205" y="255"/>
                      <a:pt x="205" y="261"/>
                    </a:cubicBezTo>
                    <a:cubicBezTo>
                      <a:pt x="205" y="272"/>
                      <a:pt x="198" y="272"/>
                      <a:pt x="198" y="283"/>
                    </a:cubicBezTo>
                    <a:cubicBezTo>
                      <a:pt x="198" y="284"/>
                      <a:pt x="198" y="286"/>
                      <a:pt x="199" y="286"/>
                    </a:cubicBezTo>
                    <a:cubicBezTo>
                      <a:pt x="201" y="286"/>
                      <a:pt x="203" y="285"/>
                      <a:pt x="205" y="285"/>
                    </a:cubicBezTo>
                    <a:cubicBezTo>
                      <a:pt x="207" y="285"/>
                      <a:pt x="208" y="293"/>
                      <a:pt x="211" y="293"/>
                    </a:cubicBezTo>
                    <a:cubicBezTo>
                      <a:pt x="211" y="299"/>
                      <a:pt x="214" y="305"/>
                      <a:pt x="220" y="305"/>
                    </a:cubicBezTo>
                    <a:cubicBezTo>
                      <a:pt x="222" y="305"/>
                      <a:pt x="223" y="305"/>
                      <a:pt x="225" y="305"/>
                    </a:cubicBezTo>
                    <a:cubicBezTo>
                      <a:pt x="226" y="305"/>
                      <a:pt x="226" y="305"/>
                      <a:pt x="226" y="305"/>
                    </a:cubicBezTo>
                    <a:cubicBezTo>
                      <a:pt x="226" y="307"/>
                      <a:pt x="228" y="308"/>
                      <a:pt x="228" y="308"/>
                    </a:cubicBezTo>
                    <a:cubicBezTo>
                      <a:pt x="229" y="308"/>
                      <a:pt x="230" y="306"/>
                      <a:pt x="230" y="305"/>
                    </a:cubicBezTo>
                    <a:cubicBezTo>
                      <a:pt x="230" y="302"/>
                      <a:pt x="230" y="301"/>
                      <a:pt x="230" y="298"/>
                    </a:cubicBezTo>
                    <a:cubicBezTo>
                      <a:pt x="230" y="298"/>
                      <a:pt x="236" y="296"/>
                      <a:pt x="237" y="296"/>
                    </a:cubicBezTo>
                    <a:cubicBezTo>
                      <a:pt x="247" y="296"/>
                      <a:pt x="247" y="296"/>
                      <a:pt x="247" y="296"/>
                    </a:cubicBezTo>
                    <a:cubicBezTo>
                      <a:pt x="251" y="298"/>
                      <a:pt x="254" y="292"/>
                      <a:pt x="258" y="292"/>
                    </a:cubicBezTo>
                    <a:cubicBezTo>
                      <a:pt x="263" y="292"/>
                      <a:pt x="265" y="295"/>
                      <a:pt x="270" y="295"/>
                    </a:cubicBezTo>
                    <a:cubicBezTo>
                      <a:pt x="270" y="303"/>
                      <a:pt x="276" y="305"/>
                      <a:pt x="280" y="306"/>
                    </a:cubicBezTo>
                    <a:cubicBezTo>
                      <a:pt x="280" y="306"/>
                      <a:pt x="280" y="306"/>
                      <a:pt x="280" y="306"/>
                    </a:cubicBezTo>
                    <a:cubicBezTo>
                      <a:pt x="285" y="309"/>
                      <a:pt x="289" y="307"/>
                      <a:pt x="294" y="310"/>
                    </a:cubicBezTo>
                    <a:cubicBezTo>
                      <a:pt x="294" y="311"/>
                      <a:pt x="293" y="317"/>
                      <a:pt x="296" y="317"/>
                    </a:cubicBezTo>
                    <a:cubicBezTo>
                      <a:pt x="299" y="317"/>
                      <a:pt x="297" y="313"/>
                      <a:pt x="299" y="311"/>
                    </a:cubicBezTo>
                    <a:cubicBezTo>
                      <a:pt x="301" y="309"/>
                      <a:pt x="307" y="308"/>
                      <a:pt x="309" y="307"/>
                    </a:cubicBezTo>
                    <a:cubicBezTo>
                      <a:pt x="315" y="304"/>
                      <a:pt x="320" y="305"/>
                      <a:pt x="324" y="302"/>
                    </a:cubicBezTo>
                    <a:cubicBezTo>
                      <a:pt x="324" y="302"/>
                      <a:pt x="327" y="296"/>
                      <a:pt x="327" y="296"/>
                    </a:cubicBezTo>
                    <a:cubicBezTo>
                      <a:pt x="330" y="296"/>
                      <a:pt x="331" y="299"/>
                      <a:pt x="334" y="299"/>
                    </a:cubicBezTo>
                    <a:cubicBezTo>
                      <a:pt x="348" y="299"/>
                      <a:pt x="351" y="291"/>
                      <a:pt x="359" y="286"/>
                    </a:cubicBezTo>
                    <a:cubicBezTo>
                      <a:pt x="361" y="285"/>
                      <a:pt x="362" y="284"/>
                      <a:pt x="363" y="281"/>
                    </a:cubicBezTo>
                    <a:cubicBezTo>
                      <a:pt x="370" y="281"/>
                      <a:pt x="372" y="270"/>
                      <a:pt x="375" y="265"/>
                    </a:cubicBezTo>
                    <a:cubicBezTo>
                      <a:pt x="376" y="261"/>
                      <a:pt x="384" y="250"/>
                      <a:pt x="388" y="249"/>
                    </a:cubicBezTo>
                    <a:cubicBezTo>
                      <a:pt x="388" y="243"/>
                      <a:pt x="393" y="240"/>
                      <a:pt x="393" y="231"/>
                    </a:cubicBezTo>
                    <a:cubicBezTo>
                      <a:pt x="393" y="219"/>
                      <a:pt x="390" y="215"/>
                      <a:pt x="385" y="207"/>
                    </a:cubicBezTo>
                    <a:cubicBezTo>
                      <a:pt x="384" y="205"/>
                      <a:pt x="384" y="202"/>
                      <a:pt x="381" y="20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4" name="Freeform 65">
                <a:extLst>
                  <a:ext uri="{FF2B5EF4-FFF2-40B4-BE49-F238E27FC236}">
                    <a16:creationId xmlns:a16="http://schemas.microsoft.com/office/drawing/2014/main" id="{AD5E349C-783F-4CAC-908C-278C51E9FCE0}"/>
                  </a:ext>
                </a:extLst>
              </p:cNvPr>
              <p:cNvSpPr>
                <a:spLocks/>
              </p:cNvSpPr>
              <p:nvPr/>
            </p:nvSpPr>
            <p:spPr bwMode="auto">
              <a:xfrm>
                <a:off x="7949109" y="1328468"/>
                <a:ext cx="70635" cy="30980"/>
              </a:xfrm>
              <a:custGeom>
                <a:avLst/>
                <a:gdLst>
                  <a:gd name="T0" fmla="*/ 3 w 29"/>
                  <a:gd name="T1" fmla="*/ 13 h 13"/>
                  <a:gd name="T2" fmla="*/ 0 w 29"/>
                  <a:gd name="T3" fmla="*/ 10 h 13"/>
                  <a:gd name="T4" fmla="*/ 14 w 29"/>
                  <a:gd name="T5" fmla="*/ 0 h 13"/>
                  <a:gd name="T6" fmla="*/ 29 w 29"/>
                  <a:gd name="T7" fmla="*/ 7 h 13"/>
                  <a:gd name="T8" fmla="*/ 3 w 29"/>
                  <a:gd name="T9" fmla="*/ 13 h 13"/>
                </a:gdLst>
                <a:ahLst/>
                <a:cxnLst>
                  <a:cxn ang="0">
                    <a:pos x="T0" y="T1"/>
                  </a:cxn>
                  <a:cxn ang="0">
                    <a:pos x="T2" y="T3"/>
                  </a:cxn>
                  <a:cxn ang="0">
                    <a:pos x="T4" y="T5"/>
                  </a:cxn>
                  <a:cxn ang="0">
                    <a:pos x="T6" y="T7"/>
                  </a:cxn>
                  <a:cxn ang="0">
                    <a:pos x="T8" y="T9"/>
                  </a:cxn>
                </a:cxnLst>
                <a:rect l="0" t="0" r="r" b="b"/>
                <a:pathLst>
                  <a:path w="29" h="13">
                    <a:moveTo>
                      <a:pt x="3" y="13"/>
                    </a:moveTo>
                    <a:cubicBezTo>
                      <a:pt x="1" y="13"/>
                      <a:pt x="0" y="11"/>
                      <a:pt x="0" y="10"/>
                    </a:cubicBezTo>
                    <a:cubicBezTo>
                      <a:pt x="0" y="5"/>
                      <a:pt x="9" y="0"/>
                      <a:pt x="14" y="0"/>
                    </a:cubicBezTo>
                    <a:cubicBezTo>
                      <a:pt x="18" y="0"/>
                      <a:pt x="29" y="3"/>
                      <a:pt x="29" y="7"/>
                    </a:cubicBezTo>
                    <a:cubicBezTo>
                      <a:pt x="29" y="11"/>
                      <a:pt x="6" y="13"/>
                      <a:pt x="3"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5" name="Freeform 66">
                <a:extLst>
                  <a:ext uri="{FF2B5EF4-FFF2-40B4-BE49-F238E27FC236}">
                    <a16:creationId xmlns:a16="http://schemas.microsoft.com/office/drawing/2014/main" id="{4DE06CB3-11E2-4BC4-A71A-6998D92C616C}"/>
                  </a:ext>
                </a:extLst>
              </p:cNvPr>
              <p:cNvSpPr>
                <a:spLocks/>
              </p:cNvSpPr>
              <p:nvPr/>
            </p:nvSpPr>
            <p:spPr bwMode="auto">
              <a:xfrm>
                <a:off x="7735967" y="1386710"/>
                <a:ext cx="29741" cy="14870"/>
              </a:xfrm>
              <a:custGeom>
                <a:avLst/>
                <a:gdLst>
                  <a:gd name="T0" fmla="*/ 9 w 12"/>
                  <a:gd name="T1" fmla="*/ 6 h 6"/>
                  <a:gd name="T2" fmla="*/ 12 w 12"/>
                  <a:gd name="T3" fmla="*/ 4 h 6"/>
                  <a:gd name="T4" fmla="*/ 10 w 12"/>
                  <a:gd name="T5" fmla="*/ 0 h 6"/>
                  <a:gd name="T6" fmla="*/ 0 w 12"/>
                  <a:gd name="T7" fmla="*/ 0 h 6"/>
                  <a:gd name="T8" fmla="*/ 9 w 12"/>
                  <a:gd name="T9" fmla="*/ 6 h 6"/>
                </a:gdLst>
                <a:ahLst/>
                <a:cxnLst>
                  <a:cxn ang="0">
                    <a:pos x="T0" y="T1"/>
                  </a:cxn>
                  <a:cxn ang="0">
                    <a:pos x="T2" y="T3"/>
                  </a:cxn>
                  <a:cxn ang="0">
                    <a:pos x="T4" y="T5"/>
                  </a:cxn>
                  <a:cxn ang="0">
                    <a:pos x="T6" y="T7"/>
                  </a:cxn>
                  <a:cxn ang="0">
                    <a:pos x="T8" y="T9"/>
                  </a:cxn>
                </a:cxnLst>
                <a:rect l="0" t="0" r="r" b="b"/>
                <a:pathLst>
                  <a:path w="12" h="6">
                    <a:moveTo>
                      <a:pt x="9" y="6"/>
                    </a:moveTo>
                    <a:cubicBezTo>
                      <a:pt x="10" y="6"/>
                      <a:pt x="12" y="5"/>
                      <a:pt x="12" y="4"/>
                    </a:cubicBezTo>
                    <a:cubicBezTo>
                      <a:pt x="12" y="2"/>
                      <a:pt x="10" y="1"/>
                      <a:pt x="10" y="0"/>
                    </a:cubicBezTo>
                    <a:cubicBezTo>
                      <a:pt x="0" y="0"/>
                      <a:pt x="0" y="0"/>
                      <a:pt x="0" y="0"/>
                    </a:cubicBezTo>
                    <a:cubicBezTo>
                      <a:pt x="2" y="4"/>
                      <a:pt x="5" y="6"/>
                      <a:pt x="9"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6" name="Freeform 67">
                <a:extLst>
                  <a:ext uri="{FF2B5EF4-FFF2-40B4-BE49-F238E27FC236}">
                    <a16:creationId xmlns:a16="http://schemas.microsoft.com/office/drawing/2014/main" id="{E36374EB-7502-473E-A6A8-995F343FC4F0}"/>
                  </a:ext>
                </a:extLst>
              </p:cNvPr>
              <p:cNvSpPr>
                <a:spLocks/>
              </p:cNvSpPr>
              <p:nvPr/>
            </p:nvSpPr>
            <p:spPr bwMode="auto">
              <a:xfrm>
                <a:off x="7082907" y="1163654"/>
                <a:ext cx="14870" cy="14870"/>
              </a:xfrm>
              <a:custGeom>
                <a:avLst/>
                <a:gdLst>
                  <a:gd name="T0" fmla="*/ 6 w 6"/>
                  <a:gd name="T1" fmla="*/ 3 h 6"/>
                  <a:gd name="T2" fmla="*/ 3 w 6"/>
                  <a:gd name="T3" fmla="*/ 0 h 6"/>
                  <a:gd name="T4" fmla="*/ 0 w 6"/>
                  <a:gd name="T5" fmla="*/ 4 h 6"/>
                  <a:gd name="T6" fmla="*/ 3 w 6"/>
                  <a:gd name="T7" fmla="*/ 6 h 6"/>
                  <a:gd name="T8" fmla="*/ 6 w 6"/>
                  <a:gd name="T9" fmla="*/ 2 h 6"/>
                  <a:gd name="T10" fmla="*/ 5 w 6"/>
                  <a:gd name="T11" fmla="*/ 2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3" y="0"/>
                      <a:pt x="3" y="0"/>
                      <a:pt x="3" y="0"/>
                    </a:cubicBezTo>
                    <a:cubicBezTo>
                      <a:pt x="2" y="1"/>
                      <a:pt x="0" y="2"/>
                      <a:pt x="0" y="4"/>
                    </a:cubicBezTo>
                    <a:cubicBezTo>
                      <a:pt x="0" y="6"/>
                      <a:pt x="1" y="6"/>
                      <a:pt x="3" y="6"/>
                    </a:cubicBezTo>
                    <a:cubicBezTo>
                      <a:pt x="5" y="6"/>
                      <a:pt x="5" y="4"/>
                      <a:pt x="6" y="2"/>
                    </a:cubicBezTo>
                    <a:cubicBezTo>
                      <a:pt x="5" y="2"/>
                      <a:pt x="5" y="2"/>
                      <a:pt x="5" y="2"/>
                    </a:cubicBezTo>
                    <a:lnTo>
                      <a:pt x="6"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7" name="Freeform 68">
                <a:extLst>
                  <a:ext uri="{FF2B5EF4-FFF2-40B4-BE49-F238E27FC236}">
                    <a16:creationId xmlns:a16="http://schemas.microsoft.com/office/drawing/2014/main" id="{8BF65489-1CA9-4F51-81C3-0A317C9CEB67}"/>
                  </a:ext>
                </a:extLst>
              </p:cNvPr>
              <p:cNvSpPr>
                <a:spLocks/>
              </p:cNvSpPr>
              <p:nvPr/>
            </p:nvSpPr>
            <p:spPr bwMode="auto">
              <a:xfrm>
                <a:off x="6613250" y="1215700"/>
                <a:ext cx="29741" cy="19827"/>
              </a:xfrm>
              <a:custGeom>
                <a:avLst/>
                <a:gdLst>
                  <a:gd name="T0" fmla="*/ 12 w 12"/>
                  <a:gd name="T1" fmla="*/ 6 h 8"/>
                  <a:gd name="T2" fmla="*/ 6 w 12"/>
                  <a:gd name="T3" fmla="*/ 8 h 8"/>
                  <a:gd name="T4" fmla="*/ 0 w 12"/>
                  <a:gd name="T5" fmla="*/ 4 h 8"/>
                  <a:gd name="T6" fmla="*/ 6 w 12"/>
                  <a:gd name="T7" fmla="*/ 0 h 8"/>
                  <a:gd name="T8" fmla="*/ 12 w 12"/>
                  <a:gd name="T9" fmla="*/ 4 h 8"/>
                  <a:gd name="T10" fmla="*/ 10 w 12"/>
                  <a:gd name="T11" fmla="*/ 8 h 8"/>
                  <a:gd name="T12" fmla="*/ 12 w 12"/>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2" y="6"/>
                    </a:moveTo>
                    <a:cubicBezTo>
                      <a:pt x="10" y="7"/>
                      <a:pt x="8" y="8"/>
                      <a:pt x="6" y="8"/>
                    </a:cubicBezTo>
                    <a:cubicBezTo>
                      <a:pt x="3" y="8"/>
                      <a:pt x="0" y="7"/>
                      <a:pt x="0" y="4"/>
                    </a:cubicBezTo>
                    <a:cubicBezTo>
                      <a:pt x="0" y="1"/>
                      <a:pt x="3" y="0"/>
                      <a:pt x="6" y="0"/>
                    </a:cubicBezTo>
                    <a:cubicBezTo>
                      <a:pt x="10" y="0"/>
                      <a:pt x="12" y="1"/>
                      <a:pt x="12" y="4"/>
                    </a:cubicBezTo>
                    <a:cubicBezTo>
                      <a:pt x="12" y="6"/>
                      <a:pt x="11" y="7"/>
                      <a:pt x="10" y="8"/>
                    </a:cubicBezTo>
                    <a:lnTo>
                      <a:pt x="12"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8" name="Freeform 69">
                <a:extLst>
                  <a:ext uri="{FF2B5EF4-FFF2-40B4-BE49-F238E27FC236}">
                    <a16:creationId xmlns:a16="http://schemas.microsoft.com/office/drawing/2014/main" id="{244965C4-BBBC-4F5B-AB89-485B6EFA9889}"/>
                  </a:ext>
                </a:extLst>
              </p:cNvPr>
              <p:cNvSpPr>
                <a:spLocks/>
              </p:cNvSpPr>
              <p:nvPr/>
            </p:nvSpPr>
            <p:spPr bwMode="auto">
              <a:xfrm>
                <a:off x="6364170" y="1012471"/>
                <a:ext cx="121442" cy="65678"/>
              </a:xfrm>
              <a:custGeom>
                <a:avLst/>
                <a:gdLst>
                  <a:gd name="T0" fmla="*/ 5 w 50"/>
                  <a:gd name="T1" fmla="*/ 27 h 27"/>
                  <a:gd name="T2" fmla="*/ 0 w 50"/>
                  <a:gd name="T3" fmla="*/ 23 h 27"/>
                  <a:gd name="T4" fmla="*/ 5 w 50"/>
                  <a:gd name="T5" fmla="*/ 17 h 27"/>
                  <a:gd name="T6" fmla="*/ 26 w 50"/>
                  <a:gd name="T7" fmla="*/ 0 h 27"/>
                  <a:gd name="T8" fmla="*/ 30 w 50"/>
                  <a:gd name="T9" fmla="*/ 0 h 27"/>
                  <a:gd name="T10" fmla="*/ 29 w 50"/>
                  <a:gd name="T11" fmla="*/ 6 h 27"/>
                  <a:gd name="T12" fmla="*/ 34 w 50"/>
                  <a:gd name="T13" fmla="*/ 3 h 27"/>
                  <a:gd name="T14" fmla="*/ 50 w 50"/>
                  <a:gd name="T15" fmla="*/ 14 h 27"/>
                  <a:gd name="T16" fmla="*/ 30 w 50"/>
                  <a:gd name="T17" fmla="*/ 22 h 27"/>
                  <a:gd name="T18" fmla="*/ 20 w 50"/>
                  <a:gd name="T19" fmla="*/ 23 h 27"/>
                  <a:gd name="T20" fmla="*/ 5 w 5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5" y="27"/>
                    </a:moveTo>
                    <a:cubicBezTo>
                      <a:pt x="1" y="27"/>
                      <a:pt x="0" y="26"/>
                      <a:pt x="0" y="23"/>
                    </a:cubicBezTo>
                    <a:cubicBezTo>
                      <a:pt x="0" y="18"/>
                      <a:pt x="4" y="18"/>
                      <a:pt x="5" y="17"/>
                    </a:cubicBezTo>
                    <a:cubicBezTo>
                      <a:pt x="12" y="10"/>
                      <a:pt x="15" y="0"/>
                      <a:pt x="26" y="0"/>
                    </a:cubicBezTo>
                    <a:cubicBezTo>
                      <a:pt x="29" y="0"/>
                      <a:pt x="29" y="0"/>
                      <a:pt x="30" y="0"/>
                    </a:cubicBezTo>
                    <a:cubicBezTo>
                      <a:pt x="30" y="4"/>
                      <a:pt x="31" y="4"/>
                      <a:pt x="29" y="6"/>
                    </a:cubicBezTo>
                    <a:cubicBezTo>
                      <a:pt x="31" y="5"/>
                      <a:pt x="32" y="3"/>
                      <a:pt x="34" y="3"/>
                    </a:cubicBezTo>
                    <a:cubicBezTo>
                      <a:pt x="38" y="3"/>
                      <a:pt x="50" y="10"/>
                      <a:pt x="50" y="14"/>
                    </a:cubicBezTo>
                    <a:cubicBezTo>
                      <a:pt x="50" y="21"/>
                      <a:pt x="35" y="22"/>
                      <a:pt x="30" y="22"/>
                    </a:cubicBezTo>
                    <a:cubicBezTo>
                      <a:pt x="29" y="22"/>
                      <a:pt x="20" y="23"/>
                      <a:pt x="20" y="23"/>
                    </a:cubicBezTo>
                    <a:lnTo>
                      <a:pt x="5" y="2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9" name="Freeform 70">
                <a:extLst>
                  <a:ext uri="{FF2B5EF4-FFF2-40B4-BE49-F238E27FC236}">
                    <a16:creationId xmlns:a16="http://schemas.microsoft.com/office/drawing/2014/main" id="{CA1EE8D3-8177-4714-A851-786AC63B7CE0}"/>
                  </a:ext>
                </a:extLst>
              </p:cNvPr>
              <p:cNvSpPr>
                <a:spLocks/>
              </p:cNvSpPr>
              <p:nvPr/>
            </p:nvSpPr>
            <p:spPr bwMode="auto">
              <a:xfrm>
                <a:off x="6195639" y="977773"/>
                <a:ext cx="45851" cy="24784"/>
              </a:xfrm>
              <a:custGeom>
                <a:avLst/>
                <a:gdLst>
                  <a:gd name="T0" fmla="*/ 8 w 19"/>
                  <a:gd name="T1" fmla="*/ 0 h 10"/>
                  <a:gd name="T2" fmla="*/ 19 w 19"/>
                  <a:gd name="T3" fmla="*/ 4 h 10"/>
                  <a:gd name="T4" fmla="*/ 5 w 19"/>
                  <a:gd name="T5" fmla="*/ 10 h 10"/>
                  <a:gd name="T6" fmla="*/ 0 w 19"/>
                  <a:gd name="T7" fmla="*/ 3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9" y="0"/>
                      <a:pt x="17" y="4"/>
                      <a:pt x="19" y="4"/>
                    </a:cubicBezTo>
                    <a:cubicBezTo>
                      <a:pt x="18" y="9"/>
                      <a:pt x="9" y="10"/>
                      <a:pt x="5" y="10"/>
                    </a:cubicBezTo>
                    <a:cubicBezTo>
                      <a:pt x="4" y="10"/>
                      <a:pt x="0" y="5"/>
                      <a:pt x="0" y="3"/>
                    </a:cubicBezTo>
                    <a:cubicBezTo>
                      <a:pt x="0" y="0"/>
                      <a:pt x="6" y="0"/>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0" name="Freeform 71">
                <a:extLst>
                  <a:ext uri="{FF2B5EF4-FFF2-40B4-BE49-F238E27FC236}">
                    <a16:creationId xmlns:a16="http://schemas.microsoft.com/office/drawing/2014/main" id="{7C84E6E3-34FB-41AA-8923-0A38DD5BA19C}"/>
                  </a:ext>
                </a:extLst>
              </p:cNvPr>
              <p:cNvSpPr>
                <a:spLocks/>
              </p:cNvSpPr>
              <p:nvPr/>
            </p:nvSpPr>
            <p:spPr bwMode="auto">
              <a:xfrm>
                <a:off x="6210509" y="924488"/>
                <a:ext cx="166053" cy="117725"/>
              </a:xfrm>
              <a:custGeom>
                <a:avLst/>
                <a:gdLst>
                  <a:gd name="T0" fmla="*/ 65 w 68"/>
                  <a:gd name="T1" fmla="*/ 44 h 48"/>
                  <a:gd name="T2" fmla="*/ 59 w 68"/>
                  <a:gd name="T3" fmla="*/ 48 h 48"/>
                  <a:gd name="T4" fmla="*/ 27 w 68"/>
                  <a:gd name="T5" fmla="*/ 43 h 48"/>
                  <a:gd name="T6" fmla="*/ 12 w 68"/>
                  <a:gd name="T7" fmla="*/ 33 h 48"/>
                  <a:gd name="T8" fmla="*/ 33 w 68"/>
                  <a:gd name="T9" fmla="*/ 24 h 48"/>
                  <a:gd name="T10" fmla="*/ 21 w 68"/>
                  <a:gd name="T11" fmla="*/ 23 h 48"/>
                  <a:gd name="T12" fmla="*/ 0 w 68"/>
                  <a:gd name="T13" fmla="*/ 17 h 48"/>
                  <a:gd name="T14" fmla="*/ 30 w 68"/>
                  <a:gd name="T15" fmla="*/ 0 h 48"/>
                  <a:gd name="T16" fmla="*/ 47 w 68"/>
                  <a:gd name="T17" fmla="*/ 11 h 48"/>
                  <a:gd name="T18" fmla="*/ 44 w 68"/>
                  <a:gd name="T19" fmla="*/ 12 h 48"/>
                  <a:gd name="T20" fmla="*/ 44 w 68"/>
                  <a:gd name="T21" fmla="*/ 17 h 48"/>
                  <a:gd name="T22" fmla="*/ 39 w 68"/>
                  <a:gd name="T23" fmla="*/ 23 h 48"/>
                  <a:gd name="T24" fmla="*/ 45 w 68"/>
                  <a:gd name="T25" fmla="*/ 23 h 48"/>
                  <a:gd name="T26" fmla="*/ 53 w 68"/>
                  <a:gd name="T27" fmla="*/ 26 h 48"/>
                  <a:gd name="T28" fmla="*/ 59 w 68"/>
                  <a:gd name="T29" fmla="*/ 26 h 48"/>
                  <a:gd name="T30" fmla="*/ 68 w 68"/>
                  <a:gd name="T31" fmla="*/ 31 h 48"/>
                  <a:gd name="T32" fmla="*/ 66 w 68"/>
                  <a:gd name="T33" fmla="*/ 37 h 48"/>
                  <a:gd name="T34" fmla="*/ 60 w 68"/>
                  <a:gd name="T35" fmla="*/ 41 h 48"/>
                  <a:gd name="T36" fmla="*/ 65 w 68"/>
                  <a:gd name="T3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48">
                    <a:moveTo>
                      <a:pt x="65" y="44"/>
                    </a:moveTo>
                    <a:cubicBezTo>
                      <a:pt x="65" y="47"/>
                      <a:pt x="61" y="48"/>
                      <a:pt x="59" y="48"/>
                    </a:cubicBezTo>
                    <a:cubicBezTo>
                      <a:pt x="46" y="48"/>
                      <a:pt x="37" y="43"/>
                      <a:pt x="27" y="43"/>
                    </a:cubicBezTo>
                    <a:cubicBezTo>
                      <a:pt x="23" y="43"/>
                      <a:pt x="16" y="35"/>
                      <a:pt x="12" y="33"/>
                    </a:cubicBezTo>
                    <a:cubicBezTo>
                      <a:pt x="21" y="30"/>
                      <a:pt x="24" y="27"/>
                      <a:pt x="33" y="24"/>
                    </a:cubicBezTo>
                    <a:cubicBezTo>
                      <a:pt x="30" y="24"/>
                      <a:pt x="23" y="23"/>
                      <a:pt x="21" y="23"/>
                    </a:cubicBezTo>
                    <a:cubicBezTo>
                      <a:pt x="13" y="23"/>
                      <a:pt x="8" y="21"/>
                      <a:pt x="0" y="17"/>
                    </a:cubicBezTo>
                    <a:cubicBezTo>
                      <a:pt x="12" y="14"/>
                      <a:pt x="16" y="0"/>
                      <a:pt x="30" y="0"/>
                    </a:cubicBezTo>
                    <a:cubicBezTo>
                      <a:pt x="38" y="0"/>
                      <a:pt x="43" y="8"/>
                      <a:pt x="47" y="11"/>
                    </a:cubicBezTo>
                    <a:cubicBezTo>
                      <a:pt x="45" y="13"/>
                      <a:pt x="45" y="12"/>
                      <a:pt x="44" y="12"/>
                    </a:cubicBezTo>
                    <a:cubicBezTo>
                      <a:pt x="44" y="15"/>
                      <a:pt x="44" y="16"/>
                      <a:pt x="44" y="17"/>
                    </a:cubicBezTo>
                    <a:cubicBezTo>
                      <a:pt x="44" y="19"/>
                      <a:pt x="41" y="21"/>
                      <a:pt x="39" y="23"/>
                    </a:cubicBezTo>
                    <a:cubicBezTo>
                      <a:pt x="41" y="22"/>
                      <a:pt x="42" y="23"/>
                      <a:pt x="45" y="23"/>
                    </a:cubicBezTo>
                    <a:cubicBezTo>
                      <a:pt x="48" y="23"/>
                      <a:pt x="50" y="26"/>
                      <a:pt x="53" y="26"/>
                    </a:cubicBezTo>
                    <a:cubicBezTo>
                      <a:pt x="55" y="26"/>
                      <a:pt x="57" y="26"/>
                      <a:pt x="59" y="26"/>
                    </a:cubicBezTo>
                    <a:cubicBezTo>
                      <a:pt x="65" y="26"/>
                      <a:pt x="65" y="28"/>
                      <a:pt x="68" y="31"/>
                    </a:cubicBezTo>
                    <a:cubicBezTo>
                      <a:pt x="66" y="34"/>
                      <a:pt x="66" y="34"/>
                      <a:pt x="66" y="37"/>
                    </a:cubicBezTo>
                    <a:cubicBezTo>
                      <a:pt x="66" y="40"/>
                      <a:pt x="62" y="40"/>
                      <a:pt x="60" y="41"/>
                    </a:cubicBezTo>
                    <a:cubicBezTo>
                      <a:pt x="62" y="41"/>
                      <a:pt x="65" y="42"/>
                      <a:pt x="65" y="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1" name="Freeform 72">
                <a:extLst>
                  <a:ext uri="{FF2B5EF4-FFF2-40B4-BE49-F238E27FC236}">
                    <a16:creationId xmlns:a16="http://schemas.microsoft.com/office/drawing/2014/main" id="{13AFFAF9-70D6-46EE-B971-13079D941FD0}"/>
                  </a:ext>
                </a:extLst>
              </p:cNvPr>
              <p:cNvSpPr>
                <a:spLocks/>
              </p:cNvSpPr>
              <p:nvPr/>
            </p:nvSpPr>
            <p:spPr bwMode="auto">
              <a:xfrm>
                <a:off x="6283623" y="1110368"/>
                <a:ext cx="18588" cy="14870"/>
              </a:xfrm>
              <a:custGeom>
                <a:avLst/>
                <a:gdLst>
                  <a:gd name="T0" fmla="*/ 0 w 8"/>
                  <a:gd name="T1" fmla="*/ 3 h 6"/>
                  <a:gd name="T2" fmla="*/ 4 w 8"/>
                  <a:gd name="T3" fmla="*/ 0 h 6"/>
                  <a:gd name="T4" fmla="*/ 8 w 8"/>
                  <a:gd name="T5" fmla="*/ 0 h 6"/>
                  <a:gd name="T6" fmla="*/ 3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1" y="2"/>
                      <a:pt x="3" y="1"/>
                      <a:pt x="4" y="0"/>
                    </a:cubicBezTo>
                    <a:cubicBezTo>
                      <a:pt x="8" y="0"/>
                      <a:pt x="8" y="0"/>
                      <a:pt x="8" y="0"/>
                    </a:cubicBezTo>
                    <a:cubicBezTo>
                      <a:pt x="8" y="4"/>
                      <a:pt x="6" y="6"/>
                      <a:pt x="3" y="6"/>
                    </a:cubicBezTo>
                    <a:cubicBezTo>
                      <a:pt x="1" y="6"/>
                      <a:pt x="0" y="5"/>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2" name="Freeform 73">
                <a:extLst>
                  <a:ext uri="{FF2B5EF4-FFF2-40B4-BE49-F238E27FC236}">
                    <a16:creationId xmlns:a16="http://schemas.microsoft.com/office/drawing/2014/main" id="{79B381EA-22A2-4B42-AE08-354948D1562C}"/>
                  </a:ext>
                </a:extLst>
              </p:cNvPr>
              <p:cNvSpPr>
                <a:spLocks/>
              </p:cNvSpPr>
              <p:nvPr/>
            </p:nvSpPr>
            <p:spPr bwMode="auto">
              <a:xfrm>
                <a:off x="6178290" y="929445"/>
                <a:ext cx="27262" cy="7435"/>
              </a:xfrm>
              <a:custGeom>
                <a:avLst/>
                <a:gdLst>
                  <a:gd name="T0" fmla="*/ 11 w 11"/>
                  <a:gd name="T1" fmla="*/ 2 h 3"/>
                  <a:gd name="T2" fmla="*/ 0 w 11"/>
                  <a:gd name="T3" fmla="*/ 0 h 3"/>
                  <a:gd name="T4" fmla="*/ 10 w 11"/>
                  <a:gd name="T5" fmla="*/ 0 h 3"/>
                  <a:gd name="T6" fmla="*/ 11 w 11"/>
                  <a:gd name="T7" fmla="*/ 2 h 3"/>
                </a:gdLst>
                <a:ahLst/>
                <a:cxnLst>
                  <a:cxn ang="0">
                    <a:pos x="T0" y="T1"/>
                  </a:cxn>
                  <a:cxn ang="0">
                    <a:pos x="T2" y="T3"/>
                  </a:cxn>
                  <a:cxn ang="0">
                    <a:pos x="T4" y="T5"/>
                  </a:cxn>
                  <a:cxn ang="0">
                    <a:pos x="T6" y="T7"/>
                  </a:cxn>
                </a:cxnLst>
                <a:rect l="0" t="0" r="r" b="b"/>
                <a:pathLst>
                  <a:path w="11" h="3">
                    <a:moveTo>
                      <a:pt x="11" y="2"/>
                    </a:moveTo>
                    <a:cubicBezTo>
                      <a:pt x="7" y="3"/>
                      <a:pt x="1" y="3"/>
                      <a:pt x="0" y="0"/>
                    </a:cubicBezTo>
                    <a:cubicBezTo>
                      <a:pt x="10" y="0"/>
                      <a:pt x="10" y="0"/>
                      <a:pt x="10"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3" name="Freeform 74">
                <a:extLst>
                  <a:ext uri="{FF2B5EF4-FFF2-40B4-BE49-F238E27FC236}">
                    <a16:creationId xmlns:a16="http://schemas.microsoft.com/office/drawing/2014/main" id="{915C8F78-B209-4819-BE02-30424CFBCF3B}"/>
                  </a:ext>
                </a:extLst>
              </p:cNvPr>
              <p:cNvSpPr>
                <a:spLocks/>
              </p:cNvSpPr>
              <p:nvPr/>
            </p:nvSpPr>
            <p:spPr bwMode="auto">
              <a:xfrm>
                <a:off x="6507918" y="1063279"/>
                <a:ext cx="24784" cy="9914"/>
              </a:xfrm>
              <a:custGeom>
                <a:avLst/>
                <a:gdLst>
                  <a:gd name="T0" fmla="*/ 10 w 10"/>
                  <a:gd name="T1" fmla="*/ 0 h 4"/>
                  <a:gd name="T2" fmla="*/ 6 w 10"/>
                  <a:gd name="T3" fmla="*/ 4 h 4"/>
                  <a:gd name="T4" fmla="*/ 0 w 10"/>
                  <a:gd name="T5" fmla="*/ 1 h 4"/>
                  <a:gd name="T6" fmla="*/ 10 w 10"/>
                  <a:gd name="T7" fmla="*/ 0 h 4"/>
                </a:gdLst>
                <a:ahLst/>
                <a:cxnLst>
                  <a:cxn ang="0">
                    <a:pos x="T0" y="T1"/>
                  </a:cxn>
                  <a:cxn ang="0">
                    <a:pos x="T2" y="T3"/>
                  </a:cxn>
                  <a:cxn ang="0">
                    <a:pos x="T4" y="T5"/>
                  </a:cxn>
                  <a:cxn ang="0">
                    <a:pos x="T6" y="T7"/>
                  </a:cxn>
                </a:cxnLst>
                <a:rect l="0" t="0" r="r" b="b"/>
                <a:pathLst>
                  <a:path w="10" h="4">
                    <a:moveTo>
                      <a:pt x="10" y="0"/>
                    </a:moveTo>
                    <a:cubicBezTo>
                      <a:pt x="9" y="2"/>
                      <a:pt x="8" y="4"/>
                      <a:pt x="6" y="4"/>
                    </a:cubicBezTo>
                    <a:cubicBezTo>
                      <a:pt x="2" y="4"/>
                      <a:pt x="1" y="2"/>
                      <a:pt x="0" y="1"/>
                    </a:cubicBezTo>
                    <a:cubicBezTo>
                      <a:pt x="6" y="0"/>
                      <a:pt x="7" y="1"/>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4" name="Freeform 75">
                <a:extLst>
                  <a:ext uri="{FF2B5EF4-FFF2-40B4-BE49-F238E27FC236}">
                    <a16:creationId xmlns:a16="http://schemas.microsoft.com/office/drawing/2014/main" id="{B859DAD3-4E97-4A6D-A77E-09A345390161}"/>
                  </a:ext>
                </a:extLst>
              </p:cNvPr>
              <p:cNvSpPr>
                <a:spLocks/>
              </p:cNvSpPr>
              <p:nvPr/>
            </p:nvSpPr>
            <p:spPr bwMode="auto">
              <a:xfrm>
                <a:off x="5261281" y="946794"/>
                <a:ext cx="141269" cy="40894"/>
              </a:xfrm>
              <a:custGeom>
                <a:avLst/>
                <a:gdLst>
                  <a:gd name="T0" fmla="*/ 49 w 58"/>
                  <a:gd name="T1" fmla="*/ 8 h 17"/>
                  <a:gd name="T2" fmla="*/ 37 w 58"/>
                  <a:gd name="T3" fmla="*/ 11 h 17"/>
                  <a:gd name="T4" fmla="*/ 32 w 58"/>
                  <a:gd name="T5" fmla="*/ 17 h 17"/>
                  <a:gd name="T6" fmla="*/ 29 w 58"/>
                  <a:gd name="T7" fmla="*/ 14 h 17"/>
                  <a:gd name="T8" fmla="*/ 29 w 58"/>
                  <a:gd name="T9" fmla="*/ 14 h 17"/>
                  <a:gd name="T10" fmla="*/ 21 w 58"/>
                  <a:gd name="T11" fmla="*/ 11 h 17"/>
                  <a:gd name="T12" fmla="*/ 27 w 58"/>
                  <a:gd name="T13" fmla="*/ 8 h 17"/>
                  <a:gd name="T14" fmla="*/ 22 w 58"/>
                  <a:gd name="T15" fmla="*/ 8 h 17"/>
                  <a:gd name="T16" fmla="*/ 26 w 58"/>
                  <a:gd name="T17" fmla="*/ 5 h 17"/>
                  <a:gd name="T18" fmla="*/ 19 w 58"/>
                  <a:gd name="T19" fmla="*/ 3 h 17"/>
                  <a:gd name="T20" fmla="*/ 6 w 58"/>
                  <a:gd name="T21" fmla="*/ 6 h 17"/>
                  <a:gd name="T22" fmla="*/ 0 w 58"/>
                  <a:gd name="T23" fmla="*/ 5 h 17"/>
                  <a:gd name="T24" fmla="*/ 22 w 58"/>
                  <a:gd name="T25" fmla="*/ 0 h 17"/>
                  <a:gd name="T26" fmla="*/ 39 w 58"/>
                  <a:gd name="T27" fmla="*/ 4 h 17"/>
                  <a:gd name="T28" fmla="*/ 49 w 58"/>
                  <a:gd name="T29" fmla="*/ 0 h 17"/>
                  <a:gd name="T30" fmla="*/ 58 w 58"/>
                  <a:gd name="T31" fmla="*/ 3 h 17"/>
                  <a:gd name="T32" fmla="*/ 50 w 58"/>
                  <a:gd name="T33" fmla="*/ 8 h 17"/>
                  <a:gd name="T34" fmla="*/ 47 w 58"/>
                  <a:gd name="T35" fmla="*/ 8 h 17"/>
                  <a:gd name="T36" fmla="*/ 47 w 58"/>
                  <a:gd name="T37" fmla="*/ 11 h 17"/>
                  <a:gd name="T38" fmla="*/ 49 w 58"/>
                  <a:gd name="T3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17">
                    <a:moveTo>
                      <a:pt x="49" y="8"/>
                    </a:moveTo>
                    <a:cubicBezTo>
                      <a:pt x="45" y="12"/>
                      <a:pt x="42" y="8"/>
                      <a:pt x="37" y="11"/>
                    </a:cubicBezTo>
                    <a:cubicBezTo>
                      <a:pt x="35" y="12"/>
                      <a:pt x="34" y="17"/>
                      <a:pt x="32" y="17"/>
                    </a:cubicBezTo>
                    <a:cubicBezTo>
                      <a:pt x="30" y="17"/>
                      <a:pt x="29" y="15"/>
                      <a:pt x="29" y="14"/>
                    </a:cubicBezTo>
                    <a:cubicBezTo>
                      <a:pt x="29" y="14"/>
                      <a:pt x="29" y="14"/>
                      <a:pt x="29" y="14"/>
                    </a:cubicBezTo>
                    <a:cubicBezTo>
                      <a:pt x="24" y="14"/>
                      <a:pt x="22" y="13"/>
                      <a:pt x="21" y="11"/>
                    </a:cubicBezTo>
                    <a:cubicBezTo>
                      <a:pt x="23" y="10"/>
                      <a:pt x="24" y="9"/>
                      <a:pt x="27" y="8"/>
                    </a:cubicBezTo>
                    <a:cubicBezTo>
                      <a:pt x="24" y="8"/>
                      <a:pt x="23" y="8"/>
                      <a:pt x="22" y="8"/>
                    </a:cubicBezTo>
                    <a:cubicBezTo>
                      <a:pt x="23" y="7"/>
                      <a:pt x="24" y="6"/>
                      <a:pt x="26" y="5"/>
                    </a:cubicBezTo>
                    <a:cubicBezTo>
                      <a:pt x="23" y="4"/>
                      <a:pt x="22" y="3"/>
                      <a:pt x="19" y="3"/>
                    </a:cubicBezTo>
                    <a:cubicBezTo>
                      <a:pt x="16" y="3"/>
                      <a:pt x="11" y="6"/>
                      <a:pt x="6" y="6"/>
                    </a:cubicBezTo>
                    <a:cubicBezTo>
                      <a:pt x="4" y="6"/>
                      <a:pt x="2" y="6"/>
                      <a:pt x="0" y="5"/>
                    </a:cubicBezTo>
                    <a:cubicBezTo>
                      <a:pt x="3" y="1"/>
                      <a:pt x="16" y="0"/>
                      <a:pt x="22" y="0"/>
                    </a:cubicBezTo>
                    <a:cubicBezTo>
                      <a:pt x="29" y="0"/>
                      <a:pt x="33" y="4"/>
                      <a:pt x="39" y="4"/>
                    </a:cubicBezTo>
                    <a:cubicBezTo>
                      <a:pt x="43" y="4"/>
                      <a:pt x="45" y="0"/>
                      <a:pt x="49" y="0"/>
                    </a:cubicBezTo>
                    <a:cubicBezTo>
                      <a:pt x="53" y="0"/>
                      <a:pt x="56" y="2"/>
                      <a:pt x="58" y="3"/>
                    </a:cubicBezTo>
                    <a:cubicBezTo>
                      <a:pt x="57" y="8"/>
                      <a:pt x="54" y="5"/>
                      <a:pt x="50" y="8"/>
                    </a:cubicBezTo>
                    <a:cubicBezTo>
                      <a:pt x="49" y="8"/>
                      <a:pt x="48" y="8"/>
                      <a:pt x="47" y="8"/>
                    </a:cubicBezTo>
                    <a:cubicBezTo>
                      <a:pt x="47" y="11"/>
                      <a:pt x="47" y="11"/>
                      <a:pt x="47" y="11"/>
                    </a:cubicBezTo>
                    <a:lnTo>
                      <a:pt x="49"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5" name="Freeform 76">
                <a:extLst>
                  <a:ext uri="{FF2B5EF4-FFF2-40B4-BE49-F238E27FC236}">
                    <a16:creationId xmlns:a16="http://schemas.microsoft.com/office/drawing/2014/main" id="{07476CA9-0ACC-4AFC-9D6E-12F7DB1C6005}"/>
                  </a:ext>
                </a:extLst>
              </p:cNvPr>
              <p:cNvSpPr>
                <a:spLocks/>
              </p:cNvSpPr>
              <p:nvPr/>
            </p:nvSpPr>
            <p:spPr bwMode="auto">
              <a:xfrm>
                <a:off x="5630563" y="917053"/>
                <a:ext cx="48329" cy="32219"/>
              </a:xfrm>
              <a:custGeom>
                <a:avLst/>
                <a:gdLst>
                  <a:gd name="T0" fmla="*/ 5 w 20"/>
                  <a:gd name="T1" fmla="*/ 13 h 13"/>
                  <a:gd name="T2" fmla="*/ 0 w 20"/>
                  <a:gd name="T3" fmla="*/ 9 h 13"/>
                  <a:gd name="T4" fmla="*/ 16 w 20"/>
                  <a:gd name="T5" fmla="*/ 0 h 13"/>
                  <a:gd name="T6" fmla="*/ 20 w 20"/>
                  <a:gd name="T7" fmla="*/ 10 h 13"/>
                  <a:gd name="T8" fmla="*/ 5 w 20"/>
                  <a:gd name="T9" fmla="*/ 13 h 13"/>
                </a:gdLst>
                <a:ahLst/>
                <a:cxnLst>
                  <a:cxn ang="0">
                    <a:pos x="T0" y="T1"/>
                  </a:cxn>
                  <a:cxn ang="0">
                    <a:pos x="T2" y="T3"/>
                  </a:cxn>
                  <a:cxn ang="0">
                    <a:pos x="T4" y="T5"/>
                  </a:cxn>
                  <a:cxn ang="0">
                    <a:pos x="T6" y="T7"/>
                  </a:cxn>
                  <a:cxn ang="0">
                    <a:pos x="T8" y="T9"/>
                  </a:cxn>
                </a:cxnLst>
                <a:rect l="0" t="0" r="r" b="b"/>
                <a:pathLst>
                  <a:path w="20" h="13">
                    <a:moveTo>
                      <a:pt x="5" y="13"/>
                    </a:moveTo>
                    <a:cubicBezTo>
                      <a:pt x="1" y="13"/>
                      <a:pt x="0" y="12"/>
                      <a:pt x="0" y="9"/>
                    </a:cubicBezTo>
                    <a:cubicBezTo>
                      <a:pt x="0" y="5"/>
                      <a:pt x="12" y="0"/>
                      <a:pt x="16" y="0"/>
                    </a:cubicBezTo>
                    <a:cubicBezTo>
                      <a:pt x="20" y="10"/>
                      <a:pt x="20" y="10"/>
                      <a:pt x="20" y="10"/>
                    </a:cubicBezTo>
                    <a:cubicBezTo>
                      <a:pt x="18" y="11"/>
                      <a:pt x="7" y="13"/>
                      <a:pt x="5"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6" name="Freeform 77">
                <a:extLst>
                  <a:ext uri="{FF2B5EF4-FFF2-40B4-BE49-F238E27FC236}">
                    <a16:creationId xmlns:a16="http://schemas.microsoft.com/office/drawing/2014/main" id="{2AC0A1CC-EDF7-455F-9324-AACA72053970}"/>
                  </a:ext>
                </a:extLst>
              </p:cNvPr>
              <p:cNvSpPr>
                <a:spLocks/>
              </p:cNvSpPr>
              <p:nvPr/>
            </p:nvSpPr>
            <p:spPr bwMode="auto">
              <a:xfrm>
                <a:off x="5564886" y="939359"/>
                <a:ext cx="53286" cy="30980"/>
              </a:xfrm>
              <a:custGeom>
                <a:avLst/>
                <a:gdLst>
                  <a:gd name="T0" fmla="*/ 22 w 22"/>
                  <a:gd name="T1" fmla="*/ 2 h 13"/>
                  <a:gd name="T2" fmla="*/ 22 w 22"/>
                  <a:gd name="T3" fmla="*/ 7 h 13"/>
                  <a:gd name="T4" fmla="*/ 14 w 22"/>
                  <a:gd name="T5" fmla="*/ 8 h 13"/>
                  <a:gd name="T6" fmla="*/ 16 w 22"/>
                  <a:gd name="T7" fmla="*/ 11 h 13"/>
                  <a:gd name="T8" fmla="*/ 0 w 22"/>
                  <a:gd name="T9" fmla="*/ 11 h 13"/>
                  <a:gd name="T10" fmla="*/ 6 w 22"/>
                  <a:gd name="T11" fmla="*/ 4 h 13"/>
                  <a:gd name="T12" fmla="*/ 6 w 22"/>
                  <a:gd name="T13" fmla="*/ 0 h 13"/>
                  <a:gd name="T14" fmla="*/ 15 w 22"/>
                  <a:gd name="T15" fmla="*/ 0 h 13"/>
                  <a:gd name="T16" fmla="*/ 12 w 22"/>
                  <a:gd name="T17" fmla="*/ 2 h 13"/>
                  <a:gd name="T18" fmla="*/ 22 w 22"/>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
                    <a:moveTo>
                      <a:pt x="22" y="2"/>
                    </a:moveTo>
                    <a:cubicBezTo>
                      <a:pt x="22" y="5"/>
                      <a:pt x="22" y="5"/>
                      <a:pt x="22" y="7"/>
                    </a:cubicBezTo>
                    <a:cubicBezTo>
                      <a:pt x="20" y="9"/>
                      <a:pt x="17" y="8"/>
                      <a:pt x="14" y="8"/>
                    </a:cubicBezTo>
                    <a:cubicBezTo>
                      <a:pt x="16" y="11"/>
                      <a:pt x="16" y="11"/>
                      <a:pt x="16" y="11"/>
                    </a:cubicBezTo>
                    <a:cubicBezTo>
                      <a:pt x="14" y="12"/>
                      <a:pt x="0" y="13"/>
                      <a:pt x="0" y="11"/>
                    </a:cubicBezTo>
                    <a:cubicBezTo>
                      <a:pt x="0" y="7"/>
                      <a:pt x="2" y="5"/>
                      <a:pt x="6" y="4"/>
                    </a:cubicBezTo>
                    <a:cubicBezTo>
                      <a:pt x="6" y="1"/>
                      <a:pt x="6" y="1"/>
                      <a:pt x="6" y="0"/>
                    </a:cubicBezTo>
                    <a:cubicBezTo>
                      <a:pt x="15" y="0"/>
                      <a:pt x="15" y="0"/>
                      <a:pt x="15" y="0"/>
                    </a:cubicBezTo>
                    <a:cubicBezTo>
                      <a:pt x="15" y="1"/>
                      <a:pt x="13" y="2"/>
                      <a:pt x="12" y="2"/>
                    </a:cubicBezTo>
                    <a:cubicBezTo>
                      <a:pt x="14" y="3"/>
                      <a:pt x="19" y="3"/>
                      <a:pt x="22"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7" name="Freeform 78">
                <a:extLst>
                  <a:ext uri="{FF2B5EF4-FFF2-40B4-BE49-F238E27FC236}">
                    <a16:creationId xmlns:a16="http://schemas.microsoft.com/office/drawing/2014/main" id="{5DCBA327-7CD8-4547-A1DF-C91BBF3315BF}"/>
                  </a:ext>
                </a:extLst>
              </p:cNvPr>
              <p:cNvSpPr>
                <a:spLocks/>
              </p:cNvSpPr>
              <p:nvPr/>
            </p:nvSpPr>
            <p:spPr bwMode="auto">
              <a:xfrm>
                <a:off x="5493012" y="965381"/>
                <a:ext cx="57003" cy="19827"/>
              </a:xfrm>
              <a:custGeom>
                <a:avLst/>
                <a:gdLst>
                  <a:gd name="T0" fmla="*/ 13 w 23"/>
                  <a:gd name="T1" fmla="*/ 8 h 8"/>
                  <a:gd name="T2" fmla="*/ 8 w 23"/>
                  <a:gd name="T3" fmla="*/ 5 h 8"/>
                  <a:gd name="T4" fmla="*/ 3 w 23"/>
                  <a:gd name="T5" fmla="*/ 8 h 8"/>
                  <a:gd name="T6" fmla="*/ 0 w 23"/>
                  <a:gd name="T7" fmla="*/ 6 h 8"/>
                  <a:gd name="T8" fmla="*/ 15 w 23"/>
                  <a:gd name="T9" fmla="*/ 0 h 8"/>
                  <a:gd name="T10" fmla="*/ 23 w 23"/>
                  <a:gd name="T11" fmla="*/ 3 h 8"/>
                  <a:gd name="T12" fmla="*/ 13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3" y="8"/>
                    </a:moveTo>
                    <a:cubicBezTo>
                      <a:pt x="12" y="8"/>
                      <a:pt x="9" y="5"/>
                      <a:pt x="8" y="5"/>
                    </a:cubicBezTo>
                    <a:cubicBezTo>
                      <a:pt x="7" y="8"/>
                      <a:pt x="6" y="8"/>
                      <a:pt x="3" y="8"/>
                    </a:cubicBezTo>
                    <a:cubicBezTo>
                      <a:pt x="2" y="8"/>
                      <a:pt x="0" y="7"/>
                      <a:pt x="0" y="6"/>
                    </a:cubicBezTo>
                    <a:cubicBezTo>
                      <a:pt x="0" y="2"/>
                      <a:pt x="12" y="0"/>
                      <a:pt x="15" y="0"/>
                    </a:cubicBezTo>
                    <a:cubicBezTo>
                      <a:pt x="18" y="0"/>
                      <a:pt x="21" y="1"/>
                      <a:pt x="23" y="3"/>
                    </a:cubicBezTo>
                    <a:cubicBezTo>
                      <a:pt x="17" y="3"/>
                      <a:pt x="17" y="8"/>
                      <a:pt x="1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8" name="Freeform 79">
                <a:extLst>
                  <a:ext uri="{FF2B5EF4-FFF2-40B4-BE49-F238E27FC236}">
                    <a16:creationId xmlns:a16="http://schemas.microsoft.com/office/drawing/2014/main" id="{B6323CFE-B072-4FDC-BD86-0765F13B3A35}"/>
                  </a:ext>
                </a:extLst>
              </p:cNvPr>
              <p:cNvSpPr>
                <a:spLocks/>
              </p:cNvSpPr>
              <p:nvPr/>
            </p:nvSpPr>
            <p:spPr bwMode="auto">
              <a:xfrm>
                <a:off x="5462032" y="902183"/>
                <a:ext cx="85505" cy="58243"/>
              </a:xfrm>
              <a:custGeom>
                <a:avLst/>
                <a:gdLst>
                  <a:gd name="T0" fmla="*/ 26 w 35"/>
                  <a:gd name="T1" fmla="*/ 20 h 24"/>
                  <a:gd name="T2" fmla="*/ 15 w 35"/>
                  <a:gd name="T3" fmla="*/ 24 h 24"/>
                  <a:gd name="T4" fmla="*/ 0 w 35"/>
                  <a:gd name="T5" fmla="*/ 18 h 24"/>
                  <a:gd name="T6" fmla="*/ 4 w 35"/>
                  <a:gd name="T7" fmla="*/ 15 h 24"/>
                  <a:gd name="T8" fmla="*/ 16 w 35"/>
                  <a:gd name="T9" fmla="*/ 15 h 24"/>
                  <a:gd name="T10" fmla="*/ 11 w 35"/>
                  <a:gd name="T11" fmla="*/ 14 h 24"/>
                  <a:gd name="T12" fmla="*/ 11 w 35"/>
                  <a:gd name="T13" fmla="*/ 11 h 24"/>
                  <a:gd name="T14" fmla="*/ 29 w 35"/>
                  <a:gd name="T15" fmla="*/ 5 h 24"/>
                  <a:gd name="T16" fmla="*/ 33 w 35"/>
                  <a:gd name="T17" fmla="*/ 0 h 24"/>
                  <a:gd name="T18" fmla="*/ 34 w 35"/>
                  <a:gd name="T19" fmla="*/ 4 h 24"/>
                  <a:gd name="T20" fmla="*/ 32 w 35"/>
                  <a:gd name="T21" fmla="*/ 7 h 24"/>
                  <a:gd name="T22" fmla="*/ 19 w 35"/>
                  <a:gd name="T23" fmla="*/ 15 h 24"/>
                  <a:gd name="T24" fmla="*/ 35 w 35"/>
                  <a:gd name="T25" fmla="*/ 19 h 24"/>
                  <a:gd name="T26" fmla="*/ 26 w 35"/>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4">
                    <a:moveTo>
                      <a:pt x="26" y="20"/>
                    </a:moveTo>
                    <a:cubicBezTo>
                      <a:pt x="23" y="20"/>
                      <a:pt x="18" y="24"/>
                      <a:pt x="15" y="24"/>
                    </a:cubicBezTo>
                    <a:cubicBezTo>
                      <a:pt x="13" y="24"/>
                      <a:pt x="1" y="18"/>
                      <a:pt x="0" y="18"/>
                    </a:cubicBezTo>
                    <a:cubicBezTo>
                      <a:pt x="2" y="17"/>
                      <a:pt x="3" y="16"/>
                      <a:pt x="4" y="15"/>
                    </a:cubicBezTo>
                    <a:cubicBezTo>
                      <a:pt x="16" y="15"/>
                      <a:pt x="16" y="15"/>
                      <a:pt x="16" y="15"/>
                    </a:cubicBezTo>
                    <a:cubicBezTo>
                      <a:pt x="13" y="14"/>
                      <a:pt x="14" y="13"/>
                      <a:pt x="11" y="14"/>
                    </a:cubicBezTo>
                    <a:cubicBezTo>
                      <a:pt x="11" y="11"/>
                      <a:pt x="11" y="11"/>
                      <a:pt x="11" y="11"/>
                    </a:cubicBezTo>
                    <a:cubicBezTo>
                      <a:pt x="20" y="11"/>
                      <a:pt x="20" y="5"/>
                      <a:pt x="29" y="5"/>
                    </a:cubicBezTo>
                    <a:cubicBezTo>
                      <a:pt x="29" y="2"/>
                      <a:pt x="31" y="0"/>
                      <a:pt x="33" y="0"/>
                    </a:cubicBezTo>
                    <a:cubicBezTo>
                      <a:pt x="34" y="0"/>
                      <a:pt x="34" y="3"/>
                      <a:pt x="34" y="4"/>
                    </a:cubicBezTo>
                    <a:cubicBezTo>
                      <a:pt x="33" y="4"/>
                      <a:pt x="32" y="6"/>
                      <a:pt x="32" y="7"/>
                    </a:cubicBezTo>
                    <a:cubicBezTo>
                      <a:pt x="27" y="10"/>
                      <a:pt x="21" y="12"/>
                      <a:pt x="19" y="15"/>
                    </a:cubicBezTo>
                    <a:cubicBezTo>
                      <a:pt x="27" y="16"/>
                      <a:pt x="29" y="16"/>
                      <a:pt x="35" y="19"/>
                    </a:cubicBezTo>
                    <a:cubicBezTo>
                      <a:pt x="33" y="21"/>
                      <a:pt x="29" y="20"/>
                      <a:pt x="26"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9" name="Freeform 144">
                <a:extLst>
                  <a:ext uri="{FF2B5EF4-FFF2-40B4-BE49-F238E27FC236}">
                    <a16:creationId xmlns:a16="http://schemas.microsoft.com/office/drawing/2014/main" id="{DA2C89F3-1124-4B06-8184-6145EA640FA6}"/>
                  </a:ext>
                </a:extLst>
              </p:cNvPr>
              <p:cNvSpPr>
                <a:spLocks/>
              </p:cNvSpPr>
              <p:nvPr/>
            </p:nvSpPr>
            <p:spPr bwMode="auto">
              <a:xfrm>
                <a:off x="7122562" y="1150023"/>
                <a:ext cx="153661" cy="58243"/>
              </a:xfrm>
              <a:custGeom>
                <a:avLst/>
                <a:gdLst>
                  <a:gd name="T0" fmla="*/ 50 w 63"/>
                  <a:gd name="T1" fmla="*/ 18 h 24"/>
                  <a:gd name="T2" fmla="*/ 43 w 63"/>
                  <a:gd name="T3" fmla="*/ 21 h 24"/>
                  <a:gd name="T4" fmla="*/ 37 w 63"/>
                  <a:gd name="T5" fmla="*/ 18 h 24"/>
                  <a:gd name="T6" fmla="*/ 32 w 63"/>
                  <a:gd name="T7" fmla="*/ 20 h 24"/>
                  <a:gd name="T8" fmla="*/ 25 w 63"/>
                  <a:gd name="T9" fmla="*/ 22 h 24"/>
                  <a:gd name="T10" fmla="*/ 20 w 63"/>
                  <a:gd name="T11" fmla="*/ 20 h 24"/>
                  <a:gd name="T12" fmla="*/ 14 w 63"/>
                  <a:gd name="T13" fmla="*/ 24 h 24"/>
                  <a:gd name="T14" fmla="*/ 0 w 63"/>
                  <a:gd name="T15" fmla="*/ 11 h 24"/>
                  <a:gd name="T16" fmla="*/ 12 w 63"/>
                  <a:gd name="T17" fmla="*/ 0 h 24"/>
                  <a:gd name="T18" fmla="*/ 30 w 63"/>
                  <a:gd name="T19" fmla="*/ 9 h 24"/>
                  <a:gd name="T20" fmla="*/ 35 w 63"/>
                  <a:gd name="T21" fmla="*/ 1 h 24"/>
                  <a:gd name="T22" fmla="*/ 63 w 63"/>
                  <a:gd name="T23" fmla="*/ 9 h 24"/>
                  <a:gd name="T24" fmla="*/ 58 w 63"/>
                  <a:gd name="T25" fmla="*/ 18 h 24"/>
                  <a:gd name="T26" fmla="*/ 50 w 63"/>
                  <a:gd name="T2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4">
                    <a:moveTo>
                      <a:pt x="50" y="18"/>
                    </a:moveTo>
                    <a:cubicBezTo>
                      <a:pt x="48" y="18"/>
                      <a:pt x="46" y="21"/>
                      <a:pt x="43" y="21"/>
                    </a:cubicBezTo>
                    <a:cubicBezTo>
                      <a:pt x="41" y="21"/>
                      <a:pt x="39" y="18"/>
                      <a:pt x="37" y="18"/>
                    </a:cubicBezTo>
                    <a:cubicBezTo>
                      <a:pt x="35" y="18"/>
                      <a:pt x="34" y="20"/>
                      <a:pt x="32" y="20"/>
                    </a:cubicBezTo>
                    <a:cubicBezTo>
                      <a:pt x="30" y="20"/>
                      <a:pt x="28" y="22"/>
                      <a:pt x="25" y="22"/>
                    </a:cubicBezTo>
                    <a:cubicBezTo>
                      <a:pt x="23" y="22"/>
                      <a:pt x="22" y="21"/>
                      <a:pt x="20" y="20"/>
                    </a:cubicBezTo>
                    <a:cubicBezTo>
                      <a:pt x="18" y="21"/>
                      <a:pt x="17" y="24"/>
                      <a:pt x="14" y="24"/>
                    </a:cubicBezTo>
                    <a:cubicBezTo>
                      <a:pt x="6" y="24"/>
                      <a:pt x="0" y="18"/>
                      <a:pt x="0" y="11"/>
                    </a:cubicBezTo>
                    <a:cubicBezTo>
                      <a:pt x="0" y="4"/>
                      <a:pt x="6" y="0"/>
                      <a:pt x="12" y="0"/>
                    </a:cubicBezTo>
                    <a:cubicBezTo>
                      <a:pt x="21" y="0"/>
                      <a:pt x="22" y="9"/>
                      <a:pt x="30" y="9"/>
                    </a:cubicBezTo>
                    <a:cubicBezTo>
                      <a:pt x="30" y="4"/>
                      <a:pt x="31" y="1"/>
                      <a:pt x="35" y="1"/>
                    </a:cubicBezTo>
                    <a:cubicBezTo>
                      <a:pt x="40" y="1"/>
                      <a:pt x="57" y="7"/>
                      <a:pt x="63" y="9"/>
                    </a:cubicBezTo>
                    <a:cubicBezTo>
                      <a:pt x="62" y="13"/>
                      <a:pt x="58" y="16"/>
                      <a:pt x="58" y="18"/>
                    </a:cubicBezTo>
                    <a:lnTo>
                      <a:pt x="50"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0" name="Freeform 157">
                <a:extLst>
                  <a:ext uri="{FF2B5EF4-FFF2-40B4-BE49-F238E27FC236}">
                    <a16:creationId xmlns:a16="http://schemas.microsoft.com/office/drawing/2014/main" id="{FA9DD923-B009-4C44-8F6D-EBAF97F04E9F}"/>
                  </a:ext>
                </a:extLst>
              </p:cNvPr>
              <p:cNvSpPr>
                <a:spLocks/>
              </p:cNvSpPr>
              <p:nvPr/>
            </p:nvSpPr>
            <p:spPr bwMode="auto">
              <a:xfrm>
                <a:off x="4816408" y="1746078"/>
                <a:ext cx="23545" cy="32219"/>
              </a:xfrm>
              <a:custGeom>
                <a:avLst/>
                <a:gdLst>
                  <a:gd name="T0" fmla="*/ 8 w 10"/>
                  <a:gd name="T1" fmla="*/ 7 h 13"/>
                  <a:gd name="T2" fmla="*/ 8 w 10"/>
                  <a:gd name="T3" fmla="*/ 10 h 13"/>
                  <a:gd name="T4" fmla="*/ 3 w 10"/>
                  <a:gd name="T5" fmla="*/ 13 h 13"/>
                  <a:gd name="T6" fmla="*/ 0 w 10"/>
                  <a:gd name="T7" fmla="*/ 9 h 13"/>
                  <a:gd name="T8" fmla="*/ 6 w 10"/>
                  <a:gd name="T9" fmla="*/ 6 h 13"/>
                  <a:gd name="T10" fmla="*/ 4 w 10"/>
                  <a:gd name="T11" fmla="*/ 3 h 13"/>
                  <a:gd name="T12" fmla="*/ 7 w 10"/>
                  <a:gd name="T13" fmla="*/ 0 h 13"/>
                  <a:gd name="T14" fmla="*/ 10 w 10"/>
                  <a:gd name="T15" fmla="*/ 3 h 13"/>
                  <a:gd name="T16" fmla="*/ 8 w 10"/>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8" y="7"/>
                    </a:moveTo>
                    <a:cubicBezTo>
                      <a:pt x="8" y="8"/>
                      <a:pt x="8" y="9"/>
                      <a:pt x="8" y="10"/>
                    </a:cubicBezTo>
                    <a:cubicBezTo>
                      <a:pt x="8" y="11"/>
                      <a:pt x="4" y="13"/>
                      <a:pt x="3" y="13"/>
                    </a:cubicBezTo>
                    <a:cubicBezTo>
                      <a:pt x="0" y="13"/>
                      <a:pt x="0" y="10"/>
                      <a:pt x="0" y="9"/>
                    </a:cubicBezTo>
                    <a:cubicBezTo>
                      <a:pt x="2" y="8"/>
                      <a:pt x="4" y="7"/>
                      <a:pt x="6" y="6"/>
                    </a:cubicBezTo>
                    <a:cubicBezTo>
                      <a:pt x="5" y="5"/>
                      <a:pt x="4" y="4"/>
                      <a:pt x="4" y="3"/>
                    </a:cubicBezTo>
                    <a:cubicBezTo>
                      <a:pt x="4" y="1"/>
                      <a:pt x="7" y="0"/>
                      <a:pt x="7" y="0"/>
                    </a:cubicBezTo>
                    <a:cubicBezTo>
                      <a:pt x="8" y="2"/>
                      <a:pt x="9" y="2"/>
                      <a:pt x="10" y="3"/>
                    </a:cubicBezTo>
                    <a:cubicBezTo>
                      <a:pt x="10" y="4"/>
                      <a:pt x="8" y="6"/>
                      <a:pt x="8"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1" name="Freeform 158">
                <a:extLst>
                  <a:ext uri="{FF2B5EF4-FFF2-40B4-BE49-F238E27FC236}">
                    <a16:creationId xmlns:a16="http://schemas.microsoft.com/office/drawing/2014/main" id="{74C78558-59AB-4F6F-9268-C074AF71702C}"/>
                  </a:ext>
                </a:extLst>
              </p:cNvPr>
              <p:cNvSpPr>
                <a:spLocks/>
              </p:cNvSpPr>
              <p:nvPr/>
            </p:nvSpPr>
            <p:spPr bwMode="auto">
              <a:xfrm>
                <a:off x="4859780" y="2360722"/>
                <a:ext cx="44611" cy="9914"/>
              </a:xfrm>
              <a:custGeom>
                <a:avLst/>
                <a:gdLst>
                  <a:gd name="T0" fmla="*/ 18 w 18"/>
                  <a:gd name="T1" fmla="*/ 2 h 4"/>
                  <a:gd name="T2" fmla="*/ 11 w 18"/>
                  <a:gd name="T3" fmla="*/ 3 h 4"/>
                  <a:gd name="T4" fmla="*/ 0 w 18"/>
                  <a:gd name="T5" fmla="*/ 1 h 4"/>
                  <a:gd name="T6" fmla="*/ 18 w 18"/>
                  <a:gd name="T7" fmla="*/ 2 h 4"/>
                </a:gdLst>
                <a:ahLst/>
                <a:cxnLst>
                  <a:cxn ang="0">
                    <a:pos x="T0" y="T1"/>
                  </a:cxn>
                  <a:cxn ang="0">
                    <a:pos x="T2" y="T3"/>
                  </a:cxn>
                  <a:cxn ang="0">
                    <a:pos x="T4" y="T5"/>
                  </a:cxn>
                  <a:cxn ang="0">
                    <a:pos x="T6" y="T7"/>
                  </a:cxn>
                </a:cxnLst>
                <a:rect l="0" t="0" r="r" b="b"/>
                <a:pathLst>
                  <a:path w="18" h="4">
                    <a:moveTo>
                      <a:pt x="18" y="2"/>
                    </a:moveTo>
                    <a:cubicBezTo>
                      <a:pt x="14" y="4"/>
                      <a:pt x="13" y="3"/>
                      <a:pt x="11" y="3"/>
                    </a:cubicBezTo>
                    <a:cubicBezTo>
                      <a:pt x="8" y="3"/>
                      <a:pt x="3" y="2"/>
                      <a:pt x="0" y="1"/>
                    </a:cubicBezTo>
                    <a:cubicBezTo>
                      <a:pt x="6" y="0"/>
                      <a:pt x="13" y="1"/>
                      <a:pt x="18"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2" name="Freeform 159">
                <a:extLst>
                  <a:ext uri="{FF2B5EF4-FFF2-40B4-BE49-F238E27FC236}">
                    <a16:creationId xmlns:a16="http://schemas.microsoft.com/office/drawing/2014/main" id="{25773D1D-3C81-40F6-AC69-15D805DE4F76}"/>
                  </a:ext>
                </a:extLst>
              </p:cNvPr>
              <p:cNvSpPr>
                <a:spLocks/>
              </p:cNvSpPr>
              <p:nvPr/>
            </p:nvSpPr>
            <p:spPr bwMode="auto">
              <a:xfrm>
                <a:off x="5028311" y="2353287"/>
                <a:ext cx="39654" cy="22306"/>
              </a:xfrm>
              <a:custGeom>
                <a:avLst/>
                <a:gdLst>
                  <a:gd name="T0" fmla="*/ 3 w 16"/>
                  <a:gd name="T1" fmla="*/ 9 h 9"/>
                  <a:gd name="T2" fmla="*/ 1 w 16"/>
                  <a:gd name="T3" fmla="*/ 7 h 9"/>
                  <a:gd name="T4" fmla="*/ 0 w 16"/>
                  <a:gd name="T5" fmla="*/ 6 h 9"/>
                  <a:gd name="T6" fmla="*/ 16 w 16"/>
                  <a:gd name="T7" fmla="*/ 0 h 9"/>
                  <a:gd name="T8" fmla="*/ 13 w 16"/>
                  <a:gd name="T9" fmla="*/ 3 h 9"/>
                  <a:gd name="T10" fmla="*/ 12 w 16"/>
                  <a:gd name="T11" fmla="*/ 6 h 9"/>
                  <a:gd name="T12" fmla="*/ 3 w 1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3" y="9"/>
                    </a:moveTo>
                    <a:cubicBezTo>
                      <a:pt x="2" y="9"/>
                      <a:pt x="1" y="8"/>
                      <a:pt x="1" y="7"/>
                    </a:cubicBezTo>
                    <a:cubicBezTo>
                      <a:pt x="1" y="7"/>
                      <a:pt x="0" y="7"/>
                      <a:pt x="0" y="6"/>
                    </a:cubicBezTo>
                    <a:cubicBezTo>
                      <a:pt x="4" y="4"/>
                      <a:pt x="12" y="1"/>
                      <a:pt x="16" y="0"/>
                    </a:cubicBezTo>
                    <a:cubicBezTo>
                      <a:pt x="16" y="3"/>
                      <a:pt x="14" y="2"/>
                      <a:pt x="13" y="3"/>
                    </a:cubicBezTo>
                    <a:cubicBezTo>
                      <a:pt x="12" y="3"/>
                      <a:pt x="12" y="5"/>
                      <a:pt x="12" y="6"/>
                    </a:cubicBezTo>
                    <a:cubicBezTo>
                      <a:pt x="11" y="7"/>
                      <a:pt x="6" y="9"/>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3" name="Freeform 161">
                <a:extLst>
                  <a:ext uri="{FF2B5EF4-FFF2-40B4-BE49-F238E27FC236}">
                    <a16:creationId xmlns:a16="http://schemas.microsoft.com/office/drawing/2014/main" id="{66F719A6-3E1B-4C95-9A80-67C81F420A80}"/>
                  </a:ext>
                </a:extLst>
              </p:cNvPr>
              <p:cNvSpPr>
                <a:spLocks/>
              </p:cNvSpPr>
              <p:nvPr/>
            </p:nvSpPr>
            <p:spPr bwMode="auto">
              <a:xfrm>
                <a:off x="5336873" y="1409016"/>
                <a:ext cx="42133" cy="32219"/>
              </a:xfrm>
              <a:custGeom>
                <a:avLst/>
                <a:gdLst>
                  <a:gd name="T0" fmla="*/ 4 w 17"/>
                  <a:gd name="T1" fmla="*/ 3 h 13"/>
                  <a:gd name="T2" fmla="*/ 7 w 17"/>
                  <a:gd name="T3" fmla="*/ 0 h 13"/>
                  <a:gd name="T4" fmla="*/ 17 w 17"/>
                  <a:gd name="T5" fmla="*/ 5 h 13"/>
                  <a:gd name="T6" fmla="*/ 17 w 17"/>
                  <a:gd name="T7" fmla="*/ 8 h 13"/>
                  <a:gd name="T8" fmla="*/ 5 w 17"/>
                  <a:gd name="T9" fmla="*/ 13 h 13"/>
                  <a:gd name="T10" fmla="*/ 0 w 17"/>
                  <a:gd name="T11" fmla="*/ 10 h 13"/>
                  <a:gd name="T12" fmla="*/ 4 w 17"/>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4" y="3"/>
                    </a:moveTo>
                    <a:cubicBezTo>
                      <a:pt x="5" y="3"/>
                      <a:pt x="6" y="0"/>
                      <a:pt x="7" y="0"/>
                    </a:cubicBezTo>
                    <a:cubicBezTo>
                      <a:pt x="11" y="0"/>
                      <a:pt x="13" y="4"/>
                      <a:pt x="17" y="5"/>
                    </a:cubicBezTo>
                    <a:cubicBezTo>
                      <a:pt x="17" y="8"/>
                      <a:pt x="17" y="8"/>
                      <a:pt x="17" y="8"/>
                    </a:cubicBezTo>
                    <a:cubicBezTo>
                      <a:pt x="13" y="10"/>
                      <a:pt x="10" y="13"/>
                      <a:pt x="5" y="13"/>
                    </a:cubicBezTo>
                    <a:cubicBezTo>
                      <a:pt x="2" y="13"/>
                      <a:pt x="0" y="13"/>
                      <a:pt x="0" y="10"/>
                    </a:cubicBezTo>
                    <a:cubicBezTo>
                      <a:pt x="0" y="9"/>
                      <a:pt x="3" y="3"/>
                      <a:pt x="4"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4" name="Freeform 162">
                <a:extLst>
                  <a:ext uri="{FF2B5EF4-FFF2-40B4-BE49-F238E27FC236}">
                    <a16:creationId xmlns:a16="http://schemas.microsoft.com/office/drawing/2014/main" id="{62912158-483D-4D31-B54D-B59D31F07DC3}"/>
                  </a:ext>
                </a:extLst>
              </p:cNvPr>
              <p:cNvSpPr>
                <a:spLocks/>
              </p:cNvSpPr>
              <p:nvPr/>
            </p:nvSpPr>
            <p:spPr bwMode="auto">
              <a:xfrm>
                <a:off x="5547537" y="1371840"/>
                <a:ext cx="33459" cy="34698"/>
              </a:xfrm>
              <a:custGeom>
                <a:avLst/>
                <a:gdLst>
                  <a:gd name="T0" fmla="*/ 14 w 14"/>
                  <a:gd name="T1" fmla="*/ 12 h 14"/>
                  <a:gd name="T2" fmla="*/ 10 w 14"/>
                  <a:gd name="T3" fmla="*/ 13 h 14"/>
                  <a:gd name="T4" fmla="*/ 0 w 14"/>
                  <a:gd name="T5" fmla="*/ 6 h 14"/>
                  <a:gd name="T6" fmla="*/ 14 w 14"/>
                  <a:gd name="T7" fmla="*/ 12 h 14"/>
                </a:gdLst>
                <a:ahLst/>
                <a:cxnLst>
                  <a:cxn ang="0">
                    <a:pos x="T0" y="T1"/>
                  </a:cxn>
                  <a:cxn ang="0">
                    <a:pos x="T2" y="T3"/>
                  </a:cxn>
                  <a:cxn ang="0">
                    <a:pos x="T4" y="T5"/>
                  </a:cxn>
                  <a:cxn ang="0">
                    <a:pos x="T6" y="T7"/>
                  </a:cxn>
                </a:cxnLst>
                <a:rect l="0" t="0" r="r" b="b"/>
                <a:pathLst>
                  <a:path w="14" h="14">
                    <a:moveTo>
                      <a:pt x="14" y="12"/>
                    </a:moveTo>
                    <a:cubicBezTo>
                      <a:pt x="14" y="14"/>
                      <a:pt x="10" y="13"/>
                      <a:pt x="10" y="13"/>
                    </a:cubicBezTo>
                    <a:cubicBezTo>
                      <a:pt x="6" y="13"/>
                      <a:pt x="0" y="10"/>
                      <a:pt x="0" y="6"/>
                    </a:cubicBezTo>
                    <a:cubicBezTo>
                      <a:pt x="0" y="0"/>
                      <a:pt x="14" y="6"/>
                      <a:pt x="14"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5" name="Freeform 163">
                <a:extLst>
                  <a:ext uri="{FF2B5EF4-FFF2-40B4-BE49-F238E27FC236}">
                    <a16:creationId xmlns:a16="http://schemas.microsoft.com/office/drawing/2014/main" id="{31A5CBDD-4874-4A8F-B8A0-B16D81804496}"/>
                  </a:ext>
                </a:extLst>
              </p:cNvPr>
              <p:cNvSpPr>
                <a:spLocks/>
              </p:cNvSpPr>
              <p:nvPr/>
            </p:nvSpPr>
            <p:spPr bwMode="auto">
              <a:xfrm>
                <a:off x="5774311" y="1259073"/>
                <a:ext cx="29741" cy="22306"/>
              </a:xfrm>
              <a:custGeom>
                <a:avLst/>
                <a:gdLst>
                  <a:gd name="T0" fmla="*/ 1 w 12"/>
                  <a:gd name="T1" fmla="*/ 9 h 9"/>
                  <a:gd name="T2" fmla="*/ 12 w 12"/>
                  <a:gd name="T3" fmla="*/ 6 h 9"/>
                  <a:gd name="T4" fmla="*/ 5 w 12"/>
                  <a:gd name="T5" fmla="*/ 0 h 9"/>
                  <a:gd name="T6" fmla="*/ 1 w 12"/>
                  <a:gd name="T7" fmla="*/ 6 h 9"/>
                  <a:gd name="T8" fmla="*/ 1 w 12"/>
                  <a:gd name="T9" fmla="*/ 9 h 9"/>
                </a:gdLst>
                <a:ahLst/>
                <a:cxnLst>
                  <a:cxn ang="0">
                    <a:pos x="T0" y="T1"/>
                  </a:cxn>
                  <a:cxn ang="0">
                    <a:pos x="T2" y="T3"/>
                  </a:cxn>
                  <a:cxn ang="0">
                    <a:pos x="T4" y="T5"/>
                  </a:cxn>
                  <a:cxn ang="0">
                    <a:pos x="T6" y="T7"/>
                  </a:cxn>
                  <a:cxn ang="0">
                    <a:pos x="T8" y="T9"/>
                  </a:cxn>
                </a:cxnLst>
                <a:rect l="0" t="0" r="r" b="b"/>
                <a:pathLst>
                  <a:path w="12" h="9">
                    <a:moveTo>
                      <a:pt x="1" y="9"/>
                    </a:moveTo>
                    <a:cubicBezTo>
                      <a:pt x="4" y="9"/>
                      <a:pt x="11" y="7"/>
                      <a:pt x="12" y="6"/>
                    </a:cubicBezTo>
                    <a:cubicBezTo>
                      <a:pt x="10" y="4"/>
                      <a:pt x="9" y="0"/>
                      <a:pt x="5" y="0"/>
                    </a:cubicBezTo>
                    <a:cubicBezTo>
                      <a:pt x="3" y="0"/>
                      <a:pt x="1" y="4"/>
                      <a:pt x="1" y="6"/>
                    </a:cubicBezTo>
                    <a:cubicBezTo>
                      <a:pt x="1" y="7"/>
                      <a:pt x="0" y="9"/>
                      <a:pt x="1"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6" name="Freeform 164">
                <a:extLst>
                  <a:ext uri="{FF2B5EF4-FFF2-40B4-BE49-F238E27FC236}">
                    <a16:creationId xmlns:a16="http://schemas.microsoft.com/office/drawing/2014/main" id="{E15AB286-A1EE-44D4-8FF2-A9751C419ABB}"/>
                  </a:ext>
                </a:extLst>
              </p:cNvPr>
              <p:cNvSpPr>
                <a:spLocks/>
              </p:cNvSpPr>
              <p:nvPr/>
            </p:nvSpPr>
            <p:spPr bwMode="auto">
              <a:xfrm>
                <a:off x="7183283" y="1240484"/>
                <a:ext cx="65678" cy="26024"/>
              </a:xfrm>
              <a:custGeom>
                <a:avLst/>
                <a:gdLst>
                  <a:gd name="T0" fmla="*/ 0 w 27"/>
                  <a:gd name="T1" fmla="*/ 8 h 11"/>
                  <a:gd name="T2" fmla="*/ 13 w 27"/>
                  <a:gd name="T3" fmla="*/ 0 h 11"/>
                  <a:gd name="T4" fmla="*/ 27 w 27"/>
                  <a:gd name="T5" fmla="*/ 11 h 11"/>
                  <a:gd name="T6" fmla="*/ 18 w 27"/>
                  <a:gd name="T7" fmla="*/ 11 h 11"/>
                  <a:gd name="T8" fmla="*/ 1 w 27"/>
                  <a:gd name="T9" fmla="*/ 7 h 11"/>
                  <a:gd name="T10" fmla="*/ 0 w 27"/>
                  <a:gd name="T11" fmla="*/ 8 h 11"/>
                </a:gdLst>
                <a:ahLst/>
                <a:cxnLst>
                  <a:cxn ang="0">
                    <a:pos x="T0" y="T1"/>
                  </a:cxn>
                  <a:cxn ang="0">
                    <a:pos x="T2" y="T3"/>
                  </a:cxn>
                  <a:cxn ang="0">
                    <a:pos x="T4" y="T5"/>
                  </a:cxn>
                  <a:cxn ang="0">
                    <a:pos x="T6" y="T7"/>
                  </a:cxn>
                  <a:cxn ang="0">
                    <a:pos x="T8" y="T9"/>
                  </a:cxn>
                  <a:cxn ang="0">
                    <a:pos x="T10" y="T11"/>
                  </a:cxn>
                </a:cxnLst>
                <a:rect l="0" t="0" r="r" b="b"/>
                <a:pathLst>
                  <a:path w="27" h="11">
                    <a:moveTo>
                      <a:pt x="0" y="8"/>
                    </a:moveTo>
                    <a:cubicBezTo>
                      <a:pt x="3" y="4"/>
                      <a:pt x="7" y="0"/>
                      <a:pt x="13" y="0"/>
                    </a:cubicBezTo>
                    <a:cubicBezTo>
                      <a:pt x="21" y="0"/>
                      <a:pt x="27" y="5"/>
                      <a:pt x="27" y="11"/>
                    </a:cubicBezTo>
                    <a:cubicBezTo>
                      <a:pt x="18" y="11"/>
                      <a:pt x="18" y="11"/>
                      <a:pt x="18" y="11"/>
                    </a:cubicBezTo>
                    <a:cubicBezTo>
                      <a:pt x="13" y="8"/>
                      <a:pt x="6" y="9"/>
                      <a:pt x="1" y="7"/>
                    </a:cubicBezTo>
                    <a:lnTo>
                      <a:pt x="0"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7" name="Freeform 165">
                <a:extLst>
                  <a:ext uri="{FF2B5EF4-FFF2-40B4-BE49-F238E27FC236}">
                    <a16:creationId xmlns:a16="http://schemas.microsoft.com/office/drawing/2014/main" id="{235732E9-242B-4CE6-9AED-D54427B9716A}"/>
                  </a:ext>
                </a:extLst>
              </p:cNvPr>
              <p:cNvSpPr>
                <a:spLocks/>
              </p:cNvSpPr>
              <p:nvPr/>
            </p:nvSpPr>
            <p:spPr bwMode="auto">
              <a:xfrm>
                <a:off x="7308442" y="1173567"/>
                <a:ext cx="90462" cy="32219"/>
              </a:xfrm>
              <a:custGeom>
                <a:avLst/>
                <a:gdLst>
                  <a:gd name="T0" fmla="*/ 0 w 37"/>
                  <a:gd name="T1" fmla="*/ 0 h 13"/>
                  <a:gd name="T2" fmla="*/ 34 w 37"/>
                  <a:gd name="T3" fmla="*/ 6 h 13"/>
                  <a:gd name="T4" fmla="*/ 37 w 37"/>
                  <a:gd name="T5" fmla="*/ 9 h 13"/>
                  <a:gd name="T6" fmla="*/ 24 w 37"/>
                  <a:gd name="T7" fmla="*/ 13 h 13"/>
                  <a:gd name="T8" fmla="*/ 3 w 37"/>
                  <a:gd name="T9" fmla="*/ 2 h 13"/>
                  <a:gd name="T10" fmla="*/ 0 w 37"/>
                  <a:gd name="T11" fmla="*/ 0 h 13"/>
                </a:gdLst>
                <a:ahLst/>
                <a:cxnLst>
                  <a:cxn ang="0">
                    <a:pos x="T0" y="T1"/>
                  </a:cxn>
                  <a:cxn ang="0">
                    <a:pos x="T2" y="T3"/>
                  </a:cxn>
                  <a:cxn ang="0">
                    <a:pos x="T4" y="T5"/>
                  </a:cxn>
                  <a:cxn ang="0">
                    <a:pos x="T6" y="T7"/>
                  </a:cxn>
                  <a:cxn ang="0">
                    <a:pos x="T8" y="T9"/>
                  </a:cxn>
                  <a:cxn ang="0">
                    <a:pos x="T10" y="T11"/>
                  </a:cxn>
                </a:cxnLst>
                <a:rect l="0" t="0" r="r" b="b"/>
                <a:pathLst>
                  <a:path w="37" h="13">
                    <a:moveTo>
                      <a:pt x="0" y="0"/>
                    </a:moveTo>
                    <a:cubicBezTo>
                      <a:pt x="3" y="2"/>
                      <a:pt x="33" y="6"/>
                      <a:pt x="34" y="6"/>
                    </a:cubicBezTo>
                    <a:cubicBezTo>
                      <a:pt x="36" y="6"/>
                      <a:pt x="37" y="7"/>
                      <a:pt x="37" y="9"/>
                    </a:cubicBezTo>
                    <a:cubicBezTo>
                      <a:pt x="37" y="12"/>
                      <a:pt x="29" y="13"/>
                      <a:pt x="24" y="13"/>
                    </a:cubicBezTo>
                    <a:cubicBezTo>
                      <a:pt x="17" y="13"/>
                      <a:pt x="3" y="10"/>
                      <a:pt x="3" y="2"/>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8" name="Freeform 166">
                <a:extLst>
                  <a:ext uri="{FF2B5EF4-FFF2-40B4-BE49-F238E27FC236}">
                    <a16:creationId xmlns:a16="http://schemas.microsoft.com/office/drawing/2014/main" id="{DA3F1D6E-D278-4DAA-A882-1CB89EC68BB8}"/>
                  </a:ext>
                </a:extLst>
              </p:cNvPr>
              <p:cNvSpPr>
                <a:spLocks/>
              </p:cNvSpPr>
              <p:nvPr/>
            </p:nvSpPr>
            <p:spPr bwMode="auto">
              <a:xfrm>
                <a:off x="7180805" y="1218179"/>
                <a:ext cx="19827" cy="22306"/>
              </a:xfrm>
              <a:custGeom>
                <a:avLst/>
                <a:gdLst>
                  <a:gd name="T0" fmla="*/ 8 w 8"/>
                  <a:gd name="T1" fmla="*/ 5 h 9"/>
                  <a:gd name="T2" fmla="*/ 3 w 8"/>
                  <a:gd name="T3" fmla="*/ 9 h 9"/>
                  <a:gd name="T4" fmla="*/ 0 w 8"/>
                  <a:gd name="T5" fmla="*/ 5 h 9"/>
                  <a:gd name="T6" fmla="*/ 8 w 8"/>
                  <a:gd name="T7" fmla="*/ 5 h 9"/>
                </a:gdLst>
                <a:ahLst/>
                <a:cxnLst>
                  <a:cxn ang="0">
                    <a:pos x="T0" y="T1"/>
                  </a:cxn>
                  <a:cxn ang="0">
                    <a:pos x="T2" y="T3"/>
                  </a:cxn>
                  <a:cxn ang="0">
                    <a:pos x="T4" y="T5"/>
                  </a:cxn>
                  <a:cxn ang="0">
                    <a:pos x="T6" y="T7"/>
                  </a:cxn>
                </a:cxnLst>
                <a:rect l="0" t="0" r="r" b="b"/>
                <a:pathLst>
                  <a:path w="8" h="9">
                    <a:moveTo>
                      <a:pt x="8" y="5"/>
                    </a:moveTo>
                    <a:cubicBezTo>
                      <a:pt x="8" y="7"/>
                      <a:pt x="5" y="9"/>
                      <a:pt x="3" y="9"/>
                    </a:cubicBezTo>
                    <a:cubicBezTo>
                      <a:pt x="0" y="9"/>
                      <a:pt x="0" y="8"/>
                      <a:pt x="0" y="5"/>
                    </a:cubicBezTo>
                    <a:cubicBezTo>
                      <a:pt x="0" y="0"/>
                      <a:pt x="8" y="1"/>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8" name="Group 37">
              <a:extLst>
                <a:ext uri="{FF2B5EF4-FFF2-40B4-BE49-F238E27FC236}">
                  <a16:creationId xmlns:a16="http://schemas.microsoft.com/office/drawing/2014/main" id="{933F5608-1E0E-4BA2-9D7A-E9E165F86FD3}"/>
                </a:ext>
              </a:extLst>
            </p:cNvPr>
            <p:cNvGrpSpPr/>
            <p:nvPr/>
          </p:nvGrpSpPr>
          <p:grpSpPr>
            <a:xfrm>
              <a:off x="327104" y="1009727"/>
              <a:ext cx="3095526" cy="2156210"/>
              <a:chOff x="1038083" y="809242"/>
              <a:chExt cx="3095526" cy="2156210"/>
            </a:xfrm>
            <a:grpFill/>
          </p:grpSpPr>
          <p:sp>
            <p:nvSpPr>
              <p:cNvPr id="39" name="Oval 38">
                <a:extLst>
                  <a:ext uri="{FF2B5EF4-FFF2-40B4-BE49-F238E27FC236}">
                    <a16:creationId xmlns:a16="http://schemas.microsoft.com/office/drawing/2014/main" id="{26D18A42-D103-4A88-B5CC-681EF4CB43AF}"/>
                  </a:ext>
                </a:extLst>
              </p:cNvPr>
              <p:cNvSpPr/>
              <p:nvPr/>
            </p:nvSpPr>
            <p:spPr>
              <a:xfrm>
                <a:off x="2223255" y="2002097"/>
                <a:ext cx="58242" cy="58243"/>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de-DE" sz="2400">
                  <a:solidFill>
                    <a:srgbClr val="000000"/>
                  </a:solidFill>
                  <a:latin typeface="Raleway"/>
                  <a:cs typeface="Raleway"/>
                </a:endParaRPr>
              </a:p>
            </p:txBody>
          </p:sp>
          <p:sp>
            <p:nvSpPr>
              <p:cNvPr id="40" name="Freeform 87">
                <a:extLst>
                  <a:ext uri="{FF2B5EF4-FFF2-40B4-BE49-F238E27FC236}">
                    <a16:creationId xmlns:a16="http://schemas.microsoft.com/office/drawing/2014/main" id="{5B198D43-C180-4E56-AB24-0AD84D87D5F1}"/>
                  </a:ext>
                </a:extLst>
              </p:cNvPr>
              <p:cNvSpPr>
                <a:spLocks/>
              </p:cNvSpPr>
              <p:nvPr/>
            </p:nvSpPr>
            <p:spPr bwMode="auto">
              <a:xfrm>
                <a:off x="3911791" y="1516826"/>
                <a:ext cx="201990" cy="92941"/>
              </a:xfrm>
              <a:custGeom>
                <a:avLst/>
                <a:gdLst>
                  <a:gd name="T0" fmla="*/ 82 w 83"/>
                  <a:gd name="T1" fmla="*/ 21 h 38"/>
                  <a:gd name="T2" fmla="*/ 69 w 83"/>
                  <a:gd name="T3" fmla="*/ 31 h 38"/>
                  <a:gd name="T4" fmla="*/ 47 w 83"/>
                  <a:gd name="T5" fmla="*/ 38 h 38"/>
                  <a:gd name="T6" fmla="*/ 21 w 83"/>
                  <a:gd name="T7" fmla="*/ 33 h 38"/>
                  <a:gd name="T8" fmla="*/ 9 w 83"/>
                  <a:gd name="T9" fmla="*/ 28 h 38"/>
                  <a:gd name="T10" fmla="*/ 11 w 83"/>
                  <a:gd name="T11" fmla="*/ 26 h 38"/>
                  <a:gd name="T12" fmla="*/ 13 w 83"/>
                  <a:gd name="T13" fmla="*/ 18 h 38"/>
                  <a:gd name="T14" fmla="*/ 1 w 83"/>
                  <a:gd name="T15" fmla="*/ 17 h 38"/>
                  <a:gd name="T16" fmla="*/ 15 w 83"/>
                  <a:gd name="T17" fmla="*/ 14 h 38"/>
                  <a:gd name="T18" fmla="*/ 14 w 83"/>
                  <a:gd name="T19" fmla="*/ 12 h 38"/>
                  <a:gd name="T20" fmla="*/ 0 w 83"/>
                  <a:gd name="T21" fmla="*/ 5 h 38"/>
                  <a:gd name="T22" fmla="*/ 5 w 83"/>
                  <a:gd name="T23" fmla="*/ 6 h 38"/>
                  <a:gd name="T24" fmla="*/ 5 w 83"/>
                  <a:gd name="T25" fmla="*/ 4 h 38"/>
                  <a:gd name="T26" fmla="*/ 11 w 83"/>
                  <a:gd name="T27" fmla="*/ 0 h 38"/>
                  <a:gd name="T28" fmla="*/ 13 w 83"/>
                  <a:gd name="T29" fmla="*/ 0 h 38"/>
                  <a:gd name="T30" fmla="*/ 15 w 83"/>
                  <a:gd name="T31" fmla="*/ 5 h 38"/>
                  <a:gd name="T32" fmla="*/ 19 w 83"/>
                  <a:gd name="T33" fmla="*/ 11 h 38"/>
                  <a:gd name="T34" fmla="*/ 24 w 83"/>
                  <a:gd name="T35" fmla="*/ 9 h 38"/>
                  <a:gd name="T36" fmla="*/ 24 w 83"/>
                  <a:gd name="T37" fmla="*/ 5 h 38"/>
                  <a:gd name="T38" fmla="*/ 28 w 83"/>
                  <a:gd name="T39" fmla="*/ 8 h 38"/>
                  <a:gd name="T40" fmla="*/ 35 w 83"/>
                  <a:gd name="T41" fmla="*/ 6 h 38"/>
                  <a:gd name="T42" fmla="*/ 39 w 83"/>
                  <a:gd name="T43" fmla="*/ 8 h 38"/>
                  <a:gd name="T44" fmla="*/ 39 w 83"/>
                  <a:gd name="T45" fmla="*/ 5 h 38"/>
                  <a:gd name="T46" fmla="*/ 48 w 83"/>
                  <a:gd name="T47" fmla="*/ 6 h 38"/>
                  <a:gd name="T48" fmla="*/ 58 w 83"/>
                  <a:gd name="T49" fmla="*/ 5 h 38"/>
                  <a:gd name="T50" fmla="*/ 59 w 83"/>
                  <a:gd name="T51" fmla="*/ 1 h 38"/>
                  <a:gd name="T52" fmla="*/ 62 w 83"/>
                  <a:gd name="T53" fmla="*/ 1 h 38"/>
                  <a:gd name="T54" fmla="*/ 67 w 83"/>
                  <a:gd name="T55" fmla="*/ 4 h 38"/>
                  <a:gd name="T56" fmla="*/ 74 w 83"/>
                  <a:gd name="T57" fmla="*/ 3 h 38"/>
                  <a:gd name="T58" fmla="*/ 72 w 83"/>
                  <a:gd name="T59" fmla="*/ 6 h 38"/>
                  <a:gd name="T60" fmla="*/ 83 w 83"/>
                  <a:gd name="T61" fmla="*/ 20 h 38"/>
                  <a:gd name="T62" fmla="*/ 82 w 83"/>
                  <a:gd name="T6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8">
                    <a:moveTo>
                      <a:pt x="82" y="21"/>
                    </a:moveTo>
                    <a:cubicBezTo>
                      <a:pt x="80" y="25"/>
                      <a:pt x="73" y="30"/>
                      <a:pt x="69" y="31"/>
                    </a:cubicBezTo>
                    <a:cubicBezTo>
                      <a:pt x="62" y="33"/>
                      <a:pt x="57" y="38"/>
                      <a:pt x="47" y="38"/>
                    </a:cubicBezTo>
                    <a:cubicBezTo>
                      <a:pt x="37" y="38"/>
                      <a:pt x="29" y="35"/>
                      <a:pt x="21" y="33"/>
                    </a:cubicBezTo>
                    <a:cubicBezTo>
                      <a:pt x="17" y="32"/>
                      <a:pt x="15" y="28"/>
                      <a:pt x="9" y="28"/>
                    </a:cubicBezTo>
                    <a:cubicBezTo>
                      <a:pt x="10" y="27"/>
                      <a:pt x="11" y="26"/>
                      <a:pt x="11" y="26"/>
                    </a:cubicBezTo>
                    <a:cubicBezTo>
                      <a:pt x="11" y="23"/>
                      <a:pt x="12" y="21"/>
                      <a:pt x="13" y="18"/>
                    </a:cubicBezTo>
                    <a:cubicBezTo>
                      <a:pt x="8" y="17"/>
                      <a:pt x="3" y="19"/>
                      <a:pt x="1" y="17"/>
                    </a:cubicBezTo>
                    <a:cubicBezTo>
                      <a:pt x="5" y="17"/>
                      <a:pt x="12" y="15"/>
                      <a:pt x="15" y="14"/>
                    </a:cubicBezTo>
                    <a:cubicBezTo>
                      <a:pt x="15" y="13"/>
                      <a:pt x="14" y="13"/>
                      <a:pt x="14" y="12"/>
                    </a:cubicBezTo>
                    <a:cubicBezTo>
                      <a:pt x="11" y="12"/>
                      <a:pt x="0" y="8"/>
                      <a:pt x="0" y="5"/>
                    </a:cubicBezTo>
                    <a:cubicBezTo>
                      <a:pt x="2" y="4"/>
                      <a:pt x="4" y="5"/>
                      <a:pt x="5" y="6"/>
                    </a:cubicBezTo>
                    <a:cubicBezTo>
                      <a:pt x="5" y="5"/>
                      <a:pt x="5" y="4"/>
                      <a:pt x="5" y="4"/>
                    </a:cubicBezTo>
                    <a:cubicBezTo>
                      <a:pt x="8" y="4"/>
                      <a:pt x="8" y="0"/>
                      <a:pt x="11" y="0"/>
                    </a:cubicBezTo>
                    <a:cubicBezTo>
                      <a:pt x="11" y="0"/>
                      <a:pt x="12" y="0"/>
                      <a:pt x="13" y="0"/>
                    </a:cubicBezTo>
                    <a:cubicBezTo>
                      <a:pt x="13" y="2"/>
                      <a:pt x="14" y="3"/>
                      <a:pt x="15" y="5"/>
                    </a:cubicBezTo>
                    <a:cubicBezTo>
                      <a:pt x="14" y="7"/>
                      <a:pt x="17" y="11"/>
                      <a:pt x="19" y="11"/>
                    </a:cubicBezTo>
                    <a:cubicBezTo>
                      <a:pt x="21" y="11"/>
                      <a:pt x="23" y="9"/>
                      <a:pt x="24" y="9"/>
                    </a:cubicBezTo>
                    <a:cubicBezTo>
                      <a:pt x="23" y="7"/>
                      <a:pt x="23" y="6"/>
                      <a:pt x="24" y="5"/>
                    </a:cubicBezTo>
                    <a:cubicBezTo>
                      <a:pt x="25" y="6"/>
                      <a:pt x="26" y="8"/>
                      <a:pt x="28" y="8"/>
                    </a:cubicBezTo>
                    <a:cubicBezTo>
                      <a:pt x="35" y="6"/>
                      <a:pt x="35" y="6"/>
                      <a:pt x="35" y="6"/>
                    </a:cubicBezTo>
                    <a:cubicBezTo>
                      <a:pt x="37" y="6"/>
                      <a:pt x="38" y="7"/>
                      <a:pt x="39" y="8"/>
                    </a:cubicBezTo>
                    <a:cubicBezTo>
                      <a:pt x="38" y="7"/>
                      <a:pt x="39" y="6"/>
                      <a:pt x="39" y="5"/>
                    </a:cubicBezTo>
                    <a:cubicBezTo>
                      <a:pt x="43" y="5"/>
                      <a:pt x="45" y="6"/>
                      <a:pt x="48" y="6"/>
                    </a:cubicBezTo>
                    <a:cubicBezTo>
                      <a:pt x="52" y="6"/>
                      <a:pt x="55" y="2"/>
                      <a:pt x="58" y="5"/>
                    </a:cubicBezTo>
                    <a:cubicBezTo>
                      <a:pt x="58" y="3"/>
                      <a:pt x="58" y="2"/>
                      <a:pt x="59" y="1"/>
                    </a:cubicBezTo>
                    <a:cubicBezTo>
                      <a:pt x="61" y="1"/>
                      <a:pt x="61" y="2"/>
                      <a:pt x="62" y="1"/>
                    </a:cubicBezTo>
                    <a:cubicBezTo>
                      <a:pt x="62" y="4"/>
                      <a:pt x="64" y="4"/>
                      <a:pt x="67" y="4"/>
                    </a:cubicBezTo>
                    <a:cubicBezTo>
                      <a:pt x="70" y="4"/>
                      <a:pt x="71" y="3"/>
                      <a:pt x="74" y="3"/>
                    </a:cubicBezTo>
                    <a:cubicBezTo>
                      <a:pt x="73" y="4"/>
                      <a:pt x="72" y="5"/>
                      <a:pt x="72" y="6"/>
                    </a:cubicBezTo>
                    <a:cubicBezTo>
                      <a:pt x="72" y="14"/>
                      <a:pt x="83" y="12"/>
                      <a:pt x="83" y="20"/>
                    </a:cubicBezTo>
                    <a:lnTo>
                      <a:pt x="82"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1" name="Freeform 88">
                <a:extLst>
                  <a:ext uri="{FF2B5EF4-FFF2-40B4-BE49-F238E27FC236}">
                    <a16:creationId xmlns:a16="http://schemas.microsoft.com/office/drawing/2014/main" id="{E7F97AAD-3D9D-49AA-8F32-20ECC389BCB7}"/>
                  </a:ext>
                </a:extLst>
              </p:cNvPr>
              <p:cNvSpPr>
                <a:spLocks/>
              </p:cNvSpPr>
              <p:nvPr/>
            </p:nvSpPr>
            <p:spPr bwMode="auto">
              <a:xfrm>
                <a:off x="2693656" y="2634586"/>
                <a:ext cx="208186" cy="71874"/>
              </a:xfrm>
              <a:custGeom>
                <a:avLst/>
                <a:gdLst>
                  <a:gd name="T0" fmla="*/ 85 w 85"/>
                  <a:gd name="T1" fmla="*/ 26 h 29"/>
                  <a:gd name="T2" fmla="*/ 74 w 85"/>
                  <a:gd name="T3" fmla="*/ 29 h 29"/>
                  <a:gd name="T4" fmla="*/ 58 w 85"/>
                  <a:gd name="T5" fmla="*/ 27 h 29"/>
                  <a:gd name="T6" fmla="*/ 58 w 85"/>
                  <a:gd name="T7" fmla="*/ 26 h 29"/>
                  <a:gd name="T8" fmla="*/ 61 w 85"/>
                  <a:gd name="T9" fmla="*/ 23 h 29"/>
                  <a:gd name="T10" fmla="*/ 51 w 85"/>
                  <a:gd name="T11" fmla="*/ 17 h 29"/>
                  <a:gd name="T12" fmla="*/ 48 w 85"/>
                  <a:gd name="T13" fmla="*/ 14 h 29"/>
                  <a:gd name="T14" fmla="*/ 42 w 85"/>
                  <a:gd name="T15" fmla="*/ 14 h 29"/>
                  <a:gd name="T16" fmla="*/ 32 w 85"/>
                  <a:gd name="T17" fmla="*/ 10 h 29"/>
                  <a:gd name="T18" fmla="*/ 23 w 85"/>
                  <a:gd name="T19" fmla="*/ 10 h 29"/>
                  <a:gd name="T20" fmla="*/ 23 w 85"/>
                  <a:gd name="T21" fmla="*/ 7 h 29"/>
                  <a:gd name="T22" fmla="*/ 19 w 85"/>
                  <a:gd name="T23" fmla="*/ 6 h 29"/>
                  <a:gd name="T24" fmla="*/ 3 w 85"/>
                  <a:gd name="T25" fmla="*/ 13 h 29"/>
                  <a:gd name="T26" fmla="*/ 0 w 85"/>
                  <a:gd name="T27" fmla="*/ 13 h 29"/>
                  <a:gd name="T28" fmla="*/ 24 w 85"/>
                  <a:gd name="T29" fmla="*/ 0 h 29"/>
                  <a:gd name="T30" fmla="*/ 52 w 85"/>
                  <a:gd name="T31" fmla="*/ 7 h 29"/>
                  <a:gd name="T32" fmla="*/ 57 w 85"/>
                  <a:gd name="T33" fmla="*/ 11 h 29"/>
                  <a:gd name="T34" fmla="*/ 74 w 85"/>
                  <a:gd name="T35" fmla="*/ 18 h 29"/>
                  <a:gd name="T36" fmla="*/ 74 w 85"/>
                  <a:gd name="T37" fmla="*/ 20 h 29"/>
                  <a:gd name="T38" fmla="*/ 79 w 85"/>
                  <a:gd name="T39" fmla="*/ 20 h 29"/>
                  <a:gd name="T40" fmla="*/ 85 w 85"/>
                  <a:gd name="T41"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9">
                    <a:moveTo>
                      <a:pt x="85" y="26"/>
                    </a:moveTo>
                    <a:cubicBezTo>
                      <a:pt x="83" y="29"/>
                      <a:pt x="78" y="29"/>
                      <a:pt x="74" y="29"/>
                    </a:cubicBezTo>
                    <a:cubicBezTo>
                      <a:pt x="68" y="29"/>
                      <a:pt x="63" y="27"/>
                      <a:pt x="58" y="27"/>
                    </a:cubicBezTo>
                    <a:cubicBezTo>
                      <a:pt x="58" y="27"/>
                      <a:pt x="58" y="26"/>
                      <a:pt x="58" y="26"/>
                    </a:cubicBezTo>
                    <a:cubicBezTo>
                      <a:pt x="59" y="26"/>
                      <a:pt x="60" y="24"/>
                      <a:pt x="61" y="23"/>
                    </a:cubicBezTo>
                    <a:cubicBezTo>
                      <a:pt x="56" y="21"/>
                      <a:pt x="52" y="21"/>
                      <a:pt x="51" y="17"/>
                    </a:cubicBezTo>
                    <a:cubicBezTo>
                      <a:pt x="49" y="17"/>
                      <a:pt x="49" y="15"/>
                      <a:pt x="48" y="14"/>
                    </a:cubicBezTo>
                    <a:cubicBezTo>
                      <a:pt x="45" y="13"/>
                      <a:pt x="44" y="14"/>
                      <a:pt x="42" y="14"/>
                    </a:cubicBezTo>
                    <a:cubicBezTo>
                      <a:pt x="38" y="14"/>
                      <a:pt x="36" y="10"/>
                      <a:pt x="32" y="10"/>
                    </a:cubicBezTo>
                    <a:cubicBezTo>
                      <a:pt x="23" y="10"/>
                      <a:pt x="23" y="10"/>
                      <a:pt x="23" y="10"/>
                    </a:cubicBezTo>
                    <a:cubicBezTo>
                      <a:pt x="22" y="9"/>
                      <a:pt x="22" y="8"/>
                      <a:pt x="23" y="7"/>
                    </a:cubicBezTo>
                    <a:cubicBezTo>
                      <a:pt x="22" y="5"/>
                      <a:pt x="20" y="6"/>
                      <a:pt x="19" y="6"/>
                    </a:cubicBezTo>
                    <a:cubicBezTo>
                      <a:pt x="13" y="6"/>
                      <a:pt x="5" y="10"/>
                      <a:pt x="3" y="13"/>
                    </a:cubicBezTo>
                    <a:cubicBezTo>
                      <a:pt x="0" y="13"/>
                      <a:pt x="0" y="13"/>
                      <a:pt x="0" y="13"/>
                    </a:cubicBezTo>
                    <a:cubicBezTo>
                      <a:pt x="5" y="5"/>
                      <a:pt x="11" y="0"/>
                      <a:pt x="24" y="0"/>
                    </a:cubicBezTo>
                    <a:cubicBezTo>
                      <a:pt x="36" y="0"/>
                      <a:pt x="42" y="7"/>
                      <a:pt x="52" y="7"/>
                    </a:cubicBezTo>
                    <a:cubicBezTo>
                      <a:pt x="54" y="7"/>
                      <a:pt x="56" y="10"/>
                      <a:pt x="57" y="11"/>
                    </a:cubicBezTo>
                    <a:cubicBezTo>
                      <a:pt x="61" y="15"/>
                      <a:pt x="68" y="18"/>
                      <a:pt x="74" y="18"/>
                    </a:cubicBezTo>
                    <a:cubicBezTo>
                      <a:pt x="74" y="18"/>
                      <a:pt x="74" y="19"/>
                      <a:pt x="74" y="20"/>
                    </a:cubicBezTo>
                    <a:cubicBezTo>
                      <a:pt x="79" y="20"/>
                      <a:pt x="79" y="20"/>
                      <a:pt x="79" y="20"/>
                    </a:cubicBezTo>
                    <a:cubicBezTo>
                      <a:pt x="82" y="21"/>
                      <a:pt x="83" y="25"/>
                      <a:pt x="85" y="2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2" name="Freeform 89">
                <a:extLst>
                  <a:ext uri="{FF2B5EF4-FFF2-40B4-BE49-F238E27FC236}">
                    <a16:creationId xmlns:a16="http://schemas.microsoft.com/office/drawing/2014/main" id="{9B2DBFC2-23F8-49E8-8A35-F55A6826D399}"/>
                  </a:ext>
                </a:extLst>
              </p:cNvPr>
              <p:cNvSpPr>
                <a:spLocks/>
              </p:cNvSpPr>
              <p:nvPr/>
            </p:nvSpPr>
            <p:spPr bwMode="auto">
              <a:xfrm>
                <a:off x="2723397" y="2661849"/>
                <a:ext cx="8675" cy="12392"/>
              </a:xfrm>
              <a:custGeom>
                <a:avLst/>
                <a:gdLst>
                  <a:gd name="T0" fmla="*/ 4 w 4"/>
                  <a:gd name="T1" fmla="*/ 0 h 5"/>
                  <a:gd name="T2" fmla="*/ 4 w 4"/>
                  <a:gd name="T3" fmla="*/ 5 h 5"/>
                  <a:gd name="T4" fmla="*/ 0 w 4"/>
                  <a:gd name="T5" fmla="*/ 5 h 5"/>
                  <a:gd name="T6" fmla="*/ 2 w 4"/>
                  <a:gd name="T7" fmla="*/ 2 h 5"/>
                  <a:gd name="T8" fmla="*/ 2 w 4"/>
                  <a:gd name="T9" fmla="*/ 0 h 5"/>
                  <a:gd name="T10" fmla="*/ 3 w 4"/>
                  <a:gd name="T11" fmla="*/ 0 h 5"/>
                  <a:gd name="T12" fmla="*/ 4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0"/>
                    </a:moveTo>
                    <a:cubicBezTo>
                      <a:pt x="4" y="2"/>
                      <a:pt x="4" y="3"/>
                      <a:pt x="4" y="5"/>
                    </a:cubicBezTo>
                    <a:cubicBezTo>
                      <a:pt x="4" y="5"/>
                      <a:pt x="0" y="5"/>
                      <a:pt x="0" y="5"/>
                    </a:cubicBezTo>
                    <a:cubicBezTo>
                      <a:pt x="0" y="3"/>
                      <a:pt x="2" y="2"/>
                      <a:pt x="2" y="2"/>
                    </a:cubicBezTo>
                    <a:cubicBezTo>
                      <a:pt x="2" y="0"/>
                      <a:pt x="2" y="0"/>
                      <a:pt x="2" y="0"/>
                    </a:cubicBezTo>
                    <a:cubicBezTo>
                      <a:pt x="3" y="0"/>
                      <a:pt x="3" y="0"/>
                      <a:pt x="3" y="0"/>
                    </a:cubicBezTo>
                    <a:lnTo>
                      <a:pt x="4"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3" name="Freeform 90">
                <a:extLst>
                  <a:ext uri="{FF2B5EF4-FFF2-40B4-BE49-F238E27FC236}">
                    <a16:creationId xmlns:a16="http://schemas.microsoft.com/office/drawing/2014/main" id="{74A5770D-12B0-4DBC-B289-38131723E426}"/>
                  </a:ext>
                </a:extLst>
              </p:cNvPr>
              <p:cNvSpPr>
                <a:spLocks/>
              </p:cNvSpPr>
              <p:nvPr/>
            </p:nvSpPr>
            <p:spPr bwMode="auto">
              <a:xfrm>
                <a:off x="2827490" y="2732483"/>
                <a:ext cx="34698" cy="14870"/>
              </a:xfrm>
              <a:custGeom>
                <a:avLst/>
                <a:gdLst>
                  <a:gd name="T0" fmla="*/ 11 w 14"/>
                  <a:gd name="T1" fmla="*/ 2 h 6"/>
                  <a:gd name="T2" fmla="*/ 14 w 14"/>
                  <a:gd name="T3" fmla="*/ 4 h 6"/>
                  <a:gd name="T4" fmla="*/ 4 w 14"/>
                  <a:gd name="T5" fmla="*/ 6 h 6"/>
                  <a:gd name="T6" fmla="*/ 0 w 14"/>
                  <a:gd name="T7" fmla="*/ 2 h 6"/>
                  <a:gd name="T8" fmla="*/ 2 w 14"/>
                  <a:gd name="T9" fmla="*/ 0 h 6"/>
                  <a:gd name="T10" fmla="*/ 12 w 14"/>
                  <a:gd name="T11" fmla="*/ 2 h 6"/>
                  <a:gd name="T12" fmla="*/ 11 w 1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1" y="2"/>
                    </a:moveTo>
                    <a:cubicBezTo>
                      <a:pt x="13" y="2"/>
                      <a:pt x="13" y="3"/>
                      <a:pt x="14" y="4"/>
                    </a:cubicBezTo>
                    <a:cubicBezTo>
                      <a:pt x="10" y="5"/>
                      <a:pt x="8" y="6"/>
                      <a:pt x="4" y="6"/>
                    </a:cubicBezTo>
                    <a:cubicBezTo>
                      <a:pt x="2" y="6"/>
                      <a:pt x="0" y="4"/>
                      <a:pt x="0" y="2"/>
                    </a:cubicBezTo>
                    <a:cubicBezTo>
                      <a:pt x="0" y="1"/>
                      <a:pt x="1" y="0"/>
                      <a:pt x="2" y="0"/>
                    </a:cubicBezTo>
                    <a:cubicBezTo>
                      <a:pt x="6" y="0"/>
                      <a:pt x="10" y="2"/>
                      <a:pt x="12" y="2"/>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4" name="Freeform 91">
                <a:extLst>
                  <a:ext uri="{FF2B5EF4-FFF2-40B4-BE49-F238E27FC236}">
                    <a16:creationId xmlns:a16="http://schemas.microsoft.com/office/drawing/2014/main" id="{A901100E-B2B3-46E3-8747-AFC96F21E21D}"/>
                  </a:ext>
                </a:extLst>
              </p:cNvPr>
              <p:cNvSpPr>
                <a:spLocks/>
              </p:cNvSpPr>
              <p:nvPr/>
            </p:nvSpPr>
            <p:spPr bwMode="auto">
              <a:xfrm>
                <a:off x="3048068" y="2730004"/>
                <a:ext cx="29741" cy="12392"/>
              </a:xfrm>
              <a:custGeom>
                <a:avLst/>
                <a:gdLst>
                  <a:gd name="T0" fmla="*/ 12 w 12"/>
                  <a:gd name="T1" fmla="*/ 3 h 5"/>
                  <a:gd name="T2" fmla="*/ 7 w 12"/>
                  <a:gd name="T3" fmla="*/ 5 h 5"/>
                  <a:gd name="T4" fmla="*/ 0 w 12"/>
                  <a:gd name="T5" fmla="*/ 2 h 5"/>
                  <a:gd name="T6" fmla="*/ 3 w 12"/>
                  <a:gd name="T7" fmla="*/ 0 h 5"/>
                  <a:gd name="T8" fmla="*/ 12 w 12"/>
                  <a:gd name="T9" fmla="*/ 3 h 5"/>
                </a:gdLst>
                <a:ahLst/>
                <a:cxnLst>
                  <a:cxn ang="0">
                    <a:pos x="T0" y="T1"/>
                  </a:cxn>
                  <a:cxn ang="0">
                    <a:pos x="T2" y="T3"/>
                  </a:cxn>
                  <a:cxn ang="0">
                    <a:pos x="T4" y="T5"/>
                  </a:cxn>
                  <a:cxn ang="0">
                    <a:pos x="T6" y="T7"/>
                  </a:cxn>
                  <a:cxn ang="0">
                    <a:pos x="T8" y="T9"/>
                  </a:cxn>
                </a:cxnLst>
                <a:rect l="0" t="0" r="r" b="b"/>
                <a:pathLst>
                  <a:path w="12" h="5">
                    <a:moveTo>
                      <a:pt x="12" y="3"/>
                    </a:moveTo>
                    <a:cubicBezTo>
                      <a:pt x="11" y="5"/>
                      <a:pt x="9" y="5"/>
                      <a:pt x="7" y="5"/>
                    </a:cubicBezTo>
                    <a:cubicBezTo>
                      <a:pt x="4" y="5"/>
                      <a:pt x="0" y="5"/>
                      <a:pt x="0" y="2"/>
                    </a:cubicBezTo>
                    <a:cubicBezTo>
                      <a:pt x="0" y="1"/>
                      <a:pt x="2" y="0"/>
                      <a:pt x="3" y="0"/>
                    </a:cubicBezTo>
                    <a:cubicBezTo>
                      <a:pt x="4" y="0"/>
                      <a:pt x="11" y="2"/>
                      <a:pt x="1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5" name="Freeform 92">
                <a:extLst>
                  <a:ext uri="{FF2B5EF4-FFF2-40B4-BE49-F238E27FC236}">
                    <a16:creationId xmlns:a16="http://schemas.microsoft.com/office/drawing/2014/main" id="{689FCEB4-1152-4934-A92B-D4FC8DD335B4}"/>
                  </a:ext>
                </a:extLst>
              </p:cNvPr>
              <p:cNvSpPr>
                <a:spLocks/>
              </p:cNvSpPr>
              <p:nvPr/>
            </p:nvSpPr>
            <p:spPr bwMode="auto">
              <a:xfrm>
                <a:off x="2904320" y="2701503"/>
                <a:ext cx="118963" cy="48329"/>
              </a:xfrm>
              <a:custGeom>
                <a:avLst/>
                <a:gdLst>
                  <a:gd name="T0" fmla="*/ 41 w 49"/>
                  <a:gd name="T1" fmla="*/ 7 h 20"/>
                  <a:gd name="T2" fmla="*/ 49 w 49"/>
                  <a:gd name="T3" fmla="*/ 14 h 20"/>
                  <a:gd name="T4" fmla="*/ 38 w 49"/>
                  <a:gd name="T5" fmla="*/ 14 h 20"/>
                  <a:gd name="T6" fmla="*/ 33 w 49"/>
                  <a:gd name="T7" fmla="*/ 16 h 20"/>
                  <a:gd name="T8" fmla="*/ 30 w 49"/>
                  <a:gd name="T9" fmla="*/ 15 h 20"/>
                  <a:gd name="T10" fmla="*/ 23 w 49"/>
                  <a:gd name="T11" fmla="*/ 20 h 20"/>
                  <a:gd name="T12" fmla="*/ 20 w 49"/>
                  <a:gd name="T13" fmla="*/ 16 h 20"/>
                  <a:gd name="T14" fmla="*/ 7 w 49"/>
                  <a:gd name="T15" fmla="*/ 15 h 20"/>
                  <a:gd name="T16" fmla="*/ 4 w 49"/>
                  <a:gd name="T17" fmla="*/ 15 h 20"/>
                  <a:gd name="T18" fmla="*/ 3 w 49"/>
                  <a:gd name="T19" fmla="*/ 18 h 20"/>
                  <a:gd name="T20" fmla="*/ 0 w 49"/>
                  <a:gd name="T21" fmla="*/ 13 h 20"/>
                  <a:gd name="T22" fmla="*/ 1 w 49"/>
                  <a:gd name="T23" fmla="*/ 12 h 20"/>
                  <a:gd name="T24" fmla="*/ 14 w 49"/>
                  <a:gd name="T25" fmla="*/ 12 h 20"/>
                  <a:gd name="T26" fmla="*/ 12 w 49"/>
                  <a:gd name="T27" fmla="*/ 5 h 20"/>
                  <a:gd name="T28" fmla="*/ 8 w 49"/>
                  <a:gd name="T29" fmla="*/ 2 h 20"/>
                  <a:gd name="T30" fmla="*/ 11 w 49"/>
                  <a:gd name="T31" fmla="*/ 0 h 20"/>
                  <a:gd name="T32" fmla="*/ 18 w 49"/>
                  <a:gd name="T33" fmla="*/ 2 h 20"/>
                  <a:gd name="T34" fmla="*/ 26 w 49"/>
                  <a:gd name="T35" fmla="*/ 1 h 20"/>
                  <a:gd name="T36" fmla="*/ 42 w 49"/>
                  <a:gd name="T37" fmla="*/ 9 h 20"/>
                  <a:gd name="T38" fmla="*/ 41 w 49"/>
                  <a:gd name="T3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0">
                    <a:moveTo>
                      <a:pt x="41" y="7"/>
                    </a:moveTo>
                    <a:cubicBezTo>
                      <a:pt x="44" y="10"/>
                      <a:pt x="47" y="11"/>
                      <a:pt x="49" y="14"/>
                    </a:cubicBezTo>
                    <a:cubicBezTo>
                      <a:pt x="38" y="14"/>
                      <a:pt x="38" y="14"/>
                      <a:pt x="38" y="14"/>
                    </a:cubicBezTo>
                    <a:cubicBezTo>
                      <a:pt x="36" y="15"/>
                      <a:pt x="35" y="16"/>
                      <a:pt x="33" y="16"/>
                    </a:cubicBezTo>
                    <a:cubicBezTo>
                      <a:pt x="31" y="16"/>
                      <a:pt x="31" y="15"/>
                      <a:pt x="30" y="15"/>
                    </a:cubicBezTo>
                    <a:cubicBezTo>
                      <a:pt x="26" y="15"/>
                      <a:pt x="27" y="20"/>
                      <a:pt x="23" y="20"/>
                    </a:cubicBezTo>
                    <a:cubicBezTo>
                      <a:pt x="21" y="20"/>
                      <a:pt x="21" y="17"/>
                      <a:pt x="20" y="16"/>
                    </a:cubicBezTo>
                    <a:cubicBezTo>
                      <a:pt x="17" y="14"/>
                      <a:pt x="10" y="15"/>
                      <a:pt x="7" y="15"/>
                    </a:cubicBezTo>
                    <a:cubicBezTo>
                      <a:pt x="5" y="15"/>
                      <a:pt x="5" y="16"/>
                      <a:pt x="4" y="15"/>
                    </a:cubicBezTo>
                    <a:cubicBezTo>
                      <a:pt x="4" y="16"/>
                      <a:pt x="3" y="17"/>
                      <a:pt x="3" y="18"/>
                    </a:cubicBezTo>
                    <a:cubicBezTo>
                      <a:pt x="2" y="17"/>
                      <a:pt x="0" y="15"/>
                      <a:pt x="0" y="13"/>
                    </a:cubicBezTo>
                    <a:cubicBezTo>
                      <a:pt x="0" y="13"/>
                      <a:pt x="1" y="12"/>
                      <a:pt x="1" y="12"/>
                    </a:cubicBezTo>
                    <a:cubicBezTo>
                      <a:pt x="8" y="12"/>
                      <a:pt x="11" y="13"/>
                      <a:pt x="14" y="12"/>
                    </a:cubicBezTo>
                    <a:cubicBezTo>
                      <a:pt x="12" y="10"/>
                      <a:pt x="12" y="8"/>
                      <a:pt x="12" y="5"/>
                    </a:cubicBezTo>
                    <a:cubicBezTo>
                      <a:pt x="10" y="5"/>
                      <a:pt x="8" y="4"/>
                      <a:pt x="8" y="2"/>
                    </a:cubicBezTo>
                    <a:cubicBezTo>
                      <a:pt x="8" y="1"/>
                      <a:pt x="10" y="0"/>
                      <a:pt x="11" y="0"/>
                    </a:cubicBezTo>
                    <a:cubicBezTo>
                      <a:pt x="13" y="0"/>
                      <a:pt x="15" y="2"/>
                      <a:pt x="18" y="2"/>
                    </a:cubicBezTo>
                    <a:cubicBezTo>
                      <a:pt x="21" y="2"/>
                      <a:pt x="23" y="1"/>
                      <a:pt x="26" y="1"/>
                    </a:cubicBezTo>
                    <a:cubicBezTo>
                      <a:pt x="35" y="1"/>
                      <a:pt x="37" y="6"/>
                      <a:pt x="42" y="9"/>
                    </a:cubicBezTo>
                    <a:lnTo>
                      <a:pt x="41"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6" name="Freeform 93">
                <a:extLst>
                  <a:ext uri="{FF2B5EF4-FFF2-40B4-BE49-F238E27FC236}">
                    <a16:creationId xmlns:a16="http://schemas.microsoft.com/office/drawing/2014/main" id="{D1E5379B-C357-415C-B5D1-09E7802F8CFA}"/>
                  </a:ext>
                </a:extLst>
              </p:cNvPr>
              <p:cNvSpPr>
                <a:spLocks/>
              </p:cNvSpPr>
              <p:nvPr/>
            </p:nvSpPr>
            <p:spPr bwMode="auto">
              <a:xfrm>
                <a:off x="3155879" y="2894819"/>
                <a:ext cx="14870" cy="14870"/>
              </a:xfrm>
              <a:custGeom>
                <a:avLst/>
                <a:gdLst>
                  <a:gd name="T0" fmla="*/ 6 w 6"/>
                  <a:gd name="T1" fmla="*/ 2 h 6"/>
                  <a:gd name="T2" fmla="*/ 6 w 6"/>
                  <a:gd name="T3" fmla="*/ 0 h 6"/>
                  <a:gd name="T4" fmla="*/ 4 w 6"/>
                  <a:gd name="T5" fmla="*/ 0 h 6"/>
                  <a:gd name="T6" fmla="*/ 0 w 6"/>
                  <a:gd name="T7" fmla="*/ 5 h 6"/>
                  <a:gd name="T8" fmla="*/ 3 w 6"/>
                  <a:gd name="T9" fmla="*/ 5 h 6"/>
                  <a:gd name="T10" fmla="*/ 6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6" y="2"/>
                    </a:moveTo>
                    <a:cubicBezTo>
                      <a:pt x="6" y="0"/>
                      <a:pt x="6" y="0"/>
                      <a:pt x="6" y="0"/>
                    </a:cubicBezTo>
                    <a:cubicBezTo>
                      <a:pt x="6" y="0"/>
                      <a:pt x="5" y="0"/>
                      <a:pt x="4" y="0"/>
                    </a:cubicBezTo>
                    <a:cubicBezTo>
                      <a:pt x="2" y="0"/>
                      <a:pt x="0" y="3"/>
                      <a:pt x="0" y="5"/>
                    </a:cubicBezTo>
                    <a:cubicBezTo>
                      <a:pt x="0" y="6"/>
                      <a:pt x="2" y="5"/>
                      <a:pt x="3" y="5"/>
                    </a:cubicBezTo>
                    <a:cubicBezTo>
                      <a:pt x="5" y="5"/>
                      <a:pt x="6" y="3"/>
                      <a:pt x="6"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7" name="Freeform 97">
                <a:extLst>
                  <a:ext uri="{FF2B5EF4-FFF2-40B4-BE49-F238E27FC236}">
                    <a16:creationId xmlns:a16="http://schemas.microsoft.com/office/drawing/2014/main" id="{E87AF768-C5E4-4D95-AC7E-6380E7093437}"/>
                  </a:ext>
                </a:extLst>
              </p:cNvPr>
              <p:cNvSpPr>
                <a:spLocks/>
              </p:cNvSpPr>
              <p:nvPr/>
            </p:nvSpPr>
            <p:spPr bwMode="auto">
              <a:xfrm>
                <a:off x="2821294" y="2596171"/>
                <a:ext cx="8675" cy="14870"/>
              </a:xfrm>
              <a:custGeom>
                <a:avLst/>
                <a:gdLst>
                  <a:gd name="T0" fmla="*/ 1 w 4"/>
                  <a:gd name="T1" fmla="*/ 0 h 6"/>
                  <a:gd name="T2" fmla="*/ 4 w 4"/>
                  <a:gd name="T3" fmla="*/ 4 h 6"/>
                  <a:gd name="T4" fmla="*/ 3 w 4"/>
                  <a:gd name="T5" fmla="*/ 6 h 6"/>
                  <a:gd name="T6" fmla="*/ 0 w 4"/>
                  <a:gd name="T7" fmla="*/ 0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3" y="1"/>
                      <a:pt x="4" y="2"/>
                      <a:pt x="4" y="4"/>
                    </a:cubicBezTo>
                    <a:cubicBezTo>
                      <a:pt x="4" y="5"/>
                      <a:pt x="3" y="6"/>
                      <a:pt x="3" y="6"/>
                    </a:cubicBezTo>
                    <a:cubicBezTo>
                      <a:pt x="0" y="6"/>
                      <a:pt x="0" y="3"/>
                      <a:pt x="0" y="0"/>
                    </a:cubicBezTo>
                    <a:cubicBezTo>
                      <a:pt x="0" y="0"/>
                      <a:pt x="1"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8" name="Freeform 98">
                <a:extLst>
                  <a:ext uri="{FF2B5EF4-FFF2-40B4-BE49-F238E27FC236}">
                    <a16:creationId xmlns:a16="http://schemas.microsoft.com/office/drawing/2014/main" id="{C3701818-DA94-46DA-8795-63D02BBB1520}"/>
                  </a:ext>
                </a:extLst>
              </p:cNvPr>
              <p:cNvSpPr>
                <a:spLocks/>
              </p:cNvSpPr>
              <p:nvPr/>
            </p:nvSpPr>
            <p:spPr bwMode="auto">
              <a:xfrm>
                <a:off x="2811381" y="2556516"/>
                <a:ext cx="16110" cy="4957"/>
              </a:xfrm>
              <a:custGeom>
                <a:avLst/>
                <a:gdLst>
                  <a:gd name="T0" fmla="*/ 0 w 7"/>
                  <a:gd name="T1" fmla="*/ 2 h 2"/>
                  <a:gd name="T2" fmla="*/ 4 w 7"/>
                  <a:gd name="T3" fmla="*/ 0 h 2"/>
                  <a:gd name="T4" fmla="*/ 7 w 7"/>
                  <a:gd name="T5" fmla="*/ 2 h 2"/>
                  <a:gd name="T6" fmla="*/ 0 w 7"/>
                  <a:gd name="T7" fmla="*/ 2 h 2"/>
                </a:gdLst>
                <a:ahLst/>
                <a:cxnLst>
                  <a:cxn ang="0">
                    <a:pos x="T0" y="T1"/>
                  </a:cxn>
                  <a:cxn ang="0">
                    <a:pos x="T2" y="T3"/>
                  </a:cxn>
                  <a:cxn ang="0">
                    <a:pos x="T4" y="T5"/>
                  </a:cxn>
                  <a:cxn ang="0">
                    <a:pos x="T6" y="T7"/>
                  </a:cxn>
                </a:cxnLst>
                <a:rect l="0" t="0" r="r" b="b"/>
                <a:pathLst>
                  <a:path w="7" h="2">
                    <a:moveTo>
                      <a:pt x="0" y="2"/>
                    </a:moveTo>
                    <a:cubicBezTo>
                      <a:pt x="0" y="1"/>
                      <a:pt x="2" y="0"/>
                      <a:pt x="4" y="0"/>
                    </a:cubicBezTo>
                    <a:cubicBezTo>
                      <a:pt x="6" y="0"/>
                      <a:pt x="7" y="1"/>
                      <a:pt x="7" y="2"/>
                    </a:cubicBezTo>
                    <a:cubicBezTo>
                      <a:pt x="4" y="2"/>
                      <a:pt x="1" y="2"/>
                      <a:pt x="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9" name="Freeform 99">
                <a:extLst>
                  <a:ext uri="{FF2B5EF4-FFF2-40B4-BE49-F238E27FC236}">
                    <a16:creationId xmlns:a16="http://schemas.microsoft.com/office/drawing/2014/main" id="{2E00C0E2-B0EE-4DE4-8346-9D028DAFBBC1}"/>
                  </a:ext>
                </a:extLst>
              </p:cNvPr>
              <p:cNvSpPr>
                <a:spLocks/>
              </p:cNvSpPr>
              <p:nvPr/>
            </p:nvSpPr>
            <p:spPr bwMode="auto">
              <a:xfrm>
                <a:off x="2839882" y="2563951"/>
                <a:ext cx="4957" cy="7435"/>
              </a:xfrm>
              <a:custGeom>
                <a:avLst/>
                <a:gdLst>
                  <a:gd name="T0" fmla="*/ 2 w 2"/>
                  <a:gd name="T1" fmla="*/ 3 h 3"/>
                  <a:gd name="T2" fmla="*/ 1 w 2"/>
                  <a:gd name="T3" fmla="*/ 0 h 3"/>
                  <a:gd name="T4" fmla="*/ 2 w 2"/>
                  <a:gd name="T5" fmla="*/ 3 h 3"/>
                </a:gdLst>
                <a:ahLst/>
                <a:cxnLst>
                  <a:cxn ang="0">
                    <a:pos x="T0" y="T1"/>
                  </a:cxn>
                  <a:cxn ang="0">
                    <a:pos x="T2" y="T3"/>
                  </a:cxn>
                  <a:cxn ang="0">
                    <a:pos x="T4" y="T5"/>
                  </a:cxn>
                </a:cxnLst>
                <a:rect l="0" t="0" r="r" b="b"/>
                <a:pathLst>
                  <a:path w="2" h="3">
                    <a:moveTo>
                      <a:pt x="2" y="3"/>
                    </a:moveTo>
                    <a:cubicBezTo>
                      <a:pt x="1" y="3"/>
                      <a:pt x="0" y="1"/>
                      <a:pt x="1" y="0"/>
                    </a:cubicBezTo>
                    <a:lnTo>
                      <a:pt x="2"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0" name="Freeform 100">
                <a:extLst>
                  <a:ext uri="{FF2B5EF4-FFF2-40B4-BE49-F238E27FC236}">
                    <a16:creationId xmlns:a16="http://schemas.microsoft.com/office/drawing/2014/main" id="{41BF0223-DF9C-4CB0-BE44-D9B04E236649}"/>
                  </a:ext>
                </a:extLst>
              </p:cNvPr>
              <p:cNvSpPr>
                <a:spLocks/>
              </p:cNvSpPr>
              <p:nvPr/>
            </p:nvSpPr>
            <p:spPr bwMode="auto">
              <a:xfrm>
                <a:off x="2914234" y="2669284"/>
                <a:ext cx="11153" cy="12392"/>
              </a:xfrm>
              <a:custGeom>
                <a:avLst/>
                <a:gdLst>
                  <a:gd name="T0" fmla="*/ 0 w 5"/>
                  <a:gd name="T1" fmla="*/ 3 h 5"/>
                  <a:gd name="T2" fmla="*/ 0 w 5"/>
                  <a:gd name="T3" fmla="*/ 5 h 5"/>
                  <a:gd name="T4" fmla="*/ 1 w 5"/>
                  <a:gd name="T5" fmla="*/ 5 h 5"/>
                  <a:gd name="T6" fmla="*/ 5 w 5"/>
                  <a:gd name="T7" fmla="*/ 3 h 5"/>
                  <a:gd name="T8" fmla="*/ 5 w 5"/>
                  <a:gd name="T9" fmla="*/ 0 h 5"/>
                  <a:gd name="T10" fmla="*/ 0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0" y="3"/>
                    </a:moveTo>
                    <a:cubicBezTo>
                      <a:pt x="0" y="4"/>
                      <a:pt x="0" y="4"/>
                      <a:pt x="0" y="5"/>
                    </a:cubicBezTo>
                    <a:cubicBezTo>
                      <a:pt x="0" y="5"/>
                      <a:pt x="0" y="5"/>
                      <a:pt x="1" y="5"/>
                    </a:cubicBezTo>
                    <a:cubicBezTo>
                      <a:pt x="2" y="5"/>
                      <a:pt x="4" y="4"/>
                      <a:pt x="5" y="3"/>
                    </a:cubicBezTo>
                    <a:cubicBezTo>
                      <a:pt x="5" y="0"/>
                      <a:pt x="5" y="0"/>
                      <a:pt x="5" y="0"/>
                    </a:cubicBezTo>
                    <a:cubicBezTo>
                      <a:pt x="4" y="2"/>
                      <a:pt x="2" y="4"/>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1" name="Freeform 101">
                <a:extLst>
                  <a:ext uri="{FF2B5EF4-FFF2-40B4-BE49-F238E27FC236}">
                    <a16:creationId xmlns:a16="http://schemas.microsoft.com/office/drawing/2014/main" id="{3D662C94-F4FC-442B-86A1-0BB23AA87AA2}"/>
                  </a:ext>
                </a:extLst>
              </p:cNvPr>
              <p:cNvSpPr>
                <a:spLocks/>
              </p:cNvSpPr>
              <p:nvPr/>
            </p:nvSpPr>
            <p:spPr bwMode="auto">
              <a:xfrm>
                <a:off x="1862152" y="2011220"/>
                <a:ext cx="1216242" cy="598322"/>
              </a:xfrm>
              <a:custGeom>
                <a:avLst/>
                <a:gdLst>
                  <a:gd name="T0" fmla="*/ 353 w 472"/>
                  <a:gd name="T1" fmla="*/ 186 h 232"/>
                  <a:gd name="T2" fmla="*/ 361 w 472"/>
                  <a:gd name="T3" fmla="*/ 207 h 232"/>
                  <a:gd name="T4" fmla="*/ 365 w 472"/>
                  <a:gd name="T5" fmla="*/ 220 h 232"/>
                  <a:gd name="T6" fmla="*/ 353 w 472"/>
                  <a:gd name="T7" fmla="*/ 225 h 232"/>
                  <a:gd name="T8" fmla="*/ 330 w 472"/>
                  <a:gd name="T9" fmla="*/ 187 h 232"/>
                  <a:gd name="T10" fmla="*/ 309 w 472"/>
                  <a:gd name="T11" fmla="*/ 184 h 232"/>
                  <a:gd name="T12" fmla="*/ 299 w 472"/>
                  <a:gd name="T13" fmla="*/ 184 h 232"/>
                  <a:gd name="T14" fmla="*/ 288 w 472"/>
                  <a:gd name="T15" fmla="*/ 187 h 232"/>
                  <a:gd name="T16" fmla="*/ 268 w 472"/>
                  <a:gd name="T17" fmla="*/ 190 h 232"/>
                  <a:gd name="T18" fmla="*/ 256 w 472"/>
                  <a:gd name="T19" fmla="*/ 190 h 232"/>
                  <a:gd name="T20" fmla="*/ 232 w 472"/>
                  <a:gd name="T21" fmla="*/ 202 h 232"/>
                  <a:gd name="T22" fmla="*/ 223 w 472"/>
                  <a:gd name="T23" fmla="*/ 223 h 232"/>
                  <a:gd name="T24" fmla="*/ 183 w 472"/>
                  <a:gd name="T25" fmla="*/ 189 h 232"/>
                  <a:gd name="T26" fmla="*/ 160 w 472"/>
                  <a:gd name="T27" fmla="*/ 183 h 232"/>
                  <a:gd name="T28" fmla="*/ 134 w 472"/>
                  <a:gd name="T29" fmla="*/ 171 h 232"/>
                  <a:gd name="T30" fmla="*/ 111 w 472"/>
                  <a:gd name="T31" fmla="*/ 174 h 232"/>
                  <a:gd name="T32" fmla="*/ 62 w 472"/>
                  <a:gd name="T33" fmla="*/ 164 h 232"/>
                  <a:gd name="T34" fmla="*/ 30 w 472"/>
                  <a:gd name="T35" fmla="*/ 139 h 232"/>
                  <a:gd name="T36" fmla="*/ 2 w 472"/>
                  <a:gd name="T37" fmla="*/ 92 h 232"/>
                  <a:gd name="T38" fmla="*/ 2 w 472"/>
                  <a:gd name="T39" fmla="*/ 62 h 232"/>
                  <a:gd name="T40" fmla="*/ 0 w 472"/>
                  <a:gd name="T41" fmla="*/ 15 h 232"/>
                  <a:gd name="T42" fmla="*/ 13 w 472"/>
                  <a:gd name="T43" fmla="*/ 18 h 232"/>
                  <a:gd name="T44" fmla="*/ 13 w 472"/>
                  <a:gd name="T45" fmla="*/ 4 h 232"/>
                  <a:gd name="T46" fmla="*/ 243 w 472"/>
                  <a:gd name="T47" fmla="*/ 0 h 232"/>
                  <a:gd name="T48" fmla="*/ 264 w 472"/>
                  <a:gd name="T49" fmla="*/ 7 h 232"/>
                  <a:gd name="T50" fmla="*/ 266 w 472"/>
                  <a:gd name="T51" fmla="*/ 30 h 232"/>
                  <a:gd name="T52" fmla="*/ 275 w 472"/>
                  <a:gd name="T53" fmla="*/ 27 h 232"/>
                  <a:gd name="T54" fmla="*/ 287 w 472"/>
                  <a:gd name="T55" fmla="*/ 27 h 232"/>
                  <a:gd name="T56" fmla="*/ 297 w 472"/>
                  <a:gd name="T57" fmla="*/ 27 h 232"/>
                  <a:gd name="T58" fmla="*/ 307 w 472"/>
                  <a:gd name="T59" fmla="*/ 31 h 232"/>
                  <a:gd name="T60" fmla="*/ 332 w 472"/>
                  <a:gd name="T61" fmla="*/ 32 h 232"/>
                  <a:gd name="T62" fmla="*/ 319 w 472"/>
                  <a:gd name="T63" fmla="*/ 35 h 232"/>
                  <a:gd name="T64" fmla="*/ 307 w 472"/>
                  <a:gd name="T65" fmla="*/ 45 h 232"/>
                  <a:gd name="T66" fmla="*/ 307 w 472"/>
                  <a:gd name="T67" fmla="*/ 79 h 232"/>
                  <a:gd name="T68" fmla="*/ 312 w 472"/>
                  <a:gd name="T69" fmla="*/ 58 h 232"/>
                  <a:gd name="T70" fmla="*/ 326 w 472"/>
                  <a:gd name="T71" fmla="*/ 38 h 232"/>
                  <a:gd name="T72" fmla="*/ 336 w 472"/>
                  <a:gd name="T73" fmla="*/ 57 h 232"/>
                  <a:gd name="T74" fmla="*/ 345 w 472"/>
                  <a:gd name="T75" fmla="*/ 64 h 232"/>
                  <a:gd name="T76" fmla="*/ 343 w 472"/>
                  <a:gd name="T77" fmla="*/ 81 h 232"/>
                  <a:gd name="T78" fmla="*/ 367 w 472"/>
                  <a:gd name="T79" fmla="*/ 64 h 232"/>
                  <a:gd name="T80" fmla="*/ 397 w 472"/>
                  <a:gd name="T81" fmla="*/ 55 h 232"/>
                  <a:gd name="T82" fmla="*/ 425 w 472"/>
                  <a:gd name="T83" fmla="*/ 42 h 232"/>
                  <a:gd name="T84" fmla="*/ 439 w 472"/>
                  <a:gd name="T85" fmla="*/ 41 h 232"/>
                  <a:gd name="T86" fmla="*/ 455 w 472"/>
                  <a:gd name="T87" fmla="*/ 19 h 232"/>
                  <a:gd name="T88" fmla="*/ 472 w 472"/>
                  <a:gd name="T89" fmla="*/ 48 h 232"/>
                  <a:gd name="T90" fmla="*/ 456 w 472"/>
                  <a:gd name="T91" fmla="*/ 52 h 232"/>
                  <a:gd name="T92" fmla="*/ 443 w 472"/>
                  <a:gd name="T93" fmla="*/ 74 h 232"/>
                  <a:gd name="T94" fmla="*/ 449 w 472"/>
                  <a:gd name="T95" fmla="*/ 77 h 232"/>
                  <a:gd name="T96" fmla="*/ 440 w 472"/>
                  <a:gd name="T97" fmla="*/ 80 h 232"/>
                  <a:gd name="T98" fmla="*/ 421 w 472"/>
                  <a:gd name="T99" fmla="*/ 86 h 232"/>
                  <a:gd name="T100" fmla="*/ 418 w 472"/>
                  <a:gd name="T101" fmla="*/ 87 h 232"/>
                  <a:gd name="T102" fmla="*/ 413 w 472"/>
                  <a:gd name="T103" fmla="*/ 89 h 232"/>
                  <a:gd name="T104" fmla="*/ 408 w 472"/>
                  <a:gd name="T105" fmla="*/ 105 h 232"/>
                  <a:gd name="T106" fmla="*/ 405 w 472"/>
                  <a:gd name="T107" fmla="*/ 104 h 232"/>
                  <a:gd name="T108" fmla="*/ 400 w 472"/>
                  <a:gd name="T109" fmla="*/ 121 h 232"/>
                  <a:gd name="T110" fmla="*/ 399 w 472"/>
                  <a:gd name="T111" fmla="*/ 116 h 232"/>
                  <a:gd name="T112" fmla="*/ 396 w 472"/>
                  <a:gd name="T113" fmla="*/ 111 h 232"/>
                  <a:gd name="T114" fmla="*/ 397 w 472"/>
                  <a:gd name="T115" fmla="*/ 125 h 232"/>
                  <a:gd name="T116" fmla="*/ 399 w 472"/>
                  <a:gd name="T117" fmla="*/ 128 h 232"/>
                  <a:gd name="T118" fmla="*/ 399 w 472"/>
                  <a:gd name="T119" fmla="*/ 134 h 232"/>
                  <a:gd name="T120" fmla="*/ 395 w 472"/>
                  <a:gd name="T121" fmla="*/ 139 h 232"/>
                  <a:gd name="T122" fmla="*/ 395 w 472"/>
                  <a:gd name="T123" fmla="*/ 144 h 232"/>
                  <a:gd name="T124" fmla="*/ 383 w 472"/>
                  <a:gd name="T125" fmla="*/ 15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2" h="232">
                    <a:moveTo>
                      <a:pt x="384" y="152"/>
                    </a:moveTo>
                    <a:cubicBezTo>
                      <a:pt x="370" y="160"/>
                      <a:pt x="353" y="165"/>
                      <a:pt x="353" y="186"/>
                    </a:cubicBezTo>
                    <a:cubicBezTo>
                      <a:pt x="353" y="195"/>
                      <a:pt x="361" y="198"/>
                      <a:pt x="361" y="207"/>
                    </a:cubicBezTo>
                    <a:cubicBezTo>
                      <a:pt x="361" y="207"/>
                      <a:pt x="361" y="207"/>
                      <a:pt x="361" y="207"/>
                    </a:cubicBezTo>
                    <a:cubicBezTo>
                      <a:pt x="361" y="209"/>
                      <a:pt x="361" y="209"/>
                      <a:pt x="361" y="209"/>
                    </a:cubicBezTo>
                    <a:cubicBezTo>
                      <a:pt x="362" y="212"/>
                      <a:pt x="365" y="215"/>
                      <a:pt x="365" y="220"/>
                    </a:cubicBezTo>
                    <a:cubicBezTo>
                      <a:pt x="365" y="226"/>
                      <a:pt x="363" y="232"/>
                      <a:pt x="358" y="232"/>
                    </a:cubicBezTo>
                    <a:cubicBezTo>
                      <a:pt x="354" y="232"/>
                      <a:pt x="354" y="227"/>
                      <a:pt x="353" y="225"/>
                    </a:cubicBezTo>
                    <a:cubicBezTo>
                      <a:pt x="349" y="220"/>
                      <a:pt x="346" y="219"/>
                      <a:pt x="344" y="214"/>
                    </a:cubicBezTo>
                    <a:cubicBezTo>
                      <a:pt x="339" y="205"/>
                      <a:pt x="343" y="187"/>
                      <a:pt x="330" y="187"/>
                    </a:cubicBezTo>
                    <a:cubicBezTo>
                      <a:pt x="328" y="187"/>
                      <a:pt x="326" y="191"/>
                      <a:pt x="324" y="191"/>
                    </a:cubicBezTo>
                    <a:cubicBezTo>
                      <a:pt x="319" y="191"/>
                      <a:pt x="316" y="184"/>
                      <a:pt x="309" y="184"/>
                    </a:cubicBezTo>
                    <a:cubicBezTo>
                      <a:pt x="305" y="184"/>
                      <a:pt x="304" y="187"/>
                      <a:pt x="301" y="187"/>
                    </a:cubicBezTo>
                    <a:cubicBezTo>
                      <a:pt x="301" y="187"/>
                      <a:pt x="299" y="185"/>
                      <a:pt x="299" y="184"/>
                    </a:cubicBezTo>
                    <a:cubicBezTo>
                      <a:pt x="295" y="186"/>
                      <a:pt x="289" y="185"/>
                      <a:pt x="284" y="187"/>
                    </a:cubicBezTo>
                    <a:cubicBezTo>
                      <a:pt x="287" y="188"/>
                      <a:pt x="286" y="188"/>
                      <a:pt x="288" y="187"/>
                    </a:cubicBezTo>
                    <a:cubicBezTo>
                      <a:pt x="288" y="191"/>
                      <a:pt x="285" y="194"/>
                      <a:pt x="289" y="196"/>
                    </a:cubicBezTo>
                    <a:cubicBezTo>
                      <a:pt x="281" y="200"/>
                      <a:pt x="274" y="190"/>
                      <a:pt x="268" y="190"/>
                    </a:cubicBezTo>
                    <a:cubicBezTo>
                      <a:pt x="266" y="190"/>
                      <a:pt x="265" y="192"/>
                      <a:pt x="264" y="192"/>
                    </a:cubicBezTo>
                    <a:cubicBezTo>
                      <a:pt x="260" y="192"/>
                      <a:pt x="259" y="190"/>
                      <a:pt x="256" y="190"/>
                    </a:cubicBezTo>
                    <a:cubicBezTo>
                      <a:pt x="247" y="190"/>
                      <a:pt x="243" y="197"/>
                      <a:pt x="240" y="200"/>
                    </a:cubicBezTo>
                    <a:cubicBezTo>
                      <a:pt x="237" y="203"/>
                      <a:pt x="235" y="201"/>
                      <a:pt x="232" y="202"/>
                    </a:cubicBezTo>
                    <a:cubicBezTo>
                      <a:pt x="226" y="204"/>
                      <a:pt x="222" y="212"/>
                      <a:pt x="222" y="220"/>
                    </a:cubicBezTo>
                    <a:cubicBezTo>
                      <a:pt x="222" y="221"/>
                      <a:pt x="223" y="222"/>
                      <a:pt x="223" y="223"/>
                    </a:cubicBezTo>
                    <a:cubicBezTo>
                      <a:pt x="219" y="223"/>
                      <a:pt x="211" y="221"/>
                      <a:pt x="209" y="219"/>
                    </a:cubicBezTo>
                    <a:cubicBezTo>
                      <a:pt x="200" y="210"/>
                      <a:pt x="200" y="189"/>
                      <a:pt x="183" y="189"/>
                    </a:cubicBezTo>
                    <a:cubicBezTo>
                      <a:pt x="177" y="189"/>
                      <a:pt x="179" y="197"/>
                      <a:pt x="173" y="197"/>
                    </a:cubicBezTo>
                    <a:cubicBezTo>
                      <a:pt x="167" y="197"/>
                      <a:pt x="163" y="187"/>
                      <a:pt x="160" y="183"/>
                    </a:cubicBezTo>
                    <a:cubicBezTo>
                      <a:pt x="155" y="175"/>
                      <a:pt x="150" y="174"/>
                      <a:pt x="140" y="171"/>
                    </a:cubicBezTo>
                    <a:cubicBezTo>
                      <a:pt x="134" y="171"/>
                      <a:pt x="134" y="171"/>
                      <a:pt x="134" y="171"/>
                    </a:cubicBezTo>
                    <a:cubicBezTo>
                      <a:pt x="134" y="174"/>
                      <a:pt x="134" y="174"/>
                      <a:pt x="134" y="174"/>
                    </a:cubicBezTo>
                    <a:cubicBezTo>
                      <a:pt x="111" y="174"/>
                      <a:pt x="111" y="174"/>
                      <a:pt x="111" y="174"/>
                    </a:cubicBezTo>
                    <a:cubicBezTo>
                      <a:pt x="80" y="164"/>
                      <a:pt x="80" y="164"/>
                      <a:pt x="80" y="164"/>
                    </a:cubicBezTo>
                    <a:cubicBezTo>
                      <a:pt x="62" y="164"/>
                      <a:pt x="62" y="164"/>
                      <a:pt x="62" y="164"/>
                    </a:cubicBezTo>
                    <a:cubicBezTo>
                      <a:pt x="58" y="156"/>
                      <a:pt x="43" y="150"/>
                      <a:pt x="33" y="146"/>
                    </a:cubicBezTo>
                    <a:cubicBezTo>
                      <a:pt x="30" y="145"/>
                      <a:pt x="31" y="142"/>
                      <a:pt x="30" y="139"/>
                    </a:cubicBezTo>
                    <a:cubicBezTo>
                      <a:pt x="26" y="129"/>
                      <a:pt x="18" y="126"/>
                      <a:pt x="20" y="114"/>
                    </a:cubicBezTo>
                    <a:cubicBezTo>
                      <a:pt x="14" y="113"/>
                      <a:pt x="7" y="101"/>
                      <a:pt x="2" y="92"/>
                    </a:cubicBezTo>
                    <a:cubicBezTo>
                      <a:pt x="1" y="90"/>
                      <a:pt x="4" y="88"/>
                      <a:pt x="5" y="87"/>
                    </a:cubicBezTo>
                    <a:cubicBezTo>
                      <a:pt x="2" y="80"/>
                      <a:pt x="5" y="70"/>
                      <a:pt x="2" y="62"/>
                    </a:cubicBezTo>
                    <a:cubicBezTo>
                      <a:pt x="0" y="56"/>
                      <a:pt x="7" y="39"/>
                      <a:pt x="7" y="30"/>
                    </a:cubicBezTo>
                    <a:cubicBezTo>
                      <a:pt x="7" y="24"/>
                      <a:pt x="0" y="21"/>
                      <a:pt x="0" y="15"/>
                    </a:cubicBezTo>
                    <a:cubicBezTo>
                      <a:pt x="0" y="13"/>
                      <a:pt x="3" y="13"/>
                      <a:pt x="4" y="13"/>
                    </a:cubicBezTo>
                    <a:cubicBezTo>
                      <a:pt x="9" y="13"/>
                      <a:pt x="11" y="15"/>
                      <a:pt x="13" y="18"/>
                    </a:cubicBezTo>
                    <a:cubicBezTo>
                      <a:pt x="14" y="16"/>
                      <a:pt x="17" y="13"/>
                      <a:pt x="17" y="10"/>
                    </a:cubicBezTo>
                    <a:cubicBezTo>
                      <a:pt x="17" y="7"/>
                      <a:pt x="14" y="7"/>
                      <a:pt x="13" y="4"/>
                    </a:cubicBezTo>
                    <a:cubicBezTo>
                      <a:pt x="243" y="4"/>
                      <a:pt x="243" y="4"/>
                      <a:pt x="243" y="4"/>
                    </a:cubicBezTo>
                    <a:cubicBezTo>
                      <a:pt x="243" y="0"/>
                      <a:pt x="243" y="0"/>
                      <a:pt x="243" y="0"/>
                    </a:cubicBezTo>
                    <a:cubicBezTo>
                      <a:pt x="246" y="3"/>
                      <a:pt x="246" y="5"/>
                      <a:pt x="250" y="7"/>
                    </a:cubicBezTo>
                    <a:cubicBezTo>
                      <a:pt x="264" y="7"/>
                      <a:pt x="264" y="7"/>
                      <a:pt x="264" y="7"/>
                    </a:cubicBezTo>
                    <a:cubicBezTo>
                      <a:pt x="270" y="13"/>
                      <a:pt x="277" y="13"/>
                      <a:pt x="288" y="13"/>
                    </a:cubicBezTo>
                    <a:cubicBezTo>
                      <a:pt x="280" y="18"/>
                      <a:pt x="272" y="21"/>
                      <a:pt x="266" y="30"/>
                    </a:cubicBezTo>
                    <a:cubicBezTo>
                      <a:pt x="270" y="30"/>
                      <a:pt x="270" y="30"/>
                      <a:pt x="270" y="30"/>
                    </a:cubicBezTo>
                    <a:cubicBezTo>
                      <a:pt x="272" y="29"/>
                      <a:pt x="273" y="28"/>
                      <a:pt x="275" y="27"/>
                    </a:cubicBezTo>
                    <a:cubicBezTo>
                      <a:pt x="276" y="30"/>
                      <a:pt x="277" y="30"/>
                      <a:pt x="279" y="30"/>
                    </a:cubicBezTo>
                    <a:cubicBezTo>
                      <a:pt x="284" y="30"/>
                      <a:pt x="285" y="27"/>
                      <a:pt x="287" y="27"/>
                    </a:cubicBezTo>
                    <a:cubicBezTo>
                      <a:pt x="290" y="27"/>
                      <a:pt x="295" y="21"/>
                      <a:pt x="300" y="20"/>
                    </a:cubicBezTo>
                    <a:cubicBezTo>
                      <a:pt x="300" y="24"/>
                      <a:pt x="298" y="25"/>
                      <a:pt x="297" y="27"/>
                    </a:cubicBezTo>
                    <a:cubicBezTo>
                      <a:pt x="302" y="27"/>
                      <a:pt x="302" y="27"/>
                      <a:pt x="302" y="27"/>
                    </a:cubicBezTo>
                    <a:cubicBezTo>
                      <a:pt x="303" y="30"/>
                      <a:pt x="305" y="31"/>
                      <a:pt x="307" y="31"/>
                    </a:cubicBezTo>
                    <a:cubicBezTo>
                      <a:pt x="311" y="31"/>
                      <a:pt x="312" y="28"/>
                      <a:pt x="315" y="28"/>
                    </a:cubicBezTo>
                    <a:cubicBezTo>
                      <a:pt x="322" y="28"/>
                      <a:pt x="326" y="32"/>
                      <a:pt x="332" y="32"/>
                    </a:cubicBezTo>
                    <a:cubicBezTo>
                      <a:pt x="332" y="35"/>
                      <a:pt x="332" y="35"/>
                      <a:pt x="332" y="35"/>
                    </a:cubicBezTo>
                    <a:cubicBezTo>
                      <a:pt x="327" y="37"/>
                      <a:pt x="321" y="35"/>
                      <a:pt x="319" y="35"/>
                    </a:cubicBezTo>
                    <a:cubicBezTo>
                      <a:pt x="312" y="35"/>
                      <a:pt x="301" y="43"/>
                      <a:pt x="300" y="49"/>
                    </a:cubicBezTo>
                    <a:cubicBezTo>
                      <a:pt x="303" y="47"/>
                      <a:pt x="304" y="45"/>
                      <a:pt x="307" y="45"/>
                    </a:cubicBezTo>
                    <a:cubicBezTo>
                      <a:pt x="302" y="51"/>
                      <a:pt x="300" y="66"/>
                      <a:pt x="300" y="73"/>
                    </a:cubicBezTo>
                    <a:cubicBezTo>
                      <a:pt x="300" y="77"/>
                      <a:pt x="303" y="79"/>
                      <a:pt x="307" y="79"/>
                    </a:cubicBezTo>
                    <a:cubicBezTo>
                      <a:pt x="311" y="79"/>
                      <a:pt x="312" y="71"/>
                      <a:pt x="312" y="67"/>
                    </a:cubicBezTo>
                    <a:cubicBezTo>
                      <a:pt x="312" y="63"/>
                      <a:pt x="312" y="58"/>
                      <a:pt x="312" y="58"/>
                    </a:cubicBezTo>
                    <a:cubicBezTo>
                      <a:pt x="312" y="54"/>
                      <a:pt x="312" y="45"/>
                      <a:pt x="315" y="45"/>
                    </a:cubicBezTo>
                    <a:cubicBezTo>
                      <a:pt x="326" y="44"/>
                      <a:pt x="321" y="38"/>
                      <a:pt x="326" y="38"/>
                    </a:cubicBezTo>
                    <a:cubicBezTo>
                      <a:pt x="328" y="38"/>
                      <a:pt x="339" y="43"/>
                      <a:pt x="339" y="46"/>
                    </a:cubicBezTo>
                    <a:cubicBezTo>
                      <a:pt x="339" y="50"/>
                      <a:pt x="336" y="53"/>
                      <a:pt x="336" y="57"/>
                    </a:cubicBezTo>
                    <a:cubicBezTo>
                      <a:pt x="339" y="57"/>
                      <a:pt x="339" y="56"/>
                      <a:pt x="341" y="55"/>
                    </a:cubicBezTo>
                    <a:cubicBezTo>
                      <a:pt x="343" y="59"/>
                      <a:pt x="343" y="61"/>
                      <a:pt x="345" y="64"/>
                    </a:cubicBezTo>
                    <a:cubicBezTo>
                      <a:pt x="342" y="67"/>
                      <a:pt x="339" y="69"/>
                      <a:pt x="339" y="73"/>
                    </a:cubicBezTo>
                    <a:cubicBezTo>
                      <a:pt x="339" y="76"/>
                      <a:pt x="340" y="81"/>
                      <a:pt x="343" y="81"/>
                    </a:cubicBezTo>
                    <a:cubicBezTo>
                      <a:pt x="351" y="81"/>
                      <a:pt x="364" y="73"/>
                      <a:pt x="370" y="71"/>
                    </a:cubicBezTo>
                    <a:cubicBezTo>
                      <a:pt x="369" y="68"/>
                      <a:pt x="368" y="65"/>
                      <a:pt x="367" y="64"/>
                    </a:cubicBezTo>
                    <a:cubicBezTo>
                      <a:pt x="369" y="64"/>
                      <a:pt x="369" y="63"/>
                      <a:pt x="370" y="63"/>
                    </a:cubicBezTo>
                    <a:cubicBezTo>
                      <a:pt x="379" y="63"/>
                      <a:pt x="397" y="66"/>
                      <a:pt x="397" y="55"/>
                    </a:cubicBezTo>
                    <a:cubicBezTo>
                      <a:pt x="398" y="55"/>
                      <a:pt x="408" y="45"/>
                      <a:pt x="410" y="43"/>
                    </a:cubicBezTo>
                    <a:cubicBezTo>
                      <a:pt x="411" y="42"/>
                      <a:pt x="418" y="42"/>
                      <a:pt x="425" y="42"/>
                    </a:cubicBezTo>
                    <a:cubicBezTo>
                      <a:pt x="427" y="42"/>
                      <a:pt x="429" y="42"/>
                      <a:pt x="432" y="42"/>
                    </a:cubicBezTo>
                    <a:cubicBezTo>
                      <a:pt x="435" y="42"/>
                      <a:pt x="437" y="42"/>
                      <a:pt x="439" y="41"/>
                    </a:cubicBezTo>
                    <a:cubicBezTo>
                      <a:pt x="442" y="41"/>
                      <a:pt x="441" y="40"/>
                      <a:pt x="442" y="39"/>
                    </a:cubicBezTo>
                    <a:cubicBezTo>
                      <a:pt x="448" y="33"/>
                      <a:pt x="447" y="24"/>
                      <a:pt x="455" y="19"/>
                    </a:cubicBezTo>
                    <a:cubicBezTo>
                      <a:pt x="458" y="23"/>
                      <a:pt x="464" y="17"/>
                      <a:pt x="466" y="21"/>
                    </a:cubicBezTo>
                    <a:cubicBezTo>
                      <a:pt x="470" y="29"/>
                      <a:pt x="467" y="41"/>
                      <a:pt x="472" y="48"/>
                    </a:cubicBezTo>
                    <a:cubicBezTo>
                      <a:pt x="470" y="51"/>
                      <a:pt x="467" y="52"/>
                      <a:pt x="463" y="52"/>
                    </a:cubicBezTo>
                    <a:cubicBezTo>
                      <a:pt x="460" y="52"/>
                      <a:pt x="459" y="51"/>
                      <a:pt x="456" y="52"/>
                    </a:cubicBezTo>
                    <a:cubicBezTo>
                      <a:pt x="452" y="57"/>
                      <a:pt x="442" y="60"/>
                      <a:pt x="442" y="71"/>
                    </a:cubicBezTo>
                    <a:cubicBezTo>
                      <a:pt x="442" y="72"/>
                      <a:pt x="442" y="73"/>
                      <a:pt x="443" y="74"/>
                    </a:cubicBezTo>
                    <a:cubicBezTo>
                      <a:pt x="443" y="75"/>
                      <a:pt x="444" y="79"/>
                      <a:pt x="446" y="79"/>
                    </a:cubicBezTo>
                    <a:cubicBezTo>
                      <a:pt x="447" y="79"/>
                      <a:pt x="449" y="77"/>
                      <a:pt x="449" y="77"/>
                    </a:cubicBezTo>
                    <a:cubicBezTo>
                      <a:pt x="449" y="79"/>
                      <a:pt x="449" y="79"/>
                      <a:pt x="449" y="79"/>
                    </a:cubicBezTo>
                    <a:cubicBezTo>
                      <a:pt x="446" y="80"/>
                      <a:pt x="441" y="81"/>
                      <a:pt x="440" y="80"/>
                    </a:cubicBezTo>
                    <a:cubicBezTo>
                      <a:pt x="434" y="84"/>
                      <a:pt x="424" y="82"/>
                      <a:pt x="419" y="86"/>
                    </a:cubicBezTo>
                    <a:cubicBezTo>
                      <a:pt x="421" y="86"/>
                      <a:pt x="421" y="86"/>
                      <a:pt x="421" y="86"/>
                    </a:cubicBezTo>
                    <a:cubicBezTo>
                      <a:pt x="424" y="86"/>
                      <a:pt x="427" y="85"/>
                      <a:pt x="429" y="86"/>
                    </a:cubicBezTo>
                    <a:cubicBezTo>
                      <a:pt x="425" y="87"/>
                      <a:pt x="422" y="87"/>
                      <a:pt x="418" y="87"/>
                    </a:cubicBezTo>
                    <a:cubicBezTo>
                      <a:pt x="417" y="87"/>
                      <a:pt x="416" y="87"/>
                      <a:pt x="415" y="87"/>
                    </a:cubicBezTo>
                    <a:cubicBezTo>
                      <a:pt x="414" y="87"/>
                      <a:pt x="413" y="88"/>
                      <a:pt x="413" y="89"/>
                    </a:cubicBezTo>
                    <a:cubicBezTo>
                      <a:pt x="413" y="91"/>
                      <a:pt x="416" y="93"/>
                      <a:pt x="416" y="93"/>
                    </a:cubicBezTo>
                    <a:cubicBezTo>
                      <a:pt x="415" y="95"/>
                      <a:pt x="410" y="105"/>
                      <a:pt x="408" y="105"/>
                    </a:cubicBezTo>
                    <a:cubicBezTo>
                      <a:pt x="407" y="105"/>
                      <a:pt x="407" y="103"/>
                      <a:pt x="406" y="103"/>
                    </a:cubicBezTo>
                    <a:cubicBezTo>
                      <a:pt x="405" y="104"/>
                      <a:pt x="405" y="104"/>
                      <a:pt x="405" y="104"/>
                    </a:cubicBezTo>
                    <a:cubicBezTo>
                      <a:pt x="405" y="106"/>
                      <a:pt x="407" y="107"/>
                      <a:pt x="407" y="110"/>
                    </a:cubicBezTo>
                    <a:cubicBezTo>
                      <a:pt x="407" y="111"/>
                      <a:pt x="401" y="121"/>
                      <a:pt x="400" y="121"/>
                    </a:cubicBezTo>
                    <a:cubicBezTo>
                      <a:pt x="400" y="121"/>
                      <a:pt x="399" y="120"/>
                      <a:pt x="399" y="120"/>
                    </a:cubicBezTo>
                    <a:cubicBezTo>
                      <a:pt x="399" y="118"/>
                      <a:pt x="399" y="118"/>
                      <a:pt x="399" y="116"/>
                    </a:cubicBezTo>
                    <a:cubicBezTo>
                      <a:pt x="399" y="114"/>
                      <a:pt x="397" y="110"/>
                      <a:pt x="396" y="107"/>
                    </a:cubicBezTo>
                    <a:cubicBezTo>
                      <a:pt x="396" y="108"/>
                      <a:pt x="396" y="111"/>
                      <a:pt x="396" y="111"/>
                    </a:cubicBezTo>
                    <a:cubicBezTo>
                      <a:pt x="396" y="113"/>
                      <a:pt x="397" y="118"/>
                      <a:pt x="397" y="121"/>
                    </a:cubicBezTo>
                    <a:cubicBezTo>
                      <a:pt x="397" y="124"/>
                      <a:pt x="396" y="123"/>
                      <a:pt x="397" y="125"/>
                    </a:cubicBezTo>
                    <a:cubicBezTo>
                      <a:pt x="398" y="125"/>
                      <a:pt x="399" y="125"/>
                      <a:pt x="399" y="125"/>
                    </a:cubicBezTo>
                    <a:cubicBezTo>
                      <a:pt x="399" y="126"/>
                      <a:pt x="399" y="127"/>
                      <a:pt x="399" y="128"/>
                    </a:cubicBezTo>
                    <a:cubicBezTo>
                      <a:pt x="399" y="130"/>
                      <a:pt x="397" y="131"/>
                      <a:pt x="396" y="131"/>
                    </a:cubicBezTo>
                    <a:cubicBezTo>
                      <a:pt x="397" y="133"/>
                      <a:pt x="398" y="134"/>
                      <a:pt x="399" y="134"/>
                    </a:cubicBezTo>
                    <a:cubicBezTo>
                      <a:pt x="399" y="137"/>
                      <a:pt x="398" y="137"/>
                      <a:pt x="395" y="137"/>
                    </a:cubicBezTo>
                    <a:cubicBezTo>
                      <a:pt x="395" y="139"/>
                      <a:pt x="395" y="139"/>
                      <a:pt x="395" y="139"/>
                    </a:cubicBezTo>
                    <a:cubicBezTo>
                      <a:pt x="398" y="141"/>
                      <a:pt x="398" y="141"/>
                      <a:pt x="398" y="141"/>
                    </a:cubicBezTo>
                    <a:cubicBezTo>
                      <a:pt x="398" y="142"/>
                      <a:pt x="397" y="144"/>
                      <a:pt x="395" y="144"/>
                    </a:cubicBezTo>
                    <a:cubicBezTo>
                      <a:pt x="392" y="145"/>
                      <a:pt x="390" y="147"/>
                      <a:pt x="388" y="148"/>
                    </a:cubicBezTo>
                    <a:cubicBezTo>
                      <a:pt x="384" y="149"/>
                      <a:pt x="385" y="150"/>
                      <a:pt x="383" y="151"/>
                    </a:cubicBezTo>
                    <a:lnTo>
                      <a:pt x="384" y="15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2" name="Freeform 102">
                <a:extLst>
                  <a:ext uri="{FF2B5EF4-FFF2-40B4-BE49-F238E27FC236}">
                    <a16:creationId xmlns:a16="http://schemas.microsoft.com/office/drawing/2014/main" id="{212C265E-4259-47E7-A1EA-0956B216E3B5}"/>
                  </a:ext>
                </a:extLst>
              </p:cNvPr>
              <p:cNvSpPr>
                <a:spLocks/>
              </p:cNvSpPr>
              <p:nvPr/>
            </p:nvSpPr>
            <p:spPr bwMode="auto">
              <a:xfrm>
                <a:off x="1570940" y="1333425"/>
                <a:ext cx="1702663" cy="881073"/>
              </a:xfrm>
              <a:custGeom>
                <a:avLst/>
                <a:gdLst>
                  <a:gd name="T0" fmla="*/ 617 w 696"/>
                  <a:gd name="T1" fmla="*/ 326 h 360"/>
                  <a:gd name="T2" fmla="*/ 617 w 696"/>
                  <a:gd name="T3" fmla="*/ 344 h 360"/>
                  <a:gd name="T4" fmla="*/ 621 w 696"/>
                  <a:gd name="T5" fmla="*/ 305 h 360"/>
                  <a:gd name="T6" fmla="*/ 614 w 696"/>
                  <a:gd name="T7" fmla="*/ 284 h 360"/>
                  <a:gd name="T8" fmla="*/ 638 w 696"/>
                  <a:gd name="T9" fmla="*/ 272 h 360"/>
                  <a:gd name="T10" fmla="*/ 689 w 696"/>
                  <a:gd name="T11" fmla="*/ 232 h 360"/>
                  <a:gd name="T12" fmla="*/ 682 w 696"/>
                  <a:gd name="T13" fmla="*/ 225 h 360"/>
                  <a:gd name="T14" fmla="*/ 644 w 696"/>
                  <a:gd name="T15" fmla="*/ 202 h 360"/>
                  <a:gd name="T16" fmla="*/ 627 w 696"/>
                  <a:gd name="T17" fmla="*/ 161 h 360"/>
                  <a:gd name="T18" fmla="*/ 590 w 696"/>
                  <a:gd name="T19" fmla="*/ 174 h 360"/>
                  <a:gd name="T20" fmla="*/ 540 w 696"/>
                  <a:gd name="T21" fmla="*/ 133 h 360"/>
                  <a:gd name="T22" fmla="*/ 516 w 696"/>
                  <a:gd name="T23" fmla="*/ 161 h 360"/>
                  <a:gd name="T24" fmla="*/ 509 w 696"/>
                  <a:gd name="T25" fmla="*/ 252 h 360"/>
                  <a:gd name="T26" fmla="*/ 472 w 696"/>
                  <a:gd name="T27" fmla="*/ 218 h 360"/>
                  <a:gd name="T28" fmla="*/ 394 w 696"/>
                  <a:gd name="T29" fmla="*/ 199 h 360"/>
                  <a:gd name="T30" fmla="*/ 386 w 696"/>
                  <a:gd name="T31" fmla="*/ 141 h 360"/>
                  <a:gd name="T32" fmla="*/ 411 w 696"/>
                  <a:gd name="T33" fmla="*/ 116 h 360"/>
                  <a:gd name="T34" fmla="*/ 439 w 696"/>
                  <a:gd name="T35" fmla="*/ 95 h 360"/>
                  <a:gd name="T36" fmla="*/ 446 w 696"/>
                  <a:gd name="T37" fmla="*/ 83 h 360"/>
                  <a:gd name="T38" fmla="*/ 469 w 696"/>
                  <a:gd name="T39" fmla="*/ 79 h 360"/>
                  <a:gd name="T40" fmla="*/ 485 w 696"/>
                  <a:gd name="T41" fmla="*/ 40 h 360"/>
                  <a:gd name="T42" fmla="*/ 456 w 696"/>
                  <a:gd name="T43" fmla="*/ 44 h 360"/>
                  <a:gd name="T44" fmla="*/ 432 w 696"/>
                  <a:gd name="T45" fmla="*/ 48 h 360"/>
                  <a:gd name="T46" fmla="*/ 406 w 696"/>
                  <a:gd name="T47" fmla="*/ 36 h 360"/>
                  <a:gd name="T48" fmla="*/ 373 w 696"/>
                  <a:gd name="T49" fmla="*/ 1 h 360"/>
                  <a:gd name="T50" fmla="*/ 360 w 696"/>
                  <a:gd name="T51" fmla="*/ 25 h 360"/>
                  <a:gd name="T52" fmla="*/ 368 w 696"/>
                  <a:gd name="T53" fmla="*/ 64 h 360"/>
                  <a:gd name="T54" fmla="*/ 320 w 696"/>
                  <a:gd name="T55" fmla="*/ 60 h 360"/>
                  <a:gd name="T56" fmla="*/ 279 w 696"/>
                  <a:gd name="T57" fmla="*/ 49 h 360"/>
                  <a:gd name="T58" fmla="*/ 251 w 696"/>
                  <a:gd name="T59" fmla="*/ 58 h 360"/>
                  <a:gd name="T60" fmla="*/ 216 w 696"/>
                  <a:gd name="T61" fmla="*/ 53 h 360"/>
                  <a:gd name="T62" fmla="*/ 130 w 696"/>
                  <a:gd name="T63" fmla="*/ 28 h 360"/>
                  <a:gd name="T64" fmla="*/ 89 w 696"/>
                  <a:gd name="T65" fmla="*/ 27 h 360"/>
                  <a:gd name="T66" fmla="*/ 39 w 696"/>
                  <a:gd name="T67" fmla="*/ 46 h 360"/>
                  <a:gd name="T68" fmla="*/ 0 w 696"/>
                  <a:gd name="T69" fmla="*/ 158 h 360"/>
                  <a:gd name="T70" fmla="*/ 43 w 696"/>
                  <a:gd name="T71" fmla="*/ 165 h 360"/>
                  <a:gd name="T72" fmla="*/ 80 w 696"/>
                  <a:gd name="T73" fmla="*/ 206 h 360"/>
                  <a:gd name="T74" fmla="*/ 88 w 696"/>
                  <a:gd name="T75" fmla="*/ 238 h 360"/>
                  <a:gd name="T76" fmla="*/ 117 w 696"/>
                  <a:gd name="T77" fmla="*/ 269 h 360"/>
                  <a:gd name="T78" fmla="*/ 145 w 696"/>
                  <a:gd name="T79" fmla="*/ 287 h 360"/>
                  <a:gd name="T80" fmla="*/ 396 w 696"/>
                  <a:gd name="T81" fmla="*/ 290 h 360"/>
                  <a:gd name="T82" fmla="*/ 439 w 696"/>
                  <a:gd name="T83" fmla="*/ 295 h 360"/>
                  <a:gd name="T84" fmla="*/ 458 w 696"/>
                  <a:gd name="T85" fmla="*/ 310 h 360"/>
                  <a:gd name="T86" fmla="*/ 493 w 696"/>
                  <a:gd name="T87" fmla="*/ 333 h 360"/>
                  <a:gd name="T88" fmla="*/ 475 w 696"/>
                  <a:gd name="T89" fmla="*/ 360 h 360"/>
                  <a:gd name="T90" fmla="*/ 502 w 696"/>
                  <a:gd name="T91" fmla="*/ 354 h 360"/>
                  <a:gd name="T92" fmla="*/ 529 w 696"/>
                  <a:gd name="T93" fmla="*/ 338 h 360"/>
                  <a:gd name="T94" fmla="*/ 571 w 696"/>
                  <a:gd name="T95" fmla="*/ 324 h 360"/>
                  <a:gd name="T96" fmla="*/ 603 w 696"/>
                  <a:gd name="T97" fmla="*/ 32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6" h="360">
                    <a:moveTo>
                      <a:pt x="603" y="328"/>
                    </a:moveTo>
                    <a:cubicBezTo>
                      <a:pt x="603" y="327"/>
                      <a:pt x="603" y="327"/>
                      <a:pt x="603" y="327"/>
                    </a:cubicBezTo>
                    <a:cubicBezTo>
                      <a:pt x="603" y="327"/>
                      <a:pt x="605" y="327"/>
                      <a:pt x="606" y="327"/>
                    </a:cubicBezTo>
                    <a:cubicBezTo>
                      <a:pt x="607" y="327"/>
                      <a:pt x="615" y="328"/>
                      <a:pt x="617" y="326"/>
                    </a:cubicBezTo>
                    <a:cubicBezTo>
                      <a:pt x="620" y="325"/>
                      <a:pt x="620" y="321"/>
                      <a:pt x="624" y="321"/>
                    </a:cubicBezTo>
                    <a:cubicBezTo>
                      <a:pt x="624" y="325"/>
                      <a:pt x="624" y="325"/>
                      <a:pt x="628" y="325"/>
                    </a:cubicBezTo>
                    <a:cubicBezTo>
                      <a:pt x="622" y="325"/>
                      <a:pt x="611" y="330"/>
                      <a:pt x="611" y="336"/>
                    </a:cubicBezTo>
                    <a:cubicBezTo>
                      <a:pt x="611" y="339"/>
                      <a:pt x="615" y="344"/>
                      <a:pt x="617" y="344"/>
                    </a:cubicBezTo>
                    <a:cubicBezTo>
                      <a:pt x="619" y="344"/>
                      <a:pt x="625" y="336"/>
                      <a:pt x="631" y="334"/>
                    </a:cubicBezTo>
                    <a:cubicBezTo>
                      <a:pt x="632" y="334"/>
                      <a:pt x="652" y="326"/>
                      <a:pt x="652" y="324"/>
                    </a:cubicBezTo>
                    <a:cubicBezTo>
                      <a:pt x="652" y="321"/>
                      <a:pt x="644" y="321"/>
                      <a:pt x="642" y="321"/>
                    </a:cubicBezTo>
                    <a:cubicBezTo>
                      <a:pt x="634" y="321"/>
                      <a:pt x="621" y="313"/>
                      <a:pt x="621" y="305"/>
                    </a:cubicBezTo>
                    <a:cubicBezTo>
                      <a:pt x="621" y="304"/>
                      <a:pt x="623" y="301"/>
                      <a:pt x="624" y="298"/>
                    </a:cubicBezTo>
                    <a:cubicBezTo>
                      <a:pt x="622" y="298"/>
                      <a:pt x="619" y="298"/>
                      <a:pt x="617" y="298"/>
                    </a:cubicBezTo>
                    <a:cubicBezTo>
                      <a:pt x="618" y="295"/>
                      <a:pt x="629" y="294"/>
                      <a:pt x="629" y="288"/>
                    </a:cubicBezTo>
                    <a:cubicBezTo>
                      <a:pt x="629" y="283"/>
                      <a:pt x="620" y="284"/>
                      <a:pt x="614" y="284"/>
                    </a:cubicBezTo>
                    <a:cubicBezTo>
                      <a:pt x="601" y="284"/>
                      <a:pt x="595" y="293"/>
                      <a:pt x="587" y="294"/>
                    </a:cubicBezTo>
                    <a:cubicBezTo>
                      <a:pt x="590" y="286"/>
                      <a:pt x="596" y="289"/>
                      <a:pt x="603" y="282"/>
                    </a:cubicBezTo>
                    <a:cubicBezTo>
                      <a:pt x="607" y="278"/>
                      <a:pt x="604" y="276"/>
                      <a:pt x="610" y="274"/>
                    </a:cubicBezTo>
                    <a:cubicBezTo>
                      <a:pt x="621" y="270"/>
                      <a:pt x="627" y="272"/>
                      <a:pt x="638" y="272"/>
                    </a:cubicBezTo>
                    <a:cubicBezTo>
                      <a:pt x="652" y="272"/>
                      <a:pt x="660" y="277"/>
                      <a:pt x="669" y="266"/>
                    </a:cubicBezTo>
                    <a:cubicBezTo>
                      <a:pt x="673" y="261"/>
                      <a:pt x="696" y="259"/>
                      <a:pt x="696" y="250"/>
                    </a:cubicBezTo>
                    <a:cubicBezTo>
                      <a:pt x="696" y="244"/>
                      <a:pt x="694" y="241"/>
                      <a:pt x="691" y="236"/>
                    </a:cubicBezTo>
                    <a:cubicBezTo>
                      <a:pt x="689" y="236"/>
                      <a:pt x="692" y="234"/>
                      <a:pt x="689" y="232"/>
                    </a:cubicBezTo>
                    <a:cubicBezTo>
                      <a:pt x="689" y="229"/>
                      <a:pt x="689" y="229"/>
                      <a:pt x="689" y="229"/>
                    </a:cubicBezTo>
                    <a:cubicBezTo>
                      <a:pt x="682" y="232"/>
                      <a:pt x="669" y="237"/>
                      <a:pt x="662" y="237"/>
                    </a:cubicBezTo>
                    <a:cubicBezTo>
                      <a:pt x="661" y="237"/>
                      <a:pt x="659" y="237"/>
                      <a:pt x="659" y="236"/>
                    </a:cubicBezTo>
                    <a:cubicBezTo>
                      <a:pt x="665" y="233"/>
                      <a:pt x="680" y="231"/>
                      <a:pt x="682" y="225"/>
                    </a:cubicBezTo>
                    <a:cubicBezTo>
                      <a:pt x="682" y="224"/>
                      <a:pt x="680" y="224"/>
                      <a:pt x="680" y="222"/>
                    </a:cubicBezTo>
                    <a:cubicBezTo>
                      <a:pt x="673" y="223"/>
                      <a:pt x="658" y="220"/>
                      <a:pt x="658" y="210"/>
                    </a:cubicBezTo>
                    <a:cubicBezTo>
                      <a:pt x="658" y="209"/>
                      <a:pt x="658" y="209"/>
                      <a:pt x="658" y="209"/>
                    </a:cubicBezTo>
                    <a:cubicBezTo>
                      <a:pt x="652" y="209"/>
                      <a:pt x="648" y="205"/>
                      <a:pt x="644" y="202"/>
                    </a:cubicBezTo>
                    <a:cubicBezTo>
                      <a:pt x="646" y="201"/>
                      <a:pt x="649" y="201"/>
                      <a:pt x="649" y="197"/>
                    </a:cubicBezTo>
                    <a:cubicBezTo>
                      <a:pt x="649" y="194"/>
                      <a:pt x="646" y="192"/>
                      <a:pt x="647" y="189"/>
                    </a:cubicBezTo>
                    <a:cubicBezTo>
                      <a:pt x="644" y="188"/>
                      <a:pt x="635" y="182"/>
                      <a:pt x="637" y="177"/>
                    </a:cubicBezTo>
                    <a:cubicBezTo>
                      <a:pt x="640" y="171"/>
                      <a:pt x="628" y="169"/>
                      <a:pt x="627" y="161"/>
                    </a:cubicBezTo>
                    <a:cubicBezTo>
                      <a:pt x="626" y="161"/>
                      <a:pt x="623" y="159"/>
                      <a:pt x="622" y="158"/>
                    </a:cubicBezTo>
                    <a:cubicBezTo>
                      <a:pt x="620" y="159"/>
                      <a:pt x="616" y="162"/>
                      <a:pt x="616" y="166"/>
                    </a:cubicBezTo>
                    <a:cubicBezTo>
                      <a:pt x="616" y="170"/>
                      <a:pt x="607" y="180"/>
                      <a:pt x="599" y="180"/>
                    </a:cubicBezTo>
                    <a:cubicBezTo>
                      <a:pt x="594" y="180"/>
                      <a:pt x="593" y="174"/>
                      <a:pt x="590" y="174"/>
                    </a:cubicBezTo>
                    <a:cubicBezTo>
                      <a:pt x="585" y="174"/>
                      <a:pt x="583" y="160"/>
                      <a:pt x="582" y="154"/>
                    </a:cubicBezTo>
                    <a:cubicBezTo>
                      <a:pt x="581" y="146"/>
                      <a:pt x="565" y="152"/>
                      <a:pt x="565" y="141"/>
                    </a:cubicBezTo>
                    <a:cubicBezTo>
                      <a:pt x="557" y="140"/>
                      <a:pt x="556" y="130"/>
                      <a:pt x="548" y="130"/>
                    </a:cubicBezTo>
                    <a:cubicBezTo>
                      <a:pt x="544" y="130"/>
                      <a:pt x="544" y="133"/>
                      <a:pt x="540" y="133"/>
                    </a:cubicBezTo>
                    <a:cubicBezTo>
                      <a:pt x="531" y="133"/>
                      <a:pt x="526" y="128"/>
                      <a:pt x="518" y="128"/>
                    </a:cubicBezTo>
                    <a:cubicBezTo>
                      <a:pt x="514" y="128"/>
                      <a:pt x="510" y="130"/>
                      <a:pt x="510" y="135"/>
                    </a:cubicBezTo>
                    <a:cubicBezTo>
                      <a:pt x="510" y="138"/>
                      <a:pt x="520" y="142"/>
                      <a:pt x="510" y="148"/>
                    </a:cubicBezTo>
                    <a:cubicBezTo>
                      <a:pt x="507" y="151"/>
                      <a:pt x="516" y="157"/>
                      <a:pt x="516" y="161"/>
                    </a:cubicBezTo>
                    <a:cubicBezTo>
                      <a:pt x="517" y="170"/>
                      <a:pt x="509" y="172"/>
                      <a:pt x="505" y="173"/>
                    </a:cubicBezTo>
                    <a:cubicBezTo>
                      <a:pt x="512" y="185"/>
                      <a:pt x="522" y="188"/>
                      <a:pt x="522" y="207"/>
                    </a:cubicBezTo>
                    <a:cubicBezTo>
                      <a:pt x="522" y="212"/>
                      <a:pt x="505" y="225"/>
                      <a:pt x="499" y="226"/>
                    </a:cubicBezTo>
                    <a:cubicBezTo>
                      <a:pt x="509" y="231"/>
                      <a:pt x="505" y="247"/>
                      <a:pt x="509" y="252"/>
                    </a:cubicBezTo>
                    <a:cubicBezTo>
                      <a:pt x="508" y="254"/>
                      <a:pt x="504" y="256"/>
                      <a:pt x="504" y="259"/>
                    </a:cubicBezTo>
                    <a:cubicBezTo>
                      <a:pt x="500" y="259"/>
                      <a:pt x="498" y="264"/>
                      <a:pt x="495" y="262"/>
                    </a:cubicBezTo>
                    <a:cubicBezTo>
                      <a:pt x="488" y="257"/>
                      <a:pt x="478" y="248"/>
                      <a:pt x="478" y="239"/>
                    </a:cubicBezTo>
                    <a:cubicBezTo>
                      <a:pt x="478" y="230"/>
                      <a:pt x="480" y="223"/>
                      <a:pt x="472" y="218"/>
                    </a:cubicBezTo>
                    <a:cubicBezTo>
                      <a:pt x="453" y="218"/>
                      <a:pt x="453" y="218"/>
                      <a:pt x="453" y="218"/>
                    </a:cubicBezTo>
                    <a:cubicBezTo>
                      <a:pt x="442" y="210"/>
                      <a:pt x="430" y="205"/>
                      <a:pt x="418" y="201"/>
                    </a:cubicBezTo>
                    <a:cubicBezTo>
                      <a:pt x="415" y="200"/>
                      <a:pt x="409" y="195"/>
                      <a:pt x="405" y="195"/>
                    </a:cubicBezTo>
                    <a:cubicBezTo>
                      <a:pt x="400" y="195"/>
                      <a:pt x="398" y="199"/>
                      <a:pt x="394" y="199"/>
                    </a:cubicBezTo>
                    <a:cubicBezTo>
                      <a:pt x="394" y="192"/>
                      <a:pt x="390" y="176"/>
                      <a:pt x="383" y="176"/>
                    </a:cubicBezTo>
                    <a:cubicBezTo>
                      <a:pt x="380" y="176"/>
                      <a:pt x="379" y="178"/>
                      <a:pt x="376" y="179"/>
                    </a:cubicBezTo>
                    <a:cubicBezTo>
                      <a:pt x="377" y="176"/>
                      <a:pt x="376" y="174"/>
                      <a:pt x="376" y="166"/>
                    </a:cubicBezTo>
                    <a:cubicBezTo>
                      <a:pt x="376" y="155"/>
                      <a:pt x="380" y="148"/>
                      <a:pt x="386" y="141"/>
                    </a:cubicBezTo>
                    <a:cubicBezTo>
                      <a:pt x="388" y="139"/>
                      <a:pt x="393" y="128"/>
                      <a:pt x="396" y="127"/>
                    </a:cubicBezTo>
                    <a:cubicBezTo>
                      <a:pt x="400" y="125"/>
                      <a:pt x="409" y="128"/>
                      <a:pt x="409" y="121"/>
                    </a:cubicBezTo>
                    <a:cubicBezTo>
                      <a:pt x="409" y="117"/>
                      <a:pt x="398" y="116"/>
                      <a:pt x="394" y="114"/>
                    </a:cubicBezTo>
                    <a:cubicBezTo>
                      <a:pt x="397" y="115"/>
                      <a:pt x="388" y="109"/>
                      <a:pt x="411" y="116"/>
                    </a:cubicBezTo>
                    <a:cubicBezTo>
                      <a:pt x="417" y="118"/>
                      <a:pt x="414" y="110"/>
                      <a:pt x="417" y="110"/>
                    </a:cubicBezTo>
                    <a:cubicBezTo>
                      <a:pt x="418" y="110"/>
                      <a:pt x="420" y="110"/>
                      <a:pt x="423" y="110"/>
                    </a:cubicBezTo>
                    <a:cubicBezTo>
                      <a:pt x="430" y="110"/>
                      <a:pt x="434" y="103"/>
                      <a:pt x="439" y="100"/>
                    </a:cubicBezTo>
                    <a:cubicBezTo>
                      <a:pt x="439" y="95"/>
                      <a:pt x="439" y="95"/>
                      <a:pt x="439" y="95"/>
                    </a:cubicBezTo>
                    <a:cubicBezTo>
                      <a:pt x="429" y="93"/>
                      <a:pt x="419" y="94"/>
                      <a:pt x="415" y="86"/>
                    </a:cubicBezTo>
                    <a:cubicBezTo>
                      <a:pt x="415" y="86"/>
                      <a:pt x="418" y="86"/>
                      <a:pt x="420" y="86"/>
                    </a:cubicBezTo>
                    <a:cubicBezTo>
                      <a:pt x="424" y="88"/>
                      <a:pt x="427" y="92"/>
                      <a:pt x="433" y="92"/>
                    </a:cubicBezTo>
                    <a:cubicBezTo>
                      <a:pt x="438" y="92"/>
                      <a:pt x="446" y="86"/>
                      <a:pt x="446" y="83"/>
                    </a:cubicBezTo>
                    <a:cubicBezTo>
                      <a:pt x="446" y="82"/>
                      <a:pt x="442" y="77"/>
                      <a:pt x="444" y="77"/>
                    </a:cubicBezTo>
                    <a:cubicBezTo>
                      <a:pt x="450" y="77"/>
                      <a:pt x="452" y="82"/>
                      <a:pt x="456" y="82"/>
                    </a:cubicBezTo>
                    <a:cubicBezTo>
                      <a:pt x="459" y="82"/>
                      <a:pt x="461" y="80"/>
                      <a:pt x="466" y="80"/>
                    </a:cubicBezTo>
                    <a:cubicBezTo>
                      <a:pt x="464" y="78"/>
                      <a:pt x="466" y="73"/>
                      <a:pt x="469" y="79"/>
                    </a:cubicBezTo>
                    <a:cubicBezTo>
                      <a:pt x="471" y="81"/>
                      <a:pt x="486" y="69"/>
                      <a:pt x="486" y="65"/>
                    </a:cubicBezTo>
                    <a:cubicBezTo>
                      <a:pt x="486" y="63"/>
                      <a:pt x="479" y="60"/>
                      <a:pt x="479" y="58"/>
                    </a:cubicBezTo>
                    <a:cubicBezTo>
                      <a:pt x="479" y="56"/>
                      <a:pt x="476" y="51"/>
                      <a:pt x="485" y="47"/>
                    </a:cubicBezTo>
                    <a:cubicBezTo>
                      <a:pt x="486" y="44"/>
                      <a:pt x="485" y="45"/>
                      <a:pt x="485" y="40"/>
                    </a:cubicBezTo>
                    <a:cubicBezTo>
                      <a:pt x="475" y="40"/>
                      <a:pt x="478" y="33"/>
                      <a:pt x="466" y="33"/>
                    </a:cubicBezTo>
                    <a:cubicBezTo>
                      <a:pt x="463" y="32"/>
                      <a:pt x="461" y="31"/>
                      <a:pt x="459" y="31"/>
                    </a:cubicBezTo>
                    <a:cubicBezTo>
                      <a:pt x="455" y="31"/>
                      <a:pt x="452" y="33"/>
                      <a:pt x="452" y="36"/>
                    </a:cubicBezTo>
                    <a:cubicBezTo>
                      <a:pt x="452" y="40"/>
                      <a:pt x="456" y="42"/>
                      <a:pt x="456" y="44"/>
                    </a:cubicBezTo>
                    <a:cubicBezTo>
                      <a:pt x="456" y="47"/>
                      <a:pt x="449" y="47"/>
                      <a:pt x="448" y="50"/>
                    </a:cubicBezTo>
                    <a:cubicBezTo>
                      <a:pt x="446" y="55"/>
                      <a:pt x="446" y="59"/>
                      <a:pt x="442" y="64"/>
                    </a:cubicBezTo>
                    <a:cubicBezTo>
                      <a:pt x="436" y="72"/>
                      <a:pt x="427" y="59"/>
                      <a:pt x="427" y="56"/>
                    </a:cubicBezTo>
                    <a:cubicBezTo>
                      <a:pt x="427" y="52"/>
                      <a:pt x="432" y="53"/>
                      <a:pt x="432" y="48"/>
                    </a:cubicBezTo>
                    <a:cubicBezTo>
                      <a:pt x="432" y="46"/>
                      <a:pt x="424" y="38"/>
                      <a:pt x="421" y="38"/>
                    </a:cubicBezTo>
                    <a:cubicBezTo>
                      <a:pt x="413" y="38"/>
                      <a:pt x="419" y="51"/>
                      <a:pt x="410" y="51"/>
                    </a:cubicBezTo>
                    <a:cubicBezTo>
                      <a:pt x="410" y="46"/>
                      <a:pt x="409" y="42"/>
                      <a:pt x="403" y="40"/>
                    </a:cubicBezTo>
                    <a:cubicBezTo>
                      <a:pt x="404" y="38"/>
                      <a:pt x="405" y="37"/>
                      <a:pt x="406" y="36"/>
                    </a:cubicBezTo>
                    <a:cubicBezTo>
                      <a:pt x="402" y="33"/>
                      <a:pt x="395" y="36"/>
                      <a:pt x="392" y="32"/>
                    </a:cubicBezTo>
                    <a:cubicBezTo>
                      <a:pt x="394" y="31"/>
                      <a:pt x="399" y="29"/>
                      <a:pt x="399" y="25"/>
                    </a:cubicBezTo>
                    <a:cubicBezTo>
                      <a:pt x="399" y="19"/>
                      <a:pt x="391" y="20"/>
                      <a:pt x="390" y="15"/>
                    </a:cubicBezTo>
                    <a:cubicBezTo>
                      <a:pt x="390" y="7"/>
                      <a:pt x="384" y="1"/>
                      <a:pt x="373" y="1"/>
                    </a:cubicBezTo>
                    <a:cubicBezTo>
                      <a:pt x="367" y="0"/>
                      <a:pt x="369" y="4"/>
                      <a:pt x="370" y="7"/>
                    </a:cubicBezTo>
                    <a:cubicBezTo>
                      <a:pt x="366" y="8"/>
                      <a:pt x="362" y="7"/>
                      <a:pt x="362" y="11"/>
                    </a:cubicBezTo>
                    <a:cubicBezTo>
                      <a:pt x="362" y="14"/>
                      <a:pt x="364" y="15"/>
                      <a:pt x="364" y="18"/>
                    </a:cubicBezTo>
                    <a:cubicBezTo>
                      <a:pt x="364" y="21"/>
                      <a:pt x="360" y="21"/>
                      <a:pt x="360" y="25"/>
                    </a:cubicBezTo>
                    <a:cubicBezTo>
                      <a:pt x="360" y="34"/>
                      <a:pt x="380" y="29"/>
                      <a:pt x="380" y="38"/>
                    </a:cubicBezTo>
                    <a:cubicBezTo>
                      <a:pt x="380" y="40"/>
                      <a:pt x="378" y="47"/>
                      <a:pt x="378" y="47"/>
                    </a:cubicBezTo>
                    <a:cubicBezTo>
                      <a:pt x="380" y="46"/>
                      <a:pt x="381" y="45"/>
                      <a:pt x="384" y="44"/>
                    </a:cubicBezTo>
                    <a:cubicBezTo>
                      <a:pt x="387" y="56"/>
                      <a:pt x="368" y="50"/>
                      <a:pt x="368" y="64"/>
                    </a:cubicBezTo>
                    <a:cubicBezTo>
                      <a:pt x="359" y="67"/>
                      <a:pt x="366" y="57"/>
                      <a:pt x="364" y="54"/>
                    </a:cubicBezTo>
                    <a:cubicBezTo>
                      <a:pt x="363" y="53"/>
                      <a:pt x="355" y="51"/>
                      <a:pt x="351" y="51"/>
                    </a:cubicBezTo>
                    <a:cubicBezTo>
                      <a:pt x="346" y="51"/>
                      <a:pt x="344" y="54"/>
                      <a:pt x="344" y="60"/>
                    </a:cubicBezTo>
                    <a:cubicBezTo>
                      <a:pt x="339" y="59"/>
                      <a:pt x="336" y="60"/>
                      <a:pt x="320" y="60"/>
                    </a:cubicBezTo>
                    <a:cubicBezTo>
                      <a:pt x="304" y="60"/>
                      <a:pt x="286" y="55"/>
                      <a:pt x="282" y="43"/>
                    </a:cubicBezTo>
                    <a:cubicBezTo>
                      <a:pt x="277" y="44"/>
                      <a:pt x="260" y="44"/>
                      <a:pt x="260" y="51"/>
                    </a:cubicBezTo>
                    <a:cubicBezTo>
                      <a:pt x="260" y="53"/>
                      <a:pt x="261" y="54"/>
                      <a:pt x="263" y="54"/>
                    </a:cubicBezTo>
                    <a:cubicBezTo>
                      <a:pt x="268" y="54"/>
                      <a:pt x="276" y="52"/>
                      <a:pt x="279" y="49"/>
                    </a:cubicBezTo>
                    <a:cubicBezTo>
                      <a:pt x="280" y="59"/>
                      <a:pt x="266" y="51"/>
                      <a:pt x="266" y="61"/>
                    </a:cubicBezTo>
                    <a:cubicBezTo>
                      <a:pt x="266" y="63"/>
                      <a:pt x="269" y="69"/>
                      <a:pt x="267" y="69"/>
                    </a:cubicBezTo>
                    <a:cubicBezTo>
                      <a:pt x="262" y="69"/>
                      <a:pt x="260" y="62"/>
                      <a:pt x="256" y="60"/>
                    </a:cubicBezTo>
                    <a:cubicBezTo>
                      <a:pt x="251" y="58"/>
                      <a:pt x="251" y="58"/>
                      <a:pt x="251" y="58"/>
                    </a:cubicBezTo>
                    <a:cubicBezTo>
                      <a:pt x="244" y="58"/>
                      <a:pt x="240" y="58"/>
                      <a:pt x="233" y="58"/>
                    </a:cubicBezTo>
                    <a:cubicBezTo>
                      <a:pt x="227" y="58"/>
                      <a:pt x="223" y="60"/>
                      <a:pt x="217" y="61"/>
                    </a:cubicBezTo>
                    <a:cubicBezTo>
                      <a:pt x="206" y="61"/>
                      <a:pt x="206" y="57"/>
                      <a:pt x="206" y="56"/>
                    </a:cubicBezTo>
                    <a:cubicBezTo>
                      <a:pt x="206" y="53"/>
                      <a:pt x="215" y="55"/>
                      <a:pt x="216" y="53"/>
                    </a:cubicBezTo>
                    <a:cubicBezTo>
                      <a:pt x="208" y="42"/>
                      <a:pt x="210" y="43"/>
                      <a:pt x="193" y="45"/>
                    </a:cubicBezTo>
                    <a:cubicBezTo>
                      <a:pt x="176" y="46"/>
                      <a:pt x="167" y="32"/>
                      <a:pt x="150" y="32"/>
                    </a:cubicBezTo>
                    <a:cubicBezTo>
                      <a:pt x="144" y="32"/>
                      <a:pt x="142" y="36"/>
                      <a:pt x="137" y="36"/>
                    </a:cubicBezTo>
                    <a:cubicBezTo>
                      <a:pt x="134" y="36"/>
                      <a:pt x="131" y="30"/>
                      <a:pt x="130" y="28"/>
                    </a:cubicBezTo>
                    <a:cubicBezTo>
                      <a:pt x="125" y="29"/>
                      <a:pt x="125" y="35"/>
                      <a:pt x="119" y="35"/>
                    </a:cubicBezTo>
                    <a:cubicBezTo>
                      <a:pt x="114" y="35"/>
                      <a:pt x="106" y="22"/>
                      <a:pt x="104" y="22"/>
                    </a:cubicBezTo>
                    <a:cubicBezTo>
                      <a:pt x="99" y="22"/>
                      <a:pt x="101" y="31"/>
                      <a:pt x="95" y="31"/>
                    </a:cubicBezTo>
                    <a:cubicBezTo>
                      <a:pt x="92" y="31"/>
                      <a:pt x="90" y="29"/>
                      <a:pt x="89" y="27"/>
                    </a:cubicBezTo>
                    <a:cubicBezTo>
                      <a:pt x="81" y="29"/>
                      <a:pt x="77" y="29"/>
                      <a:pt x="69" y="32"/>
                    </a:cubicBezTo>
                    <a:cubicBezTo>
                      <a:pt x="66" y="33"/>
                      <a:pt x="59" y="38"/>
                      <a:pt x="56" y="36"/>
                    </a:cubicBezTo>
                    <a:cubicBezTo>
                      <a:pt x="49" y="29"/>
                      <a:pt x="50" y="38"/>
                      <a:pt x="47" y="38"/>
                    </a:cubicBezTo>
                    <a:cubicBezTo>
                      <a:pt x="29" y="39"/>
                      <a:pt x="41" y="46"/>
                      <a:pt x="39" y="46"/>
                    </a:cubicBezTo>
                    <a:cubicBezTo>
                      <a:pt x="32" y="46"/>
                      <a:pt x="19" y="44"/>
                      <a:pt x="7" y="37"/>
                    </a:cubicBezTo>
                    <a:cubicBezTo>
                      <a:pt x="7" y="37"/>
                      <a:pt x="3" y="34"/>
                      <a:pt x="3" y="33"/>
                    </a:cubicBezTo>
                    <a:cubicBezTo>
                      <a:pt x="1" y="34"/>
                      <a:pt x="2" y="34"/>
                      <a:pt x="0" y="33"/>
                    </a:cubicBezTo>
                    <a:cubicBezTo>
                      <a:pt x="0" y="158"/>
                      <a:pt x="0" y="158"/>
                      <a:pt x="0" y="158"/>
                    </a:cubicBezTo>
                    <a:cubicBezTo>
                      <a:pt x="3" y="161"/>
                      <a:pt x="12" y="156"/>
                      <a:pt x="15" y="162"/>
                    </a:cubicBezTo>
                    <a:cubicBezTo>
                      <a:pt x="18" y="166"/>
                      <a:pt x="24" y="173"/>
                      <a:pt x="30" y="173"/>
                    </a:cubicBezTo>
                    <a:cubicBezTo>
                      <a:pt x="34" y="173"/>
                      <a:pt x="34" y="167"/>
                      <a:pt x="38" y="166"/>
                    </a:cubicBezTo>
                    <a:cubicBezTo>
                      <a:pt x="39" y="166"/>
                      <a:pt x="41" y="166"/>
                      <a:pt x="43" y="165"/>
                    </a:cubicBezTo>
                    <a:cubicBezTo>
                      <a:pt x="52" y="173"/>
                      <a:pt x="56" y="176"/>
                      <a:pt x="64" y="188"/>
                    </a:cubicBezTo>
                    <a:cubicBezTo>
                      <a:pt x="64" y="189"/>
                      <a:pt x="66" y="189"/>
                      <a:pt x="67" y="192"/>
                    </a:cubicBezTo>
                    <a:cubicBezTo>
                      <a:pt x="68" y="195"/>
                      <a:pt x="70" y="200"/>
                      <a:pt x="73" y="203"/>
                    </a:cubicBezTo>
                    <a:cubicBezTo>
                      <a:pt x="75" y="205"/>
                      <a:pt x="78" y="204"/>
                      <a:pt x="80" y="206"/>
                    </a:cubicBezTo>
                    <a:cubicBezTo>
                      <a:pt x="83" y="209"/>
                      <a:pt x="87" y="210"/>
                      <a:pt x="87" y="216"/>
                    </a:cubicBezTo>
                    <a:cubicBezTo>
                      <a:pt x="87" y="219"/>
                      <a:pt x="83" y="220"/>
                      <a:pt x="83" y="222"/>
                    </a:cubicBezTo>
                    <a:cubicBezTo>
                      <a:pt x="83" y="223"/>
                      <a:pt x="85" y="224"/>
                      <a:pt x="85" y="226"/>
                    </a:cubicBezTo>
                    <a:cubicBezTo>
                      <a:pt x="85" y="230"/>
                      <a:pt x="84" y="237"/>
                      <a:pt x="88" y="238"/>
                    </a:cubicBezTo>
                    <a:cubicBezTo>
                      <a:pt x="90" y="239"/>
                      <a:pt x="93" y="239"/>
                      <a:pt x="94" y="241"/>
                    </a:cubicBezTo>
                    <a:cubicBezTo>
                      <a:pt x="97" y="243"/>
                      <a:pt x="94" y="247"/>
                      <a:pt x="97" y="249"/>
                    </a:cubicBezTo>
                    <a:cubicBezTo>
                      <a:pt x="97" y="249"/>
                      <a:pt x="105" y="254"/>
                      <a:pt x="105" y="255"/>
                    </a:cubicBezTo>
                    <a:cubicBezTo>
                      <a:pt x="107" y="261"/>
                      <a:pt x="107" y="269"/>
                      <a:pt x="117" y="269"/>
                    </a:cubicBezTo>
                    <a:cubicBezTo>
                      <a:pt x="119" y="275"/>
                      <a:pt x="129" y="271"/>
                      <a:pt x="131" y="279"/>
                    </a:cubicBezTo>
                    <a:cubicBezTo>
                      <a:pt x="132" y="282"/>
                      <a:pt x="139" y="282"/>
                      <a:pt x="142" y="285"/>
                    </a:cubicBezTo>
                    <a:cubicBezTo>
                      <a:pt x="142" y="286"/>
                      <a:pt x="144" y="286"/>
                      <a:pt x="145" y="287"/>
                    </a:cubicBezTo>
                    <a:cubicBezTo>
                      <a:pt x="145" y="287"/>
                      <a:pt x="145" y="287"/>
                      <a:pt x="145" y="287"/>
                    </a:cubicBezTo>
                    <a:cubicBezTo>
                      <a:pt x="375" y="287"/>
                      <a:pt x="375" y="287"/>
                      <a:pt x="375" y="287"/>
                    </a:cubicBezTo>
                    <a:cubicBezTo>
                      <a:pt x="375" y="283"/>
                      <a:pt x="375" y="283"/>
                      <a:pt x="375" y="283"/>
                    </a:cubicBezTo>
                    <a:cubicBezTo>
                      <a:pt x="378" y="286"/>
                      <a:pt x="378" y="288"/>
                      <a:pt x="382" y="290"/>
                    </a:cubicBezTo>
                    <a:cubicBezTo>
                      <a:pt x="396" y="290"/>
                      <a:pt x="396" y="290"/>
                      <a:pt x="396" y="290"/>
                    </a:cubicBezTo>
                    <a:cubicBezTo>
                      <a:pt x="402" y="296"/>
                      <a:pt x="409" y="296"/>
                      <a:pt x="420" y="296"/>
                    </a:cubicBezTo>
                    <a:cubicBezTo>
                      <a:pt x="424" y="295"/>
                      <a:pt x="424" y="296"/>
                      <a:pt x="427" y="295"/>
                    </a:cubicBezTo>
                    <a:cubicBezTo>
                      <a:pt x="430" y="293"/>
                      <a:pt x="429" y="289"/>
                      <a:pt x="432" y="289"/>
                    </a:cubicBezTo>
                    <a:cubicBezTo>
                      <a:pt x="435" y="289"/>
                      <a:pt x="438" y="294"/>
                      <a:pt x="439" y="295"/>
                    </a:cubicBezTo>
                    <a:cubicBezTo>
                      <a:pt x="440" y="294"/>
                      <a:pt x="439" y="292"/>
                      <a:pt x="439" y="291"/>
                    </a:cubicBezTo>
                    <a:cubicBezTo>
                      <a:pt x="440" y="291"/>
                      <a:pt x="441" y="291"/>
                      <a:pt x="442" y="291"/>
                    </a:cubicBezTo>
                    <a:cubicBezTo>
                      <a:pt x="443" y="291"/>
                      <a:pt x="455" y="301"/>
                      <a:pt x="456" y="302"/>
                    </a:cubicBezTo>
                    <a:cubicBezTo>
                      <a:pt x="458" y="305"/>
                      <a:pt x="456" y="308"/>
                      <a:pt x="458" y="310"/>
                    </a:cubicBezTo>
                    <a:cubicBezTo>
                      <a:pt x="465" y="317"/>
                      <a:pt x="474" y="316"/>
                      <a:pt x="481" y="320"/>
                    </a:cubicBezTo>
                    <a:cubicBezTo>
                      <a:pt x="488" y="320"/>
                      <a:pt x="488" y="320"/>
                      <a:pt x="488" y="320"/>
                    </a:cubicBezTo>
                    <a:cubicBezTo>
                      <a:pt x="492" y="323"/>
                      <a:pt x="496" y="325"/>
                      <a:pt x="496" y="330"/>
                    </a:cubicBezTo>
                    <a:cubicBezTo>
                      <a:pt x="496" y="332"/>
                      <a:pt x="495" y="333"/>
                      <a:pt x="493" y="333"/>
                    </a:cubicBezTo>
                    <a:cubicBezTo>
                      <a:pt x="490" y="333"/>
                      <a:pt x="486" y="329"/>
                      <a:pt x="485" y="328"/>
                    </a:cubicBezTo>
                    <a:cubicBezTo>
                      <a:pt x="484" y="333"/>
                      <a:pt x="481" y="347"/>
                      <a:pt x="477" y="347"/>
                    </a:cubicBezTo>
                    <a:cubicBezTo>
                      <a:pt x="474" y="350"/>
                      <a:pt x="471" y="352"/>
                      <a:pt x="471" y="356"/>
                    </a:cubicBezTo>
                    <a:cubicBezTo>
                      <a:pt x="472" y="358"/>
                      <a:pt x="474" y="360"/>
                      <a:pt x="475" y="360"/>
                    </a:cubicBezTo>
                    <a:cubicBezTo>
                      <a:pt x="478" y="360"/>
                      <a:pt x="478" y="358"/>
                      <a:pt x="479" y="357"/>
                    </a:cubicBezTo>
                    <a:cubicBezTo>
                      <a:pt x="482" y="354"/>
                      <a:pt x="486" y="355"/>
                      <a:pt x="490" y="355"/>
                    </a:cubicBezTo>
                    <a:cubicBezTo>
                      <a:pt x="494" y="355"/>
                      <a:pt x="496" y="357"/>
                      <a:pt x="497" y="356"/>
                    </a:cubicBezTo>
                    <a:cubicBezTo>
                      <a:pt x="499" y="355"/>
                      <a:pt x="501" y="354"/>
                      <a:pt x="502" y="354"/>
                    </a:cubicBezTo>
                    <a:cubicBezTo>
                      <a:pt x="501" y="352"/>
                      <a:pt x="501" y="350"/>
                      <a:pt x="500" y="349"/>
                    </a:cubicBezTo>
                    <a:cubicBezTo>
                      <a:pt x="500" y="348"/>
                      <a:pt x="498" y="347"/>
                      <a:pt x="498" y="346"/>
                    </a:cubicBezTo>
                    <a:cubicBezTo>
                      <a:pt x="498" y="345"/>
                      <a:pt x="501" y="344"/>
                      <a:pt x="502" y="344"/>
                    </a:cubicBezTo>
                    <a:cubicBezTo>
                      <a:pt x="508" y="342"/>
                      <a:pt x="522" y="338"/>
                      <a:pt x="529" y="338"/>
                    </a:cubicBezTo>
                    <a:cubicBezTo>
                      <a:pt x="530" y="338"/>
                      <a:pt x="540" y="328"/>
                      <a:pt x="542" y="326"/>
                    </a:cubicBezTo>
                    <a:cubicBezTo>
                      <a:pt x="543" y="325"/>
                      <a:pt x="550" y="325"/>
                      <a:pt x="557" y="325"/>
                    </a:cubicBezTo>
                    <a:cubicBezTo>
                      <a:pt x="559" y="325"/>
                      <a:pt x="561" y="325"/>
                      <a:pt x="564" y="325"/>
                    </a:cubicBezTo>
                    <a:cubicBezTo>
                      <a:pt x="567" y="325"/>
                      <a:pt x="569" y="325"/>
                      <a:pt x="571" y="324"/>
                    </a:cubicBezTo>
                    <a:cubicBezTo>
                      <a:pt x="574" y="324"/>
                      <a:pt x="573" y="323"/>
                      <a:pt x="574" y="322"/>
                    </a:cubicBezTo>
                    <a:cubicBezTo>
                      <a:pt x="580" y="316"/>
                      <a:pt x="579" y="307"/>
                      <a:pt x="587" y="302"/>
                    </a:cubicBezTo>
                    <a:cubicBezTo>
                      <a:pt x="590" y="306"/>
                      <a:pt x="596" y="300"/>
                      <a:pt x="598" y="304"/>
                    </a:cubicBezTo>
                    <a:cubicBezTo>
                      <a:pt x="602" y="311"/>
                      <a:pt x="599" y="322"/>
                      <a:pt x="603" y="329"/>
                    </a:cubicBezTo>
                    <a:lnTo>
                      <a:pt x="603" y="32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3" name="Freeform 103">
                <a:extLst>
                  <a:ext uri="{FF2B5EF4-FFF2-40B4-BE49-F238E27FC236}">
                    <a16:creationId xmlns:a16="http://schemas.microsoft.com/office/drawing/2014/main" id="{421AEDB2-CE26-41DD-9B1A-466E67E4F51A}"/>
                  </a:ext>
                </a:extLst>
              </p:cNvPr>
              <p:cNvSpPr>
                <a:spLocks/>
              </p:cNvSpPr>
              <p:nvPr/>
            </p:nvSpPr>
            <p:spPr bwMode="auto">
              <a:xfrm>
                <a:off x="1038083" y="1356969"/>
                <a:ext cx="745999" cy="544010"/>
              </a:xfrm>
              <a:custGeom>
                <a:avLst/>
                <a:gdLst>
                  <a:gd name="T0" fmla="*/ 218 w 305"/>
                  <a:gd name="T1" fmla="*/ 148 h 222"/>
                  <a:gd name="T2" fmla="*/ 248 w 305"/>
                  <a:gd name="T3" fmla="*/ 163 h 222"/>
                  <a:gd name="T4" fmla="*/ 261 w 305"/>
                  <a:gd name="T5" fmla="*/ 155 h 222"/>
                  <a:gd name="T6" fmla="*/ 285 w 305"/>
                  <a:gd name="T7" fmla="*/ 182 h 222"/>
                  <a:gd name="T8" fmla="*/ 298 w 305"/>
                  <a:gd name="T9" fmla="*/ 196 h 222"/>
                  <a:gd name="T10" fmla="*/ 301 w 305"/>
                  <a:gd name="T11" fmla="*/ 212 h 222"/>
                  <a:gd name="T12" fmla="*/ 286 w 305"/>
                  <a:gd name="T13" fmla="*/ 203 h 222"/>
                  <a:gd name="T14" fmla="*/ 278 w 305"/>
                  <a:gd name="T15" fmla="*/ 195 h 222"/>
                  <a:gd name="T16" fmla="*/ 277 w 305"/>
                  <a:gd name="T17" fmla="*/ 186 h 222"/>
                  <a:gd name="T18" fmla="*/ 269 w 305"/>
                  <a:gd name="T19" fmla="*/ 186 h 222"/>
                  <a:gd name="T20" fmla="*/ 268 w 305"/>
                  <a:gd name="T21" fmla="*/ 175 h 222"/>
                  <a:gd name="T22" fmla="*/ 254 w 305"/>
                  <a:gd name="T23" fmla="*/ 169 h 222"/>
                  <a:gd name="T24" fmla="*/ 236 w 305"/>
                  <a:gd name="T25" fmla="*/ 163 h 222"/>
                  <a:gd name="T26" fmla="*/ 195 w 305"/>
                  <a:gd name="T27" fmla="*/ 153 h 222"/>
                  <a:gd name="T28" fmla="*/ 156 w 305"/>
                  <a:gd name="T29" fmla="*/ 143 h 222"/>
                  <a:gd name="T30" fmla="*/ 130 w 305"/>
                  <a:gd name="T31" fmla="*/ 163 h 222"/>
                  <a:gd name="T32" fmla="*/ 129 w 305"/>
                  <a:gd name="T33" fmla="*/ 159 h 222"/>
                  <a:gd name="T34" fmla="*/ 142 w 305"/>
                  <a:gd name="T35" fmla="*/ 142 h 222"/>
                  <a:gd name="T36" fmla="*/ 139 w 305"/>
                  <a:gd name="T37" fmla="*/ 139 h 222"/>
                  <a:gd name="T38" fmla="*/ 113 w 305"/>
                  <a:gd name="T39" fmla="*/ 168 h 222"/>
                  <a:gd name="T40" fmla="*/ 93 w 305"/>
                  <a:gd name="T41" fmla="*/ 187 h 222"/>
                  <a:gd name="T42" fmla="*/ 51 w 305"/>
                  <a:gd name="T43" fmla="*/ 209 h 222"/>
                  <a:gd name="T44" fmla="*/ 37 w 305"/>
                  <a:gd name="T45" fmla="*/ 213 h 222"/>
                  <a:gd name="T46" fmla="*/ 60 w 305"/>
                  <a:gd name="T47" fmla="*/ 199 h 222"/>
                  <a:gd name="T48" fmla="*/ 96 w 305"/>
                  <a:gd name="T49" fmla="*/ 166 h 222"/>
                  <a:gd name="T50" fmla="*/ 81 w 305"/>
                  <a:gd name="T51" fmla="*/ 170 h 222"/>
                  <a:gd name="T52" fmla="*/ 72 w 305"/>
                  <a:gd name="T53" fmla="*/ 173 h 222"/>
                  <a:gd name="T54" fmla="*/ 57 w 305"/>
                  <a:gd name="T55" fmla="*/ 169 h 222"/>
                  <a:gd name="T56" fmla="*/ 50 w 305"/>
                  <a:gd name="T57" fmla="*/ 171 h 222"/>
                  <a:gd name="T58" fmla="*/ 47 w 305"/>
                  <a:gd name="T59" fmla="*/ 158 h 222"/>
                  <a:gd name="T60" fmla="*/ 39 w 305"/>
                  <a:gd name="T61" fmla="*/ 159 h 222"/>
                  <a:gd name="T62" fmla="*/ 24 w 305"/>
                  <a:gd name="T63" fmla="*/ 145 h 222"/>
                  <a:gd name="T64" fmla="*/ 34 w 305"/>
                  <a:gd name="T65" fmla="*/ 117 h 222"/>
                  <a:gd name="T66" fmla="*/ 51 w 305"/>
                  <a:gd name="T67" fmla="*/ 98 h 222"/>
                  <a:gd name="T68" fmla="*/ 55 w 305"/>
                  <a:gd name="T69" fmla="*/ 94 h 222"/>
                  <a:gd name="T70" fmla="*/ 39 w 305"/>
                  <a:gd name="T71" fmla="*/ 99 h 222"/>
                  <a:gd name="T72" fmla="*/ 12 w 305"/>
                  <a:gd name="T73" fmla="*/ 97 h 222"/>
                  <a:gd name="T74" fmla="*/ 9 w 305"/>
                  <a:gd name="T75" fmla="*/ 86 h 222"/>
                  <a:gd name="T76" fmla="*/ 26 w 305"/>
                  <a:gd name="T77" fmla="*/ 69 h 222"/>
                  <a:gd name="T78" fmla="*/ 42 w 305"/>
                  <a:gd name="T79" fmla="*/ 75 h 222"/>
                  <a:gd name="T80" fmla="*/ 32 w 305"/>
                  <a:gd name="T81" fmla="*/ 61 h 222"/>
                  <a:gd name="T82" fmla="*/ 9 w 305"/>
                  <a:gd name="T83" fmla="*/ 44 h 222"/>
                  <a:gd name="T84" fmla="*/ 29 w 305"/>
                  <a:gd name="T85" fmla="*/ 36 h 222"/>
                  <a:gd name="T86" fmla="*/ 76 w 305"/>
                  <a:gd name="T87" fmla="*/ 8 h 222"/>
                  <a:gd name="T88" fmla="*/ 97 w 305"/>
                  <a:gd name="T89" fmla="*/ 4 h 222"/>
                  <a:gd name="T90" fmla="*/ 102 w 305"/>
                  <a:gd name="T91" fmla="*/ 4 h 222"/>
                  <a:gd name="T92" fmla="*/ 123 w 305"/>
                  <a:gd name="T93" fmla="*/ 7 h 222"/>
                  <a:gd name="T94" fmla="*/ 154 w 305"/>
                  <a:gd name="T95" fmla="*/ 13 h 222"/>
                  <a:gd name="T96" fmla="*/ 199 w 305"/>
                  <a:gd name="T97" fmla="*/ 18 h 222"/>
                  <a:gd name="T98" fmla="*/ 218 w 305"/>
                  <a:gd name="T99" fmla="*/ 2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5" h="222">
                    <a:moveTo>
                      <a:pt x="218" y="23"/>
                    </a:moveTo>
                    <a:cubicBezTo>
                      <a:pt x="218" y="148"/>
                      <a:pt x="218" y="148"/>
                      <a:pt x="218" y="148"/>
                    </a:cubicBezTo>
                    <a:cubicBezTo>
                      <a:pt x="221" y="151"/>
                      <a:pt x="230" y="146"/>
                      <a:pt x="233" y="152"/>
                    </a:cubicBezTo>
                    <a:cubicBezTo>
                      <a:pt x="236" y="156"/>
                      <a:pt x="242" y="163"/>
                      <a:pt x="248" y="163"/>
                    </a:cubicBezTo>
                    <a:cubicBezTo>
                      <a:pt x="252" y="163"/>
                      <a:pt x="252" y="157"/>
                      <a:pt x="256" y="156"/>
                    </a:cubicBezTo>
                    <a:cubicBezTo>
                      <a:pt x="257" y="156"/>
                      <a:pt x="259" y="156"/>
                      <a:pt x="261" y="155"/>
                    </a:cubicBezTo>
                    <a:cubicBezTo>
                      <a:pt x="270" y="163"/>
                      <a:pt x="274" y="166"/>
                      <a:pt x="282" y="178"/>
                    </a:cubicBezTo>
                    <a:cubicBezTo>
                      <a:pt x="282" y="179"/>
                      <a:pt x="284" y="179"/>
                      <a:pt x="285" y="182"/>
                    </a:cubicBezTo>
                    <a:cubicBezTo>
                      <a:pt x="286" y="185"/>
                      <a:pt x="288" y="190"/>
                      <a:pt x="291" y="193"/>
                    </a:cubicBezTo>
                    <a:cubicBezTo>
                      <a:pt x="293" y="195"/>
                      <a:pt x="296" y="194"/>
                      <a:pt x="298" y="196"/>
                    </a:cubicBezTo>
                    <a:cubicBezTo>
                      <a:pt x="301" y="199"/>
                      <a:pt x="305" y="200"/>
                      <a:pt x="305" y="206"/>
                    </a:cubicBezTo>
                    <a:cubicBezTo>
                      <a:pt x="305" y="209"/>
                      <a:pt x="301" y="210"/>
                      <a:pt x="301" y="212"/>
                    </a:cubicBezTo>
                    <a:cubicBezTo>
                      <a:pt x="300" y="212"/>
                      <a:pt x="300" y="212"/>
                      <a:pt x="299" y="212"/>
                    </a:cubicBezTo>
                    <a:cubicBezTo>
                      <a:pt x="294" y="212"/>
                      <a:pt x="286" y="207"/>
                      <a:pt x="286" y="203"/>
                    </a:cubicBezTo>
                    <a:cubicBezTo>
                      <a:pt x="286" y="201"/>
                      <a:pt x="286" y="202"/>
                      <a:pt x="286" y="199"/>
                    </a:cubicBezTo>
                    <a:cubicBezTo>
                      <a:pt x="286" y="195"/>
                      <a:pt x="283" y="195"/>
                      <a:pt x="278" y="195"/>
                    </a:cubicBezTo>
                    <a:cubicBezTo>
                      <a:pt x="274" y="195"/>
                      <a:pt x="273" y="192"/>
                      <a:pt x="273" y="191"/>
                    </a:cubicBezTo>
                    <a:cubicBezTo>
                      <a:pt x="273" y="188"/>
                      <a:pt x="277" y="188"/>
                      <a:pt x="277" y="186"/>
                    </a:cubicBezTo>
                    <a:cubicBezTo>
                      <a:pt x="277" y="184"/>
                      <a:pt x="277" y="183"/>
                      <a:pt x="277" y="182"/>
                    </a:cubicBezTo>
                    <a:cubicBezTo>
                      <a:pt x="272" y="182"/>
                      <a:pt x="273" y="186"/>
                      <a:pt x="269" y="186"/>
                    </a:cubicBezTo>
                    <a:cubicBezTo>
                      <a:pt x="268" y="186"/>
                      <a:pt x="265" y="183"/>
                      <a:pt x="265" y="181"/>
                    </a:cubicBezTo>
                    <a:cubicBezTo>
                      <a:pt x="265" y="178"/>
                      <a:pt x="267" y="177"/>
                      <a:pt x="268" y="175"/>
                    </a:cubicBezTo>
                    <a:cubicBezTo>
                      <a:pt x="266" y="174"/>
                      <a:pt x="264" y="171"/>
                      <a:pt x="263" y="173"/>
                    </a:cubicBezTo>
                    <a:cubicBezTo>
                      <a:pt x="258" y="173"/>
                      <a:pt x="256" y="171"/>
                      <a:pt x="254" y="169"/>
                    </a:cubicBezTo>
                    <a:cubicBezTo>
                      <a:pt x="253" y="171"/>
                      <a:pt x="252" y="174"/>
                      <a:pt x="250" y="174"/>
                    </a:cubicBezTo>
                    <a:cubicBezTo>
                      <a:pt x="244" y="174"/>
                      <a:pt x="240" y="166"/>
                      <a:pt x="236" y="163"/>
                    </a:cubicBezTo>
                    <a:cubicBezTo>
                      <a:pt x="229" y="158"/>
                      <a:pt x="219" y="158"/>
                      <a:pt x="210" y="153"/>
                    </a:cubicBezTo>
                    <a:cubicBezTo>
                      <a:pt x="195" y="153"/>
                      <a:pt x="195" y="153"/>
                      <a:pt x="195" y="153"/>
                    </a:cubicBezTo>
                    <a:cubicBezTo>
                      <a:pt x="185" y="150"/>
                      <a:pt x="173" y="149"/>
                      <a:pt x="168" y="139"/>
                    </a:cubicBezTo>
                    <a:cubicBezTo>
                      <a:pt x="164" y="140"/>
                      <a:pt x="158" y="142"/>
                      <a:pt x="156" y="143"/>
                    </a:cubicBezTo>
                    <a:cubicBezTo>
                      <a:pt x="157" y="145"/>
                      <a:pt x="157" y="146"/>
                      <a:pt x="159" y="147"/>
                    </a:cubicBezTo>
                    <a:cubicBezTo>
                      <a:pt x="155" y="153"/>
                      <a:pt x="137" y="163"/>
                      <a:pt x="130" y="163"/>
                    </a:cubicBezTo>
                    <a:cubicBezTo>
                      <a:pt x="129" y="163"/>
                      <a:pt x="127" y="162"/>
                      <a:pt x="127" y="161"/>
                    </a:cubicBezTo>
                    <a:cubicBezTo>
                      <a:pt x="127" y="160"/>
                      <a:pt x="129" y="159"/>
                      <a:pt x="129" y="159"/>
                    </a:cubicBezTo>
                    <a:cubicBezTo>
                      <a:pt x="128" y="157"/>
                      <a:pt x="129" y="157"/>
                      <a:pt x="129" y="156"/>
                    </a:cubicBezTo>
                    <a:cubicBezTo>
                      <a:pt x="129" y="149"/>
                      <a:pt x="133" y="144"/>
                      <a:pt x="142" y="142"/>
                    </a:cubicBezTo>
                    <a:cubicBezTo>
                      <a:pt x="142" y="141"/>
                      <a:pt x="142" y="140"/>
                      <a:pt x="142" y="139"/>
                    </a:cubicBezTo>
                    <a:cubicBezTo>
                      <a:pt x="140" y="139"/>
                      <a:pt x="140" y="139"/>
                      <a:pt x="139" y="139"/>
                    </a:cubicBezTo>
                    <a:cubicBezTo>
                      <a:pt x="132" y="139"/>
                      <a:pt x="113" y="155"/>
                      <a:pt x="113" y="164"/>
                    </a:cubicBezTo>
                    <a:cubicBezTo>
                      <a:pt x="113" y="166"/>
                      <a:pt x="113" y="167"/>
                      <a:pt x="113" y="168"/>
                    </a:cubicBezTo>
                    <a:cubicBezTo>
                      <a:pt x="113" y="175"/>
                      <a:pt x="107" y="177"/>
                      <a:pt x="100" y="180"/>
                    </a:cubicBezTo>
                    <a:cubicBezTo>
                      <a:pt x="96" y="181"/>
                      <a:pt x="95" y="184"/>
                      <a:pt x="93" y="187"/>
                    </a:cubicBezTo>
                    <a:cubicBezTo>
                      <a:pt x="88" y="193"/>
                      <a:pt x="79" y="195"/>
                      <a:pt x="74" y="200"/>
                    </a:cubicBezTo>
                    <a:cubicBezTo>
                      <a:pt x="70" y="204"/>
                      <a:pt x="59" y="208"/>
                      <a:pt x="51" y="209"/>
                    </a:cubicBezTo>
                    <a:cubicBezTo>
                      <a:pt x="41" y="210"/>
                      <a:pt x="35" y="222"/>
                      <a:pt x="23" y="219"/>
                    </a:cubicBezTo>
                    <a:cubicBezTo>
                      <a:pt x="26" y="214"/>
                      <a:pt x="32" y="216"/>
                      <a:pt x="37" y="213"/>
                    </a:cubicBezTo>
                    <a:cubicBezTo>
                      <a:pt x="40" y="211"/>
                      <a:pt x="43" y="205"/>
                      <a:pt x="46" y="203"/>
                    </a:cubicBezTo>
                    <a:cubicBezTo>
                      <a:pt x="51" y="201"/>
                      <a:pt x="56" y="203"/>
                      <a:pt x="60" y="199"/>
                    </a:cubicBezTo>
                    <a:cubicBezTo>
                      <a:pt x="65" y="193"/>
                      <a:pt x="76" y="188"/>
                      <a:pt x="83" y="183"/>
                    </a:cubicBezTo>
                    <a:cubicBezTo>
                      <a:pt x="89" y="179"/>
                      <a:pt x="89" y="170"/>
                      <a:pt x="96" y="166"/>
                    </a:cubicBezTo>
                    <a:cubicBezTo>
                      <a:pt x="92" y="166"/>
                      <a:pt x="92" y="166"/>
                      <a:pt x="92" y="166"/>
                    </a:cubicBezTo>
                    <a:cubicBezTo>
                      <a:pt x="88" y="168"/>
                      <a:pt x="86" y="170"/>
                      <a:pt x="81" y="170"/>
                    </a:cubicBezTo>
                    <a:cubicBezTo>
                      <a:pt x="78" y="170"/>
                      <a:pt x="76" y="168"/>
                      <a:pt x="74" y="168"/>
                    </a:cubicBezTo>
                    <a:cubicBezTo>
                      <a:pt x="73" y="170"/>
                      <a:pt x="72" y="171"/>
                      <a:pt x="72" y="173"/>
                    </a:cubicBezTo>
                    <a:cubicBezTo>
                      <a:pt x="65" y="170"/>
                      <a:pt x="63" y="168"/>
                      <a:pt x="58" y="165"/>
                    </a:cubicBezTo>
                    <a:cubicBezTo>
                      <a:pt x="57" y="166"/>
                      <a:pt x="57" y="168"/>
                      <a:pt x="57" y="169"/>
                    </a:cubicBezTo>
                    <a:cubicBezTo>
                      <a:pt x="55" y="169"/>
                      <a:pt x="55" y="169"/>
                      <a:pt x="54" y="169"/>
                    </a:cubicBezTo>
                    <a:cubicBezTo>
                      <a:pt x="52" y="169"/>
                      <a:pt x="51" y="171"/>
                      <a:pt x="50" y="171"/>
                    </a:cubicBezTo>
                    <a:cubicBezTo>
                      <a:pt x="48" y="171"/>
                      <a:pt x="47" y="166"/>
                      <a:pt x="47" y="164"/>
                    </a:cubicBezTo>
                    <a:cubicBezTo>
                      <a:pt x="47" y="161"/>
                      <a:pt x="47" y="161"/>
                      <a:pt x="47" y="158"/>
                    </a:cubicBezTo>
                    <a:cubicBezTo>
                      <a:pt x="47" y="158"/>
                      <a:pt x="47" y="154"/>
                      <a:pt x="45" y="154"/>
                    </a:cubicBezTo>
                    <a:cubicBezTo>
                      <a:pt x="42" y="154"/>
                      <a:pt x="40" y="159"/>
                      <a:pt x="39" y="159"/>
                    </a:cubicBezTo>
                    <a:cubicBezTo>
                      <a:pt x="35" y="159"/>
                      <a:pt x="22" y="148"/>
                      <a:pt x="20" y="146"/>
                    </a:cubicBezTo>
                    <a:cubicBezTo>
                      <a:pt x="21" y="146"/>
                      <a:pt x="22" y="145"/>
                      <a:pt x="24" y="145"/>
                    </a:cubicBezTo>
                    <a:cubicBezTo>
                      <a:pt x="22" y="139"/>
                      <a:pt x="12" y="137"/>
                      <a:pt x="12" y="133"/>
                    </a:cubicBezTo>
                    <a:cubicBezTo>
                      <a:pt x="12" y="124"/>
                      <a:pt x="28" y="117"/>
                      <a:pt x="34" y="117"/>
                    </a:cubicBezTo>
                    <a:cubicBezTo>
                      <a:pt x="36" y="117"/>
                      <a:pt x="56" y="109"/>
                      <a:pt x="56" y="105"/>
                    </a:cubicBezTo>
                    <a:cubicBezTo>
                      <a:pt x="56" y="103"/>
                      <a:pt x="51" y="99"/>
                      <a:pt x="51" y="98"/>
                    </a:cubicBezTo>
                    <a:cubicBezTo>
                      <a:pt x="54" y="97"/>
                      <a:pt x="53" y="97"/>
                      <a:pt x="55" y="98"/>
                    </a:cubicBezTo>
                    <a:cubicBezTo>
                      <a:pt x="55" y="94"/>
                      <a:pt x="55" y="94"/>
                      <a:pt x="55" y="94"/>
                    </a:cubicBezTo>
                    <a:cubicBezTo>
                      <a:pt x="53" y="94"/>
                      <a:pt x="53" y="94"/>
                      <a:pt x="51" y="94"/>
                    </a:cubicBezTo>
                    <a:cubicBezTo>
                      <a:pt x="47" y="94"/>
                      <a:pt x="45" y="99"/>
                      <a:pt x="39" y="99"/>
                    </a:cubicBezTo>
                    <a:cubicBezTo>
                      <a:pt x="33" y="99"/>
                      <a:pt x="31" y="96"/>
                      <a:pt x="27" y="97"/>
                    </a:cubicBezTo>
                    <a:cubicBezTo>
                      <a:pt x="21" y="97"/>
                      <a:pt x="14" y="97"/>
                      <a:pt x="12" y="97"/>
                    </a:cubicBezTo>
                    <a:cubicBezTo>
                      <a:pt x="11" y="92"/>
                      <a:pt x="8" y="91"/>
                      <a:pt x="8" y="89"/>
                    </a:cubicBezTo>
                    <a:cubicBezTo>
                      <a:pt x="8" y="88"/>
                      <a:pt x="8" y="87"/>
                      <a:pt x="9" y="86"/>
                    </a:cubicBezTo>
                    <a:cubicBezTo>
                      <a:pt x="4" y="86"/>
                      <a:pt x="1" y="84"/>
                      <a:pt x="0" y="81"/>
                    </a:cubicBezTo>
                    <a:cubicBezTo>
                      <a:pt x="7" y="77"/>
                      <a:pt x="19" y="73"/>
                      <a:pt x="26" y="69"/>
                    </a:cubicBezTo>
                    <a:cubicBezTo>
                      <a:pt x="31" y="69"/>
                      <a:pt x="31" y="69"/>
                      <a:pt x="31" y="69"/>
                    </a:cubicBezTo>
                    <a:cubicBezTo>
                      <a:pt x="31" y="78"/>
                      <a:pt x="36" y="75"/>
                      <a:pt x="42" y="75"/>
                    </a:cubicBezTo>
                    <a:cubicBezTo>
                      <a:pt x="46" y="75"/>
                      <a:pt x="46" y="76"/>
                      <a:pt x="50" y="75"/>
                    </a:cubicBezTo>
                    <a:cubicBezTo>
                      <a:pt x="47" y="66"/>
                      <a:pt x="41" y="65"/>
                      <a:pt x="32" y="61"/>
                    </a:cubicBezTo>
                    <a:cubicBezTo>
                      <a:pt x="30" y="60"/>
                      <a:pt x="27" y="52"/>
                      <a:pt x="24" y="50"/>
                    </a:cubicBezTo>
                    <a:cubicBezTo>
                      <a:pt x="20" y="48"/>
                      <a:pt x="9" y="46"/>
                      <a:pt x="9" y="44"/>
                    </a:cubicBezTo>
                    <a:cubicBezTo>
                      <a:pt x="9" y="44"/>
                      <a:pt x="13" y="36"/>
                      <a:pt x="13" y="36"/>
                    </a:cubicBezTo>
                    <a:cubicBezTo>
                      <a:pt x="29" y="36"/>
                      <a:pt x="29" y="36"/>
                      <a:pt x="29" y="36"/>
                    </a:cubicBezTo>
                    <a:cubicBezTo>
                      <a:pt x="37" y="24"/>
                      <a:pt x="50" y="13"/>
                      <a:pt x="65" y="8"/>
                    </a:cubicBezTo>
                    <a:cubicBezTo>
                      <a:pt x="69" y="7"/>
                      <a:pt x="72" y="9"/>
                      <a:pt x="76" y="8"/>
                    </a:cubicBezTo>
                    <a:cubicBezTo>
                      <a:pt x="81" y="6"/>
                      <a:pt x="84" y="0"/>
                      <a:pt x="88" y="0"/>
                    </a:cubicBezTo>
                    <a:cubicBezTo>
                      <a:pt x="92" y="0"/>
                      <a:pt x="94" y="3"/>
                      <a:pt x="97" y="4"/>
                    </a:cubicBezTo>
                    <a:cubicBezTo>
                      <a:pt x="96" y="6"/>
                      <a:pt x="96" y="6"/>
                      <a:pt x="95" y="8"/>
                    </a:cubicBezTo>
                    <a:cubicBezTo>
                      <a:pt x="98" y="8"/>
                      <a:pt x="100" y="6"/>
                      <a:pt x="102" y="4"/>
                    </a:cubicBezTo>
                    <a:cubicBezTo>
                      <a:pt x="105" y="5"/>
                      <a:pt x="106" y="6"/>
                      <a:pt x="109" y="7"/>
                    </a:cubicBezTo>
                    <a:cubicBezTo>
                      <a:pt x="123" y="7"/>
                      <a:pt x="123" y="7"/>
                      <a:pt x="123" y="7"/>
                    </a:cubicBezTo>
                    <a:cubicBezTo>
                      <a:pt x="126" y="9"/>
                      <a:pt x="127" y="11"/>
                      <a:pt x="131" y="13"/>
                    </a:cubicBezTo>
                    <a:cubicBezTo>
                      <a:pt x="154" y="13"/>
                      <a:pt x="154" y="13"/>
                      <a:pt x="154" y="13"/>
                    </a:cubicBezTo>
                    <a:cubicBezTo>
                      <a:pt x="159" y="18"/>
                      <a:pt x="177" y="20"/>
                      <a:pt x="186" y="20"/>
                    </a:cubicBezTo>
                    <a:cubicBezTo>
                      <a:pt x="191" y="20"/>
                      <a:pt x="194" y="18"/>
                      <a:pt x="199" y="18"/>
                    </a:cubicBezTo>
                    <a:cubicBezTo>
                      <a:pt x="208" y="18"/>
                      <a:pt x="210" y="21"/>
                      <a:pt x="218" y="24"/>
                    </a:cubicBezTo>
                    <a:cubicBezTo>
                      <a:pt x="218" y="23"/>
                      <a:pt x="218" y="23"/>
                      <a:pt x="218" y="2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4" name="Freeform 104">
                <a:extLst>
                  <a:ext uri="{FF2B5EF4-FFF2-40B4-BE49-F238E27FC236}">
                    <a16:creationId xmlns:a16="http://schemas.microsoft.com/office/drawing/2014/main" id="{096C91C2-8B4B-4E2B-93A2-04F7FDC0E86E}"/>
                  </a:ext>
                </a:extLst>
              </p:cNvPr>
              <p:cNvSpPr>
                <a:spLocks/>
              </p:cNvSpPr>
              <p:nvPr/>
            </p:nvSpPr>
            <p:spPr bwMode="auto">
              <a:xfrm>
                <a:off x="1710970" y="1837779"/>
                <a:ext cx="33459" cy="45851"/>
              </a:xfrm>
              <a:custGeom>
                <a:avLst/>
                <a:gdLst>
                  <a:gd name="T0" fmla="*/ 6 w 14"/>
                  <a:gd name="T1" fmla="*/ 7 h 19"/>
                  <a:gd name="T2" fmla="*/ 0 w 14"/>
                  <a:gd name="T3" fmla="*/ 7 h 19"/>
                  <a:gd name="T4" fmla="*/ 7 w 14"/>
                  <a:gd name="T5" fmla="*/ 1 h 19"/>
                  <a:gd name="T6" fmla="*/ 14 w 14"/>
                  <a:gd name="T7" fmla="*/ 16 h 19"/>
                  <a:gd name="T8" fmla="*/ 12 w 14"/>
                  <a:gd name="T9" fmla="*/ 19 h 19"/>
                  <a:gd name="T10" fmla="*/ 6 w 14"/>
                  <a:gd name="T11" fmla="*/ 13 h 19"/>
                  <a:gd name="T12" fmla="*/ 6 w 14"/>
                  <a:gd name="T13" fmla="*/ 7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6" y="7"/>
                    </a:moveTo>
                    <a:cubicBezTo>
                      <a:pt x="2" y="6"/>
                      <a:pt x="3" y="5"/>
                      <a:pt x="0" y="7"/>
                    </a:cubicBezTo>
                    <a:cubicBezTo>
                      <a:pt x="0" y="0"/>
                      <a:pt x="1" y="0"/>
                      <a:pt x="7" y="1"/>
                    </a:cubicBezTo>
                    <a:cubicBezTo>
                      <a:pt x="7" y="9"/>
                      <a:pt x="14" y="10"/>
                      <a:pt x="14" y="16"/>
                    </a:cubicBezTo>
                    <a:cubicBezTo>
                      <a:pt x="14" y="18"/>
                      <a:pt x="13" y="19"/>
                      <a:pt x="12" y="19"/>
                    </a:cubicBezTo>
                    <a:cubicBezTo>
                      <a:pt x="9" y="19"/>
                      <a:pt x="6" y="13"/>
                      <a:pt x="6" y="13"/>
                    </a:cubicBezTo>
                    <a:cubicBezTo>
                      <a:pt x="6" y="11"/>
                      <a:pt x="5" y="8"/>
                      <a:pt x="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5" name="Freeform 105">
                <a:extLst>
                  <a:ext uri="{FF2B5EF4-FFF2-40B4-BE49-F238E27FC236}">
                    <a16:creationId xmlns:a16="http://schemas.microsoft.com/office/drawing/2014/main" id="{2DF20CB4-0227-4960-A9FA-CE5CB4BB00A3}"/>
                  </a:ext>
                </a:extLst>
              </p:cNvPr>
              <p:cNvSpPr>
                <a:spLocks/>
              </p:cNvSpPr>
              <p:nvPr/>
            </p:nvSpPr>
            <p:spPr bwMode="auto">
              <a:xfrm>
                <a:off x="1656445" y="1783254"/>
                <a:ext cx="39654" cy="57003"/>
              </a:xfrm>
              <a:custGeom>
                <a:avLst/>
                <a:gdLst>
                  <a:gd name="T0" fmla="*/ 10 w 16"/>
                  <a:gd name="T1" fmla="*/ 12 h 23"/>
                  <a:gd name="T2" fmla="*/ 13 w 16"/>
                  <a:gd name="T3" fmla="*/ 12 h 23"/>
                  <a:gd name="T4" fmla="*/ 13 w 16"/>
                  <a:gd name="T5" fmla="*/ 23 h 23"/>
                  <a:gd name="T6" fmla="*/ 8 w 16"/>
                  <a:gd name="T7" fmla="*/ 12 h 23"/>
                  <a:gd name="T8" fmla="*/ 0 w 16"/>
                  <a:gd name="T9" fmla="*/ 3 h 23"/>
                  <a:gd name="T10" fmla="*/ 4 w 16"/>
                  <a:gd name="T11" fmla="*/ 0 h 23"/>
                  <a:gd name="T12" fmla="*/ 10 w 16"/>
                  <a:gd name="T13" fmla="*/ 0 h 23"/>
                  <a:gd name="T14" fmla="*/ 10 w 16"/>
                  <a:gd name="T15" fmla="*/ 1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3">
                    <a:moveTo>
                      <a:pt x="10" y="12"/>
                    </a:moveTo>
                    <a:cubicBezTo>
                      <a:pt x="10" y="13"/>
                      <a:pt x="13" y="13"/>
                      <a:pt x="13" y="12"/>
                    </a:cubicBezTo>
                    <a:cubicBezTo>
                      <a:pt x="13" y="16"/>
                      <a:pt x="16" y="20"/>
                      <a:pt x="13" y="23"/>
                    </a:cubicBezTo>
                    <a:cubicBezTo>
                      <a:pt x="9" y="20"/>
                      <a:pt x="8" y="16"/>
                      <a:pt x="8" y="12"/>
                    </a:cubicBezTo>
                    <a:cubicBezTo>
                      <a:pt x="4" y="11"/>
                      <a:pt x="0" y="7"/>
                      <a:pt x="0" y="3"/>
                    </a:cubicBezTo>
                    <a:cubicBezTo>
                      <a:pt x="0" y="1"/>
                      <a:pt x="3" y="0"/>
                      <a:pt x="4" y="0"/>
                    </a:cubicBezTo>
                    <a:cubicBezTo>
                      <a:pt x="9" y="0"/>
                      <a:pt x="6" y="3"/>
                      <a:pt x="10" y="0"/>
                    </a:cubicBezTo>
                    <a:cubicBezTo>
                      <a:pt x="10" y="8"/>
                      <a:pt x="9" y="8"/>
                      <a:pt x="10"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6" name="Freeform 106">
                <a:extLst>
                  <a:ext uri="{FF2B5EF4-FFF2-40B4-BE49-F238E27FC236}">
                    <a16:creationId xmlns:a16="http://schemas.microsoft.com/office/drawing/2014/main" id="{21F2C513-7A3F-4D5F-BDBF-7A87C63E3A1A}"/>
                  </a:ext>
                </a:extLst>
              </p:cNvPr>
              <p:cNvSpPr>
                <a:spLocks/>
              </p:cNvSpPr>
              <p:nvPr/>
            </p:nvSpPr>
            <p:spPr bwMode="auto">
              <a:xfrm>
                <a:off x="1998464" y="1256594"/>
                <a:ext cx="366804" cy="193315"/>
              </a:xfrm>
              <a:custGeom>
                <a:avLst/>
                <a:gdLst>
                  <a:gd name="T0" fmla="*/ 139 w 150"/>
                  <a:gd name="T1" fmla="*/ 62 h 79"/>
                  <a:gd name="T2" fmla="*/ 135 w 150"/>
                  <a:gd name="T3" fmla="*/ 65 h 79"/>
                  <a:gd name="T4" fmla="*/ 139 w 150"/>
                  <a:gd name="T5" fmla="*/ 67 h 79"/>
                  <a:gd name="T6" fmla="*/ 142 w 150"/>
                  <a:gd name="T7" fmla="*/ 71 h 79"/>
                  <a:gd name="T8" fmla="*/ 126 w 150"/>
                  <a:gd name="T9" fmla="*/ 77 h 79"/>
                  <a:gd name="T10" fmla="*/ 102 w 150"/>
                  <a:gd name="T11" fmla="*/ 68 h 79"/>
                  <a:gd name="T12" fmla="*/ 95 w 150"/>
                  <a:gd name="T13" fmla="*/ 73 h 79"/>
                  <a:gd name="T14" fmla="*/ 74 w 150"/>
                  <a:gd name="T15" fmla="*/ 79 h 79"/>
                  <a:gd name="T16" fmla="*/ 48 w 150"/>
                  <a:gd name="T17" fmla="*/ 79 h 79"/>
                  <a:gd name="T18" fmla="*/ 43 w 150"/>
                  <a:gd name="T19" fmla="*/ 72 h 79"/>
                  <a:gd name="T20" fmla="*/ 27 w 150"/>
                  <a:gd name="T21" fmla="*/ 70 h 79"/>
                  <a:gd name="T22" fmla="*/ 14 w 150"/>
                  <a:gd name="T23" fmla="*/ 60 h 79"/>
                  <a:gd name="T24" fmla="*/ 42 w 150"/>
                  <a:gd name="T25" fmla="*/ 54 h 79"/>
                  <a:gd name="T26" fmla="*/ 51 w 150"/>
                  <a:gd name="T27" fmla="*/ 53 h 79"/>
                  <a:gd name="T28" fmla="*/ 44 w 150"/>
                  <a:gd name="T29" fmla="*/ 50 h 79"/>
                  <a:gd name="T30" fmla="*/ 29 w 150"/>
                  <a:gd name="T31" fmla="*/ 50 h 79"/>
                  <a:gd name="T32" fmla="*/ 7 w 150"/>
                  <a:gd name="T33" fmla="*/ 45 h 79"/>
                  <a:gd name="T34" fmla="*/ 18 w 150"/>
                  <a:gd name="T35" fmla="*/ 39 h 79"/>
                  <a:gd name="T36" fmla="*/ 8 w 150"/>
                  <a:gd name="T37" fmla="*/ 39 h 79"/>
                  <a:gd name="T38" fmla="*/ 0 w 150"/>
                  <a:gd name="T39" fmla="*/ 33 h 79"/>
                  <a:gd name="T40" fmla="*/ 36 w 150"/>
                  <a:gd name="T41" fmla="*/ 9 h 79"/>
                  <a:gd name="T42" fmla="*/ 41 w 150"/>
                  <a:gd name="T43" fmla="*/ 19 h 79"/>
                  <a:gd name="T44" fmla="*/ 50 w 150"/>
                  <a:gd name="T45" fmla="*/ 13 h 79"/>
                  <a:gd name="T46" fmla="*/ 63 w 150"/>
                  <a:gd name="T47" fmla="*/ 22 h 79"/>
                  <a:gd name="T48" fmla="*/ 71 w 150"/>
                  <a:gd name="T49" fmla="*/ 20 h 79"/>
                  <a:gd name="T50" fmla="*/ 70 w 150"/>
                  <a:gd name="T51" fmla="*/ 15 h 79"/>
                  <a:gd name="T52" fmla="*/ 76 w 150"/>
                  <a:gd name="T53" fmla="*/ 15 h 79"/>
                  <a:gd name="T54" fmla="*/ 86 w 150"/>
                  <a:gd name="T55" fmla="*/ 23 h 79"/>
                  <a:gd name="T56" fmla="*/ 91 w 150"/>
                  <a:gd name="T57" fmla="*/ 34 h 79"/>
                  <a:gd name="T58" fmla="*/ 94 w 150"/>
                  <a:gd name="T59" fmla="*/ 31 h 79"/>
                  <a:gd name="T60" fmla="*/ 88 w 150"/>
                  <a:gd name="T61" fmla="*/ 11 h 79"/>
                  <a:gd name="T62" fmla="*/ 93 w 150"/>
                  <a:gd name="T63" fmla="*/ 8 h 79"/>
                  <a:gd name="T64" fmla="*/ 101 w 150"/>
                  <a:gd name="T65" fmla="*/ 8 h 79"/>
                  <a:gd name="T66" fmla="*/ 101 w 150"/>
                  <a:gd name="T67" fmla="*/ 5 h 79"/>
                  <a:gd name="T68" fmla="*/ 109 w 150"/>
                  <a:gd name="T69" fmla="*/ 0 h 79"/>
                  <a:gd name="T70" fmla="*/ 119 w 150"/>
                  <a:gd name="T71" fmla="*/ 6 h 79"/>
                  <a:gd name="T72" fmla="*/ 113 w 150"/>
                  <a:gd name="T73" fmla="*/ 16 h 79"/>
                  <a:gd name="T74" fmla="*/ 121 w 150"/>
                  <a:gd name="T75" fmla="*/ 40 h 79"/>
                  <a:gd name="T76" fmla="*/ 150 w 150"/>
                  <a:gd name="T77" fmla="*/ 60 h 79"/>
                  <a:gd name="T78" fmla="*/ 139 w 150"/>
                  <a:gd name="T7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79">
                    <a:moveTo>
                      <a:pt x="139" y="62"/>
                    </a:moveTo>
                    <a:cubicBezTo>
                      <a:pt x="137" y="62"/>
                      <a:pt x="135" y="63"/>
                      <a:pt x="135" y="65"/>
                    </a:cubicBezTo>
                    <a:cubicBezTo>
                      <a:pt x="135" y="67"/>
                      <a:pt x="138" y="67"/>
                      <a:pt x="139" y="67"/>
                    </a:cubicBezTo>
                    <a:cubicBezTo>
                      <a:pt x="140" y="70"/>
                      <a:pt x="141" y="71"/>
                      <a:pt x="142" y="71"/>
                    </a:cubicBezTo>
                    <a:cubicBezTo>
                      <a:pt x="140" y="77"/>
                      <a:pt x="133" y="77"/>
                      <a:pt x="126" y="77"/>
                    </a:cubicBezTo>
                    <a:cubicBezTo>
                      <a:pt x="115" y="77"/>
                      <a:pt x="111" y="68"/>
                      <a:pt x="102" y="68"/>
                    </a:cubicBezTo>
                    <a:cubicBezTo>
                      <a:pt x="97" y="68"/>
                      <a:pt x="99" y="71"/>
                      <a:pt x="95" y="73"/>
                    </a:cubicBezTo>
                    <a:cubicBezTo>
                      <a:pt x="87" y="77"/>
                      <a:pt x="80" y="75"/>
                      <a:pt x="74" y="79"/>
                    </a:cubicBezTo>
                    <a:cubicBezTo>
                      <a:pt x="61" y="79"/>
                      <a:pt x="56" y="79"/>
                      <a:pt x="48" y="79"/>
                    </a:cubicBezTo>
                    <a:cubicBezTo>
                      <a:pt x="44" y="79"/>
                      <a:pt x="47" y="74"/>
                      <a:pt x="43" y="72"/>
                    </a:cubicBezTo>
                    <a:cubicBezTo>
                      <a:pt x="40" y="69"/>
                      <a:pt x="31" y="70"/>
                      <a:pt x="27" y="70"/>
                    </a:cubicBezTo>
                    <a:cubicBezTo>
                      <a:pt x="21" y="70"/>
                      <a:pt x="16" y="64"/>
                      <a:pt x="14" y="60"/>
                    </a:cubicBezTo>
                    <a:cubicBezTo>
                      <a:pt x="21" y="55"/>
                      <a:pt x="30" y="54"/>
                      <a:pt x="42" y="54"/>
                    </a:cubicBezTo>
                    <a:cubicBezTo>
                      <a:pt x="46" y="54"/>
                      <a:pt x="48" y="53"/>
                      <a:pt x="51" y="53"/>
                    </a:cubicBezTo>
                    <a:cubicBezTo>
                      <a:pt x="49" y="52"/>
                      <a:pt x="47" y="50"/>
                      <a:pt x="44" y="50"/>
                    </a:cubicBezTo>
                    <a:cubicBezTo>
                      <a:pt x="39" y="50"/>
                      <a:pt x="32" y="50"/>
                      <a:pt x="29" y="50"/>
                    </a:cubicBezTo>
                    <a:cubicBezTo>
                      <a:pt x="23" y="50"/>
                      <a:pt x="7" y="53"/>
                      <a:pt x="7" y="45"/>
                    </a:cubicBezTo>
                    <a:cubicBezTo>
                      <a:pt x="7" y="39"/>
                      <a:pt x="15" y="41"/>
                      <a:pt x="18" y="39"/>
                    </a:cubicBezTo>
                    <a:cubicBezTo>
                      <a:pt x="14" y="38"/>
                      <a:pt x="12" y="39"/>
                      <a:pt x="8" y="39"/>
                    </a:cubicBezTo>
                    <a:cubicBezTo>
                      <a:pt x="5" y="39"/>
                      <a:pt x="0" y="34"/>
                      <a:pt x="0" y="33"/>
                    </a:cubicBezTo>
                    <a:cubicBezTo>
                      <a:pt x="0" y="19"/>
                      <a:pt x="26" y="9"/>
                      <a:pt x="36" y="9"/>
                    </a:cubicBezTo>
                    <a:cubicBezTo>
                      <a:pt x="40" y="9"/>
                      <a:pt x="40" y="17"/>
                      <a:pt x="41" y="19"/>
                    </a:cubicBezTo>
                    <a:cubicBezTo>
                      <a:pt x="43" y="17"/>
                      <a:pt x="45" y="13"/>
                      <a:pt x="50" y="13"/>
                    </a:cubicBezTo>
                    <a:cubicBezTo>
                      <a:pt x="58" y="13"/>
                      <a:pt x="61" y="17"/>
                      <a:pt x="63" y="22"/>
                    </a:cubicBezTo>
                    <a:cubicBezTo>
                      <a:pt x="66" y="21"/>
                      <a:pt x="68" y="21"/>
                      <a:pt x="71" y="20"/>
                    </a:cubicBezTo>
                    <a:cubicBezTo>
                      <a:pt x="71" y="17"/>
                      <a:pt x="71" y="17"/>
                      <a:pt x="70" y="15"/>
                    </a:cubicBezTo>
                    <a:cubicBezTo>
                      <a:pt x="76" y="15"/>
                      <a:pt x="76" y="15"/>
                      <a:pt x="76" y="15"/>
                    </a:cubicBezTo>
                    <a:cubicBezTo>
                      <a:pt x="80" y="16"/>
                      <a:pt x="84" y="20"/>
                      <a:pt x="86" y="23"/>
                    </a:cubicBezTo>
                    <a:cubicBezTo>
                      <a:pt x="87" y="26"/>
                      <a:pt x="85" y="34"/>
                      <a:pt x="91" y="34"/>
                    </a:cubicBezTo>
                    <a:cubicBezTo>
                      <a:pt x="93" y="34"/>
                      <a:pt x="93" y="32"/>
                      <a:pt x="94" y="31"/>
                    </a:cubicBezTo>
                    <a:cubicBezTo>
                      <a:pt x="92" y="28"/>
                      <a:pt x="88" y="14"/>
                      <a:pt x="88" y="11"/>
                    </a:cubicBezTo>
                    <a:cubicBezTo>
                      <a:pt x="88" y="9"/>
                      <a:pt x="91" y="8"/>
                      <a:pt x="93" y="8"/>
                    </a:cubicBezTo>
                    <a:cubicBezTo>
                      <a:pt x="98" y="8"/>
                      <a:pt x="96" y="10"/>
                      <a:pt x="101" y="8"/>
                    </a:cubicBezTo>
                    <a:cubicBezTo>
                      <a:pt x="101" y="7"/>
                      <a:pt x="101" y="6"/>
                      <a:pt x="101" y="5"/>
                    </a:cubicBezTo>
                    <a:cubicBezTo>
                      <a:pt x="101" y="2"/>
                      <a:pt x="105" y="0"/>
                      <a:pt x="109" y="0"/>
                    </a:cubicBezTo>
                    <a:cubicBezTo>
                      <a:pt x="114" y="0"/>
                      <a:pt x="119" y="2"/>
                      <a:pt x="119" y="6"/>
                    </a:cubicBezTo>
                    <a:cubicBezTo>
                      <a:pt x="119" y="11"/>
                      <a:pt x="113" y="13"/>
                      <a:pt x="113" y="16"/>
                    </a:cubicBezTo>
                    <a:cubicBezTo>
                      <a:pt x="113" y="26"/>
                      <a:pt x="121" y="33"/>
                      <a:pt x="121" y="40"/>
                    </a:cubicBezTo>
                    <a:cubicBezTo>
                      <a:pt x="121" y="49"/>
                      <a:pt x="145" y="56"/>
                      <a:pt x="150" y="60"/>
                    </a:cubicBezTo>
                    <a:cubicBezTo>
                      <a:pt x="145" y="63"/>
                      <a:pt x="144" y="62"/>
                      <a:pt x="139" y="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7" name="Freeform 107">
                <a:extLst>
                  <a:ext uri="{FF2B5EF4-FFF2-40B4-BE49-F238E27FC236}">
                    <a16:creationId xmlns:a16="http://schemas.microsoft.com/office/drawing/2014/main" id="{00B8A648-7FFC-4068-A735-AD364294D050}"/>
                  </a:ext>
                </a:extLst>
              </p:cNvPr>
              <p:cNvSpPr>
                <a:spLocks/>
              </p:cNvSpPr>
              <p:nvPr/>
            </p:nvSpPr>
            <p:spPr bwMode="auto">
              <a:xfrm>
                <a:off x="1862152" y="1225614"/>
                <a:ext cx="205707" cy="136312"/>
              </a:xfrm>
              <a:custGeom>
                <a:avLst/>
                <a:gdLst>
                  <a:gd name="T0" fmla="*/ 18 w 84"/>
                  <a:gd name="T1" fmla="*/ 53 h 56"/>
                  <a:gd name="T2" fmla="*/ 14 w 84"/>
                  <a:gd name="T3" fmla="*/ 47 h 56"/>
                  <a:gd name="T4" fmla="*/ 0 w 84"/>
                  <a:gd name="T5" fmla="*/ 42 h 56"/>
                  <a:gd name="T6" fmla="*/ 15 w 84"/>
                  <a:gd name="T7" fmla="*/ 14 h 56"/>
                  <a:gd name="T8" fmla="*/ 10 w 84"/>
                  <a:gd name="T9" fmla="*/ 4 h 56"/>
                  <a:gd name="T10" fmla="*/ 28 w 84"/>
                  <a:gd name="T11" fmla="*/ 4 h 56"/>
                  <a:gd name="T12" fmla="*/ 39 w 84"/>
                  <a:gd name="T13" fmla="*/ 2 h 56"/>
                  <a:gd name="T14" fmla="*/ 54 w 84"/>
                  <a:gd name="T15" fmla="*/ 7 h 56"/>
                  <a:gd name="T16" fmla="*/ 64 w 84"/>
                  <a:gd name="T17" fmla="*/ 6 h 56"/>
                  <a:gd name="T18" fmla="*/ 84 w 84"/>
                  <a:gd name="T19" fmla="*/ 19 h 56"/>
                  <a:gd name="T20" fmla="*/ 66 w 84"/>
                  <a:gd name="T21" fmla="*/ 25 h 56"/>
                  <a:gd name="T22" fmla="*/ 45 w 84"/>
                  <a:gd name="T23" fmla="*/ 47 h 56"/>
                  <a:gd name="T24" fmla="*/ 23 w 84"/>
                  <a:gd name="T25" fmla="*/ 56 h 56"/>
                  <a:gd name="T26" fmla="*/ 18 w 84"/>
                  <a:gd name="T27"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
                    <a:moveTo>
                      <a:pt x="18" y="53"/>
                    </a:moveTo>
                    <a:cubicBezTo>
                      <a:pt x="17" y="53"/>
                      <a:pt x="15" y="49"/>
                      <a:pt x="14" y="47"/>
                    </a:cubicBezTo>
                    <a:cubicBezTo>
                      <a:pt x="12" y="44"/>
                      <a:pt x="0" y="45"/>
                      <a:pt x="0" y="42"/>
                    </a:cubicBezTo>
                    <a:cubicBezTo>
                      <a:pt x="0" y="32"/>
                      <a:pt x="15" y="24"/>
                      <a:pt x="15" y="14"/>
                    </a:cubicBezTo>
                    <a:cubicBezTo>
                      <a:pt x="15" y="11"/>
                      <a:pt x="11" y="7"/>
                      <a:pt x="10" y="4"/>
                    </a:cubicBezTo>
                    <a:cubicBezTo>
                      <a:pt x="17" y="1"/>
                      <a:pt x="21" y="4"/>
                      <a:pt x="28" y="4"/>
                    </a:cubicBezTo>
                    <a:cubicBezTo>
                      <a:pt x="31" y="4"/>
                      <a:pt x="34" y="0"/>
                      <a:pt x="39" y="2"/>
                    </a:cubicBezTo>
                    <a:cubicBezTo>
                      <a:pt x="45" y="3"/>
                      <a:pt x="48" y="7"/>
                      <a:pt x="54" y="7"/>
                    </a:cubicBezTo>
                    <a:cubicBezTo>
                      <a:pt x="57" y="10"/>
                      <a:pt x="61" y="6"/>
                      <a:pt x="64" y="6"/>
                    </a:cubicBezTo>
                    <a:cubicBezTo>
                      <a:pt x="70" y="6"/>
                      <a:pt x="84" y="12"/>
                      <a:pt x="84" y="19"/>
                    </a:cubicBezTo>
                    <a:cubicBezTo>
                      <a:pt x="84" y="22"/>
                      <a:pt x="69" y="24"/>
                      <a:pt x="66" y="25"/>
                    </a:cubicBezTo>
                    <a:cubicBezTo>
                      <a:pt x="57" y="28"/>
                      <a:pt x="45" y="40"/>
                      <a:pt x="45" y="47"/>
                    </a:cubicBezTo>
                    <a:cubicBezTo>
                      <a:pt x="45" y="49"/>
                      <a:pt x="25" y="56"/>
                      <a:pt x="23" y="56"/>
                    </a:cubicBezTo>
                    <a:cubicBezTo>
                      <a:pt x="21" y="56"/>
                      <a:pt x="20" y="53"/>
                      <a:pt x="18" y="5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8" name="Freeform 108">
                <a:extLst>
                  <a:ext uri="{FF2B5EF4-FFF2-40B4-BE49-F238E27FC236}">
                    <a16:creationId xmlns:a16="http://schemas.microsoft.com/office/drawing/2014/main" id="{44E15526-40E9-4A84-9B5D-4834CCB915C5}"/>
                  </a:ext>
                </a:extLst>
              </p:cNvPr>
              <p:cNvSpPr>
                <a:spLocks/>
              </p:cNvSpPr>
              <p:nvPr/>
            </p:nvSpPr>
            <p:spPr bwMode="auto">
              <a:xfrm>
                <a:off x="2025727" y="1130196"/>
                <a:ext cx="247840" cy="105333"/>
              </a:xfrm>
              <a:custGeom>
                <a:avLst/>
                <a:gdLst>
                  <a:gd name="T0" fmla="*/ 35 w 101"/>
                  <a:gd name="T1" fmla="*/ 43 h 43"/>
                  <a:gd name="T2" fmla="*/ 27 w 101"/>
                  <a:gd name="T3" fmla="*/ 38 h 43"/>
                  <a:gd name="T4" fmla="*/ 35 w 101"/>
                  <a:gd name="T5" fmla="*/ 35 h 43"/>
                  <a:gd name="T6" fmla="*/ 30 w 101"/>
                  <a:gd name="T7" fmla="*/ 28 h 43"/>
                  <a:gd name="T8" fmla="*/ 27 w 101"/>
                  <a:gd name="T9" fmla="*/ 32 h 43"/>
                  <a:gd name="T10" fmla="*/ 14 w 101"/>
                  <a:gd name="T11" fmla="*/ 34 h 43"/>
                  <a:gd name="T12" fmla="*/ 4 w 101"/>
                  <a:gd name="T13" fmla="*/ 32 h 43"/>
                  <a:gd name="T14" fmla="*/ 0 w 101"/>
                  <a:gd name="T15" fmla="*/ 28 h 43"/>
                  <a:gd name="T16" fmla="*/ 0 w 101"/>
                  <a:gd name="T17" fmla="*/ 23 h 43"/>
                  <a:gd name="T18" fmla="*/ 7 w 101"/>
                  <a:gd name="T19" fmla="*/ 20 h 43"/>
                  <a:gd name="T20" fmla="*/ 20 w 101"/>
                  <a:gd name="T21" fmla="*/ 23 h 43"/>
                  <a:gd name="T22" fmla="*/ 7 w 101"/>
                  <a:gd name="T23" fmla="*/ 20 h 43"/>
                  <a:gd name="T24" fmla="*/ 7 w 101"/>
                  <a:gd name="T25" fmla="*/ 15 h 43"/>
                  <a:gd name="T26" fmla="*/ 12 w 101"/>
                  <a:gd name="T27" fmla="*/ 15 h 43"/>
                  <a:gd name="T28" fmla="*/ 25 w 101"/>
                  <a:gd name="T29" fmla="*/ 17 h 43"/>
                  <a:gd name="T30" fmla="*/ 11 w 101"/>
                  <a:gd name="T31" fmla="*/ 14 h 43"/>
                  <a:gd name="T32" fmla="*/ 16 w 101"/>
                  <a:gd name="T33" fmla="*/ 11 h 43"/>
                  <a:gd name="T34" fmla="*/ 24 w 101"/>
                  <a:gd name="T35" fmla="*/ 12 h 43"/>
                  <a:gd name="T36" fmla="*/ 15 w 101"/>
                  <a:gd name="T37" fmla="*/ 8 h 43"/>
                  <a:gd name="T38" fmla="*/ 25 w 101"/>
                  <a:gd name="T39" fmla="*/ 8 h 43"/>
                  <a:gd name="T40" fmla="*/ 29 w 101"/>
                  <a:gd name="T41" fmla="*/ 12 h 43"/>
                  <a:gd name="T42" fmla="*/ 36 w 101"/>
                  <a:gd name="T43" fmla="*/ 12 h 43"/>
                  <a:gd name="T44" fmla="*/ 63 w 101"/>
                  <a:gd name="T45" fmla="*/ 23 h 43"/>
                  <a:gd name="T46" fmla="*/ 70 w 101"/>
                  <a:gd name="T47" fmla="*/ 20 h 43"/>
                  <a:gd name="T48" fmla="*/ 64 w 101"/>
                  <a:gd name="T49" fmla="*/ 19 h 43"/>
                  <a:gd name="T50" fmla="*/ 67 w 101"/>
                  <a:gd name="T51" fmla="*/ 18 h 43"/>
                  <a:gd name="T52" fmla="*/ 67 w 101"/>
                  <a:gd name="T53" fmla="*/ 14 h 43"/>
                  <a:gd name="T54" fmla="*/ 60 w 101"/>
                  <a:gd name="T55" fmla="*/ 10 h 43"/>
                  <a:gd name="T56" fmla="*/ 70 w 101"/>
                  <a:gd name="T57" fmla="*/ 0 h 43"/>
                  <a:gd name="T58" fmla="*/ 75 w 101"/>
                  <a:gd name="T59" fmla="*/ 2 h 43"/>
                  <a:gd name="T60" fmla="*/ 75 w 101"/>
                  <a:gd name="T61" fmla="*/ 6 h 43"/>
                  <a:gd name="T62" fmla="*/ 86 w 101"/>
                  <a:gd name="T63" fmla="*/ 17 h 43"/>
                  <a:gd name="T64" fmla="*/ 94 w 101"/>
                  <a:gd name="T65" fmla="*/ 13 h 43"/>
                  <a:gd name="T66" fmla="*/ 101 w 101"/>
                  <a:gd name="T67" fmla="*/ 20 h 43"/>
                  <a:gd name="T68" fmla="*/ 91 w 101"/>
                  <a:gd name="T69" fmla="*/ 34 h 43"/>
                  <a:gd name="T70" fmla="*/ 72 w 101"/>
                  <a:gd name="T71" fmla="*/ 33 h 43"/>
                  <a:gd name="T72" fmla="*/ 53 w 101"/>
                  <a:gd name="T73" fmla="*/ 38 h 43"/>
                  <a:gd name="T74" fmla="*/ 35 w 101"/>
                  <a:gd name="T7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43">
                    <a:moveTo>
                      <a:pt x="35" y="43"/>
                    </a:moveTo>
                    <a:cubicBezTo>
                      <a:pt x="31" y="43"/>
                      <a:pt x="27" y="40"/>
                      <a:pt x="27" y="38"/>
                    </a:cubicBezTo>
                    <a:cubicBezTo>
                      <a:pt x="27" y="34"/>
                      <a:pt x="31" y="35"/>
                      <a:pt x="35" y="35"/>
                    </a:cubicBezTo>
                    <a:cubicBezTo>
                      <a:pt x="33" y="32"/>
                      <a:pt x="30" y="31"/>
                      <a:pt x="30" y="28"/>
                    </a:cubicBezTo>
                    <a:cubicBezTo>
                      <a:pt x="28" y="28"/>
                      <a:pt x="27" y="30"/>
                      <a:pt x="27" y="32"/>
                    </a:cubicBezTo>
                    <a:cubicBezTo>
                      <a:pt x="22" y="32"/>
                      <a:pt x="18" y="34"/>
                      <a:pt x="14" y="34"/>
                    </a:cubicBezTo>
                    <a:cubicBezTo>
                      <a:pt x="11" y="34"/>
                      <a:pt x="6" y="32"/>
                      <a:pt x="4" y="32"/>
                    </a:cubicBezTo>
                    <a:cubicBezTo>
                      <a:pt x="2" y="32"/>
                      <a:pt x="0" y="30"/>
                      <a:pt x="0" y="28"/>
                    </a:cubicBezTo>
                    <a:cubicBezTo>
                      <a:pt x="0" y="25"/>
                      <a:pt x="1" y="25"/>
                      <a:pt x="0" y="23"/>
                    </a:cubicBezTo>
                    <a:cubicBezTo>
                      <a:pt x="3" y="23"/>
                      <a:pt x="4" y="20"/>
                      <a:pt x="7" y="20"/>
                    </a:cubicBezTo>
                    <a:cubicBezTo>
                      <a:pt x="13" y="20"/>
                      <a:pt x="16" y="23"/>
                      <a:pt x="20" y="23"/>
                    </a:cubicBezTo>
                    <a:cubicBezTo>
                      <a:pt x="15" y="23"/>
                      <a:pt x="11" y="21"/>
                      <a:pt x="7" y="20"/>
                    </a:cubicBezTo>
                    <a:cubicBezTo>
                      <a:pt x="7" y="15"/>
                      <a:pt x="7" y="15"/>
                      <a:pt x="7" y="15"/>
                    </a:cubicBezTo>
                    <a:cubicBezTo>
                      <a:pt x="10" y="15"/>
                      <a:pt x="12" y="15"/>
                      <a:pt x="12" y="15"/>
                    </a:cubicBezTo>
                    <a:cubicBezTo>
                      <a:pt x="13" y="15"/>
                      <a:pt x="22" y="17"/>
                      <a:pt x="25" y="17"/>
                    </a:cubicBezTo>
                    <a:cubicBezTo>
                      <a:pt x="20" y="16"/>
                      <a:pt x="15" y="17"/>
                      <a:pt x="11" y="14"/>
                    </a:cubicBezTo>
                    <a:cubicBezTo>
                      <a:pt x="12" y="12"/>
                      <a:pt x="14" y="11"/>
                      <a:pt x="16" y="11"/>
                    </a:cubicBezTo>
                    <a:cubicBezTo>
                      <a:pt x="20" y="11"/>
                      <a:pt x="21" y="12"/>
                      <a:pt x="24" y="12"/>
                    </a:cubicBezTo>
                    <a:cubicBezTo>
                      <a:pt x="20" y="12"/>
                      <a:pt x="15" y="12"/>
                      <a:pt x="15" y="8"/>
                    </a:cubicBezTo>
                    <a:cubicBezTo>
                      <a:pt x="20" y="7"/>
                      <a:pt x="22" y="8"/>
                      <a:pt x="25" y="8"/>
                    </a:cubicBezTo>
                    <a:cubicBezTo>
                      <a:pt x="26" y="8"/>
                      <a:pt x="29" y="9"/>
                      <a:pt x="29" y="12"/>
                    </a:cubicBezTo>
                    <a:cubicBezTo>
                      <a:pt x="33" y="12"/>
                      <a:pt x="35" y="12"/>
                      <a:pt x="36" y="12"/>
                    </a:cubicBezTo>
                    <a:cubicBezTo>
                      <a:pt x="45" y="12"/>
                      <a:pt x="51" y="23"/>
                      <a:pt x="63" y="23"/>
                    </a:cubicBezTo>
                    <a:cubicBezTo>
                      <a:pt x="67" y="23"/>
                      <a:pt x="68" y="22"/>
                      <a:pt x="70" y="20"/>
                    </a:cubicBezTo>
                    <a:cubicBezTo>
                      <a:pt x="66" y="20"/>
                      <a:pt x="65" y="19"/>
                      <a:pt x="64" y="19"/>
                    </a:cubicBezTo>
                    <a:cubicBezTo>
                      <a:pt x="64" y="18"/>
                      <a:pt x="66" y="18"/>
                      <a:pt x="67" y="18"/>
                    </a:cubicBezTo>
                    <a:cubicBezTo>
                      <a:pt x="67" y="14"/>
                      <a:pt x="67" y="14"/>
                      <a:pt x="67" y="14"/>
                    </a:cubicBezTo>
                    <a:cubicBezTo>
                      <a:pt x="65" y="14"/>
                      <a:pt x="60" y="12"/>
                      <a:pt x="60" y="10"/>
                    </a:cubicBezTo>
                    <a:cubicBezTo>
                      <a:pt x="60" y="5"/>
                      <a:pt x="67" y="3"/>
                      <a:pt x="70" y="0"/>
                    </a:cubicBezTo>
                    <a:cubicBezTo>
                      <a:pt x="72" y="1"/>
                      <a:pt x="73" y="2"/>
                      <a:pt x="75" y="2"/>
                    </a:cubicBezTo>
                    <a:cubicBezTo>
                      <a:pt x="75" y="5"/>
                      <a:pt x="75" y="5"/>
                      <a:pt x="75" y="6"/>
                    </a:cubicBezTo>
                    <a:cubicBezTo>
                      <a:pt x="75" y="10"/>
                      <a:pt x="81" y="17"/>
                      <a:pt x="86" y="17"/>
                    </a:cubicBezTo>
                    <a:cubicBezTo>
                      <a:pt x="89" y="17"/>
                      <a:pt x="90" y="13"/>
                      <a:pt x="94" y="13"/>
                    </a:cubicBezTo>
                    <a:cubicBezTo>
                      <a:pt x="97" y="13"/>
                      <a:pt x="101" y="17"/>
                      <a:pt x="101" y="20"/>
                    </a:cubicBezTo>
                    <a:cubicBezTo>
                      <a:pt x="101" y="24"/>
                      <a:pt x="94" y="33"/>
                      <a:pt x="91" y="34"/>
                    </a:cubicBezTo>
                    <a:cubicBezTo>
                      <a:pt x="89" y="34"/>
                      <a:pt x="72" y="32"/>
                      <a:pt x="72" y="33"/>
                    </a:cubicBezTo>
                    <a:cubicBezTo>
                      <a:pt x="72" y="34"/>
                      <a:pt x="54" y="38"/>
                      <a:pt x="53" y="38"/>
                    </a:cubicBezTo>
                    <a:cubicBezTo>
                      <a:pt x="47" y="41"/>
                      <a:pt x="42" y="43"/>
                      <a:pt x="35"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9" name="Freeform 109">
                <a:extLst>
                  <a:ext uri="{FF2B5EF4-FFF2-40B4-BE49-F238E27FC236}">
                    <a16:creationId xmlns:a16="http://schemas.microsoft.com/office/drawing/2014/main" id="{25725173-0976-425D-B573-1AAA182DEBBA}"/>
                  </a:ext>
                </a:extLst>
              </p:cNvPr>
              <p:cNvSpPr>
                <a:spLocks/>
              </p:cNvSpPr>
              <p:nvPr/>
            </p:nvSpPr>
            <p:spPr bwMode="auto">
              <a:xfrm>
                <a:off x="1992268" y="1166132"/>
                <a:ext cx="30980" cy="24784"/>
              </a:xfrm>
              <a:custGeom>
                <a:avLst/>
                <a:gdLst>
                  <a:gd name="T0" fmla="*/ 5 w 13"/>
                  <a:gd name="T1" fmla="*/ 10 h 10"/>
                  <a:gd name="T2" fmla="*/ 0 w 13"/>
                  <a:gd name="T3" fmla="*/ 7 h 10"/>
                  <a:gd name="T4" fmla="*/ 13 w 13"/>
                  <a:gd name="T5" fmla="*/ 0 h 10"/>
                  <a:gd name="T6" fmla="*/ 5 w 13"/>
                  <a:gd name="T7" fmla="*/ 10 h 10"/>
                </a:gdLst>
                <a:ahLst/>
                <a:cxnLst>
                  <a:cxn ang="0">
                    <a:pos x="T0" y="T1"/>
                  </a:cxn>
                  <a:cxn ang="0">
                    <a:pos x="T2" y="T3"/>
                  </a:cxn>
                  <a:cxn ang="0">
                    <a:pos x="T4" y="T5"/>
                  </a:cxn>
                  <a:cxn ang="0">
                    <a:pos x="T6" y="T7"/>
                  </a:cxn>
                </a:cxnLst>
                <a:rect l="0" t="0" r="r" b="b"/>
                <a:pathLst>
                  <a:path w="13" h="10">
                    <a:moveTo>
                      <a:pt x="5" y="10"/>
                    </a:moveTo>
                    <a:cubicBezTo>
                      <a:pt x="2" y="10"/>
                      <a:pt x="0" y="9"/>
                      <a:pt x="0" y="7"/>
                    </a:cubicBezTo>
                    <a:cubicBezTo>
                      <a:pt x="0" y="2"/>
                      <a:pt x="10" y="0"/>
                      <a:pt x="13" y="0"/>
                    </a:cubicBezTo>
                    <a:cubicBezTo>
                      <a:pt x="13" y="4"/>
                      <a:pt x="8" y="10"/>
                      <a:pt x="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0" name="Freeform 110">
                <a:extLst>
                  <a:ext uri="{FF2B5EF4-FFF2-40B4-BE49-F238E27FC236}">
                    <a16:creationId xmlns:a16="http://schemas.microsoft.com/office/drawing/2014/main" id="{05843175-4D74-4014-87D3-157DB7CDAC63}"/>
                  </a:ext>
                </a:extLst>
              </p:cNvPr>
              <p:cNvSpPr>
                <a:spLocks/>
              </p:cNvSpPr>
              <p:nvPr/>
            </p:nvSpPr>
            <p:spPr bwMode="auto">
              <a:xfrm>
                <a:off x="2080252" y="1132674"/>
                <a:ext cx="23545" cy="9914"/>
              </a:xfrm>
              <a:custGeom>
                <a:avLst/>
                <a:gdLst>
                  <a:gd name="T0" fmla="*/ 4 w 10"/>
                  <a:gd name="T1" fmla="*/ 4 h 4"/>
                  <a:gd name="T2" fmla="*/ 0 w 10"/>
                  <a:gd name="T3" fmla="*/ 0 h 4"/>
                  <a:gd name="T4" fmla="*/ 10 w 10"/>
                  <a:gd name="T5" fmla="*/ 0 h 4"/>
                  <a:gd name="T6" fmla="*/ 10 w 10"/>
                  <a:gd name="T7" fmla="*/ 4 h 4"/>
                  <a:gd name="T8" fmla="*/ 4 w 10"/>
                  <a:gd name="T9" fmla="*/ 4 h 4"/>
                </a:gdLst>
                <a:ahLst/>
                <a:cxnLst>
                  <a:cxn ang="0">
                    <a:pos x="T0" y="T1"/>
                  </a:cxn>
                  <a:cxn ang="0">
                    <a:pos x="T2" y="T3"/>
                  </a:cxn>
                  <a:cxn ang="0">
                    <a:pos x="T4" y="T5"/>
                  </a:cxn>
                  <a:cxn ang="0">
                    <a:pos x="T6" y="T7"/>
                  </a:cxn>
                  <a:cxn ang="0">
                    <a:pos x="T8" y="T9"/>
                  </a:cxn>
                </a:cxnLst>
                <a:rect l="0" t="0" r="r" b="b"/>
                <a:pathLst>
                  <a:path w="10" h="4">
                    <a:moveTo>
                      <a:pt x="4" y="4"/>
                    </a:moveTo>
                    <a:cubicBezTo>
                      <a:pt x="3" y="4"/>
                      <a:pt x="0" y="2"/>
                      <a:pt x="0" y="0"/>
                    </a:cubicBezTo>
                    <a:cubicBezTo>
                      <a:pt x="10" y="0"/>
                      <a:pt x="10" y="0"/>
                      <a:pt x="10" y="0"/>
                    </a:cubicBezTo>
                    <a:cubicBezTo>
                      <a:pt x="10" y="4"/>
                      <a:pt x="10" y="4"/>
                      <a:pt x="10" y="4"/>
                    </a:cubicBezTo>
                    <a:cubicBezTo>
                      <a:pt x="9" y="4"/>
                      <a:pt x="4" y="4"/>
                      <a:pt x="4"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1" name="Freeform 111">
                <a:extLst>
                  <a:ext uri="{FF2B5EF4-FFF2-40B4-BE49-F238E27FC236}">
                    <a16:creationId xmlns:a16="http://schemas.microsoft.com/office/drawing/2014/main" id="{EAA0D2EB-6519-4EBA-880A-D6BF220E418B}"/>
                  </a:ext>
                </a:extLst>
              </p:cNvPr>
              <p:cNvSpPr>
                <a:spLocks/>
              </p:cNvSpPr>
              <p:nvPr/>
            </p:nvSpPr>
            <p:spPr bwMode="auto">
              <a:xfrm>
                <a:off x="1920394" y="1100455"/>
                <a:ext cx="140030" cy="78070"/>
              </a:xfrm>
              <a:custGeom>
                <a:avLst/>
                <a:gdLst>
                  <a:gd name="T0" fmla="*/ 57 w 57"/>
                  <a:gd name="T1" fmla="*/ 5 h 32"/>
                  <a:gd name="T2" fmla="*/ 54 w 57"/>
                  <a:gd name="T3" fmla="*/ 9 h 32"/>
                  <a:gd name="T4" fmla="*/ 56 w 57"/>
                  <a:gd name="T5" fmla="*/ 15 h 32"/>
                  <a:gd name="T6" fmla="*/ 44 w 57"/>
                  <a:gd name="T7" fmla="*/ 24 h 32"/>
                  <a:gd name="T8" fmla="*/ 37 w 57"/>
                  <a:gd name="T9" fmla="*/ 16 h 32"/>
                  <a:gd name="T10" fmla="*/ 27 w 57"/>
                  <a:gd name="T11" fmla="*/ 25 h 32"/>
                  <a:gd name="T12" fmla="*/ 21 w 57"/>
                  <a:gd name="T13" fmla="*/ 32 h 32"/>
                  <a:gd name="T14" fmla="*/ 16 w 57"/>
                  <a:gd name="T15" fmla="*/ 27 h 32"/>
                  <a:gd name="T16" fmla="*/ 8 w 57"/>
                  <a:gd name="T17" fmla="*/ 27 h 32"/>
                  <a:gd name="T18" fmla="*/ 3 w 57"/>
                  <a:gd name="T19" fmla="*/ 30 h 32"/>
                  <a:gd name="T20" fmla="*/ 0 w 57"/>
                  <a:gd name="T21" fmla="*/ 25 h 32"/>
                  <a:gd name="T22" fmla="*/ 6 w 57"/>
                  <a:gd name="T23" fmla="*/ 20 h 32"/>
                  <a:gd name="T24" fmla="*/ 20 w 57"/>
                  <a:gd name="T25" fmla="*/ 14 h 32"/>
                  <a:gd name="T26" fmla="*/ 35 w 57"/>
                  <a:gd name="T27" fmla="*/ 4 h 32"/>
                  <a:gd name="T28" fmla="*/ 40 w 57"/>
                  <a:gd name="T29" fmla="*/ 4 h 32"/>
                  <a:gd name="T30" fmla="*/ 57 w 57"/>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32">
                    <a:moveTo>
                      <a:pt x="57" y="5"/>
                    </a:moveTo>
                    <a:cubicBezTo>
                      <a:pt x="57" y="7"/>
                      <a:pt x="56" y="9"/>
                      <a:pt x="54" y="9"/>
                    </a:cubicBezTo>
                    <a:cubicBezTo>
                      <a:pt x="54" y="12"/>
                      <a:pt x="56" y="13"/>
                      <a:pt x="56" y="15"/>
                    </a:cubicBezTo>
                    <a:cubicBezTo>
                      <a:pt x="44" y="24"/>
                      <a:pt x="44" y="24"/>
                      <a:pt x="44" y="24"/>
                    </a:cubicBezTo>
                    <a:cubicBezTo>
                      <a:pt x="39" y="24"/>
                      <a:pt x="39" y="18"/>
                      <a:pt x="37" y="16"/>
                    </a:cubicBezTo>
                    <a:cubicBezTo>
                      <a:pt x="36" y="21"/>
                      <a:pt x="32" y="26"/>
                      <a:pt x="27" y="25"/>
                    </a:cubicBezTo>
                    <a:cubicBezTo>
                      <a:pt x="26" y="28"/>
                      <a:pt x="24" y="32"/>
                      <a:pt x="21" y="32"/>
                    </a:cubicBezTo>
                    <a:cubicBezTo>
                      <a:pt x="18" y="32"/>
                      <a:pt x="16" y="28"/>
                      <a:pt x="16" y="27"/>
                    </a:cubicBezTo>
                    <a:cubicBezTo>
                      <a:pt x="12" y="29"/>
                      <a:pt x="11" y="27"/>
                      <a:pt x="8" y="27"/>
                    </a:cubicBezTo>
                    <a:cubicBezTo>
                      <a:pt x="6" y="27"/>
                      <a:pt x="5" y="29"/>
                      <a:pt x="3" y="30"/>
                    </a:cubicBezTo>
                    <a:cubicBezTo>
                      <a:pt x="2" y="28"/>
                      <a:pt x="0" y="26"/>
                      <a:pt x="0" y="25"/>
                    </a:cubicBezTo>
                    <a:cubicBezTo>
                      <a:pt x="0" y="25"/>
                      <a:pt x="5" y="21"/>
                      <a:pt x="6" y="20"/>
                    </a:cubicBezTo>
                    <a:cubicBezTo>
                      <a:pt x="11" y="18"/>
                      <a:pt x="15" y="17"/>
                      <a:pt x="20" y="14"/>
                    </a:cubicBezTo>
                    <a:cubicBezTo>
                      <a:pt x="26" y="11"/>
                      <a:pt x="27" y="4"/>
                      <a:pt x="35" y="4"/>
                    </a:cubicBezTo>
                    <a:cubicBezTo>
                      <a:pt x="37" y="4"/>
                      <a:pt x="38" y="4"/>
                      <a:pt x="40" y="4"/>
                    </a:cubicBezTo>
                    <a:cubicBezTo>
                      <a:pt x="40" y="4"/>
                      <a:pt x="57" y="0"/>
                      <a:pt x="57"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2" name="Freeform 112">
                <a:extLst>
                  <a:ext uri="{FF2B5EF4-FFF2-40B4-BE49-F238E27FC236}">
                    <a16:creationId xmlns:a16="http://schemas.microsoft.com/office/drawing/2014/main" id="{56F96CEF-A206-4736-8B72-84BA788E8406}"/>
                  </a:ext>
                </a:extLst>
              </p:cNvPr>
              <p:cNvSpPr>
                <a:spLocks/>
              </p:cNvSpPr>
              <p:nvPr/>
            </p:nvSpPr>
            <p:spPr bwMode="auto">
              <a:xfrm>
                <a:off x="2108753" y="1049647"/>
                <a:ext cx="80548" cy="23545"/>
              </a:xfrm>
              <a:custGeom>
                <a:avLst/>
                <a:gdLst>
                  <a:gd name="T0" fmla="*/ 13 w 33"/>
                  <a:gd name="T1" fmla="*/ 10 h 10"/>
                  <a:gd name="T2" fmla="*/ 5 w 33"/>
                  <a:gd name="T3" fmla="*/ 8 h 10"/>
                  <a:gd name="T4" fmla="*/ 0 w 33"/>
                  <a:gd name="T5" fmla="*/ 10 h 10"/>
                  <a:gd name="T6" fmla="*/ 21 w 33"/>
                  <a:gd name="T7" fmla="*/ 0 h 10"/>
                  <a:gd name="T8" fmla="*/ 33 w 33"/>
                  <a:gd name="T9" fmla="*/ 7 h 10"/>
                  <a:gd name="T10" fmla="*/ 25 w 33"/>
                  <a:gd name="T11" fmla="*/ 10 h 10"/>
                  <a:gd name="T12" fmla="*/ 13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13" y="10"/>
                    </a:moveTo>
                    <a:cubicBezTo>
                      <a:pt x="9" y="10"/>
                      <a:pt x="8" y="8"/>
                      <a:pt x="5" y="8"/>
                    </a:cubicBezTo>
                    <a:cubicBezTo>
                      <a:pt x="3" y="8"/>
                      <a:pt x="2" y="10"/>
                      <a:pt x="0" y="10"/>
                    </a:cubicBezTo>
                    <a:cubicBezTo>
                      <a:pt x="0" y="7"/>
                      <a:pt x="17" y="0"/>
                      <a:pt x="21" y="0"/>
                    </a:cubicBezTo>
                    <a:cubicBezTo>
                      <a:pt x="27" y="0"/>
                      <a:pt x="32" y="4"/>
                      <a:pt x="33" y="7"/>
                    </a:cubicBezTo>
                    <a:cubicBezTo>
                      <a:pt x="30" y="9"/>
                      <a:pt x="28" y="10"/>
                      <a:pt x="25" y="10"/>
                    </a:cubicBezTo>
                    <a:cubicBezTo>
                      <a:pt x="17" y="10"/>
                      <a:pt x="19" y="10"/>
                      <a:pt x="13"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3" name="Freeform 113">
                <a:extLst>
                  <a:ext uri="{FF2B5EF4-FFF2-40B4-BE49-F238E27FC236}">
                    <a16:creationId xmlns:a16="http://schemas.microsoft.com/office/drawing/2014/main" id="{6966E531-0666-4402-9933-0BC13FFC251E}"/>
                  </a:ext>
                </a:extLst>
              </p:cNvPr>
              <p:cNvSpPr>
                <a:spLocks/>
              </p:cNvSpPr>
              <p:nvPr/>
            </p:nvSpPr>
            <p:spPr bwMode="auto">
              <a:xfrm>
                <a:off x="2111231" y="1078149"/>
                <a:ext cx="69395" cy="37176"/>
              </a:xfrm>
              <a:custGeom>
                <a:avLst/>
                <a:gdLst>
                  <a:gd name="T0" fmla="*/ 24 w 28"/>
                  <a:gd name="T1" fmla="*/ 6 h 15"/>
                  <a:gd name="T2" fmla="*/ 9 w 28"/>
                  <a:gd name="T3" fmla="*/ 15 h 15"/>
                  <a:gd name="T4" fmla="*/ 0 w 28"/>
                  <a:gd name="T5" fmla="*/ 7 h 15"/>
                  <a:gd name="T6" fmla="*/ 23 w 28"/>
                  <a:gd name="T7" fmla="*/ 0 h 15"/>
                  <a:gd name="T8" fmla="*/ 28 w 28"/>
                  <a:gd name="T9" fmla="*/ 3 h 15"/>
                  <a:gd name="T10" fmla="*/ 16 w 28"/>
                  <a:gd name="T11" fmla="*/ 6 h 15"/>
                  <a:gd name="T12" fmla="*/ 24 w 2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28" h="15">
                    <a:moveTo>
                      <a:pt x="24" y="6"/>
                    </a:moveTo>
                    <a:cubicBezTo>
                      <a:pt x="25" y="12"/>
                      <a:pt x="15" y="15"/>
                      <a:pt x="9" y="15"/>
                    </a:cubicBezTo>
                    <a:cubicBezTo>
                      <a:pt x="4" y="15"/>
                      <a:pt x="0" y="10"/>
                      <a:pt x="0" y="7"/>
                    </a:cubicBezTo>
                    <a:cubicBezTo>
                      <a:pt x="0" y="0"/>
                      <a:pt x="17" y="0"/>
                      <a:pt x="23" y="0"/>
                    </a:cubicBezTo>
                    <a:cubicBezTo>
                      <a:pt x="26" y="0"/>
                      <a:pt x="27" y="2"/>
                      <a:pt x="28" y="3"/>
                    </a:cubicBezTo>
                    <a:cubicBezTo>
                      <a:pt x="25" y="5"/>
                      <a:pt x="20" y="6"/>
                      <a:pt x="16" y="6"/>
                    </a:cubicBezTo>
                    <a:lnTo>
                      <a:pt x="24"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4" name="Freeform 114">
                <a:extLst>
                  <a:ext uri="{FF2B5EF4-FFF2-40B4-BE49-F238E27FC236}">
                    <a16:creationId xmlns:a16="http://schemas.microsoft.com/office/drawing/2014/main" id="{DF3DD7F3-8B6B-42F7-AA07-5C9B17BC9589}"/>
                  </a:ext>
                </a:extLst>
              </p:cNvPr>
              <p:cNvSpPr>
                <a:spLocks/>
              </p:cNvSpPr>
              <p:nvPr/>
            </p:nvSpPr>
            <p:spPr bwMode="auto">
              <a:xfrm>
                <a:off x="2077773" y="1073192"/>
                <a:ext cx="23545" cy="27262"/>
              </a:xfrm>
              <a:custGeom>
                <a:avLst/>
                <a:gdLst>
                  <a:gd name="T0" fmla="*/ 10 w 10"/>
                  <a:gd name="T1" fmla="*/ 8 h 11"/>
                  <a:gd name="T2" fmla="*/ 6 w 10"/>
                  <a:gd name="T3" fmla="*/ 11 h 11"/>
                  <a:gd name="T4" fmla="*/ 0 w 10"/>
                  <a:gd name="T5" fmla="*/ 7 h 11"/>
                  <a:gd name="T6" fmla="*/ 10 w 10"/>
                  <a:gd name="T7" fmla="*/ 8 h 11"/>
                </a:gdLst>
                <a:ahLst/>
                <a:cxnLst>
                  <a:cxn ang="0">
                    <a:pos x="T0" y="T1"/>
                  </a:cxn>
                  <a:cxn ang="0">
                    <a:pos x="T2" y="T3"/>
                  </a:cxn>
                  <a:cxn ang="0">
                    <a:pos x="T4" y="T5"/>
                  </a:cxn>
                  <a:cxn ang="0">
                    <a:pos x="T6" y="T7"/>
                  </a:cxn>
                </a:cxnLst>
                <a:rect l="0" t="0" r="r" b="b"/>
                <a:pathLst>
                  <a:path w="10" h="11">
                    <a:moveTo>
                      <a:pt x="10" y="8"/>
                    </a:moveTo>
                    <a:cubicBezTo>
                      <a:pt x="8" y="9"/>
                      <a:pt x="8" y="11"/>
                      <a:pt x="6" y="11"/>
                    </a:cubicBezTo>
                    <a:cubicBezTo>
                      <a:pt x="3" y="11"/>
                      <a:pt x="0" y="8"/>
                      <a:pt x="0" y="7"/>
                    </a:cubicBezTo>
                    <a:cubicBezTo>
                      <a:pt x="0" y="0"/>
                      <a:pt x="8" y="7"/>
                      <a:pt x="10"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5" name="Freeform 115">
                <a:extLst>
                  <a:ext uri="{FF2B5EF4-FFF2-40B4-BE49-F238E27FC236}">
                    <a16:creationId xmlns:a16="http://schemas.microsoft.com/office/drawing/2014/main" id="{ACD52713-0D68-4342-B16D-F6AC65CCFDB8}"/>
                  </a:ext>
                </a:extLst>
              </p:cNvPr>
              <p:cNvSpPr>
                <a:spLocks/>
              </p:cNvSpPr>
              <p:nvPr/>
            </p:nvSpPr>
            <p:spPr bwMode="auto">
              <a:xfrm>
                <a:off x="2336766" y="1254116"/>
                <a:ext cx="120203" cy="97897"/>
              </a:xfrm>
              <a:custGeom>
                <a:avLst/>
                <a:gdLst>
                  <a:gd name="T0" fmla="*/ 43 w 49"/>
                  <a:gd name="T1" fmla="*/ 15 h 40"/>
                  <a:gd name="T2" fmla="*/ 42 w 49"/>
                  <a:gd name="T3" fmla="*/ 20 h 40"/>
                  <a:gd name="T4" fmla="*/ 49 w 49"/>
                  <a:gd name="T5" fmla="*/ 21 h 40"/>
                  <a:gd name="T6" fmla="*/ 37 w 49"/>
                  <a:gd name="T7" fmla="*/ 36 h 40"/>
                  <a:gd name="T8" fmla="*/ 32 w 49"/>
                  <a:gd name="T9" fmla="*/ 40 h 40"/>
                  <a:gd name="T10" fmla="*/ 25 w 49"/>
                  <a:gd name="T11" fmla="*/ 35 h 40"/>
                  <a:gd name="T12" fmla="*/ 0 w 49"/>
                  <a:gd name="T13" fmla="*/ 20 h 40"/>
                  <a:gd name="T14" fmla="*/ 0 w 49"/>
                  <a:gd name="T15" fmla="*/ 15 h 40"/>
                  <a:gd name="T16" fmla="*/ 13 w 49"/>
                  <a:gd name="T17" fmla="*/ 19 h 40"/>
                  <a:gd name="T18" fmla="*/ 17 w 49"/>
                  <a:gd name="T19" fmla="*/ 19 h 40"/>
                  <a:gd name="T20" fmla="*/ 17 w 49"/>
                  <a:gd name="T21" fmla="*/ 11 h 40"/>
                  <a:gd name="T22" fmla="*/ 8 w 49"/>
                  <a:gd name="T23" fmla="*/ 7 h 40"/>
                  <a:gd name="T24" fmla="*/ 10 w 49"/>
                  <a:gd name="T25" fmla="*/ 5 h 40"/>
                  <a:gd name="T26" fmla="*/ 27 w 49"/>
                  <a:gd name="T27" fmla="*/ 2 h 40"/>
                  <a:gd name="T28" fmla="*/ 39 w 49"/>
                  <a:gd name="T29" fmla="*/ 2 h 40"/>
                  <a:gd name="T30" fmla="*/ 42 w 49"/>
                  <a:gd name="T31" fmla="*/ 4 h 40"/>
                  <a:gd name="T32" fmla="*/ 32 w 49"/>
                  <a:gd name="T33" fmla="*/ 15 h 40"/>
                  <a:gd name="T34" fmla="*/ 43 w 49"/>
                  <a:gd name="T35"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0">
                    <a:moveTo>
                      <a:pt x="43" y="15"/>
                    </a:moveTo>
                    <a:cubicBezTo>
                      <a:pt x="43" y="19"/>
                      <a:pt x="42" y="17"/>
                      <a:pt x="42" y="20"/>
                    </a:cubicBezTo>
                    <a:cubicBezTo>
                      <a:pt x="43" y="20"/>
                      <a:pt x="47" y="21"/>
                      <a:pt x="49" y="21"/>
                    </a:cubicBezTo>
                    <a:cubicBezTo>
                      <a:pt x="47" y="37"/>
                      <a:pt x="46" y="33"/>
                      <a:pt x="37" y="36"/>
                    </a:cubicBezTo>
                    <a:cubicBezTo>
                      <a:pt x="35" y="37"/>
                      <a:pt x="34" y="40"/>
                      <a:pt x="32" y="40"/>
                    </a:cubicBezTo>
                    <a:cubicBezTo>
                      <a:pt x="28" y="40"/>
                      <a:pt x="27" y="37"/>
                      <a:pt x="25" y="35"/>
                    </a:cubicBezTo>
                    <a:cubicBezTo>
                      <a:pt x="17" y="27"/>
                      <a:pt x="8" y="29"/>
                      <a:pt x="0" y="20"/>
                    </a:cubicBezTo>
                    <a:cubicBezTo>
                      <a:pt x="0" y="15"/>
                      <a:pt x="0" y="15"/>
                      <a:pt x="0" y="15"/>
                    </a:cubicBezTo>
                    <a:cubicBezTo>
                      <a:pt x="4" y="15"/>
                      <a:pt x="8" y="19"/>
                      <a:pt x="13" y="19"/>
                    </a:cubicBezTo>
                    <a:cubicBezTo>
                      <a:pt x="16" y="19"/>
                      <a:pt x="15" y="19"/>
                      <a:pt x="17" y="19"/>
                    </a:cubicBezTo>
                    <a:cubicBezTo>
                      <a:pt x="17" y="11"/>
                      <a:pt x="17" y="11"/>
                      <a:pt x="17" y="11"/>
                    </a:cubicBezTo>
                    <a:cubicBezTo>
                      <a:pt x="13" y="10"/>
                      <a:pt x="8" y="11"/>
                      <a:pt x="8" y="7"/>
                    </a:cubicBezTo>
                    <a:cubicBezTo>
                      <a:pt x="8" y="6"/>
                      <a:pt x="10" y="6"/>
                      <a:pt x="10" y="5"/>
                    </a:cubicBezTo>
                    <a:cubicBezTo>
                      <a:pt x="15" y="0"/>
                      <a:pt x="21" y="2"/>
                      <a:pt x="27" y="2"/>
                    </a:cubicBezTo>
                    <a:cubicBezTo>
                      <a:pt x="32" y="2"/>
                      <a:pt x="39" y="2"/>
                      <a:pt x="39" y="2"/>
                    </a:cubicBezTo>
                    <a:cubicBezTo>
                      <a:pt x="40" y="2"/>
                      <a:pt x="42" y="3"/>
                      <a:pt x="42" y="4"/>
                    </a:cubicBezTo>
                    <a:cubicBezTo>
                      <a:pt x="42" y="10"/>
                      <a:pt x="34" y="12"/>
                      <a:pt x="32" y="15"/>
                    </a:cubicBezTo>
                    <a:cubicBezTo>
                      <a:pt x="35" y="15"/>
                      <a:pt x="43" y="12"/>
                      <a:pt x="43"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6" name="Freeform 116">
                <a:extLst>
                  <a:ext uri="{FF2B5EF4-FFF2-40B4-BE49-F238E27FC236}">
                    <a16:creationId xmlns:a16="http://schemas.microsoft.com/office/drawing/2014/main" id="{39262605-1238-45D5-A1F8-86D16E97DE65}"/>
                  </a:ext>
                </a:extLst>
              </p:cNvPr>
              <p:cNvSpPr>
                <a:spLocks/>
              </p:cNvSpPr>
              <p:nvPr/>
            </p:nvSpPr>
            <p:spPr bwMode="auto">
              <a:xfrm>
                <a:off x="2292155" y="1140109"/>
                <a:ext cx="135073" cy="70635"/>
              </a:xfrm>
              <a:custGeom>
                <a:avLst/>
                <a:gdLst>
                  <a:gd name="T0" fmla="*/ 3 w 55"/>
                  <a:gd name="T1" fmla="*/ 7 h 29"/>
                  <a:gd name="T2" fmla="*/ 0 w 55"/>
                  <a:gd name="T3" fmla="*/ 1 h 29"/>
                  <a:gd name="T4" fmla="*/ 4 w 55"/>
                  <a:gd name="T5" fmla="*/ 1 h 29"/>
                  <a:gd name="T6" fmla="*/ 25 w 55"/>
                  <a:gd name="T7" fmla="*/ 13 h 29"/>
                  <a:gd name="T8" fmla="*/ 19 w 55"/>
                  <a:gd name="T9" fmla="*/ 8 h 29"/>
                  <a:gd name="T10" fmla="*/ 19 w 55"/>
                  <a:gd name="T11" fmla="*/ 5 h 29"/>
                  <a:gd name="T12" fmla="*/ 35 w 55"/>
                  <a:gd name="T13" fmla="*/ 11 h 29"/>
                  <a:gd name="T14" fmla="*/ 35 w 55"/>
                  <a:gd name="T15" fmla="*/ 5 h 29"/>
                  <a:gd name="T16" fmla="*/ 25 w 55"/>
                  <a:gd name="T17" fmla="*/ 1 h 29"/>
                  <a:gd name="T18" fmla="*/ 30 w 55"/>
                  <a:gd name="T19" fmla="*/ 1 h 29"/>
                  <a:gd name="T20" fmla="*/ 43 w 55"/>
                  <a:gd name="T21" fmla="*/ 4 h 29"/>
                  <a:gd name="T22" fmla="*/ 49 w 55"/>
                  <a:gd name="T23" fmla="*/ 1 h 29"/>
                  <a:gd name="T24" fmla="*/ 55 w 55"/>
                  <a:gd name="T25" fmla="*/ 8 h 29"/>
                  <a:gd name="T26" fmla="*/ 52 w 55"/>
                  <a:gd name="T27" fmla="*/ 26 h 29"/>
                  <a:gd name="T28" fmla="*/ 41 w 55"/>
                  <a:gd name="T29" fmla="*/ 28 h 29"/>
                  <a:gd name="T30" fmla="*/ 32 w 55"/>
                  <a:gd name="T31" fmla="*/ 26 h 29"/>
                  <a:gd name="T32" fmla="*/ 34 w 55"/>
                  <a:gd name="T33" fmla="*/ 24 h 29"/>
                  <a:gd name="T34" fmla="*/ 34 w 55"/>
                  <a:gd name="T35" fmla="*/ 21 h 29"/>
                  <a:gd name="T36" fmla="*/ 41 w 55"/>
                  <a:gd name="T37" fmla="*/ 16 h 29"/>
                  <a:gd name="T38" fmla="*/ 37 w 55"/>
                  <a:gd name="T39" fmla="*/ 16 h 29"/>
                  <a:gd name="T40" fmla="*/ 17 w 55"/>
                  <a:gd name="T41" fmla="*/ 18 h 29"/>
                  <a:gd name="T42" fmla="*/ 13 w 55"/>
                  <a:gd name="T43" fmla="*/ 15 h 29"/>
                  <a:gd name="T44" fmla="*/ 9 w 55"/>
                  <a:gd name="T45" fmla="*/ 15 h 29"/>
                  <a:gd name="T46" fmla="*/ 8 w 55"/>
                  <a:gd name="T47" fmla="*/ 12 h 29"/>
                  <a:gd name="T48" fmla="*/ 1 w 55"/>
                  <a:gd name="T49" fmla="*/ 9 h 29"/>
                  <a:gd name="T50" fmla="*/ 1 w 55"/>
                  <a:gd name="T51" fmla="*/ 4 h 29"/>
                  <a:gd name="T52" fmla="*/ 3 w 55"/>
                  <a:gd name="T5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9">
                    <a:moveTo>
                      <a:pt x="3" y="7"/>
                    </a:moveTo>
                    <a:cubicBezTo>
                      <a:pt x="2" y="6"/>
                      <a:pt x="0" y="4"/>
                      <a:pt x="0" y="1"/>
                    </a:cubicBezTo>
                    <a:cubicBezTo>
                      <a:pt x="1" y="1"/>
                      <a:pt x="2" y="1"/>
                      <a:pt x="4" y="1"/>
                    </a:cubicBezTo>
                    <a:cubicBezTo>
                      <a:pt x="12" y="1"/>
                      <a:pt x="16" y="16"/>
                      <a:pt x="25" y="13"/>
                    </a:cubicBezTo>
                    <a:cubicBezTo>
                      <a:pt x="23" y="12"/>
                      <a:pt x="21" y="10"/>
                      <a:pt x="19" y="8"/>
                    </a:cubicBezTo>
                    <a:cubicBezTo>
                      <a:pt x="19" y="5"/>
                      <a:pt x="19" y="5"/>
                      <a:pt x="19" y="5"/>
                    </a:cubicBezTo>
                    <a:cubicBezTo>
                      <a:pt x="26" y="5"/>
                      <a:pt x="28" y="11"/>
                      <a:pt x="35" y="11"/>
                    </a:cubicBezTo>
                    <a:cubicBezTo>
                      <a:pt x="35" y="5"/>
                      <a:pt x="35" y="5"/>
                      <a:pt x="35" y="5"/>
                    </a:cubicBezTo>
                    <a:cubicBezTo>
                      <a:pt x="30" y="5"/>
                      <a:pt x="26" y="5"/>
                      <a:pt x="25" y="1"/>
                    </a:cubicBezTo>
                    <a:cubicBezTo>
                      <a:pt x="27" y="0"/>
                      <a:pt x="28" y="1"/>
                      <a:pt x="30" y="1"/>
                    </a:cubicBezTo>
                    <a:cubicBezTo>
                      <a:pt x="35" y="1"/>
                      <a:pt x="38" y="4"/>
                      <a:pt x="43" y="4"/>
                    </a:cubicBezTo>
                    <a:cubicBezTo>
                      <a:pt x="46" y="4"/>
                      <a:pt x="47" y="1"/>
                      <a:pt x="49" y="1"/>
                    </a:cubicBezTo>
                    <a:cubicBezTo>
                      <a:pt x="54" y="1"/>
                      <a:pt x="55" y="4"/>
                      <a:pt x="55" y="8"/>
                    </a:cubicBezTo>
                    <a:cubicBezTo>
                      <a:pt x="55" y="15"/>
                      <a:pt x="51" y="18"/>
                      <a:pt x="52" y="26"/>
                    </a:cubicBezTo>
                    <a:cubicBezTo>
                      <a:pt x="48" y="28"/>
                      <a:pt x="42" y="28"/>
                      <a:pt x="41" y="28"/>
                    </a:cubicBezTo>
                    <a:cubicBezTo>
                      <a:pt x="39" y="28"/>
                      <a:pt x="32" y="29"/>
                      <a:pt x="32" y="26"/>
                    </a:cubicBezTo>
                    <a:cubicBezTo>
                      <a:pt x="32" y="25"/>
                      <a:pt x="33" y="24"/>
                      <a:pt x="34" y="24"/>
                    </a:cubicBezTo>
                    <a:cubicBezTo>
                      <a:pt x="33" y="23"/>
                      <a:pt x="33" y="22"/>
                      <a:pt x="34" y="21"/>
                    </a:cubicBezTo>
                    <a:cubicBezTo>
                      <a:pt x="34" y="18"/>
                      <a:pt x="39" y="18"/>
                      <a:pt x="41" y="16"/>
                    </a:cubicBezTo>
                    <a:cubicBezTo>
                      <a:pt x="40" y="16"/>
                      <a:pt x="39" y="16"/>
                      <a:pt x="37" y="16"/>
                    </a:cubicBezTo>
                    <a:cubicBezTo>
                      <a:pt x="32" y="16"/>
                      <a:pt x="22" y="18"/>
                      <a:pt x="17" y="18"/>
                    </a:cubicBezTo>
                    <a:cubicBezTo>
                      <a:pt x="15" y="18"/>
                      <a:pt x="13" y="17"/>
                      <a:pt x="13" y="15"/>
                    </a:cubicBezTo>
                    <a:cubicBezTo>
                      <a:pt x="9" y="15"/>
                      <a:pt x="9" y="15"/>
                      <a:pt x="9" y="15"/>
                    </a:cubicBezTo>
                    <a:cubicBezTo>
                      <a:pt x="8" y="12"/>
                      <a:pt x="8" y="12"/>
                      <a:pt x="8" y="12"/>
                    </a:cubicBezTo>
                    <a:cubicBezTo>
                      <a:pt x="5" y="13"/>
                      <a:pt x="3" y="11"/>
                      <a:pt x="1" y="9"/>
                    </a:cubicBezTo>
                    <a:cubicBezTo>
                      <a:pt x="1" y="4"/>
                      <a:pt x="1" y="4"/>
                      <a:pt x="1" y="4"/>
                    </a:cubicBezTo>
                    <a:lnTo>
                      <a:pt x="3"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7" name="Freeform 117">
                <a:extLst>
                  <a:ext uri="{FF2B5EF4-FFF2-40B4-BE49-F238E27FC236}">
                    <a16:creationId xmlns:a16="http://schemas.microsoft.com/office/drawing/2014/main" id="{E2FB3CCA-7C12-4D54-84CB-CBEF65971771}"/>
                  </a:ext>
                </a:extLst>
              </p:cNvPr>
              <p:cNvSpPr>
                <a:spLocks/>
              </p:cNvSpPr>
              <p:nvPr/>
            </p:nvSpPr>
            <p:spPr bwMode="auto">
              <a:xfrm>
                <a:off x="2395009" y="1409016"/>
                <a:ext cx="78070" cy="45851"/>
              </a:xfrm>
              <a:custGeom>
                <a:avLst/>
                <a:gdLst>
                  <a:gd name="T0" fmla="*/ 25 w 32"/>
                  <a:gd name="T1" fmla="*/ 19 h 19"/>
                  <a:gd name="T2" fmla="*/ 0 w 32"/>
                  <a:gd name="T3" fmla="*/ 10 h 19"/>
                  <a:gd name="T4" fmla="*/ 6 w 32"/>
                  <a:gd name="T5" fmla="*/ 9 h 19"/>
                  <a:gd name="T6" fmla="*/ 14 w 32"/>
                  <a:gd name="T7" fmla="*/ 0 h 19"/>
                  <a:gd name="T8" fmla="*/ 32 w 32"/>
                  <a:gd name="T9" fmla="*/ 14 h 19"/>
                  <a:gd name="T10" fmla="*/ 25 w 32"/>
                  <a:gd name="T11" fmla="*/ 19 h 19"/>
                </a:gdLst>
                <a:ahLst/>
                <a:cxnLst>
                  <a:cxn ang="0">
                    <a:pos x="T0" y="T1"/>
                  </a:cxn>
                  <a:cxn ang="0">
                    <a:pos x="T2" y="T3"/>
                  </a:cxn>
                  <a:cxn ang="0">
                    <a:pos x="T4" y="T5"/>
                  </a:cxn>
                  <a:cxn ang="0">
                    <a:pos x="T6" y="T7"/>
                  </a:cxn>
                  <a:cxn ang="0">
                    <a:pos x="T8" y="T9"/>
                  </a:cxn>
                  <a:cxn ang="0">
                    <a:pos x="T10" y="T11"/>
                  </a:cxn>
                </a:cxnLst>
                <a:rect l="0" t="0" r="r" b="b"/>
                <a:pathLst>
                  <a:path w="32" h="19">
                    <a:moveTo>
                      <a:pt x="25" y="19"/>
                    </a:moveTo>
                    <a:cubicBezTo>
                      <a:pt x="21" y="19"/>
                      <a:pt x="0" y="11"/>
                      <a:pt x="0" y="10"/>
                    </a:cubicBezTo>
                    <a:cubicBezTo>
                      <a:pt x="0" y="8"/>
                      <a:pt x="5" y="9"/>
                      <a:pt x="6" y="9"/>
                    </a:cubicBezTo>
                    <a:cubicBezTo>
                      <a:pt x="10" y="8"/>
                      <a:pt x="8" y="0"/>
                      <a:pt x="14" y="0"/>
                    </a:cubicBezTo>
                    <a:cubicBezTo>
                      <a:pt x="18" y="0"/>
                      <a:pt x="30" y="10"/>
                      <a:pt x="32" y="14"/>
                    </a:cubicBezTo>
                    <a:cubicBezTo>
                      <a:pt x="29" y="16"/>
                      <a:pt x="28" y="19"/>
                      <a:pt x="25"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8" name="Freeform 118">
                <a:extLst>
                  <a:ext uri="{FF2B5EF4-FFF2-40B4-BE49-F238E27FC236}">
                    <a16:creationId xmlns:a16="http://schemas.microsoft.com/office/drawing/2014/main" id="{13F38CCD-33F1-4174-ABB9-3CFEC76BBB6B}"/>
                  </a:ext>
                </a:extLst>
              </p:cNvPr>
              <p:cNvSpPr>
                <a:spLocks/>
              </p:cNvSpPr>
              <p:nvPr/>
            </p:nvSpPr>
            <p:spPr bwMode="auto">
              <a:xfrm>
                <a:off x="2468121" y="1242963"/>
                <a:ext cx="105333" cy="85505"/>
              </a:xfrm>
              <a:custGeom>
                <a:avLst/>
                <a:gdLst>
                  <a:gd name="T0" fmla="*/ 43 w 43"/>
                  <a:gd name="T1" fmla="*/ 7 h 35"/>
                  <a:gd name="T2" fmla="*/ 38 w 43"/>
                  <a:gd name="T3" fmla="*/ 12 h 35"/>
                  <a:gd name="T4" fmla="*/ 21 w 43"/>
                  <a:gd name="T5" fmla="*/ 23 h 35"/>
                  <a:gd name="T6" fmla="*/ 13 w 43"/>
                  <a:gd name="T7" fmla="*/ 25 h 35"/>
                  <a:gd name="T8" fmla="*/ 17 w 43"/>
                  <a:gd name="T9" fmla="*/ 25 h 35"/>
                  <a:gd name="T10" fmla="*/ 11 w 43"/>
                  <a:gd name="T11" fmla="*/ 35 h 35"/>
                  <a:gd name="T12" fmla="*/ 5 w 43"/>
                  <a:gd name="T13" fmla="*/ 35 h 35"/>
                  <a:gd name="T14" fmla="*/ 5 w 43"/>
                  <a:gd name="T15" fmla="*/ 26 h 35"/>
                  <a:gd name="T16" fmla="*/ 0 w 43"/>
                  <a:gd name="T17" fmla="*/ 12 h 35"/>
                  <a:gd name="T18" fmla="*/ 0 w 43"/>
                  <a:gd name="T19" fmla="*/ 7 h 35"/>
                  <a:gd name="T20" fmla="*/ 7 w 43"/>
                  <a:gd name="T21" fmla="*/ 7 h 35"/>
                  <a:gd name="T22" fmla="*/ 7 w 43"/>
                  <a:gd name="T23" fmla="*/ 5 h 35"/>
                  <a:gd name="T24" fmla="*/ 15 w 43"/>
                  <a:gd name="T25" fmla="*/ 0 h 35"/>
                  <a:gd name="T26" fmla="*/ 43 w 43"/>
                  <a:gd name="T27" fmla="*/ 4 h 35"/>
                  <a:gd name="T28" fmla="*/ 43 w 43"/>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35">
                    <a:moveTo>
                      <a:pt x="43" y="7"/>
                    </a:moveTo>
                    <a:cubicBezTo>
                      <a:pt x="43" y="8"/>
                      <a:pt x="38" y="12"/>
                      <a:pt x="38" y="12"/>
                    </a:cubicBezTo>
                    <a:cubicBezTo>
                      <a:pt x="34" y="17"/>
                      <a:pt x="30" y="23"/>
                      <a:pt x="21" y="23"/>
                    </a:cubicBezTo>
                    <a:cubicBezTo>
                      <a:pt x="15" y="23"/>
                      <a:pt x="15" y="19"/>
                      <a:pt x="13" y="25"/>
                    </a:cubicBezTo>
                    <a:cubicBezTo>
                      <a:pt x="17" y="25"/>
                      <a:pt x="17" y="25"/>
                      <a:pt x="17" y="25"/>
                    </a:cubicBezTo>
                    <a:cubicBezTo>
                      <a:pt x="16" y="30"/>
                      <a:pt x="14" y="31"/>
                      <a:pt x="11" y="35"/>
                    </a:cubicBezTo>
                    <a:cubicBezTo>
                      <a:pt x="5" y="35"/>
                      <a:pt x="5" y="35"/>
                      <a:pt x="5" y="35"/>
                    </a:cubicBezTo>
                    <a:cubicBezTo>
                      <a:pt x="5" y="31"/>
                      <a:pt x="5" y="27"/>
                      <a:pt x="5" y="26"/>
                    </a:cubicBezTo>
                    <a:cubicBezTo>
                      <a:pt x="0" y="21"/>
                      <a:pt x="2" y="18"/>
                      <a:pt x="0" y="12"/>
                    </a:cubicBezTo>
                    <a:cubicBezTo>
                      <a:pt x="0" y="7"/>
                      <a:pt x="0" y="7"/>
                      <a:pt x="0" y="7"/>
                    </a:cubicBezTo>
                    <a:cubicBezTo>
                      <a:pt x="3" y="7"/>
                      <a:pt x="6" y="7"/>
                      <a:pt x="7" y="7"/>
                    </a:cubicBezTo>
                    <a:cubicBezTo>
                      <a:pt x="7" y="7"/>
                      <a:pt x="7" y="5"/>
                      <a:pt x="7" y="5"/>
                    </a:cubicBezTo>
                    <a:cubicBezTo>
                      <a:pt x="7" y="4"/>
                      <a:pt x="9" y="0"/>
                      <a:pt x="15" y="0"/>
                    </a:cubicBezTo>
                    <a:cubicBezTo>
                      <a:pt x="25" y="0"/>
                      <a:pt x="33" y="4"/>
                      <a:pt x="43" y="4"/>
                    </a:cubicBezTo>
                    <a:cubicBezTo>
                      <a:pt x="43" y="5"/>
                      <a:pt x="43" y="6"/>
                      <a:pt x="43"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9" name="Freeform 119">
                <a:extLst>
                  <a:ext uri="{FF2B5EF4-FFF2-40B4-BE49-F238E27FC236}">
                    <a16:creationId xmlns:a16="http://schemas.microsoft.com/office/drawing/2014/main" id="{19C6A67B-1AC3-4E83-A2D5-2A94399EDAC5}"/>
                  </a:ext>
                </a:extLst>
              </p:cNvPr>
              <p:cNvSpPr>
                <a:spLocks/>
              </p:cNvSpPr>
              <p:nvPr/>
            </p:nvSpPr>
            <p:spPr bwMode="auto">
              <a:xfrm>
                <a:off x="2258697" y="1093020"/>
                <a:ext cx="33459" cy="29741"/>
              </a:xfrm>
              <a:custGeom>
                <a:avLst/>
                <a:gdLst>
                  <a:gd name="T0" fmla="*/ 14 w 14"/>
                  <a:gd name="T1" fmla="*/ 8 h 12"/>
                  <a:gd name="T2" fmla="*/ 10 w 14"/>
                  <a:gd name="T3" fmla="*/ 12 h 12"/>
                  <a:gd name="T4" fmla="*/ 0 w 14"/>
                  <a:gd name="T5" fmla="*/ 0 h 12"/>
                  <a:gd name="T6" fmla="*/ 14 w 14"/>
                  <a:gd name="T7" fmla="*/ 8 h 12"/>
                </a:gdLst>
                <a:ahLst/>
                <a:cxnLst>
                  <a:cxn ang="0">
                    <a:pos x="T0" y="T1"/>
                  </a:cxn>
                  <a:cxn ang="0">
                    <a:pos x="T2" y="T3"/>
                  </a:cxn>
                  <a:cxn ang="0">
                    <a:pos x="T4" y="T5"/>
                  </a:cxn>
                  <a:cxn ang="0">
                    <a:pos x="T6" y="T7"/>
                  </a:cxn>
                </a:cxnLst>
                <a:rect l="0" t="0" r="r" b="b"/>
                <a:pathLst>
                  <a:path w="14" h="12">
                    <a:moveTo>
                      <a:pt x="14" y="8"/>
                    </a:moveTo>
                    <a:cubicBezTo>
                      <a:pt x="14" y="10"/>
                      <a:pt x="12" y="12"/>
                      <a:pt x="10" y="12"/>
                    </a:cubicBezTo>
                    <a:cubicBezTo>
                      <a:pt x="7" y="12"/>
                      <a:pt x="0" y="4"/>
                      <a:pt x="0" y="0"/>
                    </a:cubicBezTo>
                    <a:cubicBezTo>
                      <a:pt x="8" y="0"/>
                      <a:pt x="8" y="6"/>
                      <a:pt x="1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0" name="Freeform 120">
                <a:extLst>
                  <a:ext uri="{FF2B5EF4-FFF2-40B4-BE49-F238E27FC236}">
                    <a16:creationId xmlns:a16="http://schemas.microsoft.com/office/drawing/2014/main" id="{7AD74671-73FC-4D37-80D5-CAED72D54CD0}"/>
                  </a:ext>
                </a:extLst>
              </p:cNvPr>
              <p:cNvSpPr>
                <a:spLocks/>
              </p:cNvSpPr>
              <p:nvPr/>
            </p:nvSpPr>
            <p:spPr bwMode="auto">
              <a:xfrm>
                <a:off x="2279763" y="1188438"/>
                <a:ext cx="24784" cy="19827"/>
              </a:xfrm>
              <a:custGeom>
                <a:avLst/>
                <a:gdLst>
                  <a:gd name="T0" fmla="*/ 8 w 10"/>
                  <a:gd name="T1" fmla="*/ 0 h 8"/>
                  <a:gd name="T2" fmla="*/ 10 w 10"/>
                  <a:gd name="T3" fmla="*/ 4 h 8"/>
                  <a:gd name="T4" fmla="*/ 6 w 10"/>
                  <a:gd name="T5" fmla="*/ 8 h 8"/>
                  <a:gd name="T6" fmla="*/ 0 w 10"/>
                  <a:gd name="T7" fmla="*/ 8 h 8"/>
                  <a:gd name="T8" fmla="*/ 8 w 10"/>
                  <a:gd name="T9" fmla="*/ 0 h 8"/>
                </a:gdLst>
                <a:ahLst/>
                <a:cxnLst>
                  <a:cxn ang="0">
                    <a:pos x="T0" y="T1"/>
                  </a:cxn>
                  <a:cxn ang="0">
                    <a:pos x="T2" y="T3"/>
                  </a:cxn>
                  <a:cxn ang="0">
                    <a:pos x="T4" y="T5"/>
                  </a:cxn>
                  <a:cxn ang="0">
                    <a:pos x="T6" y="T7"/>
                  </a:cxn>
                  <a:cxn ang="0">
                    <a:pos x="T8" y="T9"/>
                  </a:cxn>
                </a:cxnLst>
                <a:rect l="0" t="0" r="r" b="b"/>
                <a:pathLst>
                  <a:path w="10" h="8">
                    <a:moveTo>
                      <a:pt x="8" y="0"/>
                    </a:moveTo>
                    <a:cubicBezTo>
                      <a:pt x="9" y="1"/>
                      <a:pt x="10" y="2"/>
                      <a:pt x="10" y="4"/>
                    </a:cubicBezTo>
                    <a:cubicBezTo>
                      <a:pt x="10" y="8"/>
                      <a:pt x="7" y="8"/>
                      <a:pt x="6" y="8"/>
                    </a:cubicBezTo>
                    <a:cubicBezTo>
                      <a:pt x="3" y="8"/>
                      <a:pt x="2" y="7"/>
                      <a:pt x="0" y="8"/>
                    </a:cubicBezTo>
                    <a:cubicBezTo>
                      <a:pt x="1" y="3"/>
                      <a:pt x="4" y="1"/>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1" name="Freeform 121">
                <a:extLst>
                  <a:ext uri="{FF2B5EF4-FFF2-40B4-BE49-F238E27FC236}">
                    <a16:creationId xmlns:a16="http://schemas.microsoft.com/office/drawing/2014/main" id="{A31F6DB9-B400-471E-AFE2-3EBAECAAEA89}"/>
                  </a:ext>
                </a:extLst>
              </p:cNvPr>
              <p:cNvSpPr>
                <a:spLocks/>
              </p:cNvSpPr>
              <p:nvPr/>
            </p:nvSpPr>
            <p:spPr bwMode="auto">
              <a:xfrm>
                <a:off x="2268610" y="1022385"/>
                <a:ext cx="128877" cy="70635"/>
              </a:xfrm>
              <a:custGeom>
                <a:avLst/>
                <a:gdLst>
                  <a:gd name="T0" fmla="*/ 35 w 53"/>
                  <a:gd name="T1" fmla="*/ 21 h 29"/>
                  <a:gd name="T2" fmla="*/ 22 w 53"/>
                  <a:gd name="T3" fmla="*/ 20 h 29"/>
                  <a:gd name="T4" fmla="*/ 12 w 53"/>
                  <a:gd name="T5" fmla="*/ 19 h 29"/>
                  <a:gd name="T6" fmla="*/ 4 w 53"/>
                  <a:gd name="T7" fmla="*/ 17 h 29"/>
                  <a:gd name="T8" fmla="*/ 13 w 53"/>
                  <a:gd name="T9" fmla="*/ 13 h 29"/>
                  <a:gd name="T10" fmla="*/ 13 w 53"/>
                  <a:gd name="T11" fmla="*/ 10 h 29"/>
                  <a:gd name="T12" fmla="*/ 3 w 53"/>
                  <a:gd name="T13" fmla="*/ 10 h 29"/>
                  <a:gd name="T14" fmla="*/ 5 w 53"/>
                  <a:gd name="T15" fmla="*/ 7 h 29"/>
                  <a:gd name="T16" fmla="*/ 0 w 53"/>
                  <a:gd name="T17" fmla="*/ 3 h 29"/>
                  <a:gd name="T18" fmla="*/ 9 w 53"/>
                  <a:gd name="T19" fmla="*/ 0 h 29"/>
                  <a:gd name="T20" fmla="*/ 20 w 53"/>
                  <a:gd name="T21" fmla="*/ 6 h 29"/>
                  <a:gd name="T22" fmla="*/ 26 w 53"/>
                  <a:gd name="T23" fmla="*/ 3 h 29"/>
                  <a:gd name="T24" fmla="*/ 35 w 53"/>
                  <a:gd name="T25" fmla="*/ 10 h 29"/>
                  <a:gd name="T26" fmla="*/ 39 w 53"/>
                  <a:gd name="T27" fmla="*/ 8 h 29"/>
                  <a:gd name="T28" fmla="*/ 47 w 53"/>
                  <a:gd name="T29" fmla="*/ 14 h 29"/>
                  <a:gd name="T30" fmla="*/ 45 w 53"/>
                  <a:gd name="T31" fmla="*/ 17 h 29"/>
                  <a:gd name="T32" fmla="*/ 53 w 53"/>
                  <a:gd name="T33" fmla="*/ 25 h 29"/>
                  <a:gd name="T34" fmla="*/ 48 w 53"/>
                  <a:gd name="T35" fmla="*/ 29 h 29"/>
                  <a:gd name="T36" fmla="*/ 35 w 53"/>
                  <a:gd name="T3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29">
                    <a:moveTo>
                      <a:pt x="35" y="21"/>
                    </a:moveTo>
                    <a:cubicBezTo>
                      <a:pt x="30" y="21"/>
                      <a:pt x="27" y="20"/>
                      <a:pt x="22" y="20"/>
                    </a:cubicBezTo>
                    <a:cubicBezTo>
                      <a:pt x="20" y="18"/>
                      <a:pt x="16" y="19"/>
                      <a:pt x="12" y="19"/>
                    </a:cubicBezTo>
                    <a:cubicBezTo>
                      <a:pt x="8" y="19"/>
                      <a:pt x="7" y="19"/>
                      <a:pt x="4" y="17"/>
                    </a:cubicBezTo>
                    <a:cubicBezTo>
                      <a:pt x="7" y="14"/>
                      <a:pt x="10" y="14"/>
                      <a:pt x="13" y="13"/>
                    </a:cubicBezTo>
                    <a:cubicBezTo>
                      <a:pt x="12" y="12"/>
                      <a:pt x="12" y="11"/>
                      <a:pt x="13" y="10"/>
                    </a:cubicBezTo>
                    <a:cubicBezTo>
                      <a:pt x="7" y="10"/>
                      <a:pt x="5" y="12"/>
                      <a:pt x="3" y="10"/>
                    </a:cubicBezTo>
                    <a:cubicBezTo>
                      <a:pt x="4" y="9"/>
                      <a:pt x="5" y="8"/>
                      <a:pt x="5" y="7"/>
                    </a:cubicBezTo>
                    <a:cubicBezTo>
                      <a:pt x="1" y="7"/>
                      <a:pt x="0" y="6"/>
                      <a:pt x="0" y="3"/>
                    </a:cubicBezTo>
                    <a:cubicBezTo>
                      <a:pt x="4" y="2"/>
                      <a:pt x="6" y="0"/>
                      <a:pt x="9" y="0"/>
                    </a:cubicBezTo>
                    <a:cubicBezTo>
                      <a:pt x="15" y="0"/>
                      <a:pt x="17" y="6"/>
                      <a:pt x="20" y="6"/>
                    </a:cubicBezTo>
                    <a:cubicBezTo>
                      <a:pt x="23" y="6"/>
                      <a:pt x="24" y="3"/>
                      <a:pt x="26" y="3"/>
                    </a:cubicBezTo>
                    <a:cubicBezTo>
                      <a:pt x="32" y="3"/>
                      <a:pt x="31" y="10"/>
                      <a:pt x="35" y="10"/>
                    </a:cubicBezTo>
                    <a:cubicBezTo>
                      <a:pt x="36" y="10"/>
                      <a:pt x="37" y="8"/>
                      <a:pt x="39" y="8"/>
                    </a:cubicBezTo>
                    <a:cubicBezTo>
                      <a:pt x="43" y="8"/>
                      <a:pt x="46" y="13"/>
                      <a:pt x="47" y="14"/>
                    </a:cubicBezTo>
                    <a:cubicBezTo>
                      <a:pt x="47" y="15"/>
                      <a:pt x="46" y="16"/>
                      <a:pt x="45" y="17"/>
                    </a:cubicBezTo>
                    <a:cubicBezTo>
                      <a:pt x="47" y="19"/>
                      <a:pt x="53" y="22"/>
                      <a:pt x="53" y="25"/>
                    </a:cubicBezTo>
                    <a:cubicBezTo>
                      <a:pt x="53" y="28"/>
                      <a:pt x="50" y="29"/>
                      <a:pt x="48" y="29"/>
                    </a:cubicBezTo>
                    <a:cubicBezTo>
                      <a:pt x="41" y="29"/>
                      <a:pt x="42" y="21"/>
                      <a:pt x="35" y="2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2" name="Freeform 122">
                <a:extLst>
                  <a:ext uri="{FF2B5EF4-FFF2-40B4-BE49-F238E27FC236}">
                    <a16:creationId xmlns:a16="http://schemas.microsoft.com/office/drawing/2014/main" id="{33FD063A-0D32-4DDA-98DF-655434BBFE3A}"/>
                  </a:ext>
                </a:extLst>
              </p:cNvPr>
              <p:cNvSpPr>
                <a:spLocks/>
              </p:cNvSpPr>
              <p:nvPr/>
            </p:nvSpPr>
            <p:spPr bwMode="auto">
              <a:xfrm>
                <a:off x="2319417" y="1083106"/>
                <a:ext cx="34698" cy="9914"/>
              </a:xfrm>
              <a:custGeom>
                <a:avLst/>
                <a:gdLst>
                  <a:gd name="T0" fmla="*/ 5 w 14"/>
                  <a:gd name="T1" fmla="*/ 4 h 4"/>
                  <a:gd name="T2" fmla="*/ 8 w 14"/>
                  <a:gd name="T3" fmla="*/ 0 h 4"/>
                  <a:gd name="T4" fmla="*/ 14 w 14"/>
                  <a:gd name="T5" fmla="*/ 2 h 4"/>
                  <a:gd name="T6" fmla="*/ 5 w 14"/>
                  <a:gd name="T7" fmla="*/ 4 h 4"/>
                </a:gdLst>
                <a:ahLst/>
                <a:cxnLst>
                  <a:cxn ang="0">
                    <a:pos x="T0" y="T1"/>
                  </a:cxn>
                  <a:cxn ang="0">
                    <a:pos x="T2" y="T3"/>
                  </a:cxn>
                  <a:cxn ang="0">
                    <a:pos x="T4" y="T5"/>
                  </a:cxn>
                  <a:cxn ang="0">
                    <a:pos x="T6" y="T7"/>
                  </a:cxn>
                </a:cxnLst>
                <a:rect l="0" t="0" r="r" b="b"/>
                <a:pathLst>
                  <a:path w="14" h="4">
                    <a:moveTo>
                      <a:pt x="5" y="4"/>
                    </a:moveTo>
                    <a:cubicBezTo>
                      <a:pt x="0" y="4"/>
                      <a:pt x="7" y="0"/>
                      <a:pt x="8" y="0"/>
                    </a:cubicBezTo>
                    <a:cubicBezTo>
                      <a:pt x="11" y="0"/>
                      <a:pt x="12" y="1"/>
                      <a:pt x="14" y="2"/>
                    </a:cubicBezTo>
                    <a:cubicBezTo>
                      <a:pt x="13" y="4"/>
                      <a:pt x="10" y="4"/>
                      <a:pt x="5"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3" name="Freeform 123">
                <a:extLst>
                  <a:ext uri="{FF2B5EF4-FFF2-40B4-BE49-F238E27FC236}">
                    <a16:creationId xmlns:a16="http://schemas.microsoft.com/office/drawing/2014/main" id="{D2CB8020-B3B6-424E-B91B-7FBCD1311499}"/>
                  </a:ext>
                </a:extLst>
              </p:cNvPr>
              <p:cNvSpPr>
                <a:spLocks/>
              </p:cNvSpPr>
              <p:nvPr/>
            </p:nvSpPr>
            <p:spPr bwMode="auto">
              <a:xfrm>
                <a:off x="2447055" y="1122760"/>
                <a:ext cx="344498" cy="110289"/>
              </a:xfrm>
              <a:custGeom>
                <a:avLst/>
                <a:gdLst>
                  <a:gd name="T0" fmla="*/ 140 w 141"/>
                  <a:gd name="T1" fmla="*/ 30 h 45"/>
                  <a:gd name="T2" fmla="*/ 137 w 141"/>
                  <a:gd name="T3" fmla="*/ 34 h 45"/>
                  <a:gd name="T4" fmla="*/ 141 w 141"/>
                  <a:gd name="T5" fmla="*/ 34 h 45"/>
                  <a:gd name="T6" fmla="*/ 117 w 141"/>
                  <a:gd name="T7" fmla="*/ 44 h 45"/>
                  <a:gd name="T8" fmla="*/ 111 w 141"/>
                  <a:gd name="T9" fmla="*/ 40 h 45"/>
                  <a:gd name="T10" fmla="*/ 104 w 141"/>
                  <a:gd name="T11" fmla="*/ 44 h 45"/>
                  <a:gd name="T12" fmla="*/ 81 w 141"/>
                  <a:gd name="T13" fmla="*/ 44 h 45"/>
                  <a:gd name="T14" fmla="*/ 67 w 141"/>
                  <a:gd name="T15" fmla="*/ 39 h 45"/>
                  <a:gd name="T16" fmla="*/ 63 w 141"/>
                  <a:gd name="T17" fmla="*/ 39 h 45"/>
                  <a:gd name="T18" fmla="*/ 55 w 141"/>
                  <a:gd name="T19" fmla="*/ 44 h 45"/>
                  <a:gd name="T20" fmla="*/ 35 w 141"/>
                  <a:gd name="T21" fmla="*/ 31 h 45"/>
                  <a:gd name="T22" fmla="*/ 38 w 141"/>
                  <a:gd name="T23" fmla="*/ 27 h 45"/>
                  <a:gd name="T24" fmla="*/ 27 w 141"/>
                  <a:gd name="T25" fmla="*/ 12 h 45"/>
                  <a:gd name="T26" fmla="*/ 21 w 141"/>
                  <a:gd name="T27" fmla="*/ 15 h 45"/>
                  <a:gd name="T28" fmla="*/ 0 w 141"/>
                  <a:gd name="T29" fmla="*/ 5 h 45"/>
                  <a:gd name="T30" fmla="*/ 9 w 141"/>
                  <a:gd name="T31" fmla="*/ 0 h 45"/>
                  <a:gd name="T32" fmla="*/ 34 w 141"/>
                  <a:gd name="T33" fmla="*/ 11 h 45"/>
                  <a:gd name="T34" fmla="*/ 40 w 141"/>
                  <a:gd name="T35" fmla="*/ 8 h 45"/>
                  <a:gd name="T36" fmla="*/ 45 w 141"/>
                  <a:gd name="T37" fmla="*/ 8 h 45"/>
                  <a:gd name="T38" fmla="*/ 58 w 141"/>
                  <a:gd name="T39" fmla="*/ 17 h 45"/>
                  <a:gd name="T40" fmla="*/ 47 w 141"/>
                  <a:gd name="T41" fmla="*/ 17 h 45"/>
                  <a:gd name="T42" fmla="*/ 60 w 141"/>
                  <a:gd name="T43" fmla="*/ 23 h 45"/>
                  <a:gd name="T44" fmla="*/ 58 w 141"/>
                  <a:gd name="T45" fmla="*/ 25 h 45"/>
                  <a:gd name="T46" fmla="*/ 62 w 141"/>
                  <a:gd name="T47" fmla="*/ 26 h 45"/>
                  <a:gd name="T48" fmla="*/ 82 w 141"/>
                  <a:gd name="T49" fmla="*/ 30 h 45"/>
                  <a:gd name="T50" fmla="*/ 118 w 141"/>
                  <a:gd name="T51" fmla="*/ 23 h 45"/>
                  <a:gd name="T52" fmla="*/ 141 w 141"/>
                  <a:gd name="T53" fmla="*/ 31 h 45"/>
                  <a:gd name="T54" fmla="*/ 138 w 141"/>
                  <a:gd name="T55" fmla="*/ 31 h 45"/>
                  <a:gd name="T56" fmla="*/ 140 w 141"/>
                  <a:gd name="T57"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1" h="45">
                    <a:moveTo>
                      <a:pt x="140" y="30"/>
                    </a:moveTo>
                    <a:cubicBezTo>
                      <a:pt x="139" y="31"/>
                      <a:pt x="138" y="32"/>
                      <a:pt x="137" y="34"/>
                    </a:cubicBezTo>
                    <a:cubicBezTo>
                      <a:pt x="139" y="34"/>
                      <a:pt x="141" y="34"/>
                      <a:pt x="141" y="34"/>
                    </a:cubicBezTo>
                    <a:cubicBezTo>
                      <a:pt x="140" y="44"/>
                      <a:pt x="127" y="44"/>
                      <a:pt x="117" y="44"/>
                    </a:cubicBezTo>
                    <a:cubicBezTo>
                      <a:pt x="113" y="44"/>
                      <a:pt x="112" y="42"/>
                      <a:pt x="111" y="40"/>
                    </a:cubicBezTo>
                    <a:cubicBezTo>
                      <a:pt x="107" y="40"/>
                      <a:pt x="107" y="42"/>
                      <a:pt x="104" y="44"/>
                    </a:cubicBezTo>
                    <a:cubicBezTo>
                      <a:pt x="81" y="44"/>
                      <a:pt x="81" y="44"/>
                      <a:pt x="81" y="44"/>
                    </a:cubicBezTo>
                    <a:cubicBezTo>
                      <a:pt x="75" y="45"/>
                      <a:pt x="66" y="44"/>
                      <a:pt x="67" y="39"/>
                    </a:cubicBezTo>
                    <a:cubicBezTo>
                      <a:pt x="63" y="39"/>
                      <a:pt x="63" y="39"/>
                      <a:pt x="63" y="39"/>
                    </a:cubicBezTo>
                    <a:cubicBezTo>
                      <a:pt x="62" y="41"/>
                      <a:pt x="58" y="44"/>
                      <a:pt x="55" y="44"/>
                    </a:cubicBezTo>
                    <a:cubicBezTo>
                      <a:pt x="49" y="44"/>
                      <a:pt x="35" y="37"/>
                      <a:pt x="35" y="31"/>
                    </a:cubicBezTo>
                    <a:cubicBezTo>
                      <a:pt x="35" y="29"/>
                      <a:pt x="37" y="27"/>
                      <a:pt x="38" y="27"/>
                    </a:cubicBezTo>
                    <a:cubicBezTo>
                      <a:pt x="33" y="21"/>
                      <a:pt x="32" y="17"/>
                      <a:pt x="27" y="12"/>
                    </a:cubicBezTo>
                    <a:cubicBezTo>
                      <a:pt x="25" y="14"/>
                      <a:pt x="23" y="15"/>
                      <a:pt x="21" y="15"/>
                    </a:cubicBezTo>
                    <a:cubicBezTo>
                      <a:pt x="18" y="15"/>
                      <a:pt x="0" y="7"/>
                      <a:pt x="0" y="5"/>
                    </a:cubicBezTo>
                    <a:cubicBezTo>
                      <a:pt x="0" y="0"/>
                      <a:pt x="5" y="0"/>
                      <a:pt x="9" y="0"/>
                    </a:cubicBezTo>
                    <a:cubicBezTo>
                      <a:pt x="22" y="0"/>
                      <a:pt x="24" y="11"/>
                      <a:pt x="34" y="11"/>
                    </a:cubicBezTo>
                    <a:cubicBezTo>
                      <a:pt x="37" y="11"/>
                      <a:pt x="38" y="10"/>
                      <a:pt x="40" y="8"/>
                    </a:cubicBezTo>
                    <a:cubicBezTo>
                      <a:pt x="42" y="8"/>
                      <a:pt x="45" y="8"/>
                      <a:pt x="45" y="8"/>
                    </a:cubicBezTo>
                    <a:cubicBezTo>
                      <a:pt x="42" y="15"/>
                      <a:pt x="56" y="13"/>
                      <a:pt x="58" y="17"/>
                    </a:cubicBezTo>
                    <a:cubicBezTo>
                      <a:pt x="47" y="17"/>
                      <a:pt x="47" y="17"/>
                      <a:pt x="47" y="17"/>
                    </a:cubicBezTo>
                    <a:cubicBezTo>
                      <a:pt x="49" y="25"/>
                      <a:pt x="56" y="20"/>
                      <a:pt x="60" y="23"/>
                    </a:cubicBezTo>
                    <a:cubicBezTo>
                      <a:pt x="59" y="24"/>
                      <a:pt x="58" y="24"/>
                      <a:pt x="58" y="25"/>
                    </a:cubicBezTo>
                    <a:cubicBezTo>
                      <a:pt x="58" y="29"/>
                      <a:pt x="61" y="27"/>
                      <a:pt x="62" y="26"/>
                    </a:cubicBezTo>
                    <a:cubicBezTo>
                      <a:pt x="69" y="28"/>
                      <a:pt x="75" y="30"/>
                      <a:pt x="82" y="30"/>
                    </a:cubicBezTo>
                    <a:cubicBezTo>
                      <a:pt x="98" y="30"/>
                      <a:pt x="103" y="23"/>
                      <a:pt x="118" y="23"/>
                    </a:cubicBezTo>
                    <a:cubicBezTo>
                      <a:pt x="129" y="23"/>
                      <a:pt x="137" y="23"/>
                      <a:pt x="141" y="31"/>
                    </a:cubicBezTo>
                    <a:cubicBezTo>
                      <a:pt x="140" y="31"/>
                      <a:pt x="139" y="31"/>
                      <a:pt x="138" y="31"/>
                    </a:cubicBezTo>
                    <a:lnTo>
                      <a:pt x="140" y="3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4" name="Freeform 124">
                <a:extLst>
                  <a:ext uri="{FF2B5EF4-FFF2-40B4-BE49-F238E27FC236}">
                    <a16:creationId xmlns:a16="http://schemas.microsoft.com/office/drawing/2014/main" id="{5D66F6A3-337A-49E9-A14E-65DDE374548E}"/>
                  </a:ext>
                </a:extLst>
              </p:cNvPr>
              <p:cNvSpPr>
                <a:spLocks/>
              </p:cNvSpPr>
              <p:nvPr/>
            </p:nvSpPr>
            <p:spPr bwMode="auto">
              <a:xfrm>
                <a:off x="2452012" y="1181002"/>
                <a:ext cx="60721" cy="47090"/>
              </a:xfrm>
              <a:custGeom>
                <a:avLst/>
                <a:gdLst>
                  <a:gd name="T0" fmla="*/ 4 w 25"/>
                  <a:gd name="T1" fmla="*/ 7 h 19"/>
                  <a:gd name="T2" fmla="*/ 13 w 25"/>
                  <a:gd name="T3" fmla="*/ 0 h 19"/>
                  <a:gd name="T4" fmla="*/ 25 w 25"/>
                  <a:gd name="T5" fmla="*/ 9 h 19"/>
                  <a:gd name="T6" fmla="*/ 19 w 25"/>
                  <a:gd name="T7" fmla="*/ 19 h 19"/>
                  <a:gd name="T8" fmla="*/ 0 w 25"/>
                  <a:gd name="T9" fmla="*/ 11 h 19"/>
                  <a:gd name="T10" fmla="*/ 4 w 25"/>
                  <a:gd name="T11" fmla="*/ 7 h 19"/>
                </a:gdLst>
                <a:ahLst/>
                <a:cxnLst>
                  <a:cxn ang="0">
                    <a:pos x="T0" y="T1"/>
                  </a:cxn>
                  <a:cxn ang="0">
                    <a:pos x="T2" y="T3"/>
                  </a:cxn>
                  <a:cxn ang="0">
                    <a:pos x="T4" y="T5"/>
                  </a:cxn>
                  <a:cxn ang="0">
                    <a:pos x="T6" y="T7"/>
                  </a:cxn>
                  <a:cxn ang="0">
                    <a:pos x="T8" y="T9"/>
                  </a:cxn>
                  <a:cxn ang="0">
                    <a:pos x="T10" y="T11"/>
                  </a:cxn>
                </a:cxnLst>
                <a:rect l="0" t="0" r="r" b="b"/>
                <a:pathLst>
                  <a:path w="25" h="19">
                    <a:moveTo>
                      <a:pt x="4" y="7"/>
                    </a:moveTo>
                    <a:cubicBezTo>
                      <a:pt x="7" y="7"/>
                      <a:pt x="6" y="0"/>
                      <a:pt x="13" y="0"/>
                    </a:cubicBezTo>
                    <a:cubicBezTo>
                      <a:pt x="18" y="0"/>
                      <a:pt x="25" y="6"/>
                      <a:pt x="25" y="9"/>
                    </a:cubicBezTo>
                    <a:cubicBezTo>
                      <a:pt x="25" y="14"/>
                      <a:pt x="23" y="19"/>
                      <a:pt x="19" y="19"/>
                    </a:cubicBezTo>
                    <a:cubicBezTo>
                      <a:pt x="17" y="19"/>
                      <a:pt x="0" y="11"/>
                      <a:pt x="0" y="11"/>
                    </a:cubicBezTo>
                    <a:cubicBezTo>
                      <a:pt x="0" y="8"/>
                      <a:pt x="3" y="7"/>
                      <a:pt x="4"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5" name="Freeform 125">
                <a:extLst>
                  <a:ext uri="{FF2B5EF4-FFF2-40B4-BE49-F238E27FC236}">
                    <a16:creationId xmlns:a16="http://schemas.microsoft.com/office/drawing/2014/main" id="{1C73EF12-1F66-474C-AE87-E3CF8627252E}"/>
                  </a:ext>
                </a:extLst>
              </p:cNvPr>
              <p:cNvSpPr>
                <a:spLocks/>
              </p:cNvSpPr>
              <p:nvPr/>
            </p:nvSpPr>
            <p:spPr bwMode="auto">
              <a:xfrm>
                <a:off x="2458208" y="1093020"/>
                <a:ext cx="57003" cy="17349"/>
              </a:xfrm>
              <a:custGeom>
                <a:avLst/>
                <a:gdLst>
                  <a:gd name="T0" fmla="*/ 19 w 23"/>
                  <a:gd name="T1" fmla="*/ 0 h 7"/>
                  <a:gd name="T2" fmla="*/ 23 w 23"/>
                  <a:gd name="T3" fmla="*/ 0 h 7"/>
                  <a:gd name="T4" fmla="*/ 23 w 23"/>
                  <a:gd name="T5" fmla="*/ 4 h 7"/>
                  <a:gd name="T6" fmla="*/ 18 w 23"/>
                  <a:gd name="T7" fmla="*/ 7 h 7"/>
                  <a:gd name="T8" fmla="*/ 0 w 23"/>
                  <a:gd name="T9" fmla="*/ 4 h 7"/>
                  <a:gd name="T10" fmla="*/ 19 w 23"/>
                  <a:gd name="T11" fmla="*/ 0 h 7"/>
                </a:gdLst>
                <a:ahLst/>
                <a:cxnLst>
                  <a:cxn ang="0">
                    <a:pos x="T0" y="T1"/>
                  </a:cxn>
                  <a:cxn ang="0">
                    <a:pos x="T2" y="T3"/>
                  </a:cxn>
                  <a:cxn ang="0">
                    <a:pos x="T4" y="T5"/>
                  </a:cxn>
                  <a:cxn ang="0">
                    <a:pos x="T6" y="T7"/>
                  </a:cxn>
                  <a:cxn ang="0">
                    <a:pos x="T8" y="T9"/>
                  </a:cxn>
                  <a:cxn ang="0">
                    <a:pos x="T10" y="T11"/>
                  </a:cxn>
                </a:cxnLst>
                <a:rect l="0" t="0" r="r" b="b"/>
                <a:pathLst>
                  <a:path w="23" h="7">
                    <a:moveTo>
                      <a:pt x="19" y="0"/>
                    </a:moveTo>
                    <a:cubicBezTo>
                      <a:pt x="22" y="0"/>
                      <a:pt x="20" y="1"/>
                      <a:pt x="23" y="0"/>
                    </a:cubicBezTo>
                    <a:cubicBezTo>
                      <a:pt x="23" y="2"/>
                      <a:pt x="23" y="3"/>
                      <a:pt x="23" y="4"/>
                    </a:cubicBezTo>
                    <a:cubicBezTo>
                      <a:pt x="23" y="5"/>
                      <a:pt x="21" y="7"/>
                      <a:pt x="18" y="7"/>
                    </a:cubicBezTo>
                    <a:cubicBezTo>
                      <a:pt x="17" y="7"/>
                      <a:pt x="0" y="4"/>
                      <a:pt x="0" y="4"/>
                    </a:cubicBezTo>
                    <a:cubicBezTo>
                      <a:pt x="3" y="1"/>
                      <a:pt x="13" y="0"/>
                      <a:pt x="19"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6" name="Freeform 126">
                <a:extLst>
                  <a:ext uri="{FF2B5EF4-FFF2-40B4-BE49-F238E27FC236}">
                    <a16:creationId xmlns:a16="http://schemas.microsoft.com/office/drawing/2014/main" id="{D332CA8B-90B6-4856-925A-6771B011D98B}"/>
                  </a:ext>
                </a:extLst>
              </p:cNvPr>
              <p:cNvSpPr>
                <a:spLocks/>
              </p:cNvSpPr>
              <p:nvPr/>
            </p:nvSpPr>
            <p:spPr bwMode="auto">
              <a:xfrm>
                <a:off x="2417315" y="1042212"/>
                <a:ext cx="65678" cy="50808"/>
              </a:xfrm>
              <a:custGeom>
                <a:avLst/>
                <a:gdLst>
                  <a:gd name="T0" fmla="*/ 7 w 27"/>
                  <a:gd name="T1" fmla="*/ 18 h 21"/>
                  <a:gd name="T2" fmla="*/ 9 w 27"/>
                  <a:gd name="T3" fmla="*/ 15 h 21"/>
                  <a:gd name="T4" fmla="*/ 0 w 27"/>
                  <a:gd name="T5" fmla="*/ 4 h 21"/>
                  <a:gd name="T6" fmla="*/ 7 w 27"/>
                  <a:gd name="T7" fmla="*/ 0 h 21"/>
                  <a:gd name="T8" fmla="*/ 17 w 27"/>
                  <a:gd name="T9" fmla="*/ 4 h 21"/>
                  <a:gd name="T10" fmla="*/ 27 w 27"/>
                  <a:gd name="T11" fmla="*/ 10 h 21"/>
                  <a:gd name="T12" fmla="*/ 27 w 27"/>
                  <a:gd name="T13" fmla="*/ 18 h 21"/>
                  <a:gd name="T14" fmla="*/ 7 w 27"/>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
                    <a:moveTo>
                      <a:pt x="7" y="18"/>
                    </a:moveTo>
                    <a:cubicBezTo>
                      <a:pt x="7" y="16"/>
                      <a:pt x="9" y="15"/>
                      <a:pt x="9" y="15"/>
                    </a:cubicBezTo>
                    <a:cubicBezTo>
                      <a:pt x="6" y="11"/>
                      <a:pt x="0" y="10"/>
                      <a:pt x="0" y="4"/>
                    </a:cubicBezTo>
                    <a:cubicBezTo>
                      <a:pt x="0" y="1"/>
                      <a:pt x="4" y="0"/>
                      <a:pt x="7" y="0"/>
                    </a:cubicBezTo>
                    <a:cubicBezTo>
                      <a:pt x="7" y="2"/>
                      <a:pt x="13" y="4"/>
                      <a:pt x="17" y="4"/>
                    </a:cubicBezTo>
                    <a:cubicBezTo>
                      <a:pt x="17" y="11"/>
                      <a:pt x="27" y="4"/>
                      <a:pt x="27" y="10"/>
                    </a:cubicBezTo>
                    <a:cubicBezTo>
                      <a:pt x="27" y="13"/>
                      <a:pt x="26" y="15"/>
                      <a:pt x="27" y="18"/>
                    </a:cubicBezTo>
                    <a:cubicBezTo>
                      <a:pt x="17" y="20"/>
                      <a:pt x="7" y="21"/>
                      <a:pt x="7"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7" name="Freeform 127">
                <a:extLst>
                  <a:ext uri="{FF2B5EF4-FFF2-40B4-BE49-F238E27FC236}">
                    <a16:creationId xmlns:a16="http://schemas.microsoft.com/office/drawing/2014/main" id="{150B884F-8606-4186-BCC3-86E41A5BAC6C}"/>
                  </a:ext>
                </a:extLst>
              </p:cNvPr>
              <p:cNvSpPr>
                <a:spLocks/>
              </p:cNvSpPr>
              <p:nvPr/>
            </p:nvSpPr>
            <p:spPr bwMode="auto">
              <a:xfrm>
                <a:off x="2392530" y="992644"/>
                <a:ext cx="24784" cy="14870"/>
              </a:xfrm>
              <a:custGeom>
                <a:avLst/>
                <a:gdLst>
                  <a:gd name="T0" fmla="*/ 10 w 10"/>
                  <a:gd name="T1" fmla="*/ 0 h 6"/>
                  <a:gd name="T2" fmla="*/ 10 w 10"/>
                  <a:gd name="T3" fmla="*/ 6 h 6"/>
                  <a:gd name="T4" fmla="*/ 5 w 10"/>
                  <a:gd name="T5" fmla="*/ 6 h 6"/>
                  <a:gd name="T6" fmla="*/ 0 w 10"/>
                  <a:gd name="T7" fmla="*/ 0 h 6"/>
                  <a:gd name="T8" fmla="*/ 10 w 10"/>
                  <a:gd name="T9" fmla="*/ 0 h 6"/>
                </a:gdLst>
                <a:ahLst/>
                <a:cxnLst>
                  <a:cxn ang="0">
                    <a:pos x="T0" y="T1"/>
                  </a:cxn>
                  <a:cxn ang="0">
                    <a:pos x="T2" y="T3"/>
                  </a:cxn>
                  <a:cxn ang="0">
                    <a:pos x="T4" y="T5"/>
                  </a:cxn>
                  <a:cxn ang="0">
                    <a:pos x="T6" y="T7"/>
                  </a:cxn>
                  <a:cxn ang="0">
                    <a:pos x="T8" y="T9"/>
                  </a:cxn>
                </a:cxnLst>
                <a:rect l="0" t="0" r="r" b="b"/>
                <a:pathLst>
                  <a:path w="10" h="6">
                    <a:moveTo>
                      <a:pt x="10" y="0"/>
                    </a:moveTo>
                    <a:cubicBezTo>
                      <a:pt x="10" y="6"/>
                      <a:pt x="10" y="6"/>
                      <a:pt x="10" y="6"/>
                    </a:cubicBezTo>
                    <a:cubicBezTo>
                      <a:pt x="5" y="6"/>
                      <a:pt x="5" y="6"/>
                      <a:pt x="5" y="6"/>
                    </a:cubicBezTo>
                    <a:cubicBezTo>
                      <a:pt x="3" y="4"/>
                      <a:pt x="0" y="4"/>
                      <a:pt x="0" y="0"/>
                    </a:cubicBezTo>
                    <a:cubicBezTo>
                      <a:pt x="4" y="0"/>
                      <a:pt x="8" y="0"/>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8" name="Freeform 128">
                <a:extLst>
                  <a:ext uri="{FF2B5EF4-FFF2-40B4-BE49-F238E27FC236}">
                    <a16:creationId xmlns:a16="http://schemas.microsoft.com/office/drawing/2014/main" id="{21D25700-CFEE-4D9F-BC90-2F7FF4FCD697}"/>
                  </a:ext>
                </a:extLst>
              </p:cNvPr>
              <p:cNvSpPr>
                <a:spLocks/>
              </p:cNvSpPr>
              <p:nvPr/>
            </p:nvSpPr>
            <p:spPr bwMode="auto">
              <a:xfrm>
                <a:off x="2463165" y="931923"/>
                <a:ext cx="218099" cy="146226"/>
              </a:xfrm>
              <a:custGeom>
                <a:avLst/>
                <a:gdLst>
                  <a:gd name="T0" fmla="*/ 59 w 89"/>
                  <a:gd name="T1" fmla="*/ 24 h 60"/>
                  <a:gd name="T2" fmla="*/ 63 w 89"/>
                  <a:gd name="T3" fmla="*/ 24 h 60"/>
                  <a:gd name="T4" fmla="*/ 63 w 89"/>
                  <a:gd name="T5" fmla="*/ 20 h 60"/>
                  <a:gd name="T6" fmla="*/ 61 w 89"/>
                  <a:gd name="T7" fmla="*/ 18 h 60"/>
                  <a:gd name="T8" fmla="*/ 64 w 89"/>
                  <a:gd name="T9" fmla="*/ 18 h 60"/>
                  <a:gd name="T10" fmla="*/ 68 w 89"/>
                  <a:gd name="T11" fmla="*/ 23 h 60"/>
                  <a:gd name="T12" fmla="*/ 71 w 89"/>
                  <a:gd name="T13" fmla="*/ 27 h 60"/>
                  <a:gd name="T14" fmla="*/ 69 w 89"/>
                  <a:gd name="T15" fmla="*/ 32 h 60"/>
                  <a:gd name="T16" fmla="*/ 74 w 89"/>
                  <a:gd name="T17" fmla="*/ 32 h 60"/>
                  <a:gd name="T18" fmla="*/ 88 w 89"/>
                  <a:gd name="T19" fmla="*/ 35 h 60"/>
                  <a:gd name="T20" fmla="*/ 88 w 89"/>
                  <a:gd name="T21" fmla="*/ 40 h 60"/>
                  <a:gd name="T22" fmla="*/ 81 w 89"/>
                  <a:gd name="T23" fmla="*/ 41 h 60"/>
                  <a:gd name="T24" fmla="*/ 68 w 89"/>
                  <a:gd name="T25" fmla="*/ 50 h 60"/>
                  <a:gd name="T26" fmla="*/ 63 w 89"/>
                  <a:gd name="T27" fmla="*/ 45 h 60"/>
                  <a:gd name="T28" fmla="*/ 60 w 89"/>
                  <a:gd name="T29" fmla="*/ 49 h 60"/>
                  <a:gd name="T30" fmla="*/ 64 w 89"/>
                  <a:gd name="T31" fmla="*/ 55 h 60"/>
                  <a:gd name="T32" fmla="*/ 58 w 89"/>
                  <a:gd name="T33" fmla="*/ 55 h 60"/>
                  <a:gd name="T34" fmla="*/ 58 w 89"/>
                  <a:gd name="T35" fmla="*/ 58 h 60"/>
                  <a:gd name="T36" fmla="*/ 48 w 89"/>
                  <a:gd name="T37" fmla="*/ 53 h 60"/>
                  <a:gd name="T38" fmla="*/ 41 w 89"/>
                  <a:gd name="T39" fmla="*/ 60 h 60"/>
                  <a:gd name="T40" fmla="*/ 30 w 89"/>
                  <a:gd name="T41" fmla="*/ 55 h 60"/>
                  <a:gd name="T42" fmla="*/ 33 w 89"/>
                  <a:gd name="T43" fmla="*/ 53 h 60"/>
                  <a:gd name="T44" fmla="*/ 21 w 89"/>
                  <a:gd name="T45" fmla="*/ 45 h 60"/>
                  <a:gd name="T46" fmla="*/ 42 w 89"/>
                  <a:gd name="T47" fmla="*/ 40 h 60"/>
                  <a:gd name="T48" fmla="*/ 31 w 89"/>
                  <a:gd name="T49" fmla="*/ 37 h 60"/>
                  <a:gd name="T50" fmla="*/ 22 w 89"/>
                  <a:gd name="T51" fmla="*/ 40 h 60"/>
                  <a:gd name="T52" fmla="*/ 18 w 89"/>
                  <a:gd name="T53" fmla="*/ 36 h 60"/>
                  <a:gd name="T54" fmla="*/ 12 w 89"/>
                  <a:gd name="T55" fmla="*/ 38 h 60"/>
                  <a:gd name="T56" fmla="*/ 10 w 89"/>
                  <a:gd name="T57" fmla="*/ 35 h 60"/>
                  <a:gd name="T58" fmla="*/ 16 w 89"/>
                  <a:gd name="T59" fmla="*/ 32 h 60"/>
                  <a:gd name="T60" fmla="*/ 0 w 89"/>
                  <a:gd name="T61" fmla="*/ 23 h 60"/>
                  <a:gd name="T62" fmla="*/ 4 w 89"/>
                  <a:gd name="T63" fmla="*/ 23 h 60"/>
                  <a:gd name="T64" fmla="*/ 13 w 89"/>
                  <a:gd name="T65" fmla="*/ 25 h 60"/>
                  <a:gd name="T66" fmla="*/ 15 w 89"/>
                  <a:gd name="T67" fmla="*/ 23 h 60"/>
                  <a:gd name="T68" fmla="*/ 2 w 89"/>
                  <a:gd name="T69" fmla="*/ 17 h 60"/>
                  <a:gd name="T70" fmla="*/ 9 w 89"/>
                  <a:gd name="T71" fmla="*/ 14 h 60"/>
                  <a:gd name="T72" fmla="*/ 17 w 89"/>
                  <a:gd name="T73" fmla="*/ 16 h 60"/>
                  <a:gd name="T74" fmla="*/ 20 w 89"/>
                  <a:gd name="T75" fmla="*/ 13 h 60"/>
                  <a:gd name="T76" fmla="*/ 12 w 89"/>
                  <a:gd name="T77" fmla="*/ 13 h 60"/>
                  <a:gd name="T78" fmla="*/ 8 w 89"/>
                  <a:gd name="T79" fmla="*/ 8 h 60"/>
                  <a:gd name="T80" fmla="*/ 19 w 89"/>
                  <a:gd name="T81" fmla="*/ 6 h 60"/>
                  <a:gd name="T82" fmla="*/ 24 w 89"/>
                  <a:gd name="T83" fmla="*/ 6 h 60"/>
                  <a:gd name="T84" fmla="*/ 15 w 89"/>
                  <a:gd name="T85" fmla="*/ 0 h 60"/>
                  <a:gd name="T86" fmla="*/ 33 w 89"/>
                  <a:gd name="T87" fmla="*/ 3 h 60"/>
                  <a:gd name="T88" fmla="*/ 43 w 89"/>
                  <a:gd name="T89" fmla="*/ 15 h 60"/>
                  <a:gd name="T90" fmla="*/ 54 w 89"/>
                  <a:gd name="T91" fmla="*/ 16 h 60"/>
                  <a:gd name="T92" fmla="*/ 59 w 89"/>
                  <a:gd name="T93"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60">
                    <a:moveTo>
                      <a:pt x="59" y="24"/>
                    </a:moveTo>
                    <a:cubicBezTo>
                      <a:pt x="63" y="24"/>
                      <a:pt x="63" y="24"/>
                      <a:pt x="63" y="24"/>
                    </a:cubicBezTo>
                    <a:cubicBezTo>
                      <a:pt x="63" y="20"/>
                      <a:pt x="63" y="20"/>
                      <a:pt x="63" y="20"/>
                    </a:cubicBezTo>
                    <a:cubicBezTo>
                      <a:pt x="61" y="18"/>
                      <a:pt x="61" y="18"/>
                      <a:pt x="61" y="18"/>
                    </a:cubicBezTo>
                    <a:cubicBezTo>
                      <a:pt x="62" y="18"/>
                      <a:pt x="63" y="18"/>
                      <a:pt x="64" y="18"/>
                    </a:cubicBezTo>
                    <a:cubicBezTo>
                      <a:pt x="68" y="18"/>
                      <a:pt x="68" y="20"/>
                      <a:pt x="68" y="23"/>
                    </a:cubicBezTo>
                    <a:cubicBezTo>
                      <a:pt x="68" y="25"/>
                      <a:pt x="71" y="25"/>
                      <a:pt x="71" y="27"/>
                    </a:cubicBezTo>
                    <a:cubicBezTo>
                      <a:pt x="71" y="29"/>
                      <a:pt x="69" y="30"/>
                      <a:pt x="69" y="32"/>
                    </a:cubicBezTo>
                    <a:cubicBezTo>
                      <a:pt x="69" y="34"/>
                      <a:pt x="74" y="32"/>
                      <a:pt x="74" y="32"/>
                    </a:cubicBezTo>
                    <a:cubicBezTo>
                      <a:pt x="77" y="32"/>
                      <a:pt x="85" y="35"/>
                      <a:pt x="88" y="35"/>
                    </a:cubicBezTo>
                    <a:cubicBezTo>
                      <a:pt x="88" y="37"/>
                      <a:pt x="89" y="39"/>
                      <a:pt x="88" y="40"/>
                    </a:cubicBezTo>
                    <a:cubicBezTo>
                      <a:pt x="87" y="41"/>
                      <a:pt x="84" y="41"/>
                      <a:pt x="81" y="41"/>
                    </a:cubicBezTo>
                    <a:cubicBezTo>
                      <a:pt x="76" y="42"/>
                      <a:pt x="72" y="50"/>
                      <a:pt x="68" y="50"/>
                    </a:cubicBezTo>
                    <a:cubicBezTo>
                      <a:pt x="64" y="50"/>
                      <a:pt x="64" y="48"/>
                      <a:pt x="63" y="45"/>
                    </a:cubicBezTo>
                    <a:cubicBezTo>
                      <a:pt x="62" y="46"/>
                      <a:pt x="61" y="47"/>
                      <a:pt x="60" y="49"/>
                    </a:cubicBezTo>
                    <a:cubicBezTo>
                      <a:pt x="62" y="52"/>
                      <a:pt x="63" y="52"/>
                      <a:pt x="64" y="55"/>
                    </a:cubicBezTo>
                    <a:cubicBezTo>
                      <a:pt x="58" y="55"/>
                      <a:pt x="58" y="55"/>
                      <a:pt x="58" y="55"/>
                    </a:cubicBezTo>
                    <a:cubicBezTo>
                      <a:pt x="58" y="58"/>
                      <a:pt x="58" y="58"/>
                      <a:pt x="58" y="58"/>
                    </a:cubicBezTo>
                    <a:cubicBezTo>
                      <a:pt x="56" y="59"/>
                      <a:pt x="51" y="55"/>
                      <a:pt x="48" y="53"/>
                    </a:cubicBezTo>
                    <a:cubicBezTo>
                      <a:pt x="48" y="58"/>
                      <a:pt x="46" y="60"/>
                      <a:pt x="41" y="60"/>
                    </a:cubicBezTo>
                    <a:cubicBezTo>
                      <a:pt x="37" y="60"/>
                      <a:pt x="30" y="59"/>
                      <a:pt x="30" y="55"/>
                    </a:cubicBezTo>
                    <a:cubicBezTo>
                      <a:pt x="32" y="54"/>
                      <a:pt x="33" y="54"/>
                      <a:pt x="33" y="53"/>
                    </a:cubicBezTo>
                    <a:cubicBezTo>
                      <a:pt x="29" y="53"/>
                      <a:pt x="21" y="50"/>
                      <a:pt x="21" y="45"/>
                    </a:cubicBezTo>
                    <a:cubicBezTo>
                      <a:pt x="21" y="40"/>
                      <a:pt x="38" y="41"/>
                      <a:pt x="42" y="40"/>
                    </a:cubicBezTo>
                    <a:cubicBezTo>
                      <a:pt x="38" y="39"/>
                      <a:pt x="35" y="37"/>
                      <a:pt x="31" y="37"/>
                    </a:cubicBezTo>
                    <a:cubicBezTo>
                      <a:pt x="26" y="37"/>
                      <a:pt x="25" y="40"/>
                      <a:pt x="22" y="40"/>
                    </a:cubicBezTo>
                    <a:cubicBezTo>
                      <a:pt x="19" y="40"/>
                      <a:pt x="19" y="38"/>
                      <a:pt x="18" y="36"/>
                    </a:cubicBezTo>
                    <a:cubicBezTo>
                      <a:pt x="15" y="37"/>
                      <a:pt x="14" y="38"/>
                      <a:pt x="12" y="38"/>
                    </a:cubicBezTo>
                    <a:cubicBezTo>
                      <a:pt x="10" y="38"/>
                      <a:pt x="10" y="37"/>
                      <a:pt x="10" y="35"/>
                    </a:cubicBezTo>
                    <a:cubicBezTo>
                      <a:pt x="13" y="34"/>
                      <a:pt x="15" y="34"/>
                      <a:pt x="16" y="32"/>
                    </a:cubicBezTo>
                    <a:cubicBezTo>
                      <a:pt x="7" y="32"/>
                      <a:pt x="0" y="31"/>
                      <a:pt x="0" y="23"/>
                    </a:cubicBezTo>
                    <a:cubicBezTo>
                      <a:pt x="4" y="23"/>
                      <a:pt x="4" y="23"/>
                      <a:pt x="4" y="23"/>
                    </a:cubicBezTo>
                    <a:cubicBezTo>
                      <a:pt x="5" y="24"/>
                      <a:pt x="10" y="25"/>
                      <a:pt x="13" y="25"/>
                    </a:cubicBezTo>
                    <a:cubicBezTo>
                      <a:pt x="14" y="25"/>
                      <a:pt x="15" y="23"/>
                      <a:pt x="15" y="23"/>
                    </a:cubicBezTo>
                    <a:cubicBezTo>
                      <a:pt x="11" y="22"/>
                      <a:pt x="2" y="20"/>
                      <a:pt x="2" y="17"/>
                    </a:cubicBezTo>
                    <a:cubicBezTo>
                      <a:pt x="2" y="14"/>
                      <a:pt x="7" y="14"/>
                      <a:pt x="9" y="14"/>
                    </a:cubicBezTo>
                    <a:cubicBezTo>
                      <a:pt x="13" y="14"/>
                      <a:pt x="15" y="16"/>
                      <a:pt x="17" y="16"/>
                    </a:cubicBezTo>
                    <a:cubicBezTo>
                      <a:pt x="19" y="16"/>
                      <a:pt x="19" y="14"/>
                      <a:pt x="20" y="13"/>
                    </a:cubicBezTo>
                    <a:cubicBezTo>
                      <a:pt x="17" y="11"/>
                      <a:pt x="14" y="13"/>
                      <a:pt x="12" y="13"/>
                    </a:cubicBezTo>
                    <a:cubicBezTo>
                      <a:pt x="11" y="13"/>
                      <a:pt x="8" y="9"/>
                      <a:pt x="8" y="8"/>
                    </a:cubicBezTo>
                    <a:cubicBezTo>
                      <a:pt x="12" y="6"/>
                      <a:pt x="14" y="5"/>
                      <a:pt x="19" y="6"/>
                    </a:cubicBezTo>
                    <a:cubicBezTo>
                      <a:pt x="24" y="6"/>
                      <a:pt x="24" y="6"/>
                      <a:pt x="24" y="6"/>
                    </a:cubicBezTo>
                    <a:cubicBezTo>
                      <a:pt x="21" y="4"/>
                      <a:pt x="16" y="4"/>
                      <a:pt x="15" y="0"/>
                    </a:cubicBezTo>
                    <a:cubicBezTo>
                      <a:pt x="23" y="0"/>
                      <a:pt x="28" y="1"/>
                      <a:pt x="33" y="3"/>
                    </a:cubicBezTo>
                    <a:cubicBezTo>
                      <a:pt x="39" y="5"/>
                      <a:pt x="38" y="14"/>
                      <a:pt x="43" y="15"/>
                    </a:cubicBezTo>
                    <a:cubicBezTo>
                      <a:pt x="47" y="17"/>
                      <a:pt x="50" y="14"/>
                      <a:pt x="54" y="16"/>
                    </a:cubicBezTo>
                    <a:cubicBezTo>
                      <a:pt x="58" y="18"/>
                      <a:pt x="57" y="21"/>
                      <a:pt x="59"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9" name="Freeform 129">
                <a:extLst>
                  <a:ext uri="{FF2B5EF4-FFF2-40B4-BE49-F238E27FC236}">
                    <a16:creationId xmlns:a16="http://schemas.microsoft.com/office/drawing/2014/main" id="{BA2B2971-FA30-42B5-BD08-DE6913812EF4}"/>
                  </a:ext>
                </a:extLst>
              </p:cNvPr>
              <p:cNvSpPr>
                <a:spLocks/>
              </p:cNvSpPr>
              <p:nvPr/>
            </p:nvSpPr>
            <p:spPr bwMode="auto">
              <a:xfrm>
                <a:off x="2637892" y="1544089"/>
                <a:ext cx="143747" cy="90462"/>
              </a:xfrm>
              <a:custGeom>
                <a:avLst/>
                <a:gdLst>
                  <a:gd name="T0" fmla="*/ 5 w 59"/>
                  <a:gd name="T1" fmla="*/ 25 h 37"/>
                  <a:gd name="T2" fmla="*/ 8 w 59"/>
                  <a:gd name="T3" fmla="*/ 21 h 37"/>
                  <a:gd name="T4" fmla="*/ 8 w 59"/>
                  <a:gd name="T5" fmla="*/ 17 h 37"/>
                  <a:gd name="T6" fmla="*/ 17 w 59"/>
                  <a:gd name="T7" fmla="*/ 0 h 37"/>
                  <a:gd name="T8" fmla="*/ 21 w 59"/>
                  <a:gd name="T9" fmla="*/ 8 h 37"/>
                  <a:gd name="T10" fmla="*/ 24 w 59"/>
                  <a:gd name="T11" fmla="*/ 6 h 37"/>
                  <a:gd name="T12" fmla="*/ 44 w 59"/>
                  <a:gd name="T13" fmla="*/ 17 h 37"/>
                  <a:gd name="T14" fmla="*/ 46 w 59"/>
                  <a:gd name="T15" fmla="*/ 22 h 37"/>
                  <a:gd name="T16" fmla="*/ 59 w 59"/>
                  <a:gd name="T17" fmla="*/ 28 h 37"/>
                  <a:gd name="T18" fmla="*/ 49 w 59"/>
                  <a:gd name="T19" fmla="*/ 31 h 37"/>
                  <a:gd name="T20" fmla="*/ 41 w 59"/>
                  <a:gd name="T21" fmla="*/ 31 h 37"/>
                  <a:gd name="T22" fmla="*/ 30 w 59"/>
                  <a:gd name="T23" fmla="*/ 24 h 37"/>
                  <a:gd name="T24" fmla="*/ 17 w 59"/>
                  <a:gd name="T25" fmla="*/ 34 h 37"/>
                  <a:gd name="T26" fmla="*/ 15 w 59"/>
                  <a:gd name="T27" fmla="*/ 37 h 37"/>
                  <a:gd name="T28" fmla="*/ 13 w 59"/>
                  <a:gd name="T29" fmla="*/ 31 h 37"/>
                  <a:gd name="T30" fmla="*/ 0 w 59"/>
                  <a:gd name="T31" fmla="*/ 31 h 37"/>
                  <a:gd name="T32" fmla="*/ 5 w 59"/>
                  <a:gd name="T33"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37">
                    <a:moveTo>
                      <a:pt x="5" y="25"/>
                    </a:moveTo>
                    <a:cubicBezTo>
                      <a:pt x="6" y="24"/>
                      <a:pt x="8" y="23"/>
                      <a:pt x="8" y="21"/>
                    </a:cubicBezTo>
                    <a:cubicBezTo>
                      <a:pt x="8" y="19"/>
                      <a:pt x="8" y="20"/>
                      <a:pt x="8" y="17"/>
                    </a:cubicBezTo>
                    <a:cubicBezTo>
                      <a:pt x="8" y="12"/>
                      <a:pt x="9" y="1"/>
                      <a:pt x="17" y="0"/>
                    </a:cubicBezTo>
                    <a:cubicBezTo>
                      <a:pt x="18" y="4"/>
                      <a:pt x="20" y="5"/>
                      <a:pt x="21" y="8"/>
                    </a:cubicBezTo>
                    <a:cubicBezTo>
                      <a:pt x="22" y="7"/>
                      <a:pt x="23" y="6"/>
                      <a:pt x="24" y="6"/>
                    </a:cubicBezTo>
                    <a:cubicBezTo>
                      <a:pt x="30" y="13"/>
                      <a:pt x="39" y="10"/>
                      <a:pt x="44" y="17"/>
                    </a:cubicBezTo>
                    <a:cubicBezTo>
                      <a:pt x="46" y="19"/>
                      <a:pt x="45" y="21"/>
                      <a:pt x="46" y="22"/>
                    </a:cubicBezTo>
                    <a:cubicBezTo>
                      <a:pt x="51" y="26"/>
                      <a:pt x="56" y="24"/>
                      <a:pt x="59" y="28"/>
                    </a:cubicBezTo>
                    <a:cubicBezTo>
                      <a:pt x="55" y="30"/>
                      <a:pt x="53" y="31"/>
                      <a:pt x="49" y="31"/>
                    </a:cubicBezTo>
                    <a:cubicBezTo>
                      <a:pt x="46" y="31"/>
                      <a:pt x="44" y="31"/>
                      <a:pt x="41" y="31"/>
                    </a:cubicBezTo>
                    <a:cubicBezTo>
                      <a:pt x="41" y="31"/>
                      <a:pt x="32" y="24"/>
                      <a:pt x="30" y="24"/>
                    </a:cubicBezTo>
                    <a:cubicBezTo>
                      <a:pt x="30" y="30"/>
                      <a:pt x="21" y="36"/>
                      <a:pt x="17" y="34"/>
                    </a:cubicBezTo>
                    <a:cubicBezTo>
                      <a:pt x="16" y="36"/>
                      <a:pt x="16" y="37"/>
                      <a:pt x="15" y="37"/>
                    </a:cubicBezTo>
                    <a:cubicBezTo>
                      <a:pt x="11" y="37"/>
                      <a:pt x="12" y="34"/>
                      <a:pt x="13" y="31"/>
                    </a:cubicBezTo>
                    <a:cubicBezTo>
                      <a:pt x="8" y="30"/>
                      <a:pt x="3" y="31"/>
                      <a:pt x="0" y="31"/>
                    </a:cubicBezTo>
                    <a:cubicBezTo>
                      <a:pt x="1" y="26"/>
                      <a:pt x="4" y="26"/>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0" name="Freeform 130">
                <a:extLst>
                  <a:ext uri="{FF2B5EF4-FFF2-40B4-BE49-F238E27FC236}">
                    <a16:creationId xmlns:a16="http://schemas.microsoft.com/office/drawing/2014/main" id="{FF9B80FF-433A-4177-A6F0-6EF118389902}"/>
                  </a:ext>
                </a:extLst>
              </p:cNvPr>
              <p:cNvSpPr>
                <a:spLocks/>
              </p:cNvSpPr>
              <p:nvPr/>
            </p:nvSpPr>
            <p:spPr bwMode="auto">
              <a:xfrm>
                <a:off x="2839882" y="1452388"/>
                <a:ext cx="44611" cy="44611"/>
              </a:xfrm>
              <a:custGeom>
                <a:avLst/>
                <a:gdLst>
                  <a:gd name="T0" fmla="*/ 18 w 18"/>
                  <a:gd name="T1" fmla="*/ 12 h 18"/>
                  <a:gd name="T2" fmla="*/ 7 w 18"/>
                  <a:gd name="T3" fmla="*/ 18 h 18"/>
                  <a:gd name="T4" fmla="*/ 0 w 18"/>
                  <a:gd name="T5" fmla="*/ 12 h 18"/>
                  <a:gd name="T6" fmla="*/ 18 w 18"/>
                  <a:gd name="T7" fmla="*/ 12 h 18"/>
                </a:gdLst>
                <a:ahLst/>
                <a:cxnLst>
                  <a:cxn ang="0">
                    <a:pos x="T0" y="T1"/>
                  </a:cxn>
                  <a:cxn ang="0">
                    <a:pos x="T2" y="T3"/>
                  </a:cxn>
                  <a:cxn ang="0">
                    <a:pos x="T4" y="T5"/>
                  </a:cxn>
                  <a:cxn ang="0">
                    <a:pos x="T6" y="T7"/>
                  </a:cxn>
                </a:cxnLst>
                <a:rect l="0" t="0" r="r" b="b"/>
                <a:pathLst>
                  <a:path w="18" h="18">
                    <a:moveTo>
                      <a:pt x="18" y="12"/>
                    </a:moveTo>
                    <a:cubicBezTo>
                      <a:pt x="18" y="16"/>
                      <a:pt x="11" y="18"/>
                      <a:pt x="7" y="18"/>
                    </a:cubicBezTo>
                    <a:cubicBezTo>
                      <a:pt x="3" y="18"/>
                      <a:pt x="0" y="15"/>
                      <a:pt x="0" y="12"/>
                    </a:cubicBezTo>
                    <a:cubicBezTo>
                      <a:pt x="0" y="0"/>
                      <a:pt x="18" y="2"/>
                      <a:pt x="18"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1" name="Freeform 131">
                <a:extLst>
                  <a:ext uri="{FF2B5EF4-FFF2-40B4-BE49-F238E27FC236}">
                    <a16:creationId xmlns:a16="http://schemas.microsoft.com/office/drawing/2014/main" id="{CC133F6F-180D-465C-B9B7-055E9B1CE872}"/>
                  </a:ext>
                </a:extLst>
              </p:cNvPr>
              <p:cNvSpPr>
                <a:spLocks/>
              </p:cNvSpPr>
              <p:nvPr/>
            </p:nvSpPr>
            <p:spPr bwMode="auto">
              <a:xfrm>
                <a:off x="2711005" y="1637029"/>
                <a:ext cx="33459" cy="26024"/>
              </a:xfrm>
              <a:custGeom>
                <a:avLst/>
                <a:gdLst>
                  <a:gd name="T0" fmla="*/ 6 w 14"/>
                  <a:gd name="T1" fmla="*/ 1 h 11"/>
                  <a:gd name="T2" fmla="*/ 14 w 14"/>
                  <a:gd name="T3" fmla="*/ 2 h 11"/>
                  <a:gd name="T4" fmla="*/ 0 w 14"/>
                  <a:gd name="T5" fmla="*/ 11 h 11"/>
                  <a:gd name="T6" fmla="*/ 0 w 14"/>
                  <a:gd name="T7" fmla="*/ 8 h 11"/>
                  <a:gd name="T8" fmla="*/ 6 w 14"/>
                  <a:gd name="T9" fmla="*/ 1 h 11"/>
                </a:gdLst>
                <a:ahLst/>
                <a:cxnLst>
                  <a:cxn ang="0">
                    <a:pos x="T0" y="T1"/>
                  </a:cxn>
                  <a:cxn ang="0">
                    <a:pos x="T2" y="T3"/>
                  </a:cxn>
                  <a:cxn ang="0">
                    <a:pos x="T4" y="T5"/>
                  </a:cxn>
                  <a:cxn ang="0">
                    <a:pos x="T6" y="T7"/>
                  </a:cxn>
                  <a:cxn ang="0">
                    <a:pos x="T8" y="T9"/>
                  </a:cxn>
                </a:cxnLst>
                <a:rect l="0" t="0" r="r" b="b"/>
                <a:pathLst>
                  <a:path w="14" h="11">
                    <a:moveTo>
                      <a:pt x="6" y="1"/>
                    </a:moveTo>
                    <a:cubicBezTo>
                      <a:pt x="12" y="0"/>
                      <a:pt x="11" y="0"/>
                      <a:pt x="14" y="2"/>
                    </a:cubicBezTo>
                    <a:cubicBezTo>
                      <a:pt x="12" y="5"/>
                      <a:pt x="5" y="11"/>
                      <a:pt x="0" y="11"/>
                    </a:cubicBezTo>
                    <a:cubicBezTo>
                      <a:pt x="0" y="8"/>
                      <a:pt x="0" y="8"/>
                      <a:pt x="0" y="8"/>
                    </a:cubicBezTo>
                    <a:cubicBezTo>
                      <a:pt x="2" y="5"/>
                      <a:pt x="6" y="2"/>
                      <a:pt x="6"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2" name="Freeform 132">
                <a:extLst>
                  <a:ext uri="{FF2B5EF4-FFF2-40B4-BE49-F238E27FC236}">
                    <a16:creationId xmlns:a16="http://schemas.microsoft.com/office/drawing/2014/main" id="{3CA6CB02-7705-4A78-9A36-209352CE3FDD}"/>
                  </a:ext>
                </a:extLst>
              </p:cNvPr>
              <p:cNvSpPr>
                <a:spLocks/>
              </p:cNvSpPr>
              <p:nvPr/>
            </p:nvSpPr>
            <p:spPr bwMode="auto">
              <a:xfrm>
                <a:off x="2766769" y="1259073"/>
                <a:ext cx="95419" cy="39654"/>
              </a:xfrm>
              <a:custGeom>
                <a:avLst/>
                <a:gdLst>
                  <a:gd name="T0" fmla="*/ 14 w 39"/>
                  <a:gd name="T1" fmla="*/ 16 h 16"/>
                  <a:gd name="T2" fmla="*/ 6 w 39"/>
                  <a:gd name="T3" fmla="*/ 10 h 16"/>
                  <a:gd name="T4" fmla="*/ 0 w 39"/>
                  <a:gd name="T5" fmla="*/ 4 h 16"/>
                  <a:gd name="T6" fmla="*/ 5 w 39"/>
                  <a:gd name="T7" fmla="*/ 0 h 16"/>
                  <a:gd name="T8" fmla="*/ 19 w 39"/>
                  <a:gd name="T9" fmla="*/ 2 h 16"/>
                  <a:gd name="T10" fmla="*/ 39 w 39"/>
                  <a:gd name="T11" fmla="*/ 11 h 16"/>
                  <a:gd name="T12" fmla="*/ 33 w 39"/>
                  <a:gd name="T13" fmla="*/ 15 h 16"/>
                  <a:gd name="T14" fmla="*/ 25 w 39"/>
                  <a:gd name="T15" fmla="*/ 13 h 16"/>
                  <a:gd name="T16" fmla="*/ 14 w 3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4" y="16"/>
                    </a:moveTo>
                    <a:cubicBezTo>
                      <a:pt x="8" y="16"/>
                      <a:pt x="4" y="15"/>
                      <a:pt x="6" y="10"/>
                    </a:cubicBezTo>
                    <a:cubicBezTo>
                      <a:pt x="3" y="8"/>
                      <a:pt x="0" y="7"/>
                      <a:pt x="0" y="4"/>
                    </a:cubicBezTo>
                    <a:cubicBezTo>
                      <a:pt x="0" y="1"/>
                      <a:pt x="2" y="0"/>
                      <a:pt x="5" y="0"/>
                    </a:cubicBezTo>
                    <a:cubicBezTo>
                      <a:pt x="11" y="0"/>
                      <a:pt x="13" y="2"/>
                      <a:pt x="19" y="2"/>
                    </a:cubicBezTo>
                    <a:cubicBezTo>
                      <a:pt x="27" y="2"/>
                      <a:pt x="33" y="8"/>
                      <a:pt x="39" y="11"/>
                    </a:cubicBezTo>
                    <a:cubicBezTo>
                      <a:pt x="38" y="13"/>
                      <a:pt x="36" y="15"/>
                      <a:pt x="33" y="15"/>
                    </a:cubicBezTo>
                    <a:cubicBezTo>
                      <a:pt x="30" y="15"/>
                      <a:pt x="28" y="13"/>
                      <a:pt x="25" y="13"/>
                    </a:cubicBezTo>
                    <a:cubicBezTo>
                      <a:pt x="22" y="13"/>
                      <a:pt x="19" y="16"/>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3" name="Freeform 133">
                <a:extLst>
                  <a:ext uri="{FF2B5EF4-FFF2-40B4-BE49-F238E27FC236}">
                    <a16:creationId xmlns:a16="http://schemas.microsoft.com/office/drawing/2014/main" id="{27EAF27F-3364-4DA7-B958-1709F9A2FCD4}"/>
                  </a:ext>
                </a:extLst>
              </p:cNvPr>
              <p:cNvSpPr>
                <a:spLocks/>
              </p:cNvSpPr>
              <p:nvPr/>
            </p:nvSpPr>
            <p:spPr bwMode="auto">
              <a:xfrm>
                <a:off x="2774204" y="1653139"/>
                <a:ext cx="24784" cy="24784"/>
              </a:xfrm>
              <a:custGeom>
                <a:avLst/>
                <a:gdLst>
                  <a:gd name="T0" fmla="*/ 10 w 10"/>
                  <a:gd name="T1" fmla="*/ 4 h 10"/>
                  <a:gd name="T2" fmla="*/ 5 w 10"/>
                  <a:gd name="T3" fmla="*/ 10 h 10"/>
                  <a:gd name="T4" fmla="*/ 0 w 10"/>
                  <a:gd name="T5" fmla="*/ 6 h 10"/>
                  <a:gd name="T6" fmla="*/ 10 w 10"/>
                  <a:gd name="T7" fmla="*/ 4 h 10"/>
                </a:gdLst>
                <a:ahLst/>
                <a:cxnLst>
                  <a:cxn ang="0">
                    <a:pos x="T0" y="T1"/>
                  </a:cxn>
                  <a:cxn ang="0">
                    <a:pos x="T2" y="T3"/>
                  </a:cxn>
                  <a:cxn ang="0">
                    <a:pos x="T4" y="T5"/>
                  </a:cxn>
                  <a:cxn ang="0">
                    <a:pos x="T6" y="T7"/>
                  </a:cxn>
                </a:cxnLst>
                <a:rect l="0" t="0" r="r" b="b"/>
                <a:pathLst>
                  <a:path w="10" h="10">
                    <a:moveTo>
                      <a:pt x="10" y="4"/>
                    </a:moveTo>
                    <a:cubicBezTo>
                      <a:pt x="8" y="6"/>
                      <a:pt x="7" y="10"/>
                      <a:pt x="5" y="10"/>
                    </a:cubicBezTo>
                    <a:cubicBezTo>
                      <a:pt x="4" y="10"/>
                      <a:pt x="0" y="6"/>
                      <a:pt x="0" y="6"/>
                    </a:cubicBezTo>
                    <a:cubicBezTo>
                      <a:pt x="0" y="1"/>
                      <a:pt x="7" y="0"/>
                      <a:pt x="1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4" name="Freeform 134">
                <a:extLst>
                  <a:ext uri="{FF2B5EF4-FFF2-40B4-BE49-F238E27FC236}">
                    <a16:creationId xmlns:a16="http://schemas.microsoft.com/office/drawing/2014/main" id="{E1F6AAE3-17B8-448F-833A-AD7C7843A9FF}"/>
                  </a:ext>
                </a:extLst>
              </p:cNvPr>
              <p:cNvSpPr>
                <a:spLocks/>
              </p:cNvSpPr>
              <p:nvPr/>
            </p:nvSpPr>
            <p:spPr bwMode="auto">
              <a:xfrm>
                <a:off x="2891928" y="1464780"/>
                <a:ext cx="22306" cy="14870"/>
              </a:xfrm>
              <a:custGeom>
                <a:avLst/>
                <a:gdLst>
                  <a:gd name="T0" fmla="*/ 3 w 9"/>
                  <a:gd name="T1" fmla="*/ 5 h 6"/>
                  <a:gd name="T2" fmla="*/ 0 w 9"/>
                  <a:gd name="T3" fmla="*/ 3 h 6"/>
                  <a:gd name="T4" fmla="*/ 3 w 9"/>
                  <a:gd name="T5" fmla="*/ 0 h 6"/>
                  <a:gd name="T6" fmla="*/ 9 w 9"/>
                  <a:gd name="T7" fmla="*/ 5 h 6"/>
                  <a:gd name="T8" fmla="*/ 3 w 9"/>
                  <a:gd name="T9" fmla="*/ 5 h 6"/>
                </a:gdLst>
                <a:ahLst/>
                <a:cxnLst>
                  <a:cxn ang="0">
                    <a:pos x="T0" y="T1"/>
                  </a:cxn>
                  <a:cxn ang="0">
                    <a:pos x="T2" y="T3"/>
                  </a:cxn>
                  <a:cxn ang="0">
                    <a:pos x="T4" y="T5"/>
                  </a:cxn>
                  <a:cxn ang="0">
                    <a:pos x="T6" y="T7"/>
                  </a:cxn>
                  <a:cxn ang="0">
                    <a:pos x="T8" y="T9"/>
                  </a:cxn>
                </a:cxnLst>
                <a:rect l="0" t="0" r="r" b="b"/>
                <a:pathLst>
                  <a:path w="9" h="6">
                    <a:moveTo>
                      <a:pt x="3" y="5"/>
                    </a:moveTo>
                    <a:cubicBezTo>
                      <a:pt x="1" y="5"/>
                      <a:pt x="0" y="5"/>
                      <a:pt x="0" y="3"/>
                    </a:cubicBezTo>
                    <a:cubicBezTo>
                      <a:pt x="0" y="2"/>
                      <a:pt x="3" y="0"/>
                      <a:pt x="3" y="0"/>
                    </a:cubicBezTo>
                    <a:cubicBezTo>
                      <a:pt x="6" y="0"/>
                      <a:pt x="8" y="4"/>
                      <a:pt x="9" y="5"/>
                    </a:cubicBezTo>
                    <a:cubicBezTo>
                      <a:pt x="5" y="6"/>
                      <a:pt x="6" y="5"/>
                      <a:pt x="3"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5" name="Freeform 135">
                <a:extLst>
                  <a:ext uri="{FF2B5EF4-FFF2-40B4-BE49-F238E27FC236}">
                    <a16:creationId xmlns:a16="http://schemas.microsoft.com/office/drawing/2014/main" id="{CE68993A-9F5E-4D06-B0A6-0EE388E16923}"/>
                  </a:ext>
                </a:extLst>
              </p:cNvPr>
              <p:cNvSpPr>
                <a:spLocks/>
              </p:cNvSpPr>
              <p:nvPr/>
            </p:nvSpPr>
            <p:spPr bwMode="auto">
              <a:xfrm>
                <a:off x="2791553" y="1426364"/>
                <a:ext cx="24784" cy="14870"/>
              </a:xfrm>
              <a:custGeom>
                <a:avLst/>
                <a:gdLst>
                  <a:gd name="T0" fmla="*/ 3 w 10"/>
                  <a:gd name="T1" fmla="*/ 6 h 6"/>
                  <a:gd name="T2" fmla="*/ 10 w 10"/>
                  <a:gd name="T3" fmla="*/ 0 h 6"/>
                  <a:gd name="T4" fmla="*/ 3 w 10"/>
                  <a:gd name="T5" fmla="*/ 6 h 6"/>
                </a:gdLst>
                <a:ahLst/>
                <a:cxnLst>
                  <a:cxn ang="0">
                    <a:pos x="T0" y="T1"/>
                  </a:cxn>
                  <a:cxn ang="0">
                    <a:pos x="T2" y="T3"/>
                  </a:cxn>
                  <a:cxn ang="0">
                    <a:pos x="T4" y="T5"/>
                  </a:cxn>
                </a:cxnLst>
                <a:rect l="0" t="0" r="r" b="b"/>
                <a:pathLst>
                  <a:path w="10" h="6">
                    <a:moveTo>
                      <a:pt x="3" y="6"/>
                    </a:moveTo>
                    <a:cubicBezTo>
                      <a:pt x="0" y="6"/>
                      <a:pt x="7" y="0"/>
                      <a:pt x="10" y="0"/>
                    </a:cubicBezTo>
                    <a:cubicBezTo>
                      <a:pt x="9" y="3"/>
                      <a:pt x="7" y="6"/>
                      <a:pt x="3"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6" name="Freeform 136">
                <a:extLst>
                  <a:ext uri="{FF2B5EF4-FFF2-40B4-BE49-F238E27FC236}">
                    <a16:creationId xmlns:a16="http://schemas.microsoft.com/office/drawing/2014/main" id="{771990FB-0EC2-4B92-AB26-016D6C4584BD}"/>
                  </a:ext>
                </a:extLst>
              </p:cNvPr>
              <p:cNvSpPr>
                <a:spLocks/>
              </p:cNvSpPr>
              <p:nvPr/>
            </p:nvSpPr>
            <p:spPr bwMode="auto">
              <a:xfrm>
                <a:off x="2580889" y="1256594"/>
                <a:ext cx="577468" cy="416372"/>
              </a:xfrm>
              <a:custGeom>
                <a:avLst/>
                <a:gdLst>
                  <a:gd name="T0" fmla="*/ 217 w 236"/>
                  <a:gd name="T1" fmla="*/ 128 h 170"/>
                  <a:gd name="T2" fmla="*/ 183 w 236"/>
                  <a:gd name="T3" fmla="*/ 111 h 170"/>
                  <a:gd name="T4" fmla="*/ 188 w 236"/>
                  <a:gd name="T5" fmla="*/ 115 h 170"/>
                  <a:gd name="T6" fmla="*/ 184 w 236"/>
                  <a:gd name="T7" fmla="*/ 120 h 170"/>
                  <a:gd name="T8" fmla="*/ 194 w 236"/>
                  <a:gd name="T9" fmla="*/ 131 h 170"/>
                  <a:gd name="T10" fmla="*/ 207 w 236"/>
                  <a:gd name="T11" fmla="*/ 134 h 170"/>
                  <a:gd name="T12" fmla="*/ 212 w 236"/>
                  <a:gd name="T13" fmla="*/ 146 h 170"/>
                  <a:gd name="T14" fmla="*/ 181 w 236"/>
                  <a:gd name="T15" fmla="*/ 146 h 170"/>
                  <a:gd name="T16" fmla="*/ 198 w 236"/>
                  <a:gd name="T17" fmla="*/ 166 h 170"/>
                  <a:gd name="T18" fmla="*/ 192 w 236"/>
                  <a:gd name="T19" fmla="*/ 166 h 170"/>
                  <a:gd name="T20" fmla="*/ 152 w 236"/>
                  <a:gd name="T21" fmla="*/ 147 h 170"/>
                  <a:gd name="T22" fmla="*/ 124 w 236"/>
                  <a:gd name="T23" fmla="*/ 137 h 170"/>
                  <a:gd name="T24" fmla="*/ 110 w 236"/>
                  <a:gd name="T25" fmla="*/ 139 h 170"/>
                  <a:gd name="T26" fmla="*/ 109 w 236"/>
                  <a:gd name="T27" fmla="*/ 123 h 170"/>
                  <a:gd name="T28" fmla="*/ 135 w 236"/>
                  <a:gd name="T29" fmla="*/ 119 h 170"/>
                  <a:gd name="T30" fmla="*/ 137 w 236"/>
                  <a:gd name="T31" fmla="*/ 109 h 170"/>
                  <a:gd name="T32" fmla="*/ 121 w 236"/>
                  <a:gd name="T33" fmla="*/ 75 h 170"/>
                  <a:gd name="T34" fmla="*/ 109 w 236"/>
                  <a:gd name="T35" fmla="*/ 75 h 170"/>
                  <a:gd name="T36" fmla="*/ 95 w 236"/>
                  <a:gd name="T37" fmla="*/ 55 h 170"/>
                  <a:gd name="T38" fmla="*/ 79 w 236"/>
                  <a:gd name="T39" fmla="*/ 59 h 170"/>
                  <a:gd name="T40" fmla="*/ 27 w 236"/>
                  <a:gd name="T41" fmla="*/ 54 h 170"/>
                  <a:gd name="T42" fmla="*/ 7 w 236"/>
                  <a:gd name="T43" fmla="*/ 45 h 170"/>
                  <a:gd name="T44" fmla="*/ 20 w 236"/>
                  <a:gd name="T45" fmla="*/ 42 h 170"/>
                  <a:gd name="T46" fmla="*/ 0 w 236"/>
                  <a:gd name="T47" fmla="*/ 32 h 170"/>
                  <a:gd name="T48" fmla="*/ 8 w 236"/>
                  <a:gd name="T49" fmla="*/ 11 h 170"/>
                  <a:gd name="T50" fmla="*/ 40 w 236"/>
                  <a:gd name="T51" fmla="*/ 3 h 170"/>
                  <a:gd name="T52" fmla="*/ 30 w 236"/>
                  <a:gd name="T53" fmla="*/ 21 h 170"/>
                  <a:gd name="T54" fmla="*/ 33 w 236"/>
                  <a:gd name="T55" fmla="*/ 31 h 170"/>
                  <a:gd name="T56" fmla="*/ 36 w 236"/>
                  <a:gd name="T57" fmla="*/ 17 h 170"/>
                  <a:gd name="T58" fmla="*/ 78 w 236"/>
                  <a:gd name="T59" fmla="*/ 19 h 170"/>
                  <a:gd name="T60" fmla="*/ 84 w 236"/>
                  <a:gd name="T61" fmla="*/ 22 h 170"/>
                  <a:gd name="T62" fmla="*/ 102 w 236"/>
                  <a:gd name="T63" fmla="*/ 18 h 170"/>
                  <a:gd name="T64" fmla="*/ 141 w 236"/>
                  <a:gd name="T65" fmla="*/ 36 h 170"/>
                  <a:gd name="T66" fmla="*/ 158 w 236"/>
                  <a:gd name="T67" fmla="*/ 42 h 170"/>
                  <a:gd name="T68" fmla="*/ 178 w 236"/>
                  <a:gd name="T69" fmla="*/ 55 h 170"/>
                  <a:gd name="T70" fmla="*/ 191 w 236"/>
                  <a:gd name="T71" fmla="*/ 62 h 170"/>
                  <a:gd name="T72" fmla="*/ 189 w 236"/>
                  <a:gd name="T73" fmla="*/ 67 h 170"/>
                  <a:gd name="T74" fmla="*/ 184 w 236"/>
                  <a:gd name="T75" fmla="*/ 76 h 170"/>
                  <a:gd name="T76" fmla="*/ 206 w 236"/>
                  <a:gd name="T77" fmla="*/ 88 h 170"/>
                  <a:gd name="T78" fmla="*/ 223 w 236"/>
                  <a:gd name="T79" fmla="*/ 100 h 170"/>
                  <a:gd name="T80" fmla="*/ 236 w 236"/>
                  <a:gd name="T81" fmla="*/ 108 h 170"/>
                  <a:gd name="T82" fmla="*/ 227 w 236"/>
                  <a:gd name="T8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170">
                    <a:moveTo>
                      <a:pt x="221" y="120"/>
                    </a:moveTo>
                    <a:cubicBezTo>
                      <a:pt x="221" y="123"/>
                      <a:pt x="220" y="128"/>
                      <a:pt x="217" y="128"/>
                    </a:cubicBezTo>
                    <a:cubicBezTo>
                      <a:pt x="203" y="128"/>
                      <a:pt x="202" y="108"/>
                      <a:pt x="188" y="108"/>
                    </a:cubicBezTo>
                    <a:cubicBezTo>
                      <a:pt x="187" y="108"/>
                      <a:pt x="183" y="111"/>
                      <a:pt x="183" y="111"/>
                    </a:cubicBezTo>
                    <a:cubicBezTo>
                      <a:pt x="185" y="113"/>
                      <a:pt x="186" y="112"/>
                      <a:pt x="188" y="112"/>
                    </a:cubicBezTo>
                    <a:cubicBezTo>
                      <a:pt x="188" y="115"/>
                      <a:pt x="188" y="115"/>
                      <a:pt x="188" y="115"/>
                    </a:cubicBezTo>
                    <a:cubicBezTo>
                      <a:pt x="187" y="116"/>
                      <a:pt x="185" y="116"/>
                      <a:pt x="184" y="115"/>
                    </a:cubicBezTo>
                    <a:cubicBezTo>
                      <a:pt x="184" y="120"/>
                      <a:pt x="184" y="120"/>
                      <a:pt x="184" y="120"/>
                    </a:cubicBezTo>
                    <a:cubicBezTo>
                      <a:pt x="188" y="120"/>
                      <a:pt x="188" y="120"/>
                      <a:pt x="188" y="120"/>
                    </a:cubicBezTo>
                    <a:cubicBezTo>
                      <a:pt x="188" y="123"/>
                      <a:pt x="192" y="130"/>
                      <a:pt x="194" y="131"/>
                    </a:cubicBezTo>
                    <a:cubicBezTo>
                      <a:pt x="200" y="133"/>
                      <a:pt x="202" y="129"/>
                      <a:pt x="202" y="134"/>
                    </a:cubicBezTo>
                    <a:cubicBezTo>
                      <a:pt x="205" y="134"/>
                      <a:pt x="205" y="134"/>
                      <a:pt x="207" y="134"/>
                    </a:cubicBezTo>
                    <a:cubicBezTo>
                      <a:pt x="207" y="139"/>
                      <a:pt x="207" y="139"/>
                      <a:pt x="207" y="140"/>
                    </a:cubicBezTo>
                    <a:cubicBezTo>
                      <a:pt x="207" y="142"/>
                      <a:pt x="212" y="143"/>
                      <a:pt x="212" y="146"/>
                    </a:cubicBezTo>
                    <a:cubicBezTo>
                      <a:pt x="212" y="149"/>
                      <a:pt x="209" y="155"/>
                      <a:pt x="208" y="158"/>
                    </a:cubicBezTo>
                    <a:cubicBezTo>
                      <a:pt x="203" y="157"/>
                      <a:pt x="184" y="150"/>
                      <a:pt x="181" y="146"/>
                    </a:cubicBezTo>
                    <a:cubicBezTo>
                      <a:pt x="177" y="146"/>
                      <a:pt x="177" y="146"/>
                      <a:pt x="177" y="146"/>
                    </a:cubicBezTo>
                    <a:cubicBezTo>
                      <a:pt x="182" y="152"/>
                      <a:pt x="198" y="158"/>
                      <a:pt x="198" y="166"/>
                    </a:cubicBezTo>
                    <a:cubicBezTo>
                      <a:pt x="198" y="168"/>
                      <a:pt x="196" y="170"/>
                      <a:pt x="195" y="170"/>
                    </a:cubicBezTo>
                    <a:cubicBezTo>
                      <a:pt x="194" y="170"/>
                      <a:pt x="193" y="167"/>
                      <a:pt x="192" y="166"/>
                    </a:cubicBezTo>
                    <a:cubicBezTo>
                      <a:pt x="184" y="162"/>
                      <a:pt x="178" y="164"/>
                      <a:pt x="171" y="160"/>
                    </a:cubicBezTo>
                    <a:cubicBezTo>
                      <a:pt x="164" y="156"/>
                      <a:pt x="147" y="156"/>
                      <a:pt x="152" y="147"/>
                    </a:cubicBezTo>
                    <a:cubicBezTo>
                      <a:pt x="142" y="143"/>
                      <a:pt x="138" y="137"/>
                      <a:pt x="130" y="133"/>
                    </a:cubicBezTo>
                    <a:cubicBezTo>
                      <a:pt x="128" y="135"/>
                      <a:pt x="126" y="137"/>
                      <a:pt x="124" y="137"/>
                    </a:cubicBezTo>
                    <a:cubicBezTo>
                      <a:pt x="121" y="137"/>
                      <a:pt x="122" y="135"/>
                      <a:pt x="119" y="135"/>
                    </a:cubicBezTo>
                    <a:cubicBezTo>
                      <a:pt x="115" y="135"/>
                      <a:pt x="114" y="139"/>
                      <a:pt x="110" y="139"/>
                    </a:cubicBezTo>
                    <a:cubicBezTo>
                      <a:pt x="107" y="139"/>
                      <a:pt x="98" y="135"/>
                      <a:pt x="98" y="131"/>
                    </a:cubicBezTo>
                    <a:cubicBezTo>
                      <a:pt x="98" y="128"/>
                      <a:pt x="105" y="123"/>
                      <a:pt x="109" y="123"/>
                    </a:cubicBezTo>
                    <a:cubicBezTo>
                      <a:pt x="115" y="123"/>
                      <a:pt x="119" y="123"/>
                      <a:pt x="122" y="123"/>
                    </a:cubicBezTo>
                    <a:cubicBezTo>
                      <a:pt x="124" y="123"/>
                      <a:pt x="131" y="122"/>
                      <a:pt x="135" y="119"/>
                    </a:cubicBezTo>
                    <a:cubicBezTo>
                      <a:pt x="133" y="119"/>
                      <a:pt x="130" y="116"/>
                      <a:pt x="130" y="113"/>
                    </a:cubicBezTo>
                    <a:cubicBezTo>
                      <a:pt x="130" y="108"/>
                      <a:pt x="135" y="111"/>
                      <a:pt x="137" y="109"/>
                    </a:cubicBezTo>
                    <a:cubicBezTo>
                      <a:pt x="139" y="106"/>
                      <a:pt x="145" y="100"/>
                      <a:pt x="145" y="96"/>
                    </a:cubicBezTo>
                    <a:cubicBezTo>
                      <a:pt x="145" y="89"/>
                      <a:pt x="127" y="75"/>
                      <a:pt x="121" y="75"/>
                    </a:cubicBezTo>
                    <a:cubicBezTo>
                      <a:pt x="117" y="75"/>
                      <a:pt x="115" y="78"/>
                      <a:pt x="112" y="78"/>
                    </a:cubicBezTo>
                    <a:cubicBezTo>
                      <a:pt x="111" y="78"/>
                      <a:pt x="109" y="75"/>
                      <a:pt x="109" y="75"/>
                    </a:cubicBezTo>
                    <a:cubicBezTo>
                      <a:pt x="109" y="72"/>
                      <a:pt x="115" y="71"/>
                      <a:pt x="116" y="71"/>
                    </a:cubicBezTo>
                    <a:cubicBezTo>
                      <a:pt x="114" y="68"/>
                      <a:pt x="98" y="55"/>
                      <a:pt x="95" y="55"/>
                    </a:cubicBezTo>
                    <a:cubicBezTo>
                      <a:pt x="91" y="55"/>
                      <a:pt x="87" y="66"/>
                      <a:pt x="82" y="66"/>
                    </a:cubicBezTo>
                    <a:cubicBezTo>
                      <a:pt x="78" y="66"/>
                      <a:pt x="79" y="61"/>
                      <a:pt x="79" y="59"/>
                    </a:cubicBezTo>
                    <a:cubicBezTo>
                      <a:pt x="70" y="59"/>
                      <a:pt x="49" y="59"/>
                      <a:pt x="36" y="59"/>
                    </a:cubicBezTo>
                    <a:cubicBezTo>
                      <a:pt x="33" y="59"/>
                      <a:pt x="29" y="56"/>
                      <a:pt x="27" y="54"/>
                    </a:cubicBezTo>
                    <a:cubicBezTo>
                      <a:pt x="13" y="54"/>
                      <a:pt x="13" y="54"/>
                      <a:pt x="13" y="54"/>
                    </a:cubicBezTo>
                    <a:cubicBezTo>
                      <a:pt x="12" y="50"/>
                      <a:pt x="8" y="49"/>
                      <a:pt x="7" y="45"/>
                    </a:cubicBezTo>
                    <a:cubicBezTo>
                      <a:pt x="11" y="44"/>
                      <a:pt x="15" y="45"/>
                      <a:pt x="20" y="46"/>
                    </a:cubicBezTo>
                    <a:cubicBezTo>
                      <a:pt x="20" y="42"/>
                      <a:pt x="20" y="42"/>
                      <a:pt x="20" y="42"/>
                    </a:cubicBezTo>
                    <a:cubicBezTo>
                      <a:pt x="17" y="40"/>
                      <a:pt x="4" y="39"/>
                      <a:pt x="4" y="39"/>
                    </a:cubicBezTo>
                    <a:cubicBezTo>
                      <a:pt x="4" y="39"/>
                      <a:pt x="0" y="34"/>
                      <a:pt x="0" y="32"/>
                    </a:cubicBezTo>
                    <a:cubicBezTo>
                      <a:pt x="0" y="24"/>
                      <a:pt x="1" y="22"/>
                      <a:pt x="6" y="19"/>
                    </a:cubicBezTo>
                    <a:cubicBezTo>
                      <a:pt x="8" y="17"/>
                      <a:pt x="6" y="12"/>
                      <a:pt x="8" y="11"/>
                    </a:cubicBezTo>
                    <a:cubicBezTo>
                      <a:pt x="13" y="5"/>
                      <a:pt x="21" y="0"/>
                      <a:pt x="31" y="0"/>
                    </a:cubicBezTo>
                    <a:cubicBezTo>
                      <a:pt x="31" y="0"/>
                      <a:pt x="40" y="3"/>
                      <a:pt x="40" y="3"/>
                    </a:cubicBezTo>
                    <a:cubicBezTo>
                      <a:pt x="37" y="9"/>
                      <a:pt x="28" y="9"/>
                      <a:pt x="28" y="18"/>
                    </a:cubicBezTo>
                    <a:cubicBezTo>
                      <a:pt x="28" y="20"/>
                      <a:pt x="29" y="21"/>
                      <a:pt x="30" y="21"/>
                    </a:cubicBezTo>
                    <a:cubicBezTo>
                      <a:pt x="29" y="23"/>
                      <a:pt x="30" y="26"/>
                      <a:pt x="30" y="26"/>
                    </a:cubicBezTo>
                    <a:cubicBezTo>
                      <a:pt x="30" y="28"/>
                      <a:pt x="29" y="31"/>
                      <a:pt x="33" y="31"/>
                    </a:cubicBezTo>
                    <a:cubicBezTo>
                      <a:pt x="35" y="31"/>
                      <a:pt x="39" y="27"/>
                      <a:pt x="39" y="25"/>
                    </a:cubicBezTo>
                    <a:cubicBezTo>
                      <a:pt x="39" y="22"/>
                      <a:pt x="36" y="20"/>
                      <a:pt x="36" y="17"/>
                    </a:cubicBezTo>
                    <a:cubicBezTo>
                      <a:pt x="36" y="6"/>
                      <a:pt x="55" y="3"/>
                      <a:pt x="66" y="3"/>
                    </a:cubicBezTo>
                    <a:cubicBezTo>
                      <a:pt x="74" y="3"/>
                      <a:pt x="78" y="13"/>
                      <a:pt x="78" y="19"/>
                    </a:cubicBezTo>
                    <a:cubicBezTo>
                      <a:pt x="78" y="20"/>
                      <a:pt x="76" y="25"/>
                      <a:pt x="78" y="25"/>
                    </a:cubicBezTo>
                    <a:cubicBezTo>
                      <a:pt x="80" y="25"/>
                      <a:pt x="81" y="22"/>
                      <a:pt x="84" y="22"/>
                    </a:cubicBezTo>
                    <a:cubicBezTo>
                      <a:pt x="87" y="22"/>
                      <a:pt x="88" y="25"/>
                      <a:pt x="90" y="25"/>
                    </a:cubicBezTo>
                    <a:cubicBezTo>
                      <a:pt x="95" y="25"/>
                      <a:pt x="97" y="18"/>
                      <a:pt x="102" y="18"/>
                    </a:cubicBezTo>
                    <a:cubicBezTo>
                      <a:pt x="107" y="18"/>
                      <a:pt x="119" y="20"/>
                      <a:pt x="123" y="22"/>
                    </a:cubicBezTo>
                    <a:cubicBezTo>
                      <a:pt x="130" y="27"/>
                      <a:pt x="132" y="36"/>
                      <a:pt x="141" y="36"/>
                    </a:cubicBezTo>
                    <a:cubicBezTo>
                      <a:pt x="145" y="36"/>
                      <a:pt x="146" y="36"/>
                      <a:pt x="148" y="36"/>
                    </a:cubicBezTo>
                    <a:cubicBezTo>
                      <a:pt x="151" y="36"/>
                      <a:pt x="159" y="37"/>
                      <a:pt x="158" y="42"/>
                    </a:cubicBezTo>
                    <a:cubicBezTo>
                      <a:pt x="165" y="45"/>
                      <a:pt x="170" y="49"/>
                      <a:pt x="178" y="50"/>
                    </a:cubicBezTo>
                    <a:cubicBezTo>
                      <a:pt x="178" y="55"/>
                      <a:pt x="178" y="55"/>
                      <a:pt x="178" y="55"/>
                    </a:cubicBezTo>
                    <a:cubicBezTo>
                      <a:pt x="179" y="55"/>
                      <a:pt x="183" y="55"/>
                      <a:pt x="183" y="55"/>
                    </a:cubicBezTo>
                    <a:cubicBezTo>
                      <a:pt x="187" y="55"/>
                      <a:pt x="189" y="58"/>
                      <a:pt x="191" y="62"/>
                    </a:cubicBezTo>
                    <a:cubicBezTo>
                      <a:pt x="187" y="63"/>
                      <a:pt x="183" y="63"/>
                      <a:pt x="181" y="66"/>
                    </a:cubicBezTo>
                    <a:cubicBezTo>
                      <a:pt x="186" y="67"/>
                      <a:pt x="187" y="67"/>
                      <a:pt x="189" y="67"/>
                    </a:cubicBezTo>
                    <a:cubicBezTo>
                      <a:pt x="191" y="67"/>
                      <a:pt x="193" y="67"/>
                      <a:pt x="194" y="69"/>
                    </a:cubicBezTo>
                    <a:cubicBezTo>
                      <a:pt x="189" y="71"/>
                      <a:pt x="187" y="71"/>
                      <a:pt x="184" y="76"/>
                    </a:cubicBezTo>
                    <a:cubicBezTo>
                      <a:pt x="187" y="77"/>
                      <a:pt x="188" y="78"/>
                      <a:pt x="192" y="78"/>
                    </a:cubicBezTo>
                    <a:cubicBezTo>
                      <a:pt x="193" y="85"/>
                      <a:pt x="200" y="88"/>
                      <a:pt x="206" y="88"/>
                    </a:cubicBezTo>
                    <a:cubicBezTo>
                      <a:pt x="207" y="93"/>
                      <a:pt x="208" y="98"/>
                      <a:pt x="213" y="98"/>
                    </a:cubicBezTo>
                    <a:cubicBezTo>
                      <a:pt x="219" y="98"/>
                      <a:pt x="221" y="94"/>
                      <a:pt x="223" y="100"/>
                    </a:cubicBezTo>
                    <a:cubicBezTo>
                      <a:pt x="224" y="101"/>
                      <a:pt x="227" y="101"/>
                      <a:pt x="228" y="101"/>
                    </a:cubicBezTo>
                    <a:cubicBezTo>
                      <a:pt x="233" y="101"/>
                      <a:pt x="236" y="103"/>
                      <a:pt x="236" y="108"/>
                    </a:cubicBezTo>
                    <a:cubicBezTo>
                      <a:pt x="236" y="111"/>
                      <a:pt x="231" y="112"/>
                      <a:pt x="227" y="112"/>
                    </a:cubicBezTo>
                    <a:cubicBezTo>
                      <a:pt x="227" y="116"/>
                      <a:pt x="227" y="115"/>
                      <a:pt x="227" y="116"/>
                    </a:cubicBezTo>
                    <a:cubicBezTo>
                      <a:pt x="227" y="117"/>
                      <a:pt x="226" y="120"/>
                      <a:pt x="221" y="1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7" name="Freeform 137">
                <a:extLst>
                  <a:ext uri="{FF2B5EF4-FFF2-40B4-BE49-F238E27FC236}">
                    <a16:creationId xmlns:a16="http://schemas.microsoft.com/office/drawing/2014/main" id="{2A94DB71-CFA2-4BF7-86C6-36FB53DBC7F8}"/>
                  </a:ext>
                </a:extLst>
              </p:cNvPr>
              <p:cNvSpPr>
                <a:spLocks/>
              </p:cNvSpPr>
              <p:nvPr/>
            </p:nvSpPr>
            <p:spPr bwMode="auto">
              <a:xfrm>
                <a:off x="2818816" y="1617201"/>
                <a:ext cx="13632" cy="14870"/>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3" y="6"/>
                      <a:pt x="2" y="6"/>
                      <a:pt x="0" y="3"/>
                    </a:cubicBezTo>
                    <a:cubicBezTo>
                      <a:pt x="2" y="0"/>
                      <a:pt x="3"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8" name="Freeform 138">
                <a:extLst>
                  <a:ext uri="{FF2B5EF4-FFF2-40B4-BE49-F238E27FC236}">
                    <a16:creationId xmlns:a16="http://schemas.microsoft.com/office/drawing/2014/main" id="{942DADFE-954D-4616-BD56-F24797189764}"/>
                  </a:ext>
                </a:extLst>
              </p:cNvPr>
              <p:cNvSpPr>
                <a:spLocks/>
              </p:cNvSpPr>
              <p:nvPr/>
            </p:nvSpPr>
            <p:spPr bwMode="auto">
              <a:xfrm>
                <a:off x="2698613" y="1536654"/>
                <a:ext cx="14870" cy="13632"/>
              </a:xfrm>
              <a:custGeom>
                <a:avLst/>
                <a:gdLst>
                  <a:gd name="T0" fmla="*/ 1 w 6"/>
                  <a:gd name="T1" fmla="*/ 1 h 6"/>
                  <a:gd name="T2" fmla="*/ 6 w 6"/>
                  <a:gd name="T3" fmla="*/ 6 h 6"/>
                  <a:gd name="T4" fmla="*/ 1 w 6"/>
                  <a:gd name="T5" fmla="*/ 1 h 6"/>
                </a:gdLst>
                <a:ahLst/>
                <a:cxnLst>
                  <a:cxn ang="0">
                    <a:pos x="T0" y="T1"/>
                  </a:cxn>
                  <a:cxn ang="0">
                    <a:pos x="T2" y="T3"/>
                  </a:cxn>
                  <a:cxn ang="0">
                    <a:pos x="T4" y="T5"/>
                  </a:cxn>
                </a:cxnLst>
                <a:rect l="0" t="0" r="r" b="b"/>
                <a:pathLst>
                  <a:path w="6" h="6">
                    <a:moveTo>
                      <a:pt x="1" y="1"/>
                    </a:moveTo>
                    <a:cubicBezTo>
                      <a:pt x="4" y="0"/>
                      <a:pt x="4" y="3"/>
                      <a:pt x="6" y="6"/>
                    </a:cubicBezTo>
                    <a:cubicBezTo>
                      <a:pt x="3" y="6"/>
                      <a:pt x="0" y="3"/>
                      <a:pt x="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9" name="Freeform 139">
                <a:extLst>
                  <a:ext uri="{FF2B5EF4-FFF2-40B4-BE49-F238E27FC236}">
                    <a16:creationId xmlns:a16="http://schemas.microsoft.com/office/drawing/2014/main" id="{E86623C8-8550-4496-BBA4-6B885BC7D448}"/>
                  </a:ext>
                </a:extLst>
              </p:cNvPr>
              <p:cNvSpPr>
                <a:spLocks/>
              </p:cNvSpPr>
              <p:nvPr/>
            </p:nvSpPr>
            <p:spPr bwMode="auto">
              <a:xfrm>
                <a:off x="2544952" y="838983"/>
                <a:ext cx="615883" cy="322192"/>
              </a:xfrm>
              <a:custGeom>
                <a:avLst/>
                <a:gdLst>
                  <a:gd name="T0" fmla="*/ 201 w 252"/>
                  <a:gd name="T1" fmla="*/ 10 h 132"/>
                  <a:gd name="T2" fmla="*/ 229 w 252"/>
                  <a:gd name="T3" fmla="*/ 6 h 132"/>
                  <a:gd name="T4" fmla="*/ 252 w 252"/>
                  <a:gd name="T5" fmla="*/ 18 h 132"/>
                  <a:gd name="T6" fmla="*/ 204 w 252"/>
                  <a:gd name="T7" fmla="*/ 33 h 132"/>
                  <a:gd name="T8" fmla="*/ 193 w 252"/>
                  <a:gd name="T9" fmla="*/ 48 h 132"/>
                  <a:gd name="T10" fmla="*/ 151 w 252"/>
                  <a:gd name="T11" fmla="*/ 71 h 132"/>
                  <a:gd name="T12" fmla="*/ 141 w 252"/>
                  <a:gd name="T13" fmla="*/ 77 h 132"/>
                  <a:gd name="T14" fmla="*/ 141 w 252"/>
                  <a:gd name="T15" fmla="*/ 89 h 132"/>
                  <a:gd name="T16" fmla="*/ 114 w 252"/>
                  <a:gd name="T17" fmla="*/ 102 h 132"/>
                  <a:gd name="T18" fmla="*/ 104 w 252"/>
                  <a:gd name="T19" fmla="*/ 120 h 132"/>
                  <a:gd name="T20" fmla="*/ 115 w 252"/>
                  <a:gd name="T21" fmla="*/ 122 h 132"/>
                  <a:gd name="T22" fmla="*/ 83 w 252"/>
                  <a:gd name="T23" fmla="*/ 128 h 132"/>
                  <a:gd name="T24" fmla="*/ 53 w 252"/>
                  <a:gd name="T25" fmla="*/ 131 h 132"/>
                  <a:gd name="T26" fmla="*/ 22 w 252"/>
                  <a:gd name="T27" fmla="*/ 128 h 132"/>
                  <a:gd name="T28" fmla="*/ 40 w 252"/>
                  <a:gd name="T29" fmla="*/ 114 h 132"/>
                  <a:gd name="T30" fmla="*/ 38 w 252"/>
                  <a:gd name="T31" fmla="*/ 103 h 132"/>
                  <a:gd name="T32" fmla="*/ 61 w 252"/>
                  <a:gd name="T33" fmla="*/ 111 h 132"/>
                  <a:gd name="T34" fmla="*/ 44 w 252"/>
                  <a:gd name="T35" fmla="*/ 96 h 132"/>
                  <a:gd name="T36" fmla="*/ 36 w 252"/>
                  <a:gd name="T37" fmla="*/ 98 h 132"/>
                  <a:gd name="T38" fmla="*/ 45 w 252"/>
                  <a:gd name="T39" fmla="*/ 85 h 132"/>
                  <a:gd name="T40" fmla="*/ 41 w 252"/>
                  <a:gd name="T41" fmla="*/ 63 h 132"/>
                  <a:gd name="T42" fmla="*/ 44 w 252"/>
                  <a:gd name="T43" fmla="*/ 58 h 132"/>
                  <a:gd name="T44" fmla="*/ 64 w 252"/>
                  <a:gd name="T45" fmla="*/ 58 h 132"/>
                  <a:gd name="T46" fmla="*/ 71 w 252"/>
                  <a:gd name="T47" fmla="*/ 59 h 132"/>
                  <a:gd name="T48" fmla="*/ 87 w 252"/>
                  <a:gd name="T49" fmla="*/ 56 h 132"/>
                  <a:gd name="T50" fmla="*/ 97 w 252"/>
                  <a:gd name="T51" fmla="*/ 48 h 132"/>
                  <a:gd name="T52" fmla="*/ 65 w 252"/>
                  <a:gd name="T53" fmla="*/ 52 h 132"/>
                  <a:gd name="T54" fmla="*/ 48 w 252"/>
                  <a:gd name="T55" fmla="*/ 50 h 132"/>
                  <a:gd name="T56" fmla="*/ 38 w 252"/>
                  <a:gd name="T57" fmla="*/ 52 h 132"/>
                  <a:gd name="T58" fmla="*/ 30 w 252"/>
                  <a:gd name="T59" fmla="*/ 43 h 132"/>
                  <a:gd name="T60" fmla="*/ 34 w 252"/>
                  <a:gd name="T61" fmla="*/ 34 h 132"/>
                  <a:gd name="T62" fmla="*/ 17 w 252"/>
                  <a:gd name="T63" fmla="*/ 39 h 132"/>
                  <a:gd name="T64" fmla="*/ 20 w 252"/>
                  <a:gd name="T65" fmla="*/ 32 h 132"/>
                  <a:gd name="T66" fmla="*/ 7 w 252"/>
                  <a:gd name="T67" fmla="*/ 34 h 132"/>
                  <a:gd name="T68" fmla="*/ 29 w 252"/>
                  <a:gd name="T69" fmla="*/ 23 h 132"/>
                  <a:gd name="T70" fmla="*/ 38 w 252"/>
                  <a:gd name="T71" fmla="*/ 21 h 132"/>
                  <a:gd name="T72" fmla="*/ 68 w 252"/>
                  <a:gd name="T73" fmla="*/ 21 h 132"/>
                  <a:gd name="T74" fmla="*/ 89 w 252"/>
                  <a:gd name="T75" fmla="*/ 7 h 132"/>
                  <a:gd name="T76" fmla="*/ 128 w 252"/>
                  <a:gd name="T77" fmla="*/ 4 h 132"/>
                  <a:gd name="T78" fmla="*/ 143 w 252"/>
                  <a:gd name="T79" fmla="*/ 5 h 132"/>
                  <a:gd name="T80" fmla="*/ 160 w 252"/>
                  <a:gd name="T81" fmla="*/ 2 h 132"/>
                  <a:gd name="T82" fmla="*/ 206 w 252"/>
                  <a:gd name="T83"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132">
                    <a:moveTo>
                      <a:pt x="206" y="7"/>
                    </a:moveTo>
                    <a:cubicBezTo>
                      <a:pt x="204" y="9"/>
                      <a:pt x="203" y="10"/>
                      <a:pt x="201" y="10"/>
                    </a:cubicBezTo>
                    <a:cubicBezTo>
                      <a:pt x="223" y="4"/>
                      <a:pt x="223" y="4"/>
                      <a:pt x="223" y="4"/>
                    </a:cubicBezTo>
                    <a:cubicBezTo>
                      <a:pt x="225" y="5"/>
                      <a:pt x="227" y="5"/>
                      <a:pt x="229" y="6"/>
                    </a:cubicBezTo>
                    <a:cubicBezTo>
                      <a:pt x="232" y="7"/>
                      <a:pt x="232" y="9"/>
                      <a:pt x="234" y="11"/>
                    </a:cubicBezTo>
                    <a:cubicBezTo>
                      <a:pt x="237" y="14"/>
                      <a:pt x="252" y="13"/>
                      <a:pt x="252" y="18"/>
                    </a:cubicBezTo>
                    <a:cubicBezTo>
                      <a:pt x="252" y="22"/>
                      <a:pt x="247" y="21"/>
                      <a:pt x="245" y="22"/>
                    </a:cubicBezTo>
                    <a:cubicBezTo>
                      <a:pt x="234" y="31"/>
                      <a:pt x="219" y="26"/>
                      <a:pt x="204" y="33"/>
                    </a:cubicBezTo>
                    <a:cubicBezTo>
                      <a:pt x="207" y="36"/>
                      <a:pt x="219" y="34"/>
                      <a:pt x="226" y="34"/>
                    </a:cubicBezTo>
                    <a:cubicBezTo>
                      <a:pt x="219" y="41"/>
                      <a:pt x="203" y="45"/>
                      <a:pt x="193" y="48"/>
                    </a:cubicBezTo>
                    <a:cubicBezTo>
                      <a:pt x="181" y="52"/>
                      <a:pt x="175" y="63"/>
                      <a:pt x="166" y="70"/>
                    </a:cubicBezTo>
                    <a:cubicBezTo>
                      <a:pt x="162" y="73"/>
                      <a:pt x="156" y="69"/>
                      <a:pt x="151" y="71"/>
                    </a:cubicBezTo>
                    <a:cubicBezTo>
                      <a:pt x="145" y="73"/>
                      <a:pt x="138" y="73"/>
                      <a:pt x="133" y="77"/>
                    </a:cubicBezTo>
                    <a:cubicBezTo>
                      <a:pt x="141" y="77"/>
                      <a:pt x="141" y="77"/>
                      <a:pt x="141" y="77"/>
                    </a:cubicBezTo>
                    <a:cubicBezTo>
                      <a:pt x="142" y="83"/>
                      <a:pt x="138" y="83"/>
                      <a:pt x="133" y="82"/>
                    </a:cubicBezTo>
                    <a:cubicBezTo>
                      <a:pt x="136" y="84"/>
                      <a:pt x="139" y="85"/>
                      <a:pt x="141" y="89"/>
                    </a:cubicBezTo>
                    <a:cubicBezTo>
                      <a:pt x="135" y="92"/>
                      <a:pt x="133" y="99"/>
                      <a:pt x="128" y="102"/>
                    </a:cubicBezTo>
                    <a:cubicBezTo>
                      <a:pt x="116" y="102"/>
                      <a:pt x="116" y="102"/>
                      <a:pt x="114" y="102"/>
                    </a:cubicBezTo>
                    <a:cubicBezTo>
                      <a:pt x="114" y="104"/>
                      <a:pt x="116" y="105"/>
                      <a:pt x="116" y="106"/>
                    </a:cubicBezTo>
                    <a:cubicBezTo>
                      <a:pt x="116" y="116"/>
                      <a:pt x="104" y="110"/>
                      <a:pt x="104" y="120"/>
                    </a:cubicBezTo>
                    <a:cubicBezTo>
                      <a:pt x="108" y="120"/>
                      <a:pt x="109" y="120"/>
                      <a:pt x="111" y="120"/>
                    </a:cubicBezTo>
                    <a:cubicBezTo>
                      <a:pt x="112" y="120"/>
                      <a:pt x="115" y="120"/>
                      <a:pt x="115" y="122"/>
                    </a:cubicBezTo>
                    <a:cubicBezTo>
                      <a:pt x="115" y="127"/>
                      <a:pt x="99" y="132"/>
                      <a:pt x="92" y="132"/>
                    </a:cubicBezTo>
                    <a:cubicBezTo>
                      <a:pt x="86" y="132"/>
                      <a:pt x="89" y="128"/>
                      <a:pt x="83" y="128"/>
                    </a:cubicBezTo>
                    <a:cubicBezTo>
                      <a:pt x="75" y="128"/>
                      <a:pt x="68" y="128"/>
                      <a:pt x="61" y="128"/>
                    </a:cubicBezTo>
                    <a:cubicBezTo>
                      <a:pt x="59" y="128"/>
                      <a:pt x="57" y="131"/>
                      <a:pt x="53" y="131"/>
                    </a:cubicBezTo>
                    <a:cubicBezTo>
                      <a:pt x="43" y="131"/>
                      <a:pt x="35" y="128"/>
                      <a:pt x="25" y="125"/>
                    </a:cubicBezTo>
                    <a:cubicBezTo>
                      <a:pt x="25" y="127"/>
                      <a:pt x="23" y="128"/>
                      <a:pt x="22" y="128"/>
                    </a:cubicBezTo>
                    <a:cubicBezTo>
                      <a:pt x="20" y="128"/>
                      <a:pt x="19" y="127"/>
                      <a:pt x="19" y="126"/>
                    </a:cubicBezTo>
                    <a:cubicBezTo>
                      <a:pt x="19" y="114"/>
                      <a:pt x="34" y="118"/>
                      <a:pt x="40" y="114"/>
                    </a:cubicBezTo>
                    <a:cubicBezTo>
                      <a:pt x="37" y="112"/>
                      <a:pt x="31" y="111"/>
                      <a:pt x="31" y="106"/>
                    </a:cubicBezTo>
                    <a:cubicBezTo>
                      <a:pt x="31" y="102"/>
                      <a:pt x="35" y="103"/>
                      <a:pt x="38" y="103"/>
                    </a:cubicBezTo>
                    <a:cubicBezTo>
                      <a:pt x="47" y="103"/>
                      <a:pt x="50" y="108"/>
                      <a:pt x="56" y="111"/>
                    </a:cubicBezTo>
                    <a:cubicBezTo>
                      <a:pt x="61" y="111"/>
                      <a:pt x="61" y="111"/>
                      <a:pt x="61" y="111"/>
                    </a:cubicBezTo>
                    <a:cubicBezTo>
                      <a:pt x="57" y="107"/>
                      <a:pt x="48" y="103"/>
                      <a:pt x="48" y="96"/>
                    </a:cubicBezTo>
                    <a:cubicBezTo>
                      <a:pt x="44" y="96"/>
                      <a:pt x="44" y="96"/>
                      <a:pt x="44" y="96"/>
                    </a:cubicBezTo>
                    <a:cubicBezTo>
                      <a:pt x="42" y="97"/>
                      <a:pt x="42" y="97"/>
                      <a:pt x="41" y="98"/>
                    </a:cubicBezTo>
                    <a:cubicBezTo>
                      <a:pt x="36" y="98"/>
                      <a:pt x="36" y="98"/>
                      <a:pt x="36" y="98"/>
                    </a:cubicBezTo>
                    <a:cubicBezTo>
                      <a:pt x="36" y="95"/>
                      <a:pt x="36" y="95"/>
                      <a:pt x="36" y="95"/>
                    </a:cubicBezTo>
                    <a:cubicBezTo>
                      <a:pt x="39" y="90"/>
                      <a:pt x="41" y="87"/>
                      <a:pt x="45" y="85"/>
                    </a:cubicBezTo>
                    <a:cubicBezTo>
                      <a:pt x="52" y="83"/>
                      <a:pt x="61" y="86"/>
                      <a:pt x="61" y="78"/>
                    </a:cubicBezTo>
                    <a:cubicBezTo>
                      <a:pt x="61" y="69"/>
                      <a:pt x="41" y="69"/>
                      <a:pt x="41" y="63"/>
                    </a:cubicBezTo>
                    <a:cubicBezTo>
                      <a:pt x="41" y="61"/>
                      <a:pt x="46" y="61"/>
                      <a:pt x="48" y="61"/>
                    </a:cubicBezTo>
                    <a:cubicBezTo>
                      <a:pt x="45" y="61"/>
                      <a:pt x="45" y="60"/>
                      <a:pt x="44" y="58"/>
                    </a:cubicBezTo>
                    <a:cubicBezTo>
                      <a:pt x="46" y="57"/>
                      <a:pt x="47" y="58"/>
                      <a:pt x="48" y="58"/>
                    </a:cubicBezTo>
                    <a:cubicBezTo>
                      <a:pt x="52" y="58"/>
                      <a:pt x="58" y="56"/>
                      <a:pt x="64" y="58"/>
                    </a:cubicBezTo>
                    <a:cubicBezTo>
                      <a:pt x="71" y="61"/>
                      <a:pt x="73" y="69"/>
                      <a:pt x="81" y="68"/>
                    </a:cubicBezTo>
                    <a:cubicBezTo>
                      <a:pt x="80" y="67"/>
                      <a:pt x="71" y="61"/>
                      <a:pt x="71" y="59"/>
                    </a:cubicBezTo>
                    <a:cubicBezTo>
                      <a:pt x="71" y="58"/>
                      <a:pt x="72" y="57"/>
                      <a:pt x="73" y="56"/>
                    </a:cubicBezTo>
                    <a:cubicBezTo>
                      <a:pt x="87" y="56"/>
                      <a:pt x="87" y="56"/>
                      <a:pt x="87" y="56"/>
                    </a:cubicBezTo>
                    <a:cubicBezTo>
                      <a:pt x="93" y="54"/>
                      <a:pt x="97" y="52"/>
                      <a:pt x="101" y="48"/>
                    </a:cubicBezTo>
                    <a:cubicBezTo>
                      <a:pt x="97" y="48"/>
                      <a:pt x="97" y="48"/>
                      <a:pt x="97" y="48"/>
                    </a:cubicBezTo>
                    <a:cubicBezTo>
                      <a:pt x="91" y="53"/>
                      <a:pt x="84" y="55"/>
                      <a:pt x="75" y="55"/>
                    </a:cubicBezTo>
                    <a:cubicBezTo>
                      <a:pt x="70" y="55"/>
                      <a:pt x="68" y="52"/>
                      <a:pt x="65" y="52"/>
                    </a:cubicBezTo>
                    <a:cubicBezTo>
                      <a:pt x="63" y="52"/>
                      <a:pt x="62" y="55"/>
                      <a:pt x="59" y="55"/>
                    </a:cubicBezTo>
                    <a:cubicBezTo>
                      <a:pt x="54" y="55"/>
                      <a:pt x="46" y="53"/>
                      <a:pt x="48" y="50"/>
                    </a:cubicBezTo>
                    <a:cubicBezTo>
                      <a:pt x="44" y="50"/>
                      <a:pt x="44" y="50"/>
                      <a:pt x="44" y="50"/>
                    </a:cubicBezTo>
                    <a:cubicBezTo>
                      <a:pt x="42" y="51"/>
                      <a:pt x="40" y="52"/>
                      <a:pt x="38" y="52"/>
                    </a:cubicBezTo>
                    <a:cubicBezTo>
                      <a:pt x="32" y="52"/>
                      <a:pt x="24" y="49"/>
                      <a:pt x="22" y="46"/>
                    </a:cubicBezTo>
                    <a:cubicBezTo>
                      <a:pt x="24" y="45"/>
                      <a:pt x="26" y="44"/>
                      <a:pt x="30" y="43"/>
                    </a:cubicBezTo>
                    <a:cubicBezTo>
                      <a:pt x="24" y="43"/>
                      <a:pt x="19" y="43"/>
                      <a:pt x="16" y="43"/>
                    </a:cubicBezTo>
                    <a:cubicBezTo>
                      <a:pt x="19" y="36"/>
                      <a:pt x="27" y="37"/>
                      <a:pt x="34" y="34"/>
                    </a:cubicBezTo>
                    <a:cubicBezTo>
                      <a:pt x="31" y="34"/>
                      <a:pt x="31" y="34"/>
                      <a:pt x="28" y="34"/>
                    </a:cubicBezTo>
                    <a:cubicBezTo>
                      <a:pt x="23" y="34"/>
                      <a:pt x="22" y="39"/>
                      <a:pt x="17" y="39"/>
                    </a:cubicBezTo>
                    <a:cubicBezTo>
                      <a:pt x="15" y="39"/>
                      <a:pt x="12" y="37"/>
                      <a:pt x="12" y="37"/>
                    </a:cubicBezTo>
                    <a:cubicBezTo>
                      <a:pt x="15" y="34"/>
                      <a:pt x="16" y="33"/>
                      <a:pt x="20" y="32"/>
                    </a:cubicBezTo>
                    <a:cubicBezTo>
                      <a:pt x="11" y="32"/>
                      <a:pt x="11" y="32"/>
                      <a:pt x="11" y="32"/>
                    </a:cubicBezTo>
                    <a:cubicBezTo>
                      <a:pt x="9" y="32"/>
                      <a:pt x="8" y="33"/>
                      <a:pt x="7" y="34"/>
                    </a:cubicBezTo>
                    <a:cubicBezTo>
                      <a:pt x="6" y="34"/>
                      <a:pt x="2" y="34"/>
                      <a:pt x="0" y="34"/>
                    </a:cubicBezTo>
                    <a:cubicBezTo>
                      <a:pt x="2" y="27"/>
                      <a:pt x="21" y="23"/>
                      <a:pt x="29" y="23"/>
                    </a:cubicBezTo>
                    <a:cubicBezTo>
                      <a:pt x="33" y="23"/>
                      <a:pt x="35" y="23"/>
                      <a:pt x="35" y="23"/>
                    </a:cubicBezTo>
                    <a:cubicBezTo>
                      <a:pt x="37" y="23"/>
                      <a:pt x="38" y="22"/>
                      <a:pt x="38" y="21"/>
                    </a:cubicBezTo>
                    <a:cubicBezTo>
                      <a:pt x="47" y="21"/>
                      <a:pt x="43" y="15"/>
                      <a:pt x="49" y="15"/>
                    </a:cubicBezTo>
                    <a:cubicBezTo>
                      <a:pt x="55" y="15"/>
                      <a:pt x="66" y="20"/>
                      <a:pt x="68" y="21"/>
                    </a:cubicBezTo>
                    <a:cubicBezTo>
                      <a:pt x="71" y="14"/>
                      <a:pt x="75" y="8"/>
                      <a:pt x="83" y="8"/>
                    </a:cubicBezTo>
                    <a:cubicBezTo>
                      <a:pt x="88" y="8"/>
                      <a:pt x="85" y="11"/>
                      <a:pt x="89" y="7"/>
                    </a:cubicBezTo>
                    <a:cubicBezTo>
                      <a:pt x="90" y="5"/>
                      <a:pt x="92" y="4"/>
                      <a:pt x="95" y="4"/>
                    </a:cubicBezTo>
                    <a:cubicBezTo>
                      <a:pt x="110" y="4"/>
                      <a:pt x="113" y="4"/>
                      <a:pt x="128" y="4"/>
                    </a:cubicBezTo>
                    <a:cubicBezTo>
                      <a:pt x="129" y="3"/>
                      <a:pt x="130" y="2"/>
                      <a:pt x="132" y="2"/>
                    </a:cubicBezTo>
                    <a:cubicBezTo>
                      <a:pt x="137" y="2"/>
                      <a:pt x="138" y="5"/>
                      <a:pt x="143" y="5"/>
                    </a:cubicBezTo>
                    <a:cubicBezTo>
                      <a:pt x="147" y="5"/>
                      <a:pt x="148" y="0"/>
                      <a:pt x="152" y="0"/>
                    </a:cubicBezTo>
                    <a:cubicBezTo>
                      <a:pt x="156" y="0"/>
                      <a:pt x="158" y="2"/>
                      <a:pt x="160" y="2"/>
                    </a:cubicBezTo>
                    <a:cubicBezTo>
                      <a:pt x="164" y="2"/>
                      <a:pt x="165" y="2"/>
                      <a:pt x="168" y="2"/>
                    </a:cubicBezTo>
                    <a:cubicBezTo>
                      <a:pt x="175" y="2"/>
                      <a:pt x="200" y="1"/>
                      <a:pt x="20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0" name="Freeform 140">
                <a:extLst>
                  <a:ext uri="{FF2B5EF4-FFF2-40B4-BE49-F238E27FC236}">
                    <a16:creationId xmlns:a16="http://schemas.microsoft.com/office/drawing/2014/main" id="{4E4DE414-E6BD-4B2C-8EA2-6CB393E1307F}"/>
                  </a:ext>
                </a:extLst>
              </p:cNvPr>
              <p:cNvSpPr>
                <a:spLocks/>
              </p:cNvSpPr>
              <p:nvPr/>
            </p:nvSpPr>
            <p:spPr bwMode="auto">
              <a:xfrm>
                <a:off x="2930344" y="809242"/>
                <a:ext cx="1203265" cy="915770"/>
              </a:xfrm>
              <a:custGeom>
                <a:avLst/>
                <a:gdLst>
                  <a:gd name="T0" fmla="*/ 183 w 492"/>
                  <a:gd name="T1" fmla="*/ 242 h 374"/>
                  <a:gd name="T2" fmla="*/ 174 w 492"/>
                  <a:gd name="T3" fmla="*/ 234 h 374"/>
                  <a:gd name="T4" fmla="*/ 149 w 492"/>
                  <a:gd name="T5" fmla="*/ 218 h 374"/>
                  <a:gd name="T6" fmla="*/ 140 w 492"/>
                  <a:gd name="T7" fmla="*/ 196 h 374"/>
                  <a:gd name="T8" fmla="*/ 71 w 492"/>
                  <a:gd name="T9" fmla="*/ 142 h 374"/>
                  <a:gd name="T10" fmla="*/ 48 w 492"/>
                  <a:gd name="T11" fmla="*/ 145 h 374"/>
                  <a:gd name="T12" fmla="*/ 28 w 492"/>
                  <a:gd name="T13" fmla="*/ 141 h 374"/>
                  <a:gd name="T14" fmla="*/ 12 w 492"/>
                  <a:gd name="T15" fmla="*/ 131 h 374"/>
                  <a:gd name="T16" fmla="*/ 33 w 492"/>
                  <a:gd name="T17" fmla="*/ 123 h 374"/>
                  <a:gd name="T18" fmla="*/ 42 w 492"/>
                  <a:gd name="T19" fmla="*/ 117 h 374"/>
                  <a:gd name="T20" fmla="*/ 0 w 492"/>
                  <a:gd name="T21" fmla="*/ 108 h 374"/>
                  <a:gd name="T22" fmla="*/ 55 w 492"/>
                  <a:gd name="T23" fmla="*/ 91 h 374"/>
                  <a:gd name="T24" fmla="*/ 47 w 492"/>
                  <a:gd name="T25" fmla="*/ 66 h 374"/>
                  <a:gd name="T26" fmla="*/ 94 w 492"/>
                  <a:gd name="T27" fmla="*/ 38 h 374"/>
                  <a:gd name="T28" fmla="*/ 154 w 492"/>
                  <a:gd name="T29" fmla="*/ 36 h 374"/>
                  <a:gd name="T30" fmla="*/ 170 w 492"/>
                  <a:gd name="T31" fmla="*/ 34 h 374"/>
                  <a:gd name="T32" fmla="*/ 179 w 492"/>
                  <a:gd name="T33" fmla="*/ 24 h 374"/>
                  <a:gd name="T34" fmla="*/ 201 w 492"/>
                  <a:gd name="T35" fmla="*/ 23 h 374"/>
                  <a:gd name="T36" fmla="*/ 231 w 492"/>
                  <a:gd name="T37" fmla="*/ 9 h 374"/>
                  <a:gd name="T38" fmla="*/ 255 w 492"/>
                  <a:gd name="T39" fmla="*/ 8 h 374"/>
                  <a:gd name="T40" fmla="*/ 348 w 492"/>
                  <a:gd name="T41" fmla="*/ 0 h 374"/>
                  <a:gd name="T42" fmla="*/ 387 w 492"/>
                  <a:gd name="T43" fmla="*/ 31 h 374"/>
                  <a:gd name="T44" fmla="*/ 371 w 492"/>
                  <a:gd name="T45" fmla="*/ 49 h 374"/>
                  <a:gd name="T46" fmla="*/ 393 w 492"/>
                  <a:gd name="T47" fmla="*/ 66 h 374"/>
                  <a:gd name="T48" fmla="*/ 445 w 492"/>
                  <a:gd name="T49" fmla="*/ 42 h 374"/>
                  <a:gd name="T50" fmla="*/ 475 w 492"/>
                  <a:gd name="T51" fmla="*/ 33 h 374"/>
                  <a:gd name="T52" fmla="*/ 457 w 492"/>
                  <a:gd name="T53" fmla="*/ 61 h 374"/>
                  <a:gd name="T54" fmla="*/ 450 w 492"/>
                  <a:gd name="T55" fmla="*/ 74 h 374"/>
                  <a:gd name="T56" fmla="*/ 426 w 492"/>
                  <a:gd name="T57" fmla="*/ 97 h 374"/>
                  <a:gd name="T58" fmla="*/ 441 w 492"/>
                  <a:gd name="T59" fmla="*/ 115 h 374"/>
                  <a:gd name="T60" fmla="*/ 428 w 492"/>
                  <a:gd name="T61" fmla="*/ 131 h 374"/>
                  <a:gd name="T62" fmla="*/ 436 w 492"/>
                  <a:gd name="T63" fmla="*/ 153 h 374"/>
                  <a:gd name="T64" fmla="*/ 438 w 492"/>
                  <a:gd name="T65" fmla="*/ 169 h 374"/>
                  <a:gd name="T66" fmla="*/ 412 w 492"/>
                  <a:gd name="T67" fmla="*/ 192 h 374"/>
                  <a:gd name="T68" fmla="*/ 415 w 492"/>
                  <a:gd name="T69" fmla="*/ 198 h 374"/>
                  <a:gd name="T70" fmla="*/ 391 w 492"/>
                  <a:gd name="T71" fmla="*/ 193 h 374"/>
                  <a:gd name="T72" fmla="*/ 412 w 492"/>
                  <a:gd name="T73" fmla="*/ 232 h 374"/>
                  <a:gd name="T74" fmla="*/ 388 w 492"/>
                  <a:gd name="T75" fmla="*/ 225 h 374"/>
                  <a:gd name="T76" fmla="*/ 401 w 492"/>
                  <a:gd name="T77" fmla="*/ 244 h 374"/>
                  <a:gd name="T78" fmla="*/ 338 w 492"/>
                  <a:gd name="T79" fmla="*/ 265 h 374"/>
                  <a:gd name="T80" fmla="*/ 315 w 492"/>
                  <a:gd name="T81" fmla="*/ 289 h 374"/>
                  <a:gd name="T82" fmla="*/ 289 w 492"/>
                  <a:gd name="T83" fmla="*/ 292 h 374"/>
                  <a:gd name="T84" fmla="*/ 262 w 492"/>
                  <a:gd name="T85" fmla="*/ 315 h 374"/>
                  <a:gd name="T86" fmla="*/ 250 w 492"/>
                  <a:gd name="T87" fmla="*/ 340 h 374"/>
                  <a:gd name="T88" fmla="*/ 236 w 492"/>
                  <a:gd name="T89" fmla="*/ 371 h 374"/>
                  <a:gd name="T90" fmla="*/ 204 w 492"/>
                  <a:gd name="T91" fmla="*/ 364 h 374"/>
                  <a:gd name="T92" fmla="*/ 176 w 492"/>
                  <a:gd name="T93" fmla="*/ 324 h 374"/>
                  <a:gd name="T94" fmla="*/ 167 w 492"/>
                  <a:gd name="T95" fmla="*/ 308 h 374"/>
                  <a:gd name="T96" fmla="*/ 154 w 492"/>
                  <a:gd name="T97" fmla="*/ 2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2" h="374">
                    <a:moveTo>
                      <a:pt x="166" y="262"/>
                    </a:moveTo>
                    <a:cubicBezTo>
                      <a:pt x="170" y="260"/>
                      <a:pt x="170" y="260"/>
                      <a:pt x="174" y="261"/>
                    </a:cubicBezTo>
                    <a:cubicBezTo>
                      <a:pt x="176" y="253"/>
                      <a:pt x="180" y="250"/>
                      <a:pt x="183" y="242"/>
                    </a:cubicBezTo>
                    <a:cubicBezTo>
                      <a:pt x="174" y="239"/>
                      <a:pt x="153" y="238"/>
                      <a:pt x="152" y="229"/>
                    </a:cubicBezTo>
                    <a:cubicBezTo>
                      <a:pt x="154" y="228"/>
                      <a:pt x="154" y="229"/>
                      <a:pt x="157" y="229"/>
                    </a:cubicBezTo>
                    <a:cubicBezTo>
                      <a:pt x="163" y="229"/>
                      <a:pt x="167" y="234"/>
                      <a:pt x="174" y="234"/>
                    </a:cubicBezTo>
                    <a:cubicBezTo>
                      <a:pt x="177" y="234"/>
                      <a:pt x="177" y="231"/>
                      <a:pt x="177" y="229"/>
                    </a:cubicBezTo>
                    <a:cubicBezTo>
                      <a:pt x="168" y="227"/>
                      <a:pt x="165" y="213"/>
                      <a:pt x="156" y="213"/>
                    </a:cubicBezTo>
                    <a:cubicBezTo>
                      <a:pt x="153" y="213"/>
                      <a:pt x="152" y="218"/>
                      <a:pt x="149" y="218"/>
                    </a:cubicBezTo>
                    <a:cubicBezTo>
                      <a:pt x="144" y="218"/>
                      <a:pt x="141" y="217"/>
                      <a:pt x="141" y="213"/>
                    </a:cubicBezTo>
                    <a:cubicBezTo>
                      <a:pt x="141" y="207"/>
                      <a:pt x="147" y="207"/>
                      <a:pt x="147" y="201"/>
                    </a:cubicBezTo>
                    <a:cubicBezTo>
                      <a:pt x="147" y="196"/>
                      <a:pt x="143" y="196"/>
                      <a:pt x="140" y="196"/>
                    </a:cubicBezTo>
                    <a:cubicBezTo>
                      <a:pt x="140" y="192"/>
                      <a:pt x="140" y="192"/>
                      <a:pt x="140" y="192"/>
                    </a:cubicBezTo>
                    <a:cubicBezTo>
                      <a:pt x="132" y="167"/>
                      <a:pt x="112" y="142"/>
                      <a:pt x="80" y="142"/>
                    </a:cubicBezTo>
                    <a:cubicBezTo>
                      <a:pt x="75" y="142"/>
                      <a:pt x="74" y="142"/>
                      <a:pt x="71" y="142"/>
                    </a:cubicBezTo>
                    <a:cubicBezTo>
                      <a:pt x="67" y="142"/>
                      <a:pt x="66" y="146"/>
                      <a:pt x="62" y="146"/>
                    </a:cubicBezTo>
                    <a:cubicBezTo>
                      <a:pt x="59" y="146"/>
                      <a:pt x="57" y="143"/>
                      <a:pt x="53" y="143"/>
                    </a:cubicBezTo>
                    <a:cubicBezTo>
                      <a:pt x="50" y="143"/>
                      <a:pt x="49" y="144"/>
                      <a:pt x="48" y="145"/>
                    </a:cubicBezTo>
                    <a:cubicBezTo>
                      <a:pt x="49" y="145"/>
                      <a:pt x="50" y="147"/>
                      <a:pt x="51" y="147"/>
                    </a:cubicBezTo>
                    <a:cubicBezTo>
                      <a:pt x="49" y="149"/>
                      <a:pt x="49" y="148"/>
                      <a:pt x="47" y="148"/>
                    </a:cubicBezTo>
                    <a:cubicBezTo>
                      <a:pt x="41" y="148"/>
                      <a:pt x="32" y="145"/>
                      <a:pt x="28" y="141"/>
                    </a:cubicBezTo>
                    <a:cubicBezTo>
                      <a:pt x="31" y="139"/>
                      <a:pt x="33" y="139"/>
                      <a:pt x="34" y="136"/>
                    </a:cubicBezTo>
                    <a:cubicBezTo>
                      <a:pt x="29" y="134"/>
                      <a:pt x="26" y="131"/>
                      <a:pt x="22" y="131"/>
                    </a:cubicBezTo>
                    <a:cubicBezTo>
                      <a:pt x="16" y="131"/>
                      <a:pt x="18" y="133"/>
                      <a:pt x="12" y="131"/>
                    </a:cubicBezTo>
                    <a:cubicBezTo>
                      <a:pt x="13" y="127"/>
                      <a:pt x="19" y="126"/>
                      <a:pt x="21" y="126"/>
                    </a:cubicBezTo>
                    <a:cubicBezTo>
                      <a:pt x="24" y="126"/>
                      <a:pt x="26" y="126"/>
                      <a:pt x="28" y="126"/>
                    </a:cubicBezTo>
                    <a:cubicBezTo>
                      <a:pt x="31" y="126"/>
                      <a:pt x="32" y="125"/>
                      <a:pt x="33" y="123"/>
                    </a:cubicBezTo>
                    <a:cubicBezTo>
                      <a:pt x="50" y="123"/>
                      <a:pt x="50" y="123"/>
                      <a:pt x="50" y="123"/>
                    </a:cubicBezTo>
                    <a:cubicBezTo>
                      <a:pt x="53" y="121"/>
                      <a:pt x="53" y="120"/>
                      <a:pt x="53" y="117"/>
                    </a:cubicBezTo>
                    <a:cubicBezTo>
                      <a:pt x="42" y="117"/>
                      <a:pt x="42" y="117"/>
                      <a:pt x="42" y="117"/>
                    </a:cubicBezTo>
                    <a:cubicBezTo>
                      <a:pt x="41" y="118"/>
                      <a:pt x="40" y="120"/>
                      <a:pt x="39" y="120"/>
                    </a:cubicBezTo>
                    <a:cubicBezTo>
                      <a:pt x="34" y="120"/>
                      <a:pt x="33" y="120"/>
                      <a:pt x="29" y="120"/>
                    </a:cubicBezTo>
                    <a:cubicBezTo>
                      <a:pt x="28" y="120"/>
                      <a:pt x="0" y="112"/>
                      <a:pt x="0" y="108"/>
                    </a:cubicBezTo>
                    <a:cubicBezTo>
                      <a:pt x="0" y="99"/>
                      <a:pt x="10" y="102"/>
                      <a:pt x="17" y="100"/>
                    </a:cubicBezTo>
                    <a:cubicBezTo>
                      <a:pt x="22" y="98"/>
                      <a:pt x="25" y="95"/>
                      <a:pt x="30" y="93"/>
                    </a:cubicBezTo>
                    <a:cubicBezTo>
                      <a:pt x="38" y="91"/>
                      <a:pt x="49" y="95"/>
                      <a:pt x="55" y="91"/>
                    </a:cubicBezTo>
                    <a:cubicBezTo>
                      <a:pt x="59" y="88"/>
                      <a:pt x="63" y="83"/>
                      <a:pt x="63" y="76"/>
                    </a:cubicBezTo>
                    <a:cubicBezTo>
                      <a:pt x="57" y="75"/>
                      <a:pt x="41" y="76"/>
                      <a:pt x="41" y="70"/>
                    </a:cubicBezTo>
                    <a:cubicBezTo>
                      <a:pt x="41" y="68"/>
                      <a:pt x="45" y="66"/>
                      <a:pt x="47" y="66"/>
                    </a:cubicBezTo>
                    <a:cubicBezTo>
                      <a:pt x="57" y="63"/>
                      <a:pt x="69" y="56"/>
                      <a:pt x="75" y="50"/>
                    </a:cubicBezTo>
                    <a:cubicBezTo>
                      <a:pt x="78" y="52"/>
                      <a:pt x="80" y="52"/>
                      <a:pt x="83" y="52"/>
                    </a:cubicBezTo>
                    <a:cubicBezTo>
                      <a:pt x="93" y="52"/>
                      <a:pt x="85" y="39"/>
                      <a:pt x="94" y="38"/>
                    </a:cubicBezTo>
                    <a:cubicBezTo>
                      <a:pt x="106" y="37"/>
                      <a:pt x="110" y="34"/>
                      <a:pt x="121" y="34"/>
                    </a:cubicBezTo>
                    <a:cubicBezTo>
                      <a:pt x="129" y="32"/>
                      <a:pt x="135" y="27"/>
                      <a:pt x="142" y="27"/>
                    </a:cubicBezTo>
                    <a:cubicBezTo>
                      <a:pt x="148" y="27"/>
                      <a:pt x="149" y="36"/>
                      <a:pt x="154" y="36"/>
                    </a:cubicBezTo>
                    <a:cubicBezTo>
                      <a:pt x="154" y="34"/>
                      <a:pt x="153" y="32"/>
                      <a:pt x="153" y="30"/>
                    </a:cubicBezTo>
                    <a:cubicBezTo>
                      <a:pt x="156" y="27"/>
                      <a:pt x="156" y="27"/>
                      <a:pt x="156" y="27"/>
                    </a:cubicBezTo>
                    <a:cubicBezTo>
                      <a:pt x="159" y="33"/>
                      <a:pt x="164" y="32"/>
                      <a:pt x="170" y="34"/>
                    </a:cubicBezTo>
                    <a:cubicBezTo>
                      <a:pt x="171" y="34"/>
                      <a:pt x="174" y="34"/>
                      <a:pt x="174" y="34"/>
                    </a:cubicBezTo>
                    <a:cubicBezTo>
                      <a:pt x="173" y="32"/>
                      <a:pt x="172" y="30"/>
                      <a:pt x="172" y="28"/>
                    </a:cubicBezTo>
                    <a:cubicBezTo>
                      <a:pt x="172" y="25"/>
                      <a:pt x="176" y="24"/>
                      <a:pt x="179" y="24"/>
                    </a:cubicBezTo>
                    <a:cubicBezTo>
                      <a:pt x="191" y="24"/>
                      <a:pt x="197" y="31"/>
                      <a:pt x="205" y="34"/>
                    </a:cubicBezTo>
                    <a:cubicBezTo>
                      <a:pt x="218" y="34"/>
                      <a:pt x="218" y="34"/>
                      <a:pt x="218" y="34"/>
                    </a:cubicBezTo>
                    <a:cubicBezTo>
                      <a:pt x="213" y="32"/>
                      <a:pt x="201" y="28"/>
                      <a:pt x="201" y="23"/>
                    </a:cubicBezTo>
                    <a:cubicBezTo>
                      <a:pt x="201" y="19"/>
                      <a:pt x="210" y="20"/>
                      <a:pt x="213" y="19"/>
                    </a:cubicBezTo>
                    <a:cubicBezTo>
                      <a:pt x="211" y="17"/>
                      <a:pt x="208" y="17"/>
                      <a:pt x="207" y="15"/>
                    </a:cubicBezTo>
                    <a:cubicBezTo>
                      <a:pt x="215" y="11"/>
                      <a:pt x="222" y="9"/>
                      <a:pt x="231" y="9"/>
                    </a:cubicBezTo>
                    <a:cubicBezTo>
                      <a:pt x="238" y="9"/>
                      <a:pt x="243" y="9"/>
                      <a:pt x="249" y="11"/>
                    </a:cubicBezTo>
                    <a:cubicBezTo>
                      <a:pt x="255" y="11"/>
                      <a:pt x="255" y="11"/>
                      <a:pt x="255" y="11"/>
                    </a:cubicBezTo>
                    <a:cubicBezTo>
                      <a:pt x="255" y="8"/>
                      <a:pt x="255" y="8"/>
                      <a:pt x="255" y="8"/>
                    </a:cubicBezTo>
                    <a:cubicBezTo>
                      <a:pt x="259" y="7"/>
                      <a:pt x="262" y="8"/>
                      <a:pt x="266" y="8"/>
                    </a:cubicBezTo>
                    <a:cubicBezTo>
                      <a:pt x="280" y="8"/>
                      <a:pt x="291" y="0"/>
                      <a:pt x="306" y="0"/>
                    </a:cubicBezTo>
                    <a:cubicBezTo>
                      <a:pt x="322" y="0"/>
                      <a:pt x="333" y="0"/>
                      <a:pt x="348" y="0"/>
                    </a:cubicBezTo>
                    <a:cubicBezTo>
                      <a:pt x="364" y="0"/>
                      <a:pt x="377" y="11"/>
                      <a:pt x="391" y="17"/>
                    </a:cubicBezTo>
                    <a:cubicBezTo>
                      <a:pt x="398" y="20"/>
                      <a:pt x="408" y="18"/>
                      <a:pt x="416" y="19"/>
                    </a:cubicBezTo>
                    <a:cubicBezTo>
                      <a:pt x="414" y="29"/>
                      <a:pt x="395" y="28"/>
                      <a:pt x="387" y="31"/>
                    </a:cubicBezTo>
                    <a:cubicBezTo>
                      <a:pt x="324" y="34"/>
                      <a:pt x="324" y="34"/>
                      <a:pt x="324" y="34"/>
                    </a:cubicBezTo>
                    <a:cubicBezTo>
                      <a:pt x="329" y="38"/>
                      <a:pt x="377" y="32"/>
                      <a:pt x="382" y="34"/>
                    </a:cubicBezTo>
                    <a:cubicBezTo>
                      <a:pt x="381" y="37"/>
                      <a:pt x="369" y="49"/>
                      <a:pt x="371" y="49"/>
                    </a:cubicBezTo>
                    <a:cubicBezTo>
                      <a:pt x="378" y="49"/>
                      <a:pt x="395" y="32"/>
                      <a:pt x="405" y="32"/>
                    </a:cubicBezTo>
                    <a:cubicBezTo>
                      <a:pt x="410" y="32"/>
                      <a:pt x="412" y="37"/>
                      <a:pt x="412" y="41"/>
                    </a:cubicBezTo>
                    <a:cubicBezTo>
                      <a:pt x="412" y="44"/>
                      <a:pt x="394" y="63"/>
                      <a:pt x="393" y="66"/>
                    </a:cubicBezTo>
                    <a:cubicBezTo>
                      <a:pt x="400" y="64"/>
                      <a:pt x="415" y="45"/>
                      <a:pt x="419" y="42"/>
                    </a:cubicBezTo>
                    <a:cubicBezTo>
                      <a:pt x="427" y="42"/>
                      <a:pt x="439" y="42"/>
                      <a:pt x="439" y="42"/>
                    </a:cubicBezTo>
                    <a:cubicBezTo>
                      <a:pt x="439" y="42"/>
                      <a:pt x="444" y="43"/>
                      <a:pt x="445" y="42"/>
                    </a:cubicBezTo>
                    <a:cubicBezTo>
                      <a:pt x="450" y="40"/>
                      <a:pt x="451" y="39"/>
                      <a:pt x="456" y="37"/>
                    </a:cubicBezTo>
                    <a:cubicBezTo>
                      <a:pt x="470" y="37"/>
                      <a:pt x="470" y="37"/>
                      <a:pt x="470" y="37"/>
                    </a:cubicBezTo>
                    <a:cubicBezTo>
                      <a:pt x="470" y="33"/>
                      <a:pt x="472" y="33"/>
                      <a:pt x="475" y="33"/>
                    </a:cubicBezTo>
                    <a:cubicBezTo>
                      <a:pt x="479" y="33"/>
                      <a:pt x="492" y="39"/>
                      <a:pt x="492" y="43"/>
                    </a:cubicBezTo>
                    <a:cubicBezTo>
                      <a:pt x="492" y="46"/>
                      <a:pt x="487" y="49"/>
                      <a:pt x="485" y="50"/>
                    </a:cubicBezTo>
                    <a:cubicBezTo>
                      <a:pt x="476" y="53"/>
                      <a:pt x="470" y="61"/>
                      <a:pt x="457" y="61"/>
                    </a:cubicBezTo>
                    <a:cubicBezTo>
                      <a:pt x="460" y="63"/>
                      <a:pt x="461" y="63"/>
                      <a:pt x="463" y="61"/>
                    </a:cubicBezTo>
                    <a:cubicBezTo>
                      <a:pt x="463" y="69"/>
                      <a:pt x="455" y="69"/>
                      <a:pt x="450" y="70"/>
                    </a:cubicBezTo>
                    <a:cubicBezTo>
                      <a:pt x="452" y="74"/>
                      <a:pt x="450" y="71"/>
                      <a:pt x="450" y="74"/>
                    </a:cubicBezTo>
                    <a:cubicBezTo>
                      <a:pt x="450" y="79"/>
                      <a:pt x="443" y="80"/>
                      <a:pt x="437" y="81"/>
                    </a:cubicBezTo>
                    <a:cubicBezTo>
                      <a:pt x="437" y="84"/>
                      <a:pt x="437" y="84"/>
                      <a:pt x="437" y="85"/>
                    </a:cubicBezTo>
                    <a:cubicBezTo>
                      <a:pt x="437" y="91"/>
                      <a:pt x="431" y="93"/>
                      <a:pt x="426" y="97"/>
                    </a:cubicBezTo>
                    <a:cubicBezTo>
                      <a:pt x="422" y="100"/>
                      <a:pt x="422" y="107"/>
                      <a:pt x="421" y="110"/>
                    </a:cubicBezTo>
                    <a:cubicBezTo>
                      <a:pt x="424" y="111"/>
                      <a:pt x="426" y="110"/>
                      <a:pt x="429" y="110"/>
                    </a:cubicBezTo>
                    <a:cubicBezTo>
                      <a:pt x="434" y="110"/>
                      <a:pt x="438" y="113"/>
                      <a:pt x="441" y="115"/>
                    </a:cubicBezTo>
                    <a:cubicBezTo>
                      <a:pt x="439" y="116"/>
                      <a:pt x="437" y="117"/>
                      <a:pt x="436" y="117"/>
                    </a:cubicBezTo>
                    <a:cubicBezTo>
                      <a:pt x="437" y="122"/>
                      <a:pt x="448" y="120"/>
                      <a:pt x="448" y="127"/>
                    </a:cubicBezTo>
                    <a:cubicBezTo>
                      <a:pt x="448" y="134"/>
                      <a:pt x="433" y="131"/>
                      <a:pt x="428" y="131"/>
                    </a:cubicBezTo>
                    <a:cubicBezTo>
                      <a:pt x="425" y="131"/>
                      <a:pt x="422" y="134"/>
                      <a:pt x="422" y="136"/>
                    </a:cubicBezTo>
                    <a:cubicBezTo>
                      <a:pt x="422" y="141"/>
                      <a:pt x="427" y="141"/>
                      <a:pt x="431" y="141"/>
                    </a:cubicBezTo>
                    <a:cubicBezTo>
                      <a:pt x="431" y="147"/>
                      <a:pt x="436" y="149"/>
                      <a:pt x="436" y="153"/>
                    </a:cubicBezTo>
                    <a:cubicBezTo>
                      <a:pt x="436" y="155"/>
                      <a:pt x="434" y="157"/>
                      <a:pt x="436" y="159"/>
                    </a:cubicBezTo>
                    <a:cubicBezTo>
                      <a:pt x="431" y="159"/>
                      <a:pt x="426" y="159"/>
                      <a:pt x="426" y="163"/>
                    </a:cubicBezTo>
                    <a:cubicBezTo>
                      <a:pt x="426" y="168"/>
                      <a:pt x="435" y="167"/>
                      <a:pt x="438" y="169"/>
                    </a:cubicBezTo>
                    <a:cubicBezTo>
                      <a:pt x="436" y="173"/>
                      <a:pt x="430" y="176"/>
                      <a:pt x="425" y="176"/>
                    </a:cubicBezTo>
                    <a:cubicBezTo>
                      <a:pt x="425" y="178"/>
                      <a:pt x="426" y="180"/>
                      <a:pt x="428" y="181"/>
                    </a:cubicBezTo>
                    <a:cubicBezTo>
                      <a:pt x="426" y="189"/>
                      <a:pt x="414" y="186"/>
                      <a:pt x="412" y="192"/>
                    </a:cubicBezTo>
                    <a:cubicBezTo>
                      <a:pt x="409" y="190"/>
                      <a:pt x="406" y="188"/>
                      <a:pt x="404" y="185"/>
                    </a:cubicBezTo>
                    <a:cubicBezTo>
                      <a:pt x="399" y="185"/>
                      <a:pt x="399" y="185"/>
                      <a:pt x="399" y="185"/>
                    </a:cubicBezTo>
                    <a:cubicBezTo>
                      <a:pt x="402" y="193"/>
                      <a:pt x="415" y="190"/>
                      <a:pt x="415" y="198"/>
                    </a:cubicBezTo>
                    <a:cubicBezTo>
                      <a:pt x="415" y="201"/>
                      <a:pt x="414" y="206"/>
                      <a:pt x="411" y="206"/>
                    </a:cubicBezTo>
                    <a:cubicBezTo>
                      <a:pt x="406" y="206"/>
                      <a:pt x="397" y="198"/>
                      <a:pt x="395" y="193"/>
                    </a:cubicBezTo>
                    <a:cubicBezTo>
                      <a:pt x="393" y="193"/>
                      <a:pt x="392" y="193"/>
                      <a:pt x="391" y="193"/>
                    </a:cubicBezTo>
                    <a:cubicBezTo>
                      <a:pt x="391" y="197"/>
                      <a:pt x="391" y="197"/>
                      <a:pt x="391" y="197"/>
                    </a:cubicBezTo>
                    <a:cubicBezTo>
                      <a:pt x="402" y="208"/>
                      <a:pt x="420" y="213"/>
                      <a:pt x="420" y="229"/>
                    </a:cubicBezTo>
                    <a:cubicBezTo>
                      <a:pt x="420" y="232"/>
                      <a:pt x="415" y="232"/>
                      <a:pt x="412" y="232"/>
                    </a:cubicBezTo>
                    <a:cubicBezTo>
                      <a:pt x="399" y="232"/>
                      <a:pt x="402" y="218"/>
                      <a:pt x="390" y="218"/>
                    </a:cubicBezTo>
                    <a:cubicBezTo>
                      <a:pt x="388" y="218"/>
                      <a:pt x="387" y="219"/>
                      <a:pt x="385" y="218"/>
                    </a:cubicBezTo>
                    <a:cubicBezTo>
                      <a:pt x="385" y="222"/>
                      <a:pt x="388" y="223"/>
                      <a:pt x="388" y="225"/>
                    </a:cubicBezTo>
                    <a:cubicBezTo>
                      <a:pt x="388" y="228"/>
                      <a:pt x="383" y="229"/>
                      <a:pt x="382" y="229"/>
                    </a:cubicBezTo>
                    <a:cubicBezTo>
                      <a:pt x="382" y="238"/>
                      <a:pt x="408" y="236"/>
                      <a:pt x="414" y="238"/>
                    </a:cubicBezTo>
                    <a:cubicBezTo>
                      <a:pt x="409" y="242"/>
                      <a:pt x="406" y="242"/>
                      <a:pt x="401" y="244"/>
                    </a:cubicBezTo>
                    <a:cubicBezTo>
                      <a:pt x="392" y="247"/>
                      <a:pt x="389" y="255"/>
                      <a:pt x="381" y="258"/>
                    </a:cubicBezTo>
                    <a:cubicBezTo>
                      <a:pt x="370" y="261"/>
                      <a:pt x="362" y="260"/>
                      <a:pt x="351" y="265"/>
                    </a:cubicBezTo>
                    <a:cubicBezTo>
                      <a:pt x="338" y="265"/>
                      <a:pt x="338" y="265"/>
                      <a:pt x="338" y="265"/>
                    </a:cubicBezTo>
                    <a:cubicBezTo>
                      <a:pt x="335" y="266"/>
                      <a:pt x="332" y="267"/>
                      <a:pt x="332" y="270"/>
                    </a:cubicBezTo>
                    <a:cubicBezTo>
                      <a:pt x="325" y="275"/>
                      <a:pt x="325" y="275"/>
                      <a:pt x="325" y="275"/>
                    </a:cubicBezTo>
                    <a:cubicBezTo>
                      <a:pt x="319" y="279"/>
                      <a:pt x="319" y="285"/>
                      <a:pt x="315" y="289"/>
                    </a:cubicBezTo>
                    <a:cubicBezTo>
                      <a:pt x="309" y="295"/>
                      <a:pt x="299" y="293"/>
                      <a:pt x="293" y="298"/>
                    </a:cubicBezTo>
                    <a:cubicBezTo>
                      <a:pt x="289" y="298"/>
                      <a:pt x="289" y="298"/>
                      <a:pt x="289" y="298"/>
                    </a:cubicBezTo>
                    <a:cubicBezTo>
                      <a:pt x="289" y="292"/>
                      <a:pt x="289" y="292"/>
                      <a:pt x="289" y="292"/>
                    </a:cubicBezTo>
                    <a:cubicBezTo>
                      <a:pt x="284" y="294"/>
                      <a:pt x="286" y="297"/>
                      <a:pt x="283" y="299"/>
                    </a:cubicBezTo>
                    <a:cubicBezTo>
                      <a:pt x="277" y="305"/>
                      <a:pt x="261" y="303"/>
                      <a:pt x="261" y="312"/>
                    </a:cubicBezTo>
                    <a:cubicBezTo>
                      <a:pt x="261" y="313"/>
                      <a:pt x="262" y="314"/>
                      <a:pt x="262" y="315"/>
                    </a:cubicBezTo>
                    <a:cubicBezTo>
                      <a:pt x="261" y="316"/>
                      <a:pt x="260" y="317"/>
                      <a:pt x="260" y="318"/>
                    </a:cubicBezTo>
                    <a:cubicBezTo>
                      <a:pt x="260" y="320"/>
                      <a:pt x="263" y="322"/>
                      <a:pt x="263" y="325"/>
                    </a:cubicBezTo>
                    <a:cubicBezTo>
                      <a:pt x="263" y="335"/>
                      <a:pt x="250" y="332"/>
                      <a:pt x="250" y="340"/>
                    </a:cubicBezTo>
                    <a:cubicBezTo>
                      <a:pt x="250" y="345"/>
                      <a:pt x="249" y="353"/>
                      <a:pt x="250" y="356"/>
                    </a:cubicBezTo>
                    <a:cubicBezTo>
                      <a:pt x="243" y="359"/>
                      <a:pt x="247" y="374"/>
                      <a:pt x="239" y="374"/>
                    </a:cubicBezTo>
                    <a:cubicBezTo>
                      <a:pt x="237" y="374"/>
                      <a:pt x="236" y="373"/>
                      <a:pt x="236" y="371"/>
                    </a:cubicBezTo>
                    <a:cubicBezTo>
                      <a:pt x="232" y="371"/>
                      <a:pt x="232" y="373"/>
                      <a:pt x="230" y="373"/>
                    </a:cubicBezTo>
                    <a:cubicBezTo>
                      <a:pt x="223" y="373"/>
                      <a:pt x="223" y="360"/>
                      <a:pt x="216" y="360"/>
                    </a:cubicBezTo>
                    <a:cubicBezTo>
                      <a:pt x="212" y="360"/>
                      <a:pt x="208" y="363"/>
                      <a:pt x="204" y="364"/>
                    </a:cubicBezTo>
                    <a:cubicBezTo>
                      <a:pt x="202" y="357"/>
                      <a:pt x="199" y="359"/>
                      <a:pt x="195" y="356"/>
                    </a:cubicBezTo>
                    <a:cubicBezTo>
                      <a:pt x="193" y="355"/>
                      <a:pt x="193" y="351"/>
                      <a:pt x="193" y="350"/>
                    </a:cubicBezTo>
                    <a:cubicBezTo>
                      <a:pt x="187" y="345"/>
                      <a:pt x="176" y="332"/>
                      <a:pt x="176" y="324"/>
                    </a:cubicBezTo>
                    <a:cubicBezTo>
                      <a:pt x="176" y="320"/>
                      <a:pt x="178" y="321"/>
                      <a:pt x="180" y="319"/>
                    </a:cubicBezTo>
                    <a:cubicBezTo>
                      <a:pt x="176" y="313"/>
                      <a:pt x="175" y="320"/>
                      <a:pt x="170" y="318"/>
                    </a:cubicBezTo>
                    <a:cubicBezTo>
                      <a:pt x="168" y="317"/>
                      <a:pt x="168" y="311"/>
                      <a:pt x="167" y="308"/>
                    </a:cubicBezTo>
                    <a:cubicBezTo>
                      <a:pt x="165" y="303"/>
                      <a:pt x="157" y="300"/>
                      <a:pt x="157" y="292"/>
                    </a:cubicBezTo>
                    <a:cubicBezTo>
                      <a:pt x="157" y="289"/>
                      <a:pt x="159" y="288"/>
                      <a:pt x="160" y="285"/>
                    </a:cubicBezTo>
                    <a:cubicBezTo>
                      <a:pt x="158" y="284"/>
                      <a:pt x="156" y="283"/>
                      <a:pt x="154" y="285"/>
                    </a:cubicBezTo>
                    <a:cubicBezTo>
                      <a:pt x="154" y="278"/>
                      <a:pt x="154" y="278"/>
                      <a:pt x="154" y="278"/>
                    </a:cubicBezTo>
                    <a:cubicBezTo>
                      <a:pt x="158" y="273"/>
                      <a:pt x="160" y="267"/>
                      <a:pt x="166" y="2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1" name="Freeform 141">
                <a:extLst>
                  <a:ext uri="{FF2B5EF4-FFF2-40B4-BE49-F238E27FC236}">
                    <a16:creationId xmlns:a16="http://schemas.microsoft.com/office/drawing/2014/main" id="{6A0ABD93-A0A5-4538-830D-848A2D44E8FF}"/>
                  </a:ext>
                </a:extLst>
              </p:cNvPr>
              <p:cNvSpPr>
                <a:spLocks/>
              </p:cNvSpPr>
              <p:nvPr/>
            </p:nvSpPr>
            <p:spPr bwMode="auto">
              <a:xfrm>
                <a:off x="3289712" y="1384232"/>
                <a:ext cx="57003" cy="39654"/>
              </a:xfrm>
              <a:custGeom>
                <a:avLst/>
                <a:gdLst>
                  <a:gd name="T0" fmla="*/ 5 w 23"/>
                  <a:gd name="T1" fmla="*/ 16 h 16"/>
                  <a:gd name="T2" fmla="*/ 0 w 23"/>
                  <a:gd name="T3" fmla="*/ 6 h 16"/>
                  <a:gd name="T4" fmla="*/ 6 w 23"/>
                  <a:gd name="T5" fmla="*/ 0 h 16"/>
                  <a:gd name="T6" fmla="*/ 23 w 23"/>
                  <a:gd name="T7" fmla="*/ 10 h 16"/>
                  <a:gd name="T8" fmla="*/ 12 w 23"/>
                  <a:gd name="T9" fmla="*/ 16 h 16"/>
                  <a:gd name="T10" fmla="*/ 5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5" y="16"/>
                    </a:moveTo>
                    <a:cubicBezTo>
                      <a:pt x="3" y="16"/>
                      <a:pt x="0" y="9"/>
                      <a:pt x="0" y="6"/>
                    </a:cubicBezTo>
                    <a:cubicBezTo>
                      <a:pt x="0" y="2"/>
                      <a:pt x="3" y="0"/>
                      <a:pt x="6" y="0"/>
                    </a:cubicBezTo>
                    <a:cubicBezTo>
                      <a:pt x="13" y="0"/>
                      <a:pt x="16" y="8"/>
                      <a:pt x="23" y="10"/>
                    </a:cubicBezTo>
                    <a:cubicBezTo>
                      <a:pt x="23" y="15"/>
                      <a:pt x="17" y="16"/>
                      <a:pt x="12" y="16"/>
                    </a:cubicBezTo>
                    <a:lnTo>
                      <a:pt x="5" y="1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2" name="Freeform 142">
                <a:extLst>
                  <a:ext uri="{FF2B5EF4-FFF2-40B4-BE49-F238E27FC236}">
                    <a16:creationId xmlns:a16="http://schemas.microsoft.com/office/drawing/2014/main" id="{57FB7B76-A11F-49AF-9995-24A60F9B3E95}"/>
                  </a:ext>
                </a:extLst>
              </p:cNvPr>
              <p:cNvSpPr>
                <a:spLocks/>
              </p:cNvSpPr>
              <p:nvPr/>
            </p:nvSpPr>
            <p:spPr bwMode="auto">
              <a:xfrm>
                <a:off x="4007209" y="1188438"/>
                <a:ext cx="30980" cy="19827"/>
              </a:xfrm>
              <a:custGeom>
                <a:avLst/>
                <a:gdLst>
                  <a:gd name="T0" fmla="*/ 4 w 13"/>
                  <a:gd name="T1" fmla="*/ 8 h 8"/>
                  <a:gd name="T2" fmla="*/ 0 w 13"/>
                  <a:gd name="T3" fmla="*/ 4 h 8"/>
                  <a:gd name="T4" fmla="*/ 3 w 13"/>
                  <a:gd name="T5" fmla="*/ 0 h 8"/>
                  <a:gd name="T6" fmla="*/ 8 w 13"/>
                  <a:gd name="T7" fmla="*/ 0 h 8"/>
                  <a:gd name="T8" fmla="*/ 8 w 13"/>
                  <a:gd name="T9" fmla="*/ 4 h 8"/>
                  <a:gd name="T10" fmla="*/ 13 w 13"/>
                  <a:gd name="T11" fmla="*/ 4 h 8"/>
                  <a:gd name="T12" fmla="*/ 4 w 1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4" y="8"/>
                    </a:moveTo>
                    <a:cubicBezTo>
                      <a:pt x="2" y="8"/>
                      <a:pt x="0" y="5"/>
                      <a:pt x="0" y="4"/>
                    </a:cubicBezTo>
                    <a:cubicBezTo>
                      <a:pt x="0" y="2"/>
                      <a:pt x="2" y="1"/>
                      <a:pt x="3" y="0"/>
                    </a:cubicBezTo>
                    <a:cubicBezTo>
                      <a:pt x="8" y="0"/>
                      <a:pt x="8" y="0"/>
                      <a:pt x="8" y="0"/>
                    </a:cubicBezTo>
                    <a:cubicBezTo>
                      <a:pt x="8" y="2"/>
                      <a:pt x="8" y="2"/>
                      <a:pt x="8" y="4"/>
                    </a:cubicBezTo>
                    <a:cubicBezTo>
                      <a:pt x="13" y="4"/>
                      <a:pt x="13" y="4"/>
                      <a:pt x="13" y="4"/>
                    </a:cubicBezTo>
                    <a:cubicBezTo>
                      <a:pt x="11" y="4"/>
                      <a:pt x="7" y="8"/>
                      <a:pt x="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3" name="Freeform 143">
                <a:extLst>
                  <a:ext uri="{FF2B5EF4-FFF2-40B4-BE49-F238E27FC236}">
                    <a16:creationId xmlns:a16="http://schemas.microsoft.com/office/drawing/2014/main" id="{CD79973B-F55D-435F-BBC7-8242D7E6A6DB}"/>
                  </a:ext>
                </a:extLst>
              </p:cNvPr>
              <p:cNvSpPr>
                <a:spLocks/>
              </p:cNvSpPr>
              <p:nvPr/>
            </p:nvSpPr>
            <p:spPr bwMode="auto">
              <a:xfrm>
                <a:off x="3201729" y="1966656"/>
                <a:ext cx="132595" cy="127638"/>
              </a:xfrm>
              <a:custGeom>
                <a:avLst/>
                <a:gdLst>
                  <a:gd name="T0" fmla="*/ 3 w 54"/>
                  <a:gd name="T1" fmla="*/ 43 h 52"/>
                  <a:gd name="T2" fmla="*/ 0 w 54"/>
                  <a:gd name="T3" fmla="*/ 40 h 52"/>
                  <a:gd name="T4" fmla="*/ 6 w 54"/>
                  <a:gd name="T5" fmla="*/ 35 h 52"/>
                  <a:gd name="T6" fmla="*/ 6 w 54"/>
                  <a:gd name="T7" fmla="*/ 33 h 52"/>
                  <a:gd name="T8" fmla="*/ 3 w 54"/>
                  <a:gd name="T9" fmla="*/ 32 h 52"/>
                  <a:gd name="T10" fmla="*/ 19 w 54"/>
                  <a:gd name="T11" fmla="*/ 8 h 52"/>
                  <a:gd name="T12" fmla="*/ 27 w 54"/>
                  <a:gd name="T13" fmla="*/ 0 h 52"/>
                  <a:gd name="T14" fmla="*/ 29 w 54"/>
                  <a:gd name="T15" fmla="*/ 2 h 52"/>
                  <a:gd name="T16" fmla="*/ 22 w 54"/>
                  <a:gd name="T17" fmla="*/ 17 h 52"/>
                  <a:gd name="T18" fmla="*/ 22 w 54"/>
                  <a:gd name="T19" fmla="*/ 20 h 52"/>
                  <a:gd name="T20" fmla="*/ 26 w 54"/>
                  <a:gd name="T21" fmla="*/ 17 h 52"/>
                  <a:gd name="T22" fmla="*/ 31 w 54"/>
                  <a:gd name="T23" fmla="*/ 19 h 52"/>
                  <a:gd name="T24" fmla="*/ 29 w 54"/>
                  <a:gd name="T25" fmla="*/ 20 h 52"/>
                  <a:gd name="T26" fmla="*/ 29 w 54"/>
                  <a:gd name="T27" fmla="*/ 23 h 52"/>
                  <a:gd name="T28" fmla="*/ 34 w 54"/>
                  <a:gd name="T29" fmla="*/ 23 h 52"/>
                  <a:gd name="T30" fmla="*/ 34 w 54"/>
                  <a:gd name="T31" fmla="*/ 24 h 52"/>
                  <a:gd name="T32" fmla="*/ 38 w 54"/>
                  <a:gd name="T33" fmla="*/ 23 h 52"/>
                  <a:gd name="T34" fmla="*/ 46 w 54"/>
                  <a:gd name="T35" fmla="*/ 23 h 52"/>
                  <a:gd name="T36" fmla="*/ 46 w 54"/>
                  <a:gd name="T37" fmla="*/ 33 h 52"/>
                  <a:gd name="T38" fmla="*/ 49 w 54"/>
                  <a:gd name="T39" fmla="*/ 32 h 52"/>
                  <a:gd name="T40" fmla="*/ 46 w 54"/>
                  <a:gd name="T41" fmla="*/ 36 h 52"/>
                  <a:gd name="T42" fmla="*/ 48 w 54"/>
                  <a:gd name="T43" fmla="*/ 41 h 52"/>
                  <a:gd name="T44" fmla="*/ 52 w 54"/>
                  <a:gd name="T45" fmla="*/ 39 h 52"/>
                  <a:gd name="T46" fmla="*/ 54 w 54"/>
                  <a:gd name="T47" fmla="*/ 45 h 52"/>
                  <a:gd name="T48" fmla="*/ 49 w 54"/>
                  <a:gd name="T49" fmla="*/ 52 h 52"/>
                  <a:gd name="T50" fmla="*/ 47 w 54"/>
                  <a:gd name="T51" fmla="*/ 48 h 52"/>
                  <a:gd name="T52" fmla="*/ 44 w 54"/>
                  <a:gd name="T53" fmla="*/ 48 h 52"/>
                  <a:gd name="T54" fmla="*/ 41 w 54"/>
                  <a:gd name="T55" fmla="*/ 40 h 52"/>
                  <a:gd name="T56" fmla="*/ 33 w 54"/>
                  <a:gd name="T57" fmla="*/ 48 h 52"/>
                  <a:gd name="T58" fmla="*/ 31 w 54"/>
                  <a:gd name="T59" fmla="*/ 48 h 52"/>
                  <a:gd name="T60" fmla="*/ 35 w 54"/>
                  <a:gd name="T61" fmla="*/ 43 h 52"/>
                  <a:gd name="T62" fmla="*/ 26 w 54"/>
                  <a:gd name="T63" fmla="*/ 42 h 52"/>
                  <a:gd name="T64" fmla="*/ 21 w 54"/>
                  <a:gd name="T65" fmla="*/ 43 h 52"/>
                  <a:gd name="T66" fmla="*/ 12 w 54"/>
                  <a:gd name="T67" fmla="*/ 41 h 52"/>
                  <a:gd name="T68" fmla="*/ 3 w 54"/>
                  <a:gd name="T6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2">
                    <a:moveTo>
                      <a:pt x="3" y="43"/>
                    </a:moveTo>
                    <a:cubicBezTo>
                      <a:pt x="2" y="43"/>
                      <a:pt x="0" y="41"/>
                      <a:pt x="0" y="40"/>
                    </a:cubicBezTo>
                    <a:cubicBezTo>
                      <a:pt x="0" y="39"/>
                      <a:pt x="6" y="35"/>
                      <a:pt x="6" y="35"/>
                    </a:cubicBezTo>
                    <a:cubicBezTo>
                      <a:pt x="6" y="33"/>
                      <a:pt x="6" y="33"/>
                      <a:pt x="6" y="33"/>
                    </a:cubicBezTo>
                    <a:cubicBezTo>
                      <a:pt x="5" y="33"/>
                      <a:pt x="4" y="33"/>
                      <a:pt x="3" y="32"/>
                    </a:cubicBezTo>
                    <a:cubicBezTo>
                      <a:pt x="11" y="28"/>
                      <a:pt x="14" y="15"/>
                      <a:pt x="19" y="8"/>
                    </a:cubicBezTo>
                    <a:cubicBezTo>
                      <a:pt x="21" y="4"/>
                      <a:pt x="23" y="0"/>
                      <a:pt x="27" y="0"/>
                    </a:cubicBezTo>
                    <a:cubicBezTo>
                      <a:pt x="28" y="0"/>
                      <a:pt x="29" y="1"/>
                      <a:pt x="29" y="2"/>
                    </a:cubicBezTo>
                    <a:cubicBezTo>
                      <a:pt x="29" y="9"/>
                      <a:pt x="23" y="12"/>
                      <a:pt x="22" y="17"/>
                    </a:cubicBezTo>
                    <a:cubicBezTo>
                      <a:pt x="22" y="20"/>
                      <a:pt x="22" y="20"/>
                      <a:pt x="22" y="20"/>
                    </a:cubicBezTo>
                    <a:cubicBezTo>
                      <a:pt x="24" y="19"/>
                      <a:pt x="24" y="17"/>
                      <a:pt x="26" y="17"/>
                    </a:cubicBezTo>
                    <a:cubicBezTo>
                      <a:pt x="28" y="17"/>
                      <a:pt x="29" y="18"/>
                      <a:pt x="31" y="19"/>
                    </a:cubicBezTo>
                    <a:cubicBezTo>
                      <a:pt x="29" y="20"/>
                      <a:pt x="29" y="20"/>
                      <a:pt x="29" y="20"/>
                    </a:cubicBezTo>
                    <a:cubicBezTo>
                      <a:pt x="29" y="23"/>
                      <a:pt x="29" y="23"/>
                      <a:pt x="29" y="23"/>
                    </a:cubicBezTo>
                    <a:cubicBezTo>
                      <a:pt x="34" y="23"/>
                      <a:pt x="34" y="23"/>
                      <a:pt x="34" y="23"/>
                    </a:cubicBezTo>
                    <a:cubicBezTo>
                      <a:pt x="34" y="23"/>
                      <a:pt x="34" y="24"/>
                      <a:pt x="34" y="24"/>
                    </a:cubicBezTo>
                    <a:cubicBezTo>
                      <a:pt x="38" y="23"/>
                      <a:pt x="38" y="23"/>
                      <a:pt x="38" y="23"/>
                    </a:cubicBezTo>
                    <a:cubicBezTo>
                      <a:pt x="41" y="24"/>
                      <a:pt x="45" y="24"/>
                      <a:pt x="46" y="23"/>
                    </a:cubicBezTo>
                    <a:cubicBezTo>
                      <a:pt x="46" y="26"/>
                      <a:pt x="46" y="28"/>
                      <a:pt x="46" y="33"/>
                    </a:cubicBezTo>
                    <a:cubicBezTo>
                      <a:pt x="46" y="32"/>
                      <a:pt x="48" y="32"/>
                      <a:pt x="49" y="32"/>
                    </a:cubicBezTo>
                    <a:cubicBezTo>
                      <a:pt x="49" y="34"/>
                      <a:pt x="46" y="35"/>
                      <a:pt x="46" y="36"/>
                    </a:cubicBezTo>
                    <a:cubicBezTo>
                      <a:pt x="46" y="37"/>
                      <a:pt x="48" y="39"/>
                      <a:pt x="48" y="41"/>
                    </a:cubicBezTo>
                    <a:cubicBezTo>
                      <a:pt x="51" y="41"/>
                      <a:pt x="50" y="40"/>
                      <a:pt x="52" y="39"/>
                    </a:cubicBezTo>
                    <a:cubicBezTo>
                      <a:pt x="52" y="42"/>
                      <a:pt x="54" y="42"/>
                      <a:pt x="54" y="45"/>
                    </a:cubicBezTo>
                    <a:cubicBezTo>
                      <a:pt x="54" y="48"/>
                      <a:pt x="52" y="52"/>
                      <a:pt x="49" y="52"/>
                    </a:cubicBezTo>
                    <a:cubicBezTo>
                      <a:pt x="47" y="52"/>
                      <a:pt x="47" y="49"/>
                      <a:pt x="47" y="48"/>
                    </a:cubicBezTo>
                    <a:cubicBezTo>
                      <a:pt x="46" y="48"/>
                      <a:pt x="45" y="48"/>
                      <a:pt x="44" y="48"/>
                    </a:cubicBezTo>
                    <a:cubicBezTo>
                      <a:pt x="42" y="48"/>
                      <a:pt x="44" y="42"/>
                      <a:pt x="41" y="40"/>
                    </a:cubicBezTo>
                    <a:cubicBezTo>
                      <a:pt x="39" y="43"/>
                      <a:pt x="37" y="48"/>
                      <a:pt x="33" y="48"/>
                    </a:cubicBezTo>
                    <a:cubicBezTo>
                      <a:pt x="33" y="48"/>
                      <a:pt x="31" y="48"/>
                      <a:pt x="31" y="48"/>
                    </a:cubicBezTo>
                    <a:cubicBezTo>
                      <a:pt x="31" y="45"/>
                      <a:pt x="34" y="45"/>
                      <a:pt x="35" y="43"/>
                    </a:cubicBezTo>
                    <a:cubicBezTo>
                      <a:pt x="32" y="43"/>
                      <a:pt x="28" y="45"/>
                      <a:pt x="26" y="42"/>
                    </a:cubicBezTo>
                    <a:cubicBezTo>
                      <a:pt x="24" y="43"/>
                      <a:pt x="23" y="43"/>
                      <a:pt x="21" y="43"/>
                    </a:cubicBezTo>
                    <a:cubicBezTo>
                      <a:pt x="17" y="43"/>
                      <a:pt x="15" y="41"/>
                      <a:pt x="12" y="41"/>
                    </a:cubicBezTo>
                    <a:cubicBezTo>
                      <a:pt x="8" y="41"/>
                      <a:pt x="7" y="43"/>
                      <a:pt x="3"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4" name="Freeform 145">
                <a:extLst>
                  <a:ext uri="{FF2B5EF4-FFF2-40B4-BE49-F238E27FC236}">
                    <a16:creationId xmlns:a16="http://schemas.microsoft.com/office/drawing/2014/main" id="{9356074D-F343-4C96-997F-7AE456E33DD2}"/>
                  </a:ext>
                </a:extLst>
              </p:cNvPr>
              <p:cNvSpPr>
                <a:spLocks/>
              </p:cNvSpPr>
              <p:nvPr/>
            </p:nvSpPr>
            <p:spPr bwMode="auto">
              <a:xfrm>
                <a:off x="2043076" y="2427639"/>
                <a:ext cx="801764" cy="537813"/>
              </a:xfrm>
              <a:custGeom>
                <a:avLst/>
                <a:gdLst>
                  <a:gd name="T0" fmla="*/ 163 w 328"/>
                  <a:gd name="T1" fmla="*/ 64 h 220"/>
                  <a:gd name="T2" fmla="*/ 160 w 328"/>
                  <a:gd name="T3" fmla="*/ 92 h 220"/>
                  <a:gd name="T4" fmla="*/ 163 w 328"/>
                  <a:gd name="T5" fmla="*/ 105 h 220"/>
                  <a:gd name="T6" fmla="*/ 183 w 328"/>
                  <a:gd name="T7" fmla="*/ 125 h 220"/>
                  <a:gd name="T8" fmla="*/ 203 w 328"/>
                  <a:gd name="T9" fmla="*/ 125 h 220"/>
                  <a:gd name="T10" fmla="*/ 213 w 328"/>
                  <a:gd name="T11" fmla="*/ 122 h 220"/>
                  <a:gd name="T12" fmla="*/ 236 w 328"/>
                  <a:gd name="T13" fmla="*/ 99 h 220"/>
                  <a:gd name="T14" fmla="*/ 249 w 328"/>
                  <a:gd name="T15" fmla="*/ 101 h 220"/>
                  <a:gd name="T16" fmla="*/ 244 w 328"/>
                  <a:gd name="T17" fmla="*/ 118 h 220"/>
                  <a:gd name="T18" fmla="*/ 240 w 328"/>
                  <a:gd name="T19" fmla="*/ 125 h 220"/>
                  <a:gd name="T20" fmla="*/ 238 w 328"/>
                  <a:gd name="T21" fmla="*/ 139 h 220"/>
                  <a:gd name="T22" fmla="*/ 233 w 328"/>
                  <a:gd name="T23" fmla="*/ 146 h 220"/>
                  <a:gd name="T24" fmla="*/ 263 w 328"/>
                  <a:gd name="T25" fmla="*/ 148 h 220"/>
                  <a:gd name="T26" fmla="*/ 277 w 328"/>
                  <a:gd name="T27" fmla="*/ 158 h 220"/>
                  <a:gd name="T28" fmla="*/ 275 w 328"/>
                  <a:gd name="T29" fmla="*/ 188 h 220"/>
                  <a:gd name="T30" fmla="*/ 294 w 328"/>
                  <a:gd name="T31" fmla="*/ 206 h 220"/>
                  <a:gd name="T32" fmla="*/ 328 w 328"/>
                  <a:gd name="T33" fmla="*/ 210 h 220"/>
                  <a:gd name="T34" fmla="*/ 318 w 328"/>
                  <a:gd name="T35" fmla="*/ 214 h 220"/>
                  <a:gd name="T36" fmla="*/ 312 w 328"/>
                  <a:gd name="T37" fmla="*/ 206 h 220"/>
                  <a:gd name="T38" fmla="*/ 304 w 328"/>
                  <a:gd name="T39" fmla="*/ 216 h 220"/>
                  <a:gd name="T40" fmla="*/ 290 w 328"/>
                  <a:gd name="T41" fmla="*/ 213 h 220"/>
                  <a:gd name="T42" fmla="*/ 280 w 328"/>
                  <a:gd name="T43" fmla="*/ 211 h 220"/>
                  <a:gd name="T44" fmla="*/ 264 w 328"/>
                  <a:gd name="T45" fmla="*/ 197 h 220"/>
                  <a:gd name="T46" fmla="*/ 261 w 328"/>
                  <a:gd name="T47" fmla="*/ 200 h 220"/>
                  <a:gd name="T48" fmla="*/ 255 w 328"/>
                  <a:gd name="T49" fmla="*/ 183 h 220"/>
                  <a:gd name="T50" fmla="*/ 242 w 328"/>
                  <a:gd name="T51" fmla="*/ 169 h 220"/>
                  <a:gd name="T52" fmla="*/ 224 w 328"/>
                  <a:gd name="T53" fmla="*/ 166 h 220"/>
                  <a:gd name="T54" fmla="*/ 191 w 328"/>
                  <a:gd name="T55" fmla="*/ 147 h 220"/>
                  <a:gd name="T56" fmla="*/ 183 w 328"/>
                  <a:gd name="T57" fmla="*/ 145 h 220"/>
                  <a:gd name="T58" fmla="*/ 167 w 328"/>
                  <a:gd name="T59" fmla="*/ 148 h 220"/>
                  <a:gd name="T60" fmla="*/ 144 w 328"/>
                  <a:gd name="T61" fmla="*/ 139 h 220"/>
                  <a:gd name="T62" fmla="*/ 127 w 328"/>
                  <a:gd name="T63" fmla="*/ 132 h 220"/>
                  <a:gd name="T64" fmla="*/ 114 w 328"/>
                  <a:gd name="T65" fmla="*/ 127 h 220"/>
                  <a:gd name="T66" fmla="*/ 97 w 328"/>
                  <a:gd name="T67" fmla="*/ 112 h 220"/>
                  <a:gd name="T68" fmla="*/ 97 w 328"/>
                  <a:gd name="T69" fmla="*/ 98 h 220"/>
                  <a:gd name="T70" fmla="*/ 67 w 328"/>
                  <a:gd name="T71" fmla="*/ 66 h 220"/>
                  <a:gd name="T72" fmla="*/ 54 w 328"/>
                  <a:gd name="T73" fmla="*/ 45 h 220"/>
                  <a:gd name="T74" fmla="*/ 41 w 328"/>
                  <a:gd name="T75" fmla="*/ 35 h 220"/>
                  <a:gd name="T76" fmla="*/ 32 w 328"/>
                  <a:gd name="T77" fmla="*/ 15 h 220"/>
                  <a:gd name="T78" fmla="*/ 18 w 328"/>
                  <a:gd name="T79" fmla="*/ 13 h 220"/>
                  <a:gd name="T80" fmla="*/ 32 w 328"/>
                  <a:gd name="T81" fmla="*/ 35 h 220"/>
                  <a:gd name="T82" fmla="*/ 48 w 328"/>
                  <a:gd name="T83" fmla="*/ 62 h 220"/>
                  <a:gd name="T84" fmla="*/ 63 w 328"/>
                  <a:gd name="T85" fmla="*/ 85 h 220"/>
                  <a:gd name="T86" fmla="*/ 56 w 328"/>
                  <a:gd name="T87" fmla="*/ 83 h 220"/>
                  <a:gd name="T88" fmla="*/ 42 w 328"/>
                  <a:gd name="T89" fmla="*/ 72 h 220"/>
                  <a:gd name="T90" fmla="*/ 34 w 328"/>
                  <a:gd name="T91" fmla="*/ 55 h 220"/>
                  <a:gd name="T92" fmla="*/ 26 w 328"/>
                  <a:gd name="T93" fmla="*/ 45 h 220"/>
                  <a:gd name="T94" fmla="*/ 7 w 328"/>
                  <a:gd name="T95" fmla="*/ 16 h 220"/>
                  <a:gd name="T96" fmla="*/ 0 w 328"/>
                  <a:gd name="T97" fmla="*/ 0 h 220"/>
                  <a:gd name="T98" fmla="*/ 50 w 328"/>
                  <a:gd name="T99" fmla="*/ 10 h 220"/>
                  <a:gd name="T100" fmla="*/ 73 w 328"/>
                  <a:gd name="T101" fmla="*/ 7 h 220"/>
                  <a:gd name="T102" fmla="*/ 99 w 328"/>
                  <a:gd name="T103" fmla="*/ 19 h 220"/>
                  <a:gd name="T104" fmla="*/ 122 w 328"/>
                  <a:gd name="T105" fmla="*/ 25 h 220"/>
                  <a:gd name="T106" fmla="*/ 162 w 328"/>
                  <a:gd name="T107" fmla="*/ 59 h 220"/>
                  <a:gd name="T108" fmla="*/ 161 w 328"/>
                  <a:gd name="T109" fmla="*/ 5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220">
                    <a:moveTo>
                      <a:pt x="162" y="60"/>
                    </a:moveTo>
                    <a:cubicBezTo>
                      <a:pt x="162" y="62"/>
                      <a:pt x="163" y="63"/>
                      <a:pt x="163" y="64"/>
                    </a:cubicBezTo>
                    <a:cubicBezTo>
                      <a:pt x="163" y="70"/>
                      <a:pt x="161" y="72"/>
                      <a:pt x="160" y="76"/>
                    </a:cubicBezTo>
                    <a:cubicBezTo>
                      <a:pt x="160" y="92"/>
                      <a:pt x="160" y="92"/>
                      <a:pt x="160" y="92"/>
                    </a:cubicBezTo>
                    <a:cubicBezTo>
                      <a:pt x="160" y="94"/>
                      <a:pt x="162" y="97"/>
                      <a:pt x="162" y="98"/>
                    </a:cubicBezTo>
                    <a:cubicBezTo>
                      <a:pt x="164" y="100"/>
                      <a:pt x="162" y="102"/>
                      <a:pt x="163" y="105"/>
                    </a:cubicBezTo>
                    <a:cubicBezTo>
                      <a:pt x="164" y="107"/>
                      <a:pt x="168" y="111"/>
                      <a:pt x="170" y="113"/>
                    </a:cubicBezTo>
                    <a:cubicBezTo>
                      <a:pt x="175" y="118"/>
                      <a:pt x="175" y="123"/>
                      <a:pt x="183" y="125"/>
                    </a:cubicBezTo>
                    <a:cubicBezTo>
                      <a:pt x="185" y="126"/>
                      <a:pt x="185" y="129"/>
                      <a:pt x="188" y="129"/>
                    </a:cubicBezTo>
                    <a:cubicBezTo>
                      <a:pt x="193" y="129"/>
                      <a:pt x="198" y="125"/>
                      <a:pt x="203" y="125"/>
                    </a:cubicBezTo>
                    <a:cubicBezTo>
                      <a:pt x="207" y="125"/>
                      <a:pt x="208" y="126"/>
                      <a:pt x="209" y="126"/>
                    </a:cubicBezTo>
                    <a:cubicBezTo>
                      <a:pt x="211" y="126"/>
                      <a:pt x="213" y="123"/>
                      <a:pt x="213" y="122"/>
                    </a:cubicBezTo>
                    <a:cubicBezTo>
                      <a:pt x="214" y="118"/>
                      <a:pt x="219" y="115"/>
                      <a:pt x="219" y="110"/>
                    </a:cubicBezTo>
                    <a:cubicBezTo>
                      <a:pt x="219" y="102"/>
                      <a:pt x="228" y="99"/>
                      <a:pt x="236" y="99"/>
                    </a:cubicBezTo>
                    <a:cubicBezTo>
                      <a:pt x="239" y="99"/>
                      <a:pt x="241" y="99"/>
                      <a:pt x="242" y="100"/>
                    </a:cubicBezTo>
                    <a:cubicBezTo>
                      <a:pt x="243" y="100"/>
                      <a:pt x="247" y="101"/>
                      <a:pt x="249" y="101"/>
                    </a:cubicBezTo>
                    <a:cubicBezTo>
                      <a:pt x="249" y="101"/>
                      <a:pt x="249" y="102"/>
                      <a:pt x="249" y="103"/>
                    </a:cubicBezTo>
                    <a:cubicBezTo>
                      <a:pt x="249" y="107"/>
                      <a:pt x="244" y="112"/>
                      <a:pt x="244" y="118"/>
                    </a:cubicBezTo>
                    <a:cubicBezTo>
                      <a:pt x="244" y="122"/>
                      <a:pt x="242" y="124"/>
                      <a:pt x="240" y="127"/>
                    </a:cubicBezTo>
                    <a:cubicBezTo>
                      <a:pt x="240" y="127"/>
                      <a:pt x="240" y="126"/>
                      <a:pt x="240" y="125"/>
                    </a:cubicBezTo>
                    <a:cubicBezTo>
                      <a:pt x="239" y="125"/>
                      <a:pt x="239" y="125"/>
                      <a:pt x="238" y="125"/>
                    </a:cubicBezTo>
                    <a:cubicBezTo>
                      <a:pt x="238" y="128"/>
                      <a:pt x="238" y="135"/>
                      <a:pt x="238" y="139"/>
                    </a:cubicBezTo>
                    <a:cubicBezTo>
                      <a:pt x="238" y="142"/>
                      <a:pt x="234" y="143"/>
                      <a:pt x="233" y="145"/>
                    </a:cubicBezTo>
                    <a:cubicBezTo>
                      <a:pt x="233" y="145"/>
                      <a:pt x="233" y="146"/>
                      <a:pt x="233" y="146"/>
                    </a:cubicBezTo>
                    <a:cubicBezTo>
                      <a:pt x="233" y="148"/>
                      <a:pt x="234" y="149"/>
                      <a:pt x="236" y="149"/>
                    </a:cubicBezTo>
                    <a:cubicBezTo>
                      <a:pt x="246" y="149"/>
                      <a:pt x="253" y="148"/>
                      <a:pt x="263" y="148"/>
                    </a:cubicBezTo>
                    <a:cubicBezTo>
                      <a:pt x="270" y="148"/>
                      <a:pt x="272" y="152"/>
                      <a:pt x="277" y="154"/>
                    </a:cubicBezTo>
                    <a:cubicBezTo>
                      <a:pt x="277" y="155"/>
                      <a:pt x="277" y="156"/>
                      <a:pt x="277" y="158"/>
                    </a:cubicBezTo>
                    <a:cubicBezTo>
                      <a:pt x="277" y="161"/>
                      <a:pt x="277" y="168"/>
                      <a:pt x="275" y="171"/>
                    </a:cubicBezTo>
                    <a:cubicBezTo>
                      <a:pt x="275" y="177"/>
                      <a:pt x="275" y="183"/>
                      <a:pt x="275" y="188"/>
                    </a:cubicBezTo>
                    <a:cubicBezTo>
                      <a:pt x="275" y="194"/>
                      <a:pt x="281" y="197"/>
                      <a:pt x="286" y="199"/>
                    </a:cubicBezTo>
                    <a:cubicBezTo>
                      <a:pt x="289" y="201"/>
                      <a:pt x="289" y="206"/>
                      <a:pt x="294" y="206"/>
                    </a:cubicBezTo>
                    <a:cubicBezTo>
                      <a:pt x="301" y="206"/>
                      <a:pt x="305" y="200"/>
                      <a:pt x="312" y="200"/>
                    </a:cubicBezTo>
                    <a:cubicBezTo>
                      <a:pt x="320" y="200"/>
                      <a:pt x="324" y="206"/>
                      <a:pt x="328" y="210"/>
                    </a:cubicBezTo>
                    <a:cubicBezTo>
                      <a:pt x="328" y="210"/>
                      <a:pt x="322" y="217"/>
                      <a:pt x="321" y="216"/>
                    </a:cubicBezTo>
                    <a:cubicBezTo>
                      <a:pt x="320" y="216"/>
                      <a:pt x="318" y="215"/>
                      <a:pt x="318" y="214"/>
                    </a:cubicBezTo>
                    <a:cubicBezTo>
                      <a:pt x="318" y="213"/>
                      <a:pt x="319" y="212"/>
                      <a:pt x="319" y="211"/>
                    </a:cubicBezTo>
                    <a:cubicBezTo>
                      <a:pt x="316" y="210"/>
                      <a:pt x="315" y="206"/>
                      <a:pt x="312" y="206"/>
                    </a:cubicBezTo>
                    <a:cubicBezTo>
                      <a:pt x="310" y="206"/>
                      <a:pt x="302" y="212"/>
                      <a:pt x="302" y="214"/>
                    </a:cubicBezTo>
                    <a:cubicBezTo>
                      <a:pt x="302" y="215"/>
                      <a:pt x="304" y="216"/>
                      <a:pt x="304" y="216"/>
                    </a:cubicBezTo>
                    <a:cubicBezTo>
                      <a:pt x="304" y="219"/>
                      <a:pt x="302" y="220"/>
                      <a:pt x="300" y="220"/>
                    </a:cubicBezTo>
                    <a:cubicBezTo>
                      <a:pt x="296" y="220"/>
                      <a:pt x="293" y="215"/>
                      <a:pt x="290" y="213"/>
                    </a:cubicBezTo>
                    <a:cubicBezTo>
                      <a:pt x="288" y="211"/>
                      <a:pt x="284" y="212"/>
                      <a:pt x="282" y="212"/>
                    </a:cubicBezTo>
                    <a:cubicBezTo>
                      <a:pt x="281" y="212"/>
                      <a:pt x="280" y="211"/>
                      <a:pt x="280" y="211"/>
                    </a:cubicBezTo>
                    <a:cubicBezTo>
                      <a:pt x="276" y="210"/>
                      <a:pt x="276" y="207"/>
                      <a:pt x="275" y="205"/>
                    </a:cubicBezTo>
                    <a:cubicBezTo>
                      <a:pt x="274" y="203"/>
                      <a:pt x="265" y="197"/>
                      <a:pt x="264" y="197"/>
                    </a:cubicBezTo>
                    <a:cubicBezTo>
                      <a:pt x="264" y="198"/>
                      <a:pt x="264" y="199"/>
                      <a:pt x="264" y="200"/>
                    </a:cubicBezTo>
                    <a:cubicBezTo>
                      <a:pt x="261" y="200"/>
                      <a:pt x="261" y="200"/>
                      <a:pt x="261" y="200"/>
                    </a:cubicBezTo>
                    <a:cubicBezTo>
                      <a:pt x="257" y="197"/>
                      <a:pt x="260" y="193"/>
                      <a:pt x="259" y="188"/>
                    </a:cubicBezTo>
                    <a:cubicBezTo>
                      <a:pt x="258" y="185"/>
                      <a:pt x="256" y="185"/>
                      <a:pt x="255" y="183"/>
                    </a:cubicBezTo>
                    <a:cubicBezTo>
                      <a:pt x="250" y="179"/>
                      <a:pt x="245" y="176"/>
                      <a:pt x="244" y="169"/>
                    </a:cubicBezTo>
                    <a:cubicBezTo>
                      <a:pt x="243" y="169"/>
                      <a:pt x="242" y="169"/>
                      <a:pt x="242" y="169"/>
                    </a:cubicBezTo>
                    <a:cubicBezTo>
                      <a:pt x="240" y="169"/>
                      <a:pt x="238" y="171"/>
                      <a:pt x="236" y="171"/>
                    </a:cubicBezTo>
                    <a:cubicBezTo>
                      <a:pt x="231" y="171"/>
                      <a:pt x="228" y="168"/>
                      <a:pt x="224" y="166"/>
                    </a:cubicBezTo>
                    <a:cubicBezTo>
                      <a:pt x="219" y="163"/>
                      <a:pt x="215" y="165"/>
                      <a:pt x="209" y="162"/>
                    </a:cubicBezTo>
                    <a:cubicBezTo>
                      <a:pt x="200" y="158"/>
                      <a:pt x="199" y="151"/>
                      <a:pt x="191" y="147"/>
                    </a:cubicBezTo>
                    <a:cubicBezTo>
                      <a:pt x="190" y="147"/>
                      <a:pt x="190" y="147"/>
                      <a:pt x="190" y="147"/>
                    </a:cubicBezTo>
                    <a:cubicBezTo>
                      <a:pt x="187" y="146"/>
                      <a:pt x="186" y="145"/>
                      <a:pt x="183" y="145"/>
                    </a:cubicBezTo>
                    <a:cubicBezTo>
                      <a:pt x="178" y="145"/>
                      <a:pt x="177" y="151"/>
                      <a:pt x="172" y="151"/>
                    </a:cubicBezTo>
                    <a:cubicBezTo>
                      <a:pt x="170" y="151"/>
                      <a:pt x="168" y="149"/>
                      <a:pt x="167" y="148"/>
                    </a:cubicBezTo>
                    <a:cubicBezTo>
                      <a:pt x="164" y="147"/>
                      <a:pt x="162" y="148"/>
                      <a:pt x="160" y="148"/>
                    </a:cubicBezTo>
                    <a:cubicBezTo>
                      <a:pt x="157" y="148"/>
                      <a:pt x="147" y="141"/>
                      <a:pt x="144" y="139"/>
                    </a:cubicBezTo>
                    <a:cubicBezTo>
                      <a:pt x="141" y="138"/>
                      <a:pt x="139" y="140"/>
                      <a:pt x="136" y="139"/>
                    </a:cubicBezTo>
                    <a:cubicBezTo>
                      <a:pt x="132" y="138"/>
                      <a:pt x="131" y="134"/>
                      <a:pt x="127" y="132"/>
                    </a:cubicBezTo>
                    <a:cubicBezTo>
                      <a:pt x="123" y="130"/>
                      <a:pt x="121" y="131"/>
                      <a:pt x="117" y="129"/>
                    </a:cubicBezTo>
                    <a:cubicBezTo>
                      <a:pt x="116" y="128"/>
                      <a:pt x="115" y="128"/>
                      <a:pt x="114" y="127"/>
                    </a:cubicBezTo>
                    <a:cubicBezTo>
                      <a:pt x="111" y="124"/>
                      <a:pt x="102" y="122"/>
                      <a:pt x="101" y="118"/>
                    </a:cubicBezTo>
                    <a:cubicBezTo>
                      <a:pt x="98" y="118"/>
                      <a:pt x="97" y="115"/>
                      <a:pt x="97" y="112"/>
                    </a:cubicBezTo>
                    <a:cubicBezTo>
                      <a:pt x="97" y="109"/>
                      <a:pt x="100" y="107"/>
                      <a:pt x="100" y="104"/>
                    </a:cubicBezTo>
                    <a:cubicBezTo>
                      <a:pt x="100" y="101"/>
                      <a:pt x="97" y="100"/>
                      <a:pt x="97" y="98"/>
                    </a:cubicBezTo>
                    <a:cubicBezTo>
                      <a:pt x="93" y="87"/>
                      <a:pt x="84" y="79"/>
                      <a:pt x="77" y="73"/>
                    </a:cubicBezTo>
                    <a:cubicBezTo>
                      <a:pt x="74" y="70"/>
                      <a:pt x="70" y="69"/>
                      <a:pt x="67" y="66"/>
                    </a:cubicBezTo>
                    <a:cubicBezTo>
                      <a:pt x="65" y="64"/>
                      <a:pt x="67" y="61"/>
                      <a:pt x="65" y="57"/>
                    </a:cubicBezTo>
                    <a:cubicBezTo>
                      <a:pt x="63" y="52"/>
                      <a:pt x="54" y="52"/>
                      <a:pt x="54" y="45"/>
                    </a:cubicBezTo>
                    <a:cubicBezTo>
                      <a:pt x="51" y="44"/>
                      <a:pt x="51" y="44"/>
                      <a:pt x="51" y="45"/>
                    </a:cubicBezTo>
                    <a:cubicBezTo>
                      <a:pt x="47" y="41"/>
                      <a:pt x="44" y="38"/>
                      <a:pt x="41" y="35"/>
                    </a:cubicBezTo>
                    <a:cubicBezTo>
                      <a:pt x="38" y="32"/>
                      <a:pt x="39" y="27"/>
                      <a:pt x="36" y="25"/>
                    </a:cubicBezTo>
                    <a:cubicBezTo>
                      <a:pt x="34" y="22"/>
                      <a:pt x="34" y="16"/>
                      <a:pt x="32" y="15"/>
                    </a:cubicBezTo>
                    <a:cubicBezTo>
                      <a:pt x="27" y="12"/>
                      <a:pt x="23" y="13"/>
                      <a:pt x="19" y="9"/>
                    </a:cubicBezTo>
                    <a:cubicBezTo>
                      <a:pt x="18" y="10"/>
                      <a:pt x="18" y="12"/>
                      <a:pt x="18" y="13"/>
                    </a:cubicBezTo>
                    <a:cubicBezTo>
                      <a:pt x="18" y="19"/>
                      <a:pt x="21" y="22"/>
                      <a:pt x="24" y="27"/>
                    </a:cubicBezTo>
                    <a:cubicBezTo>
                      <a:pt x="26" y="32"/>
                      <a:pt x="29" y="32"/>
                      <a:pt x="32" y="35"/>
                    </a:cubicBezTo>
                    <a:cubicBezTo>
                      <a:pt x="36" y="39"/>
                      <a:pt x="37" y="41"/>
                      <a:pt x="38" y="46"/>
                    </a:cubicBezTo>
                    <a:cubicBezTo>
                      <a:pt x="40" y="53"/>
                      <a:pt x="46" y="56"/>
                      <a:pt x="48" y="62"/>
                    </a:cubicBezTo>
                    <a:cubicBezTo>
                      <a:pt x="50" y="69"/>
                      <a:pt x="52" y="76"/>
                      <a:pt x="57" y="80"/>
                    </a:cubicBezTo>
                    <a:cubicBezTo>
                      <a:pt x="59" y="78"/>
                      <a:pt x="63" y="82"/>
                      <a:pt x="63" y="85"/>
                    </a:cubicBezTo>
                    <a:cubicBezTo>
                      <a:pt x="63" y="86"/>
                      <a:pt x="62" y="89"/>
                      <a:pt x="61" y="89"/>
                    </a:cubicBezTo>
                    <a:cubicBezTo>
                      <a:pt x="60" y="89"/>
                      <a:pt x="56" y="84"/>
                      <a:pt x="56" y="83"/>
                    </a:cubicBezTo>
                    <a:cubicBezTo>
                      <a:pt x="51" y="83"/>
                      <a:pt x="48" y="76"/>
                      <a:pt x="45" y="74"/>
                    </a:cubicBezTo>
                    <a:cubicBezTo>
                      <a:pt x="43" y="73"/>
                      <a:pt x="43" y="73"/>
                      <a:pt x="42" y="72"/>
                    </a:cubicBezTo>
                    <a:cubicBezTo>
                      <a:pt x="42" y="64"/>
                      <a:pt x="42" y="64"/>
                      <a:pt x="42" y="64"/>
                    </a:cubicBezTo>
                    <a:cubicBezTo>
                      <a:pt x="39" y="61"/>
                      <a:pt x="37" y="58"/>
                      <a:pt x="34" y="55"/>
                    </a:cubicBezTo>
                    <a:cubicBezTo>
                      <a:pt x="30" y="51"/>
                      <a:pt x="24" y="52"/>
                      <a:pt x="21" y="47"/>
                    </a:cubicBezTo>
                    <a:cubicBezTo>
                      <a:pt x="22" y="47"/>
                      <a:pt x="29" y="48"/>
                      <a:pt x="26" y="45"/>
                    </a:cubicBezTo>
                    <a:cubicBezTo>
                      <a:pt x="22" y="39"/>
                      <a:pt x="17" y="33"/>
                      <a:pt x="12" y="29"/>
                    </a:cubicBezTo>
                    <a:cubicBezTo>
                      <a:pt x="9" y="27"/>
                      <a:pt x="9" y="19"/>
                      <a:pt x="7" y="16"/>
                    </a:cubicBezTo>
                    <a:cubicBezTo>
                      <a:pt x="5" y="11"/>
                      <a:pt x="2" y="9"/>
                      <a:pt x="0" y="2"/>
                    </a:cubicBezTo>
                    <a:cubicBezTo>
                      <a:pt x="0" y="0"/>
                      <a:pt x="0" y="0"/>
                      <a:pt x="0" y="0"/>
                    </a:cubicBezTo>
                    <a:cubicBezTo>
                      <a:pt x="19" y="0"/>
                      <a:pt x="19" y="0"/>
                      <a:pt x="19" y="0"/>
                    </a:cubicBezTo>
                    <a:cubicBezTo>
                      <a:pt x="50" y="10"/>
                      <a:pt x="50" y="10"/>
                      <a:pt x="50" y="10"/>
                    </a:cubicBezTo>
                    <a:cubicBezTo>
                      <a:pt x="73" y="10"/>
                      <a:pt x="73" y="10"/>
                      <a:pt x="73" y="10"/>
                    </a:cubicBezTo>
                    <a:cubicBezTo>
                      <a:pt x="73" y="7"/>
                      <a:pt x="73" y="7"/>
                      <a:pt x="73" y="7"/>
                    </a:cubicBezTo>
                    <a:cubicBezTo>
                      <a:pt x="79" y="7"/>
                      <a:pt x="79" y="7"/>
                      <a:pt x="79" y="7"/>
                    </a:cubicBezTo>
                    <a:cubicBezTo>
                      <a:pt x="89" y="10"/>
                      <a:pt x="94" y="11"/>
                      <a:pt x="99" y="19"/>
                    </a:cubicBezTo>
                    <a:cubicBezTo>
                      <a:pt x="102" y="23"/>
                      <a:pt x="106" y="33"/>
                      <a:pt x="112" y="33"/>
                    </a:cubicBezTo>
                    <a:cubicBezTo>
                      <a:pt x="118" y="33"/>
                      <a:pt x="116" y="25"/>
                      <a:pt x="122" y="25"/>
                    </a:cubicBezTo>
                    <a:cubicBezTo>
                      <a:pt x="139" y="25"/>
                      <a:pt x="139" y="46"/>
                      <a:pt x="148" y="55"/>
                    </a:cubicBezTo>
                    <a:cubicBezTo>
                      <a:pt x="150" y="57"/>
                      <a:pt x="158" y="59"/>
                      <a:pt x="162" y="59"/>
                    </a:cubicBezTo>
                    <a:cubicBezTo>
                      <a:pt x="162" y="58"/>
                      <a:pt x="161" y="57"/>
                      <a:pt x="161" y="56"/>
                    </a:cubicBezTo>
                    <a:cubicBezTo>
                      <a:pt x="161" y="56"/>
                      <a:pt x="161" y="56"/>
                      <a:pt x="161" y="56"/>
                    </a:cubicBezTo>
                    <a:lnTo>
                      <a:pt x="162" y="6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5" name="Freeform 146">
                <a:extLst>
                  <a:ext uri="{FF2B5EF4-FFF2-40B4-BE49-F238E27FC236}">
                    <a16:creationId xmlns:a16="http://schemas.microsoft.com/office/drawing/2014/main" id="{453AD1ED-0E68-4E43-BF8B-13E4FC008C84}"/>
                  </a:ext>
                </a:extLst>
              </p:cNvPr>
              <p:cNvSpPr>
                <a:spLocks/>
              </p:cNvSpPr>
              <p:nvPr/>
            </p:nvSpPr>
            <p:spPr bwMode="auto">
              <a:xfrm>
                <a:off x="2746942" y="1925763"/>
                <a:ext cx="24784" cy="12392"/>
              </a:xfrm>
              <a:custGeom>
                <a:avLst/>
                <a:gdLst>
                  <a:gd name="T0" fmla="*/ 0 w 10"/>
                  <a:gd name="T1" fmla="*/ 0 h 5"/>
                  <a:gd name="T2" fmla="*/ 10 w 10"/>
                  <a:gd name="T3" fmla="*/ 5 h 5"/>
                  <a:gd name="T4" fmla="*/ 8 w 10"/>
                  <a:gd name="T5" fmla="*/ 5 h 5"/>
                  <a:gd name="T6" fmla="*/ 0 w 10"/>
                  <a:gd name="T7" fmla="*/ 2 h 5"/>
                  <a:gd name="T8" fmla="*/ 0 w 10"/>
                  <a:gd name="T9" fmla="*/ 0 h 5"/>
                </a:gdLst>
                <a:ahLst/>
                <a:cxnLst>
                  <a:cxn ang="0">
                    <a:pos x="T0" y="T1"/>
                  </a:cxn>
                  <a:cxn ang="0">
                    <a:pos x="T2" y="T3"/>
                  </a:cxn>
                  <a:cxn ang="0">
                    <a:pos x="T4" y="T5"/>
                  </a:cxn>
                  <a:cxn ang="0">
                    <a:pos x="T6" y="T7"/>
                  </a:cxn>
                  <a:cxn ang="0">
                    <a:pos x="T8" y="T9"/>
                  </a:cxn>
                </a:cxnLst>
                <a:rect l="0" t="0" r="r" b="b"/>
                <a:pathLst>
                  <a:path w="10" h="5">
                    <a:moveTo>
                      <a:pt x="0" y="0"/>
                    </a:moveTo>
                    <a:cubicBezTo>
                      <a:pt x="5" y="0"/>
                      <a:pt x="10" y="1"/>
                      <a:pt x="10" y="5"/>
                    </a:cubicBezTo>
                    <a:cubicBezTo>
                      <a:pt x="10" y="5"/>
                      <a:pt x="9" y="5"/>
                      <a:pt x="8" y="5"/>
                    </a:cubicBezTo>
                    <a:cubicBezTo>
                      <a:pt x="6" y="5"/>
                      <a:pt x="2" y="4"/>
                      <a:pt x="0" y="2"/>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6" name="Freeform 147">
                <a:extLst>
                  <a:ext uri="{FF2B5EF4-FFF2-40B4-BE49-F238E27FC236}">
                    <a16:creationId xmlns:a16="http://schemas.microsoft.com/office/drawing/2014/main" id="{FCA18515-AB1D-4A3C-B288-DE0D209E2766}"/>
                  </a:ext>
                </a:extLst>
              </p:cNvPr>
              <p:cNvSpPr>
                <a:spLocks/>
              </p:cNvSpPr>
              <p:nvPr/>
            </p:nvSpPr>
            <p:spPr bwMode="auto">
              <a:xfrm>
                <a:off x="1820019" y="1991440"/>
                <a:ext cx="92940" cy="60721"/>
              </a:xfrm>
              <a:custGeom>
                <a:avLst/>
                <a:gdLst>
                  <a:gd name="T0" fmla="*/ 0 w 38"/>
                  <a:gd name="T1" fmla="*/ 2 h 25"/>
                  <a:gd name="T2" fmla="*/ 4 w 38"/>
                  <a:gd name="T3" fmla="*/ 0 h 25"/>
                  <a:gd name="T4" fmla="*/ 12 w 38"/>
                  <a:gd name="T5" fmla="*/ 4 h 25"/>
                  <a:gd name="T6" fmla="*/ 38 w 38"/>
                  <a:gd name="T7" fmla="*/ 23 h 25"/>
                  <a:gd name="T8" fmla="*/ 38 w 38"/>
                  <a:gd name="T9" fmla="*/ 25 h 25"/>
                  <a:gd name="T10" fmla="*/ 36 w 38"/>
                  <a:gd name="T11" fmla="*/ 25 h 25"/>
                  <a:gd name="T12" fmla="*/ 15 w 38"/>
                  <a:gd name="T13" fmla="*/ 15 h 25"/>
                  <a:gd name="T14" fmla="*/ 18 w 38"/>
                  <a:gd name="T15" fmla="*/ 12 h 25"/>
                  <a:gd name="T16" fmla="*/ 3 w 38"/>
                  <a:gd name="T17" fmla="*/ 6 h 25"/>
                  <a:gd name="T18" fmla="*/ 5 w 38"/>
                  <a:gd name="T19" fmla="*/ 3 h 25"/>
                  <a:gd name="T20" fmla="*/ 1 w 38"/>
                  <a:gd name="T21" fmla="*/ 2 h 25"/>
                  <a:gd name="T22" fmla="*/ 0 w 38"/>
                  <a:gd name="T2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5">
                    <a:moveTo>
                      <a:pt x="0" y="2"/>
                    </a:moveTo>
                    <a:cubicBezTo>
                      <a:pt x="1" y="1"/>
                      <a:pt x="3" y="0"/>
                      <a:pt x="4" y="0"/>
                    </a:cubicBezTo>
                    <a:cubicBezTo>
                      <a:pt x="7" y="0"/>
                      <a:pt x="10" y="4"/>
                      <a:pt x="12" y="4"/>
                    </a:cubicBezTo>
                    <a:cubicBezTo>
                      <a:pt x="24" y="8"/>
                      <a:pt x="31" y="15"/>
                      <a:pt x="38" y="23"/>
                    </a:cubicBezTo>
                    <a:cubicBezTo>
                      <a:pt x="38" y="25"/>
                      <a:pt x="38" y="25"/>
                      <a:pt x="38" y="25"/>
                    </a:cubicBezTo>
                    <a:cubicBezTo>
                      <a:pt x="38" y="25"/>
                      <a:pt x="37" y="25"/>
                      <a:pt x="36" y="25"/>
                    </a:cubicBezTo>
                    <a:cubicBezTo>
                      <a:pt x="29" y="25"/>
                      <a:pt x="19" y="18"/>
                      <a:pt x="15" y="15"/>
                    </a:cubicBezTo>
                    <a:cubicBezTo>
                      <a:pt x="15" y="13"/>
                      <a:pt x="17" y="13"/>
                      <a:pt x="18" y="12"/>
                    </a:cubicBezTo>
                    <a:cubicBezTo>
                      <a:pt x="12" y="12"/>
                      <a:pt x="4" y="9"/>
                      <a:pt x="3" y="6"/>
                    </a:cubicBezTo>
                    <a:cubicBezTo>
                      <a:pt x="4" y="5"/>
                      <a:pt x="5" y="4"/>
                      <a:pt x="5" y="3"/>
                    </a:cubicBezTo>
                    <a:cubicBezTo>
                      <a:pt x="4" y="3"/>
                      <a:pt x="1" y="2"/>
                      <a:pt x="1" y="2"/>
                    </a:cubicBezTo>
                    <a:lnTo>
                      <a:pt x="0"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7" name="Freeform 148">
                <a:extLst>
                  <a:ext uri="{FF2B5EF4-FFF2-40B4-BE49-F238E27FC236}">
                    <a16:creationId xmlns:a16="http://schemas.microsoft.com/office/drawing/2014/main" id="{59060248-BA90-4B61-BFC3-332FE8DE2EBE}"/>
                  </a:ext>
                </a:extLst>
              </p:cNvPr>
              <p:cNvSpPr>
                <a:spLocks/>
              </p:cNvSpPr>
              <p:nvPr/>
            </p:nvSpPr>
            <p:spPr bwMode="auto">
              <a:xfrm>
                <a:off x="1727079" y="1903457"/>
                <a:ext cx="32219" cy="48329"/>
              </a:xfrm>
              <a:custGeom>
                <a:avLst/>
                <a:gdLst>
                  <a:gd name="T0" fmla="*/ 3 w 13"/>
                  <a:gd name="T1" fmla="*/ 8 h 20"/>
                  <a:gd name="T2" fmla="*/ 0 w 13"/>
                  <a:gd name="T3" fmla="*/ 3 h 20"/>
                  <a:gd name="T4" fmla="*/ 0 w 13"/>
                  <a:gd name="T5" fmla="*/ 0 h 20"/>
                  <a:gd name="T6" fmla="*/ 6 w 13"/>
                  <a:gd name="T7" fmla="*/ 2 h 20"/>
                  <a:gd name="T8" fmla="*/ 4 w 13"/>
                  <a:gd name="T9" fmla="*/ 6 h 20"/>
                  <a:gd name="T10" fmla="*/ 8 w 13"/>
                  <a:gd name="T11" fmla="*/ 2 h 20"/>
                  <a:gd name="T12" fmla="*/ 8 w 13"/>
                  <a:gd name="T13" fmla="*/ 8 h 20"/>
                  <a:gd name="T14" fmla="*/ 10 w 13"/>
                  <a:gd name="T15" fmla="*/ 12 h 20"/>
                  <a:gd name="T16" fmla="*/ 8 w 13"/>
                  <a:gd name="T17" fmla="*/ 15 h 20"/>
                  <a:gd name="T18" fmla="*/ 10 w 13"/>
                  <a:gd name="T19" fmla="*/ 20 h 20"/>
                  <a:gd name="T20" fmla="*/ 6 w 13"/>
                  <a:gd name="T21" fmla="*/ 15 h 20"/>
                  <a:gd name="T22" fmla="*/ 8 w 13"/>
                  <a:gd name="T23" fmla="*/ 11 h 20"/>
                  <a:gd name="T24" fmla="*/ 3 w 13"/>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3" y="8"/>
                    </a:moveTo>
                    <a:cubicBezTo>
                      <a:pt x="2" y="8"/>
                      <a:pt x="1" y="4"/>
                      <a:pt x="0" y="3"/>
                    </a:cubicBezTo>
                    <a:cubicBezTo>
                      <a:pt x="0" y="0"/>
                      <a:pt x="0" y="0"/>
                      <a:pt x="0" y="0"/>
                    </a:cubicBezTo>
                    <a:cubicBezTo>
                      <a:pt x="2" y="0"/>
                      <a:pt x="4" y="2"/>
                      <a:pt x="6" y="2"/>
                    </a:cubicBezTo>
                    <a:cubicBezTo>
                      <a:pt x="6" y="3"/>
                      <a:pt x="3" y="6"/>
                      <a:pt x="4" y="6"/>
                    </a:cubicBezTo>
                    <a:cubicBezTo>
                      <a:pt x="6" y="6"/>
                      <a:pt x="8" y="3"/>
                      <a:pt x="8" y="2"/>
                    </a:cubicBezTo>
                    <a:cubicBezTo>
                      <a:pt x="9" y="4"/>
                      <a:pt x="8" y="5"/>
                      <a:pt x="8" y="8"/>
                    </a:cubicBezTo>
                    <a:cubicBezTo>
                      <a:pt x="8" y="10"/>
                      <a:pt x="10" y="10"/>
                      <a:pt x="10" y="12"/>
                    </a:cubicBezTo>
                    <a:cubicBezTo>
                      <a:pt x="10" y="13"/>
                      <a:pt x="8" y="13"/>
                      <a:pt x="8" y="15"/>
                    </a:cubicBezTo>
                    <a:cubicBezTo>
                      <a:pt x="8" y="16"/>
                      <a:pt x="13" y="20"/>
                      <a:pt x="10" y="20"/>
                    </a:cubicBezTo>
                    <a:cubicBezTo>
                      <a:pt x="8" y="20"/>
                      <a:pt x="6" y="17"/>
                      <a:pt x="6" y="15"/>
                    </a:cubicBezTo>
                    <a:cubicBezTo>
                      <a:pt x="6" y="13"/>
                      <a:pt x="8" y="12"/>
                      <a:pt x="8" y="11"/>
                    </a:cubicBezTo>
                    <a:cubicBezTo>
                      <a:pt x="5" y="11"/>
                      <a:pt x="5" y="8"/>
                      <a:pt x="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8" name="Freeform 149">
                <a:extLst>
                  <a:ext uri="{FF2B5EF4-FFF2-40B4-BE49-F238E27FC236}">
                    <a16:creationId xmlns:a16="http://schemas.microsoft.com/office/drawing/2014/main" id="{0AD90624-9918-4437-A339-FC9C5B5000B7}"/>
                  </a:ext>
                </a:extLst>
              </p:cNvPr>
              <p:cNvSpPr>
                <a:spLocks/>
              </p:cNvSpPr>
              <p:nvPr/>
            </p:nvSpPr>
            <p:spPr bwMode="auto">
              <a:xfrm>
                <a:off x="1297076" y="1798125"/>
                <a:ext cx="42133" cy="27262"/>
              </a:xfrm>
              <a:custGeom>
                <a:avLst/>
                <a:gdLst>
                  <a:gd name="T0" fmla="*/ 14 w 17"/>
                  <a:gd name="T1" fmla="*/ 0 h 11"/>
                  <a:gd name="T2" fmla="*/ 17 w 17"/>
                  <a:gd name="T3" fmla="*/ 0 h 11"/>
                  <a:gd name="T4" fmla="*/ 17 w 17"/>
                  <a:gd name="T5" fmla="*/ 3 h 11"/>
                  <a:gd name="T6" fmla="*/ 6 w 17"/>
                  <a:gd name="T7" fmla="*/ 11 h 11"/>
                  <a:gd name="T8" fmla="*/ 0 w 17"/>
                  <a:gd name="T9" fmla="*/ 8 h 11"/>
                  <a:gd name="T10" fmla="*/ 0 w 17"/>
                  <a:gd name="T11" fmla="*/ 4 h 11"/>
                  <a:gd name="T12" fmla="*/ 14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4" y="0"/>
                    </a:moveTo>
                    <a:cubicBezTo>
                      <a:pt x="16" y="0"/>
                      <a:pt x="16" y="0"/>
                      <a:pt x="17" y="0"/>
                    </a:cubicBezTo>
                    <a:cubicBezTo>
                      <a:pt x="17" y="3"/>
                      <a:pt x="17" y="3"/>
                      <a:pt x="17" y="3"/>
                    </a:cubicBezTo>
                    <a:cubicBezTo>
                      <a:pt x="12" y="6"/>
                      <a:pt x="11" y="8"/>
                      <a:pt x="6" y="11"/>
                    </a:cubicBezTo>
                    <a:cubicBezTo>
                      <a:pt x="4" y="9"/>
                      <a:pt x="2" y="9"/>
                      <a:pt x="0" y="8"/>
                    </a:cubicBezTo>
                    <a:cubicBezTo>
                      <a:pt x="0" y="4"/>
                      <a:pt x="0" y="4"/>
                      <a:pt x="0" y="4"/>
                    </a:cubicBezTo>
                    <a:cubicBezTo>
                      <a:pt x="5" y="3"/>
                      <a:pt x="9" y="0"/>
                      <a:pt x="1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9" name="Freeform 167">
                <a:extLst>
                  <a:ext uri="{FF2B5EF4-FFF2-40B4-BE49-F238E27FC236}">
                    <a16:creationId xmlns:a16="http://schemas.microsoft.com/office/drawing/2014/main" id="{AE0BED19-920B-4E7F-94D7-6187CE53330D}"/>
                  </a:ext>
                </a:extLst>
              </p:cNvPr>
              <p:cNvSpPr>
                <a:spLocks/>
              </p:cNvSpPr>
              <p:nvPr/>
            </p:nvSpPr>
            <p:spPr bwMode="auto">
              <a:xfrm>
                <a:off x="3098875" y="2008789"/>
                <a:ext cx="52046" cy="24784"/>
              </a:xfrm>
              <a:custGeom>
                <a:avLst/>
                <a:gdLst>
                  <a:gd name="T0" fmla="*/ 17 w 21"/>
                  <a:gd name="T1" fmla="*/ 10 h 10"/>
                  <a:gd name="T2" fmla="*/ 21 w 21"/>
                  <a:gd name="T3" fmla="*/ 9 h 10"/>
                  <a:gd name="T4" fmla="*/ 0 w 21"/>
                  <a:gd name="T5" fmla="*/ 2 h 10"/>
                  <a:gd name="T6" fmla="*/ 17 w 21"/>
                  <a:gd name="T7" fmla="*/ 10 h 10"/>
                </a:gdLst>
                <a:ahLst/>
                <a:cxnLst>
                  <a:cxn ang="0">
                    <a:pos x="T0" y="T1"/>
                  </a:cxn>
                  <a:cxn ang="0">
                    <a:pos x="T2" y="T3"/>
                  </a:cxn>
                  <a:cxn ang="0">
                    <a:pos x="T4" y="T5"/>
                  </a:cxn>
                  <a:cxn ang="0">
                    <a:pos x="T6" y="T7"/>
                  </a:cxn>
                </a:cxnLst>
                <a:rect l="0" t="0" r="r" b="b"/>
                <a:pathLst>
                  <a:path w="21" h="10">
                    <a:moveTo>
                      <a:pt x="17" y="10"/>
                    </a:moveTo>
                    <a:cubicBezTo>
                      <a:pt x="19" y="10"/>
                      <a:pt x="20" y="10"/>
                      <a:pt x="21" y="9"/>
                    </a:cubicBezTo>
                    <a:cubicBezTo>
                      <a:pt x="15" y="5"/>
                      <a:pt x="9" y="0"/>
                      <a:pt x="0" y="2"/>
                    </a:cubicBezTo>
                    <a:cubicBezTo>
                      <a:pt x="4" y="4"/>
                      <a:pt x="12" y="10"/>
                      <a:pt x="17"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0" name="Freeform 168">
                <a:extLst>
                  <a:ext uri="{FF2B5EF4-FFF2-40B4-BE49-F238E27FC236}">
                    <a16:creationId xmlns:a16="http://schemas.microsoft.com/office/drawing/2014/main" id="{64E7D68E-A476-495A-B15D-45303A10FC96}"/>
                  </a:ext>
                </a:extLst>
              </p:cNvPr>
              <p:cNvSpPr>
                <a:spLocks/>
              </p:cNvSpPr>
              <p:nvPr/>
            </p:nvSpPr>
            <p:spPr bwMode="auto">
              <a:xfrm>
                <a:off x="3103832" y="2089338"/>
                <a:ext cx="39654" cy="22306"/>
              </a:xfrm>
              <a:custGeom>
                <a:avLst/>
                <a:gdLst>
                  <a:gd name="T0" fmla="*/ 1 w 16"/>
                  <a:gd name="T1" fmla="*/ 0 h 9"/>
                  <a:gd name="T2" fmla="*/ 7 w 16"/>
                  <a:gd name="T3" fmla="*/ 4 h 9"/>
                  <a:gd name="T4" fmla="*/ 16 w 16"/>
                  <a:gd name="T5" fmla="*/ 4 h 9"/>
                  <a:gd name="T6" fmla="*/ 16 w 16"/>
                  <a:gd name="T7" fmla="*/ 6 h 9"/>
                  <a:gd name="T8" fmla="*/ 13 w 16"/>
                  <a:gd name="T9" fmla="*/ 9 h 9"/>
                  <a:gd name="T10" fmla="*/ 0 w 16"/>
                  <a:gd name="T11" fmla="*/ 2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2" y="3"/>
                      <a:pt x="5" y="4"/>
                      <a:pt x="7" y="4"/>
                    </a:cubicBezTo>
                    <a:cubicBezTo>
                      <a:pt x="16" y="4"/>
                      <a:pt x="16" y="4"/>
                      <a:pt x="16" y="4"/>
                    </a:cubicBezTo>
                    <a:cubicBezTo>
                      <a:pt x="16" y="5"/>
                      <a:pt x="16" y="6"/>
                      <a:pt x="16" y="6"/>
                    </a:cubicBezTo>
                    <a:cubicBezTo>
                      <a:pt x="16" y="8"/>
                      <a:pt x="13" y="9"/>
                      <a:pt x="13" y="9"/>
                    </a:cubicBezTo>
                    <a:cubicBezTo>
                      <a:pt x="11" y="9"/>
                      <a:pt x="0" y="4"/>
                      <a:pt x="0" y="2"/>
                    </a:cubicBezTo>
                    <a:cubicBezTo>
                      <a:pt x="0" y="1"/>
                      <a:pt x="0"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1" name="Freeform 169">
                <a:extLst>
                  <a:ext uri="{FF2B5EF4-FFF2-40B4-BE49-F238E27FC236}">
                    <a16:creationId xmlns:a16="http://schemas.microsoft.com/office/drawing/2014/main" id="{B1132BB9-9503-4B10-9589-23550A4600CE}"/>
                  </a:ext>
                </a:extLst>
              </p:cNvPr>
              <p:cNvSpPr>
                <a:spLocks/>
              </p:cNvSpPr>
              <p:nvPr/>
            </p:nvSpPr>
            <p:spPr bwMode="auto">
              <a:xfrm>
                <a:off x="3160835" y="2089338"/>
                <a:ext cx="27262" cy="32219"/>
              </a:xfrm>
              <a:custGeom>
                <a:avLst/>
                <a:gdLst>
                  <a:gd name="T0" fmla="*/ 11 w 11"/>
                  <a:gd name="T1" fmla="*/ 7 h 13"/>
                  <a:gd name="T2" fmla="*/ 11 w 11"/>
                  <a:gd name="T3" fmla="*/ 9 h 13"/>
                  <a:gd name="T4" fmla="*/ 5 w 11"/>
                  <a:gd name="T5" fmla="*/ 13 h 13"/>
                  <a:gd name="T6" fmla="*/ 0 w 11"/>
                  <a:gd name="T7" fmla="*/ 10 h 13"/>
                  <a:gd name="T8" fmla="*/ 7 w 11"/>
                  <a:gd name="T9" fmla="*/ 0 h 13"/>
                  <a:gd name="T10" fmla="*/ 9 w 11"/>
                  <a:gd name="T11" fmla="*/ 3 h 13"/>
                  <a:gd name="T12" fmla="*/ 11 w 11"/>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7"/>
                    </a:moveTo>
                    <a:cubicBezTo>
                      <a:pt x="11" y="8"/>
                      <a:pt x="11" y="9"/>
                      <a:pt x="11" y="9"/>
                    </a:cubicBezTo>
                    <a:cubicBezTo>
                      <a:pt x="11" y="11"/>
                      <a:pt x="8" y="13"/>
                      <a:pt x="5" y="13"/>
                    </a:cubicBezTo>
                    <a:cubicBezTo>
                      <a:pt x="2" y="13"/>
                      <a:pt x="0" y="12"/>
                      <a:pt x="0" y="10"/>
                    </a:cubicBezTo>
                    <a:cubicBezTo>
                      <a:pt x="0" y="8"/>
                      <a:pt x="4" y="1"/>
                      <a:pt x="7" y="0"/>
                    </a:cubicBezTo>
                    <a:cubicBezTo>
                      <a:pt x="7" y="1"/>
                      <a:pt x="9" y="2"/>
                      <a:pt x="9" y="3"/>
                    </a:cubicBezTo>
                    <a:cubicBezTo>
                      <a:pt x="9" y="6"/>
                      <a:pt x="4" y="7"/>
                      <a:pt x="11"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2" name="Freeform 170">
                <a:extLst>
                  <a:ext uri="{FF2B5EF4-FFF2-40B4-BE49-F238E27FC236}">
                    <a16:creationId xmlns:a16="http://schemas.microsoft.com/office/drawing/2014/main" id="{F3C5932D-3F97-4D0D-A2AF-1515BDBFF914}"/>
                  </a:ext>
                </a:extLst>
              </p:cNvPr>
              <p:cNvSpPr>
                <a:spLocks/>
              </p:cNvSpPr>
              <p:nvPr/>
            </p:nvSpPr>
            <p:spPr bwMode="auto">
              <a:xfrm>
                <a:off x="1047997" y="1722534"/>
                <a:ext cx="32219" cy="14870"/>
              </a:xfrm>
              <a:custGeom>
                <a:avLst/>
                <a:gdLst>
                  <a:gd name="T0" fmla="*/ 4 w 13"/>
                  <a:gd name="T1" fmla="*/ 3 h 6"/>
                  <a:gd name="T2" fmla="*/ 8 w 13"/>
                  <a:gd name="T3" fmla="*/ 1 h 6"/>
                  <a:gd name="T4" fmla="*/ 13 w 13"/>
                  <a:gd name="T5" fmla="*/ 6 h 6"/>
                  <a:gd name="T6" fmla="*/ 3 w 13"/>
                  <a:gd name="T7" fmla="*/ 6 h 6"/>
                  <a:gd name="T8" fmla="*/ 0 w 13"/>
                  <a:gd name="T9" fmla="*/ 3 h 6"/>
                  <a:gd name="T10" fmla="*/ 4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4" y="3"/>
                    </a:moveTo>
                    <a:cubicBezTo>
                      <a:pt x="5" y="0"/>
                      <a:pt x="6" y="1"/>
                      <a:pt x="8" y="1"/>
                    </a:cubicBezTo>
                    <a:cubicBezTo>
                      <a:pt x="12" y="1"/>
                      <a:pt x="12" y="3"/>
                      <a:pt x="13" y="6"/>
                    </a:cubicBezTo>
                    <a:cubicBezTo>
                      <a:pt x="3" y="6"/>
                      <a:pt x="3" y="6"/>
                      <a:pt x="3" y="6"/>
                    </a:cubicBezTo>
                    <a:cubicBezTo>
                      <a:pt x="2" y="5"/>
                      <a:pt x="0" y="4"/>
                      <a:pt x="0" y="3"/>
                    </a:cubicBezTo>
                    <a:lnTo>
                      <a:pt x="4"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sp>
        <p:nvSpPr>
          <p:cNvPr id="214" name="Rectangle 213">
            <a:extLst>
              <a:ext uri="{FF2B5EF4-FFF2-40B4-BE49-F238E27FC236}">
                <a16:creationId xmlns:a16="http://schemas.microsoft.com/office/drawing/2014/main" id="{6221BD08-11C8-4B6D-88AC-3F9408ADD614}"/>
              </a:ext>
            </a:extLst>
          </p:cNvPr>
          <p:cNvSpPr/>
          <p:nvPr/>
        </p:nvSpPr>
        <p:spPr>
          <a:xfrm>
            <a:off x="2028011" y="4389400"/>
            <a:ext cx="5471399" cy="48499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50%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217" name="Rectangle 216">
            <a:extLst>
              <a:ext uri="{FF2B5EF4-FFF2-40B4-BE49-F238E27FC236}">
                <a16:creationId xmlns:a16="http://schemas.microsoft.com/office/drawing/2014/main" id="{98396FE3-5C06-4267-B6CC-EEEDA5278CB6}"/>
              </a:ext>
            </a:extLst>
          </p:cNvPr>
          <p:cNvSpPr/>
          <p:nvPr/>
        </p:nvSpPr>
        <p:spPr>
          <a:xfrm>
            <a:off x="2028011" y="9469349"/>
            <a:ext cx="5471399" cy="48499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30%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209" name="Rectangle 208">
            <a:extLst>
              <a:ext uri="{FF2B5EF4-FFF2-40B4-BE49-F238E27FC236}">
                <a16:creationId xmlns:a16="http://schemas.microsoft.com/office/drawing/2014/main" id="{AB5C26BB-B1A0-4660-B51C-EB6B877D27F8}"/>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WORLD MAP</a:t>
            </a:r>
          </a:p>
        </p:txBody>
      </p:sp>
      <p:sp>
        <p:nvSpPr>
          <p:cNvPr id="210" name="Freeform: Shape 209">
            <a:extLst>
              <a:ext uri="{FF2B5EF4-FFF2-40B4-BE49-F238E27FC236}">
                <a16:creationId xmlns:a16="http://schemas.microsoft.com/office/drawing/2014/main" id="{BF12D3BE-53CE-4131-9F2F-1DA46B78B7E4}"/>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510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22</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927890" y="3249556"/>
            <a:ext cx="10157256" cy="2464777"/>
          </a:xfrm>
          <a:prstGeom prst="rect">
            <a:avLst/>
          </a:prstGeom>
        </p:spPr>
        <p:txBody>
          <a:bodyPr wrap="square">
            <a:spAutoFit/>
          </a:bodyPr>
          <a:lstStyle/>
          <a:p>
            <a:pPr>
              <a:lnSpc>
                <a:spcPct val="80000"/>
              </a:lnSpc>
            </a:pPr>
            <a:r>
              <a:rPr lang="en-US" sz="9600" b="1" dirty="0">
                <a:solidFill>
                  <a:schemeClr val="accent5"/>
                </a:solidFill>
              </a:rPr>
              <a:t>UNITED </a:t>
            </a:r>
            <a:br>
              <a:rPr lang="en-US" sz="9600" b="1" dirty="0">
                <a:solidFill>
                  <a:schemeClr val="accent5"/>
                </a:solidFill>
              </a:rPr>
            </a:br>
            <a:r>
              <a:rPr lang="en-US" sz="9600" b="1" dirty="0">
                <a:solidFill>
                  <a:schemeClr val="accent5"/>
                </a:solidFill>
              </a:rPr>
              <a:t>STATES MAP</a:t>
            </a:r>
          </a:p>
        </p:txBody>
      </p:sp>
      <p:grpSp>
        <p:nvGrpSpPr>
          <p:cNvPr id="213" name="Group 11">
            <a:extLst>
              <a:ext uri="{FF2B5EF4-FFF2-40B4-BE49-F238E27FC236}">
                <a16:creationId xmlns:a16="http://schemas.microsoft.com/office/drawing/2014/main" id="{C021990B-9A9E-41DA-B716-C8FA24229186}"/>
              </a:ext>
            </a:extLst>
          </p:cNvPr>
          <p:cNvGrpSpPr/>
          <p:nvPr/>
        </p:nvGrpSpPr>
        <p:grpSpPr>
          <a:xfrm>
            <a:off x="12015963" y="2723154"/>
            <a:ext cx="17244837" cy="11363774"/>
            <a:chOff x="5157992" y="1665629"/>
            <a:chExt cx="2936367" cy="1919171"/>
          </a:xfrm>
          <a:solidFill>
            <a:schemeClr val="bg1">
              <a:lumMod val="85000"/>
            </a:schemeClr>
          </a:solidFill>
        </p:grpSpPr>
        <p:sp>
          <p:nvSpPr>
            <p:cNvPr id="214" name="Freeform 5">
              <a:extLst>
                <a:ext uri="{FF2B5EF4-FFF2-40B4-BE49-F238E27FC236}">
                  <a16:creationId xmlns:a16="http://schemas.microsoft.com/office/drawing/2014/main" id="{37C7BC27-C019-4B75-88E1-BF25DD9D723A}"/>
                </a:ext>
              </a:extLst>
            </p:cNvPr>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5" name="Freeform 6">
              <a:extLst>
                <a:ext uri="{FF2B5EF4-FFF2-40B4-BE49-F238E27FC236}">
                  <a16:creationId xmlns:a16="http://schemas.microsoft.com/office/drawing/2014/main" id="{DDDC8C15-BCC1-4AE2-BE22-632BD75603B2}"/>
                </a:ext>
              </a:extLst>
            </p:cNvPr>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6" name="Freeform 7">
              <a:extLst>
                <a:ext uri="{FF2B5EF4-FFF2-40B4-BE49-F238E27FC236}">
                  <a16:creationId xmlns:a16="http://schemas.microsoft.com/office/drawing/2014/main" id="{C1C1C7F0-9CC8-4422-9FCE-6AC6D613997C}"/>
                </a:ext>
              </a:extLst>
            </p:cNvPr>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7" name="Freeform 8">
              <a:extLst>
                <a:ext uri="{FF2B5EF4-FFF2-40B4-BE49-F238E27FC236}">
                  <a16:creationId xmlns:a16="http://schemas.microsoft.com/office/drawing/2014/main" id="{54E6B6FE-C910-49AC-A374-04B02197BDE6}"/>
                </a:ext>
              </a:extLst>
            </p:cNvPr>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8" name="Freeform 9">
              <a:extLst>
                <a:ext uri="{FF2B5EF4-FFF2-40B4-BE49-F238E27FC236}">
                  <a16:creationId xmlns:a16="http://schemas.microsoft.com/office/drawing/2014/main" id="{7A3B33E9-497D-494D-B251-B9500477B7D4}"/>
                </a:ext>
              </a:extLst>
            </p:cNvPr>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9" name="Freeform 10">
              <a:extLst>
                <a:ext uri="{FF2B5EF4-FFF2-40B4-BE49-F238E27FC236}">
                  <a16:creationId xmlns:a16="http://schemas.microsoft.com/office/drawing/2014/main" id="{5AC19208-FB61-4B29-8CF7-E542BC145500}"/>
                </a:ext>
              </a:extLst>
            </p:cNvPr>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0" name="Freeform 11">
              <a:extLst>
                <a:ext uri="{FF2B5EF4-FFF2-40B4-BE49-F238E27FC236}">
                  <a16:creationId xmlns:a16="http://schemas.microsoft.com/office/drawing/2014/main" id="{AC01BCA0-79AD-494D-B46F-838E6005C971}"/>
                </a:ext>
              </a:extLst>
            </p:cNvPr>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1" name="Freeform 12">
              <a:extLst>
                <a:ext uri="{FF2B5EF4-FFF2-40B4-BE49-F238E27FC236}">
                  <a16:creationId xmlns:a16="http://schemas.microsoft.com/office/drawing/2014/main" id="{3789755B-0498-43E6-8B76-5445A6377B14}"/>
                </a:ext>
              </a:extLst>
            </p:cNvPr>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accent5"/>
            </a:solidFill>
            <a:ln w="3175" cap="flat">
              <a:solidFill>
                <a:schemeClr val="bg1"/>
              </a:solidFill>
              <a:prstDash val="solid"/>
              <a:miter lim="800000"/>
              <a:headEnd/>
              <a:tailEnd/>
            </a:ln>
          </p:spPr>
          <p:txBody>
            <a:bodyPr/>
            <a:lstStyle/>
            <a:p>
              <a:pPr defTabSz="1828272">
                <a:defRPr/>
              </a:pPr>
              <a:endParaRPr lang="en-US" dirty="0"/>
            </a:p>
          </p:txBody>
        </p:sp>
        <p:sp>
          <p:nvSpPr>
            <p:cNvPr id="222" name="Freeform 13">
              <a:extLst>
                <a:ext uri="{FF2B5EF4-FFF2-40B4-BE49-F238E27FC236}">
                  <a16:creationId xmlns:a16="http://schemas.microsoft.com/office/drawing/2014/main" id="{9B8625BF-21EC-4A3B-840C-94F57EFA3ECE}"/>
                </a:ext>
              </a:extLst>
            </p:cNvPr>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accent4"/>
            </a:solidFill>
            <a:ln w="3175" cap="flat">
              <a:solidFill>
                <a:schemeClr val="bg1"/>
              </a:solidFill>
              <a:prstDash val="solid"/>
              <a:miter lim="800000"/>
              <a:headEnd/>
              <a:tailEnd/>
            </a:ln>
          </p:spPr>
          <p:txBody>
            <a:bodyPr/>
            <a:lstStyle/>
            <a:p>
              <a:pPr defTabSz="1828272">
                <a:defRPr/>
              </a:pPr>
              <a:endParaRPr lang="en-US" dirty="0"/>
            </a:p>
          </p:txBody>
        </p:sp>
        <p:sp>
          <p:nvSpPr>
            <p:cNvPr id="223" name="Freeform 14">
              <a:extLst>
                <a:ext uri="{FF2B5EF4-FFF2-40B4-BE49-F238E27FC236}">
                  <a16:creationId xmlns:a16="http://schemas.microsoft.com/office/drawing/2014/main" id="{7F3F64C2-4718-412C-B289-E6AE9F9E290F}"/>
                </a:ext>
              </a:extLst>
            </p:cNvPr>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4" name="Freeform 15">
              <a:extLst>
                <a:ext uri="{FF2B5EF4-FFF2-40B4-BE49-F238E27FC236}">
                  <a16:creationId xmlns:a16="http://schemas.microsoft.com/office/drawing/2014/main" id="{5CCF85FD-C813-452A-8A4B-63A9C90F8CFD}"/>
                </a:ext>
              </a:extLst>
            </p:cNvPr>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5" name="Freeform 16">
              <a:extLst>
                <a:ext uri="{FF2B5EF4-FFF2-40B4-BE49-F238E27FC236}">
                  <a16:creationId xmlns:a16="http://schemas.microsoft.com/office/drawing/2014/main" id="{4350758C-665B-4793-8A5E-A6F7031C95B4}"/>
                </a:ext>
              </a:extLst>
            </p:cNvPr>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accent4"/>
            </a:solidFill>
            <a:ln w="3175" cap="flat">
              <a:solidFill>
                <a:schemeClr val="bg1"/>
              </a:solidFill>
              <a:prstDash val="solid"/>
              <a:miter lim="800000"/>
              <a:headEnd/>
              <a:tailEnd/>
            </a:ln>
          </p:spPr>
          <p:txBody>
            <a:bodyPr/>
            <a:lstStyle/>
            <a:p>
              <a:pPr defTabSz="1828272">
                <a:defRPr/>
              </a:pPr>
              <a:endParaRPr lang="en-US" dirty="0"/>
            </a:p>
          </p:txBody>
        </p:sp>
        <p:sp>
          <p:nvSpPr>
            <p:cNvPr id="226" name="Freeform 17">
              <a:extLst>
                <a:ext uri="{FF2B5EF4-FFF2-40B4-BE49-F238E27FC236}">
                  <a16:creationId xmlns:a16="http://schemas.microsoft.com/office/drawing/2014/main" id="{B9E6BC43-B9F8-44E1-BDCF-3231697FC0BF}"/>
                </a:ext>
              </a:extLst>
            </p:cNvPr>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7" name="Freeform 18">
              <a:extLst>
                <a:ext uri="{FF2B5EF4-FFF2-40B4-BE49-F238E27FC236}">
                  <a16:creationId xmlns:a16="http://schemas.microsoft.com/office/drawing/2014/main" id="{A3A13EB3-CEDE-427E-BA6C-BEE75C3C8918}"/>
                </a:ext>
              </a:extLst>
            </p:cNvPr>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8" name="Freeform 19">
              <a:extLst>
                <a:ext uri="{FF2B5EF4-FFF2-40B4-BE49-F238E27FC236}">
                  <a16:creationId xmlns:a16="http://schemas.microsoft.com/office/drawing/2014/main" id="{860D61CD-CE8B-4BB0-916E-C69AEAE790BF}"/>
                </a:ext>
              </a:extLst>
            </p:cNvPr>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9" name="Freeform 20">
              <a:extLst>
                <a:ext uri="{FF2B5EF4-FFF2-40B4-BE49-F238E27FC236}">
                  <a16:creationId xmlns:a16="http://schemas.microsoft.com/office/drawing/2014/main" id="{D6AD7ABA-C3B2-44EC-AA54-D3294F39C7F3}"/>
                </a:ext>
              </a:extLst>
            </p:cNvPr>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accent5"/>
            </a:solidFill>
            <a:ln w="3175" cap="flat">
              <a:solidFill>
                <a:schemeClr val="bg1"/>
              </a:solidFill>
              <a:prstDash val="solid"/>
              <a:miter lim="800000"/>
              <a:headEnd/>
              <a:tailEnd/>
            </a:ln>
          </p:spPr>
          <p:txBody>
            <a:bodyPr/>
            <a:lstStyle/>
            <a:p>
              <a:pPr defTabSz="1828272">
                <a:defRPr/>
              </a:pPr>
              <a:endParaRPr lang="en-US" dirty="0"/>
            </a:p>
          </p:txBody>
        </p:sp>
        <p:sp>
          <p:nvSpPr>
            <p:cNvPr id="230" name="Freeform 21">
              <a:extLst>
                <a:ext uri="{FF2B5EF4-FFF2-40B4-BE49-F238E27FC236}">
                  <a16:creationId xmlns:a16="http://schemas.microsoft.com/office/drawing/2014/main" id="{EBD66CA8-5297-461C-9921-E3C867D97E8D}"/>
                </a:ext>
              </a:extLst>
            </p:cNvPr>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accent5"/>
            </a:solidFill>
            <a:ln w="3175" cap="flat">
              <a:solidFill>
                <a:schemeClr val="bg1"/>
              </a:solidFill>
              <a:prstDash val="solid"/>
              <a:miter lim="800000"/>
              <a:headEnd/>
              <a:tailEnd/>
            </a:ln>
          </p:spPr>
          <p:txBody>
            <a:bodyPr/>
            <a:lstStyle/>
            <a:p>
              <a:pPr defTabSz="1828272">
                <a:defRPr/>
              </a:pPr>
              <a:endParaRPr lang="en-US" dirty="0"/>
            </a:p>
          </p:txBody>
        </p:sp>
        <p:sp>
          <p:nvSpPr>
            <p:cNvPr id="231" name="Freeform 22">
              <a:extLst>
                <a:ext uri="{FF2B5EF4-FFF2-40B4-BE49-F238E27FC236}">
                  <a16:creationId xmlns:a16="http://schemas.microsoft.com/office/drawing/2014/main" id="{B1ACBEFA-9553-4382-873D-32B878979379}"/>
                </a:ext>
              </a:extLst>
            </p:cNvPr>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2" name="Freeform 23">
              <a:extLst>
                <a:ext uri="{FF2B5EF4-FFF2-40B4-BE49-F238E27FC236}">
                  <a16:creationId xmlns:a16="http://schemas.microsoft.com/office/drawing/2014/main" id="{65420CBC-44DC-440F-BD0A-B14C3536DB46}"/>
                </a:ext>
              </a:extLst>
            </p:cNvPr>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3" name="Freeform 24">
              <a:extLst>
                <a:ext uri="{FF2B5EF4-FFF2-40B4-BE49-F238E27FC236}">
                  <a16:creationId xmlns:a16="http://schemas.microsoft.com/office/drawing/2014/main" id="{A0D759B9-E440-42C3-90B3-1B2694572BBD}"/>
                </a:ext>
              </a:extLst>
            </p:cNvPr>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4" name="Freeform 25">
              <a:extLst>
                <a:ext uri="{FF2B5EF4-FFF2-40B4-BE49-F238E27FC236}">
                  <a16:creationId xmlns:a16="http://schemas.microsoft.com/office/drawing/2014/main" id="{F42FB0AE-D33F-4E82-BC1C-736C225804AD}"/>
                </a:ext>
              </a:extLst>
            </p:cNvPr>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5" name="Freeform 26">
              <a:extLst>
                <a:ext uri="{FF2B5EF4-FFF2-40B4-BE49-F238E27FC236}">
                  <a16:creationId xmlns:a16="http://schemas.microsoft.com/office/drawing/2014/main" id="{20A692C6-679E-425F-9CD5-E2BA0F4EC0DB}"/>
                </a:ext>
              </a:extLst>
            </p:cNvPr>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6" name="Freeform 27">
              <a:extLst>
                <a:ext uri="{FF2B5EF4-FFF2-40B4-BE49-F238E27FC236}">
                  <a16:creationId xmlns:a16="http://schemas.microsoft.com/office/drawing/2014/main" id="{7B92BAAD-F448-4D53-AC7C-7D146B8129B6}"/>
                </a:ext>
              </a:extLst>
            </p:cNvPr>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7" name="Freeform 28">
              <a:extLst>
                <a:ext uri="{FF2B5EF4-FFF2-40B4-BE49-F238E27FC236}">
                  <a16:creationId xmlns:a16="http://schemas.microsoft.com/office/drawing/2014/main" id="{9405FFEB-3AC3-4B5A-968B-FF34A2B251DF}"/>
                </a:ext>
              </a:extLst>
            </p:cNvPr>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8" name="Freeform 29">
              <a:extLst>
                <a:ext uri="{FF2B5EF4-FFF2-40B4-BE49-F238E27FC236}">
                  <a16:creationId xmlns:a16="http://schemas.microsoft.com/office/drawing/2014/main" id="{F841D8F4-A906-4B16-922F-147A5A038E05}"/>
                </a:ext>
              </a:extLst>
            </p:cNvPr>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9" name="Freeform 30">
              <a:extLst>
                <a:ext uri="{FF2B5EF4-FFF2-40B4-BE49-F238E27FC236}">
                  <a16:creationId xmlns:a16="http://schemas.microsoft.com/office/drawing/2014/main" id="{DC24A4DD-DE9D-40D3-A555-4D55F594B3D1}"/>
                </a:ext>
              </a:extLst>
            </p:cNvPr>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0" name="Freeform 31">
              <a:extLst>
                <a:ext uri="{FF2B5EF4-FFF2-40B4-BE49-F238E27FC236}">
                  <a16:creationId xmlns:a16="http://schemas.microsoft.com/office/drawing/2014/main" id="{A7578044-E507-455D-8075-E309526DF423}"/>
                </a:ext>
              </a:extLst>
            </p:cNvPr>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1" name="Freeform 32">
              <a:extLst>
                <a:ext uri="{FF2B5EF4-FFF2-40B4-BE49-F238E27FC236}">
                  <a16:creationId xmlns:a16="http://schemas.microsoft.com/office/drawing/2014/main" id="{720D76D9-C886-410C-9B98-34B8526D5EB0}"/>
                </a:ext>
              </a:extLst>
            </p:cNvPr>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2" name="Freeform 33">
              <a:extLst>
                <a:ext uri="{FF2B5EF4-FFF2-40B4-BE49-F238E27FC236}">
                  <a16:creationId xmlns:a16="http://schemas.microsoft.com/office/drawing/2014/main" id="{1B256278-8E4A-4658-8652-4B6D80720118}"/>
                </a:ext>
              </a:extLst>
            </p:cNvPr>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3" name="Freeform 34">
              <a:extLst>
                <a:ext uri="{FF2B5EF4-FFF2-40B4-BE49-F238E27FC236}">
                  <a16:creationId xmlns:a16="http://schemas.microsoft.com/office/drawing/2014/main" id="{005337A3-7D1A-487F-A28B-7F69B97A246E}"/>
                </a:ext>
              </a:extLst>
            </p:cNvPr>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4" name="Freeform 35">
              <a:extLst>
                <a:ext uri="{FF2B5EF4-FFF2-40B4-BE49-F238E27FC236}">
                  <a16:creationId xmlns:a16="http://schemas.microsoft.com/office/drawing/2014/main" id="{58B71721-EF78-44DA-8F31-679ED3C8B50D}"/>
                </a:ext>
              </a:extLst>
            </p:cNvPr>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5" name="Freeform 36">
              <a:extLst>
                <a:ext uri="{FF2B5EF4-FFF2-40B4-BE49-F238E27FC236}">
                  <a16:creationId xmlns:a16="http://schemas.microsoft.com/office/drawing/2014/main" id="{FA8A1BF0-A823-4520-BEA3-D1DF214C71C7}"/>
                </a:ext>
              </a:extLst>
            </p:cNvPr>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6" name="Freeform 37">
              <a:extLst>
                <a:ext uri="{FF2B5EF4-FFF2-40B4-BE49-F238E27FC236}">
                  <a16:creationId xmlns:a16="http://schemas.microsoft.com/office/drawing/2014/main" id="{D338B80F-3DA9-4EC1-BF8E-F732B5EFD60B}"/>
                </a:ext>
              </a:extLst>
            </p:cNvPr>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7" name="Freeform 38">
              <a:extLst>
                <a:ext uri="{FF2B5EF4-FFF2-40B4-BE49-F238E27FC236}">
                  <a16:creationId xmlns:a16="http://schemas.microsoft.com/office/drawing/2014/main" id="{37997FF6-442D-4C75-8FF2-625DDBA67B63}"/>
                </a:ext>
              </a:extLst>
            </p:cNvPr>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3175" cap="flat">
              <a:solidFill>
                <a:schemeClr val="bg1"/>
              </a:solidFill>
              <a:prstDash val="solid"/>
              <a:miter lim="800000"/>
              <a:headEnd/>
              <a:tailEnd/>
            </a:ln>
          </p:spPr>
          <p:txBody>
            <a:bodyPr/>
            <a:lstStyle/>
            <a:p>
              <a:pPr defTabSz="1828272">
                <a:defRPr/>
              </a:pPr>
              <a:endParaRPr lang="en-US" dirty="0">
                <a:solidFill>
                  <a:schemeClr val="accent6"/>
                </a:solidFill>
              </a:endParaRPr>
            </a:p>
          </p:txBody>
        </p:sp>
        <p:sp>
          <p:nvSpPr>
            <p:cNvPr id="248" name="Freeform 39">
              <a:extLst>
                <a:ext uri="{FF2B5EF4-FFF2-40B4-BE49-F238E27FC236}">
                  <a16:creationId xmlns:a16="http://schemas.microsoft.com/office/drawing/2014/main" id="{D03A9625-B6A4-4873-8526-E83721973482}"/>
                </a:ext>
              </a:extLst>
            </p:cNvPr>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9" name="Freeform 40">
              <a:extLst>
                <a:ext uri="{FF2B5EF4-FFF2-40B4-BE49-F238E27FC236}">
                  <a16:creationId xmlns:a16="http://schemas.microsoft.com/office/drawing/2014/main" id="{8763F757-9F5E-4405-8749-1FD0E7E3C1FC}"/>
                </a:ext>
              </a:extLst>
            </p:cNvPr>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0" name="Freeform 41">
              <a:extLst>
                <a:ext uri="{FF2B5EF4-FFF2-40B4-BE49-F238E27FC236}">
                  <a16:creationId xmlns:a16="http://schemas.microsoft.com/office/drawing/2014/main" id="{E0092ACD-55BD-4D64-B337-4553E24C5C7F}"/>
                </a:ext>
              </a:extLst>
            </p:cNvPr>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1" name="Freeform 42">
              <a:extLst>
                <a:ext uri="{FF2B5EF4-FFF2-40B4-BE49-F238E27FC236}">
                  <a16:creationId xmlns:a16="http://schemas.microsoft.com/office/drawing/2014/main" id="{82126373-4AC9-4723-8B83-F1E5EC8BDABC}"/>
                </a:ext>
              </a:extLst>
            </p:cNvPr>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2" name="Freeform 43">
              <a:extLst>
                <a:ext uri="{FF2B5EF4-FFF2-40B4-BE49-F238E27FC236}">
                  <a16:creationId xmlns:a16="http://schemas.microsoft.com/office/drawing/2014/main" id="{BD62DC5E-2270-4D4C-9D65-174ECF434063}"/>
                </a:ext>
              </a:extLst>
            </p:cNvPr>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3" name="Freeform 44">
              <a:extLst>
                <a:ext uri="{FF2B5EF4-FFF2-40B4-BE49-F238E27FC236}">
                  <a16:creationId xmlns:a16="http://schemas.microsoft.com/office/drawing/2014/main" id="{49BA7727-8CAC-4BC3-88F2-519B559BA7C3}"/>
                </a:ext>
              </a:extLst>
            </p:cNvPr>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4" name="Freeform 45">
              <a:extLst>
                <a:ext uri="{FF2B5EF4-FFF2-40B4-BE49-F238E27FC236}">
                  <a16:creationId xmlns:a16="http://schemas.microsoft.com/office/drawing/2014/main" id="{CC9B7680-FFDD-41A6-9CD0-5FFC0517F8B2}"/>
                </a:ext>
              </a:extLst>
            </p:cNvPr>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5" name="Freeform 46">
              <a:extLst>
                <a:ext uri="{FF2B5EF4-FFF2-40B4-BE49-F238E27FC236}">
                  <a16:creationId xmlns:a16="http://schemas.microsoft.com/office/drawing/2014/main" id="{BECF2591-AD7F-44F4-86C7-2082866DF1D4}"/>
                </a:ext>
              </a:extLst>
            </p:cNvPr>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6" name="Freeform 47">
              <a:extLst>
                <a:ext uri="{FF2B5EF4-FFF2-40B4-BE49-F238E27FC236}">
                  <a16:creationId xmlns:a16="http://schemas.microsoft.com/office/drawing/2014/main" id="{FDD0AA2D-00B3-4C59-A1D8-D1F2930B57FA}"/>
                </a:ext>
              </a:extLst>
            </p:cNvPr>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7" name="Line 48">
              <a:extLst>
                <a:ext uri="{FF2B5EF4-FFF2-40B4-BE49-F238E27FC236}">
                  <a16:creationId xmlns:a16="http://schemas.microsoft.com/office/drawing/2014/main" id="{5A5CD063-446D-4100-8C64-71F705CE39CC}"/>
                </a:ext>
              </a:extLst>
            </p:cNvPr>
            <p:cNvSpPr>
              <a:spLocks noChangeShapeType="1"/>
            </p:cNvSpPr>
            <p:nvPr/>
          </p:nvSpPr>
          <p:spPr bwMode="auto">
            <a:xfrm>
              <a:off x="6881808" y="2014722"/>
              <a:ext cx="0" cy="0"/>
            </a:xfrm>
            <a:prstGeom prst="line">
              <a:avLst/>
            </a:prstGeom>
            <a:grpFill/>
            <a:ln w="3175">
              <a:solidFill>
                <a:schemeClr val="bg1"/>
              </a:solidFill>
              <a:round/>
              <a:headEnd/>
              <a:tailEnd/>
            </a:ln>
          </p:spPr>
          <p:txBody>
            <a:bodyPr/>
            <a:lstStyle/>
            <a:p>
              <a:pPr defTabSz="1828272">
                <a:defRPr/>
              </a:pPr>
              <a:endParaRPr lang="en-US" dirty="0"/>
            </a:p>
          </p:txBody>
        </p:sp>
        <p:sp>
          <p:nvSpPr>
            <p:cNvPr id="258" name="Line 49">
              <a:extLst>
                <a:ext uri="{FF2B5EF4-FFF2-40B4-BE49-F238E27FC236}">
                  <a16:creationId xmlns:a16="http://schemas.microsoft.com/office/drawing/2014/main" id="{A1606C37-351A-42D7-8D60-F76981423B3F}"/>
                </a:ext>
              </a:extLst>
            </p:cNvPr>
            <p:cNvSpPr>
              <a:spLocks noChangeShapeType="1"/>
            </p:cNvSpPr>
            <p:nvPr/>
          </p:nvSpPr>
          <p:spPr bwMode="auto">
            <a:xfrm>
              <a:off x="6881808" y="2014722"/>
              <a:ext cx="0" cy="0"/>
            </a:xfrm>
            <a:prstGeom prst="line">
              <a:avLst/>
            </a:prstGeom>
            <a:grpFill/>
            <a:ln w="3175" cap="flat">
              <a:solidFill>
                <a:schemeClr val="bg1"/>
              </a:solidFill>
              <a:prstDash val="solid"/>
              <a:miter lim="800000"/>
              <a:headEnd/>
              <a:tailEnd/>
            </a:ln>
          </p:spPr>
          <p:txBody>
            <a:bodyPr/>
            <a:lstStyle/>
            <a:p>
              <a:pPr defTabSz="1828272">
                <a:defRPr/>
              </a:pPr>
              <a:endParaRPr lang="en-US" dirty="0"/>
            </a:p>
          </p:txBody>
        </p:sp>
        <p:sp>
          <p:nvSpPr>
            <p:cNvPr id="259" name="Freeform 50">
              <a:extLst>
                <a:ext uri="{FF2B5EF4-FFF2-40B4-BE49-F238E27FC236}">
                  <a16:creationId xmlns:a16="http://schemas.microsoft.com/office/drawing/2014/main" id="{DFA82667-BAAD-4BE3-B9BB-DAAA14242178}"/>
                </a:ext>
              </a:extLst>
            </p:cNvPr>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0" name="Freeform 51">
              <a:extLst>
                <a:ext uri="{FF2B5EF4-FFF2-40B4-BE49-F238E27FC236}">
                  <a16:creationId xmlns:a16="http://schemas.microsoft.com/office/drawing/2014/main" id="{976D163D-9AB4-46CD-A5A6-A64CE76FF609}"/>
                </a:ext>
              </a:extLst>
            </p:cNvPr>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accent4"/>
            </a:solidFill>
            <a:ln w="3175" cap="flat">
              <a:solidFill>
                <a:schemeClr val="bg1"/>
              </a:solidFill>
              <a:prstDash val="solid"/>
              <a:miter lim="800000"/>
              <a:headEnd/>
              <a:tailEnd/>
            </a:ln>
          </p:spPr>
          <p:txBody>
            <a:bodyPr/>
            <a:lstStyle/>
            <a:p>
              <a:pPr defTabSz="1828272">
                <a:defRPr/>
              </a:pPr>
              <a:endParaRPr lang="en-US" dirty="0"/>
            </a:p>
          </p:txBody>
        </p:sp>
        <p:sp>
          <p:nvSpPr>
            <p:cNvPr id="261" name="Freeform 52">
              <a:extLst>
                <a:ext uri="{FF2B5EF4-FFF2-40B4-BE49-F238E27FC236}">
                  <a16:creationId xmlns:a16="http://schemas.microsoft.com/office/drawing/2014/main" id="{57985C43-A92D-43B8-A131-24C1B5E4FA23}"/>
                </a:ext>
              </a:extLst>
            </p:cNvPr>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2" name="Freeform 53">
              <a:extLst>
                <a:ext uri="{FF2B5EF4-FFF2-40B4-BE49-F238E27FC236}">
                  <a16:creationId xmlns:a16="http://schemas.microsoft.com/office/drawing/2014/main" id="{FE36472F-E50A-4EAB-BD06-3CB7DAB79E59}"/>
                </a:ext>
              </a:extLst>
            </p:cNvPr>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3" name="Freeform 54">
              <a:extLst>
                <a:ext uri="{FF2B5EF4-FFF2-40B4-BE49-F238E27FC236}">
                  <a16:creationId xmlns:a16="http://schemas.microsoft.com/office/drawing/2014/main" id="{975FFE2A-453B-456E-902D-5C82244EE01C}"/>
                </a:ext>
              </a:extLst>
            </p:cNvPr>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4" name="Freeform 55">
              <a:extLst>
                <a:ext uri="{FF2B5EF4-FFF2-40B4-BE49-F238E27FC236}">
                  <a16:creationId xmlns:a16="http://schemas.microsoft.com/office/drawing/2014/main" id="{D2C404EB-ADF4-4D56-8C9D-BFC72ECF11AA}"/>
                </a:ext>
              </a:extLst>
            </p:cNvPr>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5" name="Freeform 71">
              <a:extLst>
                <a:ext uri="{FF2B5EF4-FFF2-40B4-BE49-F238E27FC236}">
                  <a16:creationId xmlns:a16="http://schemas.microsoft.com/office/drawing/2014/main" id="{6CFBA6C0-E867-447C-B176-5B26462DFFA1}"/>
                </a:ext>
              </a:extLst>
            </p:cNvPr>
            <p:cNvSpPr>
              <a:spLocks/>
            </p:cNvSpPr>
            <p:nvPr/>
          </p:nvSpPr>
          <p:spPr bwMode="auto">
            <a:xfrm>
              <a:off x="5157992" y="3013096"/>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6" name="Freeform 72">
              <a:extLst>
                <a:ext uri="{FF2B5EF4-FFF2-40B4-BE49-F238E27FC236}">
                  <a16:creationId xmlns:a16="http://schemas.microsoft.com/office/drawing/2014/main" id="{8BC1D5A0-64B3-4355-9EFB-BE3D495DCE8F}"/>
                </a:ext>
              </a:extLst>
            </p:cNvPr>
            <p:cNvSpPr>
              <a:spLocks/>
            </p:cNvSpPr>
            <p:nvPr/>
          </p:nvSpPr>
          <p:spPr bwMode="auto">
            <a:xfrm>
              <a:off x="5957637" y="3282926"/>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3175" cap="flat">
              <a:solidFill>
                <a:schemeClr val="bg1"/>
              </a:solidFill>
              <a:prstDash val="solid"/>
              <a:miter lim="800000"/>
              <a:headEnd/>
              <a:tailEnd/>
            </a:ln>
          </p:spPr>
          <p:txBody>
            <a:bodyPr/>
            <a:lstStyle/>
            <a:p>
              <a:pPr defTabSz="1828272">
                <a:defRPr/>
              </a:pPr>
              <a:endParaRPr lang="en-US" dirty="0"/>
            </a:p>
          </p:txBody>
        </p:sp>
      </p:grpSp>
      <p:sp>
        <p:nvSpPr>
          <p:cNvPr id="70" name="Rectangle 69">
            <a:extLst>
              <a:ext uri="{FF2B5EF4-FFF2-40B4-BE49-F238E27FC236}">
                <a16:creationId xmlns:a16="http://schemas.microsoft.com/office/drawing/2014/main" id="{46DB07F6-F12F-474E-A1DB-5EF975E55336}"/>
              </a:ext>
            </a:extLst>
          </p:cNvPr>
          <p:cNvSpPr/>
          <p:nvPr/>
        </p:nvSpPr>
        <p:spPr>
          <a:xfrm>
            <a:off x="2038043" y="9779060"/>
            <a:ext cx="5471399" cy="424745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50%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71" name="Rectangle 70">
            <a:extLst>
              <a:ext uri="{FF2B5EF4-FFF2-40B4-BE49-F238E27FC236}">
                <a16:creationId xmlns:a16="http://schemas.microsoft.com/office/drawing/2014/main" id="{70F8C3CC-BB48-4CD5-8C73-065274CDCFC6}"/>
              </a:ext>
            </a:extLst>
          </p:cNvPr>
          <p:cNvSpPr/>
          <p:nvPr/>
        </p:nvSpPr>
        <p:spPr>
          <a:xfrm>
            <a:off x="8050715" y="9750820"/>
            <a:ext cx="5471399" cy="427569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30%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grpSp>
        <p:nvGrpSpPr>
          <p:cNvPr id="4" name="Group 3">
            <a:extLst>
              <a:ext uri="{FF2B5EF4-FFF2-40B4-BE49-F238E27FC236}">
                <a16:creationId xmlns:a16="http://schemas.microsoft.com/office/drawing/2014/main" id="{237BC571-19B3-4C30-BA9E-AFE2E6735B7E}"/>
              </a:ext>
            </a:extLst>
          </p:cNvPr>
          <p:cNvGrpSpPr/>
          <p:nvPr/>
        </p:nvGrpSpPr>
        <p:grpSpPr>
          <a:xfrm>
            <a:off x="1955179" y="6527957"/>
            <a:ext cx="8117807" cy="2680364"/>
            <a:chOff x="1031821" y="3482069"/>
            <a:chExt cx="8117807" cy="2680364"/>
          </a:xfrm>
        </p:grpSpPr>
        <p:sp>
          <p:nvSpPr>
            <p:cNvPr id="75" name="Rectangle 74">
              <a:extLst>
                <a:ext uri="{FF2B5EF4-FFF2-40B4-BE49-F238E27FC236}">
                  <a16:creationId xmlns:a16="http://schemas.microsoft.com/office/drawing/2014/main" id="{5F0FFA5C-EDBD-444B-9F63-5CB1CE49CE36}"/>
                </a:ext>
              </a:extLst>
            </p:cNvPr>
            <p:cNvSpPr/>
            <p:nvPr/>
          </p:nvSpPr>
          <p:spPr>
            <a:xfrm>
              <a:off x="1031821" y="3482069"/>
              <a:ext cx="6753380" cy="707886"/>
            </a:xfrm>
            <a:prstGeom prst="rect">
              <a:avLst/>
            </a:prstGeom>
          </p:spPr>
          <p:txBody>
            <a:bodyPr wrap="square">
              <a:spAutoFit/>
            </a:bodyPr>
            <a:lstStyle/>
            <a:p>
              <a:r>
                <a:rPr lang="en-US" sz="4000" b="1" dirty="0">
                  <a:solidFill>
                    <a:schemeClr val="tx1">
                      <a:lumMod val="85000"/>
                      <a:lumOff val="15000"/>
                    </a:schemeClr>
                  </a:solidFill>
                </a:rPr>
                <a:t>IMPERISHABLE ASSET</a:t>
              </a:r>
            </a:p>
          </p:txBody>
        </p:sp>
        <p:sp>
          <p:nvSpPr>
            <p:cNvPr id="76" name="Rectangle 75">
              <a:extLst>
                <a:ext uri="{FF2B5EF4-FFF2-40B4-BE49-F238E27FC236}">
                  <a16:creationId xmlns:a16="http://schemas.microsoft.com/office/drawing/2014/main" id="{ABC91174-5959-4D41-951A-36E8A883007D}"/>
                </a:ext>
              </a:extLst>
            </p:cNvPr>
            <p:cNvSpPr/>
            <p:nvPr/>
          </p:nvSpPr>
          <p:spPr>
            <a:xfrm>
              <a:off x="1031821" y="4470560"/>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sp>
        <p:nvSpPr>
          <p:cNvPr id="78" name="Freeform: Shape 77">
            <a:extLst>
              <a:ext uri="{FF2B5EF4-FFF2-40B4-BE49-F238E27FC236}">
                <a16:creationId xmlns:a16="http://schemas.microsoft.com/office/drawing/2014/main" id="{02E7B984-0495-4526-90BC-9FE9935ED48F}"/>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0564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E0364-E9CD-417A-9BB8-725C7767E0EC}"/>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23</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48ECF448-2E03-4355-A464-E51176DC2A97}"/>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pic>
        <p:nvPicPr>
          <p:cNvPr id="8" name="Picture Placeholder 20">
            <a:extLst>
              <a:ext uri="{FF2B5EF4-FFF2-40B4-BE49-F238E27FC236}">
                <a16:creationId xmlns:a16="http://schemas.microsoft.com/office/drawing/2014/main" id="{057A88B4-52B0-4B17-951E-5419565109B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5840" r="25840"/>
          <a:stretch>
            <a:fillRect/>
          </a:stretch>
        </p:blipFill>
        <p:spPr/>
      </p:pic>
      <p:sp>
        <p:nvSpPr>
          <p:cNvPr id="5" name="Rectangle 4">
            <a:extLst>
              <a:ext uri="{FF2B5EF4-FFF2-40B4-BE49-F238E27FC236}">
                <a16:creationId xmlns:a16="http://schemas.microsoft.com/office/drawing/2014/main" id="{AA9681BE-C7A0-4426-A0C4-57FD76AD3316}"/>
              </a:ext>
            </a:extLst>
          </p:cNvPr>
          <p:cNvSpPr/>
          <p:nvPr/>
        </p:nvSpPr>
        <p:spPr>
          <a:xfrm>
            <a:off x="4384659" y="9204372"/>
            <a:ext cx="8378879" cy="1619482"/>
          </a:xfrm>
          <a:prstGeom prst="rect">
            <a:avLst/>
          </a:prstGeom>
        </p:spPr>
        <p:txBody>
          <a:bodyPr wrap="square">
            <a:spAutoFit/>
          </a:bodyPr>
          <a:lstStyle/>
          <a:p>
            <a:pPr>
              <a:lnSpc>
                <a:spcPct val="130000"/>
              </a:lnSpc>
            </a:pPr>
            <a:r>
              <a:rPr lang="en-US" sz="4000" dirty="0">
                <a:solidFill>
                  <a:schemeClr val="tx1">
                    <a:lumMod val="85000"/>
                    <a:lumOff val="15000"/>
                  </a:schemeClr>
                </a:solidFill>
              </a:rPr>
              <a:t>+8801824989751</a:t>
            </a:r>
          </a:p>
          <a:p>
            <a:pPr>
              <a:lnSpc>
                <a:spcPct val="130000"/>
              </a:lnSpc>
            </a:pPr>
            <a:r>
              <a:rPr lang="en-US" sz="4000" dirty="0">
                <a:solidFill>
                  <a:schemeClr val="tx1">
                    <a:lumMod val="85000"/>
                    <a:lumOff val="15000"/>
                  </a:schemeClr>
                </a:solidFill>
              </a:rPr>
              <a:t>youremail@gmail.com</a:t>
            </a:r>
          </a:p>
        </p:txBody>
      </p:sp>
      <p:sp>
        <p:nvSpPr>
          <p:cNvPr id="6" name="Rectangle 5">
            <a:extLst>
              <a:ext uri="{FF2B5EF4-FFF2-40B4-BE49-F238E27FC236}">
                <a16:creationId xmlns:a16="http://schemas.microsoft.com/office/drawing/2014/main" id="{ACCD0DD1-F584-46E7-8EB8-50DD2538F4D9}"/>
              </a:ext>
            </a:extLst>
          </p:cNvPr>
          <p:cNvSpPr/>
          <p:nvPr/>
        </p:nvSpPr>
        <p:spPr>
          <a:xfrm>
            <a:off x="4384659" y="11445404"/>
            <a:ext cx="8378879" cy="1619482"/>
          </a:xfrm>
          <a:prstGeom prst="rect">
            <a:avLst/>
          </a:prstGeom>
        </p:spPr>
        <p:txBody>
          <a:bodyPr wrap="square">
            <a:spAutoFit/>
          </a:bodyPr>
          <a:lstStyle/>
          <a:p>
            <a:pPr>
              <a:lnSpc>
                <a:spcPct val="130000"/>
              </a:lnSpc>
            </a:pPr>
            <a:r>
              <a:rPr lang="en-US" sz="4000" dirty="0">
                <a:solidFill>
                  <a:schemeClr val="tx1">
                    <a:lumMod val="85000"/>
                    <a:lumOff val="15000"/>
                  </a:schemeClr>
                </a:solidFill>
              </a:rPr>
              <a:t>4383 Greenridge Ln, Kannapolis, NC, 28081</a:t>
            </a:r>
          </a:p>
        </p:txBody>
      </p:sp>
      <p:sp>
        <p:nvSpPr>
          <p:cNvPr id="7" name="Rectangle 6">
            <a:extLst>
              <a:ext uri="{FF2B5EF4-FFF2-40B4-BE49-F238E27FC236}">
                <a16:creationId xmlns:a16="http://schemas.microsoft.com/office/drawing/2014/main" id="{BE00EDD6-5C8D-4926-8E73-EC78E85387D0}"/>
              </a:ext>
            </a:extLst>
          </p:cNvPr>
          <p:cNvSpPr/>
          <p:nvPr/>
        </p:nvSpPr>
        <p:spPr>
          <a:xfrm>
            <a:off x="2000250" y="6236321"/>
            <a:ext cx="9874250" cy="1332544"/>
          </a:xfrm>
          <a:prstGeom prst="rect">
            <a:avLst/>
          </a:prstGeom>
        </p:spPr>
        <p:txBody>
          <a:bodyPr wrap="square">
            <a:spAutoFit/>
          </a:bodyPr>
          <a:lstStyle/>
          <a:p>
            <a:pPr>
              <a:lnSpc>
                <a:spcPct val="80000"/>
              </a:lnSpc>
            </a:pPr>
            <a:r>
              <a:rPr lang="en-US" sz="10000" dirty="0">
                <a:solidFill>
                  <a:schemeClr val="accent5"/>
                </a:solidFill>
              </a:rPr>
              <a:t>GET IN </a:t>
            </a:r>
            <a:r>
              <a:rPr lang="en-US" sz="10000" b="1" dirty="0">
                <a:solidFill>
                  <a:schemeClr val="accent5"/>
                </a:solidFill>
              </a:rPr>
              <a:t>TOUCH</a:t>
            </a:r>
          </a:p>
        </p:txBody>
      </p:sp>
      <p:sp>
        <p:nvSpPr>
          <p:cNvPr id="9" name="Freeform: Shape 8">
            <a:extLst>
              <a:ext uri="{FF2B5EF4-FFF2-40B4-BE49-F238E27FC236}">
                <a16:creationId xmlns:a16="http://schemas.microsoft.com/office/drawing/2014/main" id="{936AD1F2-AA1B-4CB0-B7E8-FCB9B964CEE6}"/>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69A91D8-321F-4DA3-B6BE-099BE28CD35B}"/>
              </a:ext>
            </a:extLst>
          </p:cNvPr>
          <p:cNvGrpSpPr/>
          <p:nvPr/>
        </p:nvGrpSpPr>
        <p:grpSpPr>
          <a:xfrm>
            <a:off x="2132133" y="9469235"/>
            <a:ext cx="1525606" cy="1202517"/>
            <a:chOff x="12231637" y="11308658"/>
            <a:chExt cx="1714500" cy="1351407"/>
          </a:xfrm>
          <a:solidFill>
            <a:schemeClr val="tx1">
              <a:lumMod val="85000"/>
              <a:lumOff val="15000"/>
            </a:schemeClr>
          </a:solidFill>
        </p:grpSpPr>
        <p:sp>
          <p:nvSpPr>
            <p:cNvPr id="11" name="Freeform: Shape 10">
              <a:extLst>
                <a:ext uri="{FF2B5EF4-FFF2-40B4-BE49-F238E27FC236}">
                  <a16:creationId xmlns:a16="http://schemas.microsoft.com/office/drawing/2014/main" id="{163C9FF5-511E-427B-820A-53C948A0ADD1}"/>
                </a:ext>
              </a:extLst>
            </p:cNvPr>
            <p:cNvSpPr/>
            <p:nvPr/>
          </p:nvSpPr>
          <p:spPr>
            <a:xfrm>
              <a:off x="12692595" y="11611553"/>
              <a:ext cx="419100" cy="476250"/>
            </a:xfrm>
            <a:custGeom>
              <a:avLst/>
              <a:gdLst>
                <a:gd name="connsiteX0" fmla="*/ 2456 w 419100"/>
                <a:gd name="connsiteY0" fmla="*/ 315373 h 476250"/>
                <a:gd name="connsiteX1" fmla="*/ 63416 w 419100"/>
                <a:gd name="connsiteY1" fmla="*/ 402907 h 476250"/>
                <a:gd name="connsiteX2" fmla="*/ 71226 w 419100"/>
                <a:gd name="connsiteY2" fmla="*/ 400812 h 476250"/>
                <a:gd name="connsiteX3" fmla="*/ 132662 w 419100"/>
                <a:gd name="connsiteY3" fmla="*/ 480632 h 476250"/>
                <a:gd name="connsiteX4" fmla="*/ 307732 w 419100"/>
                <a:gd name="connsiteY4" fmla="*/ 480632 h 476250"/>
                <a:gd name="connsiteX5" fmla="*/ 360500 w 419100"/>
                <a:gd name="connsiteY5" fmla="*/ 399193 h 476250"/>
                <a:gd name="connsiteX6" fmla="*/ 370311 w 419100"/>
                <a:gd name="connsiteY6" fmla="*/ 402907 h 476250"/>
                <a:gd name="connsiteX7" fmla="*/ 421460 w 419100"/>
                <a:gd name="connsiteY7" fmla="*/ 315373 h 476250"/>
                <a:gd name="connsiteX8" fmla="*/ 394028 w 419100"/>
                <a:gd name="connsiteY8" fmla="*/ 248031 h 476250"/>
                <a:gd name="connsiteX9" fmla="*/ 384980 w 419100"/>
                <a:gd name="connsiteY9" fmla="*/ 249365 h 476250"/>
                <a:gd name="connsiteX10" fmla="*/ 192003 w 419100"/>
                <a:gd name="connsiteY10" fmla="*/ 0 h 476250"/>
                <a:gd name="connsiteX11" fmla="*/ 28364 w 419100"/>
                <a:gd name="connsiteY11" fmla="*/ 248888 h 476250"/>
                <a:gd name="connsiteX12" fmla="*/ 21696 w 419100"/>
                <a:gd name="connsiteY12" fmla="*/ 248031 h 476250"/>
                <a:gd name="connsiteX13" fmla="*/ 2456 w 419100"/>
                <a:gd name="connsiteY13" fmla="*/ 315373 h 476250"/>
                <a:gd name="connsiteX14" fmla="*/ 2456 w 419100"/>
                <a:gd name="connsiteY14" fmla="*/ 3153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100" h="476250">
                  <a:moveTo>
                    <a:pt x="2456" y="315373"/>
                  </a:moveTo>
                  <a:cubicBezTo>
                    <a:pt x="6647" y="351568"/>
                    <a:pt x="40175" y="402907"/>
                    <a:pt x="63416" y="402907"/>
                  </a:cubicBezTo>
                  <a:cubicBezTo>
                    <a:pt x="66368" y="402907"/>
                    <a:pt x="69035" y="402145"/>
                    <a:pt x="71226" y="400812"/>
                  </a:cubicBezTo>
                  <a:cubicBezTo>
                    <a:pt x="88276" y="431673"/>
                    <a:pt x="109231" y="459105"/>
                    <a:pt x="132662" y="480632"/>
                  </a:cubicBezTo>
                  <a:lnTo>
                    <a:pt x="307732" y="480632"/>
                  </a:lnTo>
                  <a:cubicBezTo>
                    <a:pt x="329068" y="458819"/>
                    <a:pt x="347356" y="430530"/>
                    <a:pt x="360500" y="399193"/>
                  </a:cubicBezTo>
                  <a:cubicBezTo>
                    <a:pt x="363739" y="401288"/>
                    <a:pt x="366882" y="402907"/>
                    <a:pt x="370311" y="402907"/>
                  </a:cubicBezTo>
                  <a:cubicBezTo>
                    <a:pt x="393457" y="402907"/>
                    <a:pt x="421175" y="351568"/>
                    <a:pt x="421460" y="315373"/>
                  </a:cubicBezTo>
                  <a:cubicBezTo>
                    <a:pt x="421746" y="278606"/>
                    <a:pt x="418508" y="248031"/>
                    <a:pt x="394028" y="248031"/>
                  </a:cubicBezTo>
                  <a:cubicBezTo>
                    <a:pt x="391361" y="248031"/>
                    <a:pt x="388123" y="248602"/>
                    <a:pt x="384980" y="249365"/>
                  </a:cubicBezTo>
                  <a:cubicBezTo>
                    <a:pt x="382884" y="142970"/>
                    <a:pt x="355166" y="0"/>
                    <a:pt x="192003" y="0"/>
                  </a:cubicBezTo>
                  <a:cubicBezTo>
                    <a:pt x="40079" y="0"/>
                    <a:pt x="18172" y="142684"/>
                    <a:pt x="28364" y="248888"/>
                  </a:cubicBezTo>
                  <a:cubicBezTo>
                    <a:pt x="26173" y="248602"/>
                    <a:pt x="23792" y="248031"/>
                    <a:pt x="21696" y="248031"/>
                  </a:cubicBezTo>
                  <a:cubicBezTo>
                    <a:pt x="-2593" y="248031"/>
                    <a:pt x="-2116" y="278701"/>
                    <a:pt x="2456" y="315373"/>
                  </a:cubicBezTo>
                  <a:lnTo>
                    <a:pt x="2456" y="315373"/>
                  </a:lnTo>
                  <a:close/>
                </a:path>
              </a:pathLst>
            </a:custGeom>
            <a:solidFill>
              <a:schemeClr val="accent2"/>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F399134-E26D-4D05-BB83-ADFAF363C835}"/>
                </a:ext>
              </a:extLst>
            </p:cNvPr>
            <p:cNvSpPr/>
            <p:nvPr/>
          </p:nvSpPr>
          <p:spPr>
            <a:xfrm>
              <a:off x="13097291" y="11694325"/>
              <a:ext cx="523875" cy="152400"/>
            </a:xfrm>
            <a:custGeom>
              <a:avLst/>
              <a:gdLst>
                <a:gd name="connsiteX0" fmla="*/ 516636 w 523875"/>
                <a:gd name="connsiteY0" fmla="*/ 112300 h 152400"/>
                <a:gd name="connsiteX1" fmla="*/ 527304 w 523875"/>
                <a:gd name="connsiteY1" fmla="*/ 44387 h 152400"/>
                <a:gd name="connsiteX2" fmla="*/ 493014 w 523875"/>
                <a:gd name="connsiteY2" fmla="*/ 0 h 152400"/>
                <a:gd name="connsiteX3" fmla="*/ 0 w 523875"/>
                <a:gd name="connsiteY3" fmla="*/ 0 h 152400"/>
                <a:gd name="connsiteX4" fmla="*/ 27432 w 523875"/>
                <a:gd name="connsiteY4" fmla="*/ 124301 h 152400"/>
                <a:gd name="connsiteX5" fmla="*/ 51149 w 523875"/>
                <a:gd name="connsiteY5" fmla="*/ 154115 h 152400"/>
                <a:gd name="connsiteX6" fmla="*/ 470630 w 523875"/>
                <a:gd name="connsiteY6" fmla="*/ 154115 h 152400"/>
                <a:gd name="connsiteX7" fmla="*/ 516636 w 523875"/>
                <a:gd name="connsiteY7" fmla="*/ 112300 h 152400"/>
                <a:gd name="connsiteX8" fmla="*/ 516636 w 523875"/>
                <a:gd name="connsiteY8" fmla="*/ 1123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875" h="152400">
                  <a:moveTo>
                    <a:pt x="516636" y="112300"/>
                  </a:moveTo>
                  <a:lnTo>
                    <a:pt x="527304" y="44387"/>
                  </a:lnTo>
                  <a:cubicBezTo>
                    <a:pt x="531019" y="19907"/>
                    <a:pt x="515684" y="0"/>
                    <a:pt x="493014" y="0"/>
                  </a:cubicBezTo>
                  <a:lnTo>
                    <a:pt x="0" y="0"/>
                  </a:lnTo>
                  <a:cubicBezTo>
                    <a:pt x="14097" y="34100"/>
                    <a:pt x="24003" y="75057"/>
                    <a:pt x="27432" y="124301"/>
                  </a:cubicBezTo>
                  <a:cubicBezTo>
                    <a:pt x="37624" y="130683"/>
                    <a:pt x="45053" y="141351"/>
                    <a:pt x="51149" y="154115"/>
                  </a:cubicBezTo>
                  <a:lnTo>
                    <a:pt x="470630" y="154115"/>
                  </a:lnTo>
                  <a:cubicBezTo>
                    <a:pt x="492443" y="154115"/>
                    <a:pt x="512826" y="135446"/>
                    <a:pt x="516636" y="112300"/>
                  </a:cubicBezTo>
                  <a:lnTo>
                    <a:pt x="516636" y="112300"/>
                  </a:lnTo>
                  <a:close/>
                </a:path>
              </a:pathLst>
            </a:custGeom>
            <a:solidFill>
              <a:schemeClr val="accent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50EDA8F-1C93-41FD-B7BE-BB6AB72DB1AC}"/>
                </a:ext>
              </a:extLst>
            </p:cNvPr>
            <p:cNvSpPr/>
            <p:nvPr/>
          </p:nvSpPr>
          <p:spPr>
            <a:xfrm>
              <a:off x="13078622" y="11965026"/>
              <a:ext cx="504825" cy="123825"/>
            </a:xfrm>
            <a:custGeom>
              <a:avLst/>
              <a:gdLst>
                <a:gd name="connsiteX0" fmla="*/ 453580 w 504825"/>
                <a:gd name="connsiteY0" fmla="*/ 131159 h 123825"/>
                <a:gd name="connsiteX1" fmla="*/ 495586 w 504825"/>
                <a:gd name="connsiteY1" fmla="*/ 95821 h 123825"/>
                <a:gd name="connsiteX2" fmla="*/ 504634 w 504825"/>
                <a:gd name="connsiteY2" fmla="*/ 37719 h 123825"/>
                <a:gd name="connsiteX3" fmla="*/ 472440 w 504825"/>
                <a:gd name="connsiteY3" fmla="*/ 0 h 123825"/>
                <a:gd name="connsiteX4" fmla="*/ 76962 w 504825"/>
                <a:gd name="connsiteY4" fmla="*/ 0 h 123825"/>
                <a:gd name="connsiteX5" fmla="*/ 3429 w 504825"/>
                <a:gd name="connsiteY5" fmla="*/ 92011 h 123825"/>
                <a:gd name="connsiteX6" fmla="*/ 0 w 504825"/>
                <a:gd name="connsiteY6" fmla="*/ 97631 h 123825"/>
                <a:gd name="connsiteX7" fmla="*/ 286 w 504825"/>
                <a:gd name="connsiteY7" fmla="*/ 131159 h 123825"/>
                <a:gd name="connsiteX8" fmla="*/ 453580 w 504825"/>
                <a:gd name="connsiteY8" fmla="*/ 13115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825" h="123825">
                  <a:moveTo>
                    <a:pt x="453580" y="131159"/>
                  </a:moveTo>
                  <a:cubicBezTo>
                    <a:pt x="473583" y="131159"/>
                    <a:pt x="492442" y="115443"/>
                    <a:pt x="495586" y="95821"/>
                  </a:cubicBezTo>
                  <a:lnTo>
                    <a:pt x="504634" y="37719"/>
                  </a:lnTo>
                  <a:cubicBezTo>
                    <a:pt x="507873" y="17050"/>
                    <a:pt x="493490" y="0"/>
                    <a:pt x="472440" y="0"/>
                  </a:cubicBezTo>
                  <a:lnTo>
                    <a:pt x="76962" y="0"/>
                  </a:lnTo>
                  <a:cubicBezTo>
                    <a:pt x="65532" y="40195"/>
                    <a:pt x="39148" y="81439"/>
                    <a:pt x="3429" y="92011"/>
                  </a:cubicBezTo>
                  <a:cubicBezTo>
                    <a:pt x="2381" y="93916"/>
                    <a:pt x="1048" y="95726"/>
                    <a:pt x="0" y="97631"/>
                  </a:cubicBezTo>
                  <a:lnTo>
                    <a:pt x="286" y="131159"/>
                  </a:lnTo>
                  <a:lnTo>
                    <a:pt x="453580" y="131159"/>
                  </a:lnTo>
                  <a:close/>
                </a:path>
              </a:pathLst>
            </a:custGeom>
            <a:solidFill>
              <a:schemeClr val="accent2"/>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EA430D4-2605-48DE-A897-6C2345B63189}"/>
                </a:ext>
              </a:extLst>
            </p:cNvPr>
            <p:cNvSpPr/>
            <p:nvPr/>
          </p:nvSpPr>
          <p:spPr>
            <a:xfrm>
              <a:off x="12245756" y="11308658"/>
              <a:ext cx="1676400" cy="762000"/>
            </a:xfrm>
            <a:custGeom>
              <a:avLst/>
              <a:gdLst>
                <a:gd name="connsiteX0" fmla="*/ 188500 w 1676400"/>
                <a:gd name="connsiteY0" fmla="*/ 766572 h 762000"/>
                <a:gd name="connsiteX1" fmla="*/ 107537 w 1676400"/>
                <a:gd name="connsiteY1" fmla="*/ 227552 h 762000"/>
                <a:gd name="connsiteX2" fmla="*/ 227838 w 1676400"/>
                <a:gd name="connsiteY2" fmla="*/ 107442 h 762000"/>
                <a:gd name="connsiteX3" fmla="*/ 1454372 w 1676400"/>
                <a:gd name="connsiteY3" fmla="*/ 107442 h 762000"/>
                <a:gd name="connsiteX4" fmla="*/ 1574673 w 1676400"/>
                <a:gd name="connsiteY4" fmla="*/ 227552 h 762000"/>
                <a:gd name="connsiteX5" fmla="*/ 1502855 w 1676400"/>
                <a:gd name="connsiteY5" fmla="*/ 760381 h 762000"/>
                <a:gd name="connsiteX6" fmla="*/ 1610392 w 1676400"/>
                <a:gd name="connsiteY6" fmla="*/ 760381 h 762000"/>
                <a:gd name="connsiteX7" fmla="*/ 1682306 w 1676400"/>
                <a:gd name="connsiteY7" fmla="*/ 227552 h 762000"/>
                <a:gd name="connsiteX8" fmla="*/ 1454467 w 1676400"/>
                <a:gd name="connsiteY8" fmla="*/ 0 h 762000"/>
                <a:gd name="connsiteX9" fmla="*/ 227838 w 1676400"/>
                <a:gd name="connsiteY9" fmla="*/ 0 h 762000"/>
                <a:gd name="connsiteX10" fmla="*/ 0 w 1676400"/>
                <a:gd name="connsiteY10" fmla="*/ 227552 h 762000"/>
                <a:gd name="connsiteX11" fmla="*/ 80962 w 1676400"/>
                <a:gd name="connsiteY11" fmla="*/ 766572 h 762000"/>
                <a:gd name="connsiteX12" fmla="*/ 188500 w 1676400"/>
                <a:gd name="connsiteY12" fmla="*/ 76657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400" h="762000">
                  <a:moveTo>
                    <a:pt x="188500" y="766572"/>
                  </a:moveTo>
                  <a:lnTo>
                    <a:pt x="107537" y="227552"/>
                  </a:lnTo>
                  <a:cubicBezTo>
                    <a:pt x="107537" y="161258"/>
                    <a:pt x="161544" y="107442"/>
                    <a:pt x="227838" y="107442"/>
                  </a:cubicBezTo>
                  <a:lnTo>
                    <a:pt x="1454372" y="107442"/>
                  </a:lnTo>
                  <a:cubicBezTo>
                    <a:pt x="1520857" y="107442"/>
                    <a:pt x="1574673" y="161163"/>
                    <a:pt x="1574673" y="227552"/>
                  </a:cubicBezTo>
                  <a:lnTo>
                    <a:pt x="1502855" y="760381"/>
                  </a:lnTo>
                  <a:lnTo>
                    <a:pt x="1610392" y="760381"/>
                  </a:lnTo>
                  <a:lnTo>
                    <a:pt x="1682306" y="227552"/>
                  </a:lnTo>
                  <a:cubicBezTo>
                    <a:pt x="1682306" y="101918"/>
                    <a:pt x="1580293" y="0"/>
                    <a:pt x="1454467" y="0"/>
                  </a:cubicBezTo>
                  <a:lnTo>
                    <a:pt x="227838" y="0"/>
                  </a:lnTo>
                  <a:cubicBezTo>
                    <a:pt x="102203" y="0"/>
                    <a:pt x="0" y="101918"/>
                    <a:pt x="0" y="227552"/>
                  </a:cubicBezTo>
                  <a:lnTo>
                    <a:pt x="80962" y="766572"/>
                  </a:lnTo>
                  <a:lnTo>
                    <a:pt x="188500" y="766572"/>
                  </a:lnTo>
                  <a:close/>
                </a:path>
              </a:pathLst>
            </a:custGeom>
            <a:solidFill>
              <a:schemeClr val="accent2"/>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25AB0B3-C8F3-42C0-B7CC-4B9437458892}"/>
                </a:ext>
              </a:extLst>
            </p:cNvPr>
            <p:cNvSpPr/>
            <p:nvPr/>
          </p:nvSpPr>
          <p:spPr>
            <a:xfrm>
              <a:off x="12231637" y="12145715"/>
              <a:ext cx="1714500" cy="514350"/>
            </a:xfrm>
            <a:custGeom>
              <a:avLst/>
              <a:gdLst>
                <a:gd name="connsiteX0" fmla="*/ 76698 w 1714500"/>
                <a:gd name="connsiteY0" fmla="*/ 0 h 514350"/>
                <a:gd name="connsiteX1" fmla="*/ 18596 w 1714500"/>
                <a:gd name="connsiteY1" fmla="*/ 26670 h 514350"/>
                <a:gd name="connsiteX2" fmla="*/ 784 w 1714500"/>
                <a:gd name="connsiteY2" fmla="*/ 87821 h 514350"/>
                <a:gd name="connsiteX3" fmla="*/ 63649 w 1714500"/>
                <a:gd name="connsiteY3" fmla="*/ 518731 h 514350"/>
                <a:gd name="connsiteX4" fmla="*/ 1652133 w 1714500"/>
                <a:gd name="connsiteY4" fmla="*/ 518731 h 514350"/>
                <a:gd name="connsiteX5" fmla="*/ 1714713 w 1714500"/>
                <a:gd name="connsiteY5" fmla="*/ 87821 h 514350"/>
                <a:gd name="connsiteX6" fmla="*/ 1696901 w 1714500"/>
                <a:gd name="connsiteY6" fmla="*/ 26670 h 514350"/>
                <a:gd name="connsiteX7" fmla="*/ 1638894 w 1714500"/>
                <a:gd name="connsiteY7" fmla="*/ 0 h 514350"/>
                <a:gd name="connsiteX8" fmla="*/ 76698 w 1714500"/>
                <a:gd name="connsiteY8"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514350">
                  <a:moveTo>
                    <a:pt x="76698" y="0"/>
                  </a:moveTo>
                  <a:cubicBezTo>
                    <a:pt x="54600" y="0"/>
                    <a:pt x="33264" y="9906"/>
                    <a:pt x="18596" y="26670"/>
                  </a:cubicBezTo>
                  <a:cubicBezTo>
                    <a:pt x="4023" y="43434"/>
                    <a:pt x="-2359" y="65818"/>
                    <a:pt x="784" y="87821"/>
                  </a:cubicBezTo>
                  <a:lnTo>
                    <a:pt x="63649" y="518731"/>
                  </a:lnTo>
                  <a:lnTo>
                    <a:pt x="1652133" y="518731"/>
                  </a:lnTo>
                  <a:lnTo>
                    <a:pt x="1714713" y="87821"/>
                  </a:lnTo>
                  <a:cubicBezTo>
                    <a:pt x="1717951" y="65722"/>
                    <a:pt x="1711474" y="43434"/>
                    <a:pt x="1696901" y="26670"/>
                  </a:cubicBezTo>
                  <a:cubicBezTo>
                    <a:pt x="1682328" y="9620"/>
                    <a:pt x="1661277" y="0"/>
                    <a:pt x="1638894" y="0"/>
                  </a:cubicBezTo>
                  <a:lnTo>
                    <a:pt x="76698" y="0"/>
                  </a:lnTo>
                  <a:close/>
                </a:path>
              </a:pathLst>
            </a:custGeom>
            <a:solidFill>
              <a:schemeClr val="accent5"/>
            </a:solidFill>
            <a:ln w="9525"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517EF34A-130E-4422-BC9B-38F08C55EFBB}"/>
              </a:ext>
            </a:extLst>
          </p:cNvPr>
          <p:cNvGrpSpPr/>
          <p:nvPr/>
        </p:nvGrpSpPr>
        <p:grpSpPr>
          <a:xfrm>
            <a:off x="2172131" y="11580238"/>
            <a:ext cx="1445611" cy="1287427"/>
            <a:chOff x="11391003" y="12944143"/>
            <a:chExt cx="1465248" cy="1304916"/>
          </a:xfrm>
          <a:solidFill>
            <a:schemeClr val="tx1">
              <a:lumMod val="85000"/>
              <a:lumOff val="15000"/>
            </a:schemeClr>
          </a:solidFill>
        </p:grpSpPr>
        <p:sp>
          <p:nvSpPr>
            <p:cNvPr id="17" name="Freeform: Shape 16">
              <a:extLst>
                <a:ext uri="{FF2B5EF4-FFF2-40B4-BE49-F238E27FC236}">
                  <a16:creationId xmlns:a16="http://schemas.microsoft.com/office/drawing/2014/main" id="{07E47C8E-08F5-47ED-882C-58BEB0FC0572}"/>
                </a:ext>
              </a:extLst>
            </p:cNvPr>
            <p:cNvSpPr/>
            <p:nvPr/>
          </p:nvSpPr>
          <p:spPr>
            <a:xfrm>
              <a:off x="11803057" y="12944143"/>
              <a:ext cx="635234" cy="844923"/>
            </a:xfrm>
            <a:custGeom>
              <a:avLst/>
              <a:gdLst>
                <a:gd name="connsiteX0" fmla="*/ 445008 w 981075"/>
                <a:gd name="connsiteY0" fmla="*/ 1286256 h 1304925"/>
                <a:gd name="connsiteX1" fmla="*/ 495205 w 981075"/>
                <a:gd name="connsiteY1" fmla="*/ 1305211 h 1304925"/>
                <a:gd name="connsiteX2" fmla="*/ 545402 w 981075"/>
                <a:gd name="connsiteY2" fmla="*/ 1286256 h 1304925"/>
                <a:gd name="connsiteX3" fmla="*/ 990314 w 981075"/>
                <a:gd name="connsiteY3" fmla="*/ 495300 h 1304925"/>
                <a:gd name="connsiteX4" fmla="*/ 495205 w 981075"/>
                <a:gd name="connsiteY4" fmla="*/ 0 h 1304925"/>
                <a:gd name="connsiteX5" fmla="*/ 0 w 981075"/>
                <a:gd name="connsiteY5" fmla="*/ 495300 h 1304925"/>
                <a:gd name="connsiteX6" fmla="*/ 445008 w 981075"/>
                <a:gd name="connsiteY6" fmla="*/ 1286256 h 1304925"/>
                <a:gd name="connsiteX7" fmla="*/ 445008 w 981075"/>
                <a:gd name="connsiteY7" fmla="*/ 1286256 h 1304925"/>
                <a:gd name="connsiteX8" fmla="*/ 495205 w 981075"/>
                <a:gd name="connsiteY8" fmla="*/ 365855 h 1304925"/>
                <a:gd name="connsiteX9" fmla="*/ 623602 w 981075"/>
                <a:gd name="connsiteY9" fmla="*/ 495300 h 1304925"/>
                <a:gd name="connsiteX10" fmla="*/ 495205 w 981075"/>
                <a:gd name="connsiteY10" fmla="*/ 624745 h 1304925"/>
                <a:gd name="connsiteX11" fmla="*/ 366808 w 981075"/>
                <a:gd name="connsiteY11" fmla="*/ 495300 h 1304925"/>
                <a:gd name="connsiteX12" fmla="*/ 495205 w 981075"/>
                <a:gd name="connsiteY12" fmla="*/ 365855 h 1304925"/>
                <a:gd name="connsiteX13" fmla="*/ 495205 w 981075"/>
                <a:gd name="connsiteY13" fmla="*/ 365855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1075" h="1304925">
                  <a:moveTo>
                    <a:pt x="445008" y="1286256"/>
                  </a:moveTo>
                  <a:cubicBezTo>
                    <a:pt x="459296" y="1298924"/>
                    <a:pt x="477298" y="1305211"/>
                    <a:pt x="495205" y="1305211"/>
                  </a:cubicBezTo>
                  <a:cubicBezTo>
                    <a:pt x="513112" y="1305211"/>
                    <a:pt x="531019" y="1298924"/>
                    <a:pt x="545402" y="1286256"/>
                  </a:cubicBezTo>
                  <a:cubicBezTo>
                    <a:pt x="563594" y="1270254"/>
                    <a:pt x="990314" y="889826"/>
                    <a:pt x="990314" y="495300"/>
                  </a:cubicBezTo>
                  <a:cubicBezTo>
                    <a:pt x="990314" y="222218"/>
                    <a:pt x="768191" y="0"/>
                    <a:pt x="495205" y="0"/>
                  </a:cubicBezTo>
                  <a:cubicBezTo>
                    <a:pt x="222218" y="0"/>
                    <a:pt x="0" y="222218"/>
                    <a:pt x="0" y="495300"/>
                  </a:cubicBezTo>
                  <a:cubicBezTo>
                    <a:pt x="95" y="889826"/>
                    <a:pt x="426815" y="1270254"/>
                    <a:pt x="445008" y="1286256"/>
                  </a:cubicBezTo>
                  <a:lnTo>
                    <a:pt x="445008" y="1286256"/>
                  </a:lnTo>
                  <a:close/>
                  <a:moveTo>
                    <a:pt x="495205" y="365855"/>
                  </a:moveTo>
                  <a:cubicBezTo>
                    <a:pt x="566071" y="365855"/>
                    <a:pt x="623602" y="423767"/>
                    <a:pt x="623602" y="495300"/>
                  </a:cubicBezTo>
                  <a:cubicBezTo>
                    <a:pt x="623602" y="566833"/>
                    <a:pt x="566166" y="624745"/>
                    <a:pt x="495205" y="624745"/>
                  </a:cubicBezTo>
                  <a:cubicBezTo>
                    <a:pt x="424244" y="624745"/>
                    <a:pt x="366808" y="566738"/>
                    <a:pt x="366808" y="495300"/>
                  </a:cubicBezTo>
                  <a:cubicBezTo>
                    <a:pt x="366808" y="423863"/>
                    <a:pt x="424244" y="365855"/>
                    <a:pt x="495205" y="365855"/>
                  </a:cubicBezTo>
                  <a:lnTo>
                    <a:pt x="495205" y="365855"/>
                  </a:lnTo>
                  <a:close/>
                </a:path>
              </a:pathLst>
            </a:custGeom>
            <a:solidFill>
              <a:schemeClr val="accent2"/>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890889B3-BB21-4FD9-B249-B7A80CA98D4E}"/>
                </a:ext>
              </a:extLst>
            </p:cNvPr>
            <p:cNvGrpSpPr/>
            <p:nvPr/>
          </p:nvGrpSpPr>
          <p:grpSpPr>
            <a:xfrm>
              <a:off x="11391003" y="13618635"/>
              <a:ext cx="1465248" cy="630424"/>
              <a:chOff x="11391003" y="13618635"/>
              <a:chExt cx="1465248" cy="630424"/>
            </a:xfrm>
            <a:grpFill/>
          </p:grpSpPr>
          <p:sp>
            <p:nvSpPr>
              <p:cNvPr id="19" name="Freeform: Shape 18">
                <a:extLst>
                  <a:ext uri="{FF2B5EF4-FFF2-40B4-BE49-F238E27FC236}">
                    <a16:creationId xmlns:a16="http://schemas.microsoft.com/office/drawing/2014/main" id="{135AE3D8-ED2F-4BD6-90A1-03D7FF782637}"/>
                  </a:ext>
                </a:extLst>
              </p:cNvPr>
              <p:cNvSpPr/>
              <p:nvPr/>
            </p:nvSpPr>
            <p:spPr>
              <a:xfrm>
                <a:off x="11500489" y="13618635"/>
                <a:ext cx="1233464" cy="370039"/>
              </a:xfrm>
              <a:custGeom>
                <a:avLst/>
                <a:gdLst>
                  <a:gd name="connsiteX0" fmla="*/ 1913858 w 1905000"/>
                  <a:gd name="connsiteY0" fmla="*/ 256032 h 571500"/>
                  <a:gd name="connsiteX1" fmla="*/ 1856518 w 1905000"/>
                  <a:gd name="connsiteY1" fmla="*/ 55054 h 571500"/>
                  <a:gd name="connsiteX2" fmla="*/ 1783461 w 1905000"/>
                  <a:gd name="connsiteY2" fmla="*/ 0 h 571500"/>
                  <a:gd name="connsiteX3" fmla="*/ 1374172 w 1905000"/>
                  <a:gd name="connsiteY3" fmla="*/ 0 h 571500"/>
                  <a:gd name="connsiteX4" fmla="*/ 1327214 w 1905000"/>
                  <a:gd name="connsiteY4" fmla="*/ 66294 h 571500"/>
                  <a:gd name="connsiteX5" fmla="*/ 1082897 w 1905000"/>
                  <a:gd name="connsiteY5" fmla="*/ 336137 h 571500"/>
                  <a:gd name="connsiteX6" fmla="*/ 962501 w 1905000"/>
                  <a:gd name="connsiteY6" fmla="*/ 381572 h 571500"/>
                  <a:gd name="connsiteX7" fmla="*/ 842010 w 1905000"/>
                  <a:gd name="connsiteY7" fmla="*/ 336042 h 571500"/>
                  <a:gd name="connsiteX8" fmla="*/ 597694 w 1905000"/>
                  <a:gd name="connsiteY8" fmla="*/ 66294 h 571500"/>
                  <a:gd name="connsiteX9" fmla="*/ 550736 w 1905000"/>
                  <a:gd name="connsiteY9" fmla="*/ 0 h 571500"/>
                  <a:gd name="connsiteX10" fmla="*/ 141446 w 1905000"/>
                  <a:gd name="connsiteY10" fmla="*/ 0 h 571500"/>
                  <a:gd name="connsiteX11" fmla="*/ 68390 w 1905000"/>
                  <a:gd name="connsiteY11" fmla="*/ 55054 h 571500"/>
                  <a:gd name="connsiteX12" fmla="*/ 0 w 1905000"/>
                  <a:gd name="connsiteY12" fmla="*/ 294608 h 571500"/>
                  <a:gd name="connsiteX13" fmla="*/ 1528096 w 1905000"/>
                  <a:gd name="connsiteY13" fmla="*/ 574548 h 571500"/>
                  <a:gd name="connsiteX14" fmla="*/ 1913858 w 1905000"/>
                  <a:gd name="connsiteY14" fmla="*/ 25603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571500">
                    <a:moveTo>
                      <a:pt x="1913858" y="256032"/>
                    </a:moveTo>
                    <a:lnTo>
                      <a:pt x="1856518" y="55054"/>
                    </a:lnTo>
                    <a:cubicBezTo>
                      <a:pt x="1847183" y="22479"/>
                      <a:pt x="1817370" y="0"/>
                      <a:pt x="1783461" y="0"/>
                    </a:cubicBezTo>
                    <a:lnTo>
                      <a:pt x="1374172" y="0"/>
                    </a:lnTo>
                    <a:cubicBezTo>
                      <a:pt x="1359408" y="22003"/>
                      <a:pt x="1343787" y="44101"/>
                      <a:pt x="1327214" y="66294"/>
                    </a:cubicBezTo>
                    <a:cubicBezTo>
                      <a:pt x="1212533" y="220409"/>
                      <a:pt x="1095851" y="324707"/>
                      <a:pt x="1082897" y="336137"/>
                    </a:cubicBezTo>
                    <a:cubicBezTo>
                      <a:pt x="1049560" y="365474"/>
                      <a:pt x="1006888" y="381572"/>
                      <a:pt x="962501" y="381572"/>
                    </a:cubicBezTo>
                    <a:cubicBezTo>
                      <a:pt x="918115" y="381572"/>
                      <a:pt x="875348" y="365379"/>
                      <a:pt x="842010" y="336042"/>
                    </a:cubicBezTo>
                    <a:cubicBezTo>
                      <a:pt x="829151" y="324612"/>
                      <a:pt x="712470" y="220409"/>
                      <a:pt x="597694" y="66294"/>
                    </a:cubicBezTo>
                    <a:cubicBezTo>
                      <a:pt x="581215" y="44101"/>
                      <a:pt x="565595" y="22003"/>
                      <a:pt x="550736" y="0"/>
                    </a:cubicBezTo>
                    <a:lnTo>
                      <a:pt x="141446" y="0"/>
                    </a:lnTo>
                    <a:cubicBezTo>
                      <a:pt x="107537" y="0"/>
                      <a:pt x="77724" y="22479"/>
                      <a:pt x="68390" y="55054"/>
                    </a:cubicBezTo>
                    <a:lnTo>
                      <a:pt x="0" y="294608"/>
                    </a:lnTo>
                    <a:lnTo>
                      <a:pt x="1528096" y="574548"/>
                    </a:lnTo>
                    <a:lnTo>
                      <a:pt x="1913858" y="256032"/>
                    </a:lnTo>
                    <a:close/>
                  </a:path>
                </a:pathLst>
              </a:custGeom>
              <a:solidFill>
                <a:schemeClr val="accent5"/>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85E4491-AABC-4D69-A9EE-06101A26B27E}"/>
                  </a:ext>
                </a:extLst>
              </p:cNvPr>
              <p:cNvSpPr/>
              <p:nvPr/>
            </p:nvSpPr>
            <p:spPr>
              <a:xfrm>
                <a:off x="12288858" y="13854104"/>
                <a:ext cx="567393" cy="394709"/>
              </a:xfrm>
              <a:custGeom>
                <a:avLst/>
                <a:gdLst>
                  <a:gd name="connsiteX0" fmla="*/ 873538 w 876300"/>
                  <a:gd name="connsiteY0" fmla="*/ 513588 h 609600"/>
                  <a:gd name="connsiteX1" fmla="*/ 727043 w 876300"/>
                  <a:gd name="connsiteY1" fmla="*/ 0 h 609600"/>
                  <a:gd name="connsiteX2" fmla="*/ 0 w 876300"/>
                  <a:gd name="connsiteY2" fmla="*/ 610362 h 609600"/>
                  <a:gd name="connsiteX3" fmla="*/ 800576 w 876300"/>
                  <a:gd name="connsiteY3" fmla="*/ 610362 h 609600"/>
                  <a:gd name="connsiteX4" fmla="*/ 861155 w 876300"/>
                  <a:gd name="connsiteY4" fmla="*/ 580168 h 609600"/>
                  <a:gd name="connsiteX5" fmla="*/ 873538 w 876300"/>
                  <a:gd name="connsiteY5" fmla="*/ 513588 h 609600"/>
                  <a:gd name="connsiteX6" fmla="*/ 873538 w 876300"/>
                  <a:gd name="connsiteY6" fmla="*/ 51358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609600">
                    <a:moveTo>
                      <a:pt x="873538" y="513588"/>
                    </a:moveTo>
                    <a:lnTo>
                      <a:pt x="727043" y="0"/>
                    </a:lnTo>
                    <a:lnTo>
                      <a:pt x="0" y="610362"/>
                    </a:lnTo>
                    <a:lnTo>
                      <a:pt x="800576" y="610362"/>
                    </a:lnTo>
                    <a:cubicBezTo>
                      <a:pt x="824389" y="610362"/>
                      <a:pt x="846772" y="599123"/>
                      <a:pt x="861155" y="580168"/>
                    </a:cubicBezTo>
                    <a:cubicBezTo>
                      <a:pt x="875538" y="561118"/>
                      <a:pt x="880110" y="536448"/>
                      <a:pt x="873538" y="513588"/>
                    </a:cubicBezTo>
                    <a:lnTo>
                      <a:pt x="873538" y="513588"/>
                    </a:lnTo>
                    <a:close/>
                  </a:path>
                </a:pathLst>
              </a:custGeom>
              <a:solidFill>
                <a:schemeClr val="accent5"/>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9D0B4C2-BB3D-47FD-BA7C-5A3A7BD5B819}"/>
                  </a:ext>
                </a:extLst>
              </p:cNvPr>
              <p:cNvSpPr/>
              <p:nvPr/>
            </p:nvSpPr>
            <p:spPr>
              <a:xfrm>
                <a:off x="11391003" y="13875936"/>
                <a:ext cx="240525" cy="370039"/>
              </a:xfrm>
              <a:custGeom>
                <a:avLst/>
                <a:gdLst>
                  <a:gd name="connsiteX0" fmla="*/ 371881 w 371475"/>
                  <a:gd name="connsiteY0" fmla="*/ 42481 h 571500"/>
                  <a:gd name="connsiteX1" fmla="*/ 139947 w 371475"/>
                  <a:gd name="connsiteY1" fmla="*/ 0 h 571500"/>
                  <a:gd name="connsiteX2" fmla="*/ 2882 w 371475"/>
                  <a:gd name="connsiteY2" fmla="*/ 479869 h 571500"/>
                  <a:gd name="connsiteX3" fmla="*/ 15265 w 371475"/>
                  <a:gd name="connsiteY3" fmla="*/ 546449 h 571500"/>
                  <a:gd name="connsiteX4" fmla="*/ 75844 w 371475"/>
                  <a:gd name="connsiteY4" fmla="*/ 576643 h 571500"/>
                  <a:gd name="connsiteX5" fmla="*/ 371690 w 371475"/>
                  <a:gd name="connsiteY5" fmla="*/ 576643 h 571500"/>
                  <a:gd name="connsiteX6" fmla="*/ 371690 w 371475"/>
                  <a:gd name="connsiteY6" fmla="*/ 42481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571500">
                    <a:moveTo>
                      <a:pt x="371881" y="42481"/>
                    </a:moveTo>
                    <a:lnTo>
                      <a:pt x="139947" y="0"/>
                    </a:lnTo>
                    <a:lnTo>
                      <a:pt x="2882" y="479869"/>
                    </a:lnTo>
                    <a:cubicBezTo>
                      <a:pt x="-3595" y="502825"/>
                      <a:pt x="977" y="527494"/>
                      <a:pt x="15265" y="546449"/>
                    </a:cubicBezTo>
                    <a:cubicBezTo>
                      <a:pt x="29552" y="565499"/>
                      <a:pt x="52031" y="576643"/>
                      <a:pt x="75844" y="576643"/>
                    </a:cubicBezTo>
                    <a:lnTo>
                      <a:pt x="371690" y="576643"/>
                    </a:lnTo>
                    <a:lnTo>
                      <a:pt x="371690" y="42481"/>
                    </a:lnTo>
                    <a:close/>
                  </a:path>
                </a:pathLst>
              </a:custGeom>
              <a:solidFill>
                <a:schemeClr val="accent5"/>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595E476-4791-4F3D-889F-3EBCD2B44F83}"/>
                  </a:ext>
                </a:extLst>
              </p:cNvPr>
              <p:cNvSpPr/>
              <p:nvPr/>
            </p:nvSpPr>
            <p:spPr>
              <a:xfrm>
                <a:off x="11700557" y="13916024"/>
                <a:ext cx="715409" cy="333035"/>
              </a:xfrm>
              <a:custGeom>
                <a:avLst/>
                <a:gdLst>
                  <a:gd name="connsiteX0" fmla="*/ 0 w 1104900"/>
                  <a:gd name="connsiteY0" fmla="*/ 0 h 514350"/>
                  <a:gd name="connsiteX1" fmla="*/ 0 w 1104900"/>
                  <a:gd name="connsiteY1" fmla="*/ 514731 h 514350"/>
                  <a:gd name="connsiteX2" fmla="*/ 743141 w 1104900"/>
                  <a:gd name="connsiteY2" fmla="*/ 514731 h 514350"/>
                  <a:gd name="connsiteX3" fmla="*/ 1113377 w 1104900"/>
                  <a:gd name="connsiteY3" fmla="*/ 203930 h 514350"/>
                  <a:gd name="connsiteX4" fmla="*/ 0 w 110490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14350">
                    <a:moveTo>
                      <a:pt x="0" y="0"/>
                    </a:moveTo>
                    <a:lnTo>
                      <a:pt x="0" y="514731"/>
                    </a:lnTo>
                    <a:lnTo>
                      <a:pt x="743141" y="514731"/>
                    </a:lnTo>
                    <a:lnTo>
                      <a:pt x="1113377" y="203930"/>
                    </a:lnTo>
                    <a:lnTo>
                      <a:pt x="0" y="0"/>
                    </a:lnTo>
                    <a:close/>
                  </a:path>
                </a:pathLst>
              </a:custGeom>
              <a:solidFill>
                <a:schemeClr val="accent5"/>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07726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B9B3BA-B0ED-40C3-8C37-4C889323303C}"/>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6">
            <a:extLst>
              <a:ext uri="{FF2B5EF4-FFF2-40B4-BE49-F238E27FC236}">
                <a16:creationId xmlns:a16="http://schemas.microsoft.com/office/drawing/2014/main" id="{5F9414AA-17D7-46F1-9516-347F07C067C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24</a:t>
            </a:fld>
            <a:endParaRPr lang="en-US" dirty="0">
              <a:solidFill>
                <a:schemeClr val="tx1">
                  <a:lumMod val="85000"/>
                  <a:lumOff val="15000"/>
                </a:schemeClr>
              </a:solidFill>
            </a:endParaRPr>
          </a:p>
        </p:txBody>
      </p:sp>
      <p:sp>
        <p:nvSpPr>
          <p:cNvPr id="16" name="Footer Placeholder 15">
            <a:extLst>
              <a:ext uri="{FF2B5EF4-FFF2-40B4-BE49-F238E27FC236}">
                <a16:creationId xmlns:a16="http://schemas.microsoft.com/office/drawing/2014/main" id="{9BA642F3-4B68-4BBB-9F63-43F349DDFAD9}"/>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pic>
        <p:nvPicPr>
          <p:cNvPr id="18" name="Picture Placeholder 20">
            <a:extLst>
              <a:ext uri="{FF2B5EF4-FFF2-40B4-BE49-F238E27FC236}">
                <a16:creationId xmlns:a16="http://schemas.microsoft.com/office/drawing/2014/main" id="{E935D2D8-C968-4339-83A7-6E54ED5929C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32180" b="32180"/>
          <a:stretch>
            <a:fillRect/>
          </a:stretch>
        </p:blipFill>
        <p:spPr/>
      </p:pic>
      <p:sp>
        <p:nvSpPr>
          <p:cNvPr id="9" name="Rectangle 8">
            <a:extLst>
              <a:ext uri="{FF2B5EF4-FFF2-40B4-BE49-F238E27FC236}">
                <a16:creationId xmlns:a16="http://schemas.microsoft.com/office/drawing/2014/main" id="{F9BC6A3A-4F61-4BBC-BB33-D936FB8CC534}"/>
              </a:ext>
            </a:extLst>
          </p:cNvPr>
          <p:cNvSpPr/>
          <p:nvPr/>
        </p:nvSpPr>
        <p:spPr>
          <a:xfrm>
            <a:off x="4182429" y="12286239"/>
            <a:ext cx="7549691" cy="1619482"/>
          </a:xfrm>
          <a:prstGeom prst="rect">
            <a:avLst/>
          </a:prstGeom>
        </p:spPr>
        <p:txBody>
          <a:bodyPr wrap="square">
            <a:spAutoFit/>
          </a:bodyPr>
          <a:lstStyle/>
          <a:p>
            <a:pPr>
              <a:lnSpc>
                <a:spcPct val="130000"/>
              </a:lnSpc>
            </a:pPr>
            <a:r>
              <a:rPr lang="en-US" sz="4000" dirty="0">
                <a:solidFill>
                  <a:schemeClr val="tx1">
                    <a:lumMod val="85000"/>
                    <a:lumOff val="15000"/>
                  </a:schemeClr>
                </a:solidFill>
              </a:rPr>
              <a:t>+8801824989751</a:t>
            </a:r>
          </a:p>
          <a:p>
            <a:pPr>
              <a:lnSpc>
                <a:spcPct val="130000"/>
              </a:lnSpc>
            </a:pPr>
            <a:r>
              <a:rPr lang="en-US" sz="4000" dirty="0">
                <a:solidFill>
                  <a:schemeClr val="tx1">
                    <a:lumMod val="85000"/>
                    <a:lumOff val="15000"/>
                  </a:schemeClr>
                </a:solidFill>
              </a:rPr>
              <a:t>youremail@gmail.com</a:t>
            </a:r>
          </a:p>
        </p:txBody>
      </p:sp>
      <p:sp>
        <p:nvSpPr>
          <p:cNvPr id="10" name="Rectangle 9">
            <a:extLst>
              <a:ext uri="{FF2B5EF4-FFF2-40B4-BE49-F238E27FC236}">
                <a16:creationId xmlns:a16="http://schemas.microsoft.com/office/drawing/2014/main" id="{8095DFB3-6308-4AD2-906B-7666911828DA}"/>
              </a:ext>
            </a:extLst>
          </p:cNvPr>
          <p:cNvSpPr/>
          <p:nvPr/>
        </p:nvSpPr>
        <p:spPr>
          <a:xfrm>
            <a:off x="14568759" y="12286239"/>
            <a:ext cx="7549691" cy="1619482"/>
          </a:xfrm>
          <a:prstGeom prst="rect">
            <a:avLst/>
          </a:prstGeom>
        </p:spPr>
        <p:txBody>
          <a:bodyPr wrap="square">
            <a:spAutoFit/>
          </a:bodyPr>
          <a:lstStyle/>
          <a:p>
            <a:pPr>
              <a:lnSpc>
                <a:spcPct val="130000"/>
              </a:lnSpc>
            </a:pPr>
            <a:r>
              <a:rPr lang="en-US" sz="4000" dirty="0">
                <a:solidFill>
                  <a:schemeClr val="tx1">
                    <a:lumMod val="85000"/>
                    <a:lumOff val="15000"/>
                  </a:schemeClr>
                </a:solidFill>
              </a:rPr>
              <a:t>4383 Greenridge Ln, Kannapolis, NC, 28081</a:t>
            </a:r>
          </a:p>
        </p:txBody>
      </p:sp>
      <p:sp>
        <p:nvSpPr>
          <p:cNvPr id="11" name="Rectangle 10">
            <a:extLst>
              <a:ext uri="{FF2B5EF4-FFF2-40B4-BE49-F238E27FC236}">
                <a16:creationId xmlns:a16="http://schemas.microsoft.com/office/drawing/2014/main" id="{A1AA7EFA-8296-4BEF-A6D4-A41B62E5F4E5}"/>
              </a:ext>
            </a:extLst>
          </p:cNvPr>
          <p:cNvSpPr/>
          <p:nvPr/>
        </p:nvSpPr>
        <p:spPr>
          <a:xfrm>
            <a:off x="1932516" y="10332145"/>
            <a:ext cx="9874250" cy="1332544"/>
          </a:xfrm>
          <a:prstGeom prst="rect">
            <a:avLst/>
          </a:prstGeom>
        </p:spPr>
        <p:txBody>
          <a:bodyPr wrap="square">
            <a:spAutoFit/>
          </a:bodyPr>
          <a:lstStyle/>
          <a:p>
            <a:pPr>
              <a:lnSpc>
                <a:spcPct val="80000"/>
              </a:lnSpc>
            </a:pPr>
            <a:r>
              <a:rPr lang="en-US" sz="10000" dirty="0">
                <a:solidFill>
                  <a:schemeClr val="accent5"/>
                </a:solidFill>
              </a:rPr>
              <a:t>GET IN </a:t>
            </a:r>
            <a:r>
              <a:rPr lang="en-US" sz="10000" b="1" dirty="0">
                <a:solidFill>
                  <a:schemeClr val="accent5"/>
                </a:solidFill>
              </a:rPr>
              <a:t>TOUCH</a:t>
            </a:r>
          </a:p>
        </p:txBody>
      </p:sp>
      <p:grpSp>
        <p:nvGrpSpPr>
          <p:cNvPr id="20" name="Group 19">
            <a:extLst>
              <a:ext uri="{FF2B5EF4-FFF2-40B4-BE49-F238E27FC236}">
                <a16:creationId xmlns:a16="http://schemas.microsoft.com/office/drawing/2014/main" id="{45E6D6DB-2E5B-402B-8D1F-EE3A5B60B05D}"/>
              </a:ext>
            </a:extLst>
          </p:cNvPr>
          <p:cNvGrpSpPr/>
          <p:nvPr/>
        </p:nvGrpSpPr>
        <p:grpSpPr>
          <a:xfrm>
            <a:off x="2094033" y="12532822"/>
            <a:ext cx="1525606" cy="1202517"/>
            <a:chOff x="12231637" y="11308658"/>
            <a:chExt cx="1714500" cy="1351407"/>
          </a:xfrm>
          <a:solidFill>
            <a:schemeClr val="tx1">
              <a:lumMod val="85000"/>
              <a:lumOff val="15000"/>
            </a:schemeClr>
          </a:solidFill>
        </p:grpSpPr>
        <p:sp>
          <p:nvSpPr>
            <p:cNvPr id="21" name="Freeform: Shape 20">
              <a:extLst>
                <a:ext uri="{FF2B5EF4-FFF2-40B4-BE49-F238E27FC236}">
                  <a16:creationId xmlns:a16="http://schemas.microsoft.com/office/drawing/2014/main" id="{67F0971B-371D-4BA7-A1A6-508FF8A7F36B}"/>
                </a:ext>
              </a:extLst>
            </p:cNvPr>
            <p:cNvSpPr/>
            <p:nvPr/>
          </p:nvSpPr>
          <p:spPr>
            <a:xfrm>
              <a:off x="12692595" y="11611553"/>
              <a:ext cx="419100" cy="476250"/>
            </a:xfrm>
            <a:custGeom>
              <a:avLst/>
              <a:gdLst>
                <a:gd name="connsiteX0" fmla="*/ 2456 w 419100"/>
                <a:gd name="connsiteY0" fmla="*/ 315373 h 476250"/>
                <a:gd name="connsiteX1" fmla="*/ 63416 w 419100"/>
                <a:gd name="connsiteY1" fmla="*/ 402907 h 476250"/>
                <a:gd name="connsiteX2" fmla="*/ 71226 w 419100"/>
                <a:gd name="connsiteY2" fmla="*/ 400812 h 476250"/>
                <a:gd name="connsiteX3" fmla="*/ 132662 w 419100"/>
                <a:gd name="connsiteY3" fmla="*/ 480632 h 476250"/>
                <a:gd name="connsiteX4" fmla="*/ 307732 w 419100"/>
                <a:gd name="connsiteY4" fmla="*/ 480632 h 476250"/>
                <a:gd name="connsiteX5" fmla="*/ 360500 w 419100"/>
                <a:gd name="connsiteY5" fmla="*/ 399193 h 476250"/>
                <a:gd name="connsiteX6" fmla="*/ 370311 w 419100"/>
                <a:gd name="connsiteY6" fmla="*/ 402907 h 476250"/>
                <a:gd name="connsiteX7" fmla="*/ 421460 w 419100"/>
                <a:gd name="connsiteY7" fmla="*/ 315373 h 476250"/>
                <a:gd name="connsiteX8" fmla="*/ 394028 w 419100"/>
                <a:gd name="connsiteY8" fmla="*/ 248031 h 476250"/>
                <a:gd name="connsiteX9" fmla="*/ 384980 w 419100"/>
                <a:gd name="connsiteY9" fmla="*/ 249365 h 476250"/>
                <a:gd name="connsiteX10" fmla="*/ 192003 w 419100"/>
                <a:gd name="connsiteY10" fmla="*/ 0 h 476250"/>
                <a:gd name="connsiteX11" fmla="*/ 28364 w 419100"/>
                <a:gd name="connsiteY11" fmla="*/ 248888 h 476250"/>
                <a:gd name="connsiteX12" fmla="*/ 21696 w 419100"/>
                <a:gd name="connsiteY12" fmla="*/ 248031 h 476250"/>
                <a:gd name="connsiteX13" fmla="*/ 2456 w 419100"/>
                <a:gd name="connsiteY13" fmla="*/ 315373 h 476250"/>
                <a:gd name="connsiteX14" fmla="*/ 2456 w 419100"/>
                <a:gd name="connsiteY14" fmla="*/ 3153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100" h="476250">
                  <a:moveTo>
                    <a:pt x="2456" y="315373"/>
                  </a:moveTo>
                  <a:cubicBezTo>
                    <a:pt x="6647" y="351568"/>
                    <a:pt x="40175" y="402907"/>
                    <a:pt x="63416" y="402907"/>
                  </a:cubicBezTo>
                  <a:cubicBezTo>
                    <a:pt x="66368" y="402907"/>
                    <a:pt x="69035" y="402145"/>
                    <a:pt x="71226" y="400812"/>
                  </a:cubicBezTo>
                  <a:cubicBezTo>
                    <a:pt x="88276" y="431673"/>
                    <a:pt x="109231" y="459105"/>
                    <a:pt x="132662" y="480632"/>
                  </a:cubicBezTo>
                  <a:lnTo>
                    <a:pt x="307732" y="480632"/>
                  </a:lnTo>
                  <a:cubicBezTo>
                    <a:pt x="329068" y="458819"/>
                    <a:pt x="347356" y="430530"/>
                    <a:pt x="360500" y="399193"/>
                  </a:cubicBezTo>
                  <a:cubicBezTo>
                    <a:pt x="363739" y="401288"/>
                    <a:pt x="366882" y="402907"/>
                    <a:pt x="370311" y="402907"/>
                  </a:cubicBezTo>
                  <a:cubicBezTo>
                    <a:pt x="393457" y="402907"/>
                    <a:pt x="421175" y="351568"/>
                    <a:pt x="421460" y="315373"/>
                  </a:cubicBezTo>
                  <a:cubicBezTo>
                    <a:pt x="421746" y="278606"/>
                    <a:pt x="418508" y="248031"/>
                    <a:pt x="394028" y="248031"/>
                  </a:cubicBezTo>
                  <a:cubicBezTo>
                    <a:pt x="391361" y="248031"/>
                    <a:pt x="388123" y="248602"/>
                    <a:pt x="384980" y="249365"/>
                  </a:cubicBezTo>
                  <a:cubicBezTo>
                    <a:pt x="382884" y="142970"/>
                    <a:pt x="355166" y="0"/>
                    <a:pt x="192003" y="0"/>
                  </a:cubicBezTo>
                  <a:cubicBezTo>
                    <a:pt x="40079" y="0"/>
                    <a:pt x="18172" y="142684"/>
                    <a:pt x="28364" y="248888"/>
                  </a:cubicBezTo>
                  <a:cubicBezTo>
                    <a:pt x="26173" y="248602"/>
                    <a:pt x="23792" y="248031"/>
                    <a:pt x="21696" y="248031"/>
                  </a:cubicBezTo>
                  <a:cubicBezTo>
                    <a:pt x="-2593" y="248031"/>
                    <a:pt x="-2116" y="278701"/>
                    <a:pt x="2456" y="315373"/>
                  </a:cubicBezTo>
                  <a:lnTo>
                    <a:pt x="2456" y="315373"/>
                  </a:lnTo>
                  <a:close/>
                </a:path>
              </a:pathLst>
            </a:custGeom>
            <a:solidFill>
              <a:schemeClr val="accent2"/>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12C8A59-A636-4872-B264-E35B58871AC0}"/>
                </a:ext>
              </a:extLst>
            </p:cNvPr>
            <p:cNvSpPr/>
            <p:nvPr/>
          </p:nvSpPr>
          <p:spPr>
            <a:xfrm>
              <a:off x="13097291" y="11694325"/>
              <a:ext cx="523875" cy="152400"/>
            </a:xfrm>
            <a:custGeom>
              <a:avLst/>
              <a:gdLst>
                <a:gd name="connsiteX0" fmla="*/ 516636 w 523875"/>
                <a:gd name="connsiteY0" fmla="*/ 112300 h 152400"/>
                <a:gd name="connsiteX1" fmla="*/ 527304 w 523875"/>
                <a:gd name="connsiteY1" fmla="*/ 44387 h 152400"/>
                <a:gd name="connsiteX2" fmla="*/ 493014 w 523875"/>
                <a:gd name="connsiteY2" fmla="*/ 0 h 152400"/>
                <a:gd name="connsiteX3" fmla="*/ 0 w 523875"/>
                <a:gd name="connsiteY3" fmla="*/ 0 h 152400"/>
                <a:gd name="connsiteX4" fmla="*/ 27432 w 523875"/>
                <a:gd name="connsiteY4" fmla="*/ 124301 h 152400"/>
                <a:gd name="connsiteX5" fmla="*/ 51149 w 523875"/>
                <a:gd name="connsiteY5" fmla="*/ 154115 h 152400"/>
                <a:gd name="connsiteX6" fmla="*/ 470630 w 523875"/>
                <a:gd name="connsiteY6" fmla="*/ 154115 h 152400"/>
                <a:gd name="connsiteX7" fmla="*/ 516636 w 523875"/>
                <a:gd name="connsiteY7" fmla="*/ 112300 h 152400"/>
                <a:gd name="connsiteX8" fmla="*/ 516636 w 523875"/>
                <a:gd name="connsiteY8" fmla="*/ 1123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875" h="152400">
                  <a:moveTo>
                    <a:pt x="516636" y="112300"/>
                  </a:moveTo>
                  <a:lnTo>
                    <a:pt x="527304" y="44387"/>
                  </a:lnTo>
                  <a:cubicBezTo>
                    <a:pt x="531019" y="19907"/>
                    <a:pt x="515684" y="0"/>
                    <a:pt x="493014" y="0"/>
                  </a:cubicBezTo>
                  <a:lnTo>
                    <a:pt x="0" y="0"/>
                  </a:lnTo>
                  <a:cubicBezTo>
                    <a:pt x="14097" y="34100"/>
                    <a:pt x="24003" y="75057"/>
                    <a:pt x="27432" y="124301"/>
                  </a:cubicBezTo>
                  <a:cubicBezTo>
                    <a:pt x="37624" y="130683"/>
                    <a:pt x="45053" y="141351"/>
                    <a:pt x="51149" y="154115"/>
                  </a:cubicBezTo>
                  <a:lnTo>
                    <a:pt x="470630" y="154115"/>
                  </a:lnTo>
                  <a:cubicBezTo>
                    <a:pt x="492443" y="154115"/>
                    <a:pt x="512826" y="135446"/>
                    <a:pt x="516636" y="112300"/>
                  </a:cubicBezTo>
                  <a:lnTo>
                    <a:pt x="516636" y="112300"/>
                  </a:lnTo>
                  <a:close/>
                </a:path>
              </a:pathLst>
            </a:custGeom>
            <a:solidFill>
              <a:schemeClr val="accent2"/>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927D226-41F3-493A-AE26-B531E69FF890}"/>
                </a:ext>
              </a:extLst>
            </p:cNvPr>
            <p:cNvSpPr/>
            <p:nvPr/>
          </p:nvSpPr>
          <p:spPr>
            <a:xfrm>
              <a:off x="13078622" y="11965026"/>
              <a:ext cx="504825" cy="123825"/>
            </a:xfrm>
            <a:custGeom>
              <a:avLst/>
              <a:gdLst>
                <a:gd name="connsiteX0" fmla="*/ 453580 w 504825"/>
                <a:gd name="connsiteY0" fmla="*/ 131159 h 123825"/>
                <a:gd name="connsiteX1" fmla="*/ 495586 w 504825"/>
                <a:gd name="connsiteY1" fmla="*/ 95821 h 123825"/>
                <a:gd name="connsiteX2" fmla="*/ 504634 w 504825"/>
                <a:gd name="connsiteY2" fmla="*/ 37719 h 123825"/>
                <a:gd name="connsiteX3" fmla="*/ 472440 w 504825"/>
                <a:gd name="connsiteY3" fmla="*/ 0 h 123825"/>
                <a:gd name="connsiteX4" fmla="*/ 76962 w 504825"/>
                <a:gd name="connsiteY4" fmla="*/ 0 h 123825"/>
                <a:gd name="connsiteX5" fmla="*/ 3429 w 504825"/>
                <a:gd name="connsiteY5" fmla="*/ 92011 h 123825"/>
                <a:gd name="connsiteX6" fmla="*/ 0 w 504825"/>
                <a:gd name="connsiteY6" fmla="*/ 97631 h 123825"/>
                <a:gd name="connsiteX7" fmla="*/ 286 w 504825"/>
                <a:gd name="connsiteY7" fmla="*/ 131159 h 123825"/>
                <a:gd name="connsiteX8" fmla="*/ 453580 w 504825"/>
                <a:gd name="connsiteY8" fmla="*/ 13115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825" h="123825">
                  <a:moveTo>
                    <a:pt x="453580" y="131159"/>
                  </a:moveTo>
                  <a:cubicBezTo>
                    <a:pt x="473583" y="131159"/>
                    <a:pt x="492442" y="115443"/>
                    <a:pt x="495586" y="95821"/>
                  </a:cubicBezTo>
                  <a:lnTo>
                    <a:pt x="504634" y="37719"/>
                  </a:lnTo>
                  <a:cubicBezTo>
                    <a:pt x="507873" y="17050"/>
                    <a:pt x="493490" y="0"/>
                    <a:pt x="472440" y="0"/>
                  </a:cubicBezTo>
                  <a:lnTo>
                    <a:pt x="76962" y="0"/>
                  </a:lnTo>
                  <a:cubicBezTo>
                    <a:pt x="65532" y="40195"/>
                    <a:pt x="39148" y="81439"/>
                    <a:pt x="3429" y="92011"/>
                  </a:cubicBezTo>
                  <a:cubicBezTo>
                    <a:pt x="2381" y="93916"/>
                    <a:pt x="1048" y="95726"/>
                    <a:pt x="0" y="97631"/>
                  </a:cubicBezTo>
                  <a:lnTo>
                    <a:pt x="286" y="131159"/>
                  </a:lnTo>
                  <a:lnTo>
                    <a:pt x="453580" y="131159"/>
                  </a:lnTo>
                  <a:close/>
                </a:path>
              </a:pathLst>
            </a:custGeom>
            <a:solidFill>
              <a:schemeClr val="accent2"/>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2DF161E-5DF3-4ED5-8AFE-7A250A1DD350}"/>
                </a:ext>
              </a:extLst>
            </p:cNvPr>
            <p:cNvSpPr/>
            <p:nvPr/>
          </p:nvSpPr>
          <p:spPr>
            <a:xfrm>
              <a:off x="12245756" y="11308658"/>
              <a:ext cx="1676400" cy="762000"/>
            </a:xfrm>
            <a:custGeom>
              <a:avLst/>
              <a:gdLst>
                <a:gd name="connsiteX0" fmla="*/ 188500 w 1676400"/>
                <a:gd name="connsiteY0" fmla="*/ 766572 h 762000"/>
                <a:gd name="connsiteX1" fmla="*/ 107537 w 1676400"/>
                <a:gd name="connsiteY1" fmla="*/ 227552 h 762000"/>
                <a:gd name="connsiteX2" fmla="*/ 227838 w 1676400"/>
                <a:gd name="connsiteY2" fmla="*/ 107442 h 762000"/>
                <a:gd name="connsiteX3" fmla="*/ 1454372 w 1676400"/>
                <a:gd name="connsiteY3" fmla="*/ 107442 h 762000"/>
                <a:gd name="connsiteX4" fmla="*/ 1574673 w 1676400"/>
                <a:gd name="connsiteY4" fmla="*/ 227552 h 762000"/>
                <a:gd name="connsiteX5" fmla="*/ 1502855 w 1676400"/>
                <a:gd name="connsiteY5" fmla="*/ 760381 h 762000"/>
                <a:gd name="connsiteX6" fmla="*/ 1610392 w 1676400"/>
                <a:gd name="connsiteY6" fmla="*/ 760381 h 762000"/>
                <a:gd name="connsiteX7" fmla="*/ 1682306 w 1676400"/>
                <a:gd name="connsiteY7" fmla="*/ 227552 h 762000"/>
                <a:gd name="connsiteX8" fmla="*/ 1454467 w 1676400"/>
                <a:gd name="connsiteY8" fmla="*/ 0 h 762000"/>
                <a:gd name="connsiteX9" fmla="*/ 227838 w 1676400"/>
                <a:gd name="connsiteY9" fmla="*/ 0 h 762000"/>
                <a:gd name="connsiteX10" fmla="*/ 0 w 1676400"/>
                <a:gd name="connsiteY10" fmla="*/ 227552 h 762000"/>
                <a:gd name="connsiteX11" fmla="*/ 80962 w 1676400"/>
                <a:gd name="connsiteY11" fmla="*/ 766572 h 762000"/>
                <a:gd name="connsiteX12" fmla="*/ 188500 w 1676400"/>
                <a:gd name="connsiteY12" fmla="*/ 76657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400" h="762000">
                  <a:moveTo>
                    <a:pt x="188500" y="766572"/>
                  </a:moveTo>
                  <a:lnTo>
                    <a:pt x="107537" y="227552"/>
                  </a:lnTo>
                  <a:cubicBezTo>
                    <a:pt x="107537" y="161258"/>
                    <a:pt x="161544" y="107442"/>
                    <a:pt x="227838" y="107442"/>
                  </a:cubicBezTo>
                  <a:lnTo>
                    <a:pt x="1454372" y="107442"/>
                  </a:lnTo>
                  <a:cubicBezTo>
                    <a:pt x="1520857" y="107442"/>
                    <a:pt x="1574673" y="161163"/>
                    <a:pt x="1574673" y="227552"/>
                  </a:cubicBezTo>
                  <a:lnTo>
                    <a:pt x="1502855" y="760381"/>
                  </a:lnTo>
                  <a:lnTo>
                    <a:pt x="1610392" y="760381"/>
                  </a:lnTo>
                  <a:lnTo>
                    <a:pt x="1682306" y="227552"/>
                  </a:lnTo>
                  <a:cubicBezTo>
                    <a:pt x="1682306" y="101918"/>
                    <a:pt x="1580293" y="0"/>
                    <a:pt x="1454467" y="0"/>
                  </a:cubicBezTo>
                  <a:lnTo>
                    <a:pt x="227838" y="0"/>
                  </a:lnTo>
                  <a:cubicBezTo>
                    <a:pt x="102203" y="0"/>
                    <a:pt x="0" y="101918"/>
                    <a:pt x="0" y="227552"/>
                  </a:cubicBezTo>
                  <a:lnTo>
                    <a:pt x="80962" y="766572"/>
                  </a:lnTo>
                  <a:lnTo>
                    <a:pt x="188500" y="766572"/>
                  </a:lnTo>
                  <a:close/>
                </a:path>
              </a:pathLst>
            </a:custGeom>
            <a:solidFill>
              <a:schemeClr val="accent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24B82D4-ED48-446C-8749-8C35A126E51F}"/>
                </a:ext>
              </a:extLst>
            </p:cNvPr>
            <p:cNvSpPr/>
            <p:nvPr/>
          </p:nvSpPr>
          <p:spPr>
            <a:xfrm>
              <a:off x="12231637" y="12145715"/>
              <a:ext cx="1714500" cy="514350"/>
            </a:xfrm>
            <a:custGeom>
              <a:avLst/>
              <a:gdLst>
                <a:gd name="connsiteX0" fmla="*/ 76698 w 1714500"/>
                <a:gd name="connsiteY0" fmla="*/ 0 h 514350"/>
                <a:gd name="connsiteX1" fmla="*/ 18596 w 1714500"/>
                <a:gd name="connsiteY1" fmla="*/ 26670 h 514350"/>
                <a:gd name="connsiteX2" fmla="*/ 784 w 1714500"/>
                <a:gd name="connsiteY2" fmla="*/ 87821 h 514350"/>
                <a:gd name="connsiteX3" fmla="*/ 63649 w 1714500"/>
                <a:gd name="connsiteY3" fmla="*/ 518731 h 514350"/>
                <a:gd name="connsiteX4" fmla="*/ 1652133 w 1714500"/>
                <a:gd name="connsiteY4" fmla="*/ 518731 h 514350"/>
                <a:gd name="connsiteX5" fmla="*/ 1714713 w 1714500"/>
                <a:gd name="connsiteY5" fmla="*/ 87821 h 514350"/>
                <a:gd name="connsiteX6" fmla="*/ 1696901 w 1714500"/>
                <a:gd name="connsiteY6" fmla="*/ 26670 h 514350"/>
                <a:gd name="connsiteX7" fmla="*/ 1638894 w 1714500"/>
                <a:gd name="connsiteY7" fmla="*/ 0 h 514350"/>
                <a:gd name="connsiteX8" fmla="*/ 76698 w 1714500"/>
                <a:gd name="connsiteY8"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514350">
                  <a:moveTo>
                    <a:pt x="76698" y="0"/>
                  </a:moveTo>
                  <a:cubicBezTo>
                    <a:pt x="54600" y="0"/>
                    <a:pt x="33264" y="9906"/>
                    <a:pt x="18596" y="26670"/>
                  </a:cubicBezTo>
                  <a:cubicBezTo>
                    <a:pt x="4023" y="43434"/>
                    <a:pt x="-2359" y="65818"/>
                    <a:pt x="784" y="87821"/>
                  </a:cubicBezTo>
                  <a:lnTo>
                    <a:pt x="63649" y="518731"/>
                  </a:lnTo>
                  <a:lnTo>
                    <a:pt x="1652133" y="518731"/>
                  </a:lnTo>
                  <a:lnTo>
                    <a:pt x="1714713" y="87821"/>
                  </a:lnTo>
                  <a:cubicBezTo>
                    <a:pt x="1717951" y="65722"/>
                    <a:pt x="1711474" y="43434"/>
                    <a:pt x="1696901" y="26670"/>
                  </a:cubicBezTo>
                  <a:cubicBezTo>
                    <a:pt x="1682328" y="9620"/>
                    <a:pt x="1661277" y="0"/>
                    <a:pt x="1638894" y="0"/>
                  </a:cubicBezTo>
                  <a:lnTo>
                    <a:pt x="76698" y="0"/>
                  </a:lnTo>
                  <a:close/>
                </a:path>
              </a:pathLst>
            </a:custGeom>
            <a:solidFill>
              <a:schemeClr val="accent5"/>
            </a:solid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B5F5FC3-E56C-4B34-BBD7-8D111AB729F8}"/>
              </a:ext>
            </a:extLst>
          </p:cNvPr>
          <p:cNvGrpSpPr/>
          <p:nvPr/>
        </p:nvGrpSpPr>
        <p:grpSpPr>
          <a:xfrm>
            <a:off x="12474628" y="12452267"/>
            <a:ext cx="1445611" cy="1287427"/>
            <a:chOff x="11391003" y="12944143"/>
            <a:chExt cx="1465248" cy="1304916"/>
          </a:xfrm>
          <a:solidFill>
            <a:schemeClr val="tx1">
              <a:lumMod val="85000"/>
              <a:lumOff val="15000"/>
            </a:schemeClr>
          </a:solidFill>
        </p:grpSpPr>
        <p:sp>
          <p:nvSpPr>
            <p:cNvPr id="27" name="Freeform: Shape 26">
              <a:extLst>
                <a:ext uri="{FF2B5EF4-FFF2-40B4-BE49-F238E27FC236}">
                  <a16:creationId xmlns:a16="http://schemas.microsoft.com/office/drawing/2014/main" id="{5AA9BFAC-0535-4B1A-9C7C-78AAFF03861B}"/>
                </a:ext>
              </a:extLst>
            </p:cNvPr>
            <p:cNvSpPr/>
            <p:nvPr/>
          </p:nvSpPr>
          <p:spPr>
            <a:xfrm>
              <a:off x="11803057" y="12944143"/>
              <a:ext cx="635234" cy="844923"/>
            </a:xfrm>
            <a:custGeom>
              <a:avLst/>
              <a:gdLst>
                <a:gd name="connsiteX0" fmla="*/ 445008 w 981075"/>
                <a:gd name="connsiteY0" fmla="*/ 1286256 h 1304925"/>
                <a:gd name="connsiteX1" fmla="*/ 495205 w 981075"/>
                <a:gd name="connsiteY1" fmla="*/ 1305211 h 1304925"/>
                <a:gd name="connsiteX2" fmla="*/ 545402 w 981075"/>
                <a:gd name="connsiteY2" fmla="*/ 1286256 h 1304925"/>
                <a:gd name="connsiteX3" fmla="*/ 990314 w 981075"/>
                <a:gd name="connsiteY3" fmla="*/ 495300 h 1304925"/>
                <a:gd name="connsiteX4" fmla="*/ 495205 w 981075"/>
                <a:gd name="connsiteY4" fmla="*/ 0 h 1304925"/>
                <a:gd name="connsiteX5" fmla="*/ 0 w 981075"/>
                <a:gd name="connsiteY5" fmla="*/ 495300 h 1304925"/>
                <a:gd name="connsiteX6" fmla="*/ 445008 w 981075"/>
                <a:gd name="connsiteY6" fmla="*/ 1286256 h 1304925"/>
                <a:gd name="connsiteX7" fmla="*/ 445008 w 981075"/>
                <a:gd name="connsiteY7" fmla="*/ 1286256 h 1304925"/>
                <a:gd name="connsiteX8" fmla="*/ 495205 w 981075"/>
                <a:gd name="connsiteY8" fmla="*/ 365855 h 1304925"/>
                <a:gd name="connsiteX9" fmla="*/ 623602 w 981075"/>
                <a:gd name="connsiteY9" fmla="*/ 495300 h 1304925"/>
                <a:gd name="connsiteX10" fmla="*/ 495205 w 981075"/>
                <a:gd name="connsiteY10" fmla="*/ 624745 h 1304925"/>
                <a:gd name="connsiteX11" fmla="*/ 366808 w 981075"/>
                <a:gd name="connsiteY11" fmla="*/ 495300 h 1304925"/>
                <a:gd name="connsiteX12" fmla="*/ 495205 w 981075"/>
                <a:gd name="connsiteY12" fmla="*/ 365855 h 1304925"/>
                <a:gd name="connsiteX13" fmla="*/ 495205 w 981075"/>
                <a:gd name="connsiteY13" fmla="*/ 365855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1075" h="1304925">
                  <a:moveTo>
                    <a:pt x="445008" y="1286256"/>
                  </a:moveTo>
                  <a:cubicBezTo>
                    <a:pt x="459296" y="1298924"/>
                    <a:pt x="477298" y="1305211"/>
                    <a:pt x="495205" y="1305211"/>
                  </a:cubicBezTo>
                  <a:cubicBezTo>
                    <a:pt x="513112" y="1305211"/>
                    <a:pt x="531019" y="1298924"/>
                    <a:pt x="545402" y="1286256"/>
                  </a:cubicBezTo>
                  <a:cubicBezTo>
                    <a:pt x="563594" y="1270254"/>
                    <a:pt x="990314" y="889826"/>
                    <a:pt x="990314" y="495300"/>
                  </a:cubicBezTo>
                  <a:cubicBezTo>
                    <a:pt x="990314" y="222218"/>
                    <a:pt x="768191" y="0"/>
                    <a:pt x="495205" y="0"/>
                  </a:cubicBezTo>
                  <a:cubicBezTo>
                    <a:pt x="222218" y="0"/>
                    <a:pt x="0" y="222218"/>
                    <a:pt x="0" y="495300"/>
                  </a:cubicBezTo>
                  <a:cubicBezTo>
                    <a:pt x="95" y="889826"/>
                    <a:pt x="426815" y="1270254"/>
                    <a:pt x="445008" y="1286256"/>
                  </a:cubicBezTo>
                  <a:lnTo>
                    <a:pt x="445008" y="1286256"/>
                  </a:lnTo>
                  <a:close/>
                  <a:moveTo>
                    <a:pt x="495205" y="365855"/>
                  </a:moveTo>
                  <a:cubicBezTo>
                    <a:pt x="566071" y="365855"/>
                    <a:pt x="623602" y="423767"/>
                    <a:pt x="623602" y="495300"/>
                  </a:cubicBezTo>
                  <a:cubicBezTo>
                    <a:pt x="623602" y="566833"/>
                    <a:pt x="566166" y="624745"/>
                    <a:pt x="495205" y="624745"/>
                  </a:cubicBezTo>
                  <a:cubicBezTo>
                    <a:pt x="424244" y="624745"/>
                    <a:pt x="366808" y="566738"/>
                    <a:pt x="366808" y="495300"/>
                  </a:cubicBezTo>
                  <a:cubicBezTo>
                    <a:pt x="366808" y="423863"/>
                    <a:pt x="424244" y="365855"/>
                    <a:pt x="495205" y="365855"/>
                  </a:cubicBezTo>
                  <a:lnTo>
                    <a:pt x="495205" y="365855"/>
                  </a:lnTo>
                  <a:close/>
                </a:path>
              </a:pathLst>
            </a:custGeom>
            <a:solidFill>
              <a:schemeClr val="accent2"/>
            </a:solidFill>
            <a:ln w="9525"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77EF032A-2CEE-469E-8663-4BBCC4259E30}"/>
                </a:ext>
              </a:extLst>
            </p:cNvPr>
            <p:cNvGrpSpPr/>
            <p:nvPr/>
          </p:nvGrpSpPr>
          <p:grpSpPr>
            <a:xfrm>
              <a:off x="11391003" y="13618635"/>
              <a:ext cx="1465248" cy="630424"/>
              <a:chOff x="11391003" y="13618635"/>
              <a:chExt cx="1465248" cy="630424"/>
            </a:xfrm>
            <a:grpFill/>
          </p:grpSpPr>
          <p:sp>
            <p:nvSpPr>
              <p:cNvPr id="29" name="Freeform: Shape 28">
                <a:extLst>
                  <a:ext uri="{FF2B5EF4-FFF2-40B4-BE49-F238E27FC236}">
                    <a16:creationId xmlns:a16="http://schemas.microsoft.com/office/drawing/2014/main" id="{C2E363BB-1FE3-4A53-A676-F087D98B5393}"/>
                  </a:ext>
                </a:extLst>
              </p:cNvPr>
              <p:cNvSpPr/>
              <p:nvPr/>
            </p:nvSpPr>
            <p:spPr>
              <a:xfrm>
                <a:off x="11500489" y="13618635"/>
                <a:ext cx="1233464" cy="370039"/>
              </a:xfrm>
              <a:custGeom>
                <a:avLst/>
                <a:gdLst>
                  <a:gd name="connsiteX0" fmla="*/ 1913858 w 1905000"/>
                  <a:gd name="connsiteY0" fmla="*/ 256032 h 571500"/>
                  <a:gd name="connsiteX1" fmla="*/ 1856518 w 1905000"/>
                  <a:gd name="connsiteY1" fmla="*/ 55054 h 571500"/>
                  <a:gd name="connsiteX2" fmla="*/ 1783461 w 1905000"/>
                  <a:gd name="connsiteY2" fmla="*/ 0 h 571500"/>
                  <a:gd name="connsiteX3" fmla="*/ 1374172 w 1905000"/>
                  <a:gd name="connsiteY3" fmla="*/ 0 h 571500"/>
                  <a:gd name="connsiteX4" fmla="*/ 1327214 w 1905000"/>
                  <a:gd name="connsiteY4" fmla="*/ 66294 h 571500"/>
                  <a:gd name="connsiteX5" fmla="*/ 1082897 w 1905000"/>
                  <a:gd name="connsiteY5" fmla="*/ 336137 h 571500"/>
                  <a:gd name="connsiteX6" fmla="*/ 962501 w 1905000"/>
                  <a:gd name="connsiteY6" fmla="*/ 381572 h 571500"/>
                  <a:gd name="connsiteX7" fmla="*/ 842010 w 1905000"/>
                  <a:gd name="connsiteY7" fmla="*/ 336042 h 571500"/>
                  <a:gd name="connsiteX8" fmla="*/ 597694 w 1905000"/>
                  <a:gd name="connsiteY8" fmla="*/ 66294 h 571500"/>
                  <a:gd name="connsiteX9" fmla="*/ 550736 w 1905000"/>
                  <a:gd name="connsiteY9" fmla="*/ 0 h 571500"/>
                  <a:gd name="connsiteX10" fmla="*/ 141446 w 1905000"/>
                  <a:gd name="connsiteY10" fmla="*/ 0 h 571500"/>
                  <a:gd name="connsiteX11" fmla="*/ 68390 w 1905000"/>
                  <a:gd name="connsiteY11" fmla="*/ 55054 h 571500"/>
                  <a:gd name="connsiteX12" fmla="*/ 0 w 1905000"/>
                  <a:gd name="connsiteY12" fmla="*/ 294608 h 571500"/>
                  <a:gd name="connsiteX13" fmla="*/ 1528096 w 1905000"/>
                  <a:gd name="connsiteY13" fmla="*/ 574548 h 571500"/>
                  <a:gd name="connsiteX14" fmla="*/ 1913858 w 1905000"/>
                  <a:gd name="connsiteY14" fmla="*/ 25603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571500">
                    <a:moveTo>
                      <a:pt x="1913858" y="256032"/>
                    </a:moveTo>
                    <a:lnTo>
                      <a:pt x="1856518" y="55054"/>
                    </a:lnTo>
                    <a:cubicBezTo>
                      <a:pt x="1847183" y="22479"/>
                      <a:pt x="1817370" y="0"/>
                      <a:pt x="1783461" y="0"/>
                    </a:cubicBezTo>
                    <a:lnTo>
                      <a:pt x="1374172" y="0"/>
                    </a:lnTo>
                    <a:cubicBezTo>
                      <a:pt x="1359408" y="22003"/>
                      <a:pt x="1343787" y="44101"/>
                      <a:pt x="1327214" y="66294"/>
                    </a:cubicBezTo>
                    <a:cubicBezTo>
                      <a:pt x="1212533" y="220409"/>
                      <a:pt x="1095851" y="324707"/>
                      <a:pt x="1082897" y="336137"/>
                    </a:cubicBezTo>
                    <a:cubicBezTo>
                      <a:pt x="1049560" y="365474"/>
                      <a:pt x="1006888" y="381572"/>
                      <a:pt x="962501" y="381572"/>
                    </a:cubicBezTo>
                    <a:cubicBezTo>
                      <a:pt x="918115" y="381572"/>
                      <a:pt x="875348" y="365379"/>
                      <a:pt x="842010" y="336042"/>
                    </a:cubicBezTo>
                    <a:cubicBezTo>
                      <a:pt x="829151" y="324612"/>
                      <a:pt x="712470" y="220409"/>
                      <a:pt x="597694" y="66294"/>
                    </a:cubicBezTo>
                    <a:cubicBezTo>
                      <a:pt x="581215" y="44101"/>
                      <a:pt x="565595" y="22003"/>
                      <a:pt x="550736" y="0"/>
                    </a:cubicBezTo>
                    <a:lnTo>
                      <a:pt x="141446" y="0"/>
                    </a:lnTo>
                    <a:cubicBezTo>
                      <a:pt x="107537" y="0"/>
                      <a:pt x="77724" y="22479"/>
                      <a:pt x="68390" y="55054"/>
                    </a:cubicBezTo>
                    <a:lnTo>
                      <a:pt x="0" y="294608"/>
                    </a:lnTo>
                    <a:lnTo>
                      <a:pt x="1528096" y="574548"/>
                    </a:lnTo>
                    <a:lnTo>
                      <a:pt x="1913858" y="256032"/>
                    </a:lnTo>
                    <a:close/>
                  </a:path>
                </a:pathLst>
              </a:custGeom>
              <a:solidFill>
                <a:schemeClr val="accent5"/>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EF10159-8E72-4D1D-B80A-2C29C5FFF0A9}"/>
                  </a:ext>
                </a:extLst>
              </p:cNvPr>
              <p:cNvSpPr/>
              <p:nvPr/>
            </p:nvSpPr>
            <p:spPr>
              <a:xfrm>
                <a:off x="12288858" y="13854104"/>
                <a:ext cx="567393" cy="394709"/>
              </a:xfrm>
              <a:custGeom>
                <a:avLst/>
                <a:gdLst>
                  <a:gd name="connsiteX0" fmla="*/ 873538 w 876300"/>
                  <a:gd name="connsiteY0" fmla="*/ 513588 h 609600"/>
                  <a:gd name="connsiteX1" fmla="*/ 727043 w 876300"/>
                  <a:gd name="connsiteY1" fmla="*/ 0 h 609600"/>
                  <a:gd name="connsiteX2" fmla="*/ 0 w 876300"/>
                  <a:gd name="connsiteY2" fmla="*/ 610362 h 609600"/>
                  <a:gd name="connsiteX3" fmla="*/ 800576 w 876300"/>
                  <a:gd name="connsiteY3" fmla="*/ 610362 h 609600"/>
                  <a:gd name="connsiteX4" fmla="*/ 861155 w 876300"/>
                  <a:gd name="connsiteY4" fmla="*/ 580168 h 609600"/>
                  <a:gd name="connsiteX5" fmla="*/ 873538 w 876300"/>
                  <a:gd name="connsiteY5" fmla="*/ 513588 h 609600"/>
                  <a:gd name="connsiteX6" fmla="*/ 873538 w 876300"/>
                  <a:gd name="connsiteY6" fmla="*/ 51358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609600">
                    <a:moveTo>
                      <a:pt x="873538" y="513588"/>
                    </a:moveTo>
                    <a:lnTo>
                      <a:pt x="727043" y="0"/>
                    </a:lnTo>
                    <a:lnTo>
                      <a:pt x="0" y="610362"/>
                    </a:lnTo>
                    <a:lnTo>
                      <a:pt x="800576" y="610362"/>
                    </a:lnTo>
                    <a:cubicBezTo>
                      <a:pt x="824389" y="610362"/>
                      <a:pt x="846772" y="599123"/>
                      <a:pt x="861155" y="580168"/>
                    </a:cubicBezTo>
                    <a:cubicBezTo>
                      <a:pt x="875538" y="561118"/>
                      <a:pt x="880110" y="536448"/>
                      <a:pt x="873538" y="513588"/>
                    </a:cubicBezTo>
                    <a:lnTo>
                      <a:pt x="873538" y="513588"/>
                    </a:lnTo>
                    <a:close/>
                  </a:path>
                </a:pathLst>
              </a:custGeom>
              <a:solidFill>
                <a:schemeClr val="accent5"/>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3AF14ED-E681-45D1-9564-EBE41696734D}"/>
                  </a:ext>
                </a:extLst>
              </p:cNvPr>
              <p:cNvSpPr/>
              <p:nvPr/>
            </p:nvSpPr>
            <p:spPr>
              <a:xfrm>
                <a:off x="11391003" y="13875936"/>
                <a:ext cx="240525" cy="370039"/>
              </a:xfrm>
              <a:custGeom>
                <a:avLst/>
                <a:gdLst>
                  <a:gd name="connsiteX0" fmla="*/ 371881 w 371475"/>
                  <a:gd name="connsiteY0" fmla="*/ 42481 h 571500"/>
                  <a:gd name="connsiteX1" fmla="*/ 139947 w 371475"/>
                  <a:gd name="connsiteY1" fmla="*/ 0 h 571500"/>
                  <a:gd name="connsiteX2" fmla="*/ 2882 w 371475"/>
                  <a:gd name="connsiteY2" fmla="*/ 479869 h 571500"/>
                  <a:gd name="connsiteX3" fmla="*/ 15265 w 371475"/>
                  <a:gd name="connsiteY3" fmla="*/ 546449 h 571500"/>
                  <a:gd name="connsiteX4" fmla="*/ 75844 w 371475"/>
                  <a:gd name="connsiteY4" fmla="*/ 576643 h 571500"/>
                  <a:gd name="connsiteX5" fmla="*/ 371690 w 371475"/>
                  <a:gd name="connsiteY5" fmla="*/ 576643 h 571500"/>
                  <a:gd name="connsiteX6" fmla="*/ 371690 w 371475"/>
                  <a:gd name="connsiteY6" fmla="*/ 42481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571500">
                    <a:moveTo>
                      <a:pt x="371881" y="42481"/>
                    </a:moveTo>
                    <a:lnTo>
                      <a:pt x="139947" y="0"/>
                    </a:lnTo>
                    <a:lnTo>
                      <a:pt x="2882" y="479869"/>
                    </a:lnTo>
                    <a:cubicBezTo>
                      <a:pt x="-3595" y="502825"/>
                      <a:pt x="977" y="527494"/>
                      <a:pt x="15265" y="546449"/>
                    </a:cubicBezTo>
                    <a:cubicBezTo>
                      <a:pt x="29552" y="565499"/>
                      <a:pt x="52031" y="576643"/>
                      <a:pt x="75844" y="576643"/>
                    </a:cubicBezTo>
                    <a:lnTo>
                      <a:pt x="371690" y="576643"/>
                    </a:lnTo>
                    <a:lnTo>
                      <a:pt x="371690" y="42481"/>
                    </a:lnTo>
                    <a:close/>
                  </a:path>
                </a:pathLst>
              </a:custGeom>
              <a:solidFill>
                <a:schemeClr val="accent5"/>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CB2BE53-8F10-4A7F-B335-6A4886E4A632}"/>
                  </a:ext>
                </a:extLst>
              </p:cNvPr>
              <p:cNvSpPr/>
              <p:nvPr/>
            </p:nvSpPr>
            <p:spPr>
              <a:xfrm>
                <a:off x="11700557" y="13916024"/>
                <a:ext cx="715409" cy="333035"/>
              </a:xfrm>
              <a:custGeom>
                <a:avLst/>
                <a:gdLst>
                  <a:gd name="connsiteX0" fmla="*/ 0 w 1104900"/>
                  <a:gd name="connsiteY0" fmla="*/ 0 h 514350"/>
                  <a:gd name="connsiteX1" fmla="*/ 0 w 1104900"/>
                  <a:gd name="connsiteY1" fmla="*/ 514731 h 514350"/>
                  <a:gd name="connsiteX2" fmla="*/ 743141 w 1104900"/>
                  <a:gd name="connsiteY2" fmla="*/ 514731 h 514350"/>
                  <a:gd name="connsiteX3" fmla="*/ 1113377 w 1104900"/>
                  <a:gd name="connsiteY3" fmla="*/ 203930 h 514350"/>
                  <a:gd name="connsiteX4" fmla="*/ 0 w 110490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14350">
                    <a:moveTo>
                      <a:pt x="0" y="0"/>
                    </a:moveTo>
                    <a:lnTo>
                      <a:pt x="0" y="514731"/>
                    </a:lnTo>
                    <a:lnTo>
                      <a:pt x="743141" y="514731"/>
                    </a:lnTo>
                    <a:lnTo>
                      <a:pt x="1113377" y="203930"/>
                    </a:lnTo>
                    <a:lnTo>
                      <a:pt x="0" y="0"/>
                    </a:lnTo>
                    <a:close/>
                  </a:path>
                </a:pathLst>
              </a:custGeom>
              <a:solidFill>
                <a:schemeClr val="accent5"/>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4675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680450-A25E-4D7F-99D1-054DA4B2D635}"/>
              </a:ext>
            </a:extLst>
          </p:cNvPr>
          <p:cNvSpPr txBox="1"/>
          <p:nvPr/>
        </p:nvSpPr>
        <p:spPr>
          <a:xfrm>
            <a:off x="1847850" y="9446979"/>
            <a:ext cx="22879050" cy="2934329"/>
          </a:xfrm>
          <a:prstGeom prst="rect">
            <a:avLst/>
          </a:prstGeom>
          <a:noFill/>
        </p:spPr>
        <p:txBody>
          <a:bodyPr wrap="square" rtlCol="0">
            <a:spAutoFit/>
          </a:bodyPr>
          <a:lstStyle/>
          <a:p>
            <a:pPr>
              <a:lnSpc>
                <a:spcPct val="80000"/>
              </a:lnSpc>
            </a:pPr>
            <a:r>
              <a:rPr lang="en-US" sz="11500" b="1" dirty="0">
                <a:solidFill>
                  <a:schemeClr val="accent6"/>
                </a:solidFill>
                <a:latin typeface="Montserrat" panose="00000500000000000000" pitchFamily="2" charset="0"/>
              </a:rPr>
              <a:t>BUSINESS</a:t>
            </a:r>
            <a:br>
              <a:rPr lang="en-US" sz="11500" b="1" dirty="0">
                <a:solidFill>
                  <a:schemeClr val="accent6"/>
                </a:solidFill>
                <a:latin typeface="Montserrat" panose="00000500000000000000" pitchFamily="2" charset="0"/>
              </a:rPr>
            </a:br>
            <a:r>
              <a:rPr lang="en-US" sz="11500" dirty="0">
                <a:solidFill>
                  <a:schemeClr val="tx1">
                    <a:lumMod val="85000"/>
                    <a:lumOff val="15000"/>
                  </a:schemeClr>
                </a:solidFill>
                <a:latin typeface="Montserrat" panose="00000500000000000000" pitchFamily="2" charset="0"/>
              </a:rPr>
              <a:t>POWERPOINT TEMPLATE</a:t>
            </a:r>
          </a:p>
        </p:txBody>
      </p:sp>
      <p:sp>
        <p:nvSpPr>
          <p:cNvPr id="8" name="TextBox 7">
            <a:extLst>
              <a:ext uri="{FF2B5EF4-FFF2-40B4-BE49-F238E27FC236}">
                <a16:creationId xmlns:a16="http://schemas.microsoft.com/office/drawing/2014/main" id="{E0287D9B-3004-4122-908B-90F95A2090F6}"/>
              </a:ext>
            </a:extLst>
          </p:cNvPr>
          <p:cNvSpPr txBox="1"/>
          <p:nvPr/>
        </p:nvSpPr>
        <p:spPr>
          <a:xfrm>
            <a:off x="2000250" y="12533708"/>
            <a:ext cx="25166517" cy="2089611"/>
          </a:xfrm>
          <a:prstGeom prst="rect">
            <a:avLst/>
          </a:prstGeom>
          <a:noFill/>
        </p:spPr>
        <p:txBody>
          <a:bodyPr wrap="square" rtlCol="0">
            <a:spAutoFit/>
          </a:bodyPr>
          <a:lstStyle/>
          <a:p>
            <a:pPr algn="just">
              <a:lnSpc>
                <a:spcPct val="140000"/>
              </a:lnSpc>
            </a:pPr>
            <a:r>
              <a:rPr lang="en-US" sz="3200" dirty="0">
                <a:solidFill>
                  <a:schemeClr val="tx1">
                    <a:lumMod val="85000"/>
                    <a:lumOff val="15000"/>
                  </a:schemeClr>
                </a:solidFill>
                <a:latin typeface="Montserrat" panose="00000500000000000000" pitchFamily="2" charset="0"/>
              </a:rPr>
              <a:t>Spohn was not reluctant to talk about them, the wrangler knew, even though Spohn had never seen them, the old man being blind; and so when the man in the car asked for George Spohn, a little smile formed on the wrangler’s face, knowing but enigmatic, and he pointed toward a shack at the end of a row of dilapidated empty wooden buildings. </a:t>
            </a:r>
          </a:p>
        </p:txBody>
      </p:sp>
      <p:sp>
        <p:nvSpPr>
          <p:cNvPr id="13" name="Freeform: Shape 12">
            <a:extLst>
              <a:ext uri="{FF2B5EF4-FFF2-40B4-BE49-F238E27FC236}">
                <a16:creationId xmlns:a16="http://schemas.microsoft.com/office/drawing/2014/main" id="{22B9B3BA-B0ED-40C3-8C37-4C889323303C}"/>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11">
            <a:extLst>
              <a:ext uri="{FF2B5EF4-FFF2-40B4-BE49-F238E27FC236}">
                <a16:creationId xmlns:a16="http://schemas.microsoft.com/office/drawing/2014/main" id="{219040FB-C496-40E1-8276-5FE86F2AE77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6739" b="48017"/>
          <a:stretch/>
        </p:blipFill>
        <p:spPr>
          <a:xfrm>
            <a:off x="0" y="3024553"/>
            <a:ext cx="29260800" cy="4923692"/>
          </a:xfrm>
        </p:spPr>
      </p:pic>
      <p:sp>
        <p:nvSpPr>
          <p:cNvPr id="16" name="Footer Placeholder 15">
            <a:extLst>
              <a:ext uri="{FF2B5EF4-FFF2-40B4-BE49-F238E27FC236}">
                <a16:creationId xmlns:a16="http://schemas.microsoft.com/office/drawing/2014/main" id="{9BA642F3-4B68-4BBB-9F63-43F349DDFAD9}"/>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17" name="Slide Number Placeholder 16">
            <a:extLst>
              <a:ext uri="{FF2B5EF4-FFF2-40B4-BE49-F238E27FC236}">
                <a16:creationId xmlns:a16="http://schemas.microsoft.com/office/drawing/2014/main" id="{5F9414AA-17D7-46F1-9516-347F07C067C8}"/>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3</a:t>
            </a:fld>
            <a:endParaRPr lang="en-US" dirty="0">
              <a:solidFill>
                <a:schemeClr val="tx1">
                  <a:lumMod val="85000"/>
                  <a:lumOff val="15000"/>
                </a:schemeClr>
              </a:solidFill>
            </a:endParaRPr>
          </a:p>
        </p:txBody>
      </p:sp>
    </p:spTree>
    <p:extLst>
      <p:ext uri="{BB962C8B-B14F-4D97-AF65-F5344CB8AC3E}">
        <p14:creationId xmlns:p14="http://schemas.microsoft.com/office/powerpoint/2010/main" val="50475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680450-A25E-4D7F-99D1-054DA4B2D635}"/>
              </a:ext>
            </a:extLst>
          </p:cNvPr>
          <p:cNvSpPr txBox="1"/>
          <p:nvPr/>
        </p:nvSpPr>
        <p:spPr>
          <a:xfrm>
            <a:off x="1847850" y="3350979"/>
            <a:ext cx="15525751" cy="4350102"/>
          </a:xfrm>
          <a:prstGeom prst="rect">
            <a:avLst/>
          </a:prstGeom>
          <a:noFill/>
        </p:spPr>
        <p:txBody>
          <a:bodyPr wrap="square" rtlCol="0">
            <a:spAutoFit/>
          </a:bodyPr>
          <a:lstStyle/>
          <a:p>
            <a:pPr>
              <a:lnSpc>
                <a:spcPct val="80000"/>
              </a:lnSpc>
            </a:pPr>
            <a:r>
              <a:rPr lang="en-US" sz="11500" b="1" dirty="0">
                <a:solidFill>
                  <a:schemeClr val="accent6"/>
                </a:solidFill>
                <a:latin typeface="Montserrat" panose="00000500000000000000" pitchFamily="2" charset="0"/>
              </a:rPr>
              <a:t>BUSINESS</a:t>
            </a:r>
            <a:br>
              <a:rPr lang="en-US" sz="11500" b="1" dirty="0">
                <a:solidFill>
                  <a:schemeClr val="accent6"/>
                </a:solidFill>
                <a:latin typeface="Montserrat" panose="00000500000000000000" pitchFamily="2" charset="0"/>
              </a:rPr>
            </a:br>
            <a:r>
              <a:rPr lang="en-US" sz="11500" dirty="0">
                <a:solidFill>
                  <a:schemeClr val="tx1">
                    <a:lumMod val="85000"/>
                    <a:lumOff val="15000"/>
                  </a:schemeClr>
                </a:solidFill>
                <a:latin typeface="Montserrat" panose="00000500000000000000" pitchFamily="2" charset="0"/>
              </a:rPr>
              <a:t>POWERPOINT </a:t>
            </a:r>
            <a:br>
              <a:rPr lang="en-US" sz="11500" dirty="0">
                <a:solidFill>
                  <a:schemeClr val="tx1">
                    <a:lumMod val="85000"/>
                    <a:lumOff val="15000"/>
                  </a:schemeClr>
                </a:solidFill>
                <a:latin typeface="Montserrat" panose="00000500000000000000" pitchFamily="2" charset="0"/>
              </a:rPr>
            </a:br>
            <a:r>
              <a:rPr lang="en-US" sz="11500" dirty="0">
                <a:solidFill>
                  <a:schemeClr val="tx1">
                    <a:lumMod val="85000"/>
                    <a:lumOff val="15000"/>
                  </a:schemeClr>
                </a:solidFill>
                <a:latin typeface="Montserrat" panose="00000500000000000000" pitchFamily="2" charset="0"/>
              </a:rPr>
              <a:t>DESIGN</a:t>
            </a:r>
          </a:p>
        </p:txBody>
      </p:sp>
      <p:sp>
        <p:nvSpPr>
          <p:cNvPr id="8" name="TextBox 7">
            <a:extLst>
              <a:ext uri="{FF2B5EF4-FFF2-40B4-BE49-F238E27FC236}">
                <a16:creationId xmlns:a16="http://schemas.microsoft.com/office/drawing/2014/main" id="{E0287D9B-3004-4122-908B-90F95A2090F6}"/>
              </a:ext>
            </a:extLst>
          </p:cNvPr>
          <p:cNvSpPr txBox="1"/>
          <p:nvPr/>
        </p:nvSpPr>
        <p:spPr>
          <a:xfrm>
            <a:off x="2055933" y="8196381"/>
            <a:ext cx="15279568" cy="4847289"/>
          </a:xfrm>
          <a:prstGeom prst="rect">
            <a:avLst/>
          </a:prstGeom>
          <a:noFill/>
        </p:spPr>
        <p:txBody>
          <a:bodyPr wrap="square" rtlCol="0">
            <a:spAutoFit/>
          </a:bodyPr>
          <a:lstStyle/>
          <a:p>
            <a:pPr algn="just">
              <a:lnSpc>
                <a:spcPct val="140000"/>
              </a:lnSpc>
            </a:pPr>
            <a:r>
              <a:rPr lang="en-US" sz="3200" dirty="0" err="1">
                <a:solidFill>
                  <a:schemeClr val="tx1">
                    <a:lumMod val="85000"/>
                    <a:lumOff val="15000"/>
                  </a:schemeClr>
                </a:solidFill>
                <a:latin typeface="Montserrat" panose="00000500000000000000" pitchFamily="2" charset="0"/>
              </a:rPr>
              <a:t>Spahn</a:t>
            </a:r>
            <a:r>
              <a:rPr lang="en-US" sz="3200" dirty="0">
                <a:solidFill>
                  <a:schemeClr val="tx1">
                    <a:lumMod val="85000"/>
                    <a:lumOff val="15000"/>
                  </a:schemeClr>
                </a:solidFill>
                <a:latin typeface="Montserrat" panose="00000500000000000000" pitchFamily="2" charset="0"/>
              </a:rPr>
              <a:t> was not reluctant to talk about them, the wrangler knew, even though </a:t>
            </a:r>
            <a:r>
              <a:rPr lang="en-US" sz="3200" dirty="0" err="1">
                <a:solidFill>
                  <a:schemeClr val="tx1">
                    <a:lumMod val="85000"/>
                    <a:lumOff val="15000"/>
                  </a:schemeClr>
                </a:solidFill>
                <a:latin typeface="Montserrat" panose="00000500000000000000" pitchFamily="2" charset="0"/>
              </a:rPr>
              <a:t>Spahn</a:t>
            </a:r>
            <a:r>
              <a:rPr lang="en-US" sz="3200" dirty="0">
                <a:solidFill>
                  <a:schemeClr val="tx1">
                    <a:lumMod val="85000"/>
                    <a:lumOff val="15000"/>
                  </a:schemeClr>
                </a:solidFill>
                <a:latin typeface="Montserrat" panose="00000500000000000000" pitchFamily="2" charset="0"/>
              </a:rPr>
              <a:t> had never seen them, the old man being blind; and so when the man in the car asked for George </a:t>
            </a:r>
            <a:r>
              <a:rPr lang="en-US" sz="3200" dirty="0" err="1">
                <a:solidFill>
                  <a:schemeClr val="tx1">
                    <a:lumMod val="85000"/>
                    <a:lumOff val="15000"/>
                  </a:schemeClr>
                </a:solidFill>
                <a:latin typeface="Montserrat" panose="00000500000000000000" pitchFamily="2" charset="0"/>
              </a:rPr>
              <a:t>Spahn</a:t>
            </a:r>
            <a:r>
              <a:rPr lang="en-US" sz="3200" dirty="0">
                <a:solidFill>
                  <a:schemeClr val="tx1">
                    <a:lumMod val="85000"/>
                    <a:lumOff val="15000"/>
                  </a:schemeClr>
                </a:solidFill>
                <a:latin typeface="Montserrat" panose="00000500000000000000" pitchFamily="2" charset="0"/>
              </a:rPr>
              <a:t>, a little smile formed on the wrangler’s face, knowing but enigmatic, and he pointed toward a shack at the end of a row of dilapidated empty wooden buildings. Then, as the car pulled away, he again began his slow movements with the girl delicately balanced on the hitching post.</a:t>
            </a:r>
          </a:p>
        </p:txBody>
      </p:sp>
      <p:sp>
        <p:nvSpPr>
          <p:cNvPr id="13" name="Freeform: Shape 12">
            <a:extLst>
              <a:ext uri="{FF2B5EF4-FFF2-40B4-BE49-F238E27FC236}">
                <a16:creationId xmlns:a16="http://schemas.microsoft.com/office/drawing/2014/main" id="{22B9B3BA-B0ED-40C3-8C37-4C889323303C}"/>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11">
            <a:extLst>
              <a:ext uri="{FF2B5EF4-FFF2-40B4-BE49-F238E27FC236}">
                <a16:creationId xmlns:a16="http://schemas.microsoft.com/office/drawing/2014/main" id="{219040FB-C496-40E1-8276-5FE86F2AE77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0003" r="30003"/>
          <a:stretch/>
        </p:blipFill>
        <p:spPr/>
      </p:pic>
      <p:sp>
        <p:nvSpPr>
          <p:cNvPr id="4" name="Footer Placeholder 3">
            <a:extLst>
              <a:ext uri="{FF2B5EF4-FFF2-40B4-BE49-F238E27FC236}">
                <a16:creationId xmlns:a16="http://schemas.microsoft.com/office/drawing/2014/main" id="{67690131-3D62-48C5-B999-389FFE20DB85}"/>
              </a:ext>
            </a:extLst>
          </p:cNvPr>
          <p:cNvSpPr>
            <a:spLocks noGrp="1"/>
          </p:cNvSpPr>
          <p:nvPr>
            <p:ph type="ftr" sz="quarter" idx="3"/>
          </p:nvPr>
        </p:nvSpPr>
        <p:spPr/>
        <p:txBody>
          <a:bodyPr/>
          <a:lstStyle/>
          <a:p>
            <a:r>
              <a:rPr lang="en-US">
                <a:solidFill>
                  <a:schemeClr val="tx1">
                    <a:lumMod val="85000"/>
                    <a:lumOff val="15000"/>
                  </a:schemeClr>
                </a:solidFill>
              </a:rPr>
              <a:t>CONFIDENTIAL</a:t>
            </a:r>
            <a:endParaRPr lang="en-US" dirty="0">
              <a:solidFill>
                <a:schemeClr val="tx1">
                  <a:lumMod val="85000"/>
                  <a:lumOff val="15000"/>
                </a:schemeClr>
              </a:solidFill>
            </a:endParaRPr>
          </a:p>
        </p:txBody>
      </p:sp>
      <p:sp>
        <p:nvSpPr>
          <p:cNvPr id="6" name="Slide Number Placeholder 5">
            <a:extLst>
              <a:ext uri="{FF2B5EF4-FFF2-40B4-BE49-F238E27FC236}">
                <a16:creationId xmlns:a16="http://schemas.microsoft.com/office/drawing/2014/main" id="{47F8E3AF-AE19-483E-95DE-93D6DFEB9C67}"/>
              </a:ext>
            </a:extLst>
          </p:cNvPr>
          <p:cNvSpPr>
            <a:spLocks noGrp="1"/>
          </p:cNvSpPr>
          <p:nvPr>
            <p:ph type="sldNum" sz="quarter" idx="4"/>
          </p:nvPr>
        </p:nvSpPr>
        <p:spPr/>
        <p:txBody>
          <a:bodyPr/>
          <a:lstStyle/>
          <a:p>
            <a:fld id="{92B485D1-D61A-494D-A8A9-04DC541B8AAB}" type="slidenum">
              <a:rPr lang="en-US" smtClean="0"/>
              <a:pPr/>
              <a:t>4</a:t>
            </a:fld>
            <a:endParaRPr lang="en-US" dirty="0"/>
          </a:p>
        </p:txBody>
      </p:sp>
    </p:spTree>
    <p:extLst>
      <p:ext uri="{BB962C8B-B14F-4D97-AF65-F5344CB8AC3E}">
        <p14:creationId xmlns:p14="http://schemas.microsoft.com/office/powerpoint/2010/main" val="82135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99E5BFF8-3056-4FE8-B0BB-E75B31CC464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38716"/>
          <a:stretch/>
        </p:blipFill>
        <p:spPr>
          <a:xfrm>
            <a:off x="0" y="3009900"/>
            <a:ext cx="29260800" cy="13449301"/>
          </a:xfrm>
        </p:spPr>
      </p:pic>
      <p:sp>
        <p:nvSpPr>
          <p:cNvPr id="14" name="Rectangle 13">
            <a:extLst>
              <a:ext uri="{FF2B5EF4-FFF2-40B4-BE49-F238E27FC236}">
                <a16:creationId xmlns:a16="http://schemas.microsoft.com/office/drawing/2014/main" id="{702A9E44-8CAC-4654-AC64-8D71DB7007B5}"/>
              </a:ext>
            </a:extLst>
          </p:cNvPr>
          <p:cNvSpPr/>
          <p:nvPr/>
        </p:nvSpPr>
        <p:spPr>
          <a:xfrm>
            <a:off x="0" y="3009898"/>
            <a:ext cx="29260800" cy="13449302"/>
          </a:xfrm>
          <a:prstGeom prst="rect">
            <a:avLst/>
          </a:prstGeom>
          <a:solidFill>
            <a:schemeClr val="accent5">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22B9B3BA-B0ED-40C3-8C37-4C889323303C}"/>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F680450-A25E-4D7F-99D1-054DA4B2D635}"/>
              </a:ext>
            </a:extLst>
          </p:cNvPr>
          <p:cNvSpPr txBox="1"/>
          <p:nvPr/>
        </p:nvSpPr>
        <p:spPr>
          <a:xfrm>
            <a:off x="1847851" y="4359258"/>
            <a:ext cx="11024088" cy="2934329"/>
          </a:xfrm>
          <a:prstGeom prst="rect">
            <a:avLst/>
          </a:prstGeom>
          <a:noFill/>
        </p:spPr>
        <p:txBody>
          <a:bodyPr wrap="square" rtlCol="0">
            <a:spAutoFit/>
          </a:bodyPr>
          <a:lstStyle/>
          <a:p>
            <a:pPr>
              <a:lnSpc>
                <a:spcPct val="80000"/>
              </a:lnSpc>
            </a:pPr>
            <a:r>
              <a:rPr lang="en-US" sz="11500" b="1" dirty="0">
                <a:solidFill>
                  <a:schemeClr val="bg1"/>
                </a:solidFill>
                <a:latin typeface="Montserrat" panose="00000500000000000000" pitchFamily="2" charset="0"/>
              </a:rPr>
              <a:t>BUSINESS</a:t>
            </a:r>
            <a:br>
              <a:rPr lang="en-US" sz="11500" b="1" dirty="0">
                <a:solidFill>
                  <a:schemeClr val="bg1"/>
                </a:solidFill>
                <a:latin typeface="Montserrat" panose="00000500000000000000" pitchFamily="2" charset="0"/>
              </a:rPr>
            </a:br>
            <a:r>
              <a:rPr lang="en-US" sz="11500" dirty="0">
                <a:solidFill>
                  <a:schemeClr val="bg1"/>
                </a:solidFill>
                <a:latin typeface="Montserrat" panose="00000500000000000000" pitchFamily="2" charset="0"/>
              </a:rPr>
              <a:t>POWERPOINT </a:t>
            </a:r>
          </a:p>
        </p:txBody>
      </p:sp>
      <p:sp>
        <p:nvSpPr>
          <p:cNvPr id="8" name="TextBox 7">
            <a:extLst>
              <a:ext uri="{FF2B5EF4-FFF2-40B4-BE49-F238E27FC236}">
                <a16:creationId xmlns:a16="http://schemas.microsoft.com/office/drawing/2014/main" id="{E0287D9B-3004-4122-908B-90F95A2090F6}"/>
              </a:ext>
            </a:extLst>
          </p:cNvPr>
          <p:cNvSpPr txBox="1"/>
          <p:nvPr/>
        </p:nvSpPr>
        <p:spPr>
          <a:xfrm>
            <a:off x="2017833" y="11355058"/>
            <a:ext cx="12574467" cy="2409699"/>
          </a:xfrm>
          <a:prstGeom prst="rect">
            <a:avLst/>
          </a:prstGeom>
          <a:noFill/>
        </p:spPr>
        <p:txBody>
          <a:bodyPr wrap="square" rtlCol="0">
            <a:spAutoFit/>
          </a:bodyPr>
          <a:lstStyle/>
          <a:p>
            <a:pPr algn="just">
              <a:lnSpc>
                <a:spcPct val="120000"/>
              </a:lnSpc>
            </a:pP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was not reluctant to talk about them, the wrangler knew, even though </a:t>
            </a: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had never seen them, the old man being blind; and so when the man in the car asked for George </a:t>
            </a: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a little smile formed on the wrangler’s face.</a:t>
            </a:r>
          </a:p>
        </p:txBody>
      </p:sp>
      <p:sp>
        <p:nvSpPr>
          <p:cNvPr id="6" name="Slide Number Placeholder 5">
            <a:extLst>
              <a:ext uri="{FF2B5EF4-FFF2-40B4-BE49-F238E27FC236}">
                <a16:creationId xmlns:a16="http://schemas.microsoft.com/office/drawing/2014/main" id="{47F8E3AF-AE19-483E-95DE-93D6DFEB9C67}"/>
              </a:ext>
            </a:extLst>
          </p:cNvPr>
          <p:cNvSpPr>
            <a:spLocks noGrp="1"/>
          </p:cNvSpPr>
          <p:nvPr>
            <p:ph type="sldNum" sz="quarter" idx="4"/>
          </p:nvPr>
        </p:nvSpPr>
        <p:spPr/>
        <p:txBody>
          <a:bodyPr/>
          <a:lstStyle/>
          <a:p>
            <a:fld id="{92B485D1-D61A-494D-A8A9-04DC541B8AAB}" type="slidenum">
              <a:rPr lang="en-US" smtClean="0"/>
              <a:pPr/>
              <a:t>5</a:t>
            </a:fld>
            <a:endParaRPr lang="en-US" dirty="0"/>
          </a:p>
        </p:txBody>
      </p:sp>
      <p:sp>
        <p:nvSpPr>
          <p:cNvPr id="4" name="Footer Placeholder 3">
            <a:extLst>
              <a:ext uri="{FF2B5EF4-FFF2-40B4-BE49-F238E27FC236}">
                <a16:creationId xmlns:a16="http://schemas.microsoft.com/office/drawing/2014/main" id="{67690131-3D62-48C5-B999-389FFE20DB85}"/>
              </a:ext>
            </a:extLst>
          </p:cNvPr>
          <p:cNvSpPr>
            <a:spLocks noGrp="1"/>
          </p:cNvSpPr>
          <p:nvPr>
            <p:ph type="ftr" sz="quarter" idx="3"/>
          </p:nvPr>
        </p:nvSpPr>
        <p:spPr/>
        <p:txBody>
          <a:bodyPr/>
          <a:lstStyle/>
          <a:p>
            <a:r>
              <a:rPr lang="en-US"/>
              <a:t>CONFIDENTIAL</a:t>
            </a:r>
            <a:endParaRPr lang="en-US" dirty="0"/>
          </a:p>
        </p:txBody>
      </p:sp>
      <p:sp>
        <p:nvSpPr>
          <p:cNvPr id="21" name="TextBox 20">
            <a:extLst>
              <a:ext uri="{FF2B5EF4-FFF2-40B4-BE49-F238E27FC236}">
                <a16:creationId xmlns:a16="http://schemas.microsoft.com/office/drawing/2014/main" id="{52268049-051C-4304-B7EA-033A74FA6534}"/>
              </a:ext>
            </a:extLst>
          </p:cNvPr>
          <p:cNvSpPr txBox="1"/>
          <p:nvPr/>
        </p:nvSpPr>
        <p:spPr>
          <a:xfrm>
            <a:off x="15654512" y="11355058"/>
            <a:ext cx="12574467" cy="2409699"/>
          </a:xfrm>
          <a:prstGeom prst="rect">
            <a:avLst/>
          </a:prstGeom>
          <a:noFill/>
        </p:spPr>
        <p:txBody>
          <a:bodyPr wrap="square" rtlCol="0">
            <a:spAutoFit/>
          </a:bodyPr>
          <a:lstStyle/>
          <a:p>
            <a:pPr algn="just">
              <a:lnSpc>
                <a:spcPct val="120000"/>
              </a:lnSpc>
            </a:pP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was not reluctant to talk about them, the wrangler knew, even though </a:t>
            </a: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had never seen them, the old man being blind; and so when the man in the car asked for George </a:t>
            </a:r>
            <a:r>
              <a:rPr lang="en-US" sz="3200" dirty="0" err="1">
                <a:solidFill>
                  <a:schemeClr val="bg1"/>
                </a:solidFill>
                <a:latin typeface="Montserrat" panose="00000500000000000000" pitchFamily="2" charset="0"/>
              </a:rPr>
              <a:t>Spahn</a:t>
            </a:r>
            <a:r>
              <a:rPr lang="en-US" sz="3200" dirty="0">
                <a:solidFill>
                  <a:schemeClr val="bg1"/>
                </a:solidFill>
                <a:latin typeface="Montserrat" panose="00000500000000000000" pitchFamily="2" charset="0"/>
              </a:rPr>
              <a:t>, a little smile formed on the wrangler’s face.</a:t>
            </a:r>
          </a:p>
        </p:txBody>
      </p:sp>
      <p:sp>
        <p:nvSpPr>
          <p:cNvPr id="26" name="Shape 3924">
            <a:extLst>
              <a:ext uri="{FF2B5EF4-FFF2-40B4-BE49-F238E27FC236}">
                <a16:creationId xmlns:a16="http://schemas.microsoft.com/office/drawing/2014/main" id="{E53F47CF-71B1-4D69-B3E2-1E9ABDB2286B}"/>
              </a:ext>
            </a:extLst>
          </p:cNvPr>
          <p:cNvSpPr/>
          <p:nvPr/>
        </p:nvSpPr>
        <p:spPr>
          <a:xfrm>
            <a:off x="2092566" y="9829265"/>
            <a:ext cx="954435" cy="949951"/>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5955" y="2141"/>
                </a:moveTo>
                <a:cubicBezTo>
                  <a:pt x="5215" y="2530"/>
                  <a:pt x="4515" y="3036"/>
                  <a:pt x="3931" y="3619"/>
                </a:cubicBezTo>
                <a:cubicBezTo>
                  <a:pt x="3347" y="4203"/>
                  <a:pt x="2802" y="4826"/>
                  <a:pt x="2335" y="5526"/>
                </a:cubicBezTo>
                <a:cubicBezTo>
                  <a:pt x="1907" y="6227"/>
                  <a:pt x="1557" y="7005"/>
                  <a:pt x="1323" y="7784"/>
                </a:cubicBezTo>
                <a:cubicBezTo>
                  <a:pt x="1051" y="8601"/>
                  <a:pt x="895" y="9457"/>
                  <a:pt x="856" y="10314"/>
                </a:cubicBezTo>
                <a:cubicBezTo>
                  <a:pt x="8640" y="10314"/>
                  <a:pt x="8640" y="10314"/>
                  <a:pt x="8640" y="10314"/>
                </a:cubicBezTo>
                <a:cubicBezTo>
                  <a:pt x="8601" y="9613"/>
                  <a:pt x="8523" y="8912"/>
                  <a:pt x="8406" y="8173"/>
                </a:cubicBezTo>
                <a:cubicBezTo>
                  <a:pt x="8290" y="7434"/>
                  <a:pt x="8095" y="6733"/>
                  <a:pt x="7862" y="6032"/>
                </a:cubicBezTo>
                <a:cubicBezTo>
                  <a:pt x="7667" y="5332"/>
                  <a:pt x="7395" y="4670"/>
                  <a:pt x="7044" y="4009"/>
                </a:cubicBezTo>
                <a:cubicBezTo>
                  <a:pt x="6733" y="3347"/>
                  <a:pt x="6344" y="2724"/>
                  <a:pt x="5955" y="2141"/>
                </a:cubicBezTo>
                <a:close/>
                <a:moveTo>
                  <a:pt x="856" y="11248"/>
                </a:moveTo>
                <a:cubicBezTo>
                  <a:pt x="895" y="12104"/>
                  <a:pt x="1051" y="12960"/>
                  <a:pt x="1323" y="13777"/>
                </a:cubicBezTo>
                <a:cubicBezTo>
                  <a:pt x="1557" y="14595"/>
                  <a:pt x="1907" y="15334"/>
                  <a:pt x="2413" y="16074"/>
                </a:cubicBezTo>
                <a:cubicBezTo>
                  <a:pt x="2841" y="16774"/>
                  <a:pt x="3347" y="17397"/>
                  <a:pt x="3931" y="17981"/>
                </a:cubicBezTo>
                <a:cubicBezTo>
                  <a:pt x="4515" y="18564"/>
                  <a:pt x="5215" y="19031"/>
                  <a:pt x="5955" y="19459"/>
                </a:cubicBezTo>
                <a:cubicBezTo>
                  <a:pt x="6344" y="18837"/>
                  <a:pt x="6733" y="18214"/>
                  <a:pt x="7044" y="17552"/>
                </a:cubicBezTo>
                <a:cubicBezTo>
                  <a:pt x="7395" y="16891"/>
                  <a:pt x="7667" y="16229"/>
                  <a:pt x="7862" y="15568"/>
                </a:cubicBezTo>
                <a:cubicBezTo>
                  <a:pt x="8095" y="14828"/>
                  <a:pt x="8290" y="14128"/>
                  <a:pt x="8406" y="13427"/>
                </a:cubicBezTo>
                <a:cubicBezTo>
                  <a:pt x="8562" y="12726"/>
                  <a:pt x="8640" y="11987"/>
                  <a:pt x="8640" y="11248"/>
                </a:cubicBezTo>
                <a:lnTo>
                  <a:pt x="856" y="11248"/>
                </a:lnTo>
                <a:close/>
                <a:moveTo>
                  <a:pt x="10819" y="856"/>
                </a:moveTo>
                <a:cubicBezTo>
                  <a:pt x="10430" y="856"/>
                  <a:pt x="10080" y="856"/>
                  <a:pt x="9730" y="895"/>
                </a:cubicBezTo>
                <a:cubicBezTo>
                  <a:pt x="9379" y="934"/>
                  <a:pt x="9029" y="973"/>
                  <a:pt x="8679" y="1051"/>
                </a:cubicBezTo>
                <a:cubicBezTo>
                  <a:pt x="8329" y="1168"/>
                  <a:pt x="8017" y="1245"/>
                  <a:pt x="7667" y="1362"/>
                </a:cubicBezTo>
                <a:cubicBezTo>
                  <a:pt x="7317" y="1479"/>
                  <a:pt x="7005" y="1596"/>
                  <a:pt x="6694" y="1712"/>
                </a:cubicBezTo>
                <a:cubicBezTo>
                  <a:pt x="7122" y="2374"/>
                  <a:pt x="7511" y="3036"/>
                  <a:pt x="7862" y="3736"/>
                </a:cubicBezTo>
                <a:cubicBezTo>
                  <a:pt x="8212" y="4398"/>
                  <a:pt x="8484" y="5098"/>
                  <a:pt x="8718" y="5838"/>
                </a:cubicBezTo>
                <a:cubicBezTo>
                  <a:pt x="8951" y="6577"/>
                  <a:pt x="9146" y="7317"/>
                  <a:pt x="9302" y="8056"/>
                </a:cubicBezTo>
                <a:cubicBezTo>
                  <a:pt x="9418" y="8796"/>
                  <a:pt x="9496" y="9535"/>
                  <a:pt x="9496" y="10314"/>
                </a:cubicBezTo>
                <a:cubicBezTo>
                  <a:pt x="12143" y="10314"/>
                  <a:pt x="12143" y="10314"/>
                  <a:pt x="12143" y="10314"/>
                </a:cubicBezTo>
                <a:cubicBezTo>
                  <a:pt x="12143" y="9535"/>
                  <a:pt x="12182" y="8796"/>
                  <a:pt x="12337" y="8056"/>
                </a:cubicBezTo>
                <a:cubicBezTo>
                  <a:pt x="12454" y="7317"/>
                  <a:pt x="12649" y="6577"/>
                  <a:pt x="12882" y="5838"/>
                </a:cubicBezTo>
                <a:cubicBezTo>
                  <a:pt x="13116" y="5098"/>
                  <a:pt x="13427" y="4398"/>
                  <a:pt x="13738" y="3736"/>
                </a:cubicBezTo>
                <a:cubicBezTo>
                  <a:pt x="14089" y="3036"/>
                  <a:pt x="14478" y="2374"/>
                  <a:pt x="14906" y="1712"/>
                </a:cubicBezTo>
                <a:cubicBezTo>
                  <a:pt x="14595" y="1596"/>
                  <a:pt x="14283" y="1479"/>
                  <a:pt x="13933" y="1362"/>
                </a:cubicBezTo>
                <a:cubicBezTo>
                  <a:pt x="13622" y="1245"/>
                  <a:pt x="13271" y="1168"/>
                  <a:pt x="12921" y="1051"/>
                </a:cubicBezTo>
                <a:cubicBezTo>
                  <a:pt x="12610" y="973"/>
                  <a:pt x="12259" y="934"/>
                  <a:pt x="11909" y="895"/>
                </a:cubicBezTo>
                <a:cubicBezTo>
                  <a:pt x="11559" y="856"/>
                  <a:pt x="11170" y="856"/>
                  <a:pt x="10819" y="856"/>
                </a:cubicBezTo>
                <a:close/>
                <a:moveTo>
                  <a:pt x="10819" y="20705"/>
                </a:moveTo>
                <a:cubicBezTo>
                  <a:pt x="11170" y="20705"/>
                  <a:pt x="11559" y="20705"/>
                  <a:pt x="11909" y="20666"/>
                </a:cubicBezTo>
                <a:cubicBezTo>
                  <a:pt x="12259" y="20627"/>
                  <a:pt x="12610" y="20588"/>
                  <a:pt x="12921" y="20510"/>
                </a:cubicBezTo>
                <a:cubicBezTo>
                  <a:pt x="13271" y="20432"/>
                  <a:pt x="13622" y="20316"/>
                  <a:pt x="13933" y="20199"/>
                </a:cubicBezTo>
                <a:cubicBezTo>
                  <a:pt x="14283" y="20121"/>
                  <a:pt x="14595" y="20004"/>
                  <a:pt x="14906" y="19849"/>
                </a:cubicBezTo>
                <a:cubicBezTo>
                  <a:pt x="14478" y="19226"/>
                  <a:pt x="14089" y="18564"/>
                  <a:pt x="13738" y="17864"/>
                </a:cubicBezTo>
                <a:cubicBezTo>
                  <a:pt x="13427" y="17163"/>
                  <a:pt x="13116" y="16463"/>
                  <a:pt x="12882" y="15762"/>
                </a:cubicBezTo>
                <a:cubicBezTo>
                  <a:pt x="12649" y="15023"/>
                  <a:pt x="12454" y="14283"/>
                  <a:pt x="12337" y="13505"/>
                </a:cubicBezTo>
                <a:cubicBezTo>
                  <a:pt x="12182" y="12765"/>
                  <a:pt x="12143" y="12026"/>
                  <a:pt x="12143" y="11248"/>
                </a:cubicBezTo>
                <a:cubicBezTo>
                  <a:pt x="9496" y="11248"/>
                  <a:pt x="9496" y="11248"/>
                  <a:pt x="9496" y="11248"/>
                </a:cubicBezTo>
                <a:cubicBezTo>
                  <a:pt x="9496" y="12026"/>
                  <a:pt x="9418" y="12765"/>
                  <a:pt x="9302" y="13505"/>
                </a:cubicBezTo>
                <a:cubicBezTo>
                  <a:pt x="9146" y="14283"/>
                  <a:pt x="8951" y="15023"/>
                  <a:pt x="8718" y="15762"/>
                </a:cubicBezTo>
                <a:cubicBezTo>
                  <a:pt x="8484" y="16463"/>
                  <a:pt x="8212" y="17163"/>
                  <a:pt x="7862" y="17864"/>
                </a:cubicBezTo>
                <a:cubicBezTo>
                  <a:pt x="7511" y="18564"/>
                  <a:pt x="7122" y="19226"/>
                  <a:pt x="6694" y="19849"/>
                </a:cubicBezTo>
                <a:cubicBezTo>
                  <a:pt x="7005" y="20004"/>
                  <a:pt x="7317" y="20121"/>
                  <a:pt x="7667" y="20199"/>
                </a:cubicBezTo>
                <a:cubicBezTo>
                  <a:pt x="8017" y="20316"/>
                  <a:pt x="8329" y="20432"/>
                  <a:pt x="8679" y="20510"/>
                </a:cubicBezTo>
                <a:cubicBezTo>
                  <a:pt x="9029" y="20588"/>
                  <a:pt x="9379" y="20627"/>
                  <a:pt x="9730" y="20666"/>
                </a:cubicBezTo>
                <a:cubicBezTo>
                  <a:pt x="10080" y="20705"/>
                  <a:pt x="10430" y="20705"/>
                  <a:pt x="10819" y="20705"/>
                </a:cubicBezTo>
                <a:close/>
                <a:moveTo>
                  <a:pt x="20744" y="10314"/>
                </a:moveTo>
                <a:cubicBezTo>
                  <a:pt x="20705" y="9457"/>
                  <a:pt x="20549" y="8601"/>
                  <a:pt x="20316" y="7784"/>
                </a:cubicBezTo>
                <a:cubicBezTo>
                  <a:pt x="20043" y="7005"/>
                  <a:pt x="19693" y="6227"/>
                  <a:pt x="19226" y="5526"/>
                </a:cubicBezTo>
                <a:cubicBezTo>
                  <a:pt x="18798" y="4826"/>
                  <a:pt x="18253" y="4203"/>
                  <a:pt x="17669" y="3619"/>
                </a:cubicBezTo>
                <a:cubicBezTo>
                  <a:pt x="17085" y="3036"/>
                  <a:pt x="16424" y="2530"/>
                  <a:pt x="15684" y="2141"/>
                </a:cubicBezTo>
                <a:cubicBezTo>
                  <a:pt x="15256" y="2724"/>
                  <a:pt x="14906" y="3347"/>
                  <a:pt x="14556" y="4009"/>
                </a:cubicBezTo>
                <a:cubicBezTo>
                  <a:pt x="14205" y="4670"/>
                  <a:pt x="13933" y="5332"/>
                  <a:pt x="13738" y="6032"/>
                </a:cubicBezTo>
                <a:cubicBezTo>
                  <a:pt x="13505" y="6733"/>
                  <a:pt x="13349" y="7434"/>
                  <a:pt x="13232" y="8173"/>
                </a:cubicBezTo>
                <a:cubicBezTo>
                  <a:pt x="13077" y="8912"/>
                  <a:pt x="13038" y="9613"/>
                  <a:pt x="12999" y="10314"/>
                </a:cubicBezTo>
                <a:lnTo>
                  <a:pt x="20744" y="10314"/>
                </a:lnTo>
                <a:close/>
                <a:moveTo>
                  <a:pt x="15684" y="19459"/>
                </a:moveTo>
                <a:cubicBezTo>
                  <a:pt x="16424" y="19031"/>
                  <a:pt x="17085" y="18564"/>
                  <a:pt x="17669" y="17981"/>
                </a:cubicBezTo>
                <a:cubicBezTo>
                  <a:pt x="18253" y="17397"/>
                  <a:pt x="18798" y="16774"/>
                  <a:pt x="19226" y="16074"/>
                </a:cubicBezTo>
                <a:cubicBezTo>
                  <a:pt x="19654" y="15334"/>
                  <a:pt x="20004" y="14595"/>
                  <a:pt x="20277" y="13777"/>
                </a:cubicBezTo>
                <a:cubicBezTo>
                  <a:pt x="20549" y="12960"/>
                  <a:pt x="20705" y="12104"/>
                  <a:pt x="20744" y="11248"/>
                </a:cubicBezTo>
                <a:cubicBezTo>
                  <a:pt x="12999" y="11248"/>
                  <a:pt x="12999" y="11248"/>
                  <a:pt x="12999" y="11248"/>
                </a:cubicBezTo>
                <a:cubicBezTo>
                  <a:pt x="12999" y="11987"/>
                  <a:pt x="13038" y="12726"/>
                  <a:pt x="13194" y="13427"/>
                </a:cubicBezTo>
                <a:cubicBezTo>
                  <a:pt x="13310" y="14128"/>
                  <a:pt x="13505" y="14828"/>
                  <a:pt x="13738" y="15568"/>
                </a:cubicBezTo>
                <a:cubicBezTo>
                  <a:pt x="13933" y="16229"/>
                  <a:pt x="14205" y="16891"/>
                  <a:pt x="14556" y="17552"/>
                </a:cubicBezTo>
                <a:cubicBezTo>
                  <a:pt x="14906" y="18214"/>
                  <a:pt x="15256" y="18837"/>
                  <a:pt x="15684" y="19459"/>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27" name="Shape 3940">
            <a:extLst>
              <a:ext uri="{FF2B5EF4-FFF2-40B4-BE49-F238E27FC236}">
                <a16:creationId xmlns:a16="http://schemas.microsoft.com/office/drawing/2014/main" id="{AE513E94-A987-4FA5-AB1E-068C5F2EA6B1}"/>
              </a:ext>
            </a:extLst>
          </p:cNvPr>
          <p:cNvSpPr/>
          <p:nvPr/>
        </p:nvSpPr>
        <p:spPr>
          <a:xfrm>
            <a:off x="15691834" y="9829265"/>
            <a:ext cx="1034066" cy="9499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101908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7FE121A-1416-4F06-A160-55665BDDE5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608" b="29608"/>
          <a:stretch>
            <a:fillRect/>
          </a:stretch>
        </p:blipFill>
        <p:spPr/>
      </p:pic>
      <p:sp>
        <p:nvSpPr>
          <p:cNvPr id="2" name="Slide Number Placeholder 1">
            <a:extLst>
              <a:ext uri="{FF2B5EF4-FFF2-40B4-BE49-F238E27FC236}">
                <a16:creationId xmlns:a16="http://schemas.microsoft.com/office/drawing/2014/main" id="{75E497B4-E729-4F45-8312-85D816B7B313}"/>
              </a:ext>
            </a:extLst>
          </p:cNvPr>
          <p:cNvSpPr>
            <a:spLocks noGrp="1"/>
          </p:cNvSpPr>
          <p:nvPr>
            <p:ph type="sldNum" sz="quarter" idx="4"/>
          </p:nvPr>
        </p:nvSpPr>
        <p:spPr/>
        <p:txBody>
          <a:bodyPr/>
          <a:lstStyle/>
          <a:p>
            <a:fld id="{92B485D1-D61A-494D-A8A9-04DC541B8AAB}" type="slidenum">
              <a:rPr lang="en-US" smtClean="0"/>
              <a:pPr/>
              <a:t>6</a:t>
            </a:fld>
            <a:endParaRPr lang="en-US" dirty="0"/>
          </a:p>
        </p:txBody>
      </p:sp>
      <p:sp>
        <p:nvSpPr>
          <p:cNvPr id="3" name="Footer Placeholder 2">
            <a:extLst>
              <a:ext uri="{FF2B5EF4-FFF2-40B4-BE49-F238E27FC236}">
                <a16:creationId xmlns:a16="http://schemas.microsoft.com/office/drawing/2014/main" id="{62C3F8A6-2997-4B0C-9D1E-959D49EDA893}"/>
              </a:ext>
            </a:extLst>
          </p:cNvPr>
          <p:cNvSpPr>
            <a:spLocks noGrp="1"/>
          </p:cNvSpPr>
          <p:nvPr>
            <p:ph type="ftr" sz="quarter" idx="3"/>
          </p:nvPr>
        </p:nvSpPr>
        <p:spPr/>
        <p:txBody>
          <a:bodyPr/>
          <a:lstStyle/>
          <a:p>
            <a:r>
              <a:rPr lang="en-US"/>
              <a:t>CONFIDENTIAL</a:t>
            </a:r>
            <a:endParaRPr lang="en-US" dirty="0"/>
          </a:p>
        </p:txBody>
      </p:sp>
      <p:sp>
        <p:nvSpPr>
          <p:cNvPr id="7" name="TextBox 6">
            <a:extLst>
              <a:ext uri="{FF2B5EF4-FFF2-40B4-BE49-F238E27FC236}">
                <a16:creationId xmlns:a16="http://schemas.microsoft.com/office/drawing/2014/main" id="{10C3D706-D4FA-47BA-B0AE-9A50826D6CF8}"/>
              </a:ext>
            </a:extLst>
          </p:cNvPr>
          <p:cNvSpPr txBox="1"/>
          <p:nvPr/>
        </p:nvSpPr>
        <p:spPr>
          <a:xfrm>
            <a:off x="1847850" y="3050511"/>
            <a:ext cx="26639227" cy="3646639"/>
          </a:xfrm>
          <a:prstGeom prst="rect">
            <a:avLst/>
          </a:prstGeom>
          <a:noFill/>
        </p:spPr>
        <p:txBody>
          <a:bodyPr wrap="square" rtlCol="0">
            <a:spAutoFit/>
          </a:bodyPr>
          <a:lstStyle/>
          <a:p>
            <a:pPr>
              <a:lnSpc>
                <a:spcPct val="80000"/>
              </a:lnSpc>
            </a:pPr>
            <a:r>
              <a:rPr lang="en-US" sz="9600" b="1" dirty="0">
                <a:solidFill>
                  <a:schemeClr val="bg1"/>
                </a:solidFill>
                <a:latin typeface="Montserrat" panose="00000500000000000000" pitchFamily="2" charset="0"/>
              </a:rPr>
              <a:t>SUCCESS IS NOT FINAL; </a:t>
            </a:r>
            <a:br>
              <a:rPr lang="en-US" sz="9600" b="1" dirty="0">
                <a:solidFill>
                  <a:schemeClr val="bg1"/>
                </a:solidFill>
                <a:latin typeface="Montserrat" panose="00000500000000000000" pitchFamily="2" charset="0"/>
              </a:rPr>
            </a:br>
            <a:r>
              <a:rPr lang="en-US" sz="9600" b="1" dirty="0">
                <a:solidFill>
                  <a:schemeClr val="bg1"/>
                </a:solidFill>
                <a:latin typeface="Montserrat" panose="00000500000000000000" pitchFamily="2" charset="0"/>
              </a:rPr>
              <a:t>FAILURE IS NOT FATAL: </a:t>
            </a:r>
            <a:r>
              <a:rPr lang="en-US" sz="9600" b="1" dirty="0">
                <a:solidFill>
                  <a:schemeClr val="tx1">
                    <a:lumMod val="85000"/>
                    <a:lumOff val="15000"/>
                  </a:schemeClr>
                </a:solidFill>
                <a:latin typeface="Montserrat" panose="00000500000000000000" pitchFamily="2" charset="0"/>
              </a:rPr>
              <a:t>IT IS THE COURAGE TO CONTINUE THAT COUNTS.</a:t>
            </a:r>
            <a:endParaRPr lang="en-US" sz="9600" dirty="0">
              <a:solidFill>
                <a:schemeClr val="tx1">
                  <a:lumMod val="85000"/>
                  <a:lumOff val="15000"/>
                </a:schemeClr>
              </a:solidFill>
              <a:latin typeface="Montserrat" panose="00000500000000000000" pitchFamily="2" charset="0"/>
            </a:endParaRPr>
          </a:p>
        </p:txBody>
      </p:sp>
      <p:sp>
        <p:nvSpPr>
          <p:cNvPr id="8" name="Freeform: Shape 7">
            <a:extLst>
              <a:ext uri="{FF2B5EF4-FFF2-40B4-BE49-F238E27FC236}">
                <a16:creationId xmlns:a16="http://schemas.microsoft.com/office/drawing/2014/main" id="{C45C6152-C0B6-4C1B-8144-969D8CA67DE9}"/>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41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F72A90D-8773-4656-8EF9-399193B4951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58" b="7858"/>
          <a:stretch>
            <a:fillRect/>
          </a:stretch>
        </p:blipFill>
        <p:spPr/>
      </p:pic>
      <p:sp>
        <p:nvSpPr>
          <p:cNvPr id="14" name="Rectangle 13">
            <a:extLst>
              <a:ext uri="{FF2B5EF4-FFF2-40B4-BE49-F238E27FC236}">
                <a16:creationId xmlns:a16="http://schemas.microsoft.com/office/drawing/2014/main" id="{94EB79C7-58D8-4223-B56C-64FCF5E026DD}"/>
              </a:ext>
            </a:extLst>
          </p:cNvPr>
          <p:cNvSpPr/>
          <p:nvPr/>
        </p:nvSpPr>
        <p:spPr>
          <a:xfrm>
            <a:off x="0" y="5524500"/>
            <a:ext cx="29260800" cy="10934700"/>
          </a:xfrm>
          <a:prstGeom prst="rect">
            <a:avLst/>
          </a:prstGeom>
          <a:gradFill>
            <a:gsLst>
              <a:gs pos="0">
                <a:schemeClr val="accent5">
                  <a:alpha val="0"/>
                </a:schemeClr>
              </a:gs>
              <a:gs pos="6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5E497B4-E729-4F45-8312-85D816B7B313}"/>
              </a:ext>
            </a:extLst>
          </p:cNvPr>
          <p:cNvSpPr>
            <a:spLocks noGrp="1"/>
          </p:cNvSpPr>
          <p:nvPr>
            <p:ph type="sldNum" sz="quarter" idx="4"/>
          </p:nvPr>
        </p:nvSpPr>
        <p:spPr/>
        <p:txBody>
          <a:bodyPr/>
          <a:lstStyle/>
          <a:p>
            <a:fld id="{92B485D1-D61A-494D-A8A9-04DC541B8AAB}" type="slidenum">
              <a:rPr lang="en-US" smtClean="0"/>
              <a:pPr/>
              <a:t>7</a:t>
            </a:fld>
            <a:endParaRPr lang="en-US" dirty="0"/>
          </a:p>
        </p:txBody>
      </p:sp>
      <p:sp>
        <p:nvSpPr>
          <p:cNvPr id="3" name="Footer Placeholder 2">
            <a:extLst>
              <a:ext uri="{FF2B5EF4-FFF2-40B4-BE49-F238E27FC236}">
                <a16:creationId xmlns:a16="http://schemas.microsoft.com/office/drawing/2014/main" id="{62C3F8A6-2997-4B0C-9D1E-959D49EDA893}"/>
              </a:ext>
            </a:extLst>
          </p:cNvPr>
          <p:cNvSpPr>
            <a:spLocks noGrp="1"/>
          </p:cNvSpPr>
          <p:nvPr>
            <p:ph type="ftr" sz="quarter" idx="3"/>
          </p:nvPr>
        </p:nvSpPr>
        <p:spPr/>
        <p:txBody>
          <a:bodyPr/>
          <a:lstStyle/>
          <a:p>
            <a:r>
              <a:rPr lang="en-US"/>
              <a:t>CONFIDENTIAL</a:t>
            </a:r>
            <a:endParaRPr lang="en-US" dirty="0"/>
          </a:p>
        </p:txBody>
      </p:sp>
      <p:sp>
        <p:nvSpPr>
          <p:cNvPr id="7" name="TextBox 6">
            <a:extLst>
              <a:ext uri="{FF2B5EF4-FFF2-40B4-BE49-F238E27FC236}">
                <a16:creationId xmlns:a16="http://schemas.microsoft.com/office/drawing/2014/main" id="{10C3D706-D4FA-47BA-B0AE-9A50826D6CF8}"/>
              </a:ext>
            </a:extLst>
          </p:cNvPr>
          <p:cNvSpPr txBox="1"/>
          <p:nvPr/>
        </p:nvSpPr>
        <p:spPr>
          <a:xfrm>
            <a:off x="1847850" y="10060911"/>
            <a:ext cx="27412950" cy="3646639"/>
          </a:xfrm>
          <a:prstGeom prst="rect">
            <a:avLst/>
          </a:prstGeom>
          <a:noFill/>
        </p:spPr>
        <p:txBody>
          <a:bodyPr wrap="square" rtlCol="0">
            <a:spAutoFit/>
          </a:bodyPr>
          <a:lstStyle/>
          <a:p>
            <a:pPr>
              <a:lnSpc>
                <a:spcPct val="80000"/>
              </a:lnSpc>
            </a:pPr>
            <a:r>
              <a:rPr lang="en-US" sz="9600" b="1" dirty="0">
                <a:solidFill>
                  <a:schemeClr val="bg1"/>
                </a:solidFill>
                <a:latin typeface="Montserrat" panose="00000500000000000000" pitchFamily="2" charset="0"/>
              </a:rPr>
              <a:t>SUCCESS IS NOT FINAL; </a:t>
            </a:r>
            <a:br>
              <a:rPr lang="en-US" sz="9600" b="1" dirty="0">
                <a:solidFill>
                  <a:schemeClr val="bg1"/>
                </a:solidFill>
                <a:latin typeface="Montserrat" panose="00000500000000000000" pitchFamily="2" charset="0"/>
              </a:rPr>
            </a:br>
            <a:r>
              <a:rPr lang="en-US" sz="9600" b="1" dirty="0">
                <a:solidFill>
                  <a:schemeClr val="bg1"/>
                </a:solidFill>
                <a:latin typeface="Montserrat" panose="00000500000000000000" pitchFamily="2" charset="0"/>
              </a:rPr>
              <a:t>FAILURE IS NOT FATAL: IT IS THE COURAGE TO CONTINUE THAT COUNTS.</a:t>
            </a:r>
            <a:endParaRPr lang="en-US" sz="9600" dirty="0">
              <a:solidFill>
                <a:schemeClr val="bg1"/>
              </a:solidFill>
              <a:latin typeface="Montserrat" panose="00000500000000000000" pitchFamily="2" charset="0"/>
            </a:endParaRPr>
          </a:p>
        </p:txBody>
      </p:sp>
      <p:sp>
        <p:nvSpPr>
          <p:cNvPr id="8" name="Freeform: Shape 7">
            <a:extLst>
              <a:ext uri="{FF2B5EF4-FFF2-40B4-BE49-F238E27FC236}">
                <a16:creationId xmlns:a16="http://schemas.microsoft.com/office/drawing/2014/main" id="{C45C6152-C0B6-4C1B-8144-969D8CA67DE9}"/>
              </a:ext>
            </a:extLst>
          </p:cNvPr>
          <p:cNvSpPr/>
          <p:nvPr/>
        </p:nvSpPr>
        <p:spPr>
          <a:xfrm>
            <a:off x="2094033" y="8099947"/>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2615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BFA5213-1BBC-4FBC-BC22-D4DC5F8308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a:xfrm flipH="1">
            <a:off x="0" y="0"/>
            <a:ext cx="29260800" cy="16459200"/>
          </a:xfrm>
        </p:spPr>
      </p:pic>
      <p:sp>
        <p:nvSpPr>
          <p:cNvPr id="12" name="Rectangle 11">
            <a:extLst>
              <a:ext uri="{FF2B5EF4-FFF2-40B4-BE49-F238E27FC236}">
                <a16:creationId xmlns:a16="http://schemas.microsoft.com/office/drawing/2014/main" id="{6EC8AB10-B6D9-4820-AC18-B7C8C0880C65}"/>
              </a:ext>
            </a:extLst>
          </p:cNvPr>
          <p:cNvSpPr/>
          <p:nvPr/>
        </p:nvSpPr>
        <p:spPr>
          <a:xfrm>
            <a:off x="0" y="0"/>
            <a:ext cx="13525500" cy="16459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AF2FDC6-7051-4C60-B698-6B12BBEF9342}"/>
              </a:ext>
            </a:extLst>
          </p:cNvPr>
          <p:cNvSpPr txBox="1"/>
          <p:nvPr/>
        </p:nvSpPr>
        <p:spPr>
          <a:xfrm>
            <a:off x="2000250" y="3524977"/>
            <a:ext cx="10382250" cy="10737811"/>
          </a:xfrm>
          <a:prstGeom prst="rect">
            <a:avLst/>
          </a:prstGeom>
          <a:noFill/>
        </p:spPr>
        <p:txBody>
          <a:bodyPr wrap="square" rtlCol="0">
            <a:spAutoFit/>
          </a:bodyPr>
          <a:lstStyle/>
          <a:p>
            <a:pPr>
              <a:lnSpc>
                <a:spcPct val="80000"/>
              </a:lnSpc>
            </a:pPr>
            <a:r>
              <a:rPr lang="en-US" sz="9600" b="1" dirty="0">
                <a:solidFill>
                  <a:schemeClr val="bg1"/>
                </a:solidFill>
                <a:latin typeface="Montserrat" panose="00000500000000000000" pitchFamily="2" charset="0"/>
              </a:rPr>
              <a:t>SUCCESS </a:t>
            </a:r>
            <a:br>
              <a:rPr lang="en-US" sz="9600" b="1" dirty="0">
                <a:solidFill>
                  <a:schemeClr val="bg1"/>
                </a:solidFill>
                <a:latin typeface="Montserrat" panose="00000500000000000000" pitchFamily="2" charset="0"/>
              </a:rPr>
            </a:br>
            <a:r>
              <a:rPr lang="en-US" sz="9600" b="1" dirty="0">
                <a:solidFill>
                  <a:schemeClr val="bg1"/>
                </a:solidFill>
                <a:latin typeface="Montserrat" panose="00000500000000000000" pitchFamily="2" charset="0"/>
              </a:rPr>
              <a:t>IS NOT FINAL; FAILURE IS </a:t>
            </a:r>
            <a:br>
              <a:rPr lang="en-US" sz="9600" b="1" dirty="0">
                <a:solidFill>
                  <a:schemeClr val="bg1"/>
                </a:solidFill>
                <a:latin typeface="Montserrat" panose="00000500000000000000" pitchFamily="2" charset="0"/>
              </a:rPr>
            </a:br>
            <a:r>
              <a:rPr lang="en-US" sz="9600" b="1" dirty="0">
                <a:solidFill>
                  <a:schemeClr val="bg1"/>
                </a:solidFill>
                <a:latin typeface="Montserrat" panose="00000500000000000000" pitchFamily="2" charset="0"/>
              </a:rPr>
              <a:t>NOT FATAL: </a:t>
            </a:r>
            <a:br>
              <a:rPr lang="en-US" sz="9600" b="1" dirty="0">
                <a:solidFill>
                  <a:schemeClr val="bg1"/>
                </a:solidFill>
                <a:latin typeface="Montserrat" panose="00000500000000000000" pitchFamily="2" charset="0"/>
              </a:rPr>
            </a:br>
            <a:endParaRPr lang="en-US" sz="9600" b="1" dirty="0">
              <a:solidFill>
                <a:schemeClr val="bg1"/>
              </a:solidFill>
              <a:latin typeface="Montserrat" panose="00000500000000000000" pitchFamily="2" charset="0"/>
            </a:endParaRPr>
          </a:p>
          <a:p>
            <a:pPr>
              <a:lnSpc>
                <a:spcPct val="80000"/>
              </a:lnSpc>
            </a:pPr>
            <a:r>
              <a:rPr lang="en-US" sz="9600" b="1" dirty="0">
                <a:solidFill>
                  <a:schemeClr val="bg1"/>
                </a:solidFill>
                <a:latin typeface="Montserrat" panose="00000500000000000000" pitchFamily="2" charset="0"/>
              </a:rPr>
              <a:t>IT IS THE COURAGE TO CONTINUE THAT COUNTS.</a:t>
            </a:r>
            <a:endParaRPr lang="en-US" sz="9600" dirty="0">
              <a:solidFill>
                <a:schemeClr val="bg1"/>
              </a:solidFill>
              <a:latin typeface="Montserrat" panose="00000500000000000000" pitchFamily="2" charset="0"/>
            </a:endParaRPr>
          </a:p>
        </p:txBody>
      </p:sp>
      <p:sp>
        <p:nvSpPr>
          <p:cNvPr id="16" name="Freeform: Shape 15">
            <a:extLst>
              <a:ext uri="{FF2B5EF4-FFF2-40B4-BE49-F238E27FC236}">
                <a16:creationId xmlns:a16="http://schemas.microsoft.com/office/drawing/2014/main" id="{4C5EE43F-5A28-4B58-BCC8-024B1E579F2C}"/>
              </a:ext>
            </a:extLst>
          </p:cNvPr>
          <p:cNvSpPr/>
          <p:nvPr/>
        </p:nvSpPr>
        <p:spPr>
          <a:xfrm>
            <a:off x="2246433" y="1564013"/>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5E497B4-E729-4F45-8312-85D816B7B313}"/>
              </a:ext>
            </a:extLst>
          </p:cNvPr>
          <p:cNvSpPr>
            <a:spLocks noGrp="1"/>
          </p:cNvSpPr>
          <p:nvPr>
            <p:ph type="sldNum" sz="quarter" idx="4"/>
          </p:nvPr>
        </p:nvSpPr>
        <p:spPr/>
        <p:txBody>
          <a:bodyPr/>
          <a:lstStyle/>
          <a:p>
            <a:fld id="{92B485D1-D61A-494D-A8A9-04DC541B8AAB}" type="slidenum">
              <a:rPr lang="en-US" smtClean="0"/>
              <a:pPr/>
              <a:t>8</a:t>
            </a:fld>
            <a:endParaRPr lang="en-US" dirty="0"/>
          </a:p>
        </p:txBody>
      </p:sp>
      <p:sp>
        <p:nvSpPr>
          <p:cNvPr id="3" name="Footer Placeholder 2">
            <a:extLst>
              <a:ext uri="{FF2B5EF4-FFF2-40B4-BE49-F238E27FC236}">
                <a16:creationId xmlns:a16="http://schemas.microsoft.com/office/drawing/2014/main" id="{62C3F8A6-2997-4B0C-9D1E-959D49EDA893}"/>
              </a:ext>
            </a:extLst>
          </p:cNvPr>
          <p:cNvSpPr>
            <a:spLocks noGrp="1"/>
          </p:cNvSpPr>
          <p:nvPr>
            <p:ph type="ftr" sz="quarter" idx="3"/>
          </p:nvPr>
        </p:nvSpPr>
        <p:spPr/>
        <p:txBody>
          <a:bodyPr/>
          <a:lstStyle/>
          <a:p>
            <a:r>
              <a:rPr lang="en-US" dirty="0"/>
              <a:t>CONFIDENTIAL</a:t>
            </a:r>
          </a:p>
        </p:txBody>
      </p:sp>
    </p:spTree>
    <p:extLst>
      <p:ext uri="{BB962C8B-B14F-4D97-AF65-F5344CB8AC3E}">
        <p14:creationId xmlns:p14="http://schemas.microsoft.com/office/powerpoint/2010/main" val="109291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0FF0CEE-BBAD-4297-916A-82B7BDBBC07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505" r="22505"/>
          <a:stretch>
            <a:fillRect/>
          </a:stretch>
        </p:blipFill>
        <p:spPr/>
      </p:pic>
      <p:sp>
        <p:nvSpPr>
          <p:cNvPr id="2" name="Slide Number Placeholder 1">
            <a:extLst>
              <a:ext uri="{FF2B5EF4-FFF2-40B4-BE49-F238E27FC236}">
                <a16:creationId xmlns:a16="http://schemas.microsoft.com/office/drawing/2014/main" id="{8446DAE8-F34B-4C35-9BF0-105EA989F8A2}"/>
              </a:ext>
            </a:extLst>
          </p:cNvPr>
          <p:cNvSpPr>
            <a:spLocks noGrp="1"/>
          </p:cNvSpPr>
          <p:nvPr>
            <p:ph type="sldNum" sz="quarter" idx="4"/>
          </p:nvPr>
        </p:nvSpPr>
        <p:spPr/>
        <p:txBody>
          <a:bodyPr/>
          <a:lstStyle/>
          <a:p>
            <a:fld id="{92B485D1-D61A-494D-A8A9-04DC541B8AAB}" type="slidenum">
              <a:rPr lang="en-US" smtClean="0"/>
              <a:pPr/>
              <a:t>9</a:t>
            </a:fld>
            <a:endParaRPr lang="en-US" dirty="0"/>
          </a:p>
        </p:txBody>
      </p:sp>
      <p:sp>
        <p:nvSpPr>
          <p:cNvPr id="3" name="Footer Placeholder 2">
            <a:extLst>
              <a:ext uri="{FF2B5EF4-FFF2-40B4-BE49-F238E27FC236}">
                <a16:creationId xmlns:a16="http://schemas.microsoft.com/office/drawing/2014/main" id="{2C838E78-44B4-4ABA-9F52-061451000513}"/>
              </a:ext>
            </a:extLst>
          </p:cNvPr>
          <p:cNvSpPr>
            <a:spLocks noGrp="1"/>
          </p:cNvSpPr>
          <p:nvPr>
            <p:ph type="ftr" sz="quarter" idx="3"/>
          </p:nvPr>
        </p:nvSpPr>
        <p:spPr/>
        <p:txBody>
          <a:bodyPr/>
          <a:lstStyle/>
          <a:p>
            <a:r>
              <a:rPr lang="en-US"/>
              <a:t>CONFIDENTIAL</a:t>
            </a:r>
            <a:endParaRPr lang="en-US" dirty="0"/>
          </a:p>
        </p:txBody>
      </p:sp>
      <p:pic>
        <p:nvPicPr>
          <p:cNvPr id="12" name="Picture Placeholder 11">
            <a:extLst>
              <a:ext uri="{FF2B5EF4-FFF2-40B4-BE49-F238E27FC236}">
                <a16:creationId xmlns:a16="http://schemas.microsoft.com/office/drawing/2014/main" id="{1D7E520D-2233-47AE-A92F-A0923E29BF0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658" r="11342"/>
          <a:stretch/>
        </p:blipFill>
        <p:spPr>
          <a:xfrm>
            <a:off x="2067983" y="4368800"/>
            <a:ext cx="8494508" cy="10295890"/>
          </a:xfrm>
        </p:spPr>
      </p:pic>
      <p:sp>
        <p:nvSpPr>
          <p:cNvPr id="4" name="Rectangle 3">
            <a:extLst>
              <a:ext uri="{FF2B5EF4-FFF2-40B4-BE49-F238E27FC236}">
                <a16:creationId xmlns:a16="http://schemas.microsoft.com/office/drawing/2014/main" id="{6BCD6FFF-31CE-4562-B7C8-7AF65D9F3283}"/>
              </a:ext>
            </a:extLst>
          </p:cNvPr>
          <p:cNvSpPr/>
          <p:nvPr/>
        </p:nvSpPr>
        <p:spPr>
          <a:xfrm>
            <a:off x="1890522" y="2572973"/>
            <a:ext cx="21736050" cy="1332544"/>
          </a:xfrm>
          <a:prstGeom prst="rect">
            <a:avLst/>
          </a:prstGeom>
        </p:spPr>
        <p:txBody>
          <a:bodyPr wrap="square">
            <a:spAutoFit/>
          </a:bodyPr>
          <a:lstStyle/>
          <a:p>
            <a:pPr>
              <a:lnSpc>
                <a:spcPct val="80000"/>
              </a:lnSpc>
            </a:pPr>
            <a:r>
              <a:rPr lang="en-US" sz="10000" b="1" dirty="0">
                <a:solidFill>
                  <a:schemeClr val="accent5"/>
                </a:solidFill>
              </a:rPr>
              <a:t>PORTFOLIO</a:t>
            </a:r>
          </a:p>
        </p:txBody>
      </p:sp>
      <p:sp>
        <p:nvSpPr>
          <p:cNvPr id="5" name="Freeform: Shape 4">
            <a:extLst>
              <a:ext uri="{FF2B5EF4-FFF2-40B4-BE49-F238E27FC236}">
                <a16:creationId xmlns:a16="http://schemas.microsoft.com/office/drawing/2014/main" id="{A05FCEFD-2B39-4BBA-9F17-C97C858E09E7}"/>
              </a:ext>
            </a:extLst>
          </p:cNvPr>
          <p:cNvSpPr/>
          <p:nvPr/>
        </p:nvSpPr>
        <p:spPr>
          <a:xfrm>
            <a:off x="2094033" y="1146461"/>
            <a:ext cx="4046494" cy="912031"/>
          </a:xfrm>
          <a:custGeom>
            <a:avLst/>
            <a:gdLst/>
            <a:ahLst/>
            <a:cxnLst/>
            <a:rect l="l" t="t" r="r" b="b"/>
            <a:pathLst>
              <a:path w="147358244" h="33212776">
                <a:moveTo>
                  <a:pt x="103012116" y="14404486"/>
                </a:moveTo>
                <a:cubicBezTo>
                  <a:pt x="100444732" y="14461060"/>
                  <a:pt x="98441924" y="15284290"/>
                  <a:pt x="97003668" y="16874184"/>
                </a:cubicBezTo>
                <a:cubicBezTo>
                  <a:pt x="95565420" y="18464078"/>
                  <a:pt x="94791220" y="20481192"/>
                  <a:pt x="94681020" y="22925532"/>
                </a:cubicBezTo>
                <a:lnTo>
                  <a:pt x="110641172" y="22925532"/>
                </a:lnTo>
                <a:cubicBezTo>
                  <a:pt x="110663588" y="22781172"/>
                  <a:pt x="110677244" y="22636816"/>
                  <a:pt x="110682108" y="22492458"/>
                </a:cubicBezTo>
                <a:cubicBezTo>
                  <a:pt x="110686980" y="22348100"/>
                  <a:pt x="110688932" y="22227150"/>
                  <a:pt x="110687956" y="22129610"/>
                </a:cubicBezTo>
                <a:cubicBezTo>
                  <a:pt x="110643108" y="19800368"/>
                  <a:pt x="109913748" y="17939318"/>
                  <a:pt x="108499884" y="16546454"/>
                </a:cubicBezTo>
                <a:cubicBezTo>
                  <a:pt x="107086012" y="15153590"/>
                  <a:pt x="105256764" y="14439600"/>
                  <a:pt x="103012116" y="14404486"/>
                </a:cubicBezTo>
                <a:close/>
                <a:moveTo>
                  <a:pt x="7576202" y="14404486"/>
                </a:moveTo>
                <a:cubicBezTo>
                  <a:pt x="6166284" y="14439734"/>
                  <a:pt x="4955720" y="14686462"/>
                  <a:pt x="3944508" y="15144672"/>
                </a:cubicBezTo>
                <a:cubicBezTo>
                  <a:pt x="2933298" y="15602880"/>
                  <a:pt x="2156110" y="16061092"/>
                  <a:pt x="1612943" y="16519302"/>
                </a:cubicBezTo>
                <a:cubicBezTo>
                  <a:pt x="1069779" y="16977510"/>
                  <a:pt x="795307" y="17224240"/>
                  <a:pt x="789528" y="17259486"/>
                </a:cubicBezTo>
                <a:lnTo>
                  <a:pt x="789528" y="28866332"/>
                </a:lnTo>
                <a:cubicBezTo>
                  <a:pt x="847601" y="29012804"/>
                  <a:pt x="1131896" y="29364684"/>
                  <a:pt x="1642413" y="29921972"/>
                </a:cubicBezTo>
                <a:cubicBezTo>
                  <a:pt x="2152930" y="30479260"/>
                  <a:pt x="2915673" y="31018348"/>
                  <a:pt x="3930641" y="31539232"/>
                </a:cubicBezTo>
                <a:cubicBezTo>
                  <a:pt x="4945608" y="32060124"/>
                  <a:pt x="6238803" y="32339200"/>
                  <a:pt x="7810225" y="32376468"/>
                </a:cubicBezTo>
                <a:cubicBezTo>
                  <a:pt x="10094881" y="32316012"/>
                  <a:pt x="12008030" y="31442380"/>
                  <a:pt x="13549678" y="29755564"/>
                </a:cubicBezTo>
                <a:cubicBezTo>
                  <a:pt x="15091326" y="28068748"/>
                  <a:pt x="15892866" y="25931468"/>
                  <a:pt x="15954300" y="23343720"/>
                </a:cubicBezTo>
                <a:cubicBezTo>
                  <a:pt x="15918222" y="20718914"/>
                  <a:pt x="15147880" y="18585518"/>
                  <a:pt x="13643288" y="16943530"/>
                </a:cubicBezTo>
                <a:cubicBezTo>
                  <a:pt x="12138694" y="15301540"/>
                  <a:pt x="10116334" y="14455192"/>
                  <a:pt x="7576202" y="14404486"/>
                </a:cubicBezTo>
                <a:close/>
                <a:moveTo>
                  <a:pt x="63856988" y="14036042"/>
                </a:moveTo>
                <a:lnTo>
                  <a:pt x="64042836" y="14036042"/>
                </a:lnTo>
                <a:cubicBezTo>
                  <a:pt x="64137692" y="14037980"/>
                  <a:pt x="64215132" y="14069142"/>
                  <a:pt x="64275140" y="14129518"/>
                </a:cubicBezTo>
                <a:cubicBezTo>
                  <a:pt x="64335148" y="14189892"/>
                  <a:pt x="64366124" y="14267822"/>
                  <a:pt x="64368060" y="14363310"/>
                </a:cubicBezTo>
                <a:lnTo>
                  <a:pt x="64368060" y="32417504"/>
                </a:lnTo>
                <a:cubicBezTo>
                  <a:pt x="64366124" y="32512996"/>
                  <a:pt x="64335148" y="32590952"/>
                  <a:pt x="64275140" y="32651364"/>
                </a:cubicBezTo>
                <a:cubicBezTo>
                  <a:pt x="64215132" y="32711780"/>
                  <a:pt x="64137692" y="32742964"/>
                  <a:pt x="64042836" y="32744912"/>
                </a:cubicBezTo>
                <a:lnTo>
                  <a:pt x="63856988" y="32744912"/>
                </a:lnTo>
                <a:cubicBezTo>
                  <a:pt x="63762116" y="32742964"/>
                  <a:pt x="63684684" y="32711780"/>
                  <a:pt x="63624676" y="32651364"/>
                </a:cubicBezTo>
                <a:cubicBezTo>
                  <a:pt x="63564660" y="32590952"/>
                  <a:pt x="63533684" y="32512996"/>
                  <a:pt x="63531756" y="32417504"/>
                </a:cubicBezTo>
                <a:lnTo>
                  <a:pt x="63531756" y="14363310"/>
                </a:lnTo>
                <a:cubicBezTo>
                  <a:pt x="63533684" y="14267822"/>
                  <a:pt x="63564660" y="14189890"/>
                  <a:pt x="63624676" y="14129518"/>
                </a:cubicBezTo>
                <a:cubicBezTo>
                  <a:pt x="63684684" y="14069142"/>
                  <a:pt x="63762116" y="14037984"/>
                  <a:pt x="63856988" y="14036042"/>
                </a:cubicBezTo>
                <a:close/>
                <a:moveTo>
                  <a:pt x="23018816" y="14036042"/>
                </a:moveTo>
                <a:lnTo>
                  <a:pt x="23204664" y="14036042"/>
                </a:lnTo>
                <a:cubicBezTo>
                  <a:pt x="23299524" y="14037988"/>
                  <a:pt x="23376958" y="14069178"/>
                  <a:pt x="23436972" y="14129612"/>
                </a:cubicBezTo>
                <a:cubicBezTo>
                  <a:pt x="23496984" y="14190046"/>
                  <a:pt x="23527962" y="14268024"/>
                  <a:pt x="23529896" y="14363550"/>
                </a:cubicBezTo>
                <a:lnTo>
                  <a:pt x="23529896" y="24609856"/>
                </a:lnTo>
                <a:cubicBezTo>
                  <a:pt x="23537698" y="27164612"/>
                  <a:pt x="24130582" y="29096516"/>
                  <a:pt x="25308552" y="30405572"/>
                </a:cubicBezTo>
                <a:cubicBezTo>
                  <a:pt x="26486524" y="31714628"/>
                  <a:pt x="28202772" y="32371592"/>
                  <a:pt x="30457304" y="32376468"/>
                </a:cubicBezTo>
                <a:cubicBezTo>
                  <a:pt x="31862664" y="32336928"/>
                  <a:pt x="33056520" y="32036512"/>
                  <a:pt x="34038888" y="31475220"/>
                </a:cubicBezTo>
                <a:cubicBezTo>
                  <a:pt x="35021256" y="30913924"/>
                  <a:pt x="35785176" y="30328984"/>
                  <a:pt x="36330680" y="29720396"/>
                </a:cubicBezTo>
                <a:cubicBezTo>
                  <a:pt x="36876176" y="29111808"/>
                  <a:pt x="37196300" y="28716804"/>
                  <a:pt x="37291064" y="28535388"/>
                </a:cubicBezTo>
                <a:lnTo>
                  <a:pt x="37291064" y="14363310"/>
                </a:lnTo>
                <a:cubicBezTo>
                  <a:pt x="37293000" y="14267822"/>
                  <a:pt x="37323976" y="14189890"/>
                  <a:pt x="37383992" y="14129518"/>
                </a:cubicBezTo>
                <a:cubicBezTo>
                  <a:pt x="37443996" y="14069142"/>
                  <a:pt x="37521432" y="14037984"/>
                  <a:pt x="37616296" y="14036042"/>
                </a:cubicBezTo>
                <a:lnTo>
                  <a:pt x="37802144" y="14036042"/>
                </a:lnTo>
                <a:cubicBezTo>
                  <a:pt x="37896996" y="14037980"/>
                  <a:pt x="37974436" y="14069142"/>
                  <a:pt x="38034452" y="14129518"/>
                </a:cubicBezTo>
                <a:cubicBezTo>
                  <a:pt x="38094464" y="14189892"/>
                  <a:pt x="38125444" y="14267822"/>
                  <a:pt x="38127372" y="14363310"/>
                </a:cubicBezTo>
                <a:lnTo>
                  <a:pt x="38127372" y="32417504"/>
                </a:lnTo>
                <a:cubicBezTo>
                  <a:pt x="38125444" y="32512996"/>
                  <a:pt x="38094464" y="32590952"/>
                  <a:pt x="38034452" y="32651364"/>
                </a:cubicBezTo>
                <a:cubicBezTo>
                  <a:pt x="37974436" y="32711780"/>
                  <a:pt x="37896996" y="32742964"/>
                  <a:pt x="37802144" y="32744912"/>
                </a:cubicBezTo>
                <a:lnTo>
                  <a:pt x="37616296" y="32744912"/>
                </a:lnTo>
                <a:cubicBezTo>
                  <a:pt x="37521432" y="32742848"/>
                  <a:pt x="37443996" y="32711892"/>
                  <a:pt x="37383992" y="32652044"/>
                </a:cubicBezTo>
                <a:cubicBezTo>
                  <a:pt x="37323976" y="32592196"/>
                  <a:pt x="37293000" y="32515820"/>
                  <a:pt x="37291064" y="32422928"/>
                </a:cubicBezTo>
                <a:lnTo>
                  <a:pt x="37291064" y="29943552"/>
                </a:lnTo>
                <a:cubicBezTo>
                  <a:pt x="36751820" y="30652908"/>
                  <a:pt x="35911260" y="31361532"/>
                  <a:pt x="34769376" y="32069428"/>
                </a:cubicBezTo>
                <a:cubicBezTo>
                  <a:pt x="33627488" y="32777320"/>
                  <a:pt x="32190124" y="33158436"/>
                  <a:pt x="30457304" y="33212776"/>
                </a:cubicBezTo>
                <a:cubicBezTo>
                  <a:pt x="27922192" y="33208152"/>
                  <a:pt x="25996346" y="32481980"/>
                  <a:pt x="24679766" y="31034268"/>
                </a:cubicBezTo>
                <a:cubicBezTo>
                  <a:pt x="23363188" y="29586560"/>
                  <a:pt x="22701124" y="27445088"/>
                  <a:pt x="22693584" y="24609856"/>
                </a:cubicBezTo>
                <a:lnTo>
                  <a:pt x="22693584" y="14363550"/>
                </a:lnTo>
                <a:cubicBezTo>
                  <a:pt x="22695518" y="14268024"/>
                  <a:pt x="22726492" y="14190046"/>
                  <a:pt x="22786504" y="14129614"/>
                </a:cubicBezTo>
                <a:cubicBezTo>
                  <a:pt x="22846520" y="14069178"/>
                  <a:pt x="22923956" y="14037990"/>
                  <a:pt x="23018816" y="14036042"/>
                </a:cubicBezTo>
                <a:close/>
                <a:moveTo>
                  <a:pt x="140249380" y="13568172"/>
                </a:moveTo>
                <a:cubicBezTo>
                  <a:pt x="141519124" y="13592296"/>
                  <a:pt x="142607460" y="13764848"/>
                  <a:pt x="143514404" y="14085830"/>
                </a:cubicBezTo>
                <a:cubicBezTo>
                  <a:pt x="144421364" y="14406808"/>
                  <a:pt x="145111812" y="14731466"/>
                  <a:pt x="145585764" y="15059802"/>
                </a:cubicBezTo>
                <a:cubicBezTo>
                  <a:pt x="145656964" y="15107580"/>
                  <a:pt x="145701812" y="15164134"/>
                  <a:pt x="145720340" y="15229460"/>
                </a:cubicBezTo>
                <a:cubicBezTo>
                  <a:pt x="145738868" y="15294786"/>
                  <a:pt x="145725220" y="15363040"/>
                  <a:pt x="145679380" y="15434216"/>
                </a:cubicBezTo>
                <a:lnTo>
                  <a:pt x="145538948" y="15668226"/>
                </a:lnTo>
                <a:cubicBezTo>
                  <a:pt x="145495076" y="15742328"/>
                  <a:pt x="145442404" y="15793030"/>
                  <a:pt x="145380964" y="15820330"/>
                </a:cubicBezTo>
                <a:cubicBezTo>
                  <a:pt x="145319524" y="15847634"/>
                  <a:pt x="145231764" y="15828132"/>
                  <a:pt x="145117668" y="15761830"/>
                </a:cubicBezTo>
                <a:cubicBezTo>
                  <a:pt x="144666132" y="15459564"/>
                  <a:pt x="144024452" y="15163138"/>
                  <a:pt x="143192580" y="14872550"/>
                </a:cubicBezTo>
                <a:cubicBezTo>
                  <a:pt x="142360724" y="14581962"/>
                  <a:pt x="141379652" y="14425940"/>
                  <a:pt x="140249380" y="14404486"/>
                </a:cubicBezTo>
                <a:cubicBezTo>
                  <a:pt x="138343812" y="14462018"/>
                  <a:pt x="136959012" y="14908600"/>
                  <a:pt x="136094964" y="15744232"/>
                </a:cubicBezTo>
                <a:cubicBezTo>
                  <a:pt x="135230916" y="16579866"/>
                  <a:pt x="134805732" y="17459366"/>
                  <a:pt x="134819380" y="18382730"/>
                </a:cubicBezTo>
                <a:cubicBezTo>
                  <a:pt x="134822308" y="19458196"/>
                  <a:pt x="135284564" y="20314280"/>
                  <a:pt x="136206132" y="20950978"/>
                </a:cubicBezTo>
                <a:cubicBezTo>
                  <a:pt x="137127716" y="21587678"/>
                  <a:pt x="138491076" y="22151248"/>
                  <a:pt x="140296196" y="22641692"/>
                </a:cubicBezTo>
                <a:cubicBezTo>
                  <a:pt x="142228820" y="23125312"/>
                  <a:pt x="143873924" y="23737636"/>
                  <a:pt x="145231524" y="24478664"/>
                </a:cubicBezTo>
                <a:cubicBezTo>
                  <a:pt x="146589140" y="25219692"/>
                  <a:pt x="147298052" y="26417036"/>
                  <a:pt x="147358244" y="28070700"/>
                </a:cubicBezTo>
                <a:cubicBezTo>
                  <a:pt x="147310724" y="29554452"/>
                  <a:pt x="146646676" y="30774176"/>
                  <a:pt x="145366116" y="31729884"/>
                </a:cubicBezTo>
                <a:cubicBezTo>
                  <a:pt x="144085540" y="32685584"/>
                  <a:pt x="142473588" y="33179884"/>
                  <a:pt x="140530244" y="33212776"/>
                </a:cubicBezTo>
                <a:cubicBezTo>
                  <a:pt x="138924004" y="33175008"/>
                  <a:pt x="137619284" y="32924468"/>
                  <a:pt x="136616148" y="32461160"/>
                </a:cubicBezTo>
                <a:cubicBezTo>
                  <a:pt x="135612996" y="31997852"/>
                  <a:pt x="134859156" y="31548404"/>
                  <a:pt x="134354580" y="31112816"/>
                </a:cubicBezTo>
                <a:cubicBezTo>
                  <a:pt x="134284884" y="31066992"/>
                  <a:pt x="134238404" y="31018236"/>
                  <a:pt x="134215156" y="30966560"/>
                </a:cubicBezTo>
                <a:cubicBezTo>
                  <a:pt x="134191924" y="30914884"/>
                  <a:pt x="134191924" y="30854432"/>
                  <a:pt x="134215156" y="30785204"/>
                </a:cubicBezTo>
                <a:lnTo>
                  <a:pt x="134447556" y="30457592"/>
                </a:lnTo>
                <a:cubicBezTo>
                  <a:pt x="134540452" y="30317184"/>
                  <a:pt x="134680004" y="30317184"/>
                  <a:pt x="134866196" y="30457592"/>
                </a:cubicBezTo>
                <a:cubicBezTo>
                  <a:pt x="135330404" y="30865160"/>
                  <a:pt x="136028644" y="31278576"/>
                  <a:pt x="136960964" y="31697836"/>
                </a:cubicBezTo>
                <a:cubicBezTo>
                  <a:pt x="137893268" y="32117104"/>
                  <a:pt x="139083028" y="32343316"/>
                  <a:pt x="140530244" y="32376468"/>
                </a:cubicBezTo>
                <a:cubicBezTo>
                  <a:pt x="142250516" y="32349164"/>
                  <a:pt x="143654836" y="31935748"/>
                  <a:pt x="144743188" y="31136216"/>
                </a:cubicBezTo>
                <a:cubicBezTo>
                  <a:pt x="145831524" y="30336688"/>
                  <a:pt x="146393252" y="29314848"/>
                  <a:pt x="146428356" y="28070700"/>
                </a:cubicBezTo>
                <a:cubicBezTo>
                  <a:pt x="146384468" y="26771952"/>
                  <a:pt x="145770084" y="25789112"/>
                  <a:pt x="144585188" y="25122188"/>
                </a:cubicBezTo>
                <a:cubicBezTo>
                  <a:pt x="143400308" y="24455260"/>
                  <a:pt x="141908228" y="23893640"/>
                  <a:pt x="140108948" y="23437324"/>
                </a:cubicBezTo>
                <a:cubicBezTo>
                  <a:pt x="138029076" y="22878624"/>
                  <a:pt x="136479540" y="22217552"/>
                  <a:pt x="135460324" y="21454096"/>
                </a:cubicBezTo>
                <a:cubicBezTo>
                  <a:pt x="134441108" y="20690642"/>
                  <a:pt x="133933092" y="19666854"/>
                  <a:pt x="133936292" y="18382730"/>
                </a:cubicBezTo>
                <a:cubicBezTo>
                  <a:pt x="133924308" y="17260712"/>
                  <a:pt x="134426484" y="16195026"/>
                  <a:pt x="135442772" y="15185672"/>
                </a:cubicBezTo>
                <a:cubicBezTo>
                  <a:pt x="136459060" y="14176314"/>
                  <a:pt x="138061268" y="13637150"/>
                  <a:pt x="140249380" y="13568172"/>
                </a:cubicBezTo>
                <a:close/>
                <a:moveTo>
                  <a:pt x="122428108" y="13568172"/>
                </a:moveTo>
                <a:cubicBezTo>
                  <a:pt x="123697836" y="13592296"/>
                  <a:pt x="124786180" y="13764848"/>
                  <a:pt x="125693116" y="14085830"/>
                </a:cubicBezTo>
                <a:cubicBezTo>
                  <a:pt x="126600068" y="14406808"/>
                  <a:pt x="127290524" y="14731466"/>
                  <a:pt x="127764484" y="15059802"/>
                </a:cubicBezTo>
                <a:cubicBezTo>
                  <a:pt x="127835676" y="15107580"/>
                  <a:pt x="127880540" y="15164134"/>
                  <a:pt x="127899068" y="15229460"/>
                </a:cubicBezTo>
                <a:cubicBezTo>
                  <a:pt x="127917596" y="15294786"/>
                  <a:pt x="127903940" y="15363040"/>
                  <a:pt x="127858100" y="15434216"/>
                </a:cubicBezTo>
                <a:lnTo>
                  <a:pt x="127717668" y="15668226"/>
                </a:lnTo>
                <a:cubicBezTo>
                  <a:pt x="127673788" y="15742328"/>
                  <a:pt x="127621132" y="15793030"/>
                  <a:pt x="127559692" y="15820330"/>
                </a:cubicBezTo>
                <a:cubicBezTo>
                  <a:pt x="127498244" y="15847634"/>
                  <a:pt x="127410484" y="15828132"/>
                  <a:pt x="127296380" y="15761830"/>
                </a:cubicBezTo>
                <a:cubicBezTo>
                  <a:pt x="126844852" y="15459564"/>
                  <a:pt x="126203156" y="15163138"/>
                  <a:pt x="125371292" y="14872550"/>
                </a:cubicBezTo>
                <a:cubicBezTo>
                  <a:pt x="124539436" y="14581962"/>
                  <a:pt x="123558380" y="14425940"/>
                  <a:pt x="122428108" y="14404486"/>
                </a:cubicBezTo>
                <a:cubicBezTo>
                  <a:pt x="120522532" y="14462018"/>
                  <a:pt x="119137724" y="14908600"/>
                  <a:pt x="118273692" y="15744232"/>
                </a:cubicBezTo>
                <a:cubicBezTo>
                  <a:pt x="117409644" y="16579866"/>
                  <a:pt x="116984444" y="17459366"/>
                  <a:pt x="116998092" y="18382730"/>
                </a:cubicBezTo>
                <a:cubicBezTo>
                  <a:pt x="117001036" y="19458196"/>
                  <a:pt x="117463276" y="20314280"/>
                  <a:pt x="118384868" y="20950978"/>
                </a:cubicBezTo>
                <a:cubicBezTo>
                  <a:pt x="119306436" y="21587678"/>
                  <a:pt x="120669788" y="22151248"/>
                  <a:pt x="122474916" y="22641692"/>
                </a:cubicBezTo>
                <a:cubicBezTo>
                  <a:pt x="124407532" y="23125312"/>
                  <a:pt x="126052636" y="23737636"/>
                  <a:pt x="127410252" y="24478664"/>
                </a:cubicBezTo>
                <a:cubicBezTo>
                  <a:pt x="128767860" y="25219692"/>
                  <a:pt x="129476772" y="26417036"/>
                  <a:pt x="129536964" y="28070700"/>
                </a:cubicBezTo>
                <a:cubicBezTo>
                  <a:pt x="129489444" y="29554452"/>
                  <a:pt x="128825396" y="30774176"/>
                  <a:pt x="127544828" y="31729884"/>
                </a:cubicBezTo>
                <a:cubicBezTo>
                  <a:pt x="126264252" y="32685584"/>
                  <a:pt x="124652308" y="33179884"/>
                  <a:pt x="122708964" y="33212776"/>
                </a:cubicBezTo>
                <a:cubicBezTo>
                  <a:pt x="121102708" y="33175008"/>
                  <a:pt x="119798012" y="32924468"/>
                  <a:pt x="118794868" y="32461160"/>
                </a:cubicBezTo>
                <a:cubicBezTo>
                  <a:pt x="117791708" y="31997852"/>
                  <a:pt x="117037860" y="31548404"/>
                  <a:pt x="116533316" y="31112816"/>
                </a:cubicBezTo>
                <a:cubicBezTo>
                  <a:pt x="116463588" y="31066992"/>
                  <a:pt x="116417108" y="31018236"/>
                  <a:pt x="116393876" y="30966560"/>
                </a:cubicBezTo>
                <a:cubicBezTo>
                  <a:pt x="116370636" y="30914884"/>
                  <a:pt x="116370636" y="30854432"/>
                  <a:pt x="116393876" y="30785204"/>
                </a:cubicBezTo>
                <a:lnTo>
                  <a:pt x="116626268" y="30457592"/>
                </a:lnTo>
                <a:cubicBezTo>
                  <a:pt x="116719172" y="30317184"/>
                  <a:pt x="116858716" y="30317184"/>
                  <a:pt x="117044916" y="30457592"/>
                </a:cubicBezTo>
                <a:cubicBezTo>
                  <a:pt x="117509116" y="30865160"/>
                  <a:pt x="118207372" y="31278576"/>
                  <a:pt x="119139676" y="31697836"/>
                </a:cubicBezTo>
                <a:cubicBezTo>
                  <a:pt x="120071988" y="32117104"/>
                  <a:pt x="121261748" y="32343316"/>
                  <a:pt x="122708964" y="32376468"/>
                </a:cubicBezTo>
                <a:cubicBezTo>
                  <a:pt x="124429252" y="32349164"/>
                  <a:pt x="125833556" y="31935748"/>
                  <a:pt x="126921900" y="31136216"/>
                </a:cubicBezTo>
                <a:cubicBezTo>
                  <a:pt x="128010244" y="30336688"/>
                  <a:pt x="128571972" y="29314848"/>
                  <a:pt x="128607076" y="28070700"/>
                </a:cubicBezTo>
                <a:cubicBezTo>
                  <a:pt x="128563188" y="26771952"/>
                  <a:pt x="127948804" y="25789112"/>
                  <a:pt x="126763916" y="25122188"/>
                </a:cubicBezTo>
                <a:cubicBezTo>
                  <a:pt x="125579028" y="24455260"/>
                  <a:pt x="124086948" y="23893640"/>
                  <a:pt x="122287676" y="23437324"/>
                </a:cubicBezTo>
                <a:cubicBezTo>
                  <a:pt x="120207796" y="22878624"/>
                  <a:pt x="118658252" y="22217552"/>
                  <a:pt x="117639044" y="21454096"/>
                </a:cubicBezTo>
                <a:cubicBezTo>
                  <a:pt x="116619828" y="20690642"/>
                  <a:pt x="116111804" y="19666854"/>
                  <a:pt x="116114996" y="18382730"/>
                </a:cubicBezTo>
                <a:cubicBezTo>
                  <a:pt x="116103028" y="17260712"/>
                  <a:pt x="116605196" y="16195026"/>
                  <a:pt x="117621476" y="15185672"/>
                </a:cubicBezTo>
                <a:cubicBezTo>
                  <a:pt x="118637772" y="14176314"/>
                  <a:pt x="120239980" y="13637150"/>
                  <a:pt x="122428108" y="13568172"/>
                </a:cubicBezTo>
                <a:close/>
                <a:moveTo>
                  <a:pt x="103012116" y="13568172"/>
                </a:moveTo>
                <a:cubicBezTo>
                  <a:pt x="105537324" y="13608872"/>
                  <a:pt x="107576172" y="14403722"/>
                  <a:pt x="109128660" y="15952724"/>
                </a:cubicBezTo>
                <a:cubicBezTo>
                  <a:pt x="110681132" y="17501728"/>
                  <a:pt x="111479676" y="19560688"/>
                  <a:pt x="111524268" y="22129610"/>
                </a:cubicBezTo>
                <a:cubicBezTo>
                  <a:pt x="111525236" y="22316798"/>
                  <a:pt x="111511692" y="22562018"/>
                  <a:pt x="111483612" y="22865268"/>
                </a:cubicBezTo>
                <a:cubicBezTo>
                  <a:pt x="111455548" y="23168518"/>
                  <a:pt x="111407148" y="23389858"/>
                  <a:pt x="111338420" y="23529290"/>
                </a:cubicBezTo>
                <a:cubicBezTo>
                  <a:pt x="111312292" y="23577666"/>
                  <a:pt x="111271636" y="23620238"/>
                  <a:pt x="111216468" y="23657006"/>
                </a:cubicBezTo>
                <a:cubicBezTo>
                  <a:pt x="111161300" y="23693772"/>
                  <a:pt x="111109020" y="23713124"/>
                  <a:pt x="111059660" y="23715060"/>
                </a:cubicBezTo>
                <a:lnTo>
                  <a:pt x="94681020" y="23715060"/>
                </a:lnTo>
                <a:cubicBezTo>
                  <a:pt x="94770732" y="26206196"/>
                  <a:pt x="95539100" y="28258404"/>
                  <a:pt x="96986116" y="29871688"/>
                </a:cubicBezTo>
                <a:cubicBezTo>
                  <a:pt x="98433132" y="31484968"/>
                  <a:pt x="100441804" y="32319892"/>
                  <a:pt x="103012116" y="32376468"/>
                </a:cubicBezTo>
                <a:cubicBezTo>
                  <a:pt x="104503020" y="32345256"/>
                  <a:pt x="105803780" y="32115064"/>
                  <a:pt x="106914396" y="31685900"/>
                </a:cubicBezTo>
                <a:cubicBezTo>
                  <a:pt x="108025020" y="31256728"/>
                  <a:pt x="108846044" y="30815860"/>
                  <a:pt x="109377452" y="30363284"/>
                </a:cubicBezTo>
                <a:cubicBezTo>
                  <a:pt x="109472044" y="30297932"/>
                  <a:pt x="109551996" y="30276472"/>
                  <a:pt x="109617324" y="30298908"/>
                </a:cubicBezTo>
                <a:cubicBezTo>
                  <a:pt x="109682668" y="30321340"/>
                  <a:pt x="109727516" y="30358404"/>
                  <a:pt x="109751884" y="30410100"/>
                </a:cubicBezTo>
                <a:lnTo>
                  <a:pt x="109939100" y="30691012"/>
                </a:lnTo>
                <a:cubicBezTo>
                  <a:pt x="109982004" y="30760264"/>
                  <a:pt x="109989804" y="30820732"/>
                  <a:pt x="109962508" y="30872432"/>
                </a:cubicBezTo>
                <a:cubicBezTo>
                  <a:pt x="109935204" y="30924128"/>
                  <a:pt x="109896204" y="30972896"/>
                  <a:pt x="109845500" y="31018740"/>
                </a:cubicBezTo>
                <a:cubicBezTo>
                  <a:pt x="109244844" y="31499332"/>
                  <a:pt x="108351676" y="31976196"/>
                  <a:pt x="107165980" y="32449336"/>
                </a:cubicBezTo>
                <a:cubicBezTo>
                  <a:pt x="105980276" y="32922480"/>
                  <a:pt x="104595660" y="33176956"/>
                  <a:pt x="103012116" y="33212776"/>
                </a:cubicBezTo>
                <a:cubicBezTo>
                  <a:pt x="100130036" y="33144700"/>
                  <a:pt x="97880580" y="32182232"/>
                  <a:pt x="96263740" y="30325380"/>
                </a:cubicBezTo>
                <a:cubicBezTo>
                  <a:pt x="94646908" y="28468524"/>
                  <a:pt x="93824972" y="26125756"/>
                  <a:pt x="93797916" y="23297076"/>
                </a:cubicBezTo>
                <a:cubicBezTo>
                  <a:pt x="93824972" y="20516960"/>
                  <a:pt x="94646908" y="18216976"/>
                  <a:pt x="96263740" y="16397130"/>
                </a:cubicBezTo>
                <a:cubicBezTo>
                  <a:pt x="97880580" y="14577280"/>
                  <a:pt x="100130036" y="13634294"/>
                  <a:pt x="103012116" y="13568172"/>
                </a:cubicBezTo>
                <a:close/>
                <a:moveTo>
                  <a:pt x="80089900" y="13568172"/>
                </a:moveTo>
                <a:cubicBezTo>
                  <a:pt x="82624972" y="13576702"/>
                  <a:pt x="84550788" y="14318466"/>
                  <a:pt x="85867348" y="15793470"/>
                </a:cubicBezTo>
                <a:cubicBezTo>
                  <a:pt x="87183916" y="17268472"/>
                  <a:pt x="87845956" y="19425538"/>
                  <a:pt x="87853508" y="22264670"/>
                </a:cubicBezTo>
                <a:lnTo>
                  <a:pt x="87853508" y="32417404"/>
                </a:lnTo>
                <a:cubicBezTo>
                  <a:pt x="87851564" y="32512928"/>
                  <a:pt x="87820588" y="32590904"/>
                  <a:pt x="87760588" y="32651336"/>
                </a:cubicBezTo>
                <a:cubicBezTo>
                  <a:pt x="87700572" y="32711772"/>
                  <a:pt x="87623132" y="32742964"/>
                  <a:pt x="87528276" y="32744912"/>
                </a:cubicBezTo>
                <a:lnTo>
                  <a:pt x="87342428" y="32744912"/>
                </a:lnTo>
                <a:cubicBezTo>
                  <a:pt x="87247564" y="32742964"/>
                  <a:pt x="87170132" y="32711772"/>
                  <a:pt x="87110116" y="32651336"/>
                </a:cubicBezTo>
                <a:cubicBezTo>
                  <a:pt x="87050100" y="32590904"/>
                  <a:pt x="87019124" y="32512928"/>
                  <a:pt x="87017188" y="32417404"/>
                </a:cubicBezTo>
                <a:lnTo>
                  <a:pt x="87017188" y="22264670"/>
                </a:lnTo>
                <a:cubicBezTo>
                  <a:pt x="87009396" y="19706016"/>
                  <a:pt x="86416508" y="17758514"/>
                  <a:pt x="85238572" y="16422168"/>
                </a:cubicBezTo>
                <a:cubicBezTo>
                  <a:pt x="84060612" y="15085820"/>
                  <a:pt x="82344396" y="14413258"/>
                  <a:pt x="80089900" y="14404486"/>
                </a:cubicBezTo>
                <a:cubicBezTo>
                  <a:pt x="78695260" y="14442318"/>
                  <a:pt x="77474828" y="14735748"/>
                  <a:pt x="76428628" y="15284772"/>
                </a:cubicBezTo>
                <a:cubicBezTo>
                  <a:pt x="75382420" y="15833796"/>
                  <a:pt x="74546852" y="16411410"/>
                  <a:pt x="73921908" y="17017616"/>
                </a:cubicBezTo>
                <a:cubicBezTo>
                  <a:pt x="73296964" y="17623822"/>
                  <a:pt x="72919052" y="18031618"/>
                  <a:pt x="72788156" y="18241004"/>
                </a:cubicBezTo>
                <a:lnTo>
                  <a:pt x="72788156" y="32417404"/>
                </a:lnTo>
                <a:cubicBezTo>
                  <a:pt x="72786228" y="32512928"/>
                  <a:pt x="72755252" y="32590904"/>
                  <a:pt x="72695236" y="32651336"/>
                </a:cubicBezTo>
                <a:cubicBezTo>
                  <a:pt x="72635228" y="32711772"/>
                  <a:pt x="72557788" y="32742964"/>
                  <a:pt x="72462924" y="32744912"/>
                </a:cubicBezTo>
                <a:lnTo>
                  <a:pt x="72277084" y="32744912"/>
                </a:lnTo>
                <a:cubicBezTo>
                  <a:pt x="72182220" y="32742964"/>
                  <a:pt x="72104780" y="32711772"/>
                  <a:pt x="72044772" y="32651336"/>
                </a:cubicBezTo>
                <a:cubicBezTo>
                  <a:pt x="71984756" y="32590904"/>
                  <a:pt x="71953780" y="32512928"/>
                  <a:pt x="71951852" y="32417404"/>
                </a:cubicBezTo>
                <a:lnTo>
                  <a:pt x="71951852" y="14363310"/>
                </a:lnTo>
                <a:cubicBezTo>
                  <a:pt x="71953780" y="14267822"/>
                  <a:pt x="71984756" y="14189890"/>
                  <a:pt x="72044772" y="14129518"/>
                </a:cubicBezTo>
                <a:cubicBezTo>
                  <a:pt x="72104780" y="14069142"/>
                  <a:pt x="72182220" y="14037984"/>
                  <a:pt x="72277084" y="14036042"/>
                </a:cubicBezTo>
                <a:lnTo>
                  <a:pt x="72462924" y="14036042"/>
                </a:lnTo>
                <a:cubicBezTo>
                  <a:pt x="72557788" y="14038092"/>
                  <a:pt x="72635228" y="14069032"/>
                  <a:pt x="72695236" y="14128856"/>
                </a:cubicBezTo>
                <a:cubicBezTo>
                  <a:pt x="72755252" y="14188678"/>
                  <a:pt x="72786228" y="14265070"/>
                  <a:pt x="72788156" y="14358024"/>
                </a:cubicBezTo>
                <a:lnTo>
                  <a:pt x="72788156" y="16930974"/>
                </a:lnTo>
                <a:cubicBezTo>
                  <a:pt x="73376164" y="16238188"/>
                  <a:pt x="74283028" y="15519814"/>
                  <a:pt x="75508756" y="14775856"/>
                </a:cubicBezTo>
                <a:cubicBezTo>
                  <a:pt x="76734484" y="14031898"/>
                  <a:pt x="78261548" y="13629336"/>
                  <a:pt x="80089900" y="13568172"/>
                </a:cubicBezTo>
                <a:close/>
                <a:moveTo>
                  <a:pt x="50666756" y="13568172"/>
                </a:moveTo>
                <a:cubicBezTo>
                  <a:pt x="51936492" y="13592296"/>
                  <a:pt x="53024832" y="13764848"/>
                  <a:pt x="53931784" y="14085830"/>
                </a:cubicBezTo>
                <a:cubicBezTo>
                  <a:pt x="54838732" y="14406808"/>
                  <a:pt x="55529192" y="14731466"/>
                  <a:pt x="56003152" y="15059802"/>
                </a:cubicBezTo>
                <a:cubicBezTo>
                  <a:pt x="56074336" y="15107580"/>
                  <a:pt x="56119196" y="15164134"/>
                  <a:pt x="56137720" y="15229460"/>
                </a:cubicBezTo>
                <a:cubicBezTo>
                  <a:pt x="56156252" y="15294786"/>
                  <a:pt x="56142588" y="15363040"/>
                  <a:pt x="56096768" y="15434216"/>
                </a:cubicBezTo>
                <a:lnTo>
                  <a:pt x="55956324" y="15668226"/>
                </a:lnTo>
                <a:cubicBezTo>
                  <a:pt x="55912448" y="15742328"/>
                  <a:pt x="55859784" y="15793030"/>
                  <a:pt x="55798360" y="15820330"/>
                </a:cubicBezTo>
                <a:cubicBezTo>
                  <a:pt x="55736908" y="15847634"/>
                  <a:pt x="55649144" y="15828132"/>
                  <a:pt x="55535036" y="15761830"/>
                </a:cubicBezTo>
                <a:cubicBezTo>
                  <a:pt x="55083512" y="15459564"/>
                  <a:pt x="54441820" y="15163138"/>
                  <a:pt x="53609964" y="14872550"/>
                </a:cubicBezTo>
                <a:cubicBezTo>
                  <a:pt x="52778104" y="14581962"/>
                  <a:pt x="51797036" y="14425940"/>
                  <a:pt x="50666756" y="14404486"/>
                </a:cubicBezTo>
                <a:cubicBezTo>
                  <a:pt x="48761192" y="14462018"/>
                  <a:pt x="47376380" y="14908600"/>
                  <a:pt x="46512344" y="15744232"/>
                </a:cubicBezTo>
                <a:cubicBezTo>
                  <a:pt x="45648304" y="16579866"/>
                  <a:pt x="45223100" y="17459366"/>
                  <a:pt x="45236756" y="18382730"/>
                </a:cubicBezTo>
                <a:cubicBezTo>
                  <a:pt x="45239688" y="19458196"/>
                  <a:pt x="45701940" y="20314280"/>
                  <a:pt x="46623520" y="20950978"/>
                </a:cubicBezTo>
                <a:cubicBezTo>
                  <a:pt x="47545096" y="21587678"/>
                  <a:pt x="48908448" y="22151248"/>
                  <a:pt x="50713576" y="22641692"/>
                </a:cubicBezTo>
                <a:cubicBezTo>
                  <a:pt x="52646184" y="23125312"/>
                  <a:pt x="54291304" y="23737636"/>
                  <a:pt x="55648912" y="24478664"/>
                </a:cubicBezTo>
                <a:cubicBezTo>
                  <a:pt x="57006516" y="25219692"/>
                  <a:pt x="57715424" y="26417036"/>
                  <a:pt x="57775620" y="28070700"/>
                </a:cubicBezTo>
                <a:cubicBezTo>
                  <a:pt x="57728100" y="29554452"/>
                  <a:pt x="57064064" y="30774176"/>
                  <a:pt x="55783488" y="31729884"/>
                </a:cubicBezTo>
                <a:cubicBezTo>
                  <a:pt x="54502916" y="32685584"/>
                  <a:pt x="52890964" y="33179884"/>
                  <a:pt x="50947632" y="33212776"/>
                </a:cubicBezTo>
                <a:cubicBezTo>
                  <a:pt x="49341376" y="33175008"/>
                  <a:pt x="48036676" y="32924468"/>
                  <a:pt x="47033516" y="32461160"/>
                </a:cubicBezTo>
                <a:cubicBezTo>
                  <a:pt x="46030368" y="31997852"/>
                  <a:pt x="45276524" y="31548404"/>
                  <a:pt x="44771976" y="31112816"/>
                </a:cubicBezTo>
                <a:cubicBezTo>
                  <a:pt x="44702252" y="31066992"/>
                  <a:pt x="44655780" y="31018236"/>
                  <a:pt x="44632536" y="30966560"/>
                </a:cubicBezTo>
                <a:cubicBezTo>
                  <a:pt x="44609292" y="30914884"/>
                  <a:pt x="44609292" y="30854432"/>
                  <a:pt x="44632536" y="30785204"/>
                </a:cubicBezTo>
                <a:lnTo>
                  <a:pt x="44864924" y="30457592"/>
                </a:lnTo>
                <a:cubicBezTo>
                  <a:pt x="44957832" y="30317184"/>
                  <a:pt x="45097384" y="30317184"/>
                  <a:pt x="45283576" y="30457592"/>
                </a:cubicBezTo>
                <a:cubicBezTo>
                  <a:pt x="45747764" y="30865160"/>
                  <a:pt x="46446032" y="31278576"/>
                  <a:pt x="47378336" y="31697836"/>
                </a:cubicBezTo>
                <a:cubicBezTo>
                  <a:pt x="48310636" y="32117104"/>
                  <a:pt x="49500400" y="32343316"/>
                  <a:pt x="50947632" y="32376468"/>
                </a:cubicBezTo>
                <a:cubicBezTo>
                  <a:pt x="52667912" y="32349164"/>
                  <a:pt x="54072224" y="31935748"/>
                  <a:pt x="55160556" y="31136216"/>
                </a:cubicBezTo>
                <a:cubicBezTo>
                  <a:pt x="56248900" y="30336688"/>
                  <a:pt x="56810628" y="29314848"/>
                  <a:pt x="56845732" y="28070700"/>
                </a:cubicBezTo>
                <a:cubicBezTo>
                  <a:pt x="56801844" y="26771952"/>
                  <a:pt x="56187464" y="25789112"/>
                  <a:pt x="55002572" y="25122188"/>
                </a:cubicBezTo>
                <a:cubicBezTo>
                  <a:pt x="53817676" y="24455260"/>
                  <a:pt x="52325604" y="23893640"/>
                  <a:pt x="50526328" y="23437324"/>
                </a:cubicBezTo>
                <a:cubicBezTo>
                  <a:pt x="48446460" y="22878624"/>
                  <a:pt x="46896908" y="22217552"/>
                  <a:pt x="45877696" y="21454096"/>
                </a:cubicBezTo>
                <a:cubicBezTo>
                  <a:pt x="44858484" y="20690642"/>
                  <a:pt x="44350468" y="19666854"/>
                  <a:pt x="44353652" y="18382730"/>
                </a:cubicBezTo>
                <a:cubicBezTo>
                  <a:pt x="44341696" y="17260712"/>
                  <a:pt x="44843864" y="16195026"/>
                  <a:pt x="45860148" y="15185672"/>
                </a:cubicBezTo>
                <a:cubicBezTo>
                  <a:pt x="46876428" y="14176314"/>
                  <a:pt x="48478640" y="13637150"/>
                  <a:pt x="50666756" y="13568172"/>
                </a:cubicBezTo>
                <a:close/>
                <a:moveTo>
                  <a:pt x="63996684" y="2432916"/>
                </a:moveTo>
                <a:cubicBezTo>
                  <a:pt x="64260012" y="2441658"/>
                  <a:pt x="64479612" y="2540779"/>
                  <a:pt x="64655492" y="2730271"/>
                </a:cubicBezTo>
                <a:cubicBezTo>
                  <a:pt x="64831364" y="2919767"/>
                  <a:pt x="64922708" y="3147155"/>
                  <a:pt x="64929508" y="3412443"/>
                </a:cubicBezTo>
                <a:cubicBezTo>
                  <a:pt x="64922708" y="3675788"/>
                  <a:pt x="64831364" y="3895405"/>
                  <a:pt x="64655492" y="4071292"/>
                </a:cubicBezTo>
                <a:cubicBezTo>
                  <a:pt x="64479612" y="4247179"/>
                  <a:pt x="64260012" y="4338522"/>
                  <a:pt x="63996684" y="4345324"/>
                </a:cubicBezTo>
                <a:cubicBezTo>
                  <a:pt x="63712956" y="4338522"/>
                  <a:pt x="63487532" y="4247177"/>
                  <a:pt x="63320404" y="4071292"/>
                </a:cubicBezTo>
                <a:cubicBezTo>
                  <a:pt x="63153276" y="3895405"/>
                  <a:pt x="63067772" y="3675788"/>
                  <a:pt x="63063884" y="3412443"/>
                </a:cubicBezTo>
                <a:cubicBezTo>
                  <a:pt x="63067772" y="3147155"/>
                  <a:pt x="63153276" y="2919767"/>
                  <a:pt x="63320404" y="2730271"/>
                </a:cubicBezTo>
                <a:cubicBezTo>
                  <a:pt x="63487532" y="2540781"/>
                  <a:pt x="63712956" y="2441661"/>
                  <a:pt x="63996684" y="2432916"/>
                </a:cubicBezTo>
                <a:close/>
                <a:moveTo>
                  <a:pt x="278658" y="0"/>
                </a:moveTo>
                <a:lnTo>
                  <a:pt x="464430" y="0"/>
                </a:lnTo>
                <a:cubicBezTo>
                  <a:pt x="559249" y="1949"/>
                  <a:pt x="636654" y="33140"/>
                  <a:pt x="696643" y="93573"/>
                </a:cubicBezTo>
                <a:cubicBezTo>
                  <a:pt x="756630" y="154008"/>
                  <a:pt x="787594" y="231983"/>
                  <a:pt x="789528" y="327508"/>
                </a:cubicBezTo>
                <a:lnTo>
                  <a:pt x="789528" y="16183048"/>
                </a:lnTo>
                <a:cubicBezTo>
                  <a:pt x="798775" y="16150764"/>
                  <a:pt x="1087115" y="15924786"/>
                  <a:pt x="1654547" y="15505116"/>
                </a:cubicBezTo>
                <a:cubicBezTo>
                  <a:pt x="2221982" y="15085444"/>
                  <a:pt x="3013037" y="14665772"/>
                  <a:pt x="4027716" y="14246102"/>
                </a:cubicBezTo>
                <a:cubicBezTo>
                  <a:pt x="5042395" y="13826430"/>
                  <a:pt x="6225222" y="13600454"/>
                  <a:pt x="7576202" y="13568172"/>
                </a:cubicBezTo>
                <a:cubicBezTo>
                  <a:pt x="10354000" y="13624474"/>
                  <a:pt x="12566452" y="14551706"/>
                  <a:pt x="14213568" y="16349866"/>
                </a:cubicBezTo>
                <a:cubicBezTo>
                  <a:pt x="15860682" y="18148026"/>
                  <a:pt x="16704104" y="20479310"/>
                  <a:pt x="16743828" y="23343720"/>
                </a:cubicBezTo>
                <a:cubicBezTo>
                  <a:pt x="16678748" y="26171072"/>
                  <a:pt x="15804130" y="28506240"/>
                  <a:pt x="14119960" y="30349228"/>
                </a:cubicBezTo>
                <a:cubicBezTo>
                  <a:pt x="12435792" y="32192216"/>
                  <a:pt x="10332549" y="33146732"/>
                  <a:pt x="7810225" y="33212776"/>
                </a:cubicBezTo>
                <a:cubicBezTo>
                  <a:pt x="5970219" y="33165368"/>
                  <a:pt x="4478320" y="32817108"/>
                  <a:pt x="3334532" y="32168004"/>
                </a:cubicBezTo>
                <a:cubicBezTo>
                  <a:pt x="2190744" y="31518904"/>
                  <a:pt x="1342409" y="30853448"/>
                  <a:pt x="789528" y="30171636"/>
                </a:cubicBezTo>
                <a:lnTo>
                  <a:pt x="789528" y="32417404"/>
                </a:lnTo>
                <a:cubicBezTo>
                  <a:pt x="787594" y="32512928"/>
                  <a:pt x="756630" y="32590904"/>
                  <a:pt x="696643" y="32651336"/>
                </a:cubicBezTo>
                <a:cubicBezTo>
                  <a:pt x="636654" y="32711772"/>
                  <a:pt x="559249" y="32742964"/>
                  <a:pt x="464430" y="32744912"/>
                </a:cubicBezTo>
                <a:lnTo>
                  <a:pt x="278658" y="32744912"/>
                </a:lnTo>
                <a:cubicBezTo>
                  <a:pt x="206090" y="32742964"/>
                  <a:pt x="142232" y="32711772"/>
                  <a:pt x="87082" y="32651336"/>
                </a:cubicBezTo>
                <a:cubicBezTo>
                  <a:pt x="31932" y="32590904"/>
                  <a:pt x="2903" y="32512928"/>
                  <a:pt x="0" y="32417404"/>
                </a:cubicBezTo>
                <a:lnTo>
                  <a:pt x="0" y="327508"/>
                </a:lnTo>
                <a:cubicBezTo>
                  <a:pt x="2903" y="231983"/>
                  <a:pt x="31930" y="154008"/>
                  <a:pt x="87082" y="93573"/>
                </a:cubicBezTo>
                <a:cubicBezTo>
                  <a:pt x="142232" y="33140"/>
                  <a:pt x="206090" y="1949"/>
                  <a:pt x="2786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19">
            <a:extLst>
              <a:ext uri="{FF2B5EF4-FFF2-40B4-BE49-F238E27FC236}">
                <a16:creationId xmlns:a16="http://schemas.microsoft.com/office/drawing/2014/main" id="{1FE13C1C-4C75-401A-A1B5-3180580E9C17}"/>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b="14760"/>
          <a:stretch/>
        </p:blipFill>
        <p:spPr>
          <a:xfrm>
            <a:off x="19666599" y="4368800"/>
            <a:ext cx="8494508" cy="10295890"/>
          </a:xfrm>
        </p:spPr>
      </p:pic>
      <p:sp>
        <p:nvSpPr>
          <p:cNvPr id="21" name="Rectangle 20">
            <a:extLst>
              <a:ext uri="{FF2B5EF4-FFF2-40B4-BE49-F238E27FC236}">
                <a16:creationId xmlns:a16="http://schemas.microsoft.com/office/drawing/2014/main" id="{31921B0E-395E-4D27-9CEB-2859ECF2C837}"/>
              </a:ext>
            </a:extLst>
          </p:cNvPr>
          <p:cNvSpPr/>
          <p:nvPr/>
        </p:nvSpPr>
        <p:spPr>
          <a:xfrm>
            <a:off x="2067983" y="10902462"/>
            <a:ext cx="8494508" cy="3762228"/>
          </a:xfrm>
          <a:prstGeom prst="rect">
            <a:avLst/>
          </a:prstGeom>
          <a:solidFill>
            <a:schemeClr val="accent5">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2F5A7F6-53CD-492B-BFA7-97F8C23CCA08}"/>
              </a:ext>
            </a:extLst>
          </p:cNvPr>
          <p:cNvSpPr/>
          <p:nvPr/>
        </p:nvSpPr>
        <p:spPr>
          <a:xfrm>
            <a:off x="10867291" y="10902462"/>
            <a:ext cx="8494508" cy="3762228"/>
          </a:xfrm>
          <a:prstGeom prst="rect">
            <a:avLst/>
          </a:prstGeom>
          <a:solidFill>
            <a:schemeClr val="accent4">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7985D1E-04C3-4CD3-BD14-0B15BDFA4A76}"/>
              </a:ext>
            </a:extLst>
          </p:cNvPr>
          <p:cNvSpPr/>
          <p:nvPr/>
        </p:nvSpPr>
        <p:spPr>
          <a:xfrm>
            <a:off x="19666599" y="10902462"/>
            <a:ext cx="8494508" cy="3762228"/>
          </a:xfrm>
          <a:prstGeom prst="rect">
            <a:avLst/>
          </a:prstGeom>
          <a:solidFill>
            <a:schemeClr val="accent3">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85AC1BB-0800-4C38-B6F7-160B181AAA5D}"/>
              </a:ext>
            </a:extLst>
          </p:cNvPr>
          <p:cNvSpPr/>
          <p:nvPr/>
        </p:nvSpPr>
        <p:spPr>
          <a:xfrm>
            <a:off x="2480074" y="11537754"/>
            <a:ext cx="8082417" cy="2491644"/>
          </a:xfrm>
          <a:prstGeom prst="rect">
            <a:avLst/>
          </a:prstGeom>
        </p:spPr>
        <p:txBody>
          <a:bodyPr wrap="square">
            <a:spAutoFit/>
          </a:bodyPr>
          <a:lstStyle/>
          <a:p>
            <a:pPr>
              <a:lnSpc>
                <a:spcPct val="150000"/>
              </a:lnSpc>
            </a:pPr>
            <a:r>
              <a:rPr lang="en-US" sz="3600" dirty="0">
                <a:solidFill>
                  <a:schemeClr val="bg1"/>
                </a:solidFill>
              </a:rPr>
              <a:t>LOREM IPSUM IS PLACEHOLDER TEXT COMMONLY USED IN THE GRAPHIC, PRINT.</a:t>
            </a:r>
          </a:p>
        </p:txBody>
      </p:sp>
      <p:sp>
        <p:nvSpPr>
          <p:cNvPr id="25" name="Rectangle 24">
            <a:extLst>
              <a:ext uri="{FF2B5EF4-FFF2-40B4-BE49-F238E27FC236}">
                <a16:creationId xmlns:a16="http://schemas.microsoft.com/office/drawing/2014/main" id="{460E325D-5140-4107-8C1B-CC25ADEA2156}"/>
              </a:ext>
            </a:extLst>
          </p:cNvPr>
          <p:cNvSpPr/>
          <p:nvPr/>
        </p:nvSpPr>
        <p:spPr>
          <a:xfrm>
            <a:off x="11279382" y="11537754"/>
            <a:ext cx="8082417" cy="2491644"/>
          </a:xfrm>
          <a:prstGeom prst="rect">
            <a:avLst/>
          </a:prstGeom>
        </p:spPr>
        <p:txBody>
          <a:bodyPr wrap="square">
            <a:spAutoFit/>
          </a:bodyPr>
          <a:lstStyle/>
          <a:p>
            <a:pPr>
              <a:lnSpc>
                <a:spcPct val="150000"/>
              </a:lnSpc>
            </a:pPr>
            <a:r>
              <a:rPr lang="en-US" sz="3600" dirty="0">
                <a:solidFill>
                  <a:schemeClr val="bg1"/>
                </a:solidFill>
              </a:rPr>
              <a:t>LOREM IPSUM IS PLACEHOLDER TEXT COMMONLY USED IN THE GRAPHIC, PRINT.</a:t>
            </a:r>
          </a:p>
        </p:txBody>
      </p:sp>
      <p:sp>
        <p:nvSpPr>
          <p:cNvPr id="26" name="Rectangle 25">
            <a:extLst>
              <a:ext uri="{FF2B5EF4-FFF2-40B4-BE49-F238E27FC236}">
                <a16:creationId xmlns:a16="http://schemas.microsoft.com/office/drawing/2014/main" id="{3F04985E-0C15-4757-AD8D-CC0643A048CF}"/>
              </a:ext>
            </a:extLst>
          </p:cNvPr>
          <p:cNvSpPr/>
          <p:nvPr/>
        </p:nvSpPr>
        <p:spPr>
          <a:xfrm>
            <a:off x="20078690" y="11537754"/>
            <a:ext cx="8082417" cy="2491644"/>
          </a:xfrm>
          <a:prstGeom prst="rect">
            <a:avLst/>
          </a:prstGeom>
        </p:spPr>
        <p:txBody>
          <a:bodyPr wrap="square">
            <a:spAutoFit/>
          </a:bodyPr>
          <a:lstStyle/>
          <a:p>
            <a:pPr>
              <a:lnSpc>
                <a:spcPct val="150000"/>
              </a:lnSpc>
            </a:pPr>
            <a:r>
              <a:rPr lang="en-US" sz="3600" dirty="0">
                <a:solidFill>
                  <a:schemeClr val="bg1"/>
                </a:solidFill>
              </a:rPr>
              <a:t>LOREM IPSUM IS PLACEHOLDER TEXT COMMONLY USED IN THE GRAPHIC, PRINT.</a:t>
            </a:r>
          </a:p>
        </p:txBody>
      </p:sp>
    </p:spTree>
    <p:extLst>
      <p:ext uri="{BB962C8B-B14F-4D97-AF65-F5344CB8AC3E}">
        <p14:creationId xmlns:p14="http://schemas.microsoft.com/office/powerpoint/2010/main" val="3959117049"/>
      </p:ext>
    </p:extLst>
  </p:cSld>
  <p:clrMapOvr>
    <a:masterClrMapping/>
  </p:clrMapOvr>
</p:sld>
</file>

<file path=ppt/theme/theme1.xml><?xml version="1.0" encoding="utf-8"?>
<a:theme xmlns:a="http://schemas.openxmlformats.org/drawingml/2006/main" name="Office Theme">
  <a:themeElements>
    <a:clrScheme name="BRONX_01">
      <a:dk1>
        <a:sysClr val="windowText" lastClr="000000"/>
      </a:dk1>
      <a:lt1>
        <a:sysClr val="window" lastClr="FFFFFF"/>
      </a:lt1>
      <a:dk2>
        <a:srgbClr val="8A8A9B"/>
      </a:dk2>
      <a:lt2>
        <a:srgbClr val="D8D9DC"/>
      </a:lt2>
      <a:accent1>
        <a:srgbClr val="FD8628"/>
      </a:accent1>
      <a:accent2>
        <a:srgbClr val="E80D5C"/>
      </a:accent2>
      <a:accent3>
        <a:srgbClr val="C30D8C"/>
      </a:accent3>
      <a:accent4>
        <a:srgbClr val="8F0DC6"/>
      </a:accent4>
      <a:accent5>
        <a:srgbClr val="6515E0"/>
      </a:accent5>
      <a:accent6>
        <a:srgbClr val="2B91B2"/>
      </a:accent6>
      <a:hlink>
        <a:srgbClr val="F833A5"/>
      </a:hlink>
      <a:folHlink>
        <a:srgbClr val="BFBFBF"/>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438</TotalTime>
  <Words>1132</Words>
  <Application>Microsoft Office PowerPoint</Application>
  <PresentationFormat>Custom</PresentationFormat>
  <Paragraphs>176</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Gill Sans</vt:lpstr>
      <vt:lpstr>Montserrat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51</cp:revision>
  <dcterms:created xsi:type="dcterms:W3CDTF">2019-06-07T08:45:50Z</dcterms:created>
  <dcterms:modified xsi:type="dcterms:W3CDTF">2019-10-15T14:21:58Z</dcterms:modified>
</cp:coreProperties>
</file>