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9" r:id="rId3"/>
    <p:sldId id="274" r:id="rId4"/>
    <p:sldId id="277" r:id="rId5"/>
    <p:sldId id="278" r:id="rId6"/>
    <p:sldId id="3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4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2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6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4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58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6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7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2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5F8DE-4945-4712-8A28-E64CA308E2AF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F9EC4-1B7F-4B3A-8114-09F09C77A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4"/>
          <p:cNvSpPr>
            <a:spLocks noChangeArrowheads="1"/>
          </p:cNvSpPr>
          <p:nvPr/>
        </p:nvSpPr>
        <p:spPr bwMode="auto">
          <a:xfrm flipV="1">
            <a:off x="-574857" y="5665006"/>
            <a:ext cx="6935125" cy="777825"/>
          </a:xfrm>
          <a:prstGeom prst="ellipse">
            <a:avLst/>
          </a:prstGeom>
          <a:gradFill rotWithShape="1">
            <a:gsLst>
              <a:gs pos="0">
                <a:srgbClr val="000000">
                  <a:alpha val="16000"/>
                </a:srgbClr>
              </a:gs>
              <a:gs pos="100000">
                <a:srgbClr val="000000">
                  <a:gamma/>
                  <a:shade val="46275"/>
                  <a:invGamma/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31750" cap="rnd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微软雅黑" pitchFamily="34" charset="-122"/>
            </a:endParaRPr>
          </a:p>
        </p:txBody>
      </p:sp>
      <p:grpSp>
        <p:nvGrpSpPr>
          <p:cNvPr id="343" name="Group 342"/>
          <p:cNvGrpSpPr/>
          <p:nvPr/>
        </p:nvGrpSpPr>
        <p:grpSpPr>
          <a:xfrm>
            <a:off x="0" y="3133164"/>
            <a:ext cx="12192000" cy="3758919"/>
            <a:chOff x="0" y="2756214"/>
            <a:chExt cx="12192000" cy="4148811"/>
          </a:xfrm>
        </p:grpSpPr>
        <p:sp>
          <p:nvSpPr>
            <p:cNvPr id="344" name="Rectangle 343"/>
            <p:cNvSpPr/>
            <p:nvPr/>
          </p:nvSpPr>
          <p:spPr>
            <a:xfrm>
              <a:off x="0" y="3287766"/>
              <a:ext cx="12192000" cy="3617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345" name="Group 344"/>
            <p:cNvGrpSpPr/>
            <p:nvPr/>
          </p:nvGrpSpPr>
          <p:grpSpPr>
            <a:xfrm>
              <a:off x="78557" y="2756214"/>
              <a:ext cx="5282897" cy="863930"/>
              <a:chOff x="1833235" y="2438780"/>
              <a:chExt cx="5282897" cy="863930"/>
            </a:xfrm>
            <a:solidFill>
              <a:schemeClr val="bg1"/>
            </a:solidFill>
          </p:grpSpPr>
          <p:sp>
            <p:nvSpPr>
              <p:cNvPr id="350" name="Freeform 157"/>
              <p:cNvSpPr>
                <a:spLocks/>
              </p:cNvSpPr>
              <p:nvPr/>
            </p:nvSpPr>
            <p:spPr bwMode="auto">
              <a:xfrm>
                <a:off x="5135817" y="2438780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3 w 520"/>
                  <a:gd name="T7" fmla="*/ 50 h 226"/>
                  <a:gd name="T8" fmla="*/ 365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2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7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5" y="129"/>
                      <a:pt x="460" y="121"/>
                    </a:cubicBezTo>
                    <a:cubicBezTo>
                      <a:pt x="457" y="81"/>
                      <a:pt x="423" y="50"/>
                      <a:pt x="383" y="50"/>
                    </a:cubicBezTo>
                    <a:cubicBezTo>
                      <a:pt x="377" y="50"/>
                      <a:pt x="370" y="51"/>
                      <a:pt x="365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2" y="27"/>
                    </a:cubicBezTo>
                    <a:cubicBezTo>
                      <a:pt x="175" y="27"/>
                      <a:pt x="151" y="41"/>
                      <a:pt x="137" y="62"/>
                    </a:cubicBezTo>
                    <a:cubicBezTo>
                      <a:pt x="126" y="67"/>
                      <a:pt x="116" y="75"/>
                      <a:pt x="108" y="85"/>
                    </a:cubicBezTo>
                    <a:cubicBezTo>
                      <a:pt x="104" y="85"/>
                      <a:pt x="100" y="85"/>
                      <a:pt x="97" y="85"/>
                    </a:cubicBezTo>
                    <a:cubicBezTo>
                      <a:pt x="44" y="85"/>
                      <a:pt x="0" y="128"/>
                      <a:pt x="0" y="181"/>
                    </a:cubicBezTo>
                    <a:cubicBezTo>
                      <a:pt x="0" y="197"/>
                      <a:pt x="5" y="213"/>
                      <a:pt x="12" y="226"/>
                    </a:cubicBezTo>
                    <a:lnTo>
                      <a:pt x="514" y="2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1" name="Freeform 158"/>
              <p:cNvSpPr>
                <a:spLocks/>
              </p:cNvSpPr>
              <p:nvPr/>
            </p:nvSpPr>
            <p:spPr bwMode="auto">
              <a:xfrm>
                <a:off x="3397215" y="2438781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2 w 520"/>
                  <a:gd name="T7" fmla="*/ 50 h 226"/>
                  <a:gd name="T8" fmla="*/ 364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1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6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4" y="129"/>
                      <a:pt x="460" y="121"/>
                    </a:cubicBezTo>
                    <a:cubicBezTo>
                      <a:pt x="456" y="81"/>
                      <a:pt x="423" y="50"/>
                      <a:pt x="382" y="50"/>
                    </a:cubicBezTo>
                    <a:cubicBezTo>
                      <a:pt x="376" y="50"/>
                      <a:pt x="370" y="51"/>
                      <a:pt x="364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1" y="27"/>
                    </a:cubicBezTo>
                    <a:cubicBezTo>
                      <a:pt x="174" y="27"/>
                      <a:pt x="151" y="41"/>
                      <a:pt x="137" y="62"/>
                    </a:cubicBezTo>
                    <a:cubicBezTo>
                      <a:pt x="125" y="67"/>
                      <a:pt x="115" y="75"/>
                      <a:pt x="108" y="85"/>
                    </a:cubicBezTo>
                    <a:cubicBezTo>
                      <a:pt x="104" y="85"/>
                      <a:pt x="100" y="85"/>
                      <a:pt x="96" y="85"/>
                    </a:cubicBezTo>
                    <a:cubicBezTo>
                      <a:pt x="43" y="85"/>
                      <a:pt x="0" y="128"/>
                      <a:pt x="0" y="181"/>
                    </a:cubicBezTo>
                    <a:cubicBezTo>
                      <a:pt x="0" y="197"/>
                      <a:pt x="4" y="213"/>
                      <a:pt x="12" y="226"/>
                    </a:cubicBezTo>
                    <a:lnTo>
                      <a:pt x="514" y="2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2" name="Freeform 159"/>
              <p:cNvSpPr>
                <a:spLocks/>
              </p:cNvSpPr>
              <p:nvPr/>
            </p:nvSpPr>
            <p:spPr bwMode="auto">
              <a:xfrm>
                <a:off x="1833235" y="2438781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2 w 520"/>
                  <a:gd name="T7" fmla="*/ 50 h 226"/>
                  <a:gd name="T8" fmla="*/ 364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2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6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4" y="129"/>
                      <a:pt x="460" y="121"/>
                    </a:cubicBezTo>
                    <a:cubicBezTo>
                      <a:pt x="456" y="81"/>
                      <a:pt x="423" y="50"/>
                      <a:pt x="382" y="50"/>
                    </a:cubicBezTo>
                    <a:cubicBezTo>
                      <a:pt x="376" y="50"/>
                      <a:pt x="370" y="51"/>
                      <a:pt x="364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2" y="27"/>
                    </a:cubicBezTo>
                    <a:cubicBezTo>
                      <a:pt x="175" y="27"/>
                      <a:pt x="151" y="41"/>
                      <a:pt x="137" y="62"/>
                    </a:cubicBezTo>
                    <a:cubicBezTo>
                      <a:pt x="125" y="67"/>
                      <a:pt x="115" y="75"/>
                      <a:pt x="108" y="85"/>
                    </a:cubicBezTo>
                    <a:cubicBezTo>
                      <a:pt x="104" y="85"/>
                      <a:pt x="100" y="85"/>
                      <a:pt x="96" y="85"/>
                    </a:cubicBezTo>
                    <a:cubicBezTo>
                      <a:pt x="43" y="85"/>
                      <a:pt x="0" y="128"/>
                      <a:pt x="0" y="181"/>
                    </a:cubicBezTo>
                    <a:cubicBezTo>
                      <a:pt x="0" y="197"/>
                      <a:pt x="4" y="213"/>
                      <a:pt x="12" y="226"/>
                    </a:cubicBezTo>
                    <a:cubicBezTo>
                      <a:pt x="514" y="226"/>
                      <a:pt x="514" y="226"/>
                      <a:pt x="514" y="22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46" name="Group 345"/>
            <p:cNvGrpSpPr/>
            <p:nvPr/>
          </p:nvGrpSpPr>
          <p:grpSpPr>
            <a:xfrm>
              <a:off x="5122416" y="2763811"/>
              <a:ext cx="7069584" cy="863930"/>
              <a:chOff x="1833235" y="2438780"/>
              <a:chExt cx="5282897" cy="863930"/>
            </a:xfrm>
            <a:solidFill>
              <a:schemeClr val="bg1"/>
            </a:solidFill>
          </p:grpSpPr>
          <p:sp>
            <p:nvSpPr>
              <p:cNvPr id="347" name="Freeform 157"/>
              <p:cNvSpPr>
                <a:spLocks/>
              </p:cNvSpPr>
              <p:nvPr/>
            </p:nvSpPr>
            <p:spPr bwMode="auto">
              <a:xfrm>
                <a:off x="5135817" y="2438780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3 w 520"/>
                  <a:gd name="T7" fmla="*/ 50 h 226"/>
                  <a:gd name="T8" fmla="*/ 365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2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7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5" y="129"/>
                      <a:pt x="460" y="121"/>
                    </a:cubicBezTo>
                    <a:cubicBezTo>
                      <a:pt x="457" y="81"/>
                      <a:pt x="423" y="50"/>
                      <a:pt x="383" y="50"/>
                    </a:cubicBezTo>
                    <a:cubicBezTo>
                      <a:pt x="377" y="50"/>
                      <a:pt x="370" y="51"/>
                      <a:pt x="365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2" y="27"/>
                    </a:cubicBezTo>
                    <a:cubicBezTo>
                      <a:pt x="175" y="27"/>
                      <a:pt x="151" y="41"/>
                      <a:pt x="137" y="62"/>
                    </a:cubicBezTo>
                    <a:cubicBezTo>
                      <a:pt x="126" y="67"/>
                      <a:pt x="116" y="75"/>
                      <a:pt x="108" y="85"/>
                    </a:cubicBezTo>
                    <a:cubicBezTo>
                      <a:pt x="104" y="85"/>
                      <a:pt x="100" y="85"/>
                      <a:pt x="97" y="85"/>
                    </a:cubicBezTo>
                    <a:cubicBezTo>
                      <a:pt x="44" y="85"/>
                      <a:pt x="0" y="128"/>
                      <a:pt x="0" y="181"/>
                    </a:cubicBezTo>
                    <a:cubicBezTo>
                      <a:pt x="0" y="197"/>
                      <a:pt x="5" y="213"/>
                      <a:pt x="12" y="226"/>
                    </a:cubicBezTo>
                    <a:lnTo>
                      <a:pt x="514" y="2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8" name="Freeform 158"/>
              <p:cNvSpPr>
                <a:spLocks/>
              </p:cNvSpPr>
              <p:nvPr/>
            </p:nvSpPr>
            <p:spPr bwMode="auto">
              <a:xfrm>
                <a:off x="3397215" y="2438781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2 w 520"/>
                  <a:gd name="T7" fmla="*/ 50 h 226"/>
                  <a:gd name="T8" fmla="*/ 364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1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6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4" y="129"/>
                      <a:pt x="460" y="121"/>
                    </a:cubicBezTo>
                    <a:cubicBezTo>
                      <a:pt x="456" y="81"/>
                      <a:pt x="423" y="50"/>
                      <a:pt x="382" y="50"/>
                    </a:cubicBezTo>
                    <a:cubicBezTo>
                      <a:pt x="376" y="50"/>
                      <a:pt x="370" y="51"/>
                      <a:pt x="364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1" y="27"/>
                    </a:cubicBezTo>
                    <a:cubicBezTo>
                      <a:pt x="174" y="27"/>
                      <a:pt x="151" y="41"/>
                      <a:pt x="137" y="62"/>
                    </a:cubicBezTo>
                    <a:cubicBezTo>
                      <a:pt x="125" y="67"/>
                      <a:pt x="115" y="75"/>
                      <a:pt x="108" y="85"/>
                    </a:cubicBezTo>
                    <a:cubicBezTo>
                      <a:pt x="104" y="85"/>
                      <a:pt x="100" y="85"/>
                      <a:pt x="96" y="85"/>
                    </a:cubicBezTo>
                    <a:cubicBezTo>
                      <a:pt x="43" y="85"/>
                      <a:pt x="0" y="128"/>
                      <a:pt x="0" y="181"/>
                    </a:cubicBezTo>
                    <a:cubicBezTo>
                      <a:pt x="0" y="197"/>
                      <a:pt x="4" y="213"/>
                      <a:pt x="12" y="226"/>
                    </a:cubicBezTo>
                    <a:lnTo>
                      <a:pt x="514" y="2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9" name="Freeform 159"/>
              <p:cNvSpPr>
                <a:spLocks/>
              </p:cNvSpPr>
              <p:nvPr/>
            </p:nvSpPr>
            <p:spPr bwMode="auto">
              <a:xfrm>
                <a:off x="1833235" y="2438781"/>
                <a:ext cx="1980315" cy="863929"/>
              </a:xfrm>
              <a:custGeom>
                <a:avLst/>
                <a:gdLst>
                  <a:gd name="T0" fmla="*/ 514 w 520"/>
                  <a:gd name="T1" fmla="*/ 226 h 226"/>
                  <a:gd name="T2" fmla="*/ 520 w 520"/>
                  <a:gd name="T3" fmla="*/ 197 h 226"/>
                  <a:gd name="T4" fmla="*/ 460 w 520"/>
                  <a:gd name="T5" fmla="*/ 121 h 226"/>
                  <a:gd name="T6" fmla="*/ 382 w 520"/>
                  <a:gd name="T7" fmla="*/ 50 h 226"/>
                  <a:gd name="T8" fmla="*/ 364 w 520"/>
                  <a:gd name="T9" fmla="*/ 52 h 226"/>
                  <a:gd name="T10" fmla="*/ 291 w 520"/>
                  <a:gd name="T11" fmla="*/ 0 h 226"/>
                  <a:gd name="T12" fmla="*/ 228 w 520"/>
                  <a:gd name="T13" fmla="*/ 32 h 226"/>
                  <a:gd name="T14" fmla="*/ 202 w 520"/>
                  <a:gd name="T15" fmla="*/ 27 h 226"/>
                  <a:gd name="T16" fmla="*/ 137 w 520"/>
                  <a:gd name="T17" fmla="*/ 62 h 226"/>
                  <a:gd name="T18" fmla="*/ 108 w 520"/>
                  <a:gd name="T19" fmla="*/ 85 h 226"/>
                  <a:gd name="T20" fmla="*/ 96 w 520"/>
                  <a:gd name="T21" fmla="*/ 85 h 226"/>
                  <a:gd name="T22" fmla="*/ 0 w 520"/>
                  <a:gd name="T23" fmla="*/ 181 h 226"/>
                  <a:gd name="T24" fmla="*/ 12 w 520"/>
                  <a:gd name="T25" fmla="*/ 226 h 226"/>
                  <a:gd name="T26" fmla="*/ 514 w 520"/>
                  <a:gd name="T27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0" h="226">
                    <a:moveTo>
                      <a:pt x="514" y="226"/>
                    </a:moveTo>
                    <a:cubicBezTo>
                      <a:pt x="518" y="217"/>
                      <a:pt x="520" y="207"/>
                      <a:pt x="520" y="197"/>
                    </a:cubicBezTo>
                    <a:cubicBezTo>
                      <a:pt x="520" y="160"/>
                      <a:pt x="494" y="129"/>
                      <a:pt x="460" y="121"/>
                    </a:cubicBezTo>
                    <a:cubicBezTo>
                      <a:pt x="456" y="81"/>
                      <a:pt x="423" y="50"/>
                      <a:pt x="382" y="50"/>
                    </a:cubicBezTo>
                    <a:cubicBezTo>
                      <a:pt x="376" y="50"/>
                      <a:pt x="370" y="51"/>
                      <a:pt x="364" y="52"/>
                    </a:cubicBezTo>
                    <a:cubicBezTo>
                      <a:pt x="354" y="22"/>
                      <a:pt x="325" y="0"/>
                      <a:pt x="291" y="0"/>
                    </a:cubicBezTo>
                    <a:cubicBezTo>
                      <a:pt x="265" y="0"/>
                      <a:pt x="242" y="12"/>
                      <a:pt x="228" y="32"/>
                    </a:cubicBezTo>
                    <a:cubicBezTo>
                      <a:pt x="220" y="29"/>
                      <a:pt x="211" y="27"/>
                      <a:pt x="202" y="27"/>
                    </a:cubicBezTo>
                    <a:cubicBezTo>
                      <a:pt x="175" y="27"/>
                      <a:pt x="151" y="41"/>
                      <a:pt x="137" y="62"/>
                    </a:cubicBezTo>
                    <a:cubicBezTo>
                      <a:pt x="125" y="67"/>
                      <a:pt x="115" y="75"/>
                      <a:pt x="108" y="85"/>
                    </a:cubicBezTo>
                    <a:cubicBezTo>
                      <a:pt x="104" y="85"/>
                      <a:pt x="100" y="85"/>
                      <a:pt x="96" y="85"/>
                    </a:cubicBezTo>
                    <a:cubicBezTo>
                      <a:pt x="43" y="85"/>
                      <a:pt x="0" y="128"/>
                      <a:pt x="0" y="181"/>
                    </a:cubicBezTo>
                    <a:cubicBezTo>
                      <a:pt x="0" y="197"/>
                      <a:pt x="4" y="213"/>
                      <a:pt x="12" y="226"/>
                    </a:cubicBezTo>
                    <a:cubicBezTo>
                      <a:pt x="514" y="226"/>
                      <a:pt x="514" y="226"/>
                      <a:pt x="514" y="22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sp>
        <p:nvSpPr>
          <p:cNvPr id="7" name="TextBox 6"/>
          <p:cNvSpPr txBox="1"/>
          <p:nvPr/>
        </p:nvSpPr>
        <p:spPr>
          <a:xfrm>
            <a:off x="1024966" y="4610117"/>
            <a:ext cx="7387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tx2"/>
                </a:solidFill>
                <a:latin typeface="+mj-lt"/>
              </a:rPr>
              <a:t>TITLE GOES HERE</a:t>
            </a:r>
            <a:endParaRPr lang="en-US" sz="5400" b="1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126379" y="5422994"/>
            <a:ext cx="2940704" cy="12971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038413" y="5506791"/>
            <a:ext cx="7825999" cy="387735"/>
          </a:xfr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133" dirty="0" smtClean="0">
                <a:solidFill>
                  <a:schemeClr val="accent5"/>
                </a:solidFill>
                <a:latin typeface="+mj-lt"/>
              </a:rPr>
              <a:t>Subtitle Goes Here</a:t>
            </a:r>
            <a:endParaRPr lang="en-US" sz="2133" dirty="0">
              <a:solidFill>
                <a:schemeClr val="accent5"/>
              </a:solidFill>
              <a:latin typeface="+mj-lt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201332" y="0"/>
            <a:ext cx="12812244" cy="697119"/>
            <a:chOff x="-116540" y="4468112"/>
            <a:chExt cx="12812244" cy="697119"/>
          </a:xfrm>
          <a:solidFill>
            <a:schemeClr val="bg2">
              <a:alpha val="60000"/>
            </a:schemeClr>
          </a:solidFill>
        </p:grpSpPr>
        <p:grpSp>
          <p:nvGrpSpPr>
            <p:cNvPr id="13" name="Group 12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221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2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3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4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5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6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7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8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9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0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1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2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3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4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5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6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7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8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9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0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1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2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6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7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8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9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0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1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1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2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3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4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5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6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4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5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6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7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8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9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0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1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2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3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4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5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6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7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8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9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0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1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2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3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4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5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6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7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8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9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0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1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2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3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4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11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3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4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5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6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7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8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9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5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6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7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8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9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0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1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2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3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4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5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6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7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8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8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9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0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1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2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3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4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5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6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7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8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9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0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1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2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3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4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5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6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7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8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9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0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1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2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3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4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5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6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7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8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9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0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1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2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3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4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5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6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7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8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9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0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7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8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9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0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1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2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3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4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5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6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7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8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9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0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1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2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3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4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5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6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7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8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9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0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1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2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3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4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5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6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7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8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9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0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1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2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3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4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5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6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7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8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9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0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1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2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3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4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5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6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7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8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grpSp>
        <p:nvGrpSpPr>
          <p:cNvPr id="325" name="Group 4"/>
          <p:cNvGrpSpPr>
            <a:grpSpLocks noChangeAspect="1"/>
          </p:cNvGrpSpPr>
          <p:nvPr/>
        </p:nvGrpSpPr>
        <p:grpSpPr bwMode="auto">
          <a:xfrm flipH="1">
            <a:off x="2152931" y="3715206"/>
            <a:ext cx="875273" cy="839634"/>
            <a:chOff x="1672" y="-2"/>
            <a:chExt cx="3733" cy="3581"/>
          </a:xfrm>
        </p:grpSpPr>
        <p:sp>
          <p:nvSpPr>
            <p:cNvPr id="326" name="Freeform 5"/>
            <p:cNvSpPr>
              <a:spLocks/>
            </p:cNvSpPr>
            <p:nvPr/>
          </p:nvSpPr>
          <p:spPr bwMode="auto">
            <a:xfrm>
              <a:off x="3155" y="3311"/>
              <a:ext cx="811" cy="268"/>
            </a:xfrm>
            <a:custGeom>
              <a:avLst/>
              <a:gdLst>
                <a:gd name="T0" fmla="*/ 466 w 466"/>
                <a:gd name="T1" fmla="*/ 0 h 154"/>
                <a:gd name="T2" fmla="*/ 233 w 466"/>
                <a:gd name="T3" fmla="*/ 154 h 154"/>
                <a:gd name="T4" fmla="*/ 0 w 466"/>
                <a:gd name="T5" fmla="*/ 0 h 154"/>
                <a:gd name="T6" fmla="*/ 466 w 466"/>
                <a:gd name="T7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6" h="154">
                  <a:moveTo>
                    <a:pt x="466" y="0"/>
                  </a:moveTo>
                  <a:cubicBezTo>
                    <a:pt x="466" y="85"/>
                    <a:pt x="362" y="154"/>
                    <a:pt x="233" y="154"/>
                  </a:cubicBezTo>
                  <a:cubicBezTo>
                    <a:pt x="104" y="154"/>
                    <a:pt x="0" y="85"/>
                    <a:pt x="0" y="0"/>
                  </a:cubicBezTo>
                  <a:cubicBezTo>
                    <a:pt x="230" y="0"/>
                    <a:pt x="227" y="0"/>
                    <a:pt x="466" y="0"/>
                  </a:cubicBezTo>
                  <a:close/>
                </a:path>
              </a:pathLst>
            </a:custGeom>
            <a:solidFill>
              <a:srgbClr val="081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7" name="Freeform 6"/>
            <p:cNvSpPr>
              <a:spLocks/>
            </p:cNvSpPr>
            <p:nvPr/>
          </p:nvSpPr>
          <p:spPr bwMode="auto">
            <a:xfrm>
              <a:off x="4555" y="2365"/>
              <a:ext cx="599" cy="443"/>
            </a:xfrm>
            <a:custGeom>
              <a:avLst/>
              <a:gdLst>
                <a:gd name="T0" fmla="*/ 283 w 344"/>
                <a:gd name="T1" fmla="*/ 254 h 254"/>
                <a:gd name="T2" fmla="*/ 255 w 344"/>
                <a:gd name="T3" fmla="*/ 246 h 254"/>
                <a:gd name="T4" fmla="*/ 33 w 344"/>
                <a:gd name="T5" fmla="*/ 106 h 254"/>
                <a:gd name="T6" fmla="*/ 16 w 344"/>
                <a:gd name="T7" fmla="*/ 32 h 254"/>
                <a:gd name="T8" fmla="*/ 89 w 344"/>
                <a:gd name="T9" fmla="*/ 16 h 254"/>
                <a:gd name="T10" fmla="*/ 312 w 344"/>
                <a:gd name="T11" fmla="*/ 156 h 254"/>
                <a:gd name="T12" fmla="*/ 328 w 344"/>
                <a:gd name="T13" fmla="*/ 229 h 254"/>
                <a:gd name="T14" fmla="*/ 283 w 344"/>
                <a:gd name="T15" fmla="*/ 254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4" h="254">
                  <a:moveTo>
                    <a:pt x="283" y="254"/>
                  </a:moveTo>
                  <a:cubicBezTo>
                    <a:pt x="274" y="254"/>
                    <a:pt x="264" y="251"/>
                    <a:pt x="255" y="246"/>
                  </a:cubicBezTo>
                  <a:cubicBezTo>
                    <a:pt x="33" y="106"/>
                    <a:pt x="33" y="106"/>
                    <a:pt x="33" y="106"/>
                  </a:cubicBezTo>
                  <a:cubicBezTo>
                    <a:pt x="8" y="90"/>
                    <a:pt x="0" y="57"/>
                    <a:pt x="16" y="32"/>
                  </a:cubicBezTo>
                  <a:cubicBezTo>
                    <a:pt x="31" y="8"/>
                    <a:pt x="64" y="0"/>
                    <a:pt x="89" y="16"/>
                  </a:cubicBezTo>
                  <a:cubicBezTo>
                    <a:pt x="312" y="156"/>
                    <a:pt x="312" y="156"/>
                    <a:pt x="312" y="156"/>
                  </a:cubicBezTo>
                  <a:cubicBezTo>
                    <a:pt x="337" y="171"/>
                    <a:pt x="344" y="204"/>
                    <a:pt x="328" y="229"/>
                  </a:cubicBezTo>
                  <a:cubicBezTo>
                    <a:pt x="318" y="245"/>
                    <a:pt x="301" y="254"/>
                    <a:pt x="283" y="2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8" name="Freeform 7"/>
            <p:cNvSpPr>
              <a:spLocks/>
            </p:cNvSpPr>
            <p:nvPr/>
          </p:nvSpPr>
          <p:spPr bwMode="auto">
            <a:xfrm>
              <a:off x="4753" y="1426"/>
              <a:ext cx="652" cy="286"/>
            </a:xfrm>
            <a:custGeom>
              <a:avLst/>
              <a:gdLst>
                <a:gd name="T0" fmla="*/ 58 w 374"/>
                <a:gd name="T1" fmla="*/ 164 h 164"/>
                <a:gd name="T2" fmla="*/ 6 w 374"/>
                <a:gd name="T3" fmla="*/ 121 h 164"/>
                <a:gd name="T4" fmla="*/ 48 w 374"/>
                <a:gd name="T5" fmla="*/ 58 h 164"/>
                <a:gd name="T6" fmla="*/ 305 w 374"/>
                <a:gd name="T7" fmla="*/ 6 h 164"/>
                <a:gd name="T8" fmla="*/ 368 w 374"/>
                <a:gd name="T9" fmla="*/ 48 h 164"/>
                <a:gd name="T10" fmla="*/ 326 w 374"/>
                <a:gd name="T11" fmla="*/ 110 h 164"/>
                <a:gd name="T12" fmla="*/ 69 w 374"/>
                <a:gd name="T13" fmla="*/ 163 h 164"/>
                <a:gd name="T14" fmla="*/ 58 w 374"/>
                <a:gd name="T15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4" h="164">
                  <a:moveTo>
                    <a:pt x="58" y="164"/>
                  </a:moveTo>
                  <a:cubicBezTo>
                    <a:pt x="33" y="164"/>
                    <a:pt x="11" y="146"/>
                    <a:pt x="6" y="121"/>
                  </a:cubicBezTo>
                  <a:cubicBezTo>
                    <a:pt x="0" y="92"/>
                    <a:pt x="19" y="64"/>
                    <a:pt x="48" y="58"/>
                  </a:cubicBezTo>
                  <a:cubicBezTo>
                    <a:pt x="305" y="6"/>
                    <a:pt x="305" y="6"/>
                    <a:pt x="305" y="6"/>
                  </a:cubicBezTo>
                  <a:cubicBezTo>
                    <a:pt x="334" y="0"/>
                    <a:pt x="362" y="19"/>
                    <a:pt x="368" y="48"/>
                  </a:cubicBezTo>
                  <a:cubicBezTo>
                    <a:pt x="374" y="76"/>
                    <a:pt x="355" y="104"/>
                    <a:pt x="326" y="110"/>
                  </a:cubicBezTo>
                  <a:cubicBezTo>
                    <a:pt x="69" y="163"/>
                    <a:pt x="69" y="163"/>
                    <a:pt x="69" y="163"/>
                  </a:cubicBezTo>
                  <a:cubicBezTo>
                    <a:pt x="65" y="163"/>
                    <a:pt x="62" y="164"/>
                    <a:pt x="58" y="16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9" name="Freeform 8"/>
            <p:cNvSpPr>
              <a:spLocks/>
            </p:cNvSpPr>
            <p:nvPr/>
          </p:nvSpPr>
          <p:spPr bwMode="auto">
            <a:xfrm>
              <a:off x="4294" y="333"/>
              <a:ext cx="463" cy="578"/>
            </a:xfrm>
            <a:custGeom>
              <a:avLst/>
              <a:gdLst>
                <a:gd name="T0" fmla="*/ 60 w 266"/>
                <a:gd name="T1" fmla="*/ 332 h 332"/>
                <a:gd name="T2" fmla="*/ 31 w 266"/>
                <a:gd name="T3" fmla="*/ 324 h 332"/>
                <a:gd name="T4" fmla="*/ 16 w 266"/>
                <a:gd name="T5" fmla="*/ 250 h 332"/>
                <a:gd name="T6" fmla="*/ 161 w 266"/>
                <a:gd name="T7" fmla="*/ 31 h 332"/>
                <a:gd name="T8" fmla="*/ 235 w 266"/>
                <a:gd name="T9" fmla="*/ 16 h 332"/>
                <a:gd name="T10" fmla="*/ 250 w 266"/>
                <a:gd name="T11" fmla="*/ 90 h 332"/>
                <a:gd name="T12" fmla="*/ 105 w 266"/>
                <a:gd name="T13" fmla="*/ 309 h 332"/>
                <a:gd name="T14" fmla="*/ 60 w 266"/>
                <a:gd name="T15" fmla="*/ 332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6" h="332">
                  <a:moveTo>
                    <a:pt x="60" y="332"/>
                  </a:moveTo>
                  <a:cubicBezTo>
                    <a:pt x="50" y="332"/>
                    <a:pt x="40" y="330"/>
                    <a:pt x="31" y="324"/>
                  </a:cubicBezTo>
                  <a:cubicBezTo>
                    <a:pt x="6" y="307"/>
                    <a:pt x="0" y="274"/>
                    <a:pt x="16" y="250"/>
                  </a:cubicBezTo>
                  <a:cubicBezTo>
                    <a:pt x="161" y="31"/>
                    <a:pt x="161" y="31"/>
                    <a:pt x="161" y="31"/>
                  </a:cubicBezTo>
                  <a:cubicBezTo>
                    <a:pt x="178" y="6"/>
                    <a:pt x="211" y="0"/>
                    <a:pt x="235" y="16"/>
                  </a:cubicBezTo>
                  <a:cubicBezTo>
                    <a:pt x="260" y="32"/>
                    <a:pt x="266" y="65"/>
                    <a:pt x="250" y="90"/>
                  </a:cubicBezTo>
                  <a:cubicBezTo>
                    <a:pt x="105" y="309"/>
                    <a:pt x="105" y="309"/>
                    <a:pt x="105" y="309"/>
                  </a:cubicBezTo>
                  <a:cubicBezTo>
                    <a:pt x="94" y="324"/>
                    <a:pt x="77" y="332"/>
                    <a:pt x="60" y="33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0" name="Freeform 9"/>
            <p:cNvSpPr>
              <a:spLocks/>
            </p:cNvSpPr>
            <p:nvPr/>
          </p:nvSpPr>
          <p:spPr bwMode="auto">
            <a:xfrm>
              <a:off x="3465" y="-2"/>
              <a:ext cx="189" cy="645"/>
            </a:xfrm>
            <a:custGeom>
              <a:avLst/>
              <a:gdLst>
                <a:gd name="T0" fmla="*/ 56 w 109"/>
                <a:gd name="T1" fmla="*/ 370 h 370"/>
                <a:gd name="T2" fmla="*/ 2 w 109"/>
                <a:gd name="T3" fmla="*/ 317 h 370"/>
                <a:gd name="T4" fmla="*/ 0 w 109"/>
                <a:gd name="T5" fmla="*/ 54 h 370"/>
                <a:gd name="T6" fmla="*/ 53 w 109"/>
                <a:gd name="T7" fmla="*/ 0 h 370"/>
                <a:gd name="T8" fmla="*/ 106 w 109"/>
                <a:gd name="T9" fmla="*/ 53 h 370"/>
                <a:gd name="T10" fmla="*/ 109 w 109"/>
                <a:gd name="T11" fmla="*/ 316 h 370"/>
                <a:gd name="T12" fmla="*/ 56 w 109"/>
                <a:gd name="T13" fmla="*/ 370 h 370"/>
                <a:gd name="T14" fmla="*/ 56 w 109"/>
                <a:gd name="T15" fmla="*/ 37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9" h="370">
                  <a:moveTo>
                    <a:pt x="56" y="370"/>
                  </a:moveTo>
                  <a:cubicBezTo>
                    <a:pt x="26" y="370"/>
                    <a:pt x="3" y="346"/>
                    <a:pt x="2" y="31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25"/>
                    <a:pt x="23" y="1"/>
                    <a:pt x="53" y="0"/>
                  </a:cubicBezTo>
                  <a:cubicBezTo>
                    <a:pt x="82" y="0"/>
                    <a:pt x="106" y="24"/>
                    <a:pt x="106" y="53"/>
                  </a:cubicBezTo>
                  <a:cubicBezTo>
                    <a:pt x="109" y="316"/>
                    <a:pt x="109" y="316"/>
                    <a:pt x="109" y="316"/>
                  </a:cubicBezTo>
                  <a:cubicBezTo>
                    <a:pt x="109" y="345"/>
                    <a:pt x="86" y="369"/>
                    <a:pt x="56" y="370"/>
                  </a:cubicBezTo>
                  <a:cubicBezTo>
                    <a:pt x="56" y="370"/>
                    <a:pt x="56" y="370"/>
                    <a:pt x="56" y="37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1" name="Freeform 10"/>
            <p:cNvSpPr>
              <a:spLocks/>
            </p:cNvSpPr>
            <p:nvPr/>
          </p:nvSpPr>
          <p:spPr bwMode="auto">
            <a:xfrm>
              <a:off x="1923" y="2362"/>
              <a:ext cx="599" cy="442"/>
            </a:xfrm>
            <a:custGeom>
              <a:avLst/>
              <a:gdLst>
                <a:gd name="T0" fmla="*/ 61 w 344"/>
                <a:gd name="T1" fmla="*/ 254 h 254"/>
                <a:gd name="T2" fmla="*/ 16 w 344"/>
                <a:gd name="T3" fmla="*/ 229 h 254"/>
                <a:gd name="T4" fmla="*/ 32 w 344"/>
                <a:gd name="T5" fmla="*/ 156 h 254"/>
                <a:gd name="T6" fmla="*/ 255 w 344"/>
                <a:gd name="T7" fmla="*/ 16 h 254"/>
                <a:gd name="T8" fmla="*/ 328 w 344"/>
                <a:gd name="T9" fmla="*/ 33 h 254"/>
                <a:gd name="T10" fmla="*/ 311 w 344"/>
                <a:gd name="T11" fmla="*/ 106 h 254"/>
                <a:gd name="T12" fmla="*/ 89 w 344"/>
                <a:gd name="T13" fmla="*/ 246 h 254"/>
                <a:gd name="T14" fmla="*/ 61 w 344"/>
                <a:gd name="T15" fmla="*/ 254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4" h="254">
                  <a:moveTo>
                    <a:pt x="61" y="254"/>
                  </a:moveTo>
                  <a:cubicBezTo>
                    <a:pt x="43" y="254"/>
                    <a:pt x="26" y="245"/>
                    <a:pt x="16" y="229"/>
                  </a:cubicBezTo>
                  <a:cubicBezTo>
                    <a:pt x="0" y="204"/>
                    <a:pt x="7" y="172"/>
                    <a:pt x="32" y="156"/>
                  </a:cubicBezTo>
                  <a:cubicBezTo>
                    <a:pt x="255" y="16"/>
                    <a:pt x="255" y="16"/>
                    <a:pt x="255" y="16"/>
                  </a:cubicBezTo>
                  <a:cubicBezTo>
                    <a:pt x="280" y="0"/>
                    <a:pt x="312" y="8"/>
                    <a:pt x="328" y="33"/>
                  </a:cubicBezTo>
                  <a:cubicBezTo>
                    <a:pt x="344" y="58"/>
                    <a:pt x="336" y="90"/>
                    <a:pt x="311" y="106"/>
                  </a:cubicBezTo>
                  <a:cubicBezTo>
                    <a:pt x="89" y="246"/>
                    <a:pt x="89" y="246"/>
                    <a:pt x="89" y="246"/>
                  </a:cubicBezTo>
                  <a:cubicBezTo>
                    <a:pt x="80" y="252"/>
                    <a:pt x="70" y="254"/>
                    <a:pt x="61" y="2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2" name="Freeform 11"/>
            <p:cNvSpPr>
              <a:spLocks/>
            </p:cNvSpPr>
            <p:nvPr/>
          </p:nvSpPr>
          <p:spPr bwMode="auto">
            <a:xfrm>
              <a:off x="1672" y="1425"/>
              <a:ext cx="652" cy="284"/>
            </a:xfrm>
            <a:custGeom>
              <a:avLst/>
              <a:gdLst>
                <a:gd name="T0" fmla="*/ 316 w 374"/>
                <a:gd name="T1" fmla="*/ 163 h 163"/>
                <a:gd name="T2" fmla="*/ 305 w 374"/>
                <a:gd name="T3" fmla="*/ 162 h 163"/>
                <a:gd name="T4" fmla="*/ 48 w 374"/>
                <a:gd name="T5" fmla="*/ 110 h 163"/>
                <a:gd name="T6" fmla="*/ 6 w 374"/>
                <a:gd name="T7" fmla="*/ 47 h 163"/>
                <a:gd name="T8" fmla="*/ 69 w 374"/>
                <a:gd name="T9" fmla="*/ 5 h 163"/>
                <a:gd name="T10" fmla="*/ 326 w 374"/>
                <a:gd name="T11" fmla="*/ 58 h 163"/>
                <a:gd name="T12" fmla="*/ 368 w 374"/>
                <a:gd name="T13" fmla="*/ 120 h 163"/>
                <a:gd name="T14" fmla="*/ 316 w 374"/>
                <a:gd name="T1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4" h="163">
                  <a:moveTo>
                    <a:pt x="316" y="163"/>
                  </a:moveTo>
                  <a:cubicBezTo>
                    <a:pt x="312" y="163"/>
                    <a:pt x="309" y="163"/>
                    <a:pt x="305" y="162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19" y="104"/>
                    <a:pt x="0" y="76"/>
                    <a:pt x="6" y="47"/>
                  </a:cubicBezTo>
                  <a:cubicBezTo>
                    <a:pt x="12" y="18"/>
                    <a:pt x="40" y="0"/>
                    <a:pt x="69" y="5"/>
                  </a:cubicBezTo>
                  <a:cubicBezTo>
                    <a:pt x="326" y="58"/>
                    <a:pt x="326" y="58"/>
                    <a:pt x="326" y="58"/>
                  </a:cubicBezTo>
                  <a:cubicBezTo>
                    <a:pt x="355" y="63"/>
                    <a:pt x="374" y="92"/>
                    <a:pt x="368" y="120"/>
                  </a:cubicBezTo>
                  <a:cubicBezTo>
                    <a:pt x="363" y="146"/>
                    <a:pt x="341" y="163"/>
                    <a:pt x="316" y="16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3" name="Freeform 12"/>
            <p:cNvSpPr>
              <a:spLocks/>
            </p:cNvSpPr>
            <p:nvPr/>
          </p:nvSpPr>
          <p:spPr bwMode="auto">
            <a:xfrm>
              <a:off x="2320" y="329"/>
              <a:ext cx="464" cy="580"/>
            </a:xfrm>
            <a:custGeom>
              <a:avLst/>
              <a:gdLst>
                <a:gd name="T0" fmla="*/ 206 w 266"/>
                <a:gd name="T1" fmla="*/ 333 h 333"/>
                <a:gd name="T2" fmla="*/ 161 w 266"/>
                <a:gd name="T3" fmla="*/ 309 h 333"/>
                <a:gd name="T4" fmla="*/ 16 w 266"/>
                <a:gd name="T5" fmla="*/ 90 h 333"/>
                <a:gd name="T6" fmla="*/ 31 w 266"/>
                <a:gd name="T7" fmla="*/ 16 h 333"/>
                <a:gd name="T8" fmla="*/ 105 w 266"/>
                <a:gd name="T9" fmla="*/ 31 h 333"/>
                <a:gd name="T10" fmla="*/ 250 w 266"/>
                <a:gd name="T11" fmla="*/ 250 h 333"/>
                <a:gd name="T12" fmla="*/ 235 w 266"/>
                <a:gd name="T13" fmla="*/ 324 h 333"/>
                <a:gd name="T14" fmla="*/ 206 w 266"/>
                <a:gd name="T15" fmla="*/ 33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6" h="333">
                  <a:moveTo>
                    <a:pt x="206" y="333"/>
                  </a:moveTo>
                  <a:cubicBezTo>
                    <a:pt x="189" y="333"/>
                    <a:pt x="172" y="324"/>
                    <a:pt x="161" y="309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0" y="66"/>
                    <a:pt x="6" y="33"/>
                    <a:pt x="31" y="16"/>
                  </a:cubicBezTo>
                  <a:cubicBezTo>
                    <a:pt x="55" y="0"/>
                    <a:pt x="88" y="7"/>
                    <a:pt x="105" y="31"/>
                  </a:cubicBezTo>
                  <a:cubicBezTo>
                    <a:pt x="250" y="250"/>
                    <a:pt x="250" y="250"/>
                    <a:pt x="250" y="250"/>
                  </a:cubicBezTo>
                  <a:cubicBezTo>
                    <a:pt x="266" y="275"/>
                    <a:pt x="260" y="308"/>
                    <a:pt x="235" y="324"/>
                  </a:cubicBezTo>
                  <a:cubicBezTo>
                    <a:pt x="226" y="330"/>
                    <a:pt x="216" y="333"/>
                    <a:pt x="206" y="3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4" name="Freeform 13"/>
            <p:cNvSpPr>
              <a:spLocks noEditPoints="1"/>
            </p:cNvSpPr>
            <p:nvPr/>
          </p:nvSpPr>
          <p:spPr bwMode="auto">
            <a:xfrm>
              <a:off x="2498" y="817"/>
              <a:ext cx="2100" cy="2567"/>
            </a:xfrm>
            <a:custGeom>
              <a:avLst/>
              <a:gdLst>
                <a:gd name="T0" fmla="*/ 603 w 1206"/>
                <a:gd name="T1" fmla="*/ 0 h 1474"/>
                <a:gd name="T2" fmla="*/ 0 w 1206"/>
                <a:gd name="T3" fmla="*/ 603 h 1474"/>
                <a:gd name="T4" fmla="*/ 95 w 1206"/>
                <a:gd name="T5" fmla="*/ 928 h 1474"/>
                <a:gd name="T6" fmla="*/ 308 w 1206"/>
                <a:gd name="T7" fmla="*/ 1129 h 1474"/>
                <a:gd name="T8" fmla="*/ 308 w 1206"/>
                <a:gd name="T9" fmla="*/ 1329 h 1474"/>
                <a:gd name="T10" fmla="*/ 453 w 1206"/>
                <a:gd name="T11" fmla="*/ 1474 h 1474"/>
                <a:gd name="T12" fmla="*/ 769 w 1206"/>
                <a:gd name="T13" fmla="*/ 1474 h 1474"/>
                <a:gd name="T14" fmla="*/ 914 w 1206"/>
                <a:gd name="T15" fmla="*/ 1329 h 1474"/>
                <a:gd name="T16" fmla="*/ 914 w 1206"/>
                <a:gd name="T17" fmla="*/ 1120 h 1474"/>
                <a:gd name="T18" fmla="*/ 1206 w 1206"/>
                <a:gd name="T19" fmla="*/ 603 h 1474"/>
                <a:gd name="T20" fmla="*/ 603 w 1206"/>
                <a:gd name="T21" fmla="*/ 0 h 1474"/>
                <a:gd name="T22" fmla="*/ 827 w 1206"/>
                <a:gd name="T23" fmla="*/ 1032 h 1474"/>
                <a:gd name="T24" fmla="*/ 795 w 1206"/>
                <a:gd name="T25" fmla="*/ 1085 h 1474"/>
                <a:gd name="T26" fmla="*/ 795 w 1206"/>
                <a:gd name="T27" fmla="*/ 1133 h 1474"/>
                <a:gd name="T28" fmla="*/ 427 w 1206"/>
                <a:gd name="T29" fmla="*/ 1133 h 1474"/>
                <a:gd name="T30" fmla="*/ 427 w 1206"/>
                <a:gd name="T31" fmla="*/ 1093 h 1474"/>
                <a:gd name="T32" fmla="*/ 394 w 1206"/>
                <a:gd name="T33" fmla="*/ 1039 h 1474"/>
                <a:gd name="T34" fmla="*/ 119 w 1206"/>
                <a:gd name="T35" fmla="*/ 603 h 1474"/>
                <a:gd name="T36" fmla="*/ 603 w 1206"/>
                <a:gd name="T37" fmla="*/ 119 h 1474"/>
                <a:gd name="T38" fmla="*/ 1087 w 1206"/>
                <a:gd name="T39" fmla="*/ 603 h 1474"/>
                <a:gd name="T40" fmla="*/ 827 w 1206"/>
                <a:gd name="T41" fmla="*/ 1032 h 1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06" h="1474">
                  <a:moveTo>
                    <a:pt x="603" y="0"/>
                  </a:moveTo>
                  <a:cubicBezTo>
                    <a:pt x="271" y="0"/>
                    <a:pt x="0" y="271"/>
                    <a:pt x="0" y="603"/>
                  </a:cubicBezTo>
                  <a:cubicBezTo>
                    <a:pt x="0" y="719"/>
                    <a:pt x="33" y="831"/>
                    <a:pt x="95" y="928"/>
                  </a:cubicBezTo>
                  <a:cubicBezTo>
                    <a:pt x="149" y="1012"/>
                    <a:pt x="222" y="1081"/>
                    <a:pt x="308" y="1129"/>
                  </a:cubicBezTo>
                  <a:cubicBezTo>
                    <a:pt x="308" y="1329"/>
                    <a:pt x="308" y="1329"/>
                    <a:pt x="308" y="1329"/>
                  </a:cubicBezTo>
                  <a:cubicBezTo>
                    <a:pt x="308" y="1409"/>
                    <a:pt x="373" y="1474"/>
                    <a:pt x="453" y="1474"/>
                  </a:cubicBezTo>
                  <a:cubicBezTo>
                    <a:pt x="769" y="1474"/>
                    <a:pt x="769" y="1474"/>
                    <a:pt x="769" y="1474"/>
                  </a:cubicBezTo>
                  <a:cubicBezTo>
                    <a:pt x="849" y="1474"/>
                    <a:pt x="914" y="1409"/>
                    <a:pt x="914" y="1329"/>
                  </a:cubicBezTo>
                  <a:cubicBezTo>
                    <a:pt x="914" y="1120"/>
                    <a:pt x="914" y="1120"/>
                    <a:pt x="914" y="1120"/>
                  </a:cubicBezTo>
                  <a:cubicBezTo>
                    <a:pt x="1095" y="1011"/>
                    <a:pt x="1206" y="816"/>
                    <a:pt x="1206" y="603"/>
                  </a:cubicBezTo>
                  <a:cubicBezTo>
                    <a:pt x="1206" y="271"/>
                    <a:pt x="936" y="0"/>
                    <a:pt x="603" y="0"/>
                  </a:cubicBezTo>
                  <a:close/>
                  <a:moveTo>
                    <a:pt x="827" y="1032"/>
                  </a:moveTo>
                  <a:cubicBezTo>
                    <a:pt x="807" y="1042"/>
                    <a:pt x="795" y="1063"/>
                    <a:pt x="795" y="1085"/>
                  </a:cubicBezTo>
                  <a:cubicBezTo>
                    <a:pt x="795" y="1133"/>
                    <a:pt x="795" y="1133"/>
                    <a:pt x="795" y="1133"/>
                  </a:cubicBezTo>
                  <a:cubicBezTo>
                    <a:pt x="427" y="1133"/>
                    <a:pt x="427" y="1133"/>
                    <a:pt x="427" y="1133"/>
                  </a:cubicBezTo>
                  <a:cubicBezTo>
                    <a:pt x="427" y="1093"/>
                    <a:pt x="427" y="1093"/>
                    <a:pt x="427" y="1093"/>
                  </a:cubicBezTo>
                  <a:cubicBezTo>
                    <a:pt x="427" y="1070"/>
                    <a:pt x="414" y="1049"/>
                    <a:pt x="394" y="1039"/>
                  </a:cubicBezTo>
                  <a:cubicBezTo>
                    <a:pt x="227" y="959"/>
                    <a:pt x="119" y="788"/>
                    <a:pt x="119" y="603"/>
                  </a:cubicBezTo>
                  <a:cubicBezTo>
                    <a:pt x="119" y="336"/>
                    <a:pt x="336" y="119"/>
                    <a:pt x="603" y="119"/>
                  </a:cubicBezTo>
                  <a:cubicBezTo>
                    <a:pt x="870" y="119"/>
                    <a:pt x="1087" y="336"/>
                    <a:pt x="1087" y="603"/>
                  </a:cubicBezTo>
                  <a:cubicBezTo>
                    <a:pt x="1087" y="784"/>
                    <a:pt x="987" y="948"/>
                    <a:pt x="827" y="10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335" name="Oval 14"/>
            <p:cNvSpPr>
              <a:spLocks noChangeArrowheads="1"/>
            </p:cNvSpPr>
            <p:nvPr/>
          </p:nvSpPr>
          <p:spPr bwMode="auto">
            <a:xfrm>
              <a:off x="2907" y="1200"/>
              <a:ext cx="1343" cy="1343"/>
            </a:xfrm>
            <a:prstGeom prst="ellipse">
              <a:avLst/>
            </a:prstGeom>
            <a:solidFill>
              <a:srgbClr val="F05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6" name="Oval 15"/>
            <p:cNvSpPr>
              <a:spLocks noChangeArrowheads="1"/>
            </p:cNvSpPr>
            <p:nvPr/>
          </p:nvSpPr>
          <p:spPr bwMode="auto">
            <a:xfrm>
              <a:off x="3040" y="1334"/>
              <a:ext cx="1076" cy="10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7" name="Oval 16"/>
            <p:cNvSpPr>
              <a:spLocks noChangeArrowheads="1"/>
            </p:cNvSpPr>
            <p:nvPr/>
          </p:nvSpPr>
          <p:spPr bwMode="auto">
            <a:xfrm>
              <a:off x="3155" y="1449"/>
              <a:ext cx="846" cy="846"/>
            </a:xfrm>
            <a:prstGeom prst="ellipse">
              <a:avLst/>
            </a:prstGeom>
            <a:solidFill>
              <a:srgbClr val="F05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8" name="Oval 17"/>
            <p:cNvSpPr>
              <a:spLocks noChangeArrowheads="1"/>
            </p:cNvSpPr>
            <p:nvPr/>
          </p:nvSpPr>
          <p:spPr bwMode="auto">
            <a:xfrm>
              <a:off x="3280" y="1573"/>
              <a:ext cx="596" cy="5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39" name="Oval 18"/>
            <p:cNvSpPr>
              <a:spLocks noChangeArrowheads="1"/>
            </p:cNvSpPr>
            <p:nvPr/>
          </p:nvSpPr>
          <p:spPr bwMode="auto">
            <a:xfrm>
              <a:off x="3391" y="1684"/>
              <a:ext cx="373" cy="375"/>
            </a:xfrm>
            <a:prstGeom prst="ellipse">
              <a:avLst/>
            </a:prstGeom>
            <a:solidFill>
              <a:srgbClr val="F05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40" name="Oval 19"/>
            <p:cNvSpPr>
              <a:spLocks noChangeArrowheads="1"/>
            </p:cNvSpPr>
            <p:nvPr/>
          </p:nvSpPr>
          <p:spPr bwMode="auto">
            <a:xfrm>
              <a:off x="3508" y="1803"/>
              <a:ext cx="139" cy="13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41" name="Freeform 20"/>
            <p:cNvSpPr>
              <a:spLocks/>
            </p:cNvSpPr>
            <p:nvPr/>
          </p:nvSpPr>
          <p:spPr bwMode="auto">
            <a:xfrm>
              <a:off x="3578" y="1087"/>
              <a:ext cx="792" cy="794"/>
            </a:xfrm>
            <a:custGeom>
              <a:avLst/>
              <a:gdLst>
                <a:gd name="T0" fmla="*/ 543 w 792"/>
                <a:gd name="T1" fmla="*/ 282 h 794"/>
                <a:gd name="T2" fmla="*/ 627 w 792"/>
                <a:gd name="T3" fmla="*/ 282 h 794"/>
                <a:gd name="T4" fmla="*/ 792 w 792"/>
                <a:gd name="T5" fmla="*/ 116 h 794"/>
                <a:gd name="T6" fmla="*/ 677 w 792"/>
                <a:gd name="T7" fmla="*/ 116 h 794"/>
                <a:gd name="T8" fmla="*/ 674 w 792"/>
                <a:gd name="T9" fmla="*/ 0 h 794"/>
                <a:gd name="T10" fmla="*/ 507 w 792"/>
                <a:gd name="T11" fmla="*/ 165 h 794"/>
                <a:gd name="T12" fmla="*/ 512 w 792"/>
                <a:gd name="T13" fmla="*/ 252 h 794"/>
                <a:gd name="T14" fmla="*/ 0 w 792"/>
                <a:gd name="T15" fmla="*/ 754 h 794"/>
                <a:gd name="T16" fmla="*/ 0 w 792"/>
                <a:gd name="T17" fmla="*/ 794 h 794"/>
                <a:gd name="T18" fmla="*/ 43 w 792"/>
                <a:gd name="T19" fmla="*/ 794 h 794"/>
                <a:gd name="T20" fmla="*/ 543 w 792"/>
                <a:gd name="T21" fmla="*/ 282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2" h="794">
                  <a:moveTo>
                    <a:pt x="543" y="282"/>
                  </a:moveTo>
                  <a:lnTo>
                    <a:pt x="627" y="282"/>
                  </a:lnTo>
                  <a:lnTo>
                    <a:pt x="792" y="116"/>
                  </a:lnTo>
                  <a:lnTo>
                    <a:pt x="677" y="116"/>
                  </a:lnTo>
                  <a:lnTo>
                    <a:pt x="674" y="0"/>
                  </a:lnTo>
                  <a:lnTo>
                    <a:pt x="507" y="165"/>
                  </a:lnTo>
                  <a:lnTo>
                    <a:pt x="512" y="252"/>
                  </a:lnTo>
                  <a:lnTo>
                    <a:pt x="0" y="754"/>
                  </a:lnTo>
                  <a:lnTo>
                    <a:pt x="0" y="794"/>
                  </a:lnTo>
                  <a:lnTo>
                    <a:pt x="43" y="794"/>
                  </a:lnTo>
                  <a:lnTo>
                    <a:pt x="543" y="282"/>
                  </a:lnTo>
                  <a:close/>
                </a:path>
              </a:pathLst>
            </a:custGeom>
            <a:solidFill>
              <a:srgbClr val="5494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42" name="Freeform 21"/>
            <p:cNvSpPr>
              <a:spLocks/>
            </p:cNvSpPr>
            <p:nvPr/>
          </p:nvSpPr>
          <p:spPr bwMode="auto">
            <a:xfrm>
              <a:off x="3578" y="1087"/>
              <a:ext cx="792" cy="794"/>
            </a:xfrm>
            <a:custGeom>
              <a:avLst/>
              <a:gdLst>
                <a:gd name="T0" fmla="*/ 543 w 792"/>
                <a:gd name="T1" fmla="*/ 282 h 794"/>
                <a:gd name="T2" fmla="*/ 627 w 792"/>
                <a:gd name="T3" fmla="*/ 282 h 794"/>
                <a:gd name="T4" fmla="*/ 792 w 792"/>
                <a:gd name="T5" fmla="*/ 116 h 794"/>
                <a:gd name="T6" fmla="*/ 677 w 792"/>
                <a:gd name="T7" fmla="*/ 116 h 794"/>
                <a:gd name="T8" fmla="*/ 674 w 792"/>
                <a:gd name="T9" fmla="*/ 0 h 794"/>
                <a:gd name="T10" fmla="*/ 507 w 792"/>
                <a:gd name="T11" fmla="*/ 165 h 794"/>
                <a:gd name="T12" fmla="*/ 512 w 792"/>
                <a:gd name="T13" fmla="*/ 252 h 794"/>
                <a:gd name="T14" fmla="*/ 0 w 792"/>
                <a:gd name="T15" fmla="*/ 754 h 794"/>
                <a:gd name="T16" fmla="*/ 0 w 792"/>
                <a:gd name="T17" fmla="*/ 794 h 794"/>
                <a:gd name="T18" fmla="*/ 43 w 792"/>
                <a:gd name="T19" fmla="*/ 794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2" h="794">
                  <a:moveTo>
                    <a:pt x="543" y="282"/>
                  </a:moveTo>
                  <a:lnTo>
                    <a:pt x="627" y="282"/>
                  </a:lnTo>
                  <a:lnTo>
                    <a:pt x="792" y="116"/>
                  </a:lnTo>
                  <a:lnTo>
                    <a:pt x="677" y="116"/>
                  </a:lnTo>
                  <a:lnTo>
                    <a:pt x="674" y="0"/>
                  </a:lnTo>
                  <a:lnTo>
                    <a:pt x="507" y="165"/>
                  </a:lnTo>
                  <a:lnTo>
                    <a:pt x="512" y="252"/>
                  </a:lnTo>
                  <a:lnTo>
                    <a:pt x="0" y="754"/>
                  </a:lnTo>
                  <a:lnTo>
                    <a:pt x="0" y="794"/>
                  </a:lnTo>
                  <a:lnTo>
                    <a:pt x="43" y="79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5975" y="6683173"/>
            <a:ext cx="12201094" cy="195829"/>
            <a:chOff x="-3893" y="4840321"/>
            <a:chExt cx="12201094" cy="195829"/>
          </a:xfrm>
        </p:grpSpPr>
        <p:sp>
          <p:nvSpPr>
            <p:cNvPr id="373" name="Rectangle 372"/>
            <p:cNvSpPr/>
            <p:nvPr/>
          </p:nvSpPr>
          <p:spPr>
            <a:xfrm>
              <a:off x="-3893" y="4840918"/>
              <a:ext cx="2440219" cy="1952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+mj-lt"/>
              </a:endParaRPr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2436325" y="4840321"/>
              <a:ext cx="2440219" cy="19520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+mj-lt"/>
              </a:endParaRPr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4876544" y="4840941"/>
              <a:ext cx="2440219" cy="19520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+mj-lt"/>
              </a:endParaRP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7316763" y="4840941"/>
              <a:ext cx="2440219" cy="19520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+mj-lt"/>
              </a:endParaRPr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9734763" y="4840941"/>
              <a:ext cx="2462438" cy="19520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612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201332" y="0"/>
            <a:ext cx="12812244" cy="697119"/>
            <a:chOff x="-116540" y="4468112"/>
            <a:chExt cx="12812244" cy="697119"/>
          </a:xfrm>
          <a:solidFill>
            <a:schemeClr val="bg2">
              <a:alpha val="30000"/>
            </a:schemeClr>
          </a:solidFill>
        </p:grpSpPr>
        <p:grpSp>
          <p:nvGrpSpPr>
            <p:cNvPr id="13" name="Group 12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221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2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3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4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5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6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7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8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9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0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1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2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3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4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5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6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7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8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9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0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1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2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6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7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8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9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0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1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1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2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3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4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5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6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4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5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6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7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8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9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0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1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2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3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4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5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6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7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8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9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0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1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2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3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4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5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6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7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8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9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0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1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2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3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4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11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2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3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4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5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6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7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8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39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5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6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7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8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49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0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1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2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3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4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5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6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7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8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5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6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8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9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0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1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2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3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4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5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6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7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8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9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0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1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2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3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4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5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6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7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8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9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0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1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2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3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4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5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6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7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8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9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0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1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2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3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4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5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6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7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8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9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0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7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8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1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2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3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4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5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6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7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8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29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7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8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9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0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1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2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3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4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5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6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7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8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79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0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1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2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3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4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5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6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7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8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89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0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1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2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3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4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5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6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7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8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99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0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1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2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3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4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5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6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7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8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09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0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1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2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3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4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5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6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7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118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sp>
        <p:nvSpPr>
          <p:cNvPr id="353" name="Rectangle 352"/>
          <p:cNvSpPr/>
          <p:nvPr/>
        </p:nvSpPr>
        <p:spPr>
          <a:xfrm>
            <a:off x="-3893" y="3527176"/>
            <a:ext cx="2440219" cy="1508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+mj-lt"/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2436325" y="3526573"/>
            <a:ext cx="2440219" cy="15095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+mj-lt"/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4876544" y="3527193"/>
            <a:ext cx="2440219" cy="15089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+mj-lt"/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7316763" y="3527193"/>
            <a:ext cx="2440219" cy="15089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+mj-lt"/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9734763" y="3527193"/>
            <a:ext cx="2462438" cy="150895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+mj-lt"/>
            </a:endParaRPr>
          </a:p>
        </p:txBody>
      </p:sp>
      <p:sp>
        <p:nvSpPr>
          <p:cNvPr id="373" name="Title 13"/>
          <p:cNvSpPr txBox="1">
            <a:spLocks/>
          </p:cNvSpPr>
          <p:nvPr/>
        </p:nvSpPr>
        <p:spPr>
          <a:xfrm>
            <a:off x="55282" y="233799"/>
            <a:ext cx="3685709" cy="6344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3600" b="1" dirty="0">
                <a:solidFill>
                  <a:srgbClr val="010101"/>
                </a:solidFill>
                <a:latin typeface="+mj-lt"/>
                <a:ea typeface="+mj-ea"/>
                <a:cs typeface="+mj-cs"/>
              </a:rPr>
              <a:t>Table of </a:t>
            </a:r>
            <a:r>
              <a:rPr lang="id-ID" sz="3600" b="1" dirty="0" smtClean="0">
                <a:solidFill>
                  <a:srgbClr val="010101"/>
                </a:solidFill>
                <a:latin typeface="+mj-lt"/>
                <a:ea typeface="+mj-ea"/>
                <a:cs typeface="+mj-cs"/>
              </a:rPr>
              <a:t>Content</a:t>
            </a:r>
            <a:r>
              <a:rPr lang="en-US" sz="3600" b="1" dirty="0">
                <a:solidFill>
                  <a:srgbClr val="010101"/>
                </a:solidFill>
                <a:latin typeface="+mj-lt"/>
                <a:ea typeface="+mj-ea"/>
                <a:cs typeface="+mj-cs"/>
              </a:rPr>
              <a:t>:</a:t>
            </a:r>
            <a:endParaRPr lang="en-US" sz="3600" b="1" dirty="0">
              <a:solidFill>
                <a:srgbClr val="01010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5" name="Title 13"/>
          <p:cNvSpPr txBox="1">
            <a:spLocks/>
          </p:cNvSpPr>
          <p:nvPr/>
        </p:nvSpPr>
        <p:spPr>
          <a:xfrm>
            <a:off x="2704400" y="3889996"/>
            <a:ext cx="2073181" cy="7827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280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Mission &amp; Vision</a:t>
            </a:r>
            <a:endParaRPr lang="en-US" sz="28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6" name="Title 13"/>
          <p:cNvSpPr txBox="1">
            <a:spLocks/>
          </p:cNvSpPr>
          <p:nvPr/>
        </p:nvSpPr>
        <p:spPr>
          <a:xfrm>
            <a:off x="171731" y="3889997"/>
            <a:ext cx="2147378" cy="7827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280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Introduction</a:t>
            </a:r>
            <a:endParaRPr lang="en-US" sz="28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7" name="Title 13"/>
          <p:cNvSpPr txBox="1">
            <a:spLocks/>
          </p:cNvSpPr>
          <p:nvPr/>
        </p:nvSpPr>
        <p:spPr>
          <a:xfrm>
            <a:off x="5168248" y="3889997"/>
            <a:ext cx="2073181" cy="7827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280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Our Services</a:t>
            </a:r>
            <a:endParaRPr lang="en-US" sz="28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8" name="Title 13"/>
          <p:cNvSpPr txBox="1">
            <a:spLocks/>
          </p:cNvSpPr>
          <p:nvPr/>
        </p:nvSpPr>
        <p:spPr>
          <a:xfrm>
            <a:off x="7470032" y="3889995"/>
            <a:ext cx="2073181" cy="7827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280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Pilot Project</a:t>
            </a:r>
            <a:endParaRPr lang="en-US" sz="28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9" name="Title 13"/>
          <p:cNvSpPr txBox="1">
            <a:spLocks/>
          </p:cNvSpPr>
          <p:nvPr/>
        </p:nvSpPr>
        <p:spPr>
          <a:xfrm>
            <a:off x="9958200" y="3889995"/>
            <a:ext cx="2073181" cy="78270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280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Infographic &amp; More</a:t>
            </a:r>
            <a:endParaRPr lang="en-US" sz="28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841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" grpId="0"/>
      <p:bldP spid="375" grpId="0"/>
      <p:bldP spid="376" grpId="0"/>
      <p:bldP spid="377" grpId="0"/>
      <p:bldP spid="378" grpId="0"/>
      <p:bldP spid="3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" name="Group 324"/>
          <p:cNvGrpSpPr/>
          <p:nvPr/>
        </p:nvGrpSpPr>
        <p:grpSpPr>
          <a:xfrm>
            <a:off x="-268568" y="-32563"/>
            <a:ext cx="12812244" cy="697119"/>
            <a:chOff x="-116540" y="4468112"/>
            <a:chExt cx="12812244" cy="697119"/>
          </a:xfrm>
          <a:solidFill>
            <a:schemeClr val="bg1">
              <a:lumMod val="95000"/>
              <a:alpha val="85000"/>
            </a:schemeClr>
          </a:solidFill>
        </p:grpSpPr>
        <p:grpSp>
          <p:nvGrpSpPr>
            <p:cNvPr id="326" name="Group 325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534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5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6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7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8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9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0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1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2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3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4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5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6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7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8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9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0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1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2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3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4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5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6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7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8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9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0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1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9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0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1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2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3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4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5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6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7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8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9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0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1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2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3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4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5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6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7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8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9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0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1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2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3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4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5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6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7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8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9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0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1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2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3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4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5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6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7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8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9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0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1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2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3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4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5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6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7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8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9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0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1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2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3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4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5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6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7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8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9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0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1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2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3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4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5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6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7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432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3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4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5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6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7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8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9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0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1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2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3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4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5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6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7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8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9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0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1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2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6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7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8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9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0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1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1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2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3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4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5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6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4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5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6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7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8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9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0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1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2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3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4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5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6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9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0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1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2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3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4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5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6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7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8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9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0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1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2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3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32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3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4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5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6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7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8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9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5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6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7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8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9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0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1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2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3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4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5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6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7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8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8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9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0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1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2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3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4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5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6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7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8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9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0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1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2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3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4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5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6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7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8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9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0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1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2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3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4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5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6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7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8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9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0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1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2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3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4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5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6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7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8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9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0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1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1376383" y="389144"/>
            <a:ext cx="360002" cy="465737"/>
            <a:chOff x="11376383" y="389144"/>
            <a:chExt cx="360002" cy="465737"/>
          </a:xfrm>
        </p:grpSpPr>
        <p:sp>
          <p:nvSpPr>
            <p:cNvPr id="638" name="Pentagon 637"/>
            <p:cNvSpPr/>
            <p:nvPr/>
          </p:nvSpPr>
          <p:spPr>
            <a:xfrm rot="5400000">
              <a:off x="11354268" y="411259"/>
              <a:ext cx="404231" cy="36000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cxnSp>
          <p:nvCxnSpPr>
            <p:cNvPr id="640" name="Straight Connector 639"/>
            <p:cNvCxnSpPr/>
            <p:nvPr/>
          </p:nvCxnSpPr>
          <p:spPr>
            <a:xfrm>
              <a:off x="11551582" y="726141"/>
              <a:ext cx="0" cy="128740"/>
            </a:xfrm>
            <a:prstGeom prst="line">
              <a:avLst/>
            </a:prstGeom>
            <a:ln>
              <a:solidFill>
                <a:schemeClr val="accent2"/>
              </a:solidFill>
              <a:headEnd type="none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9" name="TextBox 638"/>
          <p:cNvSpPr txBox="1"/>
          <p:nvPr/>
        </p:nvSpPr>
        <p:spPr>
          <a:xfrm>
            <a:off x="11290482" y="387557"/>
            <a:ext cx="55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A3A6F0B-54B9-480A-B6A0-72B31EEB8026}" type="slidenum">
              <a:rPr lang="en-US" sz="1200" smtClean="0">
                <a:solidFill>
                  <a:schemeClr val="bg1"/>
                </a:solidFill>
                <a:latin typeface="+mj-lt"/>
              </a:rPr>
              <a:t>3</a:t>
            </a:fld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218188" y="387557"/>
            <a:ext cx="10135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HEADING</a:t>
            </a:r>
            <a:endParaRPr lang="en-US" sz="7200" b="1" dirty="0">
              <a:solidFill>
                <a:schemeClr val="tx2"/>
              </a:solidFill>
              <a:latin typeface="+mj-lt"/>
            </a:endParaRPr>
          </a:p>
        </p:txBody>
      </p:sp>
      <p:grpSp>
        <p:nvGrpSpPr>
          <p:cNvPr id="320" name="Group 319"/>
          <p:cNvGrpSpPr/>
          <p:nvPr/>
        </p:nvGrpSpPr>
        <p:grpSpPr>
          <a:xfrm>
            <a:off x="8098208" y="1694890"/>
            <a:ext cx="2770188" cy="4718050"/>
            <a:chOff x="8920163" y="2968625"/>
            <a:chExt cx="2770188" cy="4718050"/>
          </a:xfrm>
        </p:grpSpPr>
        <p:sp>
          <p:nvSpPr>
            <p:cNvPr id="321" name="Freeform 7"/>
            <p:cNvSpPr>
              <a:spLocks/>
            </p:cNvSpPr>
            <p:nvPr/>
          </p:nvSpPr>
          <p:spPr bwMode="auto">
            <a:xfrm>
              <a:off x="8920163" y="6572250"/>
              <a:ext cx="2770188" cy="1114425"/>
            </a:xfrm>
            <a:custGeom>
              <a:avLst/>
              <a:gdLst>
                <a:gd name="T0" fmla="*/ 457 w 738"/>
                <a:gd name="T1" fmla="*/ 0 h 297"/>
                <a:gd name="T2" fmla="*/ 354 w 738"/>
                <a:gd name="T3" fmla="*/ 6 h 297"/>
                <a:gd name="T4" fmla="*/ 265 w 738"/>
                <a:gd name="T5" fmla="*/ 23 h 297"/>
                <a:gd name="T6" fmla="*/ 246 w 738"/>
                <a:gd name="T7" fmla="*/ 26 h 297"/>
                <a:gd name="T8" fmla="*/ 227 w 738"/>
                <a:gd name="T9" fmla="*/ 29 h 297"/>
                <a:gd name="T10" fmla="*/ 223 w 738"/>
                <a:gd name="T11" fmla="*/ 29 h 297"/>
                <a:gd name="T12" fmla="*/ 115 w 738"/>
                <a:gd name="T13" fmla="*/ 60 h 297"/>
                <a:gd name="T14" fmla="*/ 91 w 738"/>
                <a:gd name="T15" fmla="*/ 123 h 297"/>
                <a:gd name="T16" fmla="*/ 74 w 738"/>
                <a:gd name="T17" fmla="*/ 134 h 297"/>
                <a:gd name="T18" fmla="*/ 68 w 738"/>
                <a:gd name="T19" fmla="*/ 133 h 297"/>
                <a:gd name="T20" fmla="*/ 66 w 738"/>
                <a:gd name="T21" fmla="*/ 133 h 297"/>
                <a:gd name="T22" fmla="*/ 56 w 738"/>
                <a:gd name="T23" fmla="*/ 110 h 297"/>
                <a:gd name="T24" fmla="*/ 69 w 738"/>
                <a:gd name="T25" fmla="*/ 77 h 297"/>
                <a:gd name="T26" fmla="*/ 51 w 738"/>
                <a:gd name="T27" fmla="*/ 84 h 297"/>
                <a:gd name="T28" fmla="*/ 136 w 738"/>
                <a:gd name="T29" fmla="*/ 228 h 297"/>
                <a:gd name="T30" fmla="*/ 457 w 738"/>
                <a:gd name="T31" fmla="*/ 297 h 297"/>
                <a:gd name="T32" fmla="*/ 733 w 738"/>
                <a:gd name="T33" fmla="*/ 160 h 297"/>
                <a:gd name="T34" fmla="*/ 652 w 738"/>
                <a:gd name="T35" fmla="*/ 47 h 297"/>
                <a:gd name="T36" fmla="*/ 548 w 738"/>
                <a:gd name="T37" fmla="*/ 9 h 297"/>
                <a:gd name="T38" fmla="*/ 597 w 738"/>
                <a:gd name="T39" fmla="*/ 130 h 297"/>
                <a:gd name="T40" fmla="*/ 588 w 738"/>
                <a:gd name="T41" fmla="*/ 153 h 297"/>
                <a:gd name="T42" fmla="*/ 586 w 738"/>
                <a:gd name="T43" fmla="*/ 154 h 297"/>
                <a:gd name="T44" fmla="*/ 579 w 738"/>
                <a:gd name="T45" fmla="*/ 155 h 297"/>
                <a:gd name="T46" fmla="*/ 563 w 738"/>
                <a:gd name="T47" fmla="*/ 144 h 297"/>
                <a:gd name="T48" fmla="*/ 504 w 738"/>
                <a:gd name="T49" fmla="*/ 1 h 297"/>
                <a:gd name="T50" fmla="*/ 495 w 738"/>
                <a:gd name="T51" fmla="*/ 0 h 297"/>
                <a:gd name="T52" fmla="*/ 563 w 738"/>
                <a:gd name="T53" fmla="*/ 248 h 297"/>
                <a:gd name="T54" fmla="*/ 550 w 738"/>
                <a:gd name="T55" fmla="*/ 270 h 297"/>
                <a:gd name="T56" fmla="*/ 549 w 738"/>
                <a:gd name="T57" fmla="*/ 271 h 297"/>
                <a:gd name="T58" fmla="*/ 544 w 738"/>
                <a:gd name="T59" fmla="*/ 271 h 297"/>
                <a:gd name="T60" fmla="*/ 527 w 738"/>
                <a:gd name="T61" fmla="*/ 258 h 297"/>
                <a:gd name="T62" fmla="*/ 457 w 738"/>
                <a:gd name="T6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38" h="297">
                  <a:moveTo>
                    <a:pt x="457" y="0"/>
                  </a:moveTo>
                  <a:cubicBezTo>
                    <a:pt x="424" y="0"/>
                    <a:pt x="390" y="2"/>
                    <a:pt x="354" y="6"/>
                  </a:cubicBezTo>
                  <a:cubicBezTo>
                    <a:pt x="326" y="12"/>
                    <a:pt x="296" y="17"/>
                    <a:pt x="265" y="23"/>
                  </a:cubicBezTo>
                  <a:cubicBezTo>
                    <a:pt x="259" y="24"/>
                    <a:pt x="253" y="25"/>
                    <a:pt x="246" y="26"/>
                  </a:cubicBezTo>
                  <a:cubicBezTo>
                    <a:pt x="240" y="27"/>
                    <a:pt x="233" y="28"/>
                    <a:pt x="227" y="29"/>
                  </a:cubicBezTo>
                  <a:cubicBezTo>
                    <a:pt x="225" y="29"/>
                    <a:pt x="224" y="29"/>
                    <a:pt x="223" y="29"/>
                  </a:cubicBezTo>
                  <a:cubicBezTo>
                    <a:pt x="186" y="38"/>
                    <a:pt x="150" y="48"/>
                    <a:pt x="115" y="60"/>
                  </a:cubicBezTo>
                  <a:cubicBezTo>
                    <a:pt x="91" y="123"/>
                    <a:pt x="91" y="123"/>
                    <a:pt x="91" y="123"/>
                  </a:cubicBezTo>
                  <a:cubicBezTo>
                    <a:pt x="88" y="130"/>
                    <a:pt x="81" y="134"/>
                    <a:pt x="74" y="134"/>
                  </a:cubicBezTo>
                  <a:cubicBezTo>
                    <a:pt x="72" y="134"/>
                    <a:pt x="70" y="134"/>
                    <a:pt x="68" y="133"/>
                  </a:cubicBezTo>
                  <a:cubicBezTo>
                    <a:pt x="66" y="133"/>
                    <a:pt x="66" y="133"/>
                    <a:pt x="66" y="133"/>
                  </a:cubicBezTo>
                  <a:cubicBezTo>
                    <a:pt x="57" y="129"/>
                    <a:pt x="52" y="119"/>
                    <a:pt x="56" y="110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3" y="79"/>
                    <a:pt x="57" y="81"/>
                    <a:pt x="51" y="84"/>
                  </a:cubicBezTo>
                  <a:cubicBezTo>
                    <a:pt x="0" y="105"/>
                    <a:pt x="75" y="200"/>
                    <a:pt x="136" y="228"/>
                  </a:cubicBezTo>
                  <a:cubicBezTo>
                    <a:pt x="226" y="263"/>
                    <a:pt x="346" y="297"/>
                    <a:pt x="457" y="297"/>
                  </a:cubicBezTo>
                  <a:cubicBezTo>
                    <a:pt x="570" y="297"/>
                    <a:pt x="675" y="262"/>
                    <a:pt x="733" y="160"/>
                  </a:cubicBezTo>
                  <a:cubicBezTo>
                    <a:pt x="738" y="118"/>
                    <a:pt x="707" y="78"/>
                    <a:pt x="652" y="47"/>
                  </a:cubicBezTo>
                  <a:cubicBezTo>
                    <a:pt x="621" y="35"/>
                    <a:pt x="586" y="19"/>
                    <a:pt x="548" y="9"/>
                  </a:cubicBezTo>
                  <a:cubicBezTo>
                    <a:pt x="597" y="130"/>
                    <a:pt x="597" y="130"/>
                    <a:pt x="597" y="130"/>
                  </a:cubicBezTo>
                  <a:cubicBezTo>
                    <a:pt x="601" y="139"/>
                    <a:pt x="597" y="150"/>
                    <a:pt x="588" y="153"/>
                  </a:cubicBezTo>
                  <a:cubicBezTo>
                    <a:pt x="586" y="154"/>
                    <a:pt x="586" y="154"/>
                    <a:pt x="586" y="154"/>
                  </a:cubicBezTo>
                  <a:cubicBezTo>
                    <a:pt x="584" y="155"/>
                    <a:pt x="582" y="155"/>
                    <a:pt x="579" y="155"/>
                  </a:cubicBezTo>
                  <a:cubicBezTo>
                    <a:pt x="572" y="155"/>
                    <a:pt x="566" y="151"/>
                    <a:pt x="563" y="144"/>
                  </a:cubicBezTo>
                  <a:cubicBezTo>
                    <a:pt x="504" y="1"/>
                    <a:pt x="504" y="1"/>
                    <a:pt x="504" y="1"/>
                  </a:cubicBezTo>
                  <a:cubicBezTo>
                    <a:pt x="501" y="1"/>
                    <a:pt x="498" y="1"/>
                    <a:pt x="495" y="0"/>
                  </a:cubicBezTo>
                  <a:cubicBezTo>
                    <a:pt x="563" y="248"/>
                    <a:pt x="563" y="248"/>
                    <a:pt x="563" y="248"/>
                  </a:cubicBezTo>
                  <a:cubicBezTo>
                    <a:pt x="565" y="258"/>
                    <a:pt x="560" y="268"/>
                    <a:pt x="550" y="270"/>
                  </a:cubicBezTo>
                  <a:cubicBezTo>
                    <a:pt x="549" y="271"/>
                    <a:pt x="549" y="271"/>
                    <a:pt x="549" y="271"/>
                  </a:cubicBezTo>
                  <a:cubicBezTo>
                    <a:pt x="547" y="271"/>
                    <a:pt x="546" y="271"/>
                    <a:pt x="544" y="271"/>
                  </a:cubicBezTo>
                  <a:cubicBezTo>
                    <a:pt x="536" y="271"/>
                    <a:pt x="529" y="266"/>
                    <a:pt x="527" y="258"/>
                  </a:cubicBezTo>
                  <a:cubicBezTo>
                    <a:pt x="457" y="0"/>
                    <a:pt x="457" y="0"/>
                    <a:pt x="457" y="0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3" name="Freeform 8"/>
            <p:cNvSpPr>
              <a:spLocks/>
            </p:cNvSpPr>
            <p:nvPr/>
          </p:nvSpPr>
          <p:spPr bwMode="auto">
            <a:xfrm>
              <a:off x="10345738" y="5375275"/>
              <a:ext cx="830263" cy="1790700"/>
            </a:xfrm>
            <a:custGeom>
              <a:avLst/>
              <a:gdLst>
                <a:gd name="T0" fmla="*/ 183 w 221"/>
                <a:gd name="T1" fmla="*/ 463 h 477"/>
                <a:gd name="T2" fmla="*/ 206 w 221"/>
                <a:gd name="T3" fmla="*/ 473 h 477"/>
                <a:gd name="T4" fmla="*/ 208 w 221"/>
                <a:gd name="T5" fmla="*/ 472 h 477"/>
                <a:gd name="T6" fmla="*/ 217 w 221"/>
                <a:gd name="T7" fmla="*/ 449 h 477"/>
                <a:gd name="T8" fmla="*/ 38 w 221"/>
                <a:gd name="T9" fmla="*/ 13 h 477"/>
                <a:gd name="T10" fmla="*/ 14 w 221"/>
                <a:gd name="T11" fmla="*/ 4 h 477"/>
                <a:gd name="T12" fmla="*/ 13 w 221"/>
                <a:gd name="T13" fmla="*/ 4 h 477"/>
                <a:gd name="T14" fmla="*/ 3 w 221"/>
                <a:gd name="T15" fmla="*/ 27 h 477"/>
                <a:gd name="T16" fmla="*/ 183 w 221"/>
                <a:gd name="T17" fmla="*/ 463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1" h="477">
                  <a:moveTo>
                    <a:pt x="183" y="463"/>
                  </a:moveTo>
                  <a:cubicBezTo>
                    <a:pt x="187" y="472"/>
                    <a:pt x="197" y="477"/>
                    <a:pt x="206" y="473"/>
                  </a:cubicBezTo>
                  <a:cubicBezTo>
                    <a:pt x="208" y="472"/>
                    <a:pt x="208" y="472"/>
                    <a:pt x="208" y="472"/>
                  </a:cubicBezTo>
                  <a:cubicBezTo>
                    <a:pt x="217" y="469"/>
                    <a:pt x="221" y="458"/>
                    <a:pt x="217" y="449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4" y="4"/>
                    <a:pt x="24" y="0"/>
                    <a:pt x="14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4" y="8"/>
                    <a:pt x="0" y="18"/>
                    <a:pt x="3" y="27"/>
                  </a:cubicBezTo>
                  <a:cubicBezTo>
                    <a:pt x="183" y="463"/>
                    <a:pt x="183" y="463"/>
                    <a:pt x="183" y="463"/>
                  </a:cubicBezTo>
                </a:path>
              </a:pathLst>
            </a:custGeom>
            <a:solidFill>
              <a:srgbClr val="4731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4" name="Freeform 9"/>
            <p:cNvSpPr>
              <a:spLocks/>
            </p:cNvSpPr>
            <p:nvPr/>
          </p:nvSpPr>
          <p:spPr bwMode="auto">
            <a:xfrm>
              <a:off x="9115425" y="5281613"/>
              <a:ext cx="792163" cy="1804988"/>
            </a:xfrm>
            <a:custGeom>
              <a:avLst/>
              <a:gdLst>
                <a:gd name="T0" fmla="*/ 4 w 211"/>
                <a:gd name="T1" fmla="*/ 454 h 481"/>
                <a:gd name="T2" fmla="*/ 14 w 211"/>
                <a:gd name="T3" fmla="*/ 477 h 481"/>
                <a:gd name="T4" fmla="*/ 16 w 211"/>
                <a:gd name="T5" fmla="*/ 477 h 481"/>
                <a:gd name="T6" fmla="*/ 39 w 211"/>
                <a:gd name="T7" fmla="*/ 467 h 481"/>
                <a:gd name="T8" fmla="*/ 207 w 211"/>
                <a:gd name="T9" fmla="*/ 27 h 481"/>
                <a:gd name="T10" fmla="*/ 197 w 211"/>
                <a:gd name="T11" fmla="*/ 4 h 481"/>
                <a:gd name="T12" fmla="*/ 196 w 211"/>
                <a:gd name="T13" fmla="*/ 3 h 481"/>
                <a:gd name="T14" fmla="*/ 173 w 211"/>
                <a:gd name="T15" fmla="*/ 13 h 481"/>
                <a:gd name="T16" fmla="*/ 4 w 211"/>
                <a:gd name="T17" fmla="*/ 454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1" h="481">
                  <a:moveTo>
                    <a:pt x="4" y="454"/>
                  </a:moveTo>
                  <a:cubicBezTo>
                    <a:pt x="0" y="463"/>
                    <a:pt x="5" y="473"/>
                    <a:pt x="14" y="477"/>
                  </a:cubicBezTo>
                  <a:cubicBezTo>
                    <a:pt x="16" y="477"/>
                    <a:pt x="16" y="477"/>
                    <a:pt x="16" y="477"/>
                  </a:cubicBezTo>
                  <a:cubicBezTo>
                    <a:pt x="25" y="481"/>
                    <a:pt x="35" y="476"/>
                    <a:pt x="39" y="467"/>
                  </a:cubicBezTo>
                  <a:cubicBezTo>
                    <a:pt x="207" y="27"/>
                    <a:pt x="207" y="27"/>
                    <a:pt x="207" y="27"/>
                  </a:cubicBezTo>
                  <a:cubicBezTo>
                    <a:pt x="211" y="17"/>
                    <a:pt x="206" y="7"/>
                    <a:pt x="197" y="4"/>
                  </a:cubicBezTo>
                  <a:cubicBezTo>
                    <a:pt x="196" y="3"/>
                    <a:pt x="196" y="3"/>
                    <a:pt x="196" y="3"/>
                  </a:cubicBezTo>
                  <a:cubicBezTo>
                    <a:pt x="187" y="0"/>
                    <a:pt x="176" y="4"/>
                    <a:pt x="173" y="13"/>
                  </a:cubicBezTo>
                  <a:cubicBezTo>
                    <a:pt x="4" y="454"/>
                    <a:pt x="4" y="454"/>
                    <a:pt x="4" y="454"/>
                  </a:cubicBezTo>
                </a:path>
              </a:pathLst>
            </a:custGeom>
            <a:solidFill>
              <a:srgbClr val="5E41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1" name="Freeform 10"/>
            <p:cNvSpPr>
              <a:spLocks/>
            </p:cNvSpPr>
            <p:nvPr/>
          </p:nvSpPr>
          <p:spPr bwMode="auto">
            <a:xfrm>
              <a:off x="9478963" y="2968625"/>
              <a:ext cx="1554163" cy="3074988"/>
            </a:xfrm>
            <a:custGeom>
              <a:avLst/>
              <a:gdLst>
                <a:gd name="T0" fmla="*/ 414 w 414"/>
                <a:gd name="T1" fmla="*/ 408 h 819"/>
                <a:gd name="T2" fmla="*/ 221 w 414"/>
                <a:gd name="T3" fmla="*/ 816 h 819"/>
                <a:gd name="T4" fmla="*/ 116 w 414"/>
                <a:gd name="T5" fmla="*/ 816 h 819"/>
                <a:gd name="T6" fmla="*/ 0 w 414"/>
                <a:gd name="T7" fmla="*/ 408 h 819"/>
                <a:gd name="T8" fmla="*/ 115 w 414"/>
                <a:gd name="T9" fmla="*/ 0 h 819"/>
                <a:gd name="T10" fmla="*/ 207 w 414"/>
                <a:gd name="T11" fmla="*/ 0 h 819"/>
                <a:gd name="T12" fmla="*/ 414 w 414"/>
                <a:gd name="T13" fmla="*/ 408 h 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4" h="819">
                  <a:moveTo>
                    <a:pt x="414" y="408"/>
                  </a:moveTo>
                  <a:cubicBezTo>
                    <a:pt x="414" y="633"/>
                    <a:pt x="335" y="807"/>
                    <a:pt x="221" y="816"/>
                  </a:cubicBezTo>
                  <a:cubicBezTo>
                    <a:pt x="209" y="817"/>
                    <a:pt x="125" y="819"/>
                    <a:pt x="116" y="816"/>
                  </a:cubicBezTo>
                  <a:cubicBezTo>
                    <a:pt x="89" y="767"/>
                    <a:pt x="0" y="614"/>
                    <a:pt x="0" y="408"/>
                  </a:cubicBezTo>
                  <a:cubicBezTo>
                    <a:pt x="0" y="241"/>
                    <a:pt x="115" y="0"/>
                    <a:pt x="115" y="0"/>
                  </a:cubicBezTo>
                  <a:cubicBezTo>
                    <a:pt x="115" y="0"/>
                    <a:pt x="146" y="0"/>
                    <a:pt x="207" y="0"/>
                  </a:cubicBezTo>
                  <a:cubicBezTo>
                    <a:pt x="321" y="0"/>
                    <a:pt x="414" y="183"/>
                    <a:pt x="414" y="408"/>
                  </a:cubicBezTo>
                  <a:close/>
                </a:path>
              </a:pathLst>
            </a:custGeom>
            <a:solidFill>
              <a:srgbClr val="B8C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2" name="Oval 11"/>
            <p:cNvSpPr>
              <a:spLocks noChangeArrowheads="1"/>
            </p:cNvSpPr>
            <p:nvPr/>
          </p:nvSpPr>
          <p:spPr bwMode="auto">
            <a:xfrm>
              <a:off x="9167813" y="2968625"/>
              <a:ext cx="1550988" cy="30638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3" name="Freeform 12"/>
            <p:cNvSpPr>
              <a:spLocks/>
            </p:cNvSpPr>
            <p:nvPr/>
          </p:nvSpPr>
          <p:spPr bwMode="auto">
            <a:xfrm>
              <a:off x="9910763" y="5394325"/>
              <a:ext cx="990600" cy="649288"/>
            </a:xfrm>
            <a:custGeom>
              <a:avLst/>
              <a:gdLst>
                <a:gd name="T0" fmla="*/ 174 w 264"/>
                <a:gd name="T1" fmla="*/ 7 h 173"/>
                <a:gd name="T2" fmla="*/ 9 w 264"/>
                <a:gd name="T3" fmla="*/ 170 h 173"/>
                <a:gd name="T4" fmla="*/ 0 w 264"/>
                <a:gd name="T5" fmla="*/ 170 h 173"/>
                <a:gd name="T6" fmla="*/ 1 w 264"/>
                <a:gd name="T7" fmla="*/ 170 h 173"/>
                <a:gd name="T8" fmla="*/ 106 w 264"/>
                <a:gd name="T9" fmla="*/ 170 h 173"/>
                <a:gd name="T10" fmla="*/ 264 w 264"/>
                <a:gd name="T11" fmla="*/ 0 h 173"/>
                <a:gd name="T12" fmla="*/ 174 w 264"/>
                <a:gd name="T13" fmla="*/ 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4" h="173">
                  <a:moveTo>
                    <a:pt x="174" y="7"/>
                  </a:moveTo>
                  <a:cubicBezTo>
                    <a:pt x="136" y="106"/>
                    <a:pt x="76" y="170"/>
                    <a:pt x="9" y="170"/>
                  </a:cubicBezTo>
                  <a:cubicBezTo>
                    <a:pt x="6" y="170"/>
                    <a:pt x="3" y="170"/>
                    <a:pt x="0" y="170"/>
                  </a:cubicBezTo>
                  <a:cubicBezTo>
                    <a:pt x="1" y="170"/>
                    <a:pt x="1" y="170"/>
                    <a:pt x="1" y="170"/>
                  </a:cubicBezTo>
                  <a:cubicBezTo>
                    <a:pt x="10" y="173"/>
                    <a:pt x="94" y="171"/>
                    <a:pt x="106" y="170"/>
                  </a:cubicBezTo>
                  <a:cubicBezTo>
                    <a:pt x="175" y="165"/>
                    <a:pt x="230" y="100"/>
                    <a:pt x="264" y="0"/>
                  </a:cubicBezTo>
                  <a:cubicBezTo>
                    <a:pt x="234" y="3"/>
                    <a:pt x="204" y="6"/>
                    <a:pt x="174" y="7"/>
                  </a:cubicBezTo>
                  <a:close/>
                </a:path>
              </a:pathLst>
            </a:custGeom>
            <a:solidFill>
              <a:srgbClr val="8A9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4" name="Oval 13"/>
            <p:cNvSpPr>
              <a:spLocks noChangeArrowheads="1"/>
            </p:cNvSpPr>
            <p:nvPr/>
          </p:nvSpPr>
          <p:spPr bwMode="auto">
            <a:xfrm>
              <a:off x="9239250" y="3268663"/>
              <a:ext cx="1246188" cy="24622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5" name="Oval 14"/>
            <p:cNvSpPr>
              <a:spLocks noChangeArrowheads="1"/>
            </p:cNvSpPr>
            <p:nvPr/>
          </p:nvSpPr>
          <p:spPr bwMode="auto">
            <a:xfrm>
              <a:off x="9321800" y="3570288"/>
              <a:ext cx="941388" cy="1860550"/>
            </a:xfrm>
            <a:prstGeom prst="ellipse">
              <a:avLst/>
            </a:prstGeom>
            <a:solidFill>
              <a:srgbClr val="E8E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6" name="Oval 15"/>
            <p:cNvSpPr>
              <a:spLocks noChangeArrowheads="1"/>
            </p:cNvSpPr>
            <p:nvPr/>
          </p:nvSpPr>
          <p:spPr bwMode="auto">
            <a:xfrm>
              <a:off x="9374188" y="3787775"/>
              <a:ext cx="698500" cy="13811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7" name="Oval 16"/>
            <p:cNvSpPr>
              <a:spLocks noChangeArrowheads="1"/>
            </p:cNvSpPr>
            <p:nvPr/>
          </p:nvSpPr>
          <p:spPr bwMode="auto">
            <a:xfrm>
              <a:off x="9475788" y="4008438"/>
              <a:ext cx="450850" cy="890588"/>
            </a:xfrm>
            <a:prstGeom prst="ellipse">
              <a:avLst/>
            </a:prstGeom>
            <a:solidFill>
              <a:srgbClr val="E8EE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8" name="Oval 17"/>
            <p:cNvSpPr>
              <a:spLocks noChangeArrowheads="1"/>
            </p:cNvSpPr>
            <p:nvPr/>
          </p:nvSpPr>
          <p:spPr bwMode="auto">
            <a:xfrm>
              <a:off x="9572625" y="4252913"/>
              <a:ext cx="206375" cy="4016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49" name="Freeform 18"/>
            <p:cNvSpPr>
              <a:spLocks/>
            </p:cNvSpPr>
            <p:nvPr/>
          </p:nvSpPr>
          <p:spPr bwMode="auto">
            <a:xfrm>
              <a:off x="10425113" y="5738813"/>
              <a:ext cx="615950" cy="1857375"/>
            </a:xfrm>
            <a:custGeom>
              <a:avLst/>
              <a:gdLst>
                <a:gd name="T0" fmla="*/ 162 w 164"/>
                <a:gd name="T1" fmla="*/ 470 h 495"/>
                <a:gd name="T2" fmla="*/ 149 w 164"/>
                <a:gd name="T3" fmla="*/ 492 h 495"/>
                <a:gd name="T4" fmla="*/ 148 w 164"/>
                <a:gd name="T5" fmla="*/ 493 h 495"/>
                <a:gd name="T6" fmla="*/ 126 w 164"/>
                <a:gd name="T7" fmla="*/ 480 h 495"/>
                <a:gd name="T8" fmla="*/ 2 w 164"/>
                <a:gd name="T9" fmla="*/ 25 h 495"/>
                <a:gd name="T10" fmla="*/ 15 w 164"/>
                <a:gd name="T11" fmla="*/ 3 h 495"/>
                <a:gd name="T12" fmla="*/ 16 w 164"/>
                <a:gd name="T13" fmla="*/ 3 h 495"/>
                <a:gd name="T14" fmla="*/ 38 w 164"/>
                <a:gd name="T15" fmla="*/ 16 h 495"/>
                <a:gd name="T16" fmla="*/ 162 w 164"/>
                <a:gd name="T17" fmla="*/ 470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" h="495">
                  <a:moveTo>
                    <a:pt x="162" y="470"/>
                  </a:moveTo>
                  <a:cubicBezTo>
                    <a:pt x="164" y="480"/>
                    <a:pt x="159" y="490"/>
                    <a:pt x="149" y="492"/>
                  </a:cubicBezTo>
                  <a:cubicBezTo>
                    <a:pt x="148" y="493"/>
                    <a:pt x="148" y="493"/>
                    <a:pt x="148" y="493"/>
                  </a:cubicBezTo>
                  <a:cubicBezTo>
                    <a:pt x="138" y="495"/>
                    <a:pt x="129" y="490"/>
                    <a:pt x="126" y="480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0" y="16"/>
                    <a:pt x="5" y="6"/>
                    <a:pt x="15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26" y="0"/>
                    <a:pt x="35" y="6"/>
                    <a:pt x="38" y="16"/>
                  </a:cubicBezTo>
                  <a:cubicBezTo>
                    <a:pt x="162" y="470"/>
                    <a:pt x="162" y="470"/>
                    <a:pt x="162" y="470"/>
                  </a:cubicBezTo>
                </a:path>
              </a:pathLst>
            </a:custGeom>
            <a:solidFill>
              <a:srgbClr val="5E41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50" name="Freeform 73"/>
            <p:cNvSpPr>
              <a:spLocks/>
            </p:cNvSpPr>
            <p:nvPr/>
          </p:nvSpPr>
          <p:spPr bwMode="auto">
            <a:xfrm>
              <a:off x="9756775" y="6594475"/>
              <a:ext cx="492125" cy="87313"/>
            </a:xfrm>
            <a:custGeom>
              <a:avLst/>
              <a:gdLst>
                <a:gd name="T0" fmla="*/ 131 w 131"/>
                <a:gd name="T1" fmla="*/ 0 h 23"/>
                <a:gd name="T2" fmla="*/ 0 w 131"/>
                <a:gd name="T3" fmla="*/ 23 h 23"/>
                <a:gd name="T4" fmla="*/ 4 w 131"/>
                <a:gd name="T5" fmla="*/ 23 h 23"/>
                <a:gd name="T6" fmla="*/ 23 w 131"/>
                <a:gd name="T7" fmla="*/ 20 h 23"/>
                <a:gd name="T8" fmla="*/ 42 w 131"/>
                <a:gd name="T9" fmla="*/ 17 h 23"/>
                <a:gd name="T10" fmla="*/ 131 w 131"/>
                <a:gd name="T1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1" h="23">
                  <a:moveTo>
                    <a:pt x="131" y="0"/>
                  </a:moveTo>
                  <a:cubicBezTo>
                    <a:pt x="88" y="5"/>
                    <a:pt x="44" y="13"/>
                    <a:pt x="0" y="23"/>
                  </a:cubicBezTo>
                  <a:cubicBezTo>
                    <a:pt x="1" y="23"/>
                    <a:pt x="2" y="23"/>
                    <a:pt x="4" y="23"/>
                  </a:cubicBezTo>
                  <a:cubicBezTo>
                    <a:pt x="10" y="22"/>
                    <a:pt x="17" y="21"/>
                    <a:pt x="23" y="20"/>
                  </a:cubicBezTo>
                  <a:cubicBezTo>
                    <a:pt x="30" y="19"/>
                    <a:pt x="36" y="18"/>
                    <a:pt x="42" y="17"/>
                  </a:cubicBezTo>
                  <a:cubicBezTo>
                    <a:pt x="73" y="11"/>
                    <a:pt x="103" y="6"/>
                    <a:pt x="131" y="0"/>
                  </a:cubicBezTo>
                </a:path>
              </a:pathLst>
            </a:custGeom>
            <a:solidFill>
              <a:srgbClr val="CEE4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654" name="Group 653"/>
          <p:cNvGrpSpPr/>
          <p:nvPr/>
        </p:nvGrpSpPr>
        <p:grpSpPr>
          <a:xfrm rot="670052">
            <a:off x="456920" y="1562107"/>
            <a:ext cx="6940550" cy="1328738"/>
            <a:chOff x="4584700" y="1171575"/>
            <a:chExt cx="6940550" cy="1328738"/>
          </a:xfrm>
        </p:grpSpPr>
        <p:sp>
          <p:nvSpPr>
            <p:cNvPr id="655" name="Freeform 50"/>
            <p:cNvSpPr>
              <a:spLocks/>
            </p:cNvSpPr>
            <p:nvPr/>
          </p:nvSpPr>
          <p:spPr bwMode="auto">
            <a:xfrm>
              <a:off x="9502775" y="1212850"/>
              <a:ext cx="314325" cy="319088"/>
            </a:xfrm>
            <a:custGeom>
              <a:avLst/>
              <a:gdLst>
                <a:gd name="T0" fmla="*/ 8 w 84"/>
                <a:gd name="T1" fmla="*/ 0 h 85"/>
                <a:gd name="T2" fmla="*/ 17 w 84"/>
                <a:gd name="T3" fmla="*/ 5 h 85"/>
                <a:gd name="T4" fmla="*/ 26 w 84"/>
                <a:gd name="T5" fmla="*/ 10 h 85"/>
                <a:gd name="T6" fmla="*/ 43 w 84"/>
                <a:gd name="T7" fmla="*/ 21 h 85"/>
                <a:gd name="T8" fmla="*/ 75 w 84"/>
                <a:gd name="T9" fmla="*/ 46 h 85"/>
                <a:gd name="T10" fmla="*/ 84 w 84"/>
                <a:gd name="T11" fmla="*/ 54 h 85"/>
                <a:gd name="T12" fmla="*/ 73 w 84"/>
                <a:gd name="T13" fmla="*/ 59 h 85"/>
                <a:gd name="T14" fmla="*/ 37 w 84"/>
                <a:gd name="T15" fmla="*/ 74 h 85"/>
                <a:gd name="T16" fmla="*/ 19 w 84"/>
                <a:gd name="T17" fmla="*/ 80 h 85"/>
                <a:gd name="T18" fmla="*/ 9 w 84"/>
                <a:gd name="T19" fmla="*/ 83 h 85"/>
                <a:gd name="T20" fmla="*/ 0 w 84"/>
                <a:gd name="T21" fmla="*/ 85 h 85"/>
                <a:gd name="T22" fmla="*/ 8 w 84"/>
                <a:gd name="T23" fmla="*/ 79 h 85"/>
                <a:gd name="T24" fmla="*/ 16 w 84"/>
                <a:gd name="T25" fmla="*/ 73 h 85"/>
                <a:gd name="T26" fmla="*/ 32 w 84"/>
                <a:gd name="T27" fmla="*/ 63 h 85"/>
                <a:gd name="T28" fmla="*/ 66 w 84"/>
                <a:gd name="T29" fmla="*/ 45 h 85"/>
                <a:gd name="T30" fmla="*/ 65 w 84"/>
                <a:gd name="T31" fmla="*/ 58 h 85"/>
                <a:gd name="T32" fmla="*/ 35 w 84"/>
                <a:gd name="T33" fmla="*/ 31 h 85"/>
                <a:gd name="T34" fmla="*/ 21 w 84"/>
                <a:gd name="T35" fmla="*/ 16 h 85"/>
                <a:gd name="T36" fmla="*/ 14 w 84"/>
                <a:gd name="T37" fmla="*/ 8 h 85"/>
                <a:gd name="T38" fmla="*/ 8 w 84"/>
                <a:gd name="T3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85">
                  <a:moveTo>
                    <a:pt x="8" y="0"/>
                  </a:moveTo>
                  <a:cubicBezTo>
                    <a:pt x="11" y="1"/>
                    <a:pt x="14" y="3"/>
                    <a:pt x="17" y="5"/>
                  </a:cubicBezTo>
                  <a:cubicBezTo>
                    <a:pt x="20" y="6"/>
                    <a:pt x="23" y="8"/>
                    <a:pt x="26" y="10"/>
                  </a:cubicBezTo>
                  <a:cubicBezTo>
                    <a:pt x="32" y="13"/>
                    <a:pt x="37" y="17"/>
                    <a:pt x="43" y="21"/>
                  </a:cubicBezTo>
                  <a:cubicBezTo>
                    <a:pt x="54" y="29"/>
                    <a:pt x="65" y="37"/>
                    <a:pt x="75" y="46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73" y="59"/>
                    <a:pt x="73" y="59"/>
                    <a:pt x="73" y="59"/>
                  </a:cubicBezTo>
                  <a:cubicBezTo>
                    <a:pt x="62" y="65"/>
                    <a:pt x="50" y="70"/>
                    <a:pt x="37" y="74"/>
                  </a:cubicBezTo>
                  <a:cubicBezTo>
                    <a:pt x="31" y="76"/>
                    <a:pt x="25" y="78"/>
                    <a:pt x="19" y="80"/>
                  </a:cubicBezTo>
                  <a:cubicBezTo>
                    <a:pt x="16" y="81"/>
                    <a:pt x="13" y="82"/>
                    <a:pt x="9" y="83"/>
                  </a:cubicBezTo>
                  <a:cubicBezTo>
                    <a:pt x="6" y="84"/>
                    <a:pt x="3" y="84"/>
                    <a:pt x="0" y="85"/>
                  </a:cubicBezTo>
                  <a:cubicBezTo>
                    <a:pt x="2" y="83"/>
                    <a:pt x="5" y="81"/>
                    <a:pt x="8" y="79"/>
                  </a:cubicBezTo>
                  <a:cubicBezTo>
                    <a:pt x="10" y="77"/>
                    <a:pt x="13" y="75"/>
                    <a:pt x="16" y="73"/>
                  </a:cubicBezTo>
                  <a:cubicBezTo>
                    <a:pt x="21" y="70"/>
                    <a:pt x="27" y="66"/>
                    <a:pt x="32" y="63"/>
                  </a:cubicBezTo>
                  <a:cubicBezTo>
                    <a:pt x="43" y="56"/>
                    <a:pt x="55" y="50"/>
                    <a:pt x="66" y="45"/>
                  </a:cubicBezTo>
                  <a:cubicBezTo>
                    <a:pt x="65" y="58"/>
                    <a:pt x="65" y="58"/>
                    <a:pt x="65" y="58"/>
                  </a:cubicBezTo>
                  <a:cubicBezTo>
                    <a:pt x="54" y="50"/>
                    <a:pt x="44" y="40"/>
                    <a:pt x="35" y="31"/>
                  </a:cubicBezTo>
                  <a:cubicBezTo>
                    <a:pt x="30" y="26"/>
                    <a:pt x="25" y="21"/>
                    <a:pt x="21" y="16"/>
                  </a:cubicBezTo>
                  <a:cubicBezTo>
                    <a:pt x="19" y="13"/>
                    <a:pt x="16" y="11"/>
                    <a:pt x="14" y="8"/>
                  </a:cubicBezTo>
                  <a:cubicBezTo>
                    <a:pt x="12" y="5"/>
                    <a:pt x="10" y="3"/>
                    <a:pt x="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56" name="Freeform 51"/>
            <p:cNvSpPr>
              <a:spLocks/>
            </p:cNvSpPr>
            <p:nvPr/>
          </p:nvSpPr>
          <p:spPr bwMode="auto">
            <a:xfrm>
              <a:off x="9336088" y="1193800"/>
              <a:ext cx="319088" cy="319088"/>
            </a:xfrm>
            <a:custGeom>
              <a:avLst/>
              <a:gdLst>
                <a:gd name="T0" fmla="*/ 8 w 85"/>
                <a:gd name="T1" fmla="*/ 0 h 85"/>
                <a:gd name="T2" fmla="*/ 17 w 85"/>
                <a:gd name="T3" fmla="*/ 4 h 85"/>
                <a:gd name="T4" fmla="*/ 26 w 85"/>
                <a:gd name="T5" fmla="*/ 10 h 85"/>
                <a:gd name="T6" fmla="*/ 43 w 85"/>
                <a:gd name="T7" fmla="*/ 21 h 85"/>
                <a:gd name="T8" fmla="*/ 75 w 85"/>
                <a:gd name="T9" fmla="*/ 46 h 85"/>
                <a:gd name="T10" fmla="*/ 85 w 85"/>
                <a:gd name="T11" fmla="*/ 54 h 85"/>
                <a:gd name="T12" fmla="*/ 74 w 85"/>
                <a:gd name="T13" fmla="*/ 59 h 85"/>
                <a:gd name="T14" fmla="*/ 38 w 85"/>
                <a:gd name="T15" fmla="*/ 74 h 85"/>
                <a:gd name="T16" fmla="*/ 19 w 85"/>
                <a:gd name="T17" fmla="*/ 80 h 85"/>
                <a:gd name="T18" fmla="*/ 10 w 85"/>
                <a:gd name="T19" fmla="*/ 83 h 85"/>
                <a:gd name="T20" fmla="*/ 0 w 85"/>
                <a:gd name="T21" fmla="*/ 85 h 85"/>
                <a:gd name="T22" fmla="*/ 8 w 85"/>
                <a:gd name="T23" fmla="*/ 79 h 85"/>
                <a:gd name="T24" fmla="*/ 16 w 85"/>
                <a:gd name="T25" fmla="*/ 73 h 85"/>
                <a:gd name="T26" fmla="*/ 32 w 85"/>
                <a:gd name="T27" fmla="*/ 63 h 85"/>
                <a:gd name="T28" fmla="*/ 67 w 85"/>
                <a:gd name="T29" fmla="*/ 45 h 85"/>
                <a:gd name="T30" fmla="*/ 65 w 85"/>
                <a:gd name="T31" fmla="*/ 58 h 85"/>
                <a:gd name="T32" fmla="*/ 35 w 85"/>
                <a:gd name="T33" fmla="*/ 31 h 85"/>
                <a:gd name="T34" fmla="*/ 21 w 85"/>
                <a:gd name="T35" fmla="*/ 16 h 85"/>
                <a:gd name="T36" fmla="*/ 14 w 85"/>
                <a:gd name="T37" fmla="*/ 8 h 85"/>
                <a:gd name="T38" fmla="*/ 8 w 85"/>
                <a:gd name="T3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" h="85">
                  <a:moveTo>
                    <a:pt x="8" y="0"/>
                  </a:moveTo>
                  <a:cubicBezTo>
                    <a:pt x="11" y="1"/>
                    <a:pt x="14" y="3"/>
                    <a:pt x="17" y="4"/>
                  </a:cubicBezTo>
                  <a:cubicBezTo>
                    <a:pt x="20" y="6"/>
                    <a:pt x="23" y="8"/>
                    <a:pt x="26" y="10"/>
                  </a:cubicBezTo>
                  <a:cubicBezTo>
                    <a:pt x="32" y="13"/>
                    <a:pt x="38" y="17"/>
                    <a:pt x="43" y="21"/>
                  </a:cubicBezTo>
                  <a:cubicBezTo>
                    <a:pt x="54" y="29"/>
                    <a:pt x="65" y="37"/>
                    <a:pt x="75" y="46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74" y="59"/>
                    <a:pt x="74" y="59"/>
                    <a:pt x="74" y="59"/>
                  </a:cubicBezTo>
                  <a:cubicBezTo>
                    <a:pt x="62" y="65"/>
                    <a:pt x="50" y="70"/>
                    <a:pt x="38" y="74"/>
                  </a:cubicBezTo>
                  <a:cubicBezTo>
                    <a:pt x="32" y="76"/>
                    <a:pt x="25" y="78"/>
                    <a:pt x="19" y="80"/>
                  </a:cubicBezTo>
                  <a:cubicBezTo>
                    <a:pt x="16" y="81"/>
                    <a:pt x="13" y="82"/>
                    <a:pt x="10" y="83"/>
                  </a:cubicBezTo>
                  <a:cubicBezTo>
                    <a:pt x="7" y="84"/>
                    <a:pt x="3" y="84"/>
                    <a:pt x="0" y="85"/>
                  </a:cubicBezTo>
                  <a:cubicBezTo>
                    <a:pt x="3" y="83"/>
                    <a:pt x="5" y="81"/>
                    <a:pt x="8" y="79"/>
                  </a:cubicBezTo>
                  <a:cubicBezTo>
                    <a:pt x="11" y="77"/>
                    <a:pt x="13" y="75"/>
                    <a:pt x="16" y="73"/>
                  </a:cubicBezTo>
                  <a:cubicBezTo>
                    <a:pt x="21" y="70"/>
                    <a:pt x="27" y="66"/>
                    <a:pt x="32" y="63"/>
                  </a:cubicBezTo>
                  <a:cubicBezTo>
                    <a:pt x="44" y="56"/>
                    <a:pt x="55" y="50"/>
                    <a:pt x="67" y="45"/>
                  </a:cubicBezTo>
                  <a:cubicBezTo>
                    <a:pt x="65" y="58"/>
                    <a:pt x="65" y="58"/>
                    <a:pt x="65" y="58"/>
                  </a:cubicBezTo>
                  <a:cubicBezTo>
                    <a:pt x="55" y="49"/>
                    <a:pt x="45" y="40"/>
                    <a:pt x="35" y="31"/>
                  </a:cubicBezTo>
                  <a:cubicBezTo>
                    <a:pt x="30" y="26"/>
                    <a:pt x="26" y="21"/>
                    <a:pt x="21" y="16"/>
                  </a:cubicBezTo>
                  <a:cubicBezTo>
                    <a:pt x="19" y="13"/>
                    <a:pt x="17" y="10"/>
                    <a:pt x="14" y="8"/>
                  </a:cubicBezTo>
                  <a:cubicBezTo>
                    <a:pt x="12" y="5"/>
                    <a:pt x="10" y="2"/>
                    <a:pt x="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57" name="Freeform 52"/>
            <p:cNvSpPr>
              <a:spLocks/>
            </p:cNvSpPr>
            <p:nvPr/>
          </p:nvSpPr>
          <p:spPr bwMode="auto">
            <a:xfrm>
              <a:off x="9170988" y="1171575"/>
              <a:ext cx="319088" cy="322263"/>
            </a:xfrm>
            <a:custGeom>
              <a:avLst/>
              <a:gdLst>
                <a:gd name="T0" fmla="*/ 8 w 85"/>
                <a:gd name="T1" fmla="*/ 0 h 86"/>
                <a:gd name="T2" fmla="*/ 18 w 85"/>
                <a:gd name="T3" fmla="*/ 5 h 86"/>
                <a:gd name="T4" fmla="*/ 27 w 85"/>
                <a:gd name="T5" fmla="*/ 10 h 86"/>
                <a:gd name="T6" fmla="*/ 44 w 85"/>
                <a:gd name="T7" fmla="*/ 22 h 86"/>
                <a:gd name="T8" fmla="*/ 76 w 85"/>
                <a:gd name="T9" fmla="*/ 47 h 86"/>
                <a:gd name="T10" fmla="*/ 85 w 85"/>
                <a:gd name="T11" fmla="*/ 55 h 86"/>
                <a:gd name="T12" fmla="*/ 74 w 85"/>
                <a:gd name="T13" fmla="*/ 60 h 86"/>
                <a:gd name="T14" fmla="*/ 38 w 85"/>
                <a:gd name="T15" fmla="*/ 75 h 86"/>
                <a:gd name="T16" fmla="*/ 20 w 85"/>
                <a:gd name="T17" fmla="*/ 81 h 86"/>
                <a:gd name="T18" fmla="*/ 10 w 85"/>
                <a:gd name="T19" fmla="*/ 84 h 86"/>
                <a:gd name="T20" fmla="*/ 0 w 85"/>
                <a:gd name="T21" fmla="*/ 86 h 86"/>
                <a:gd name="T22" fmla="*/ 8 w 85"/>
                <a:gd name="T23" fmla="*/ 80 h 86"/>
                <a:gd name="T24" fmla="*/ 16 w 85"/>
                <a:gd name="T25" fmla="*/ 74 h 86"/>
                <a:gd name="T26" fmla="*/ 33 w 85"/>
                <a:gd name="T27" fmla="*/ 64 h 86"/>
                <a:gd name="T28" fmla="*/ 67 w 85"/>
                <a:gd name="T29" fmla="*/ 46 h 86"/>
                <a:gd name="T30" fmla="*/ 65 w 85"/>
                <a:gd name="T31" fmla="*/ 59 h 86"/>
                <a:gd name="T32" fmla="*/ 35 w 85"/>
                <a:gd name="T33" fmla="*/ 31 h 86"/>
                <a:gd name="T34" fmla="*/ 21 w 85"/>
                <a:gd name="T35" fmla="*/ 16 h 86"/>
                <a:gd name="T36" fmla="*/ 15 w 85"/>
                <a:gd name="T37" fmla="*/ 9 h 86"/>
                <a:gd name="T38" fmla="*/ 8 w 85"/>
                <a:gd name="T3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" h="86">
                  <a:moveTo>
                    <a:pt x="8" y="0"/>
                  </a:moveTo>
                  <a:cubicBezTo>
                    <a:pt x="12" y="2"/>
                    <a:pt x="15" y="3"/>
                    <a:pt x="18" y="5"/>
                  </a:cubicBezTo>
                  <a:cubicBezTo>
                    <a:pt x="21" y="7"/>
                    <a:pt x="24" y="9"/>
                    <a:pt x="27" y="10"/>
                  </a:cubicBezTo>
                  <a:cubicBezTo>
                    <a:pt x="32" y="14"/>
                    <a:pt x="38" y="18"/>
                    <a:pt x="44" y="22"/>
                  </a:cubicBezTo>
                  <a:cubicBezTo>
                    <a:pt x="55" y="30"/>
                    <a:pt x="65" y="38"/>
                    <a:pt x="76" y="47"/>
                  </a:cubicBezTo>
                  <a:cubicBezTo>
                    <a:pt x="85" y="55"/>
                    <a:pt x="85" y="55"/>
                    <a:pt x="85" y="55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62" y="65"/>
                    <a:pt x="50" y="70"/>
                    <a:pt x="38" y="75"/>
                  </a:cubicBezTo>
                  <a:cubicBezTo>
                    <a:pt x="32" y="77"/>
                    <a:pt x="26" y="79"/>
                    <a:pt x="20" y="81"/>
                  </a:cubicBezTo>
                  <a:cubicBezTo>
                    <a:pt x="16" y="82"/>
                    <a:pt x="13" y="83"/>
                    <a:pt x="10" y="84"/>
                  </a:cubicBezTo>
                  <a:cubicBezTo>
                    <a:pt x="7" y="84"/>
                    <a:pt x="4" y="85"/>
                    <a:pt x="0" y="86"/>
                  </a:cubicBezTo>
                  <a:cubicBezTo>
                    <a:pt x="3" y="84"/>
                    <a:pt x="6" y="82"/>
                    <a:pt x="8" y="80"/>
                  </a:cubicBezTo>
                  <a:cubicBezTo>
                    <a:pt x="11" y="78"/>
                    <a:pt x="14" y="76"/>
                    <a:pt x="16" y="74"/>
                  </a:cubicBezTo>
                  <a:cubicBezTo>
                    <a:pt x="22" y="70"/>
                    <a:pt x="27" y="67"/>
                    <a:pt x="33" y="64"/>
                  </a:cubicBezTo>
                  <a:cubicBezTo>
                    <a:pt x="44" y="57"/>
                    <a:pt x="55" y="51"/>
                    <a:pt x="67" y="46"/>
                  </a:cubicBezTo>
                  <a:cubicBezTo>
                    <a:pt x="65" y="59"/>
                    <a:pt x="65" y="59"/>
                    <a:pt x="65" y="59"/>
                  </a:cubicBezTo>
                  <a:cubicBezTo>
                    <a:pt x="55" y="50"/>
                    <a:pt x="45" y="41"/>
                    <a:pt x="35" y="31"/>
                  </a:cubicBezTo>
                  <a:cubicBezTo>
                    <a:pt x="31" y="27"/>
                    <a:pt x="26" y="22"/>
                    <a:pt x="21" y="16"/>
                  </a:cubicBezTo>
                  <a:cubicBezTo>
                    <a:pt x="19" y="14"/>
                    <a:pt x="17" y="11"/>
                    <a:pt x="15" y="9"/>
                  </a:cubicBezTo>
                  <a:cubicBezTo>
                    <a:pt x="13" y="6"/>
                    <a:pt x="10" y="3"/>
                    <a:pt x="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58" name="Freeform 53"/>
            <p:cNvSpPr>
              <a:spLocks/>
            </p:cNvSpPr>
            <p:nvPr/>
          </p:nvSpPr>
          <p:spPr bwMode="auto">
            <a:xfrm>
              <a:off x="9359900" y="1317625"/>
              <a:ext cx="1868488" cy="280988"/>
            </a:xfrm>
            <a:custGeom>
              <a:avLst/>
              <a:gdLst>
                <a:gd name="T0" fmla="*/ 0 w 1177"/>
                <a:gd name="T1" fmla="*/ 38 h 177"/>
                <a:gd name="T2" fmla="*/ 1172 w 1177"/>
                <a:gd name="T3" fmla="*/ 177 h 177"/>
                <a:gd name="T4" fmla="*/ 1177 w 1177"/>
                <a:gd name="T5" fmla="*/ 140 h 177"/>
                <a:gd name="T6" fmla="*/ 4 w 1177"/>
                <a:gd name="T7" fmla="*/ 0 h 177"/>
                <a:gd name="T8" fmla="*/ 0 w 1177"/>
                <a:gd name="T9" fmla="*/ 3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7" h="177">
                  <a:moveTo>
                    <a:pt x="0" y="38"/>
                  </a:moveTo>
                  <a:lnTo>
                    <a:pt x="1172" y="177"/>
                  </a:lnTo>
                  <a:lnTo>
                    <a:pt x="1177" y="140"/>
                  </a:lnTo>
                  <a:lnTo>
                    <a:pt x="4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59" name="Freeform 54"/>
            <p:cNvSpPr>
              <a:spLocks/>
            </p:cNvSpPr>
            <p:nvPr/>
          </p:nvSpPr>
          <p:spPr bwMode="auto">
            <a:xfrm>
              <a:off x="9359900" y="1317625"/>
              <a:ext cx="1868488" cy="280988"/>
            </a:xfrm>
            <a:custGeom>
              <a:avLst/>
              <a:gdLst>
                <a:gd name="T0" fmla="*/ 0 w 1177"/>
                <a:gd name="T1" fmla="*/ 38 h 177"/>
                <a:gd name="T2" fmla="*/ 1172 w 1177"/>
                <a:gd name="T3" fmla="*/ 177 h 177"/>
                <a:gd name="T4" fmla="*/ 1177 w 1177"/>
                <a:gd name="T5" fmla="*/ 140 h 177"/>
                <a:gd name="T6" fmla="*/ 4 w 1177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7" h="177">
                  <a:moveTo>
                    <a:pt x="0" y="38"/>
                  </a:moveTo>
                  <a:lnTo>
                    <a:pt x="1172" y="177"/>
                  </a:lnTo>
                  <a:lnTo>
                    <a:pt x="1177" y="140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0" name="Freeform 55"/>
            <p:cNvSpPr>
              <a:spLocks/>
            </p:cNvSpPr>
            <p:nvPr/>
          </p:nvSpPr>
          <p:spPr bwMode="auto">
            <a:xfrm>
              <a:off x="11172825" y="1438275"/>
              <a:ext cx="347663" cy="250825"/>
            </a:xfrm>
            <a:custGeom>
              <a:avLst/>
              <a:gdLst>
                <a:gd name="T0" fmla="*/ 16 w 219"/>
                <a:gd name="T1" fmla="*/ 0 h 158"/>
                <a:gd name="T2" fmla="*/ 219 w 219"/>
                <a:gd name="T3" fmla="*/ 106 h 158"/>
                <a:gd name="T4" fmla="*/ 0 w 219"/>
                <a:gd name="T5" fmla="*/ 158 h 158"/>
                <a:gd name="T6" fmla="*/ 16 w 219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158">
                  <a:moveTo>
                    <a:pt x="16" y="0"/>
                  </a:moveTo>
                  <a:lnTo>
                    <a:pt x="219" y="106"/>
                  </a:lnTo>
                  <a:lnTo>
                    <a:pt x="0" y="15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1" name="Freeform 56"/>
            <p:cNvSpPr>
              <a:spLocks/>
            </p:cNvSpPr>
            <p:nvPr/>
          </p:nvSpPr>
          <p:spPr bwMode="auto">
            <a:xfrm>
              <a:off x="11172825" y="1438275"/>
              <a:ext cx="347663" cy="250825"/>
            </a:xfrm>
            <a:custGeom>
              <a:avLst/>
              <a:gdLst>
                <a:gd name="T0" fmla="*/ 16 w 219"/>
                <a:gd name="T1" fmla="*/ 0 h 158"/>
                <a:gd name="T2" fmla="*/ 219 w 219"/>
                <a:gd name="T3" fmla="*/ 106 h 158"/>
                <a:gd name="T4" fmla="*/ 0 w 219"/>
                <a:gd name="T5" fmla="*/ 158 h 158"/>
                <a:gd name="T6" fmla="*/ 16 w 219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158">
                  <a:moveTo>
                    <a:pt x="16" y="0"/>
                  </a:moveTo>
                  <a:lnTo>
                    <a:pt x="219" y="106"/>
                  </a:lnTo>
                  <a:lnTo>
                    <a:pt x="0" y="158"/>
                  </a:lnTo>
                  <a:lnTo>
                    <a:pt x="1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2" name="Freeform 57"/>
            <p:cNvSpPr>
              <a:spLocks/>
            </p:cNvSpPr>
            <p:nvPr/>
          </p:nvSpPr>
          <p:spPr bwMode="auto">
            <a:xfrm>
              <a:off x="11198225" y="1430338"/>
              <a:ext cx="327025" cy="168275"/>
            </a:xfrm>
            <a:custGeom>
              <a:avLst/>
              <a:gdLst>
                <a:gd name="T0" fmla="*/ 3 w 206"/>
                <a:gd name="T1" fmla="*/ 0 h 106"/>
                <a:gd name="T2" fmla="*/ 0 w 206"/>
                <a:gd name="T3" fmla="*/ 5 h 106"/>
                <a:gd name="T4" fmla="*/ 199 w 206"/>
                <a:gd name="T5" fmla="*/ 106 h 106"/>
                <a:gd name="T6" fmla="*/ 206 w 206"/>
                <a:gd name="T7" fmla="*/ 106 h 106"/>
                <a:gd name="T8" fmla="*/ 3 w 206"/>
                <a:gd name="T9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106">
                  <a:moveTo>
                    <a:pt x="3" y="0"/>
                  </a:moveTo>
                  <a:lnTo>
                    <a:pt x="0" y="5"/>
                  </a:lnTo>
                  <a:lnTo>
                    <a:pt x="199" y="106"/>
                  </a:lnTo>
                  <a:lnTo>
                    <a:pt x="206" y="10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B3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3" name="Freeform 58"/>
            <p:cNvSpPr>
              <a:spLocks/>
            </p:cNvSpPr>
            <p:nvPr/>
          </p:nvSpPr>
          <p:spPr bwMode="auto">
            <a:xfrm>
              <a:off x="11198225" y="1430338"/>
              <a:ext cx="327025" cy="168275"/>
            </a:xfrm>
            <a:custGeom>
              <a:avLst/>
              <a:gdLst>
                <a:gd name="T0" fmla="*/ 3 w 206"/>
                <a:gd name="T1" fmla="*/ 0 h 106"/>
                <a:gd name="T2" fmla="*/ 0 w 206"/>
                <a:gd name="T3" fmla="*/ 5 h 106"/>
                <a:gd name="T4" fmla="*/ 199 w 206"/>
                <a:gd name="T5" fmla="*/ 106 h 106"/>
                <a:gd name="T6" fmla="*/ 206 w 206"/>
                <a:gd name="T7" fmla="*/ 106 h 106"/>
                <a:gd name="T8" fmla="*/ 3 w 206"/>
                <a:gd name="T9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106">
                  <a:moveTo>
                    <a:pt x="3" y="0"/>
                  </a:moveTo>
                  <a:lnTo>
                    <a:pt x="0" y="5"/>
                  </a:lnTo>
                  <a:lnTo>
                    <a:pt x="199" y="106"/>
                  </a:lnTo>
                  <a:lnTo>
                    <a:pt x="206" y="106"/>
                  </a:lnTo>
                  <a:lnTo>
                    <a:pt x="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4" name="Freeform 60"/>
            <p:cNvSpPr>
              <a:spLocks/>
            </p:cNvSpPr>
            <p:nvPr/>
          </p:nvSpPr>
          <p:spPr bwMode="auto">
            <a:xfrm>
              <a:off x="4584700" y="1201738"/>
              <a:ext cx="4387850" cy="1298575"/>
            </a:xfrm>
            <a:custGeom>
              <a:avLst/>
              <a:gdLst>
                <a:gd name="T0" fmla="*/ 842 w 1169"/>
                <a:gd name="T1" fmla="*/ 0 h 346"/>
                <a:gd name="T2" fmla="*/ 770 w 1169"/>
                <a:gd name="T3" fmla="*/ 2 h 346"/>
                <a:gd name="T4" fmla="*/ 656 w 1169"/>
                <a:gd name="T5" fmla="*/ 12 h 346"/>
                <a:gd name="T6" fmla="*/ 539 w 1169"/>
                <a:gd name="T7" fmla="*/ 32 h 346"/>
                <a:gd name="T8" fmla="*/ 424 w 1169"/>
                <a:gd name="T9" fmla="*/ 63 h 346"/>
                <a:gd name="T10" fmla="*/ 317 w 1169"/>
                <a:gd name="T11" fmla="*/ 105 h 346"/>
                <a:gd name="T12" fmla="*/ 222 w 1169"/>
                <a:gd name="T13" fmla="*/ 155 h 346"/>
                <a:gd name="T14" fmla="*/ 142 w 1169"/>
                <a:gd name="T15" fmla="*/ 209 h 346"/>
                <a:gd name="T16" fmla="*/ 80 w 1169"/>
                <a:gd name="T17" fmla="*/ 261 h 346"/>
                <a:gd name="T18" fmla="*/ 56 w 1169"/>
                <a:gd name="T19" fmla="*/ 285 h 346"/>
                <a:gd name="T20" fmla="*/ 36 w 1169"/>
                <a:gd name="T21" fmla="*/ 305 h 346"/>
                <a:gd name="T22" fmla="*/ 20 w 1169"/>
                <a:gd name="T23" fmla="*/ 323 h 346"/>
                <a:gd name="T24" fmla="*/ 9 w 1169"/>
                <a:gd name="T25" fmla="*/ 336 h 346"/>
                <a:gd name="T26" fmla="*/ 0 w 1169"/>
                <a:gd name="T27" fmla="*/ 346 h 346"/>
                <a:gd name="T28" fmla="*/ 10 w 1169"/>
                <a:gd name="T29" fmla="*/ 336 h 346"/>
                <a:gd name="T30" fmla="*/ 22 w 1169"/>
                <a:gd name="T31" fmla="*/ 324 h 346"/>
                <a:gd name="T32" fmla="*/ 38 w 1169"/>
                <a:gd name="T33" fmla="*/ 308 h 346"/>
                <a:gd name="T34" fmla="*/ 59 w 1169"/>
                <a:gd name="T35" fmla="*/ 288 h 346"/>
                <a:gd name="T36" fmla="*/ 84 w 1169"/>
                <a:gd name="T37" fmla="*/ 266 h 346"/>
                <a:gd name="T38" fmla="*/ 148 w 1169"/>
                <a:gd name="T39" fmla="*/ 217 h 346"/>
                <a:gd name="T40" fmla="*/ 228 w 1169"/>
                <a:gd name="T41" fmla="*/ 166 h 346"/>
                <a:gd name="T42" fmla="*/ 323 w 1169"/>
                <a:gd name="T43" fmla="*/ 118 h 346"/>
                <a:gd name="T44" fmla="*/ 429 w 1169"/>
                <a:gd name="T45" fmla="*/ 78 h 346"/>
                <a:gd name="T46" fmla="*/ 542 w 1169"/>
                <a:gd name="T47" fmla="*/ 47 h 346"/>
                <a:gd name="T48" fmla="*/ 658 w 1169"/>
                <a:gd name="T49" fmla="*/ 27 h 346"/>
                <a:gd name="T50" fmla="*/ 771 w 1169"/>
                <a:gd name="T51" fmla="*/ 16 h 346"/>
                <a:gd name="T52" fmla="*/ 877 w 1169"/>
                <a:gd name="T53" fmla="*/ 12 h 346"/>
                <a:gd name="T54" fmla="*/ 878 w 1169"/>
                <a:gd name="T55" fmla="*/ 12 h 346"/>
                <a:gd name="T56" fmla="*/ 973 w 1169"/>
                <a:gd name="T57" fmla="*/ 14 h 346"/>
                <a:gd name="T58" fmla="*/ 1115 w 1169"/>
                <a:gd name="T59" fmla="*/ 27 h 346"/>
                <a:gd name="T60" fmla="*/ 1155 w 1169"/>
                <a:gd name="T61" fmla="*/ 33 h 346"/>
                <a:gd name="T62" fmla="*/ 1169 w 1169"/>
                <a:gd name="T63" fmla="*/ 35 h 346"/>
                <a:gd name="T64" fmla="*/ 1155 w 1169"/>
                <a:gd name="T65" fmla="*/ 32 h 346"/>
                <a:gd name="T66" fmla="*/ 1116 w 1169"/>
                <a:gd name="T67" fmla="*/ 24 h 346"/>
                <a:gd name="T68" fmla="*/ 1054 w 1169"/>
                <a:gd name="T69" fmla="*/ 14 h 346"/>
                <a:gd name="T70" fmla="*/ 973 w 1169"/>
                <a:gd name="T71" fmla="*/ 5 h 346"/>
                <a:gd name="T72" fmla="*/ 877 w 1169"/>
                <a:gd name="T73" fmla="*/ 0 h 346"/>
                <a:gd name="T74" fmla="*/ 842 w 1169"/>
                <a:gd name="T75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69" h="346">
                  <a:moveTo>
                    <a:pt x="842" y="0"/>
                  </a:moveTo>
                  <a:cubicBezTo>
                    <a:pt x="819" y="0"/>
                    <a:pt x="795" y="0"/>
                    <a:pt x="770" y="2"/>
                  </a:cubicBezTo>
                  <a:cubicBezTo>
                    <a:pt x="733" y="3"/>
                    <a:pt x="695" y="7"/>
                    <a:pt x="656" y="12"/>
                  </a:cubicBezTo>
                  <a:cubicBezTo>
                    <a:pt x="617" y="16"/>
                    <a:pt x="578" y="23"/>
                    <a:pt x="539" y="32"/>
                  </a:cubicBezTo>
                  <a:cubicBezTo>
                    <a:pt x="500" y="40"/>
                    <a:pt x="462" y="51"/>
                    <a:pt x="424" y="63"/>
                  </a:cubicBezTo>
                  <a:cubicBezTo>
                    <a:pt x="387" y="75"/>
                    <a:pt x="351" y="90"/>
                    <a:pt x="317" y="105"/>
                  </a:cubicBezTo>
                  <a:cubicBezTo>
                    <a:pt x="283" y="121"/>
                    <a:pt x="251" y="138"/>
                    <a:pt x="222" y="155"/>
                  </a:cubicBezTo>
                  <a:cubicBezTo>
                    <a:pt x="193" y="173"/>
                    <a:pt x="166" y="191"/>
                    <a:pt x="142" y="209"/>
                  </a:cubicBezTo>
                  <a:cubicBezTo>
                    <a:pt x="119" y="227"/>
                    <a:pt x="98" y="245"/>
                    <a:pt x="80" y="261"/>
                  </a:cubicBezTo>
                  <a:cubicBezTo>
                    <a:pt x="71" y="270"/>
                    <a:pt x="63" y="277"/>
                    <a:pt x="56" y="285"/>
                  </a:cubicBezTo>
                  <a:cubicBezTo>
                    <a:pt x="49" y="292"/>
                    <a:pt x="42" y="299"/>
                    <a:pt x="36" y="305"/>
                  </a:cubicBezTo>
                  <a:cubicBezTo>
                    <a:pt x="30" y="312"/>
                    <a:pt x="25" y="318"/>
                    <a:pt x="20" y="323"/>
                  </a:cubicBezTo>
                  <a:cubicBezTo>
                    <a:pt x="16" y="328"/>
                    <a:pt x="12" y="332"/>
                    <a:pt x="9" y="336"/>
                  </a:cubicBezTo>
                  <a:cubicBezTo>
                    <a:pt x="3" y="343"/>
                    <a:pt x="0" y="346"/>
                    <a:pt x="0" y="346"/>
                  </a:cubicBezTo>
                  <a:cubicBezTo>
                    <a:pt x="0" y="346"/>
                    <a:pt x="3" y="343"/>
                    <a:pt x="10" y="336"/>
                  </a:cubicBezTo>
                  <a:cubicBezTo>
                    <a:pt x="13" y="333"/>
                    <a:pt x="17" y="329"/>
                    <a:pt x="22" y="324"/>
                  </a:cubicBezTo>
                  <a:cubicBezTo>
                    <a:pt x="26" y="319"/>
                    <a:pt x="32" y="314"/>
                    <a:pt x="38" y="308"/>
                  </a:cubicBezTo>
                  <a:cubicBezTo>
                    <a:pt x="44" y="302"/>
                    <a:pt x="51" y="295"/>
                    <a:pt x="59" y="288"/>
                  </a:cubicBezTo>
                  <a:cubicBezTo>
                    <a:pt x="66" y="281"/>
                    <a:pt x="75" y="274"/>
                    <a:pt x="84" y="266"/>
                  </a:cubicBezTo>
                  <a:cubicBezTo>
                    <a:pt x="103" y="251"/>
                    <a:pt x="124" y="234"/>
                    <a:pt x="148" y="217"/>
                  </a:cubicBezTo>
                  <a:cubicBezTo>
                    <a:pt x="172" y="200"/>
                    <a:pt x="199" y="182"/>
                    <a:pt x="228" y="166"/>
                  </a:cubicBezTo>
                  <a:cubicBezTo>
                    <a:pt x="258" y="149"/>
                    <a:pt x="289" y="133"/>
                    <a:pt x="323" y="118"/>
                  </a:cubicBezTo>
                  <a:cubicBezTo>
                    <a:pt x="357" y="103"/>
                    <a:pt x="392" y="90"/>
                    <a:pt x="429" y="78"/>
                  </a:cubicBezTo>
                  <a:cubicBezTo>
                    <a:pt x="466" y="66"/>
                    <a:pt x="504" y="56"/>
                    <a:pt x="542" y="47"/>
                  </a:cubicBezTo>
                  <a:cubicBezTo>
                    <a:pt x="581" y="39"/>
                    <a:pt x="619" y="32"/>
                    <a:pt x="658" y="27"/>
                  </a:cubicBezTo>
                  <a:cubicBezTo>
                    <a:pt x="696" y="22"/>
                    <a:pt x="734" y="18"/>
                    <a:pt x="771" y="16"/>
                  </a:cubicBezTo>
                  <a:cubicBezTo>
                    <a:pt x="808" y="13"/>
                    <a:pt x="843" y="12"/>
                    <a:pt x="877" y="12"/>
                  </a:cubicBezTo>
                  <a:cubicBezTo>
                    <a:pt x="878" y="12"/>
                    <a:pt x="878" y="12"/>
                    <a:pt x="878" y="12"/>
                  </a:cubicBezTo>
                  <a:cubicBezTo>
                    <a:pt x="912" y="12"/>
                    <a:pt x="943" y="13"/>
                    <a:pt x="973" y="14"/>
                  </a:cubicBezTo>
                  <a:cubicBezTo>
                    <a:pt x="1032" y="17"/>
                    <a:pt x="1081" y="22"/>
                    <a:pt x="1115" y="27"/>
                  </a:cubicBezTo>
                  <a:cubicBezTo>
                    <a:pt x="1132" y="29"/>
                    <a:pt x="1146" y="31"/>
                    <a:pt x="1155" y="33"/>
                  </a:cubicBezTo>
                  <a:cubicBezTo>
                    <a:pt x="1164" y="34"/>
                    <a:pt x="1169" y="35"/>
                    <a:pt x="1169" y="35"/>
                  </a:cubicBezTo>
                  <a:cubicBezTo>
                    <a:pt x="1169" y="35"/>
                    <a:pt x="1164" y="34"/>
                    <a:pt x="1155" y="32"/>
                  </a:cubicBezTo>
                  <a:cubicBezTo>
                    <a:pt x="1146" y="30"/>
                    <a:pt x="1133" y="27"/>
                    <a:pt x="1116" y="24"/>
                  </a:cubicBezTo>
                  <a:cubicBezTo>
                    <a:pt x="1099" y="21"/>
                    <a:pt x="1078" y="17"/>
                    <a:pt x="1054" y="14"/>
                  </a:cubicBezTo>
                  <a:cubicBezTo>
                    <a:pt x="1030" y="11"/>
                    <a:pt x="1003" y="8"/>
                    <a:pt x="973" y="5"/>
                  </a:cubicBezTo>
                  <a:cubicBezTo>
                    <a:pt x="944" y="3"/>
                    <a:pt x="911" y="1"/>
                    <a:pt x="877" y="0"/>
                  </a:cubicBezTo>
                  <a:cubicBezTo>
                    <a:pt x="866" y="0"/>
                    <a:pt x="854" y="0"/>
                    <a:pt x="842" y="0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665" name="Group 664"/>
          <p:cNvGrpSpPr/>
          <p:nvPr/>
        </p:nvGrpSpPr>
        <p:grpSpPr>
          <a:xfrm>
            <a:off x="600787" y="2364159"/>
            <a:ext cx="5811185" cy="4185964"/>
            <a:chOff x="6074442" y="1583617"/>
            <a:chExt cx="5811185" cy="4185964"/>
          </a:xfrm>
        </p:grpSpPr>
        <p:grpSp>
          <p:nvGrpSpPr>
            <p:cNvPr id="666" name="Group 665"/>
            <p:cNvGrpSpPr/>
            <p:nvPr/>
          </p:nvGrpSpPr>
          <p:grpSpPr>
            <a:xfrm>
              <a:off x="6074442" y="1583617"/>
              <a:ext cx="890463" cy="903343"/>
              <a:chOff x="923523" y="4574850"/>
              <a:chExt cx="890463" cy="903342"/>
            </a:xfrm>
          </p:grpSpPr>
          <p:sp>
            <p:nvSpPr>
              <p:cNvPr id="684" name="Oval 683"/>
              <p:cNvSpPr/>
              <p:nvPr/>
            </p:nvSpPr>
            <p:spPr>
              <a:xfrm>
                <a:off x="923523" y="4600608"/>
                <a:ext cx="877584" cy="87758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685" name="Oval 684"/>
              <p:cNvSpPr/>
              <p:nvPr/>
            </p:nvSpPr>
            <p:spPr>
              <a:xfrm>
                <a:off x="936402" y="4574850"/>
                <a:ext cx="877584" cy="877584"/>
              </a:xfrm>
              <a:prstGeom prst="ellipse">
                <a:avLst/>
              </a:prstGeom>
              <a:no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bg1"/>
                    </a:solidFill>
                    <a:latin typeface="+mj-lt"/>
                  </a:rPr>
                  <a:t>1</a:t>
                </a:r>
                <a:endParaRPr lang="en-US" sz="32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667" name="Group 666"/>
            <p:cNvGrpSpPr/>
            <p:nvPr/>
          </p:nvGrpSpPr>
          <p:grpSpPr>
            <a:xfrm>
              <a:off x="6098718" y="2640651"/>
              <a:ext cx="890463" cy="903343"/>
              <a:chOff x="923523" y="4574850"/>
              <a:chExt cx="890463" cy="903342"/>
            </a:xfrm>
          </p:grpSpPr>
          <p:sp>
            <p:nvSpPr>
              <p:cNvPr id="682" name="Oval 681"/>
              <p:cNvSpPr/>
              <p:nvPr/>
            </p:nvSpPr>
            <p:spPr>
              <a:xfrm>
                <a:off x="923523" y="4600608"/>
                <a:ext cx="877584" cy="87758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683" name="Oval 682"/>
              <p:cNvSpPr/>
              <p:nvPr/>
            </p:nvSpPr>
            <p:spPr>
              <a:xfrm>
                <a:off x="936402" y="4574850"/>
                <a:ext cx="877584" cy="877584"/>
              </a:xfrm>
              <a:prstGeom prst="ellipse">
                <a:avLst/>
              </a:prstGeom>
              <a:no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bg1"/>
                    </a:solidFill>
                    <a:latin typeface="+mj-lt"/>
                  </a:rPr>
                  <a:t>2</a:t>
                </a:r>
                <a:endParaRPr lang="en-US" sz="32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668" name="Content Placeholder 2"/>
            <p:cNvSpPr txBox="1">
              <a:spLocks/>
            </p:cNvSpPr>
            <p:nvPr/>
          </p:nvSpPr>
          <p:spPr>
            <a:xfrm>
              <a:off x="7156116" y="1596495"/>
              <a:ext cx="4716632" cy="90334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4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b="1" dirty="0" smtClean="0">
                  <a:latin typeface="+mj-lt"/>
                </a:rPr>
                <a:t>Heading</a:t>
              </a:r>
              <a:r>
                <a:rPr lang="en-US" b="1" dirty="0">
                  <a:latin typeface="+mj-lt"/>
                </a:rPr>
                <a:t/>
              </a:r>
              <a:br>
                <a:rPr lang="en-US" b="1" dirty="0">
                  <a:latin typeface="+mj-lt"/>
                </a:rPr>
              </a:br>
              <a:r>
                <a:rPr lang="en-US" sz="1100" dirty="0">
                  <a:latin typeface="+mj-lt"/>
                </a:rPr>
                <a:t>Lorem ipsum dolor sit amet, consectetur adipiscing elit. Curabitur elementum posuere pretium. Quisque nibh dolor, dignissim ac dignissim ut, luctus ac urna. Aliquam aliquet non massa quis tincidunt.</a:t>
              </a:r>
            </a:p>
          </p:txBody>
        </p:sp>
        <p:sp>
          <p:nvSpPr>
            <p:cNvPr id="669" name="Content Placeholder 2"/>
            <p:cNvSpPr txBox="1">
              <a:spLocks/>
            </p:cNvSpPr>
            <p:nvPr/>
          </p:nvSpPr>
          <p:spPr>
            <a:xfrm>
              <a:off x="7156116" y="2666410"/>
              <a:ext cx="4716632" cy="90334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4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b="1" dirty="0">
                  <a:latin typeface="+mj-lt"/>
                </a:rPr>
                <a:t>Heading</a:t>
              </a:r>
              <a:r>
                <a:rPr lang="en-US" b="1" dirty="0">
                  <a:latin typeface="+mj-lt"/>
                </a:rPr>
                <a:t/>
              </a:r>
              <a:br>
                <a:rPr lang="en-US" b="1" dirty="0">
                  <a:latin typeface="+mj-lt"/>
                </a:rPr>
              </a:br>
              <a:r>
                <a:rPr lang="en-US" sz="1100" dirty="0" err="1">
                  <a:latin typeface="+mj-lt"/>
                </a:rPr>
                <a:t>Lorem</a:t>
              </a:r>
              <a:r>
                <a:rPr lang="en-US" sz="1100" dirty="0">
                  <a:latin typeface="+mj-lt"/>
                </a:rPr>
                <a:t> ipsum dolor sit amet, consectetur adipiscing elit. Curabitur elementum posuere pretium. Quisque nibh dolor, dignissim ac dignissim ut, luctus ac urna. Aliquam aliquet non massa quis tincidunt.</a:t>
              </a:r>
            </a:p>
          </p:txBody>
        </p:sp>
        <p:sp>
          <p:nvSpPr>
            <p:cNvPr id="670" name="Content Placeholder 2"/>
            <p:cNvSpPr txBox="1">
              <a:spLocks/>
            </p:cNvSpPr>
            <p:nvPr/>
          </p:nvSpPr>
          <p:spPr>
            <a:xfrm>
              <a:off x="7156116" y="3749626"/>
              <a:ext cx="4716632" cy="90334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4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b="1" dirty="0">
                  <a:latin typeface="+mj-lt"/>
                </a:rPr>
                <a:t>Heading</a:t>
              </a:r>
              <a:r>
                <a:rPr lang="en-US" b="1" dirty="0">
                  <a:latin typeface="+mj-lt"/>
                </a:rPr>
                <a:t/>
              </a:r>
              <a:br>
                <a:rPr lang="en-US" b="1" dirty="0">
                  <a:latin typeface="+mj-lt"/>
                </a:rPr>
              </a:br>
              <a:r>
                <a:rPr lang="en-US" sz="1100" dirty="0">
                  <a:latin typeface="+mj-lt"/>
                </a:rPr>
                <a:t>Lorem ipsum dolor sit amet, consectetur adipiscing elit. Curabitur elementum posuere pretium. Quisque nibh dolor, dignissim ac dignissim ut, luctus ac urna. Aliquam aliquet non massa quis tincidunt.</a:t>
              </a:r>
            </a:p>
          </p:txBody>
        </p:sp>
        <p:grpSp>
          <p:nvGrpSpPr>
            <p:cNvPr id="671" name="Group 670"/>
            <p:cNvGrpSpPr/>
            <p:nvPr/>
          </p:nvGrpSpPr>
          <p:grpSpPr>
            <a:xfrm>
              <a:off x="6127766" y="3703038"/>
              <a:ext cx="890463" cy="903342"/>
              <a:chOff x="5185401" y="4853098"/>
              <a:chExt cx="890463" cy="903342"/>
            </a:xfrm>
          </p:grpSpPr>
          <p:grpSp>
            <p:nvGrpSpPr>
              <p:cNvPr id="678" name="Group 677"/>
              <p:cNvGrpSpPr/>
              <p:nvPr/>
            </p:nvGrpSpPr>
            <p:grpSpPr>
              <a:xfrm>
                <a:off x="5185401" y="4853098"/>
                <a:ext cx="890463" cy="903342"/>
                <a:chOff x="923523" y="4574850"/>
                <a:chExt cx="890463" cy="903342"/>
              </a:xfrm>
            </p:grpSpPr>
            <p:sp>
              <p:nvSpPr>
                <p:cNvPr id="680" name="Oval 679"/>
                <p:cNvSpPr/>
                <p:nvPr/>
              </p:nvSpPr>
              <p:spPr>
                <a:xfrm>
                  <a:off x="923523" y="4600608"/>
                  <a:ext cx="877584" cy="87758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4">
                        <a:shade val="30000"/>
                        <a:satMod val="115000"/>
                      </a:schemeClr>
                    </a:gs>
                    <a:gs pos="50000">
                      <a:schemeClr val="accent4"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681" name="Oval 680"/>
                <p:cNvSpPr/>
                <p:nvPr/>
              </p:nvSpPr>
              <p:spPr>
                <a:xfrm>
                  <a:off x="936402" y="4574850"/>
                  <a:ext cx="877584" cy="877584"/>
                </a:xfrm>
                <a:prstGeom prst="ellipse">
                  <a:avLst/>
                </a:prstGeom>
                <a:noFill/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 dirty="0">
                    <a:solidFill>
                      <a:schemeClr val="bg1"/>
                    </a:solidFill>
                    <a:latin typeface="+mj-lt"/>
                  </a:endParaRPr>
                </a:p>
              </p:txBody>
            </p:sp>
          </p:grpSp>
          <p:sp>
            <p:nvSpPr>
              <p:cNvPr id="679" name="Rectangle 5"/>
              <p:cNvSpPr>
                <a:spLocks noChangeArrowheads="1"/>
              </p:cNvSpPr>
              <p:nvPr/>
            </p:nvSpPr>
            <p:spPr bwMode="auto">
              <a:xfrm>
                <a:off x="5251604" y="5022797"/>
                <a:ext cx="81138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solidFill>
                      <a:schemeClr val="bg1">
                        <a:lumMod val="95000"/>
                      </a:schemeClr>
                    </a:solidFill>
                    <a:latin typeface="+mj-lt"/>
                  </a:rPr>
                  <a:t>3</a:t>
                </a:r>
              </a:p>
            </p:txBody>
          </p:sp>
        </p:grpSp>
        <p:sp>
          <p:nvSpPr>
            <p:cNvPr id="672" name="Content Placeholder 2"/>
            <p:cNvSpPr txBox="1">
              <a:spLocks/>
            </p:cNvSpPr>
            <p:nvPr/>
          </p:nvSpPr>
          <p:spPr>
            <a:xfrm>
              <a:off x="7168995" y="4866238"/>
              <a:ext cx="4716632" cy="90334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4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0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050" kern="1200">
                  <a:solidFill>
                    <a:schemeClr val="bg1">
                      <a:lumMod val="6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b="1" dirty="0">
                  <a:latin typeface="+mj-lt"/>
                </a:rPr>
                <a:t>Heading</a:t>
              </a:r>
              <a:r>
                <a:rPr lang="en-US" b="1" dirty="0">
                  <a:latin typeface="+mj-lt"/>
                </a:rPr>
                <a:t/>
              </a:r>
              <a:br>
                <a:rPr lang="en-US" b="1" dirty="0">
                  <a:latin typeface="+mj-lt"/>
                </a:rPr>
              </a:br>
              <a:r>
                <a:rPr lang="en-US" sz="1100" dirty="0">
                  <a:latin typeface="+mj-lt"/>
                </a:rPr>
                <a:t>Lorem ipsum dolor sit amet, consectetur adipiscing elit. Curabitur elementum posuere pretium. Quisque nibh dolor, dignissim ac dignissim ut, luctus ac urna. Aliquam aliquet non massa quis tincidunt.</a:t>
              </a:r>
            </a:p>
          </p:txBody>
        </p:sp>
        <p:grpSp>
          <p:nvGrpSpPr>
            <p:cNvPr id="673" name="Group 672"/>
            <p:cNvGrpSpPr/>
            <p:nvPr/>
          </p:nvGrpSpPr>
          <p:grpSpPr>
            <a:xfrm>
              <a:off x="6140645" y="4819650"/>
              <a:ext cx="890463" cy="903342"/>
              <a:chOff x="5185401" y="4853098"/>
              <a:chExt cx="890463" cy="903342"/>
            </a:xfrm>
          </p:grpSpPr>
          <p:grpSp>
            <p:nvGrpSpPr>
              <p:cNvPr id="674" name="Group 673"/>
              <p:cNvGrpSpPr/>
              <p:nvPr/>
            </p:nvGrpSpPr>
            <p:grpSpPr>
              <a:xfrm>
                <a:off x="5185401" y="4853098"/>
                <a:ext cx="890463" cy="903342"/>
                <a:chOff x="923523" y="4574850"/>
                <a:chExt cx="890463" cy="903342"/>
              </a:xfrm>
            </p:grpSpPr>
            <p:sp>
              <p:nvSpPr>
                <p:cNvPr id="676" name="Oval 675"/>
                <p:cNvSpPr/>
                <p:nvPr/>
              </p:nvSpPr>
              <p:spPr>
                <a:xfrm>
                  <a:off x="923523" y="4600608"/>
                  <a:ext cx="877584" cy="87758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677" name="Oval 676"/>
                <p:cNvSpPr/>
                <p:nvPr/>
              </p:nvSpPr>
              <p:spPr>
                <a:xfrm>
                  <a:off x="936402" y="4574850"/>
                  <a:ext cx="877584" cy="877584"/>
                </a:xfrm>
                <a:prstGeom prst="ellipse">
                  <a:avLst/>
                </a:prstGeom>
                <a:noFill/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800" dirty="0">
                    <a:solidFill>
                      <a:schemeClr val="bg1"/>
                    </a:solidFill>
                    <a:latin typeface="+mj-lt"/>
                  </a:endParaRPr>
                </a:p>
              </p:txBody>
            </p:sp>
          </p:grpSp>
          <p:sp>
            <p:nvSpPr>
              <p:cNvPr id="675" name="Rectangle 5"/>
              <p:cNvSpPr>
                <a:spLocks noChangeArrowheads="1"/>
              </p:cNvSpPr>
              <p:nvPr/>
            </p:nvSpPr>
            <p:spPr bwMode="auto">
              <a:xfrm>
                <a:off x="5251604" y="5022797"/>
                <a:ext cx="81138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 smtClean="0">
                    <a:solidFill>
                      <a:schemeClr val="bg1">
                        <a:lumMod val="95000"/>
                      </a:schemeClr>
                    </a:solidFill>
                    <a:latin typeface="+mj-lt"/>
                  </a:rPr>
                  <a:t>4</a:t>
                </a:r>
                <a:endParaRPr lang="en-US" sz="3200" dirty="0">
                  <a:solidFill>
                    <a:schemeClr val="bg1">
                      <a:lumMod val="95000"/>
                    </a:schemeClr>
                  </a:solidFill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446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95954" y="1645705"/>
            <a:ext cx="7196045" cy="46069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325" name="Group 324"/>
          <p:cNvGrpSpPr/>
          <p:nvPr/>
        </p:nvGrpSpPr>
        <p:grpSpPr>
          <a:xfrm>
            <a:off x="-268568" y="-32563"/>
            <a:ext cx="12812244" cy="697119"/>
            <a:chOff x="-116540" y="4468112"/>
            <a:chExt cx="12812244" cy="697119"/>
          </a:xfrm>
          <a:solidFill>
            <a:schemeClr val="bg1">
              <a:lumMod val="95000"/>
              <a:alpha val="85000"/>
            </a:schemeClr>
          </a:solidFill>
        </p:grpSpPr>
        <p:grpSp>
          <p:nvGrpSpPr>
            <p:cNvPr id="326" name="Group 325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534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5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6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7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8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9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0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1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2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3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4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5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6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7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8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9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0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1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2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3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4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5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6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7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8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9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0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1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9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0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1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2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3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4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5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6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7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8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9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0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1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2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3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4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5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6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7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8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9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0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1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2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3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4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5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6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7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8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9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0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1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2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3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4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5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6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7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8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9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0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1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2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3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4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5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6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7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8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9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0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1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2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3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4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5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6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7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8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9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0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1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2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3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4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5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6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7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432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3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4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5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6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7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8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9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0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1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2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3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4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5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6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7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8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9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0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1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2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6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7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8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9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0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1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1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2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3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4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5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6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4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5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6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7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8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9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0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1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2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3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4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5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6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9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0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1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2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3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4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5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6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7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8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9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0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1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2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3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32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3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4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5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6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7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8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9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5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6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7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8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9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0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1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2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3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4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5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6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7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8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8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9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0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1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2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3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4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5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6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7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8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9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0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1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2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3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4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5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6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7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8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9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0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1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2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3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4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5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6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7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8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9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0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1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2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3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4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5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6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7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8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9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0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1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1376383" y="389144"/>
            <a:ext cx="360002" cy="465737"/>
            <a:chOff x="11376383" y="389144"/>
            <a:chExt cx="360002" cy="465737"/>
          </a:xfrm>
        </p:grpSpPr>
        <p:sp>
          <p:nvSpPr>
            <p:cNvPr id="638" name="Pentagon 637"/>
            <p:cNvSpPr/>
            <p:nvPr/>
          </p:nvSpPr>
          <p:spPr>
            <a:xfrm rot="5400000">
              <a:off x="11354268" y="411259"/>
              <a:ext cx="404231" cy="36000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cxnSp>
          <p:nvCxnSpPr>
            <p:cNvPr id="640" name="Straight Connector 639"/>
            <p:cNvCxnSpPr/>
            <p:nvPr/>
          </p:nvCxnSpPr>
          <p:spPr>
            <a:xfrm>
              <a:off x="11551582" y="726141"/>
              <a:ext cx="0" cy="128740"/>
            </a:xfrm>
            <a:prstGeom prst="line">
              <a:avLst/>
            </a:prstGeom>
            <a:ln>
              <a:solidFill>
                <a:schemeClr val="accent2"/>
              </a:solidFill>
              <a:headEnd type="none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9" name="TextBox 638"/>
          <p:cNvSpPr txBox="1"/>
          <p:nvPr/>
        </p:nvSpPr>
        <p:spPr>
          <a:xfrm>
            <a:off x="11290482" y="387557"/>
            <a:ext cx="55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A3A6F0B-54B9-480A-B6A0-72B31EEB8026}" type="slidenum">
              <a:rPr lang="en-US" sz="1200" smtClean="0">
                <a:solidFill>
                  <a:schemeClr val="bg1"/>
                </a:solidFill>
                <a:latin typeface="+mj-lt"/>
              </a:rPr>
              <a:t>4</a:t>
            </a:fld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20" name="Group 594"/>
          <p:cNvGrpSpPr>
            <a:grpSpLocks noChangeAspect="1"/>
          </p:cNvGrpSpPr>
          <p:nvPr/>
        </p:nvGrpSpPr>
        <p:grpSpPr bwMode="auto">
          <a:xfrm>
            <a:off x="-12608" y="1635181"/>
            <a:ext cx="5730875" cy="4617449"/>
            <a:chOff x="2033" y="709"/>
            <a:chExt cx="3610" cy="2902"/>
          </a:xfrm>
        </p:grpSpPr>
        <p:sp>
          <p:nvSpPr>
            <p:cNvPr id="321" name="Freeform 595"/>
            <p:cNvSpPr>
              <a:spLocks/>
            </p:cNvSpPr>
            <p:nvPr/>
          </p:nvSpPr>
          <p:spPr bwMode="auto">
            <a:xfrm>
              <a:off x="2033" y="709"/>
              <a:ext cx="3550" cy="2902"/>
            </a:xfrm>
            <a:custGeom>
              <a:avLst/>
              <a:gdLst>
                <a:gd name="T0" fmla="*/ 1342 w 1500"/>
                <a:gd name="T1" fmla="*/ 0 h 1225"/>
                <a:gd name="T2" fmla="*/ 0 w 1500"/>
                <a:gd name="T3" fmla="*/ 0 h 1225"/>
                <a:gd name="T4" fmla="*/ 0 w 1500"/>
                <a:gd name="T5" fmla="*/ 1224 h 1225"/>
                <a:gd name="T6" fmla="*/ 1343 w 1500"/>
                <a:gd name="T7" fmla="*/ 1225 h 1225"/>
                <a:gd name="T8" fmla="*/ 1500 w 1500"/>
                <a:gd name="T9" fmla="*/ 613 h 1225"/>
                <a:gd name="T10" fmla="*/ 1342 w 1500"/>
                <a:gd name="T11" fmla="*/ 0 h 1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0" h="1225">
                  <a:moveTo>
                    <a:pt x="134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24"/>
                    <a:pt x="0" y="1224"/>
                    <a:pt x="0" y="1224"/>
                  </a:cubicBezTo>
                  <a:cubicBezTo>
                    <a:pt x="1343" y="1225"/>
                    <a:pt x="1343" y="1225"/>
                    <a:pt x="1343" y="1225"/>
                  </a:cubicBezTo>
                  <a:cubicBezTo>
                    <a:pt x="1443" y="1053"/>
                    <a:pt x="1500" y="826"/>
                    <a:pt x="1500" y="613"/>
                  </a:cubicBezTo>
                  <a:cubicBezTo>
                    <a:pt x="1500" y="400"/>
                    <a:pt x="1442" y="200"/>
                    <a:pt x="13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3" name="Freeform 596"/>
            <p:cNvSpPr>
              <a:spLocks/>
            </p:cNvSpPr>
            <p:nvPr/>
          </p:nvSpPr>
          <p:spPr bwMode="auto">
            <a:xfrm>
              <a:off x="5188" y="709"/>
              <a:ext cx="455" cy="1234"/>
            </a:xfrm>
            <a:custGeom>
              <a:avLst/>
              <a:gdLst>
                <a:gd name="T0" fmla="*/ 167 w 192"/>
                <a:gd name="T1" fmla="*/ 0 h 521"/>
                <a:gd name="T2" fmla="*/ 0 w 192"/>
                <a:gd name="T3" fmla="*/ 0 h 521"/>
                <a:gd name="T4" fmla="*/ 0 w 192"/>
                <a:gd name="T5" fmla="*/ 0 h 521"/>
                <a:gd name="T6" fmla="*/ 5 w 192"/>
                <a:gd name="T7" fmla="*/ 0 h 521"/>
                <a:gd name="T8" fmla="*/ 68 w 192"/>
                <a:gd name="T9" fmla="*/ 141 h 521"/>
                <a:gd name="T10" fmla="*/ 110 w 192"/>
                <a:gd name="T11" fmla="*/ 262 h 521"/>
                <a:gd name="T12" fmla="*/ 111 w 192"/>
                <a:gd name="T13" fmla="*/ 264 h 521"/>
                <a:gd name="T14" fmla="*/ 112 w 192"/>
                <a:gd name="T15" fmla="*/ 269 h 521"/>
                <a:gd name="T16" fmla="*/ 159 w 192"/>
                <a:gd name="T17" fmla="*/ 521 h 521"/>
                <a:gd name="T18" fmla="*/ 189 w 192"/>
                <a:gd name="T19" fmla="*/ 290 h 521"/>
                <a:gd name="T20" fmla="*/ 167 w 192"/>
                <a:gd name="T21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2" h="521">
                  <a:moveTo>
                    <a:pt x="16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8" y="47"/>
                    <a:pt x="49" y="94"/>
                    <a:pt x="68" y="141"/>
                  </a:cubicBezTo>
                  <a:cubicBezTo>
                    <a:pt x="84" y="180"/>
                    <a:pt x="98" y="221"/>
                    <a:pt x="110" y="262"/>
                  </a:cubicBezTo>
                  <a:cubicBezTo>
                    <a:pt x="111" y="263"/>
                    <a:pt x="111" y="264"/>
                    <a:pt x="111" y="264"/>
                  </a:cubicBezTo>
                  <a:cubicBezTo>
                    <a:pt x="112" y="266"/>
                    <a:pt x="112" y="267"/>
                    <a:pt x="112" y="269"/>
                  </a:cubicBezTo>
                  <a:cubicBezTo>
                    <a:pt x="137" y="352"/>
                    <a:pt x="153" y="435"/>
                    <a:pt x="159" y="521"/>
                  </a:cubicBezTo>
                  <a:cubicBezTo>
                    <a:pt x="177" y="447"/>
                    <a:pt x="187" y="369"/>
                    <a:pt x="189" y="290"/>
                  </a:cubicBezTo>
                  <a:cubicBezTo>
                    <a:pt x="192" y="200"/>
                    <a:pt x="184" y="84"/>
                    <a:pt x="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324" name="Rectangle 323"/>
          <p:cNvSpPr/>
          <p:nvPr/>
        </p:nvSpPr>
        <p:spPr>
          <a:xfrm>
            <a:off x="543612" y="2479381"/>
            <a:ext cx="4408141" cy="1822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51"/>
              </a:lnSpc>
              <a:spcAft>
                <a:spcPts val="1500"/>
              </a:spcAft>
            </a:pP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Lorem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ipsum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dolor sit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consectetur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elit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. Nam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viverra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euismod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odio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gravida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pellentesque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urna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varius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vitae.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Sed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dui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lorem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in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et,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interdum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nec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metus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.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Mauris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ultricies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justo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eu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convallis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placerat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felis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enim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ornare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nisi, vitae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mattis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nulla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ante id dui.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Ut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lectus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purus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commodo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et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tincidunt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vel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interdum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sed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lectus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.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Vestibulum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tempor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nisi id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elementu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sadips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ipsums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dolores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uns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fugiats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gravida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nam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elit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vols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nulla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dolores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untras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sitsers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641" name="TextBox 640"/>
          <p:cNvSpPr txBox="1"/>
          <p:nvPr/>
        </p:nvSpPr>
        <p:spPr>
          <a:xfrm>
            <a:off x="555070" y="2187842"/>
            <a:ext cx="1743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bg1"/>
                </a:solidFill>
                <a:latin typeface="+mj-lt"/>
              </a:rPr>
              <a:t>Project Planning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42" name="TextBox 641"/>
          <p:cNvSpPr txBox="1"/>
          <p:nvPr/>
        </p:nvSpPr>
        <p:spPr>
          <a:xfrm>
            <a:off x="507956" y="4529528"/>
            <a:ext cx="1343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 smtClean="0">
                <a:solidFill>
                  <a:schemeClr val="bg1"/>
                </a:solidFill>
                <a:latin typeface="+mj-lt"/>
              </a:rPr>
              <a:t>58%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43" name="Rectangle 642"/>
          <p:cNvSpPr>
            <a:spLocks/>
          </p:cNvSpPr>
          <p:nvPr/>
        </p:nvSpPr>
        <p:spPr bwMode="auto">
          <a:xfrm>
            <a:off x="1947281" y="4422654"/>
            <a:ext cx="2519736" cy="1229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1200" b="1" smtClean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Maecenas </a:t>
            </a:r>
            <a:r>
              <a:rPr lang="en-US" sz="1200" b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faucibus mollis interdum. Cum sociis natoque penatibus et magnis dis parturient montes, nascetur ridiculus mus. </a:t>
            </a:r>
          </a:p>
        </p:txBody>
      </p:sp>
      <p:sp>
        <p:nvSpPr>
          <p:cNvPr id="644" name="TextBox 643"/>
          <p:cNvSpPr txBox="1"/>
          <p:nvPr/>
        </p:nvSpPr>
        <p:spPr>
          <a:xfrm>
            <a:off x="218188" y="387557"/>
            <a:ext cx="10135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HEADING</a:t>
            </a:r>
            <a:endParaRPr lang="en-US" sz="72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8011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3077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1" grpId="0"/>
      <p:bldP spid="6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" name="Group 324"/>
          <p:cNvGrpSpPr/>
          <p:nvPr/>
        </p:nvGrpSpPr>
        <p:grpSpPr>
          <a:xfrm>
            <a:off x="-268568" y="-32563"/>
            <a:ext cx="12812244" cy="697119"/>
            <a:chOff x="-116540" y="4468112"/>
            <a:chExt cx="12812244" cy="697119"/>
          </a:xfrm>
          <a:solidFill>
            <a:schemeClr val="bg1">
              <a:lumMod val="95000"/>
              <a:alpha val="85000"/>
            </a:schemeClr>
          </a:solidFill>
        </p:grpSpPr>
        <p:grpSp>
          <p:nvGrpSpPr>
            <p:cNvPr id="326" name="Group 325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534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5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6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7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8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9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0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1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2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3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4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5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6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7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8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9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0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1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2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3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4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5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6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7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8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9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0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1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9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0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1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2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3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4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5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6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7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8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9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0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1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2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3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4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5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6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7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8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9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0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1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2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3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4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5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6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7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8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9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0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1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2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3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4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5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6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7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8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9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0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1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2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3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4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5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6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7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8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9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0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1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2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3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4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5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6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7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8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9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0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1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2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3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4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5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6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7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432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3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4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5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6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7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8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9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0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1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2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3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4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5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6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7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8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9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0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1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2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6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7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8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9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0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1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1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2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3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4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5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6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4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5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6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7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8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9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0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1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2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3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4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5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6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9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0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1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2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3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4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5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6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7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8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9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0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1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2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3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32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3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4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5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6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7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8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9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5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6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7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8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9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0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1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2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3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4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5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6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7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8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8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9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0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1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2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3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4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5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6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7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8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9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0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1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2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3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4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5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6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7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8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9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0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1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2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3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4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5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6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7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8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9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0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1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2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3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4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5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6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7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8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9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0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1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1376383" y="389144"/>
            <a:ext cx="360002" cy="465737"/>
            <a:chOff x="11376383" y="389144"/>
            <a:chExt cx="360002" cy="465737"/>
          </a:xfrm>
        </p:grpSpPr>
        <p:sp>
          <p:nvSpPr>
            <p:cNvPr id="638" name="Pentagon 637"/>
            <p:cNvSpPr/>
            <p:nvPr/>
          </p:nvSpPr>
          <p:spPr>
            <a:xfrm rot="5400000">
              <a:off x="11354268" y="411259"/>
              <a:ext cx="404231" cy="36000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cxnSp>
          <p:nvCxnSpPr>
            <p:cNvPr id="640" name="Straight Connector 639"/>
            <p:cNvCxnSpPr/>
            <p:nvPr/>
          </p:nvCxnSpPr>
          <p:spPr>
            <a:xfrm>
              <a:off x="11551582" y="726141"/>
              <a:ext cx="0" cy="128740"/>
            </a:xfrm>
            <a:prstGeom prst="line">
              <a:avLst/>
            </a:prstGeom>
            <a:ln>
              <a:solidFill>
                <a:schemeClr val="accent2"/>
              </a:solidFill>
              <a:headEnd type="none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9" name="TextBox 638"/>
          <p:cNvSpPr txBox="1"/>
          <p:nvPr/>
        </p:nvSpPr>
        <p:spPr>
          <a:xfrm>
            <a:off x="11290482" y="387557"/>
            <a:ext cx="55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A3A6F0B-54B9-480A-B6A0-72B31EEB8026}" type="slidenum">
              <a:rPr lang="en-US" sz="1200" smtClean="0">
                <a:solidFill>
                  <a:schemeClr val="bg1"/>
                </a:solidFill>
                <a:latin typeface="+mj-lt"/>
              </a:rPr>
              <a:t>5</a:t>
            </a:fld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0" name="Rectangle 319"/>
          <p:cNvSpPr/>
          <p:nvPr/>
        </p:nvSpPr>
        <p:spPr>
          <a:xfrm flipH="1">
            <a:off x="0" y="1645705"/>
            <a:ext cx="8077293" cy="46069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321" name="Group 320"/>
          <p:cNvGrpSpPr/>
          <p:nvPr/>
        </p:nvGrpSpPr>
        <p:grpSpPr>
          <a:xfrm>
            <a:off x="5239030" y="1631212"/>
            <a:ext cx="6950821" cy="4621418"/>
            <a:chOff x="7629617" y="977339"/>
            <a:chExt cx="3127375" cy="3851276"/>
          </a:xfrm>
        </p:grpSpPr>
        <p:sp>
          <p:nvSpPr>
            <p:cNvPr id="323" name="Freeform 9"/>
            <p:cNvSpPr>
              <a:spLocks/>
            </p:cNvSpPr>
            <p:nvPr/>
          </p:nvSpPr>
          <p:spPr bwMode="auto">
            <a:xfrm>
              <a:off x="7678924" y="977340"/>
              <a:ext cx="1733550" cy="3851275"/>
            </a:xfrm>
            <a:custGeom>
              <a:avLst/>
              <a:gdLst>
                <a:gd name="T0" fmla="*/ 459 w 459"/>
                <a:gd name="T1" fmla="*/ 0 h 1024"/>
                <a:gd name="T2" fmla="*/ 218 w 459"/>
                <a:gd name="T3" fmla="*/ 0 h 1024"/>
                <a:gd name="T4" fmla="*/ 0 w 459"/>
                <a:gd name="T5" fmla="*/ 1024 h 1024"/>
                <a:gd name="T6" fmla="*/ 376 w 459"/>
                <a:gd name="T7" fmla="*/ 1024 h 1024"/>
                <a:gd name="T8" fmla="*/ 459 w 459"/>
                <a:gd name="T9" fmla="*/ 0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9" h="1024">
                  <a:moveTo>
                    <a:pt x="459" y="0"/>
                  </a:moveTo>
                  <a:cubicBezTo>
                    <a:pt x="218" y="0"/>
                    <a:pt x="218" y="0"/>
                    <a:pt x="218" y="0"/>
                  </a:cubicBezTo>
                  <a:cubicBezTo>
                    <a:pt x="218" y="0"/>
                    <a:pt x="304" y="549"/>
                    <a:pt x="0" y="1024"/>
                  </a:cubicBezTo>
                  <a:cubicBezTo>
                    <a:pt x="376" y="1024"/>
                    <a:pt x="376" y="1024"/>
                    <a:pt x="376" y="1024"/>
                  </a:cubicBezTo>
                  <a:cubicBezTo>
                    <a:pt x="459" y="0"/>
                    <a:pt x="459" y="0"/>
                    <a:pt x="459" y="0"/>
                  </a:cubicBezTo>
                </a:path>
              </a:pathLst>
            </a:custGeom>
            <a:solidFill>
              <a:schemeClr val="accent4">
                <a:alpha val="79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24" name="Freeform 5"/>
            <p:cNvSpPr>
              <a:spLocks/>
            </p:cNvSpPr>
            <p:nvPr/>
          </p:nvSpPr>
          <p:spPr bwMode="auto">
            <a:xfrm>
              <a:off x="7629617" y="977339"/>
              <a:ext cx="3127375" cy="3851275"/>
            </a:xfrm>
            <a:custGeom>
              <a:avLst/>
              <a:gdLst>
                <a:gd name="T0" fmla="*/ 0 w 831"/>
                <a:gd name="T1" fmla="*/ 1024 h 1024"/>
                <a:gd name="T2" fmla="*/ 322 w 831"/>
                <a:gd name="T3" fmla="*/ 0 h 1024"/>
                <a:gd name="T4" fmla="*/ 831 w 831"/>
                <a:gd name="T5" fmla="*/ 0 h 1024"/>
                <a:gd name="T6" fmla="*/ 831 w 831"/>
                <a:gd name="T7" fmla="*/ 1024 h 1024"/>
                <a:gd name="T8" fmla="*/ 0 w 831"/>
                <a:gd name="T9" fmla="*/ 1024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1" h="1024">
                  <a:moveTo>
                    <a:pt x="0" y="1024"/>
                  </a:moveTo>
                  <a:cubicBezTo>
                    <a:pt x="385" y="666"/>
                    <a:pt x="322" y="0"/>
                    <a:pt x="322" y="0"/>
                  </a:cubicBezTo>
                  <a:cubicBezTo>
                    <a:pt x="831" y="0"/>
                    <a:pt x="831" y="0"/>
                    <a:pt x="831" y="0"/>
                  </a:cubicBezTo>
                  <a:cubicBezTo>
                    <a:pt x="831" y="1024"/>
                    <a:pt x="831" y="1024"/>
                    <a:pt x="831" y="1024"/>
                  </a:cubicBezTo>
                  <a:lnTo>
                    <a:pt x="0" y="10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641" name="Group 640"/>
          <p:cNvGrpSpPr/>
          <p:nvPr/>
        </p:nvGrpSpPr>
        <p:grpSpPr>
          <a:xfrm>
            <a:off x="8227913" y="2053800"/>
            <a:ext cx="3729975" cy="1831797"/>
            <a:chOff x="1055510" y="2058914"/>
            <a:chExt cx="3729975" cy="1831797"/>
          </a:xfrm>
        </p:grpSpPr>
        <p:sp>
          <p:nvSpPr>
            <p:cNvPr id="642" name="Oval 641"/>
            <p:cNvSpPr/>
            <p:nvPr/>
          </p:nvSpPr>
          <p:spPr>
            <a:xfrm>
              <a:off x="1055511" y="2058914"/>
              <a:ext cx="487711" cy="558338"/>
            </a:xfrm>
            <a:prstGeom prst="ellipse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+mj-lt"/>
                </a:rPr>
                <a:t>1</a:t>
              </a:r>
              <a:endParaRPr lang="en-US" sz="36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43" name="Oval 642"/>
            <p:cNvSpPr/>
            <p:nvPr/>
          </p:nvSpPr>
          <p:spPr>
            <a:xfrm>
              <a:off x="1055510" y="3055784"/>
              <a:ext cx="487711" cy="558338"/>
            </a:xfrm>
            <a:prstGeom prst="ellipse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+mj-lt"/>
                </a:rPr>
                <a:t>2</a:t>
              </a:r>
              <a:endParaRPr lang="en-US" sz="3600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644" name="Group 643"/>
            <p:cNvGrpSpPr/>
            <p:nvPr/>
          </p:nvGrpSpPr>
          <p:grpSpPr>
            <a:xfrm>
              <a:off x="1728310" y="2068401"/>
              <a:ext cx="2650279" cy="816466"/>
              <a:chOff x="1728310" y="2119917"/>
              <a:chExt cx="2650279" cy="816466"/>
            </a:xfrm>
          </p:grpSpPr>
          <p:sp>
            <p:nvSpPr>
              <p:cNvPr id="648" name="Rectangle 1436"/>
              <p:cNvSpPr>
                <a:spLocks noChangeArrowheads="1"/>
              </p:cNvSpPr>
              <p:nvPr/>
            </p:nvSpPr>
            <p:spPr bwMode="auto">
              <a:xfrm>
                <a:off x="1827659" y="2119917"/>
                <a:ext cx="1231106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id-ID" sz="1600" b="1" smtClean="0">
                    <a:solidFill>
                      <a:schemeClr val="bg1"/>
                    </a:solidFill>
                    <a:latin typeface="+mj-lt"/>
                    <a:cs typeface="Arial" pitchFamily="34" charset="0"/>
                  </a:rPr>
                  <a:t>Sharing Media</a:t>
                </a:r>
                <a:endParaRPr lang="en-US" sz="1600" b="1" dirty="0">
                  <a:solidFill>
                    <a:schemeClr val="bg1"/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649" name="Content Placeholder 2"/>
              <p:cNvSpPr txBox="1">
                <a:spLocks/>
              </p:cNvSpPr>
              <p:nvPr/>
            </p:nvSpPr>
            <p:spPr>
              <a:xfrm>
                <a:off x="1728310" y="2329935"/>
                <a:ext cx="2650279" cy="606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100" dirty="0">
                    <a:solidFill>
                      <a:schemeClr val="bg1"/>
                    </a:solidFill>
                    <a:latin typeface="+mj-lt"/>
                  </a:rPr>
                  <a:t>Lorem ipsum dolor sit amet, consectetur adipiscing elit. Sed imperdiet tincidunt velit laoreet facilisis</a:t>
                </a:r>
                <a:r>
                  <a:rPr lang="en-US" sz="1100">
                    <a:solidFill>
                      <a:schemeClr val="bg1"/>
                    </a:solidFill>
                    <a:latin typeface="+mj-lt"/>
                  </a:rPr>
                  <a:t>. </a:t>
                </a:r>
                <a:endParaRPr lang="en-US" sz="11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645" name="Group 644"/>
            <p:cNvGrpSpPr/>
            <p:nvPr/>
          </p:nvGrpSpPr>
          <p:grpSpPr>
            <a:xfrm>
              <a:off x="1760014" y="3074245"/>
              <a:ext cx="3025471" cy="816466"/>
              <a:chOff x="1728310" y="2119917"/>
              <a:chExt cx="3025471" cy="816466"/>
            </a:xfrm>
          </p:grpSpPr>
          <p:sp>
            <p:nvSpPr>
              <p:cNvPr id="646" name="Rectangle 1436"/>
              <p:cNvSpPr>
                <a:spLocks noChangeArrowheads="1"/>
              </p:cNvSpPr>
              <p:nvPr/>
            </p:nvSpPr>
            <p:spPr bwMode="auto">
              <a:xfrm>
                <a:off x="1827659" y="2119917"/>
                <a:ext cx="1581523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id-ID" sz="1600" b="1" smtClean="0">
                    <a:solidFill>
                      <a:schemeClr val="bg1"/>
                    </a:solidFill>
                    <a:latin typeface="+mj-lt"/>
                    <a:cs typeface="Arial" pitchFamily="34" charset="0"/>
                  </a:rPr>
                  <a:t>Infographic Design</a:t>
                </a:r>
                <a:endParaRPr lang="en-US" sz="1600" b="1" dirty="0">
                  <a:solidFill>
                    <a:schemeClr val="bg1"/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647" name="Content Placeholder 2"/>
              <p:cNvSpPr txBox="1">
                <a:spLocks/>
              </p:cNvSpPr>
              <p:nvPr/>
            </p:nvSpPr>
            <p:spPr>
              <a:xfrm>
                <a:off x="1728310" y="2329935"/>
                <a:ext cx="3025471" cy="606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100" dirty="0">
                    <a:solidFill>
                      <a:schemeClr val="bg1"/>
                    </a:solidFill>
                    <a:latin typeface="+mj-lt"/>
                  </a:rPr>
                  <a:t>Lorem ipsum dolor sit amet, consectetur adipiscing elit. Sed imperdiet tincidunt velit laoreet facilisis</a:t>
                </a:r>
                <a:r>
                  <a:rPr lang="en-US" sz="1100">
                    <a:solidFill>
                      <a:schemeClr val="bg1"/>
                    </a:solidFill>
                    <a:latin typeface="+mj-lt"/>
                  </a:rPr>
                  <a:t>. </a:t>
                </a:r>
                <a:endParaRPr lang="en-US" sz="11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grpSp>
        <p:nvGrpSpPr>
          <p:cNvPr id="650" name="Group 649"/>
          <p:cNvGrpSpPr/>
          <p:nvPr/>
        </p:nvGrpSpPr>
        <p:grpSpPr>
          <a:xfrm>
            <a:off x="8227913" y="4016823"/>
            <a:ext cx="3729975" cy="1872138"/>
            <a:chOff x="1055510" y="2018573"/>
            <a:chExt cx="3729975" cy="1872138"/>
          </a:xfrm>
        </p:grpSpPr>
        <p:sp>
          <p:nvSpPr>
            <p:cNvPr id="651" name="Oval 650"/>
            <p:cNvSpPr/>
            <p:nvPr/>
          </p:nvSpPr>
          <p:spPr>
            <a:xfrm>
              <a:off x="1055511" y="2018573"/>
              <a:ext cx="487711" cy="558338"/>
            </a:xfrm>
            <a:prstGeom prst="ellipse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+mj-lt"/>
                </a:rPr>
                <a:t>3</a:t>
              </a:r>
              <a:endParaRPr lang="en-US" sz="36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52" name="Oval 651"/>
            <p:cNvSpPr/>
            <p:nvPr/>
          </p:nvSpPr>
          <p:spPr>
            <a:xfrm>
              <a:off x="1055510" y="3015443"/>
              <a:ext cx="487711" cy="558338"/>
            </a:xfrm>
            <a:prstGeom prst="ellipse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  <a:latin typeface="+mj-lt"/>
                </a:rPr>
                <a:t>4</a:t>
              </a:r>
              <a:endParaRPr lang="en-US" sz="3600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653" name="Group 652"/>
            <p:cNvGrpSpPr/>
            <p:nvPr/>
          </p:nvGrpSpPr>
          <p:grpSpPr>
            <a:xfrm>
              <a:off x="1728310" y="2068401"/>
              <a:ext cx="2650279" cy="816466"/>
              <a:chOff x="1728310" y="2119917"/>
              <a:chExt cx="2650279" cy="816466"/>
            </a:xfrm>
          </p:grpSpPr>
          <p:sp>
            <p:nvSpPr>
              <p:cNvPr id="657" name="Rectangle 1436"/>
              <p:cNvSpPr>
                <a:spLocks noChangeArrowheads="1"/>
              </p:cNvSpPr>
              <p:nvPr/>
            </p:nvSpPr>
            <p:spPr bwMode="auto">
              <a:xfrm>
                <a:off x="1827659" y="2119917"/>
                <a:ext cx="1410643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id-ID" sz="1600" b="1" smtClean="0">
                    <a:solidFill>
                      <a:schemeClr val="bg1"/>
                    </a:solidFill>
                    <a:latin typeface="+mj-lt"/>
                    <a:cs typeface="Arial" pitchFamily="34" charset="0"/>
                  </a:rPr>
                  <a:t>Connection User</a:t>
                </a:r>
                <a:endParaRPr lang="en-US" sz="1600" b="1" dirty="0">
                  <a:solidFill>
                    <a:schemeClr val="bg1"/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658" name="Content Placeholder 2"/>
              <p:cNvSpPr txBox="1">
                <a:spLocks/>
              </p:cNvSpPr>
              <p:nvPr/>
            </p:nvSpPr>
            <p:spPr>
              <a:xfrm>
                <a:off x="1728310" y="2329935"/>
                <a:ext cx="2650279" cy="606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100" dirty="0">
                    <a:solidFill>
                      <a:schemeClr val="bg1"/>
                    </a:solidFill>
                    <a:latin typeface="+mj-lt"/>
                  </a:rPr>
                  <a:t>Lorem ipsum dolor sit amet, consectetur adipiscing elit. Sed imperdiet tincidunt velit laoreet facilisis</a:t>
                </a:r>
                <a:r>
                  <a:rPr lang="en-US" sz="1100">
                    <a:solidFill>
                      <a:schemeClr val="bg1"/>
                    </a:solidFill>
                    <a:latin typeface="+mj-lt"/>
                  </a:rPr>
                  <a:t>. </a:t>
                </a:r>
                <a:endParaRPr lang="en-US" sz="11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grpSp>
          <p:nvGrpSpPr>
            <p:cNvPr id="654" name="Group 653"/>
            <p:cNvGrpSpPr/>
            <p:nvPr/>
          </p:nvGrpSpPr>
          <p:grpSpPr>
            <a:xfrm>
              <a:off x="1760014" y="3074245"/>
              <a:ext cx="3025471" cy="816466"/>
              <a:chOff x="1728310" y="2119917"/>
              <a:chExt cx="3025471" cy="816466"/>
            </a:xfrm>
          </p:grpSpPr>
          <p:sp>
            <p:nvSpPr>
              <p:cNvPr id="655" name="Rectangle 1436"/>
              <p:cNvSpPr>
                <a:spLocks noChangeArrowheads="1"/>
              </p:cNvSpPr>
              <p:nvPr/>
            </p:nvSpPr>
            <p:spPr bwMode="auto">
              <a:xfrm>
                <a:off x="1827659" y="2119917"/>
                <a:ext cx="1349024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id-ID" sz="1600" b="1" smtClean="0">
                    <a:solidFill>
                      <a:schemeClr val="bg1"/>
                    </a:solidFill>
                    <a:latin typeface="+mj-lt"/>
                    <a:cs typeface="Arial" pitchFamily="34" charset="0"/>
                  </a:rPr>
                  <a:t>Five Star Design</a:t>
                </a:r>
                <a:endParaRPr lang="en-US" sz="1600" b="1" dirty="0">
                  <a:solidFill>
                    <a:schemeClr val="bg1"/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656" name="Content Placeholder 2"/>
              <p:cNvSpPr txBox="1">
                <a:spLocks/>
              </p:cNvSpPr>
              <p:nvPr/>
            </p:nvSpPr>
            <p:spPr>
              <a:xfrm>
                <a:off x="1728310" y="2329935"/>
                <a:ext cx="3025471" cy="606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100" dirty="0">
                    <a:solidFill>
                      <a:schemeClr val="bg1"/>
                    </a:solidFill>
                    <a:latin typeface="+mj-lt"/>
                  </a:rPr>
                  <a:t>Lorem ipsum dolor sit amet, consectetur adipiscing elit. Sed imperdiet tincidunt velit laoreet facilisis</a:t>
                </a:r>
                <a:r>
                  <a:rPr lang="en-US" sz="1100">
                    <a:solidFill>
                      <a:schemeClr val="bg1"/>
                    </a:solidFill>
                    <a:latin typeface="+mj-lt"/>
                  </a:rPr>
                  <a:t>. </a:t>
                </a:r>
                <a:endParaRPr lang="en-US" sz="11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  <p:sp>
        <p:nvSpPr>
          <p:cNvPr id="659" name="TextBox 658"/>
          <p:cNvSpPr txBox="1"/>
          <p:nvPr/>
        </p:nvSpPr>
        <p:spPr>
          <a:xfrm>
            <a:off x="218188" y="387557"/>
            <a:ext cx="10135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HEADING</a:t>
            </a:r>
            <a:endParaRPr lang="en-US" sz="72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464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" name="Group 324"/>
          <p:cNvGrpSpPr/>
          <p:nvPr/>
        </p:nvGrpSpPr>
        <p:grpSpPr>
          <a:xfrm>
            <a:off x="-268568" y="-32563"/>
            <a:ext cx="12812244" cy="697119"/>
            <a:chOff x="-116540" y="4468112"/>
            <a:chExt cx="12812244" cy="697119"/>
          </a:xfrm>
          <a:solidFill>
            <a:schemeClr val="bg1">
              <a:lumMod val="95000"/>
              <a:alpha val="85000"/>
            </a:schemeClr>
          </a:solidFill>
        </p:grpSpPr>
        <p:grpSp>
          <p:nvGrpSpPr>
            <p:cNvPr id="326" name="Group 325"/>
            <p:cNvGrpSpPr/>
            <p:nvPr/>
          </p:nvGrpSpPr>
          <p:grpSpPr>
            <a:xfrm>
              <a:off x="4112933" y="4472081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534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5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6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7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8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9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0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1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2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3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4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5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6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7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8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49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0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1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2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3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4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5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6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7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8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9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0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1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2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3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4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5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6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7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8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9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0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1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2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3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4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5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6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7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8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79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0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1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2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3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4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5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6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7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8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89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0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1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2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3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4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5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6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7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8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9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0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1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2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3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4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5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6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7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8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9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0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1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2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3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4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5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6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7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8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9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0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1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2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3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4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5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6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7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8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29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0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1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2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3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4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5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6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37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8496766" y="4468112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432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3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4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5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6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7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8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9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0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1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2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3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4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5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6" name="Rectangle 23"/>
              <p:cNvSpPr>
                <a:spLocks noChangeArrowheads="1"/>
              </p:cNvSpPr>
              <p:nvPr/>
            </p:nvSpPr>
            <p:spPr bwMode="auto">
              <a:xfrm>
                <a:off x="47482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7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8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49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0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1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2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3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4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5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6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7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8" name="Rectangle 41"/>
              <p:cNvSpPr>
                <a:spLocks noChangeArrowheads="1"/>
              </p:cNvSpPr>
              <p:nvPr/>
            </p:nvSpPr>
            <p:spPr bwMode="auto">
              <a:xfrm>
                <a:off x="4157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59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0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1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2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3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4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5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6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7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8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9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0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1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2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3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4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5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6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7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8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79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0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1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2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3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4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5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6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7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8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89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0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1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2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3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4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5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6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7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8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99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0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1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2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3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4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5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6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7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8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09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0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1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2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3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4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5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6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9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0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1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2" name="Rectangle 136"/>
              <p:cNvSpPr>
                <a:spLocks noChangeArrowheads="1"/>
              </p:cNvSpPr>
              <p:nvPr/>
            </p:nvSpPr>
            <p:spPr bwMode="auto">
              <a:xfrm>
                <a:off x="1363663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3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4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5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6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7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8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29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0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1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2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33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-116540" y="4482605"/>
              <a:ext cx="4198938" cy="682626"/>
              <a:chOff x="1066800" y="2130425"/>
              <a:chExt cx="4198938" cy="682626"/>
            </a:xfrm>
            <a:grpFill/>
          </p:grpSpPr>
          <p:sp>
            <p:nvSpPr>
              <p:cNvPr id="329" name="Rectangle 5"/>
              <p:cNvSpPr>
                <a:spLocks noChangeArrowheads="1"/>
              </p:cNvSpPr>
              <p:nvPr/>
            </p:nvSpPr>
            <p:spPr bwMode="auto">
              <a:xfrm>
                <a:off x="51831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0" name="Rectangle 6"/>
              <p:cNvSpPr>
                <a:spLocks noChangeArrowheads="1"/>
              </p:cNvSpPr>
              <p:nvPr/>
            </p:nvSpPr>
            <p:spPr bwMode="auto">
              <a:xfrm>
                <a:off x="51879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1" name="Rectangle 7"/>
              <p:cNvSpPr>
                <a:spLocks noChangeArrowheads="1"/>
              </p:cNvSpPr>
              <p:nvPr/>
            </p:nvSpPr>
            <p:spPr bwMode="auto">
              <a:xfrm>
                <a:off x="51879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2" name="Rectangle 10"/>
              <p:cNvSpPr>
                <a:spLocks noChangeArrowheads="1"/>
              </p:cNvSpPr>
              <p:nvPr/>
            </p:nvSpPr>
            <p:spPr bwMode="auto">
              <a:xfrm>
                <a:off x="5033963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3" name="Rectangle 11"/>
              <p:cNvSpPr>
                <a:spLocks noChangeArrowheads="1"/>
              </p:cNvSpPr>
              <p:nvPr/>
            </p:nvSpPr>
            <p:spPr bwMode="auto">
              <a:xfrm>
                <a:off x="50371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4" name="Rectangle 12"/>
              <p:cNvSpPr>
                <a:spLocks noChangeArrowheads="1"/>
              </p:cNvSpPr>
              <p:nvPr/>
            </p:nvSpPr>
            <p:spPr bwMode="auto">
              <a:xfrm>
                <a:off x="50403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5" name="Rectangle 13"/>
              <p:cNvSpPr>
                <a:spLocks noChangeArrowheads="1"/>
              </p:cNvSpPr>
              <p:nvPr/>
            </p:nvSpPr>
            <p:spPr bwMode="auto">
              <a:xfrm>
                <a:off x="5040313" y="2278063"/>
                <a:ext cx="76200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6" name="Rectangle 14"/>
              <p:cNvSpPr>
                <a:spLocks noChangeArrowheads="1"/>
              </p:cNvSpPr>
              <p:nvPr/>
            </p:nvSpPr>
            <p:spPr bwMode="auto">
              <a:xfrm>
                <a:off x="50450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7" name="Rectangle 16"/>
              <p:cNvSpPr>
                <a:spLocks noChangeArrowheads="1"/>
              </p:cNvSpPr>
              <p:nvPr/>
            </p:nvSpPr>
            <p:spPr bwMode="auto">
              <a:xfrm>
                <a:off x="48863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8" name="Rectangle 17"/>
              <p:cNvSpPr>
                <a:spLocks noChangeArrowheads="1"/>
              </p:cNvSpPr>
              <p:nvPr/>
            </p:nvSpPr>
            <p:spPr bwMode="auto">
              <a:xfrm>
                <a:off x="489108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39" name="Rectangle 18"/>
              <p:cNvSpPr>
                <a:spLocks noChangeArrowheads="1"/>
              </p:cNvSpPr>
              <p:nvPr/>
            </p:nvSpPr>
            <p:spPr bwMode="auto">
              <a:xfrm>
                <a:off x="4894263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0" name="Rectangle 19"/>
              <p:cNvSpPr>
                <a:spLocks noChangeArrowheads="1"/>
              </p:cNvSpPr>
              <p:nvPr/>
            </p:nvSpPr>
            <p:spPr bwMode="auto">
              <a:xfrm>
                <a:off x="48942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1" name="Rectangle 20"/>
              <p:cNvSpPr>
                <a:spLocks noChangeArrowheads="1"/>
              </p:cNvSpPr>
              <p:nvPr/>
            </p:nvSpPr>
            <p:spPr bwMode="auto">
              <a:xfrm>
                <a:off x="48974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2" name="Rectangle 22"/>
              <p:cNvSpPr>
                <a:spLocks noChangeArrowheads="1"/>
              </p:cNvSpPr>
              <p:nvPr/>
            </p:nvSpPr>
            <p:spPr bwMode="auto">
              <a:xfrm>
                <a:off x="47434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3" name="Rectangle 26"/>
              <p:cNvSpPr>
                <a:spLocks noChangeArrowheads="1"/>
              </p:cNvSpPr>
              <p:nvPr/>
            </p:nvSpPr>
            <p:spPr bwMode="auto">
              <a:xfrm>
                <a:off x="4594225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4" name="Rectangle 27"/>
              <p:cNvSpPr>
                <a:spLocks noChangeArrowheads="1"/>
              </p:cNvSpPr>
              <p:nvPr/>
            </p:nvSpPr>
            <p:spPr bwMode="auto">
              <a:xfrm>
                <a:off x="45974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5" name="Rectangle 28"/>
              <p:cNvSpPr>
                <a:spLocks noChangeArrowheads="1"/>
              </p:cNvSpPr>
              <p:nvPr/>
            </p:nvSpPr>
            <p:spPr bwMode="auto">
              <a:xfrm>
                <a:off x="45974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6" name="Rectangle 29"/>
              <p:cNvSpPr>
                <a:spLocks noChangeArrowheads="1"/>
              </p:cNvSpPr>
              <p:nvPr/>
            </p:nvSpPr>
            <p:spPr bwMode="auto">
              <a:xfrm>
                <a:off x="46005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7" name="Rectangle 30"/>
              <p:cNvSpPr>
                <a:spLocks noChangeArrowheads="1"/>
              </p:cNvSpPr>
              <p:nvPr/>
            </p:nvSpPr>
            <p:spPr bwMode="auto">
              <a:xfrm>
                <a:off x="46053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8" name="Rectangle 32"/>
              <p:cNvSpPr>
                <a:spLocks noChangeArrowheads="1"/>
              </p:cNvSpPr>
              <p:nvPr/>
            </p:nvSpPr>
            <p:spPr bwMode="auto">
              <a:xfrm>
                <a:off x="4451350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49" name="Rectangle 33"/>
              <p:cNvSpPr>
                <a:spLocks noChangeArrowheads="1"/>
              </p:cNvSpPr>
              <p:nvPr/>
            </p:nvSpPr>
            <p:spPr bwMode="auto">
              <a:xfrm>
                <a:off x="44545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0" name="Rectangle 34"/>
              <p:cNvSpPr>
                <a:spLocks noChangeArrowheads="1"/>
              </p:cNvSpPr>
              <p:nvPr/>
            </p:nvSpPr>
            <p:spPr bwMode="auto">
              <a:xfrm>
                <a:off x="4457700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1" name="Rectangle 36"/>
              <p:cNvSpPr>
                <a:spLocks noChangeArrowheads="1"/>
              </p:cNvSpPr>
              <p:nvPr/>
            </p:nvSpPr>
            <p:spPr bwMode="auto">
              <a:xfrm>
                <a:off x="4300538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2" name="Rectangle 37"/>
              <p:cNvSpPr>
                <a:spLocks noChangeArrowheads="1"/>
              </p:cNvSpPr>
              <p:nvPr/>
            </p:nvSpPr>
            <p:spPr bwMode="auto">
              <a:xfrm>
                <a:off x="43037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3" name="Rectangle 38"/>
              <p:cNvSpPr>
                <a:spLocks noChangeArrowheads="1"/>
              </p:cNvSpPr>
              <p:nvPr/>
            </p:nvSpPr>
            <p:spPr bwMode="auto">
              <a:xfrm>
                <a:off x="4308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4" name="Rectangle 39"/>
              <p:cNvSpPr>
                <a:spLocks noChangeArrowheads="1"/>
              </p:cNvSpPr>
              <p:nvPr/>
            </p:nvSpPr>
            <p:spPr bwMode="auto">
              <a:xfrm>
                <a:off x="43084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5" name="Rectangle 43"/>
              <p:cNvSpPr>
                <a:spLocks noChangeArrowheads="1"/>
              </p:cNvSpPr>
              <p:nvPr/>
            </p:nvSpPr>
            <p:spPr bwMode="auto">
              <a:xfrm>
                <a:off x="41608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6" name="Rectangle 45"/>
              <p:cNvSpPr>
                <a:spLocks noChangeArrowheads="1"/>
              </p:cNvSpPr>
              <p:nvPr/>
            </p:nvSpPr>
            <p:spPr bwMode="auto">
              <a:xfrm>
                <a:off x="40068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7" name="Rectangle 46"/>
              <p:cNvSpPr>
                <a:spLocks noChangeArrowheads="1"/>
              </p:cNvSpPr>
              <p:nvPr/>
            </p:nvSpPr>
            <p:spPr bwMode="auto">
              <a:xfrm>
                <a:off x="400685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8" name="Rectangle 47"/>
              <p:cNvSpPr>
                <a:spLocks noChangeArrowheads="1"/>
              </p:cNvSpPr>
              <p:nvPr/>
            </p:nvSpPr>
            <p:spPr bwMode="auto">
              <a:xfrm>
                <a:off x="401161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59" name="Rectangle 48"/>
              <p:cNvSpPr>
                <a:spLocks noChangeArrowheads="1"/>
              </p:cNvSpPr>
              <p:nvPr/>
            </p:nvSpPr>
            <p:spPr bwMode="auto">
              <a:xfrm>
                <a:off x="4014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0" name="Rectangle 49"/>
              <p:cNvSpPr>
                <a:spLocks noChangeArrowheads="1"/>
              </p:cNvSpPr>
              <p:nvPr/>
            </p:nvSpPr>
            <p:spPr bwMode="auto">
              <a:xfrm>
                <a:off x="4014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1" name="Rectangle 51"/>
              <p:cNvSpPr>
                <a:spLocks noChangeArrowheads="1"/>
              </p:cNvSpPr>
              <p:nvPr/>
            </p:nvSpPr>
            <p:spPr bwMode="auto">
              <a:xfrm>
                <a:off x="3863975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2" name="Rectangle 52"/>
              <p:cNvSpPr>
                <a:spLocks noChangeArrowheads="1"/>
              </p:cNvSpPr>
              <p:nvPr/>
            </p:nvSpPr>
            <p:spPr bwMode="auto">
              <a:xfrm>
                <a:off x="3868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3" name="Rectangle 53"/>
              <p:cNvSpPr>
                <a:spLocks noChangeArrowheads="1"/>
              </p:cNvSpPr>
              <p:nvPr/>
            </p:nvSpPr>
            <p:spPr bwMode="auto">
              <a:xfrm>
                <a:off x="38687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4" name="Rectangle 55"/>
              <p:cNvSpPr>
                <a:spLocks noChangeArrowheads="1"/>
              </p:cNvSpPr>
              <p:nvPr/>
            </p:nvSpPr>
            <p:spPr bwMode="auto">
              <a:xfrm>
                <a:off x="3713163" y="2578100"/>
                <a:ext cx="84138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5" name="Rectangle 56"/>
              <p:cNvSpPr>
                <a:spLocks noChangeArrowheads="1"/>
              </p:cNvSpPr>
              <p:nvPr/>
            </p:nvSpPr>
            <p:spPr bwMode="auto">
              <a:xfrm>
                <a:off x="3717925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6" name="Rectangle 57"/>
              <p:cNvSpPr>
                <a:spLocks noChangeArrowheads="1"/>
              </p:cNvSpPr>
              <p:nvPr/>
            </p:nvSpPr>
            <p:spPr bwMode="auto">
              <a:xfrm>
                <a:off x="371792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7" name="Rectangle 60"/>
              <p:cNvSpPr>
                <a:spLocks noChangeArrowheads="1"/>
              </p:cNvSpPr>
              <p:nvPr/>
            </p:nvSpPr>
            <p:spPr bwMode="auto">
              <a:xfrm>
                <a:off x="3563938" y="2725738"/>
                <a:ext cx="90488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8" name="Rectangle 62"/>
              <p:cNvSpPr>
                <a:spLocks noChangeArrowheads="1"/>
              </p:cNvSpPr>
              <p:nvPr/>
            </p:nvSpPr>
            <p:spPr bwMode="auto">
              <a:xfrm>
                <a:off x="3571875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69" name="Rectangle 63"/>
              <p:cNvSpPr>
                <a:spLocks noChangeArrowheads="1"/>
              </p:cNvSpPr>
              <p:nvPr/>
            </p:nvSpPr>
            <p:spPr bwMode="auto">
              <a:xfrm>
                <a:off x="357505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0" name="Rectangle 65"/>
              <p:cNvSpPr>
                <a:spLocks noChangeArrowheads="1"/>
              </p:cNvSpPr>
              <p:nvPr/>
            </p:nvSpPr>
            <p:spPr bwMode="auto">
              <a:xfrm>
                <a:off x="34210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1" name="Rectangle 66"/>
              <p:cNvSpPr>
                <a:spLocks noChangeArrowheads="1"/>
              </p:cNvSpPr>
              <p:nvPr/>
            </p:nvSpPr>
            <p:spPr bwMode="auto">
              <a:xfrm>
                <a:off x="3424238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2" name="Rectangle 67"/>
              <p:cNvSpPr>
                <a:spLocks noChangeArrowheads="1"/>
              </p:cNvSpPr>
              <p:nvPr/>
            </p:nvSpPr>
            <p:spPr bwMode="auto">
              <a:xfrm>
                <a:off x="34242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3" name="Rectangle 68"/>
              <p:cNvSpPr>
                <a:spLocks noChangeArrowheads="1"/>
              </p:cNvSpPr>
              <p:nvPr/>
            </p:nvSpPr>
            <p:spPr bwMode="auto">
              <a:xfrm>
                <a:off x="3429000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4" name="Rectangle 70"/>
              <p:cNvSpPr>
                <a:spLocks noChangeArrowheads="1"/>
              </p:cNvSpPr>
              <p:nvPr/>
            </p:nvSpPr>
            <p:spPr bwMode="auto">
              <a:xfrm>
                <a:off x="327025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5" name="Rectangle 71"/>
              <p:cNvSpPr>
                <a:spLocks noChangeArrowheads="1"/>
              </p:cNvSpPr>
              <p:nvPr/>
            </p:nvSpPr>
            <p:spPr bwMode="auto">
              <a:xfrm>
                <a:off x="327342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6" name="Rectangle 72"/>
              <p:cNvSpPr>
                <a:spLocks noChangeArrowheads="1"/>
              </p:cNvSpPr>
              <p:nvPr/>
            </p:nvSpPr>
            <p:spPr bwMode="auto">
              <a:xfrm>
                <a:off x="32781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7" name="Rectangle 75"/>
              <p:cNvSpPr>
                <a:spLocks noChangeArrowheads="1"/>
              </p:cNvSpPr>
              <p:nvPr/>
            </p:nvSpPr>
            <p:spPr bwMode="auto">
              <a:xfrm>
                <a:off x="3127375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8" name="Rectangle 76"/>
              <p:cNvSpPr>
                <a:spLocks noChangeArrowheads="1"/>
              </p:cNvSpPr>
              <p:nvPr/>
            </p:nvSpPr>
            <p:spPr bwMode="auto">
              <a:xfrm>
                <a:off x="31305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79" name="Rectangle 77"/>
              <p:cNvSpPr>
                <a:spLocks noChangeArrowheads="1"/>
              </p:cNvSpPr>
              <p:nvPr/>
            </p:nvSpPr>
            <p:spPr bwMode="auto">
              <a:xfrm>
                <a:off x="31353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0" name="Rectangle 79"/>
              <p:cNvSpPr>
                <a:spLocks noChangeArrowheads="1"/>
              </p:cNvSpPr>
              <p:nvPr/>
            </p:nvSpPr>
            <p:spPr bwMode="auto">
              <a:xfrm>
                <a:off x="2976563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1" name="Rectangle 80"/>
              <p:cNvSpPr>
                <a:spLocks noChangeArrowheads="1"/>
              </p:cNvSpPr>
              <p:nvPr/>
            </p:nvSpPr>
            <p:spPr bwMode="auto">
              <a:xfrm>
                <a:off x="29813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2" name="Rectangle 81"/>
              <p:cNvSpPr>
                <a:spLocks noChangeArrowheads="1"/>
              </p:cNvSpPr>
              <p:nvPr/>
            </p:nvSpPr>
            <p:spPr bwMode="auto">
              <a:xfrm>
                <a:off x="2981325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3" name="Rectangle 82"/>
              <p:cNvSpPr>
                <a:spLocks noChangeArrowheads="1"/>
              </p:cNvSpPr>
              <p:nvPr/>
            </p:nvSpPr>
            <p:spPr bwMode="auto">
              <a:xfrm>
                <a:off x="298450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4" name="Rectangle 83"/>
              <p:cNvSpPr>
                <a:spLocks noChangeArrowheads="1"/>
              </p:cNvSpPr>
              <p:nvPr/>
            </p:nvSpPr>
            <p:spPr bwMode="auto">
              <a:xfrm>
                <a:off x="2987675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5" name="Rectangle 85"/>
              <p:cNvSpPr>
                <a:spLocks noChangeArrowheads="1"/>
              </p:cNvSpPr>
              <p:nvPr/>
            </p:nvSpPr>
            <p:spPr bwMode="auto">
              <a:xfrm>
                <a:off x="283051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6" name="Rectangle 86"/>
              <p:cNvSpPr>
                <a:spLocks noChangeArrowheads="1"/>
              </p:cNvSpPr>
              <p:nvPr/>
            </p:nvSpPr>
            <p:spPr bwMode="auto">
              <a:xfrm>
                <a:off x="2833688" y="2578100"/>
                <a:ext cx="79375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7" name="Rectangle 87"/>
              <p:cNvSpPr>
                <a:spLocks noChangeArrowheads="1"/>
              </p:cNvSpPr>
              <p:nvPr/>
            </p:nvSpPr>
            <p:spPr bwMode="auto">
              <a:xfrm>
                <a:off x="283368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8" name="Rectangle 88"/>
              <p:cNvSpPr>
                <a:spLocks noChangeArrowheads="1"/>
              </p:cNvSpPr>
              <p:nvPr/>
            </p:nvSpPr>
            <p:spPr bwMode="auto">
              <a:xfrm>
                <a:off x="2838450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89" name="Rectangle 89"/>
              <p:cNvSpPr>
                <a:spLocks noChangeArrowheads="1"/>
              </p:cNvSpPr>
              <p:nvPr/>
            </p:nvSpPr>
            <p:spPr bwMode="auto">
              <a:xfrm>
                <a:off x="2841625" y="2130425"/>
                <a:ext cx="63500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0" name="Rectangle 91"/>
              <p:cNvSpPr>
                <a:spLocks noChangeArrowheads="1"/>
              </p:cNvSpPr>
              <p:nvPr/>
            </p:nvSpPr>
            <p:spPr bwMode="auto">
              <a:xfrm>
                <a:off x="26844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1" name="Rectangle 92"/>
              <p:cNvSpPr>
                <a:spLocks noChangeArrowheads="1"/>
              </p:cNvSpPr>
              <p:nvPr/>
            </p:nvSpPr>
            <p:spPr bwMode="auto">
              <a:xfrm>
                <a:off x="2684463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2" name="Rectangle 93"/>
              <p:cNvSpPr>
                <a:spLocks noChangeArrowheads="1"/>
              </p:cNvSpPr>
              <p:nvPr/>
            </p:nvSpPr>
            <p:spPr bwMode="auto">
              <a:xfrm>
                <a:off x="2687638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3" name="Rectangle 94"/>
              <p:cNvSpPr>
                <a:spLocks noChangeArrowheads="1"/>
              </p:cNvSpPr>
              <p:nvPr/>
            </p:nvSpPr>
            <p:spPr bwMode="auto">
              <a:xfrm>
                <a:off x="26908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4" name="Rectangle 97"/>
              <p:cNvSpPr>
                <a:spLocks noChangeArrowheads="1"/>
              </p:cNvSpPr>
              <p:nvPr/>
            </p:nvSpPr>
            <p:spPr bwMode="auto">
              <a:xfrm>
                <a:off x="25415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5" name="Rectangle 99"/>
              <p:cNvSpPr>
                <a:spLocks noChangeArrowheads="1"/>
              </p:cNvSpPr>
              <p:nvPr/>
            </p:nvSpPr>
            <p:spPr bwMode="auto">
              <a:xfrm>
                <a:off x="2544763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6" name="Rectangle 101"/>
              <p:cNvSpPr>
                <a:spLocks noChangeArrowheads="1"/>
              </p:cNvSpPr>
              <p:nvPr/>
            </p:nvSpPr>
            <p:spPr bwMode="auto">
              <a:xfrm>
                <a:off x="239077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7" name="Rectangle 102"/>
              <p:cNvSpPr>
                <a:spLocks noChangeArrowheads="1"/>
              </p:cNvSpPr>
              <p:nvPr/>
            </p:nvSpPr>
            <p:spPr bwMode="auto">
              <a:xfrm>
                <a:off x="2393950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8" name="Rectangle 103"/>
              <p:cNvSpPr>
                <a:spLocks noChangeArrowheads="1"/>
              </p:cNvSpPr>
              <p:nvPr/>
            </p:nvSpPr>
            <p:spPr bwMode="auto">
              <a:xfrm>
                <a:off x="23987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399" name="Rectangle 104"/>
              <p:cNvSpPr>
                <a:spLocks noChangeArrowheads="1"/>
              </p:cNvSpPr>
              <p:nvPr/>
            </p:nvSpPr>
            <p:spPr bwMode="auto">
              <a:xfrm>
                <a:off x="2398713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0" name="Rectangle 106"/>
              <p:cNvSpPr>
                <a:spLocks noChangeArrowheads="1"/>
              </p:cNvSpPr>
              <p:nvPr/>
            </p:nvSpPr>
            <p:spPr bwMode="auto">
              <a:xfrm>
                <a:off x="2244725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1" name="Rectangle 107"/>
              <p:cNvSpPr>
                <a:spLocks noChangeArrowheads="1"/>
              </p:cNvSpPr>
              <p:nvPr/>
            </p:nvSpPr>
            <p:spPr bwMode="auto">
              <a:xfrm>
                <a:off x="224790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2" name="Rectangle 108"/>
              <p:cNvSpPr>
                <a:spLocks noChangeArrowheads="1"/>
              </p:cNvSpPr>
              <p:nvPr/>
            </p:nvSpPr>
            <p:spPr bwMode="auto">
              <a:xfrm>
                <a:off x="224790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3" name="Rectangle 111"/>
              <p:cNvSpPr>
                <a:spLocks noChangeArrowheads="1"/>
              </p:cNvSpPr>
              <p:nvPr/>
            </p:nvSpPr>
            <p:spPr bwMode="auto">
              <a:xfrm>
                <a:off x="2101850" y="2430463"/>
                <a:ext cx="74613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4" name="Rectangle 112"/>
              <p:cNvSpPr>
                <a:spLocks noChangeArrowheads="1"/>
              </p:cNvSpPr>
              <p:nvPr/>
            </p:nvSpPr>
            <p:spPr bwMode="auto">
              <a:xfrm>
                <a:off x="2101850" y="2278063"/>
                <a:ext cx="74613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5" name="Rectangle 115"/>
              <p:cNvSpPr>
                <a:spLocks noChangeArrowheads="1"/>
              </p:cNvSpPr>
              <p:nvPr/>
            </p:nvSpPr>
            <p:spPr bwMode="auto">
              <a:xfrm>
                <a:off x="1947863" y="2725738"/>
                <a:ext cx="857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6" name="Rectangle 116"/>
              <p:cNvSpPr>
                <a:spLocks noChangeArrowheads="1"/>
              </p:cNvSpPr>
              <p:nvPr/>
            </p:nvSpPr>
            <p:spPr bwMode="auto">
              <a:xfrm>
                <a:off x="19510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7" name="Rectangle 117"/>
              <p:cNvSpPr>
                <a:spLocks noChangeArrowheads="1"/>
              </p:cNvSpPr>
              <p:nvPr/>
            </p:nvSpPr>
            <p:spPr bwMode="auto">
              <a:xfrm>
                <a:off x="1954213" y="2430463"/>
                <a:ext cx="7620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8" name="Rectangle 118"/>
              <p:cNvSpPr>
                <a:spLocks noChangeArrowheads="1"/>
              </p:cNvSpPr>
              <p:nvPr/>
            </p:nvSpPr>
            <p:spPr bwMode="auto">
              <a:xfrm>
                <a:off x="1963271" y="2272553"/>
                <a:ext cx="62380" cy="7694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09" name="Rectangle 119"/>
              <p:cNvSpPr>
                <a:spLocks noChangeArrowheads="1"/>
              </p:cNvSpPr>
              <p:nvPr/>
            </p:nvSpPr>
            <p:spPr bwMode="auto">
              <a:xfrm>
                <a:off x="1958975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0" name="Rectangle 121"/>
              <p:cNvSpPr>
                <a:spLocks noChangeArrowheads="1"/>
              </p:cNvSpPr>
              <p:nvPr/>
            </p:nvSpPr>
            <p:spPr bwMode="auto">
              <a:xfrm>
                <a:off x="1800225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1" name="Rectangle 122"/>
              <p:cNvSpPr>
                <a:spLocks noChangeArrowheads="1"/>
              </p:cNvSpPr>
              <p:nvPr/>
            </p:nvSpPr>
            <p:spPr bwMode="auto">
              <a:xfrm>
                <a:off x="1804988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2" name="Rectangle 123"/>
              <p:cNvSpPr>
                <a:spLocks noChangeArrowheads="1"/>
              </p:cNvSpPr>
              <p:nvPr/>
            </p:nvSpPr>
            <p:spPr bwMode="auto">
              <a:xfrm>
                <a:off x="180816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3" name="Rectangle 124"/>
              <p:cNvSpPr>
                <a:spLocks noChangeArrowheads="1"/>
              </p:cNvSpPr>
              <p:nvPr/>
            </p:nvSpPr>
            <p:spPr bwMode="auto">
              <a:xfrm>
                <a:off x="18113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4" name="Rectangle 126"/>
              <p:cNvSpPr>
                <a:spLocks noChangeArrowheads="1"/>
              </p:cNvSpPr>
              <p:nvPr/>
            </p:nvSpPr>
            <p:spPr bwMode="auto">
              <a:xfrm>
                <a:off x="165735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5" name="Rectangle 127"/>
              <p:cNvSpPr>
                <a:spLocks noChangeArrowheads="1"/>
              </p:cNvSpPr>
              <p:nvPr/>
            </p:nvSpPr>
            <p:spPr bwMode="auto">
              <a:xfrm>
                <a:off x="1662113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6" name="Rectangle 130"/>
              <p:cNvSpPr>
                <a:spLocks noChangeArrowheads="1"/>
              </p:cNvSpPr>
              <p:nvPr/>
            </p:nvSpPr>
            <p:spPr bwMode="auto">
              <a:xfrm>
                <a:off x="15113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7" name="Rectangle 131"/>
              <p:cNvSpPr>
                <a:spLocks noChangeArrowheads="1"/>
              </p:cNvSpPr>
              <p:nvPr/>
            </p:nvSpPr>
            <p:spPr bwMode="auto">
              <a:xfrm>
                <a:off x="1511300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8" name="Rectangle 132"/>
              <p:cNvSpPr>
                <a:spLocks noChangeArrowheads="1"/>
              </p:cNvSpPr>
              <p:nvPr/>
            </p:nvSpPr>
            <p:spPr bwMode="auto">
              <a:xfrm>
                <a:off x="151447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19" name="Rectangle 133"/>
              <p:cNvSpPr>
                <a:spLocks noChangeArrowheads="1"/>
              </p:cNvSpPr>
              <p:nvPr/>
            </p:nvSpPr>
            <p:spPr bwMode="auto">
              <a:xfrm>
                <a:off x="1519238" y="2130425"/>
                <a:ext cx="66675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0" name="Rectangle 135"/>
              <p:cNvSpPr>
                <a:spLocks noChangeArrowheads="1"/>
              </p:cNvSpPr>
              <p:nvPr/>
            </p:nvSpPr>
            <p:spPr bwMode="auto">
              <a:xfrm>
                <a:off x="1360488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1" name="Rectangle 137"/>
              <p:cNvSpPr>
                <a:spLocks noChangeArrowheads="1"/>
              </p:cNvSpPr>
              <p:nvPr/>
            </p:nvSpPr>
            <p:spPr bwMode="auto">
              <a:xfrm>
                <a:off x="136366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2" name="Rectangle 138"/>
              <p:cNvSpPr>
                <a:spLocks noChangeArrowheads="1"/>
              </p:cNvSpPr>
              <p:nvPr/>
            </p:nvSpPr>
            <p:spPr bwMode="auto">
              <a:xfrm>
                <a:off x="1368425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3" name="Rectangle 141"/>
              <p:cNvSpPr>
                <a:spLocks noChangeArrowheads="1"/>
              </p:cNvSpPr>
              <p:nvPr/>
            </p:nvSpPr>
            <p:spPr bwMode="auto">
              <a:xfrm>
                <a:off x="1214438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4" name="Rectangle 142"/>
              <p:cNvSpPr>
                <a:spLocks noChangeArrowheads="1"/>
              </p:cNvSpPr>
              <p:nvPr/>
            </p:nvSpPr>
            <p:spPr bwMode="auto">
              <a:xfrm>
                <a:off x="1217613" y="2430463"/>
                <a:ext cx="79375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5" name="Rectangle 143"/>
              <p:cNvSpPr>
                <a:spLocks noChangeArrowheads="1"/>
              </p:cNvSpPr>
              <p:nvPr/>
            </p:nvSpPr>
            <p:spPr bwMode="auto">
              <a:xfrm>
                <a:off x="122078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6" name="Rectangle 144"/>
              <p:cNvSpPr>
                <a:spLocks noChangeArrowheads="1"/>
              </p:cNvSpPr>
              <p:nvPr/>
            </p:nvSpPr>
            <p:spPr bwMode="auto">
              <a:xfrm>
                <a:off x="122078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7" name="Rectangle 146"/>
              <p:cNvSpPr>
                <a:spLocks noChangeArrowheads="1"/>
              </p:cNvSpPr>
              <p:nvPr/>
            </p:nvSpPr>
            <p:spPr bwMode="auto">
              <a:xfrm>
                <a:off x="1066800" y="2725738"/>
                <a:ext cx="87313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8" name="Rectangle 147"/>
              <p:cNvSpPr>
                <a:spLocks noChangeArrowheads="1"/>
              </p:cNvSpPr>
              <p:nvPr/>
            </p:nvSpPr>
            <p:spPr bwMode="auto">
              <a:xfrm>
                <a:off x="1066800" y="2578100"/>
                <a:ext cx="82550" cy="84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29" name="Rectangle 148"/>
              <p:cNvSpPr>
                <a:spLocks noChangeArrowheads="1"/>
              </p:cNvSpPr>
              <p:nvPr/>
            </p:nvSpPr>
            <p:spPr bwMode="auto">
              <a:xfrm>
                <a:off x="1071563" y="2430463"/>
                <a:ext cx="77788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0" name="Rectangle 149"/>
              <p:cNvSpPr>
                <a:spLocks noChangeArrowheads="1"/>
              </p:cNvSpPr>
              <p:nvPr/>
            </p:nvSpPr>
            <p:spPr bwMode="auto">
              <a:xfrm>
                <a:off x="1074738" y="2278063"/>
                <a:ext cx="71438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31" name="Rectangle 150"/>
              <p:cNvSpPr>
                <a:spLocks noChangeArrowheads="1"/>
              </p:cNvSpPr>
              <p:nvPr/>
            </p:nvSpPr>
            <p:spPr bwMode="auto">
              <a:xfrm>
                <a:off x="1074738" y="2130425"/>
                <a:ext cx="68263" cy="682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+mj-lt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1376383" y="389144"/>
            <a:ext cx="360002" cy="465737"/>
            <a:chOff x="11376383" y="389144"/>
            <a:chExt cx="360002" cy="465737"/>
          </a:xfrm>
        </p:grpSpPr>
        <p:sp>
          <p:nvSpPr>
            <p:cNvPr id="638" name="Pentagon 637"/>
            <p:cNvSpPr/>
            <p:nvPr/>
          </p:nvSpPr>
          <p:spPr>
            <a:xfrm rot="5400000">
              <a:off x="11354268" y="411259"/>
              <a:ext cx="404231" cy="36000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cxnSp>
          <p:nvCxnSpPr>
            <p:cNvPr id="640" name="Straight Connector 639"/>
            <p:cNvCxnSpPr/>
            <p:nvPr/>
          </p:nvCxnSpPr>
          <p:spPr>
            <a:xfrm>
              <a:off x="11551582" y="726141"/>
              <a:ext cx="0" cy="128740"/>
            </a:xfrm>
            <a:prstGeom prst="line">
              <a:avLst/>
            </a:prstGeom>
            <a:ln>
              <a:solidFill>
                <a:schemeClr val="accent2"/>
              </a:solidFill>
              <a:headEnd type="none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9" name="TextBox 638"/>
          <p:cNvSpPr txBox="1"/>
          <p:nvPr/>
        </p:nvSpPr>
        <p:spPr>
          <a:xfrm>
            <a:off x="11290482" y="387557"/>
            <a:ext cx="55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A3A6F0B-54B9-480A-B6A0-72B31EEB8026}" type="slidenum">
              <a:rPr lang="en-US" sz="1200" smtClean="0">
                <a:solidFill>
                  <a:schemeClr val="bg1"/>
                </a:solidFill>
                <a:latin typeface="+mj-lt"/>
              </a:rPr>
              <a:t>6</a:t>
            </a:fld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299447"/>
            <a:ext cx="12192000" cy="3617259"/>
          </a:xfrm>
          <a:prstGeom prst="rect">
            <a:avLst/>
          </a:prstGeom>
          <a:solidFill>
            <a:srgbClr val="102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649" name="Rectangle 648"/>
          <p:cNvSpPr/>
          <p:nvPr/>
        </p:nvSpPr>
        <p:spPr>
          <a:xfrm>
            <a:off x="17955" y="2284954"/>
            <a:ext cx="12207919" cy="3613290"/>
          </a:xfrm>
          <a:prstGeom prst="rect">
            <a:avLst/>
          </a:prstGeom>
          <a:solidFill>
            <a:srgbClr val="10253F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+mj-lt"/>
            </a:endParaRPr>
          </a:p>
        </p:txBody>
      </p:sp>
      <p:sp>
        <p:nvSpPr>
          <p:cNvPr id="650" name="TextBox 649"/>
          <p:cNvSpPr txBox="1"/>
          <p:nvPr/>
        </p:nvSpPr>
        <p:spPr>
          <a:xfrm>
            <a:off x="6565467" y="2617946"/>
            <a:ext cx="1422400" cy="1364348"/>
          </a:xfrm>
          <a:prstGeom prst="rect">
            <a:avLst/>
          </a:prstGeom>
          <a:solidFill>
            <a:schemeClr val="accent1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1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51" name="TextBox 650"/>
          <p:cNvSpPr txBox="1"/>
          <p:nvPr/>
        </p:nvSpPr>
        <p:spPr>
          <a:xfrm>
            <a:off x="8400605" y="2617946"/>
            <a:ext cx="1422400" cy="1364348"/>
          </a:xfrm>
          <a:prstGeom prst="rect">
            <a:avLst/>
          </a:prstGeom>
          <a:solidFill>
            <a:schemeClr val="accent3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2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52" name="TextBox 651"/>
          <p:cNvSpPr txBox="1"/>
          <p:nvPr/>
        </p:nvSpPr>
        <p:spPr>
          <a:xfrm>
            <a:off x="10230688" y="2617946"/>
            <a:ext cx="1422400" cy="1364348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3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53" name="TextBox 652"/>
          <p:cNvSpPr txBox="1"/>
          <p:nvPr/>
        </p:nvSpPr>
        <p:spPr>
          <a:xfrm>
            <a:off x="6565467" y="4225705"/>
            <a:ext cx="1422400" cy="1364348"/>
          </a:xfrm>
          <a:prstGeom prst="rect">
            <a:avLst/>
          </a:prstGeom>
          <a:solidFill>
            <a:schemeClr val="accent4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4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54" name="TextBox 653"/>
          <p:cNvSpPr txBox="1"/>
          <p:nvPr/>
        </p:nvSpPr>
        <p:spPr>
          <a:xfrm>
            <a:off x="8400605" y="4225705"/>
            <a:ext cx="1422400" cy="1364348"/>
          </a:xfrm>
          <a:prstGeom prst="rect">
            <a:avLst/>
          </a:prstGeom>
          <a:solidFill>
            <a:schemeClr val="accent6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5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55" name="TextBox 654"/>
          <p:cNvSpPr txBox="1"/>
          <p:nvPr/>
        </p:nvSpPr>
        <p:spPr>
          <a:xfrm>
            <a:off x="10230688" y="4225705"/>
            <a:ext cx="1422400" cy="1364348"/>
          </a:xfrm>
          <a:prstGeom prst="rect">
            <a:avLst/>
          </a:prstGeom>
          <a:solidFill>
            <a:schemeClr val="accent5"/>
          </a:solidFill>
        </p:spPr>
        <p:txBody>
          <a:bodyPr wrap="square" rtlCol="1">
            <a:spAutoFit/>
          </a:bodyPr>
          <a:lstStyle/>
          <a:p>
            <a:pPr algn="ctr" rtl="0"/>
            <a:r>
              <a:rPr lang="en-US" sz="4267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6</a:t>
            </a:r>
          </a:p>
          <a:p>
            <a:pPr algn="ctr" rtl="0"/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Lorem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episode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khor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man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episide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1333" dirty="0" err="1">
                <a:solidFill>
                  <a:schemeClr val="bg1">
                    <a:lumMod val="95000"/>
                  </a:schemeClr>
                </a:solidFill>
                <a:latin typeface="+mj-lt"/>
              </a:rPr>
              <a:t>kkhalas</a:t>
            </a:r>
            <a:r>
              <a:rPr lang="en-US" sz="1333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.</a:t>
            </a:r>
          </a:p>
        </p:txBody>
      </p:sp>
      <p:grpSp>
        <p:nvGrpSpPr>
          <p:cNvPr id="734" name="Group 733"/>
          <p:cNvGrpSpPr/>
          <p:nvPr/>
        </p:nvGrpSpPr>
        <p:grpSpPr>
          <a:xfrm>
            <a:off x="1071562" y="2648043"/>
            <a:ext cx="3460750" cy="3268663"/>
            <a:chOff x="1754374" y="3586000"/>
            <a:chExt cx="3460750" cy="3268663"/>
          </a:xfrm>
        </p:grpSpPr>
        <p:sp>
          <p:nvSpPr>
            <p:cNvPr id="735" name="Freeform 5"/>
            <p:cNvSpPr>
              <a:spLocks/>
            </p:cNvSpPr>
            <p:nvPr/>
          </p:nvSpPr>
          <p:spPr bwMode="auto">
            <a:xfrm flipV="1">
              <a:off x="2052824" y="4133688"/>
              <a:ext cx="2867025" cy="1901825"/>
            </a:xfrm>
            <a:custGeom>
              <a:avLst/>
              <a:gdLst>
                <a:gd name="T0" fmla="*/ 1308 w 1338"/>
                <a:gd name="T1" fmla="*/ 888 h 888"/>
                <a:gd name="T2" fmla="*/ 30 w 1338"/>
                <a:gd name="T3" fmla="*/ 888 h 888"/>
                <a:gd name="T4" fmla="*/ 0 w 1338"/>
                <a:gd name="T5" fmla="*/ 858 h 888"/>
                <a:gd name="T6" fmla="*/ 0 w 1338"/>
                <a:gd name="T7" fmla="*/ 30 h 888"/>
                <a:gd name="T8" fmla="*/ 30 w 1338"/>
                <a:gd name="T9" fmla="*/ 0 h 888"/>
                <a:gd name="T10" fmla="*/ 1308 w 1338"/>
                <a:gd name="T11" fmla="*/ 0 h 888"/>
                <a:gd name="T12" fmla="*/ 1338 w 1338"/>
                <a:gd name="T13" fmla="*/ 30 h 888"/>
                <a:gd name="T14" fmla="*/ 1338 w 1338"/>
                <a:gd name="T15" fmla="*/ 858 h 888"/>
                <a:gd name="T16" fmla="*/ 1308 w 1338"/>
                <a:gd name="T17" fmla="*/ 888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8" h="888">
                  <a:moveTo>
                    <a:pt x="1308" y="888"/>
                  </a:moveTo>
                  <a:cubicBezTo>
                    <a:pt x="30" y="888"/>
                    <a:pt x="30" y="888"/>
                    <a:pt x="30" y="888"/>
                  </a:cubicBezTo>
                  <a:cubicBezTo>
                    <a:pt x="14" y="888"/>
                    <a:pt x="0" y="875"/>
                    <a:pt x="0" y="85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1308" y="0"/>
                    <a:pt x="1308" y="0"/>
                    <a:pt x="1308" y="0"/>
                  </a:cubicBezTo>
                  <a:cubicBezTo>
                    <a:pt x="1324" y="0"/>
                    <a:pt x="1338" y="13"/>
                    <a:pt x="1338" y="30"/>
                  </a:cubicBezTo>
                  <a:cubicBezTo>
                    <a:pt x="1338" y="858"/>
                    <a:pt x="1338" y="858"/>
                    <a:pt x="1338" y="858"/>
                  </a:cubicBezTo>
                  <a:cubicBezTo>
                    <a:pt x="1338" y="875"/>
                    <a:pt x="1324" y="888"/>
                    <a:pt x="1308" y="88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36" name="Freeform 6"/>
            <p:cNvSpPr>
              <a:spLocks/>
            </p:cNvSpPr>
            <p:nvPr/>
          </p:nvSpPr>
          <p:spPr bwMode="auto">
            <a:xfrm flipV="1">
              <a:off x="4572187" y="4133688"/>
              <a:ext cx="158750" cy="104775"/>
            </a:xfrm>
            <a:custGeom>
              <a:avLst/>
              <a:gdLst>
                <a:gd name="T0" fmla="*/ 74 w 74"/>
                <a:gd name="T1" fmla="*/ 49 h 49"/>
                <a:gd name="T2" fmla="*/ 0 w 74"/>
                <a:gd name="T3" fmla="*/ 49 h 49"/>
                <a:gd name="T4" fmla="*/ 0 w 74"/>
                <a:gd name="T5" fmla="*/ 7 h 49"/>
                <a:gd name="T6" fmla="*/ 7 w 74"/>
                <a:gd name="T7" fmla="*/ 0 h 49"/>
                <a:gd name="T8" fmla="*/ 67 w 74"/>
                <a:gd name="T9" fmla="*/ 0 h 49"/>
                <a:gd name="T10" fmla="*/ 74 w 74"/>
                <a:gd name="T11" fmla="*/ 7 h 49"/>
                <a:gd name="T12" fmla="*/ 74 w 74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49">
                  <a:moveTo>
                    <a:pt x="74" y="49"/>
                  </a:moveTo>
                  <a:cubicBezTo>
                    <a:pt x="0" y="49"/>
                    <a:pt x="0" y="49"/>
                    <a:pt x="0" y="4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1" y="0"/>
                    <a:pt x="74" y="3"/>
                    <a:pt x="74" y="7"/>
                  </a:cubicBezTo>
                  <a:lnTo>
                    <a:pt x="74" y="49"/>
                  </a:lnTo>
                  <a:close/>
                </a:path>
              </a:pathLst>
            </a:custGeom>
            <a:solidFill>
              <a:srgbClr val="B4B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37" name="Freeform 7"/>
            <p:cNvSpPr>
              <a:spLocks/>
            </p:cNvSpPr>
            <p:nvPr/>
          </p:nvSpPr>
          <p:spPr bwMode="auto">
            <a:xfrm flipV="1">
              <a:off x="2240149" y="4133688"/>
              <a:ext cx="158750" cy="104775"/>
            </a:xfrm>
            <a:custGeom>
              <a:avLst/>
              <a:gdLst>
                <a:gd name="T0" fmla="*/ 74 w 74"/>
                <a:gd name="T1" fmla="*/ 49 h 49"/>
                <a:gd name="T2" fmla="*/ 0 w 74"/>
                <a:gd name="T3" fmla="*/ 49 h 49"/>
                <a:gd name="T4" fmla="*/ 0 w 74"/>
                <a:gd name="T5" fmla="*/ 7 h 49"/>
                <a:gd name="T6" fmla="*/ 7 w 74"/>
                <a:gd name="T7" fmla="*/ 0 h 49"/>
                <a:gd name="T8" fmla="*/ 67 w 74"/>
                <a:gd name="T9" fmla="*/ 0 h 49"/>
                <a:gd name="T10" fmla="*/ 74 w 74"/>
                <a:gd name="T11" fmla="*/ 7 h 49"/>
                <a:gd name="T12" fmla="*/ 74 w 74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49">
                  <a:moveTo>
                    <a:pt x="74" y="49"/>
                  </a:moveTo>
                  <a:cubicBezTo>
                    <a:pt x="0" y="49"/>
                    <a:pt x="0" y="49"/>
                    <a:pt x="0" y="4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1" y="0"/>
                    <a:pt x="74" y="3"/>
                    <a:pt x="74" y="7"/>
                  </a:cubicBezTo>
                  <a:lnTo>
                    <a:pt x="74" y="49"/>
                  </a:lnTo>
                  <a:close/>
                </a:path>
              </a:pathLst>
            </a:custGeom>
            <a:solidFill>
              <a:srgbClr val="B4B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38" name="Freeform 8"/>
            <p:cNvSpPr>
              <a:spLocks/>
            </p:cNvSpPr>
            <p:nvPr/>
          </p:nvSpPr>
          <p:spPr bwMode="auto">
            <a:xfrm flipV="1">
              <a:off x="1754374" y="3586000"/>
              <a:ext cx="3460750" cy="515938"/>
            </a:xfrm>
            <a:custGeom>
              <a:avLst/>
              <a:gdLst>
                <a:gd name="T0" fmla="*/ 1570 w 1615"/>
                <a:gd name="T1" fmla="*/ 241 h 241"/>
                <a:gd name="T2" fmla="*/ 48 w 1615"/>
                <a:gd name="T3" fmla="*/ 241 h 241"/>
                <a:gd name="T4" fmla="*/ 16 w 1615"/>
                <a:gd name="T5" fmla="*/ 200 h 241"/>
                <a:gd name="T6" fmla="*/ 143 w 1615"/>
                <a:gd name="T7" fmla="*/ 0 h 241"/>
                <a:gd name="T8" fmla="*/ 1477 w 1615"/>
                <a:gd name="T9" fmla="*/ 0 h 241"/>
                <a:gd name="T10" fmla="*/ 1590 w 1615"/>
                <a:gd name="T11" fmla="*/ 179 h 241"/>
                <a:gd name="T12" fmla="*/ 1570 w 1615"/>
                <a:gd name="T13" fmla="*/ 241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15" h="241">
                  <a:moveTo>
                    <a:pt x="1570" y="241"/>
                  </a:moveTo>
                  <a:cubicBezTo>
                    <a:pt x="48" y="241"/>
                    <a:pt x="48" y="241"/>
                    <a:pt x="48" y="241"/>
                  </a:cubicBezTo>
                  <a:cubicBezTo>
                    <a:pt x="12" y="241"/>
                    <a:pt x="0" y="224"/>
                    <a:pt x="16" y="200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1477" y="0"/>
                    <a:pt x="1477" y="0"/>
                    <a:pt x="1477" y="0"/>
                  </a:cubicBezTo>
                  <a:cubicBezTo>
                    <a:pt x="1590" y="179"/>
                    <a:pt x="1590" y="179"/>
                    <a:pt x="1590" y="179"/>
                  </a:cubicBezTo>
                  <a:cubicBezTo>
                    <a:pt x="1615" y="220"/>
                    <a:pt x="1611" y="241"/>
                    <a:pt x="1570" y="241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39" name="Freeform 9"/>
            <p:cNvSpPr>
              <a:spLocks/>
            </p:cNvSpPr>
            <p:nvPr/>
          </p:nvSpPr>
          <p:spPr bwMode="auto">
            <a:xfrm flipV="1">
              <a:off x="1952812" y="3716175"/>
              <a:ext cx="3071813" cy="327025"/>
            </a:xfrm>
            <a:custGeom>
              <a:avLst/>
              <a:gdLst>
                <a:gd name="T0" fmla="*/ 0 w 1935"/>
                <a:gd name="T1" fmla="*/ 206 h 206"/>
                <a:gd name="T2" fmla="*/ 126 w 1935"/>
                <a:gd name="T3" fmla="*/ 0 h 206"/>
                <a:gd name="T4" fmla="*/ 1808 w 1935"/>
                <a:gd name="T5" fmla="*/ 0 h 206"/>
                <a:gd name="T6" fmla="*/ 1935 w 1935"/>
                <a:gd name="T7" fmla="*/ 206 h 206"/>
                <a:gd name="T8" fmla="*/ 0 w 1935"/>
                <a:gd name="T9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5" h="206">
                  <a:moveTo>
                    <a:pt x="0" y="206"/>
                  </a:moveTo>
                  <a:lnTo>
                    <a:pt x="126" y="0"/>
                  </a:lnTo>
                  <a:lnTo>
                    <a:pt x="1808" y="0"/>
                  </a:lnTo>
                  <a:lnTo>
                    <a:pt x="1935" y="206"/>
                  </a:lnTo>
                  <a:lnTo>
                    <a:pt x="0" y="206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0" name="Freeform 10"/>
            <p:cNvSpPr>
              <a:spLocks/>
            </p:cNvSpPr>
            <p:nvPr/>
          </p:nvSpPr>
          <p:spPr bwMode="auto">
            <a:xfrm flipV="1">
              <a:off x="1817874" y="3598700"/>
              <a:ext cx="3333750" cy="25400"/>
            </a:xfrm>
            <a:custGeom>
              <a:avLst/>
              <a:gdLst>
                <a:gd name="T0" fmla="*/ 1549 w 1555"/>
                <a:gd name="T1" fmla="*/ 12 h 12"/>
                <a:gd name="T2" fmla="*/ 6 w 1555"/>
                <a:gd name="T3" fmla="*/ 12 h 12"/>
                <a:gd name="T4" fmla="*/ 0 w 1555"/>
                <a:gd name="T5" fmla="*/ 6 h 12"/>
                <a:gd name="T6" fmla="*/ 0 w 1555"/>
                <a:gd name="T7" fmla="*/ 6 h 12"/>
                <a:gd name="T8" fmla="*/ 6 w 1555"/>
                <a:gd name="T9" fmla="*/ 0 h 12"/>
                <a:gd name="T10" fmla="*/ 1549 w 1555"/>
                <a:gd name="T11" fmla="*/ 0 h 12"/>
                <a:gd name="T12" fmla="*/ 1555 w 1555"/>
                <a:gd name="T13" fmla="*/ 6 h 12"/>
                <a:gd name="T14" fmla="*/ 1555 w 1555"/>
                <a:gd name="T15" fmla="*/ 6 h 12"/>
                <a:gd name="T16" fmla="*/ 1549 w 1555"/>
                <a:gd name="T1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5" h="12">
                  <a:moveTo>
                    <a:pt x="154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549" y="0"/>
                    <a:pt x="1549" y="0"/>
                    <a:pt x="1549" y="0"/>
                  </a:cubicBezTo>
                  <a:cubicBezTo>
                    <a:pt x="1552" y="0"/>
                    <a:pt x="1555" y="3"/>
                    <a:pt x="1555" y="6"/>
                  </a:cubicBezTo>
                  <a:cubicBezTo>
                    <a:pt x="1555" y="6"/>
                    <a:pt x="1555" y="6"/>
                    <a:pt x="1555" y="6"/>
                  </a:cubicBezTo>
                  <a:cubicBezTo>
                    <a:pt x="1555" y="9"/>
                    <a:pt x="1552" y="12"/>
                    <a:pt x="1549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1" name="Freeform 11"/>
            <p:cNvSpPr>
              <a:spLocks/>
            </p:cNvSpPr>
            <p:nvPr/>
          </p:nvSpPr>
          <p:spPr bwMode="auto">
            <a:xfrm flipV="1">
              <a:off x="4581712" y="4052725"/>
              <a:ext cx="138113" cy="160338"/>
            </a:xfrm>
            <a:custGeom>
              <a:avLst/>
              <a:gdLst>
                <a:gd name="T0" fmla="*/ 59 w 65"/>
                <a:gd name="T1" fmla="*/ 75 h 75"/>
                <a:gd name="T2" fmla="*/ 6 w 65"/>
                <a:gd name="T3" fmla="*/ 75 h 75"/>
                <a:gd name="T4" fmla="*/ 0 w 65"/>
                <a:gd name="T5" fmla="*/ 69 h 75"/>
                <a:gd name="T6" fmla="*/ 0 w 65"/>
                <a:gd name="T7" fmla="*/ 7 h 75"/>
                <a:gd name="T8" fmla="*/ 6 w 65"/>
                <a:gd name="T9" fmla="*/ 0 h 75"/>
                <a:gd name="T10" fmla="*/ 59 w 65"/>
                <a:gd name="T11" fmla="*/ 0 h 75"/>
                <a:gd name="T12" fmla="*/ 65 w 65"/>
                <a:gd name="T13" fmla="*/ 7 h 75"/>
                <a:gd name="T14" fmla="*/ 65 w 65"/>
                <a:gd name="T15" fmla="*/ 69 h 75"/>
                <a:gd name="T16" fmla="*/ 59 w 65"/>
                <a:gd name="T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75">
                  <a:moveTo>
                    <a:pt x="59" y="75"/>
                  </a:moveTo>
                  <a:cubicBezTo>
                    <a:pt x="6" y="75"/>
                    <a:pt x="6" y="75"/>
                    <a:pt x="6" y="75"/>
                  </a:cubicBezTo>
                  <a:cubicBezTo>
                    <a:pt x="3" y="75"/>
                    <a:pt x="0" y="73"/>
                    <a:pt x="0" y="6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7"/>
                  </a:cubicBezTo>
                  <a:cubicBezTo>
                    <a:pt x="65" y="69"/>
                    <a:pt x="65" y="69"/>
                    <a:pt x="65" y="69"/>
                  </a:cubicBezTo>
                  <a:cubicBezTo>
                    <a:pt x="65" y="73"/>
                    <a:pt x="63" y="75"/>
                    <a:pt x="59" y="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2" name="Freeform 12"/>
            <p:cNvSpPr>
              <a:spLocks/>
            </p:cNvSpPr>
            <p:nvPr/>
          </p:nvSpPr>
          <p:spPr bwMode="auto">
            <a:xfrm flipV="1">
              <a:off x="2251262" y="4052725"/>
              <a:ext cx="139700" cy="160338"/>
            </a:xfrm>
            <a:custGeom>
              <a:avLst/>
              <a:gdLst>
                <a:gd name="T0" fmla="*/ 59 w 65"/>
                <a:gd name="T1" fmla="*/ 75 h 75"/>
                <a:gd name="T2" fmla="*/ 6 w 65"/>
                <a:gd name="T3" fmla="*/ 75 h 75"/>
                <a:gd name="T4" fmla="*/ 0 w 65"/>
                <a:gd name="T5" fmla="*/ 69 h 75"/>
                <a:gd name="T6" fmla="*/ 0 w 65"/>
                <a:gd name="T7" fmla="*/ 7 h 75"/>
                <a:gd name="T8" fmla="*/ 6 w 65"/>
                <a:gd name="T9" fmla="*/ 0 h 75"/>
                <a:gd name="T10" fmla="*/ 59 w 65"/>
                <a:gd name="T11" fmla="*/ 0 h 75"/>
                <a:gd name="T12" fmla="*/ 65 w 65"/>
                <a:gd name="T13" fmla="*/ 7 h 75"/>
                <a:gd name="T14" fmla="*/ 65 w 65"/>
                <a:gd name="T15" fmla="*/ 69 h 75"/>
                <a:gd name="T16" fmla="*/ 59 w 65"/>
                <a:gd name="T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75">
                  <a:moveTo>
                    <a:pt x="59" y="75"/>
                  </a:moveTo>
                  <a:cubicBezTo>
                    <a:pt x="6" y="75"/>
                    <a:pt x="6" y="75"/>
                    <a:pt x="6" y="75"/>
                  </a:cubicBezTo>
                  <a:cubicBezTo>
                    <a:pt x="2" y="75"/>
                    <a:pt x="0" y="73"/>
                    <a:pt x="0" y="6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2" y="0"/>
                    <a:pt x="65" y="3"/>
                    <a:pt x="65" y="7"/>
                  </a:cubicBezTo>
                  <a:cubicBezTo>
                    <a:pt x="65" y="69"/>
                    <a:pt x="65" y="69"/>
                    <a:pt x="65" y="69"/>
                  </a:cubicBezTo>
                  <a:cubicBezTo>
                    <a:pt x="65" y="73"/>
                    <a:pt x="62" y="75"/>
                    <a:pt x="59" y="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3" name="Freeform 13"/>
            <p:cNvSpPr>
              <a:spLocks/>
            </p:cNvSpPr>
            <p:nvPr/>
          </p:nvSpPr>
          <p:spPr bwMode="auto">
            <a:xfrm flipV="1">
              <a:off x="2225862" y="4386100"/>
              <a:ext cx="123825" cy="103188"/>
            </a:xfrm>
            <a:custGeom>
              <a:avLst/>
              <a:gdLst>
                <a:gd name="T0" fmla="*/ 49 w 58"/>
                <a:gd name="T1" fmla="*/ 48 h 48"/>
                <a:gd name="T2" fmla="*/ 8 w 58"/>
                <a:gd name="T3" fmla="*/ 48 h 48"/>
                <a:gd name="T4" fmla="*/ 0 w 58"/>
                <a:gd name="T5" fmla="*/ 39 h 48"/>
                <a:gd name="T6" fmla="*/ 0 w 58"/>
                <a:gd name="T7" fmla="*/ 8 h 48"/>
                <a:gd name="T8" fmla="*/ 8 w 58"/>
                <a:gd name="T9" fmla="*/ 0 h 48"/>
                <a:gd name="T10" fmla="*/ 49 w 58"/>
                <a:gd name="T11" fmla="*/ 0 h 48"/>
                <a:gd name="T12" fmla="*/ 58 w 58"/>
                <a:gd name="T13" fmla="*/ 8 h 48"/>
                <a:gd name="T14" fmla="*/ 58 w 58"/>
                <a:gd name="T15" fmla="*/ 39 h 48"/>
                <a:gd name="T16" fmla="*/ 49 w 58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48">
                  <a:moveTo>
                    <a:pt x="49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4" y="0"/>
                    <a:pt x="58" y="4"/>
                    <a:pt x="58" y="8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44"/>
                    <a:pt x="54" y="48"/>
                    <a:pt x="49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4" name="Freeform 14"/>
            <p:cNvSpPr>
              <a:spLocks/>
            </p:cNvSpPr>
            <p:nvPr/>
          </p:nvSpPr>
          <p:spPr bwMode="auto">
            <a:xfrm flipV="1">
              <a:off x="2225862" y="4513100"/>
              <a:ext cx="123825" cy="133350"/>
            </a:xfrm>
            <a:custGeom>
              <a:avLst/>
              <a:gdLst>
                <a:gd name="T0" fmla="*/ 48 w 58"/>
                <a:gd name="T1" fmla="*/ 62 h 62"/>
                <a:gd name="T2" fmla="*/ 10 w 58"/>
                <a:gd name="T3" fmla="*/ 62 h 62"/>
                <a:gd name="T4" fmla="*/ 0 w 58"/>
                <a:gd name="T5" fmla="*/ 52 h 62"/>
                <a:gd name="T6" fmla="*/ 0 w 58"/>
                <a:gd name="T7" fmla="*/ 10 h 62"/>
                <a:gd name="T8" fmla="*/ 10 w 58"/>
                <a:gd name="T9" fmla="*/ 0 h 62"/>
                <a:gd name="T10" fmla="*/ 48 w 58"/>
                <a:gd name="T11" fmla="*/ 0 h 62"/>
                <a:gd name="T12" fmla="*/ 58 w 58"/>
                <a:gd name="T13" fmla="*/ 10 h 62"/>
                <a:gd name="T14" fmla="*/ 58 w 58"/>
                <a:gd name="T15" fmla="*/ 52 h 62"/>
                <a:gd name="T16" fmla="*/ 48 w 5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2">
                  <a:moveTo>
                    <a:pt x="48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7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0"/>
                    <a:pt x="58" y="4"/>
                    <a:pt x="58" y="10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7"/>
                    <a:pt x="53" y="62"/>
                    <a:pt x="48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5" name="Freeform 15"/>
            <p:cNvSpPr>
              <a:spLocks/>
            </p:cNvSpPr>
            <p:nvPr/>
          </p:nvSpPr>
          <p:spPr bwMode="auto">
            <a:xfrm flipV="1">
              <a:off x="2225862" y="4668675"/>
              <a:ext cx="123825" cy="133350"/>
            </a:xfrm>
            <a:custGeom>
              <a:avLst/>
              <a:gdLst>
                <a:gd name="T0" fmla="*/ 48 w 58"/>
                <a:gd name="T1" fmla="*/ 62 h 62"/>
                <a:gd name="T2" fmla="*/ 10 w 58"/>
                <a:gd name="T3" fmla="*/ 62 h 62"/>
                <a:gd name="T4" fmla="*/ 0 w 58"/>
                <a:gd name="T5" fmla="*/ 52 h 62"/>
                <a:gd name="T6" fmla="*/ 0 w 58"/>
                <a:gd name="T7" fmla="*/ 10 h 62"/>
                <a:gd name="T8" fmla="*/ 10 w 58"/>
                <a:gd name="T9" fmla="*/ 0 h 62"/>
                <a:gd name="T10" fmla="*/ 48 w 58"/>
                <a:gd name="T11" fmla="*/ 0 h 62"/>
                <a:gd name="T12" fmla="*/ 58 w 58"/>
                <a:gd name="T13" fmla="*/ 10 h 62"/>
                <a:gd name="T14" fmla="*/ 58 w 58"/>
                <a:gd name="T15" fmla="*/ 52 h 62"/>
                <a:gd name="T16" fmla="*/ 48 w 5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2">
                  <a:moveTo>
                    <a:pt x="48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7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0"/>
                    <a:pt x="58" y="4"/>
                    <a:pt x="58" y="10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7"/>
                    <a:pt x="53" y="62"/>
                    <a:pt x="48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6" name="Freeform 16"/>
            <p:cNvSpPr>
              <a:spLocks/>
            </p:cNvSpPr>
            <p:nvPr/>
          </p:nvSpPr>
          <p:spPr bwMode="auto">
            <a:xfrm flipV="1">
              <a:off x="2225862" y="4825837"/>
              <a:ext cx="123825" cy="134938"/>
            </a:xfrm>
            <a:custGeom>
              <a:avLst/>
              <a:gdLst>
                <a:gd name="T0" fmla="*/ 48 w 58"/>
                <a:gd name="T1" fmla="*/ 63 h 63"/>
                <a:gd name="T2" fmla="*/ 10 w 58"/>
                <a:gd name="T3" fmla="*/ 63 h 63"/>
                <a:gd name="T4" fmla="*/ 0 w 58"/>
                <a:gd name="T5" fmla="*/ 52 h 63"/>
                <a:gd name="T6" fmla="*/ 0 w 58"/>
                <a:gd name="T7" fmla="*/ 11 h 63"/>
                <a:gd name="T8" fmla="*/ 10 w 58"/>
                <a:gd name="T9" fmla="*/ 0 h 63"/>
                <a:gd name="T10" fmla="*/ 48 w 58"/>
                <a:gd name="T11" fmla="*/ 0 h 63"/>
                <a:gd name="T12" fmla="*/ 58 w 58"/>
                <a:gd name="T13" fmla="*/ 11 h 63"/>
                <a:gd name="T14" fmla="*/ 58 w 58"/>
                <a:gd name="T15" fmla="*/ 52 h 63"/>
                <a:gd name="T16" fmla="*/ 48 w 58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3">
                  <a:moveTo>
                    <a:pt x="48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0"/>
                    <a:pt x="58" y="5"/>
                    <a:pt x="58" y="11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3"/>
                    <a:pt x="48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7" name="Freeform 17"/>
            <p:cNvSpPr>
              <a:spLocks/>
            </p:cNvSpPr>
            <p:nvPr/>
          </p:nvSpPr>
          <p:spPr bwMode="auto">
            <a:xfrm flipV="1">
              <a:off x="2225862" y="4981413"/>
              <a:ext cx="123825" cy="136525"/>
            </a:xfrm>
            <a:custGeom>
              <a:avLst/>
              <a:gdLst>
                <a:gd name="T0" fmla="*/ 48 w 58"/>
                <a:gd name="T1" fmla="*/ 63 h 63"/>
                <a:gd name="T2" fmla="*/ 10 w 58"/>
                <a:gd name="T3" fmla="*/ 63 h 63"/>
                <a:gd name="T4" fmla="*/ 0 w 58"/>
                <a:gd name="T5" fmla="*/ 52 h 63"/>
                <a:gd name="T6" fmla="*/ 0 w 58"/>
                <a:gd name="T7" fmla="*/ 11 h 63"/>
                <a:gd name="T8" fmla="*/ 10 w 58"/>
                <a:gd name="T9" fmla="*/ 0 h 63"/>
                <a:gd name="T10" fmla="*/ 48 w 58"/>
                <a:gd name="T11" fmla="*/ 0 h 63"/>
                <a:gd name="T12" fmla="*/ 58 w 58"/>
                <a:gd name="T13" fmla="*/ 11 h 63"/>
                <a:gd name="T14" fmla="*/ 58 w 58"/>
                <a:gd name="T15" fmla="*/ 52 h 63"/>
                <a:gd name="T16" fmla="*/ 48 w 58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3">
                  <a:moveTo>
                    <a:pt x="48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0"/>
                    <a:pt x="58" y="5"/>
                    <a:pt x="58" y="11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3"/>
                    <a:pt x="48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8" name="Freeform 18"/>
            <p:cNvSpPr>
              <a:spLocks/>
            </p:cNvSpPr>
            <p:nvPr/>
          </p:nvSpPr>
          <p:spPr bwMode="auto">
            <a:xfrm flipV="1">
              <a:off x="2225862" y="5138575"/>
              <a:ext cx="123825" cy="134938"/>
            </a:xfrm>
            <a:custGeom>
              <a:avLst/>
              <a:gdLst>
                <a:gd name="T0" fmla="*/ 48 w 58"/>
                <a:gd name="T1" fmla="*/ 63 h 63"/>
                <a:gd name="T2" fmla="*/ 10 w 58"/>
                <a:gd name="T3" fmla="*/ 63 h 63"/>
                <a:gd name="T4" fmla="*/ 0 w 58"/>
                <a:gd name="T5" fmla="*/ 52 h 63"/>
                <a:gd name="T6" fmla="*/ 0 w 58"/>
                <a:gd name="T7" fmla="*/ 11 h 63"/>
                <a:gd name="T8" fmla="*/ 10 w 58"/>
                <a:gd name="T9" fmla="*/ 0 h 63"/>
                <a:gd name="T10" fmla="*/ 48 w 58"/>
                <a:gd name="T11" fmla="*/ 0 h 63"/>
                <a:gd name="T12" fmla="*/ 58 w 58"/>
                <a:gd name="T13" fmla="*/ 11 h 63"/>
                <a:gd name="T14" fmla="*/ 58 w 58"/>
                <a:gd name="T15" fmla="*/ 52 h 63"/>
                <a:gd name="T16" fmla="*/ 48 w 58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3">
                  <a:moveTo>
                    <a:pt x="48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0"/>
                    <a:pt x="58" y="5"/>
                    <a:pt x="58" y="11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3"/>
                    <a:pt x="48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9" name="Freeform 19"/>
            <p:cNvSpPr>
              <a:spLocks/>
            </p:cNvSpPr>
            <p:nvPr/>
          </p:nvSpPr>
          <p:spPr bwMode="auto">
            <a:xfrm flipV="1">
              <a:off x="2381437" y="4386100"/>
              <a:ext cx="125413" cy="103188"/>
            </a:xfrm>
            <a:custGeom>
              <a:avLst/>
              <a:gdLst>
                <a:gd name="T0" fmla="*/ 49 w 58"/>
                <a:gd name="T1" fmla="*/ 48 h 48"/>
                <a:gd name="T2" fmla="*/ 8 w 58"/>
                <a:gd name="T3" fmla="*/ 48 h 48"/>
                <a:gd name="T4" fmla="*/ 0 w 58"/>
                <a:gd name="T5" fmla="*/ 39 h 48"/>
                <a:gd name="T6" fmla="*/ 0 w 58"/>
                <a:gd name="T7" fmla="*/ 8 h 48"/>
                <a:gd name="T8" fmla="*/ 8 w 58"/>
                <a:gd name="T9" fmla="*/ 0 h 48"/>
                <a:gd name="T10" fmla="*/ 49 w 58"/>
                <a:gd name="T11" fmla="*/ 0 h 48"/>
                <a:gd name="T12" fmla="*/ 58 w 58"/>
                <a:gd name="T13" fmla="*/ 8 h 48"/>
                <a:gd name="T14" fmla="*/ 58 w 58"/>
                <a:gd name="T15" fmla="*/ 39 h 48"/>
                <a:gd name="T16" fmla="*/ 49 w 58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48">
                  <a:moveTo>
                    <a:pt x="49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3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4" y="0"/>
                    <a:pt x="58" y="4"/>
                    <a:pt x="58" y="8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44"/>
                    <a:pt x="54" y="48"/>
                    <a:pt x="49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0" name="Freeform 20"/>
            <p:cNvSpPr>
              <a:spLocks/>
            </p:cNvSpPr>
            <p:nvPr/>
          </p:nvSpPr>
          <p:spPr bwMode="auto">
            <a:xfrm flipV="1">
              <a:off x="2381437" y="4513100"/>
              <a:ext cx="268288" cy="133350"/>
            </a:xfrm>
            <a:custGeom>
              <a:avLst/>
              <a:gdLst>
                <a:gd name="T0" fmla="*/ 114 w 125"/>
                <a:gd name="T1" fmla="*/ 62 h 62"/>
                <a:gd name="T2" fmla="*/ 11 w 125"/>
                <a:gd name="T3" fmla="*/ 62 h 62"/>
                <a:gd name="T4" fmla="*/ 0 w 125"/>
                <a:gd name="T5" fmla="*/ 51 h 62"/>
                <a:gd name="T6" fmla="*/ 0 w 125"/>
                <a:gd name="T7" fmla="*/ 11 h 62"/>
                <a:gd name="T8" fmla="*/ 11 w 125"/>
                <a:gd name="T9" fmla="*/ 0 h 62"/>
                <a:gd name="T10" fmla="*/ 114 w 125"/>
                <a:gd name="T11" fmla="*/ 0 h 62"/>
                <a:gd name="T12" fmla="*/ 125 w 125"/>
                <a:gd name="T13" fmla="*/ 11 h 62"/>
                <a:gd name="T14" fmla="*/ 125 w 125"/>
                <a:gd name="T15" fmla="*/ 51 h 62"/>
                <a:gd name="T16" fmla="*/ 114 w 125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62">
                  <a:moveTo>
                    <a:pt x="114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120" y="0"/>
                    <a:pt x="125" y="5"/>
                    <a:pt x="125" y="11"/>
                  </a:cubicBezTo>
                  <a:cubicBezTo>
                    <a:pt x="125" y="51"/>
                    <a:pt x="125" y="51"/>
                    <a:pt x="125" y="51"/>
                  </a:cubicBezTo>
                  <a:cubicBezTo>
                    <a:pt x="125" y="57"/>
                    <a:pt x="120" y="62"/>
                    <a:pt x="114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1" name="Freeform 21"/>
            <p:cNvSpPr>
              <a:spLocks/>
            </p:cNvSpPr>
            <p:nvPr/>
          </p:nvSpPr>
          <p:spPr bwMode="auto">
            <a:xfrm flipV="1">
              <a:off x="2381437" y="4668675"/>
              <a:ext cx="168275" cy="133350"/>
            </a:xfrm>
            <a:custGeom>
              <a:avLst/>
              <a:gdLst>
                <a:gd name="T0" fmla="*/ 67 w 78"/>
                <a:gd name="T1" fmla="*/ 62 h 62"/>
                <a:gd name="T2" fmla="*/ 11 w 78"/>
                <a:gd name="T3" fmla="*/ 62 h 62"/>
                <a:gd name="T4" fmla="*/ 0 w 78"/>
                <a:gd name="T5" fmla="*/ 51 h 62"/>
                <a:gd name="T6" fmla="*/ 0 w 78"/>
                <a:gd name="T7" fmla="*/ 11 h 62"/>
                <a:gd name="T8" fmla="*/ 11 w 78"/>
                <a:gd name="T9" fmla="*/ 0 h 62"/>
                <a:gd name="T10" fmla="*/ 67 w 78"/>
                <a:gd name="T11" fmla="*/ 0 h 62"/>
                <a:gd name="T12" fmla="*/ 78 w 78"/>
                <a:gd name="T13" fmla="*/ 11 h 62"/>
                <a:gd name="T14" fmla="*/ 78 w 78"/>
                <a:gd name="T15" fmla="*/ 51 h 62"/>
                <a:gd name="T16" fmla="*/ 67 w 7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" h="62">
                  <a:moveTo>
                    <a:pt x="67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3" y="0"/>
                    <a:pt x="78" y="5"/>
                    <a:pt x="78" y="11"/>
                  </a:cubicBezTo>
                  <a:cubicBezTo>
                    <a:pt x="78" y="51"/>
                    <a:pt x="78" y="51"/>
                    <a:pt x="78" y="51"/>
                  </a:cubicBezTo>
                  <a:cubicBezTo>
                    <a:pt x="78" y="57"/>
                    <a:pt x="73" y="62"/>
                    <a:pt x="6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2" name="Freeform 22"/>
            <p:cNvSpPr>
              <a:spLocks/>
            </p:cNvSpPr>
            <p:nvPr/>
          </p:nvSpPr>
          <p:spPr bwMode="auto">
            <a:xfrm flipV="1">
              <a:off x="2381437" y="4825837"/>
              <a:ext cx="285750" cy="134938"/>
            </a:xfrm>
            <a:custGeom>
              <a:avLst/>
              <a:gdLst>
                <a:gd name="T0" fmla="*/ 122 w 133"/>
                <a:gd name="T1" fmla="*/ 63 h 63"/>
                <a:gd name="T2" fmla="*/ 11 w 133"/>
                <a:gd name="T3" fmla="*/ 63 h 63"/>
                <a:gd name="T4" fmla="*/ 0 w 133"/>
                <a:gd name="T5" fmla="*/ 52 h 63"/>
                <a:gd name="T6" fmla="*/ 0 w 133"/>
                <a:gd name="T7" fmla="*/ 12 h 63"/>
                <a:gd name="T8" fmla="*/ 11 w 133"/>
                <a:gd name="T9" fmla="*/ 0 h 63"/>
                <a:gd name="T10" fmla="*/ 122 w 133"/>
                <a:gd name="T11" fmla="*/ 0 h 63"/>
                <a:gd name="T12" fmla="*/ 133 w 133"/>
                <a:gd name="T13" fmla="*/ 12 h 63"/>
                <a:gd name="T14" fmla="*/ 133 w 133"/>
                <a:gd name="T15" fmla="*/ 52 h 63"/>
                <a:gd name="T16" fmla="*/ 122 w 133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" h="63">
                  <a:moveTo>
                    <a:pt x="122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0"/>
                    <a:pt x="1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8" y="0"/>
                    <a:pt x="133" y="6"/>
                    <a:pt x="133" y="12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3" y="58"/>
                    <a:pt x="128" y="63"/>
                    <a:pt x="122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3" name="Freeform 23"/>
            <p:cNvSpPr>
              <a:spLocks/>
            </p:cNvSpPr>
            <p:nvPr/>
          </p:nvSpPr>
          <p:spPr bwMode="auto">
            <a:xfrm flipV="1">
              <a:off x="2381437" y="4981413"/>
              <a:ext cx="125413" cy="136525"/>
            </a:xfrm>
            <a:custGeom>
              <a:avLst/>
              <a:gdLst>
                <a:gd name="T0" fmla="*/ 47 w 58"/>
                <a:gd name="T1" fmla="*/ 63 h 63"/>
                <a:gd name="T2" fmla="*/ 10 w 58"/>
                <a:gd name="T3" fmla="*/ 63 h 63"/>
                <a:gd name="T4" fmla="*/ 0 w 58"/>
                <a:gd name="T5" fmla="*/ 52 h 63"/>
                <a:gd name="T6" fmla="*/ 0 w 58"/>
                <a:gd name="T7" fmla="*/ 11 h 63"/>
                <a:gd name="T8" fmla="*/ 10 w 58"/>
                <a:gd name="T9" fmla="*/ 0 h 63"/>
                <a:gd name="T10" fmla="*/ 47 w 58"/>
                <a:gd name="T11" fmla="*/ 0 h 63"/>
                <a:gd name="T12" fmla="*/ 58 w 58"/>
                <a:gd name="T13" fmla="*/ 11 h 63"/>
                <a:gd name="T14" fmla="*/ 58 w 58"/>
                <a:gd name="T15" fmla="*/ 52 h 63"/>
                <a:gd name="T16" fmla="*/ 47 w 58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3">
                  <a:moveTo>
                    <a:pt x="47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8" y="5"/>
                    <a:pt x="58" y="11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3"/>
                    <a:pt x="47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4" name="Freeform 24"/>
            <p:cNvSpPr>
              <a:spLocks/>
            </p:cNvSpPr>
            <p:nvPr/>
          </p:nvSpPr>
          <p:spPr bwMode="auto">
            <a:xfrm flipV="1">
              <a:off x="2381437" y="5138575"/>
              <a:ext cx="125413" cy="134938"/>
            </a:xfrm>
            <a:custGeom>
              <a:avLst/>
              <a:gdLst>
                <a:gd name="T0" fmla="*/ 47 w 58"/>
                <a:gd name="T1" fmla="*/ 63 h 63"/>
                <a:gd name="T2" fmla="*/ 10 w 58"/>
                <a:gd name="T3" fmla="*/ 63 h 63"/>
                <a:gd name="T4" fmla="*/ 0 w 58"/>
                <a:gd name="T5" fmla="*/ 52 h 63"/>
                <a:gd name="T6" fmla="*/ 0 w 58"/>
                <a:gd name="T7" fmla="*/ 11 h 63"/>
                <a:gd name="T8" fmla="*/ 10 w 58"/>
                <a:gd name="T9" fmla="*/ 0 h 63"/>
                <a:gd name="T10" fmla="*/ 47 w 58"/>
                <a:gd name="T11" fmla="*/ 0 h 63"/>
                <a:gd name="T12" fmla="*/ 58 w 58"/>
                <a:gd name="T13" fmla="*/ 11 h 63"/>
                <a:gd name="T14" fmla="*/ 58 w 58"/>
                <a:gd name="T15" fmla="*/ 52 h 63"/>
                <a:gd name="T16" fmla="*/ 47 w 58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3">
                  <a:moveTo>
                    <a:pt x="47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8" y="5"/>
                    <a:pt x="58" y="11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3"/>
                    <a:pt x="47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5" name="Freeform 25"/>
            <p:cNvSpPr>
              <a:spLocks/>
            </p:cNvSpPr>
            <p:nvPr/>
          </p:nvSpPr>
          <p:spPr bwMode="auto">
            <a:xfrm flipV="1">
              <a:off x="2537012" y="4386100"/>
              <a:ext cx="112713" cy="103188"/>
            </a:xfrm>
            <a:custGeom>
              <a:avLst/>
              <a:gdLst>
                <a:gd name="T0" fmla="*/ 45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5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5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5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5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6" name="Freeform 26"/>
            <p:cNvSpPr>
              <a:spLocks/>
            </p:cNvSpPr>
            <p:nvPr/>
          </p:nvSpPr>
          <p:spPr bwMode="auto">
            <a:xfrm flipV="1">
              <a:off x="2684649" y="4386100"/>
              <a:ext cx="112713" cy="103188"/>
            </a:xfrm>
            <a:custGeom>
              <a:avLst/>
              <a:gdLst>
                <a:gd name="T0" fmla="*/ 44 w 53"/>
                <a:gd name="T1" fmla="*/ 48 h 48"/>
                <a:gd name="T2" fmla="*/ 8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8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7" name="Freeform 27"/>
            <p:cNvSpPr>
              <a:spLocks/>
            </p:cNvSpPr>
            <p:nvPr/>
          </p:nvSpPr>
          <p:spPr bwMode="auto">
            <a:xfrm flipV="1">
              <a:off x="2830699" y="4386100"/>
              <a:ext cx="112713" cy="103188"/>
            </a:xfrm>
            <a:custGeom>
              <a:avLst/>
              <a:gdLst>
                <a:gd name="T0" fmla="*/ 45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5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5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5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5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8" name="Freeform 28"/>
            <p:cNvSpPr>
              <a:spLocks/>
            </p:cNvSpPr>
            <p:nvPr/>
          </p:nvSpPr>
          <p:spPr bwMode="auto">
            <a:xfrm flipV="1">
              <a:off x="2978337" y="4386100"/>
              <a:ext cx="111125" cy="103188"/>
            </a:xfrm>
            <a:custGeom>
              <a:avLst/>
              <a:gdLst>
                <a:gd name="T0" fmla="*/ 44 w 52"/>
                <a:gd name="T1" fmla="*/ 48 h 48"/>
                <a:gd name="T2" fmla="*/ 8 w 52"/>
                <a:gd name="T3" fmla="*/ 48 h 48"/>
                <a:gd name="T4" fmla="*/ 0 w 52"/>
                <a:gd name="T5" fmla="*/ 39 h 48"/>
                <a:gd name="T6" fmla="*/ 0 w 52"/>
                <a:gd name="T7" fmla="*/ 8 h 48"/>
                <a:gd name="T8" fmla="*/ 8 w 52"/>
                <a:gd name="T9" fmla="*/ 0 h 48"/>
                <a:gd name="T10" fmla="*/ 44 w 52"/>
                <a:gd name="T11" fmla="*/ 0 h 48"/>
                <a:gd name="T12" fmla="*/ 52 w 52"/>
                <a:gd name="T13" fmla="*/ 8 h 48"/>
                <a:gd name="T14" fmla="*/ 52 w 52"/>
                <a:gd name="T15" fmla="*/ 39 h 48"/>
                <a:gd name="T16" fmla="*/ 44 w 52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2" y="4"/>
                    <a:pt x="52" y="8"/>
                  </a:cubicBezTo>
                  <a:cubicBezTo>
                    <a:pt x="52" y="39"/>
                    <a:pt x="52" y="39"/>
                    <a:pt x="52" y="39"/>
                  </a:cubicBezTo>
                  <a:cubicBezTo>
                    <a:pt x="52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9" name="Freeform 29"/>
            <p:cNvSpPr>
              <a:spLocks/>
            </p:cNvSpPr>
            <p:nvPr/>
          </p:nvSpPr>
          <p:spPr bwMode="auto">
            <a:xfrm flipV="1">
              <a:off x="3124387" y="4386100"/>
              <a:ext cx="112713" cy="103188"/>
            </a:xfrm>
            <a:custGeom>
              <a:avLst/>
              <a:gdLst>
                <a:gd name="T0" fmla="*/ 44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0" name="Freeform 30"/>
            <p:cNvSpPr>
              <a:spLocks/>
            </p:cNvSpPr>
            <p:nvPr/>
          </p:nvSpPr>
          <p:spPr bwMode="auto">
            <a:xfrm flipV="1">
              <a:off x="3272024" y="4386100"/>
              <a:ext cx="111125" cy="103188"/>
            </a:xfrm>
            <a:custGeom>
              <a:avLst/>
              <a:gdLst>
                <a:gd name="T0" fmla="*/ 44 w 52"/>
                <a:gd name="T1" fmla="*/ 48 h 48"/>
                <a:gd name="T2" fmla="*/ 8 w 52"/>
                <a:gd name="T3" fmla="*/ 48 h 48"/>
                <a:gd name="T4" fmla="*/ 0 w 52"/>
                <a:gd name="T5" fmla="*/ 39 h 48"/>
                <a:gd name="T6" fmla="*/ 0 w 52"/>
                <a:gd name="T7" fmla="*/ 8 h 48"/>
                <a:gd name="T8" fmla="*/ 8 w 52"/>
                <a:gd name="T9" fmla="*/ 0 h 48"/>
                <a:gd name="T10" fmla="*/ 44 w 52"/>
                <a:gd name="T11" fmla="*/ 0 h 48"/>
                <a:gd name="T12" fmla="*/ 52 w 52"/>
                <a:gd name="T13" fmla="*/ 8 h 48"/>
                <a:gd name="T14" fmla="*/ 52 w 52"/>
                <a:gd name="T15" fmla="*/ 39 h 48"/>
                <a:gd name="T16" fmla="*/ 44 w 52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3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8" y="0"/>
                    <a:pt x="52" y="4"/>
                    <a:pt x="52" y="8"/>
                  </a:cubicBezTo>
                  <a:cubicBezTo>
                    <a:pt x="52" y="39"/>
                    <a:pt x="52" y="39"/>
                    <a:pt x="52" y="39"/>
                  </a:cubicBezTo>
                  <a:cubicBezTo>
                    <a:pt x="52" y="44"/>
                    <a:pt x="48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1" name="Freeform 31"/>
            <p:cNvSpPr>
              <a:spLocks/>
            </p:cNvSpPr>
            <p:nvPr/>
          </p:nvSpPr>
          <p:spPr bwMode="auto">
            <a:xfrm flipV="1">
              <a:off x="3416487" y="4386100"/>
              <a:ext cx="114300" cy="103188"/>
            </a:xfrm>
            <a:custGeom>
              <a:avLst/>
              <a:gdLst>
                <a:gd name="T0" fmla="*/ 44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2" name="Freeform 32"/>
            <p:cNvSpPr>
              <a:spLocks/>
            </p:cNvSpPr>
            <p:nvPr/>
          </p:nvSpPr>
          <p:spPr bwMode="auto">
            <a:xfrm flipV="1">
              <a:off x="3562537" y="4386100"/>
              <a:ext cx="114300" cy="103188"/>
            </a:xfrm>
            <a:custGeom>
              <a:avLst/>
              <a:gdLst>
                <a:gd name="T0" fmla="*/ 45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5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5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5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5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3" name="Freeform 33"/>
            <p:cNvSpPr>
              <a:spLocks/>
            </p:cNvSpPr>
            <p:nvPr/>
          </p:nvSpPr>
          <p:spPr bwMode="auto">
            <a:xfrm flipV="1">
              <a:off x="3710174" y="4386100"/>
              <a:ext cx="114300" cy="103188"/>
            </a:xfrm>
            <a:custGeom>
              <a:avLst/>
              <a:gdLst>
                <a:gd name="T0" fmla="*/ 44 w 53"/>
                <a:gd name="T1" fmla="*/ 48 h 48"/>
                <a:gd name="T2" fmla="*/ 8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8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4" name="Freeform 34"/>
            <p:cNvSpPr>
              <a:spLocks/>
            </p:cNvSpPr>
            <p:nvPr/>
          </p:nvSpPr>
          <p:spPr bwMode="auto">
            <a:xfrm flipV="1">
              <a:off x="3856224" y="4386100"/>
              <a:ext cx="114300" cy="103188"/>
            </a:xfrm>
            <a:custGeom>
              <a:avLst/>
              <a:gdLst>
                <a:gd name="T0" fmla="*/ 44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5" name="Freeform 35"/>
            <p:cNvSpPr>
              <a:spLocks/>
            </p:cNvSpPr>
            <p:nvPr/>
          </p:nvSpPr>
          <p:spPr bwMode="auto">
            <a:xfrm flipV="1">
              <a:off x="4003862" y="4386100"/>
              <a:ext cx="112713" cy="103188"/>
            </a:xfrm>
            <a:custGeom>
              <a:avLst/>
              <a:gdLst>
                <a:gd name="T0" fmla="*/ 44 w 52"/>
                <a:gd name="T1" fmla="*/ 48 h 48"/>
                <a:gd name="T2" fmla="*/ 8 w 52"/>
                <a:gd name="T3" fmla="*/ 48 h 48"/>
                <a:gd name="T4" fmla="*/ 0 w 52"/>
                <a:gd name="T5" fmla="*/ 39 h 48"/>
                <a:gd name="T6" fmla="*/ 0 w 52"/>
                <a:gd name="T7" fmla="*/ 8 h 48"/>
                <a:gd name="T8" fmla="*/ 8 w 52"/>
                <a:gd name="T9" fmla="*/ 0 h 48"/>
                <a:gd name="T10" fmla="*/ 44 w 52"/>
                <a:gd name="T11" fmla="*/ 0 h 48"/>
                <a:gd name="T12" fmla="*/ 52 w 52"/>
                <a:gd name="T13" fmla="*/ 8 h 48"/>
                <a:gd name="T14" fmla="*/ 52 w 52"/>
                <a:gd name="T15" fmla="*/ 39 h 48"/>
                <a:gd name="T16" fmla="*/ 44 w 52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2" y="4"/>
                    <a:pt x="52" y="8"/>
                  </a:cubicBezTo>
                  <a:cubicBezTo>
                    <a:pt x="52" y="39"/>
                    <a:pt x="52" y="39"/>
                    <a:pt x="52" y="39"/>
                  </a:cubicBezTo>
                  <a:cubicBezTo>
                    <a:pt x="52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6" name="Freeform 36"/>
            <p:cNvSpPr>
              <a:spLocks/>
            </p:cNvSpPr>
            <p:nvPr/>
          </p:nvSpPr>
          <p:spPr bwMode="auto">
            <a:xfrm flipV="1">
              <a:off x="4149912" y="4386100"/>
              <a:ext cx="114300" cy="103188"/>
            </a:xfrm>
            <a:custGeom>
              <a:avLst/>
              <a:gdLst>
                <a:gd name="T0" fmla="*/ 44 w 53"/>
                <a:gd name="T1" fmla="*/ 48 h 48"/>
                <a:gd name="T2" fmla="*/ 9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9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7" name="Freeform 37"/>
            <p:cNvSpPr>
              <a:spLocks/>
            </p:cNvSpPr>
            <p:nvPr/>
          </p:nvSpPr>
          <p:spPr bwMode="auto">
            <a:xfrm flipV="1">
              <a:off x="4297549" y="4386100"/>
              <a:ext cx="112713" cy="103188"/>
            </a:xfrm>
            <a:custGeom>
              <a:avLst/>
              <a:gdLst>
                <a:gd name="T0" fmla="*/ 44 w 52"/>
                <a:gd name="T1" fmla="*/ 48 h 48"/>
                <a:gd name="T2" fmla="*/ 8 w 52"/>
                <a:gd name="T3" fmla="*/ 48 h 48"/>
                <a:gd name="T4" fmla="*/ 0 w 52"/>
                <a:gd name="T5" fmla="*/ 39 h 48"/>
                <a:gd name="T6" fmla="*/ 0 w 52"/>
                <a:gd name="T7" fmla="*/ 8 h 48"/>
                <a:gd name="T8" fmla="*/ 8 w 52"/>
                <a:gd name="T9" fmla="*/ 0 h 48"/>
                <a:gd name="T10" fmla="*/ 44 w 52"/>
                <a:gd name="T11" fmla="*/ 0 h 48"/>
                <a:gd name="T12" fmla="*/ 52 w 52"/>
                <a:gd name="T13" fmla="*/ 8 h 48"/>
                <a:gd name="T14" fmla="*/ 52 w 52"/>
                <a:gd name="T15" fmla="*/ 39 h 48"/>
                <a:gd name="T16" fmla="*/ 44 w 52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3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8" y="0"/>
                    <a:pt x="52" y="4"/>
                    <a:pt x="52" y="8"/>
                  </a:cubicBezTo>
                  <a:cubicBezTo>
                    <a:pt x="52" y="39"/>
                    <a:pt x="52" y="39"/>
                    <a:pt x="52" y="39"/>
                  </a:cubicBezTo>
                  <a:cubicBezTo>
                    <a:pt x="52" y="44"/>
                    <a:pt x="48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8" name="Freeform 38"/>
            <p:cNvSpPr>
              <a:spLocks/>
            </p:cNvSpPr>
            <p:nvPr/>
          </p:nvSpPr>
          <p:spPr bwMode="auto">
            <a:xfrm flipV="1">
              <a:off x="4443599" y="4386100"/>
              <a:ext cx="114300" cy="103188"/>
            </a:xfrm>
            <a:custGeom>
              <a:avLst/>
              <a:gdLst>
                <a:gd name="T0" fmla="*/ 44 w 53"/>
                <a:gd name="T1" fmla="*/ 48 h 48"/>
                <a:gd name="T2" fmla="*/ 8 w 53"/>
                <a:gd name="T3" fmla="*/ 48 h 48"/>
                <a:gd name="T4" fmla="*/ 0 w 53"/>
                <a:gd name="T5" fmla="*/ 39 h 48"/>
                <a:gd name="T6" fmla="*/ 0 w 53"/>
                <a:gd name="T7" fmla="*/ 8 h 48"/>
                <a:gd name="T8" fmla="*/ 8 w 53"/>
                <a:gd name="T9" fmla="*/ 0 h 48"/>
                <a:gd name="T10" fmla="*/ 44 w 53"/>
                <a:gd name="T11" fmla="*/ 0 h 48"/>
                <a:gd name="T12" fmla="*/ 53 w 53"/>
                <a:gd name="T13" fmla="*/ 8 h 48"/>
                <a:gd name="T14" fmla="*/ 53 w 53"/>
                <a:gd name="T15" fmla="*/ 39 h 48"/>
                <a:gd name="T16" fmla="*/ 44 w 5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8">
                  <a:moveTo>
                    <a:pt x="44" y="48"/>
                  </a:moveTo>
                  <a:cubicBezTo>
                    <a:pt x="8" y="48"/>
                    <a:pt x="8" y="48"/>
                    <a:pt x="8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4"/>
                    <a:pt x="53" y="8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44"/>
                    <a:pt x="49" y="48"/>
                    <a:pt x="44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9" name="Freeform 39"/>
            <p:cNvSpPr>
              <a:spLocks/>
            </p:cNvSpPr>
            <p:nvPr/>
          </p:nvSpPr>
          <p:spPr bwMode="auto">
            <a:xfrm flipV="1">
              <a:off x="4595999" y="4386100"/>
              <a:ext cx="127000" cy="103188"/>
            </a:xfrm>
            <a:custGeom>
              <a:avLst/>
              <a:gdLst>
                <a:gd name="T0" fmla="*/ 50 w 59"/>
                <a:gd name="T1" fmla="*/ 48 h 48"/>
                <a:gd name="T2" fmla="*/ 9 w 59"/>
                <a:gd name="T3" fmla="*/ 48 h 48"/>
                <a:gd name="T4" fmla="*/ 0 w 59"/>
                <a:gd name="T5" fmla="*/ 39 h 48"/>
                <a:gd name="T6" fmla="*/ 0 w 59"/>
                <a:gd name="T7" fmla="*/ 8 h 48"/>
                <a:gd name="T8" fmla="*/ 9 w 59"/>
                <a:gd name="T9" fmla="*/ 0 h 48"/>
                <a:gd name="T10" fmla="*/ 50 w 59"/>
                <a:gd name="T11" fmla="*/ 0 h 48"/>
                <a:gd name="T12" fmla="*/ 59 w 59"/>
                <a:gd name="T13" fmla="*/ 8 h 48"/>
                <a:gd name="T14" fmla="*/ 59 w 59"/>
                <a:gd name="T15" fmla="*/ 39 h 48"/>
                <a:gd name="T16" fmla="*/ 50 w 59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48">
                  <a:moveTo>
                    <a:pt x="50" y="48"/>
                  </a:moveTo>
                  <a:cubicBezTo>
                    <a:pt x="9" y="48"/>
                    <a:pt x="9" y="48"/>
                    <a:pt x="9" y="48"/>
                  </a:cubicBezTo>
                  <a:cubicBezTo>
                    <a:pt x="4" y="48"/>
                    <a:pt x="0" y="44"/>
                    <a:pt x="0" y="3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5" y="0"/>
                    <a:pt x="59" y="4"/>
                    <a:pt x="59" y="8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44"/>
                    <a:pt x="55" y="48"/>
                    <a:pt x="50" y="48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0" name="Freeform 40"/>
            <p:cNvSpPr>
              <a:spLocks/>
            </p:cNvSpPr>
            <p:nvPr/>
          </p:nvSpPr>
          <p:spPr bwMode="auto">
            <a:xfrm flipV="1">
              <a:off x="2684649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1" name="Freeform 41"/>
            <p:cNvSpPr>
              <a:spLocks/>
            </p:cNvSpPr>
            <p:nvPr/>
          </p:nvSpPr>
          <p:spPr bwMode="auto">
            <a:xfrm flipV="1">
              <a:off x="2843399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2" name="Freeform 42"/>
            <p:cNvSpPr>
              <a:spLocks/>
            </p:cNvSpPr>
            <p:nvPr/>
          </p:nvSpPr>
          <p:spPr bwMode="auto">
            <a:xfrm flipV="1">
              <a:off x="3002149" y="4513100"/>
              <a:ext cx="123825" cy="133350"/>
            </a:xfrm>
            <a:custGeom>
              <a:avLst/>
              <a:gdLst>
                <a:gd name="T0" fmla="*/ 47 w 58"/>
                <a:gd name="T1" fmla="*/ 62 h 62"/>
                <a:gd name="T2" fmla="*/ 11 w 58"/>
                <a:gd name="T3" fmla="*/ 62 h 62"/>
                <a:gd name="T4" fmla="*/ 0 w 58"/>
                <a:gd name="T5" fmla="*/ 52 h 62"/>
                <a:gd name="T6" fmla="*/ 0 w 58"/>
                <a:gd name="T7" fmla="*/ 10 h 62"/>
                <a:gd name="T8" fmla="*/ 11 w 58"/>
                <a:gd name="T9" fmla="*/ 0 h 62"/>
                <a:gd name="T10" fmla="*/ 47 w 58"/>
                <a:gd name="T11" fmla="*/ 0 h 62"/>
                <a:gd name="T12" fmla="*/ 58 w 58"/>
                <a:gd name="T13" fmla="*/ 10 h 62"/>
                <a:gd name="T14" fmla="*/ 58 w 58"/>
                <a:gd name="T15" fmla="*/ 52 h 62"/>
                <a:gd name="T16" fmla="*/ 47 w 5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2">
                  <a:moveTo>
                    <a:pt x="47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8" y="4"/>
                    <a:pt x="58" y="10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3" name="Freeform 43"/>
            <p:cNvSpPr>
              <a:spLocks/>
            </p:cNvSpPr>
            <p:nvPr/>
          </p:nvSpPr>
          <p:spPr bwMode="auto">
            <a:xfrm flipV="1">
              <a:off x="3162487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2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2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4" name="Freeform 44"/>
            <p:cNvSpPr>
              <a:spLocks/>
            </p:cNvSpPr>
            <p:nvPr/>
          </p:nvSpPr>
          <p:spPr bwMode="auto">
            <a:xfrm flipV="1">
              <a:off x="3321237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2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2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5" name="Freeform 45"/>
            <p:cNvSpPr>
              <a:spLocks/>
            </p:cNvSpPr>
            <p:nvPr/>
          </p:nvSpPr>
          <p:spPr bwMode="auto">
            <a:xfrm flipV="1">
              <a:off x="3479987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6" name="Freeform 46"/>
            <p:cNvSpPr>
              <a:spLocks/>
            </p:cNvSpPr>
            <p:nvPr/>
          </p:nvSpPr>
          <p:spPr bwMode="auto">
            <a:xfrm flipV="1">
              <a:off x="3638737" y="4513100"/>
              <a:ext cx="123825" cy="133350"/>
            </a:xfrm>
            <a:custGeom>
              <a:avLst/>
              <a:gdLst>
                <a:gd name="T0" fmla="*/ 47 w 58"/>
                <a:gd name="T1" fmla="*/ 62 h 62"/>
                <a:gd name="T2" fmla="*/ 11 w 58"/>
                <a:gd name="T3" fmla="*/ 62 h 62"/>
                <a:gd name="T4" fmla="*/ 0 w 58"/>
                <a:gd name="T5" fmla="*/ 52 h 62"/>
                <a:gd name="T6" fmla="*/ 0 w 58"/>
                <a:gd name="T7" fmla="*/ 10 h 62"/>
                <a:gd name="T8" fmla="*/ 11 w 58"/>
                <a:gd name="T9" fmla="*/ 0 h 62"/>
                <a:gd name="T10" fmla="*/ 47 w 58"/>
                <a:gd name="T11" fmla="*/ 0 h 62"/>
                <a:gd name="T12" fmla="*/ 58 w 58"/>
                <a:gd name="T13" fmla="*/ 10 h 62"/>
                <a:gd name="T14" fmla="*/ 58 w 58"/>
                <a:gd name="T15" fmla="*/ 52 h 62"/>
                <a:gd name="T16" fmla="*/ 47 w 5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2">
                  <a:moveTo>
                    <a:pt x="47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8" y="4"/>
                    <a:pt x="58" y="10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7" name="Freeform 47"/>
            <p:cNvSpPr>
              <a:spLocks/>
            </p:cNvSpPr>
            <p:nvPr/>
          </p:nvSpPr>
          <p:spPr bwMode="auto">
            <a:xfrm flipV="1">
              <a:off x="3799074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2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2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8" name="Freeform 48"/>
            <p:cNvSpPr>
              <a:spLocks/>
            </p:cNvSpPr>
            <p:nvPr/>
          </p:nvSpPr>
          <p:spPr bwMode="auto">
            <a:xfrm flipV="1">
              <a:off x="3957824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4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2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2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9" name="Freeform 49"/>
            <p:cNvSpPr>
              <a:spLocks/>
            </p:cNvSpPr>
            <p:nvPr/>
          </p:nvSpPr>
          <p:spPr bwMode="auto">
            <a:xfrm flipV="1">
              <a:off x="4116574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0" name="Freeform 50"/>
            <p:cNvSpPr>
              <a:spLocks/>
            </p:cNvSpPr>
            <p:nvPr/>
          </p:nvSpPr>
          <p:spPr bwMode="auto">
            <a:xfrm flipV="1">
              <a:off x="4273737" y="4513100"/>
              <a:ext cx="122238" cy="133350"/>
            </a:xfrm>
            <a:custGeom>
              <a:avLst/>
              <a:gdLst>
                <a:gd name="T0" fmla="*/ 47 w 57"/>
                <a:gd name="T1" fmla="*/ 62 h 62"/>
                <a:gd name="T2" fmla="*/ 10 w 57"/>
                <a:gd name="T3" fmla="*/ 62 h 62"/>
                <a:gd name="T4" fmla="*/ 0 w 57"/>
                <a:gd name="T5" fmla="*/ 52 h 62"/>
                <a:gd name="T6" fmla="*/ 0 w 57"/>
                <a:gd name="T7" fmla="*/ 10 h 62"/>
                <a:gd name="T8" fmla="*/ 10 w 57"/>
                <a:gd name="T9" fmla="*/ 0 h 62"/>
                <a:gd name="T10" fmla="*/ 47 w 57"/>
                <a:gd name="T11" fmla="*/ 0 h 62"/>
                <a:gd name="T12" fmla="*/ 57 w 57"/>
                <a:gd name="T13" fmla="*/ 10 h 62"/>
                <a:gd name="T14" fmla="*/ 57 w 57"/>
                <a:gd name="T15" fmla="*/ 52 h 62"/>
                <a:gd name="T16" fmla="*/ 47 w 57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62">
                  <a:moveTo>
                    <a:pt x="47" y="62"/>
                  </a:moveTo>
                  <a:cubicBezTo>
                    <a:pt x="10" y="62"/>
                    <a:pt x="10" y="62"/>
                    <a:pt x="10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7" y="4"/>
                    <a:pt x="57" y="10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1" name="Freeform 51"/>
            <p:cNvSpPr>
              <a:spLocks/>
            </p:cNvSpPr>
            <p:nvPr/>
          </p:nvSpPr>
          <p:spPr bwMode="auto">
            <a:xfrm flipV="1">
              <a:off x="4432487" y="4513100"/>
              <a:ext cx="125413" cy="133350"/>
            </a:xfrm>
            <a:custGeom>
              <a:avLst/>
              <a:gdLst>
                <a:gd name="T0" fmla="*/ 47 w 58"/>
                <a:gd name="T1" fmla="*/ 62 h 62"/>
                <a:gd name="T2" fmla="*/ 11 w 58"/>
                <a:gd name="T3" fmla="*/ 62 h 62"/>
                <a:gd name="T4" fmla="*/ 0 w 58"/>
                <a:gd name="T5" fmla="*/ 52 h 62"/>
                <a:gd name="T6" fmla="*/ 0 w 58"/>
                <a:gd name="T7" fmla="*/ 10 h 62"/>
                <a:gd name="T8" fmla="*/ 11 w 58"/>
                <a:gd name="T9" fmla="*/ 0 h 62"/>
                <a:gd name="T10" fmla="*/ 47 w 58"/>
                <a:gd name="T11" fmla="*/ 0 h 62"/>
                <a:gd name="T12" fmla="*/ 58 w 58"/>
                <a:gd name="T13" fmla="*/ 10 h 62"/>
                <a:gd name="T14" fmla="*/ 58 w 58"/>
                <a:gd name="T15" fmla="*/ 52 h 62"/>
                <a:gd name="T16" fmla="*/ 47 w 58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62">
                  <a:moveTo>
                    <a:pt x="47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8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3" y="0"/>
                    <a:pt x="58" y="4"/>
                    <a:pt x="58" y="10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8"/>
                    <a:pt x="53" y="62"/>
                    <a:pt x="47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2" name="Freeform 52"/>
            <p:cNvSpPr>
              <a:spLocks/>
            </p:cNvSpPr>
            <p:nvPr/>
          </p:nvSpPr>
          <p:spPr bwMode="auto">
            <a:xfrm flipV="1">
              <a:off x="4595999" y="4513100"/>
              <a:ext cx="127000" cy="133350"/>
            </a:xfrm>
            <a:custGeom>
              <a:avLst/>
              <a:gdLst>
                <a:gd name="T0" fmla="*/ 48 w 59"/>
                <a:gd name="T1" fmla="*/ 62 h 62"/>
                <a:gd name="T2" fmla="*/ 11 w 59"/>
                <a:gd name="T3" fmla="*/ 62 h 62"/>
                <a:gd name="T4" fmla="*/ 0 w 59"/>
                <a:gd name="T5" fmla="*/ 52 h 62"/>
                <a:gd name="T6" fmla="*/ 0 w 59"/>
                <a:gd name="T7" fmla="*/ 10 h 62"/>
                <a:gd name="T8" fmla="*/ 11 w 59"/>
                <a:gd name="T9" fmla="*/ 0 h 62"/>
                <a:gd name="T10" fmla="*/ 48 w 59"/>
                <a:gd name="T11" fmla="*/ 0 h 62"/>
                <a:gd name="T12" fmla="*/ 59 w 59"/>
                <a:gd name="T13" fmla="*/ 10 h 62"/>
                <a:gd name="T14" fmla="*/ 59 w 59"/>
                <a:gd name="T15" fmla="*/ 52 h 62"/>
                <a:gd name="T16" fmla="*/ 48 w 59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62">
                  <a:moveTo>
                    <a:pt x="48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0"/>
                    <a:pt x="59" y="4"/>
                    <a:pt x="59" y="10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59" y="57"/>
                    <a:pt x="54" y="62"/>
                    <a:pt x="48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3" name="Freeform 53"/>
            <p:cNvSpPr>
              <a:spLocks/>
            </p:cNvSpPr>
            <p:nvPr/>
          </p:nvSpPr>
          <p:spPr bwMode="auto">
            <a:xfrm flipV="1">
              <a:off x="4508687" y="4668675"/>
              <a:ext cx="214313" cy="133350"/>
            </a:xfrm>
            <a:custGeom>
              <a:avLst/>
              <a:gdLst>
                <a:gd name="T0" fmla="*/ 88 w 100"/>
                <a:gd name="T1" fmla="*/ 62 h 62"/>
                <a:gd name="T2" fmla="*/ 11 w 100"/>
                <a:gd name="T3" fmla="*/ 62 h 62"/>
                <a:gd name="T4" fmla="*/ 0 w 100"/>
                <a:gd name="T5" fmla="*/ 51 h 62"/>
                <a:gd name="T6" fmla="*/ 0 w 100"/>
                <a:gd name="T7" fmla="*/ 11 h 62"/>
                <a:gd name="T8" fmla="*/ 11 w 100"/>
                <a:gd name="T9" fmla="*/ 0 h 62"/>
                <a:gd name="T10" fmla="*/ 88 w 100"/>
                <a:gd name="T11" fmla="*/ 0 h 62"/>
                <a:gd name="T12" fmla="*/ 100 w 100"/>
                <a:gd name="T13" fmla="*/ 11 h 62"/>
                <a:gd name="T14" fmla="*/ 100 w 100"/>
                <a:gd name="T15" fmla="*/ 51 h 62"/>
                <a:gd name="T16" fmla="*/ 88 w 100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" h="62">
                  <a:moveTo>
                    <a:pt x="88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95" y="0"/>
                    <a:pt x="100" y="5"/>
                    <a:pt x="100" y="11"/>
                  </a:cubicBezTo>
                  <a:cubicBezTo>
                    <a:pt x="100" y="51"/>
                    <a:pt x="100" y="51"/>
                    <a:pt x="100" y="51"/>
                  </a:cubicBezTo>
                  <a:cubicBezTo>
                    <a:pt x="100" y="57"/>
                    <a:pt x="95" y="62"/>
                    <a:pt x="88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4" name="Freeform 54"/>
            <p:cNvSpPr>
              <a:spLocks/>
            </p:cNvSpPr>
            <p:nvPr/>
          </p:nvSpPr>
          <p:spPr bwMode="auto">
            <a:xfrm flipV="1">
              <a:off x="4478524" y="4825837"/>
              <a:ext cx="244475" cy="134938"/>
            </a:xfrm>
            <a:custGeom>
              <a:avLst/>
              <a:gdLst>
                <a:gd name="T0" fmla="*/ 102 w 114"/>
                <a:gd name="T1" fmla="*/ 63 h 63"/>
                <a:gd name="T2" fmla="*/ 11 w 114"/>
                <a:gd name="T3" fmla="*/ 63 h 63"/>
                <a:gd name="T4" fmla="*/ 0 w 114"/>
                <a:gd name="T5" fmla="*/ 52 h 63"/>
                <a:gd name="T6" fmla="*/ 0 w 114"/>
                <a:gd name="T7" fmla="*/ 12 h 63"/>
                <a:gd name="T8" fmla="*/ 11 w 114"/>
                <a:gd name="T9" fmla="*/ 0 h 63"/>
                <a:gd name="T10" fmla="*/ 102 w 114"/>
                <a:gd name="T11" fmla="*/ 0 h 63"/>
                <a:gd name="T12" fmla="*/ 114 w 114"/>
                <a:gd name="T13" fmla="*/ 12 h 63"/>
                <a:gd name="T14" fmla="*/ 114 w 114"/>
                <a:gd name="T15" fmla="*/ 52 h 63"/>
                <a:gd name="T16" fmla="*/ 102 w 114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" h="63">
                  <a:moveTo>
                    <a:pt x="102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0"/>
                    <a:pt x="11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9" y="0"/>
                    <a:pt x="114" y="6"/>
                    <a:pt x="114" y="12"/>
                  </a:cubicBezTo>
                  <a:cubicBezTo>
                    <a:pt x="114" y="52"/>
                    <a:pt x="114" y="52"/>
                    <a:pt x="114" y="52"/>
                  </a:cubicBezTo>
                  <a:cubicBezTo>
                    <a:pt x="114" y="58"/>
                    <a:pt x="109" y="63"/>
                    <a:pt x="102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5" name="Freeform 55"/>
            <p:cNvSpPr>
              <a:spLocks/>
            </p:cNvSpPr>
            <p:nvPr/>
          </p:nvSpPr>
          <p:spPr bwMode="auto">
            <a:xfrm flipV="1">
              <a:off x="4392799" y="4981413"/>
              <a:ext cx="330200" cy="136525"/>
            </a:xfrm>
            <a:custGeom>
              <a:avLst/>
              <a:gdLst>
                <a:gd name="T0" fmla="*/ 142 w 154"/>
                <a:gd name="T1" fmla="*/ 63 h 63"/>
                <a:gd name="T2" fmla="*/ 11 w 154"/>
                <a:gd name="T3" fmla="*/ 63 h 63"/>
                <a:gd name="T4" fmla="*/ 0 w 154"/>
                <a:gd name="T5" fmla="*/ 52 h 63"/>
                <a:gd name="T6" fmla="*/ 0 w 154"/>
                <a:gd name="T7" fmla="*/ 11 h 63"/>
                <a:gd name="T8" fmla="*/ 11 w 154"/>
                <a:gd name="T9" fmla="*/ 0 h 63"/>
                <a:gd name="T10" fmla="*/ 142 w 154"/>
                <a:gd name="T11" fmla="*/ 0 h 63"/>
                <a:gd name="T12" fmla="*/ 154 w 154"/>
                <a:gd name="T13" fmla="*/ 11 h 63"/>
                <a:gd name="T14" fmla="*/ 154 w 154"/>
                <a:gd name="T15" fmla="*/ 52 h 63"/>
                <a:gd name="T16" fmla="*/ 142 w 154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4" h="63">
                  <a:moveTo>
                    <a:pt x="142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9" y="0"/>
                    <a:pt x="154" y="5"/>
                    <a:pt x="154" y="11"/>
                  </a:cubicBezTo>
                  <a:cubicBezTo>
                    <a:pt x="154" y="52"/>
                    <a:pt x="154" y="52"/>
                    <a:pt x="154" y="52"/>
                  </a:cubicBezTo>
                  <a:cubicBezTo>
                    <a:pt x="154" y="58"/>
                    <a:pt x="149" y="63"/>
                    <a:pt x="142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6" name="Freeform 56"/>
            <p:cNvSpPr>
              <a:spLocks/>
            </p:cNvSpPr>
            <p:nvPr/>
          </p:nvSpPr>
          <p:spPr bwMode="auto">
            <a:xfrm flipV="1">
              <a:off x="4557899" y="5138575"/>
              <a:ext cx="165100" cy="134938"/>
            </a:xfrm>
            <a:custGeom>
              <a:avLst/>
              <a:gdLst>
                <a:gd name="T0" fmla="*/ 65 w 77"/>
                <a:gd name="T1" fmla="*/ 63 h 63"/>
                <a:gd name="T2" fmla="*/ 11 w 77"/>
                <a:gd name="T3" fmla="*/ 63 h 63"/>
                <a:gd name="T4" fmla="*/ 0 w 77"/>
                <a:gd name="T5" fmla="*/ 51 h 63"/>
                <a:gd name="T6" fmla="*/ 0 w 77"/>
                <a:gd name="T7" fmla="*/ 11 h 63"/>
                <a:gd name="T8" fmla="*/ 11 w 77"/>
                <a:gd name="T9" fmla="*/ 0 h 63"/>
                <a:gd name="T10" fmla="*/ 65 w 77"/>
                <a:gd name="T11" fmla="*/ 0 h 63"/>
                <a:gd name="T12" fmla="*/ 77 w 77"/>
                <a:gd name="T13" fmla="*/ 11 h 63"/>
                <a:gd name="T14" fmla="*/ 77 w 77"/>
                <a:gd name="T15" fmla="*/ 51 h 63"/>
                <a:gd name="T16" fmla="*/ 65 w 77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7" h="63">
                  <a:moveTo>
                    <a:pt x="65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72" y="0"/>
                    <a:pt x="77" y="5"/>
                    <a:pt x="77" y="11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7" y="58"/>
                    <a:pt x="72" y="63"/>
                    <a:pt x="65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7" name="Freeform 57"/>
            <p:cNvSpPr>
              <a:spLocks/>
            </p:cNvSpPr>
            <p:nvPr/>
          </p:nvSpPr>
          <p:spPr bwMode="auto">
            <a:xfrm flipV="1">
              <a:off x="4357874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8" name="Freeform 58"/>
            <p:cNvSpPr>
              <a:spLocks/>
            </p:cNvSpPr>
            <p:nvPr/>
          </p:nvSpPr>
          <p:spPr bwMode="auto">
            <a:xfrm flipV="1">
              <a:off x="4195949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9" name="Freeform 59"/>
            <p:cNvSpPr>
              <a:spLocks/>
            </p:cNvSpPr>
            <p:nvPr/>
          </p:nvSpPr>
          <p:spPr bwMode="auto">
            <a:xfrm flipV="1">
              <a:off x="4032437" y="4668675"/>
              <a:ext cx="133350" cy="133350"/>
            </a:xfrm>
            <a:custGeom>
              <a:avLst/>
              <a:gdLst>
                <a:gd name="T0" fmla="*/ 51 w 62"/>
                <a:gd name="T1" fmla="*/ 62 h 62"/>
                <a:gd name="T2" fmla="*/ 11 w 62"/>
                <a:gd name="T3" fmla="*/ 62 h 62"/>
                <a:gd name="T4" fmla="*/ 0 w 62"/>
                <a:gd name="T5" fmla="*/ 51 h 62"/>
                <a:gd name="T6" fmla="*/ 0 w 62"/>
                <a:gd name="T7" fmla="*/ 11 h 62"/>
                <a:gd name="T8" fmla="*/ 11 w 62"/>
                <a:gd name="T9" fmla="*/ 0 h 62"/>
                <a:gd name="T10" fmla="*/ 51 w 62"/>
                <a:gd name="T11" fmla="*/ 0 h 62"/>
                <a:gd name="T12" fmla="*/ 62 w 62"/>
                <a:gd name="T13" fmla="*/ 11 h 62"/>
                <a:gd name="T14" fmla="*/ 62 w 62"/>
                <a:gd name="T15" fmla="*/ 51 h 62"/>
                <a:gd name="T16" fmla="*/ 51 w 62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2">
                  <a:moveTo>
                    <a:pt x="51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57"/>
                    <a:pt x="57" y="62"/>
                    <a:pt x="51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0" name="Freeform 60"/>
            <p:cNvSpPr>
              <a:spLocks/>
            </p:cNvSpPr>
            <p:nvPr/>
          </p:nvSpPr>
          <p:spPr bwMode="auto">
            <a:xfrm flipV="1">
              <a:off x="3872099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1" name="Freeform 61"/>
            <p:cNvSpPr>
              <a:spLocks/>
            </p:cNvSpPr>
            <p:nvPr/>
          </p:nvSpPr>
          <p:spPr bwMode="auto">
            <a:xfrm flipV="1">
              <a:off x="3708587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2" name="Freeform 62"/>
            <p:cNvSpPr>
              <a:spLocks/>
            </p:cNvSpPr>
            <p:nvPr/>
          </p:nvSpPr>
          <p:spPr bwMode="auto">
            <a:xfrm flipV="1">
              <a:off x="3545074" y="4668675"/>
              <a:ext cx="133350" cy="133350"/>
            </a:xfrm>
            <a:custGeom>
              <a:avLst/>
              <a:gdLst>
                <a:gd name="T0" fmla="*/ 51 w 62"/>
                <a:gd name="T1" fmla="*/ 62 h 62"/>
                <a:gd name="T2" fmla="*/ 11 w 62"/>
                <a:gd name="T3" fmla="*/ 62 h 62"/>
                <a:gd name="T4" fmla="*/ 0 w 62"/>
                <a:gd name="T5" fmla="*/ 51 h 62"/>
                <a:gd name="T6" fmla="*/ 0 w 62"/>
                <a:gd name="T7" fmla="*/ 11 h 62"/>
                <a:gd name="T8" fmla="*/ 11 w 62"/>
                <a:gd name="T9" fmla="*/ 0 h 62"/>
                <a:gd name="T10" fmla="*/ 51 w 62"/>
                <a:gd name="T11" fmla="*/ 0 h 62"/>
                <a:gd name="T12" fmla="*/ 62 w 62"/>
                <a:gd name="T13" fmla="*/ 11 h 62"/>
                <a:gd name="T14" fmla="*/ 62 w 62"/>
                <a:gd name="T15" fmla="*/ 51 h 62"/>
                <a:gd name="T16" fmla="*/ 51 w 62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2">
                  <a:moveTo>
                    <a:pt x="51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57"/>
                    <a:pt x="57" y="62"/>
                    <a:pt x="51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3" name="Freeform 63"/>
            <p:cNvSpPr>
              <a:spLocks/>
            </p:cNvSpPr>
            <p:nvPr/>
          </p:nvSpPr>
          <p:spPr bwMode="auto">
            <a:xfrm flipV="1">
              <a:off x="3384737" y="4668675"/>
              <a:ext cx="131763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4" name="Freeform 64"/>
            <p:cNvSpPr>
              <a:spLocks/>
            </p:cNvSpPr>
            <p:nvPr/>
          </p:nvSpPr>
          <p:spPr bwMode="auto">
            <a:xfrm flipV="1">
              <a:off x="3222812" y="4668675"/>
              <a:ext cx="130175" cy="133350"/>
            </a:xfrm>
            <a:custGeom>
              <a:avLst/>
              <a:gdLst>
                <a:gd name="T0" fmla="*/ 51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1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1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1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7" y="62"/>
                    <a:pt x="51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5" name="Freeform 65"/>
            <p:cNvSpPr>
              <a:spLocks/>
            </p:cNvSpPr>
            <p:nvPr/>
          </p:nvSpPr>
          <p:spPr bwMode="auto">
            <a:xfrm flipV="1">
              <a:off x="3060887" y="4668675"/>
              <a:ext cx="131763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4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6" name="Freeform 66"/>
            <p:cNvSpPr>
              <a:spLocks/>
            </p:cNvSpPr>
            <p:nvPr/>
          </p:nvSpPr>
          <p:spPr bwMode="auto">
            <a:xfrm flipV="1">
              <a:off x="2898962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7" name="Freeform 67"/>
            <p:cNvSpPr>
              <a:spLocks/>
            </p:cNvSpPr>
            <p:nvPr/>
          </p:nvSpPr>
          <p:spPr bwMode="auto">
            <a:xfrm flipV="1">
              <a:off x="2735449" y="4668675"/>
              <a:ext cx="133350" cy="133350"/>
            </a:xfrm>
            <a:custGeom>
              <a:avLst/>
              <a:gdLst>
                <a:gd name="T0" fmla="*/ 51 w 62"/>
                <a:gd name="T1" fmla="*/ 62 h 62"/>
                <a:gd name="T2" fmla="*/ 11 w 62"/>
                <a:gd name="T3" fmla="*/ 62 h 62"/>
                <a:gd name="T4" fmla="*/ 0 w 62"/>
                <a:gd name="T5" fmla="*/ 51 h 62"/>
                <a:gd name="T6" fmla="*/ 0 w 62"/>
                <a:gd name="T7" fmla="*/ 11 h 62"/>
                <a:gd name="T8" fmla="*/ 11 w 62"/>
                <a:gd name="T9" fmla="*/ 0 h 62"/>
                <a:gd name="T10" fmla="*/ 51 w 62"/>
                <a:gd name="T11" fmla="*/ 0 h 62"/>
                <a:gd name="T12" fmla="*/ 62 w 62"/>
                <a:gd name="T13" fmla="*/ 11 h 62"/>
                <a:gd name="T14" fmla="*/ 62 w 62"/>
                <a:gd name="T15" fmla="*/ 51 h 62"/>
                <a:gd name="T16" fmla="*/ 51 w 62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2">
                  <a:moveTo>
                    <a:pt x="51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57"/>
                    <a:pt x="57" y="62"/>
                    <a:pt x="51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8" name="Freeform 68"/>
            <p:cNvSpPr>
              <a:spLocks/>
            </p:cNvSpPr>
            <p:nvPr/>
          </p:nvSpPr>
          <p:spPr bwMode="auto">
            <a:xfrm flipV="1">
              <a:off x="2575112" y="4668675"/>
              <a:ext cx="130175" cy="133350"/>
            </a:xfrm>
            <a:custGeom>
              <a:avLst/>
              <a:gdLst>
                <a:gd name="T0" fmla="*/ 50 w 61"/>
                <a:gd name="T1" fmla="*/ 62 h 62"/>
                <a:gd name="T2" fmla="*/ 11 w 61"/>
                <a:gd name="T3" fmla="*/ 62 h 62"/>
                <a:gd name="T4" fmla="*/ 0 w 61"/>
                <a:gd name="T5" fmla="*/ 51 h 62"/>
                <a:gd name="T6" fmla="*/ 0 w 61"/>
                <a:gd name="T7" fmla="*/ 11 h 62"/>
                <a:gd name="T8" fmla="*/ 11 w 61"/>
                <a:gd name="T9" fmla="*/ 0 h 62"/>
                <a:gd name="T10" fmla="*/ 50 w 61"/>
                <a:gd name="T11" fmla="*/ 0 h 62"/>
                <a:gd name="T12" fmla="*/ 61 w 61"/>
                <a:gd name="T13" fmla="*/ 11 h 62"/>
                <a:gd name="T14" fmla="*/ 61 w 61"/>
                <a:gd name="T15" fmla="*/ 51 h 62"/>
                <a:gd name="T16" fmla="*/ 50 w 61"/>
                <a:gd name="T1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2">
                  <a:moveTo>
                    <a:pt x="50" y="62"/>
                  </a:moveTo>
                  <a:cubicBezTo>
                    <a:pt x="11" y="62"/>
                    <a:pt x="11" y="62"/>
                    <a:pt x="11" y="62"/>
                  </a:cubicBezTo>
                  <a:cubicBezTo>
                    <a:pt x="5" y="62"/>
                    <a:pt x="0" y="57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1"/>
                    <a:pt x="61" y="51"/>
                    <a:pt x="61" y="51"/>
                  </a:cubicBezTo>
                  <a:cubicBezTo>
                    <a:pt x="61" y="57"/>
                    <a:pt x="56" y="62"/>
                    <a:pt x="50" y="62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9" name="Freeform 69"/>
            <p:cNvSpPr>
              <a:spLocks/>
            </p:cNvSpPr>
            <p:nvPr/>
          </p:nvSpPr>
          <p:spPr bwMode="auto">
            <a:xfrm flipV="1">
              <a:off x="4313424" y="4825837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0" name="Freeform 70"/>
            <p:cNvSpPr>
              <a:spLocks/>
            </p:cNvSpPr>
            <p:nvPr/>
          </p:nvSpPr>
          <p:spPr bwMode="auto">
            <a:xfrm flipV="1">
              <a:off x="4149912" y="4825837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1" name="Freeform 71"/>
            <p:cNvSpPr>
              <a:spLocks/>
            </p:cNvSpPr>
            <p:nvPr/>
          </p:nvSpPr>
          <p:spPr bwMode="auto">
            <a:xfrm flipV="1">
              <a:off x="3987987" y="4825837"/>
              <a:ext cx="131763" cy="134938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2" name="Freeform 72"/>
            <p:cNvSpPr>
              <a:spLocks/>
            </p:cNvSpPr>
            <p:nvPr/>
          </p:nvSpPr>
          <p:spPr bwMode="auto">
            <a:xfrm flipV="1">
              <a:off x="3826062" y="4825837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3" name="Freeform 73"/>
            <p:cNvSpPr>
              <a:spLocks/>
            </p:cNvSpPr>
            <p:nvPr/>
          </p:nvSpPr>
          <p:spPr bwMode="auto">
            <a:xfrm flipV="1">
              <a:off x="3664137" y="4825837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4" name="Freeform 74"/>
            <p:cNvSpPr>
              <a:spLocks/>
            </p:cNvSpPr>
            <p:nvPr/>
          </p:nvSpPr>
          <p:spPr bwMode="auto">
            <a:xfrm flipV="1">
              <a:off x="3500624" y="4825837"/>
              <a:ext cx="133350" cy="134938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5" name="Freeform 75"/>
            <p:cNvSpPr>
              <a:spLocks/>
            </p:cNvSpPr>
            <p:nvPr/>
          </p:nvSpPr>
          <p:spPr bwMode="auto">
            <a:xfrm flipV="1">
              <a:off x="3340287" y="4825837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6" name="Freeform 76"/>
            <p:cNvSpPr>
              <a:spLocks/>
            </p:cNvSpPr>
            <p:nvPr/>
          </p:nvSpPr>
          <p:spPr bwMode="auto">
            <a:xfrm flipV="1">
              <a:off x="3176774" y="4825837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7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7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7" name="Freeform 77"/>
            <p:cNvSpPr>
              <a:spLocks/>
            </p:cNvSpPr>
            <p:nvPr/>
          </p:nvSpPr>
          <p:spPr bwMode="auto">
            <a:xfrm flipV="1">
              <a:off x="3016437" y="4825837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0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0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0" y="63"/>
                    <a:pt x="10" y="63"/>
                    <a:pt x="10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8" name="Freeform 78"/>
            <p:cNvSpPr>
              <a:spLocks/>
            </p:cNvSpPr>
            <p:nvPr/>
          </p:nvSpPr>
          <p:spPr bwMode="auto">
            <a:xfrm flipV="1">
              <a:off x="2852924" y="4825837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9" name="Freeform 79"/>
            <p:cNvSpPr>
              <a:spLocks/>
            </p:cNvSpPr>
            <p:nvPr/>
          </p:nvSpPr>
          <p:spPr bwMode="auto">
            <a:xfrm flipV="1">
              <a:off x="2690999" y="4825837"/>
              <a:ext cx="133350" cy="134938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0" name="Freeform 80"/>
            <p:cNvSpPr>
              <a:spLocks/>
            </p:cNvSpPr>
            <p:nvPr/>
          </p:nvSpPr>
          <p:spPr bwMode="auto">
            <a:xfrm flipV="1">
              <a:off x="4227699" y="4981413"/>
              <a:ext cx="130175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1" name="Freeform 81"/>
            <p:cNvSpPr>
              <a:spLocks/>
            </p:cNvSpPr>
            <p:nvPr/>
          </p:nvSpPr>
          <p:spPr bwMode="auto">
            <a:xfrm flipV="1">
              <a:off x="4064187" y="4981413"/>
              <a:ext cx="133350" cy="136525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2" name="Freeform 82"/>
            <p:cNvSpPr>
              <a:spLocks/>
            </p:cNvSpPr>
            <p:nvPr/>
          </p:nvSpPr>
          <p:spPr bwMode="auto">
            <a:xfrm flipV="1">
              <a:off x="3903849" y="4981413"/>
              <a:ext cx="130175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3" name="Freeform 83"/>
            <p:cNvSpPr>
              <a:spLocks/>
            </p:cNvSpPr>
            <p:nvPr/>
          </p:nvSpPr>
          <p:spPr bwMode="auto">
            <a:xfrm flipV="1">
              <a:off x="3740337" y="4981413"/>
              <a:ext cx="131763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4" name="Freeform 84"/>
            <p:cNvSpPr>
              <a:spLocks/>
            </p:cNvSpPr>
            <p:nvPr/>
          </p:nvSpPr>
          <p:spPr bwMode="auto">
            <a:xfrm flipV="1">
              <a:off x="3578412" y="4981413"/>
              <a:ext cx="131763" cy="136525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5" name="Freeform 85"/>
            <p:cNvSpPr>
              <a:spLocks/>
            </p:cNvSpPr>
            <p:nvPr/>
          </p:nvSpPr>
          <p:spPr bwMode="auto">
            <a:xfrm flipV="1">
              <a:off x="3416487" y="4981413"/>
              <a:ext cx="131763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6" name="Freeform 86"/>
            <p:cNvSpPr>
              <a:spLocks/>
            </p:cNvSpPr>
            <p:nvPr/>
          </p:nvSpPr>
          <p:spPr bwMode="auto">
            <a:xfrm flipV="1">
              <a:off x="3254562" y="4981413"/>
              <a:ext cx="130175" cy="136525"/>
            </a:xfrm>
            <a:custGeom>
              <a:avLst/>
              <a:gdLst>
                <a:gd name="T0" fmla="*/ 51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1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1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7" name="Freeform 87"/>
            <p:cNvSpPr>
              <a:spLocks/>
            </p:cNvSpPr>
            <p:nvPr/>
          </p:nvSpPr>
          <p:spPr bwMode="auto">
            <a:xfrm flipV="1">
              <a:off x="3094224" y="4981413"/>
              <a:ext cx="130175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8" name="Freeform 88"/>
            <p:cNvSpPr>
              <a:spLocks/>
            </p:cNvSpPr>
            <p:nvPr/>
          </p:nvSpPr>
          <p:spPr bwMode="auto">
            <a:xfrm flipV="1">
              <a:off x="2930712" y="4981413"/>
              <a:ext cx="130175" cy="136525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9" name="Freeform 89"/>
            <p:cNvSpPr>
              <a:spLocks/>
            </p:cNvSpPr>
            <p:nvPr/>
          </p:nvSpPr>
          <p:spPr bwMode="auto">
            <a:xfrm flipV="1">
              <a:off x="2767199" y="4981413"/>
              <a:ext cx="133350" cy="136525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0" name="Freeform 90"/>
            <p:cNvSpPr>
              <a:spLocks/>
            </p:cNvSpPr>
            <p:nvPr/>
          </p:nvSpPr>
          <p:spPr bwMode="auto">
            <a:xfrm flipV="1">
              <a:off x="2537012" y="4981413"/>
              <a:ext cx="201613" cy="136525"/>
            </a:xfrm>
            <a:custGeom>
              <a:avLst/>
              <a:gdLst>
                <a:gd name="T0" fmla="*/ 83 w 94"/>
                <a:gd name="T1" fmla="*/ 63 h 63"/>
                <a:gd name="T2" fmla="*/ 12 w 94"/>
                <a:gd name="T3" fmla="*/ 63 h 63"/>
                <a:gd name="T4" fmla="*/ 0 w 94"/>
                <a:gd name="T5" fmla="*/ 52 h 63"/>
                <a:gd name="T6" fmla="*/ 0 w 94"/>
                <a:gd name="T7" fmla="*/ 11 h 63"/>
                <a:gd name="T8" fmla="*/ 12 w 94"/>
                <a:gd name="T9" fmla="*/ 0 h 63"/>
                <a:gd name="T10" fmla="*/ 83 w 94"/>
                <a:gd name="T11" fmla="*/ 0 h 63"/>
                <a:gd name="T12" fmla="*/ 94 w 94"/>
                <a:gd name="T13" fmla="*/ 11 h 63"/>
                <a:gd name="T14" fmla="*/ 94 w 94"/>
                <a:gd name="T15" fmla="*/ 52 h 63"/>
                <a:gd name="T16" fmla="*/ 83 w 94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4" h="63">
                  <a:moveTo>
                    <a:pt x="83" y="63"/>
                  </a:moveTo>
                  <a:cubicBezTo>
                    <a:pt x="12" y="63"/>
                    <a:pt x="12" y="63"/>
                    <a:pt x="12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9" y="0"/>
                    <a:pt x="94" y="5"/>
                    <a:pt x="94" y="11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8"/>
                    <a:pt x="89" y="63"/>
                    <a:pt x="83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1" name="Freeform 91"/>
            <p:cNvSpPr>
              <a:spLocks/>
            </p:cNvSpPr>
            <p:nvPr/>
          </p:nvSpPr>
          <p:spPr bwMode="auto">
            <a:xfrm flipV="1">
              <a:off x="4392799" y="5138575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2" name="Freeform 92"/>
            <p:cNvSpPr>
              <a:spLocks/>
            </p:cNvSpPr>
            <p:nvPr/>
          </p:nvSpPr>
          <p:spPr bwMode="auto">
            <a:xfrm flipV="1">
              <a:off x="4229287" y="5138575"/>
              <a:ext cx="130175" cy="134938"/>
            </a:xfrm>
            <a:custGeom>
              <a:avLst/>
              <a:gdLst>
                <a:gd name="T0" fmla="*/ 51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1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1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3" name="Freeform 93"/>
            <p:cNvSpPr>
              <a:spLocks/>
            </p:cNvSpPr>
            <p:nvPr/>
          </p:nvSpPr>
          <p:spPr bwMode="auto">
            <a:xfrm flipV="1">
              <a:off x="4068949" y="5138575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4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4" name="Freeform 94"/>
            <p:cNvSpPr>
              <a:spLocks/>
            </p:cNvSpPr>
            <p:nvPr/>
          </p:nvSpPr>
          <p:spPr bwMode="auto">
            <a:xfrm flipV="1">
              <a:off x="3905437" y="5138575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5" name="Freeform 95"/>
            <p:cNvSpPr>
              <a:spLocks/>
            </p:cNvSpPr>
            <p:nvPr/>
          </p:nvSpPr>
          <p:spPr bwMode="auto">
            <a:xfrm flipV="1">
              <a:off x="3743512" y="5138575"/>
              <a:ext cx="131763" cy="134938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6" name="Freeform 96"/>
            <p:cNvSpPr>
              <a:spLocks/>
            </p:cNvSpPr>
            <p:nvPr/>
          </p:nvSpPr>
          <p:spPr bwMode="auto">
            <a:xfrm flipV="1">
              <a:off x="3581587" y="5138575"/>
              <a:ext cx="131763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7" name="Freeform 97"/>
            <p:cNvSpPr>
              <a:spLocks/>
            </p:cNvSpPr>
            <p:nvPr/>
          </p:nvSpPr>
          <p:spPr bwMode="auto">
            <a:xfrm flipV="1">
              <a:off x="3419662" y="5138575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8" name="Freeform 98"/>
            <p:cNvSpPr>
              <a:spLocks/>
            </p:cNvSpPr>
            <p:nvPr/>
          </p:nvSpPr>
          <p:spPr bwMode="auto">
            <a:xfrm flipV="1">
              <a:off x="3256149" y="5138575"/>
              <a:ext cx="133350" cy="134938"/>
            </a:xfrm>
            <a:custGeom>
              <a:avLst/>
              <a:gdLst>
                <a:gd name="T0" fmla="*/ 51 w 62"/>
                <a:gd name="T1" fmla="*/ 63 h 63"/>
                <a:gd name="T2" fmla="*/ 11 w 62"/>
                <a:gd name="T3" fmla="*/ 63 h 63"/>
                <a:gd name="T4" fmla="*/ 0 w 62"/>
                <a:gd name="T5" fmla="*/ 52 h 63"/>
                <a:gd name="T6" fmla="*/ 0 w 62"/>
                <a:gd name="T7" fmla="*/ 11 h 63"/>
                <a:gd name="T8" fmla="*/ 11 w 62"/>
                <a:gd name="T9" fmla="*/ 0 h 63"/>
                <a:gd name="T10" fmla="*/ 51 w 62"/>
                <a:gd name="T11" fmla="*/ 0 h 63"/>
                <a:gd name="T12" fmla="*/ 62 w 62"/>
                <a:gd name="T13" fmla="*/ 11 h 63"/>
                <a:gd name="T14" fmla="*/ 62 w 62"/>
                <a:gd name="T15" fmla="*/ 52 h 63"/>
                <a:gd name="T16" fmla="*/ 51 w 62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5"/>
                    <a:pt x="62" y="11"/>
                  </a:cubicBezTo>
                  <a:cubicBezTo>
                    <a:pt x="62" y="52"/>
                    <a:pt x="62" y="52"/>
                    <a:pt x="62" y="52"/>
                  </a:cubicBezTo>
                  <a:cubicBezTo>
                    <a:pt x="62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29" name="Freeform 99"/>
            <p:cNvSpPr>
              <a:spLocks/>
            </p:cNvSpPr>
            <p:nvPr/>
          </p:nvSpPr>
          <p:spPr bwMode="auto">
            <a:xfrm flipV="1">
              <a:off x="3095812" y="5138575"/>
              <a:ext cx="130175" cy="134938"/>
            </a:xfrm>
            <a:custGeom>
              <a:avLst/>
              <a:gdLst>
                <a:gd name="T0" fmla="*/ 50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0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0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0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6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6" y="63"/>
                    <a:pt x="50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0" name="Freeform 100"/>
            <p:cNvSpPr>
              <a:spLocks/>
            </p:cNvSpPr>
            <p:nvPr/>
          </p:nvSpPr>
          <p:spPr bwMode="auto">
            <a:xfrm flipV="1">
              <a:off x="2932299" y="5138575"/>
              <a:ext cx="131763" cy="134938"/>
            </a:xfrm>
            <a:custGeom>
              <a:avLst/>
              <a:gdLst>
                <a:gd name="T0" fmla="*/ 51 w 61"/>
                <a:gd name="T1" fmla="*/ 63 h 63"/>
                <a:gd name="T2" fmla="*/ 11 w 61"/>
                <a:gd name="T3" fmla="*/ 63 h 63"/>
                <a:gd name="T4" fmla="*/ 0 w 61"/>
                <a:gd name="T5" fmla="*/ 52 h 63"/>
                <a:gd name="T6" fmla="*/ 0 w 61"/>
                <a:gd name="T7" fmla="*/ 11 h 63"/>
                <a:gd name="T8" fmla="*/ 11 w 61"/>
                <a:gd name="T9" fmla="*/ 0 h 63"/>
                <a:gd name="T10" fmla="*/ 51 w 61"/>
                <a:gd name="T11" fmla="*/ 0 h 63"/>
                <a:gd name="T12" fmla="*/ 61 w 61"/>
                <a:gd name="T13" fmla="*/ 11 h 63"/>
                <a:gd name="T14" fmla="*/ 61 w 61"/>
                <a:gd name="T15" fmla="*/ 52 h 63"/>
                <a:gd name="T16" fmla="*/ 51 w 61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63">
                  <a:moveTo>
                    <a:pt x="51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1" y="5"/>
                    <a:pt x="61" y="1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8"/>
                    <a:pt x="57" y="63"/>
                    <a:pt x="51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1" name="Freeform 101"/>
            <p:cNvSpPr>
              <a:spLocks/>
            </p:cNvSpPr>
            <p:nvPr/>
          </p:nvSpPr>
          <p:spPr bwMode="auto">
            <a:xfrm flipV="1">
              <a:off x="2702112" y="5138575"/>
              <a:ext cx="200025" cy="134938"/>
            </a:xfrm>
            <a:custGeom>
              <a:avLst/>
              <a:gdLst>
                <a:gd name="T0" fmla="*/ 83 w 94"/>
                <a:gd name="T1" fmla="*/ 63 h 63"/>
                <a:gd name="T2" fmla="*/ 11 w 94"/>
                <a:gd name="T3" fmla="*/ 63 h 63"/>
                <a:gd name="T4" fmla="*/ 0 w 94"/>
                <a:gd name="T5" fmla="*/ 51 h 63"/>
                <a:gd name="T6" fmla="*/ 0 w 94"/>
                <a:gd name="T7" fmla="*/ 11 h 63"/>
                <a:gd name="T8" fmla="*/ 11 w 94"/>
                <a:gd name="T9" fmla="*/ 0 h 63"/>
                <a:gd name="T10" fmla="*/ 83 w 94"/>
                <a:gd name="T11" fmla="*/ 0 h 63"/>
                <a:gd name="T12" fmla="*/ 94 w 94"/>
                <a:gd name="T13" fmla="*/ 11 h 63"/>
                <a:gd name="T14" fmla="*/ 94 w 94"/>
                <a:gd name="T15" fmla="*/ 51 h 63"/>
                <a:gd name="T16" fmla="*/ 83 w 94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4" h="63">
                  <a:moveTo>
                    <a:pt x="83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9" y="0"/>
                    <a:pt x="94" y="5"/>
                    <a:pt x="94" y="11"/>
                  </a:cubicBezTo>
                  <a:cubicBezTo>
                    <a:pt x="94" y="51"/>
                    <a:pt x="94" y="51"/>
                    <a:pt x="94" y="51"/>
                  </a:cubicBezTo>
                  <a:cubicBezTo>
                    <a:pt x="94" y="58"/>
                    <a:pt x="89" y="63"/>
                    <a:pt x="83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2" name="Freeform 102"/>
            <p:cNvSpPr>
              <a:spLocks/>
            </p:cNvSpPr>
            <p:nvPr/>
          </p:nvSpPr>
          <p:spPr bwMode="auto">
            <a:xfrm flipV="1">
              <a:off x="2537012" y="5138575"/>
              <a:ext cx="125413" cy="134938"/>
            </a:xfrm>
            <a:custGeom>
              <a:avLst/>
              <a:gdLst>
                <a:gd name="T0" fmla="*/ 48 w 59"/>
                <a:gd name="T1" fmla="*/ 63 h 63"/>
                <a:gd name="T2" fmla="*/ 11 w 59"/>
                <a:gd name="T3" fmla="*/ 63 h 63"/>
                <a:gd name="T4" fmla="*/ 0 w 59"/>
                <a:gd name="T5" fmla="*/ 52 h 63"/>
                <a:gd name="T6" fmla="*/ 0 w 59"/>
                <a:gd name="T7" fmla="*/ 11 h 63"/>
                <a:gd name="T8" fmla="*/ 11 w 59"/>
                <a:gd name="T9" fmla="*/ 0 h 63"/>
                <a:gd name="T10" fmla="*/ 48 w 59"/>
                <a:gd name="T11" fmla="*/ 0 h 63"/>
                <a:gd name="T12" fmla="*/ 59 w 59"/>
                <a:gd name="T13" fmla="*/ 11 h 63"/>
                <a:gd name="T14" fmla="*/ 59 w 59"/>
                <a:gd name="T15" fmla="*/ 52 h 63"/>
                <a:gd name="T16" fmla="*/ 48 w 59"/>
                <a:gd name="T17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63">
                  <a:moveTo>
                    <a:pt x="48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5" y="63"/>
                    <a:pt x="0" y="58"/>
                    <a:pt x="0" y="52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0"/>
                    <a:pt x="59" y="5"/>
                    <a:pt x="59" y="11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59" y="58"/>
                    <a:pt x="54" y="63"/>
                    <a:pt x="48" y="63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3" name="Freeform 103"/>
            <p:cNvSpPr>
              <a:spLocks/>
            </p:cNvSpPr>
            <p:nvPr/>
          </p:nvSpPr>
          <p:spPr bwMode="auto">
            <a:xfrm flipV="1">
              <a:off x="3041837" y="5384637"/>
              <a:ext cx="887413" cy="452438"/>
            </a:xfrm>
            <a:custGeom>
              <a:avLst/>
              <a:gdLst>
                <a:gd name="T0" fmla="*/ 403 w 414"/>
                <a:gd name="T1" fmla="*/ 211 h 211"/>
                <a:gd name="T2" fmla="*/ 10 w 414"/>
                <a:gd name="T3" fmla="*/ 211 h 211"/>
                <a:gd name="T4" fmla="*/ 0 w 414"/>
                <a:gd name="T5" fmla="*/ 200 h 211"/>
                <a:gd name="T6" fmla="*/ 0 w 414"/>
                <a:gd name="T7" fmla="*/ 11 h 211"/>
                <a:gd name="T8" fmla="*/ 10 w 414"/>
                <a:gd name="T9" fmla="*/ 0 h 211"/>
                <a:gd name="T10" fmla="*/ 403 w 414"/>
                <a:gd name="T11" fmla="*/ 0 h 211"/>
                <a:gd name="T12" fmla="*/ 414 w 414"/>
                <a:gd name="T13" fmla="*/ 11 h 211"/>
                <a:gd name="T14" fmla="*/ 414 w 414"/>
                <a:gd name="T15" fmla="*/ 200 h 211"/>
                <a:gd name="T16" fmla="*/ 403 w 414"/>
                <a:gd name="T17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" h="211">
                  <a:moveTo>
                    <a:pt x="403" y="211"/>
                  </a:moveTo>
                  <a:cubicBezTo>
                    <a:pt x="10" y="211"/>
                    <a:pt x="10" y="211"/>
                    <a:pt x="10" y="211"/>
                  </a:cubicBezTo>
                  <a:cubicBezTo>
                    <a:pt x="4" y="211"/>
                    <a:pt x="0" y="206"/>
                    <a:pt x="0" y="20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03" y="0"/>
                    <a:pt x="403" y="0"/>
                    <a:pt x="403" y="0"/>
                  </a:cubicBezTo>
                  <a:cubicBezTo>
                    <a:pt x="409" y="0"/>
                    <a:pt x="414" y="5"/>
                    <a:pt x="414" y="11"/>
                  </a:cubicBezTo>
                  <a:cubicBezTo>
                    <a:pt x="414" y="200"/>
                    <a:pt x="414" y="200"/>
                    <a:pt x="414" y="200"/>
                  </a:cubicBezTo>
                  <a:cubicBezTo>
                    <a:pt x="414" y="206"/>
                    <a:pt x="409" y="211"/>
                    <a:pt x="403" y="211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4" name="Freeform 104"/>
            <p:cNvSpPr>
              <a:spLocks/>
            </p:cNvSpPr>
            <p:nvPr/>
          </p:nvSpPr>
          <p:spPr bwMode="auto">
            <a:xfrm flipV="1">
              <a:off x="3500624" y="5867237"/>
              <a:ext cx="428625" cy="93663"/>
            </a:xfrm>
            <a:custGeom>
              <a:avLst/>
              <a:gdLst>
                <a:gd name="T0" fmla="*/ 198 w 200"/>
                <a:gd name="T1" fmla="*/ 44 h 44"/>
                <a:gd name="T2" fmla="*/ 3 w 200"/>
                <a:gd name="T3" fmla="*/ 44 h 44"/>
                <a:gd name="T4" fmla="*/ 0 w 200"/>
                <a:gd name="T5" fmla="*/ 42 h 44"/>
                <a:gd name="T6" fmla="*/ 0 w 200"/>
                <a:gd name="T7" fmla="*/ 2 h 44"/>
                <a:gd name="T8" fmla="*/ 3 w 200"/>
                <a:gd name="T9" fmla="*/ 0 h 44"/>
                <a:gd name="T10" fmla="*/ 198 w 200"/>
                <a:gd name="T11" fmla="*/ 0 h 44"/>
                <a:gd name="T12" fmla="*/ 200 w 200"/>
                <a:gd name="T13" fmla="*/ 2 h 44"/>
                <a:gd name="T14" fmla="*/ 200 w 200"/>
                <a:gd name="T15" fmla="*/ 42 h 44"/>
                <a:gd name="T16" fmla="*/ 198 w 200"/>
                <a:gd name="T1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0" h="44">
                  <a:moveTo>
                    <a:pt x="198" y="44"/>
                  </a:moveTo>
                  <a:cubicBezTo>
                    <a:pt x="3" y="44"/>
                    <a:pt x="3" y="44"/>
                    <a:pt x="3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9" y="0"/>
                    <a:pt x="200" y="1"/>
                    <a:pt x="200" y="2"/>
                  </a:cubicBezTo>
                  <a:cubicBezTo>
                    <a:pt x="200" y="42"/>
                    <a:pt x="200" y="42"/>
                    <a:pt x="200" y="42"/>
                  </a:cubicBezTo>
                  <a:cubicBezTo>
                    <a:pt x="200" y="43"/>
                    <a:pt x="199" y="44"/>
                    <a:pt x="198" y="44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5" name="Freeform 105"/>
            <p:cNvSpPr>
              <a:spLocks/>
            </p:cNvSpPr>
            <p:nvPr/>
          </p:nvSpPr>
          <p:spPr bwMode="auto">
            <a:xfrm flipV="1">
              <a:off x="3041837" y="5867237"/>
              <a:ext cx="428625" cy="93663"/>
            </a:xfrm>
            <a:custGeom>
              <a:avLst/>
              <a:gdLst>
                <a:gd name="T0" fmla="*/ 197 w 200"/>
                <a:gd name="T1" fmla="*/ 44 h 44"/>
                <a:gd name="T2" fmla="*/ 2 w 200"/>
                <a:gd name="T3" fmla="*/ 44 h 44"/>
                <a:gd name="T4" fmla="*/ 0 w 200"/>
                <a:gd name="T5" fmla="*/ 42 h 44"/>
                <a:gd name="T6" fmla="*/ 0 w 200"/>
                <a:gd name="T7" fmla="*/ 2 h 44"/>
                <a:gd name="T8" fmla="*/ 2 w 200"/>
                <a:gd name="T9" fmla="*/ 0 h 44"/>
                <a:gd name="T10" fmla="*/ 197 w 200"/>
                <a:gd name="T11" fmla="*/ 0 h 44"/>
                <a:gd name="T12" fmla="*/ 200 w 200"/>
                <a:gd name="T13" fmla="*/ 2 h 44"/>
                <a:gd name="T14" fmla="*/ 200 w 200"/>
                <a:gd name="T15" fmla="*/ 42 h 44"/>
                <a:gd name="T16" fmla="*/ 197 w 200"/>
                <a:gd name="T1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0" h="44">
                  <a:moveTo>
                    <a:pt x="197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9" y="0"/>
                    <a:pt x="200" y="1"/>
                    <a:pt x="200" y="2"/>
                  </a:cubicBezTo>
                  <a:cubicBezTo>
                    <a:pt x="200" y="42"/>
                    <a:pt x="200" y="42"/>
                    <a:pt x="200" y="42"/>
                  </a:cubicBezTo>
                  <a:cubicBezTo>
                    <a:pt x="200" y="43"/>
                    <a:pt x="199" y="44"/>
                    <a:pt x="197" y="44"/>
                  </a:cubicBezTo>
                  <a:close/>
                </a:path>
              </a:pathLst>
            </a:custGeom>
            <a:solidFill>
              <a:srgbClr val="CD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6" name="Freeform 106"/>
            <p:cNvSpPr>
              <a:spLocks/>
            </p:cNvSpPr>
            <p:nvPr/>
          </p:nvSpPr>
          <p:spPr bwMode="auto">
            <a:xfrm flipV="1">
              <a:off x="1952812" y="3716175"/>
              <a:ext cx="3071813" cy="327025"/>
            </a:xfrm>
            <a:custGeom>
              <a:avLst/>
              <a:gdLst>
                <a:gd name="T0" fmla="*/ 1935 w 1935"/>
                <a:gd name="T1" fmla="*/ 206 h 206"/>
                <a:gd name="T2" fmla="*/ 126 w 1935"/>
                <a:gd name="T3" fmla="*/ 0 h 206"/>
                <a:gd name="T4" fmla="*/ 0 w 1935"/>
                <a:gd name="T5" fmla="*/ 206 h 206"/>
                <a:gd name="T6" fmla="*/ 1935 w 1935"/>
                <a:gd name="T7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35" h="206">
                  <a:moveTo>
                    <a:pt x="1935" y="206"/>
                  </a:moveTo>
                  <a:lnTo>
                    <a:pt x="126" y="0"/>
                  </a:lnTo>
                  <a:lnTo>
                    <a:pt x="0" y="206"/>
                  </a:lnTo>
                  <a:lnTo>
                    <a:pt x="1935" y="206"/>
                  </a:lnTo>
                  <a:close/>
                </a:path>
              </a:pathLst>
            </a:custGeom>
            <a:solidFill>
              <a:srgbClr val="4E4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7" name="Freeform 107"/>
            <p:cNvSpPr>
              <a:spLocks/>
            </p:cNvSpPr>
            <p:nvPr/>
          </p:nvSpPr>
          <p:spPr bwMode="auto">
            <a:xfrm flipV="1">
              <a:off x="4129274" y="5935500"/>
              <a:ext cx="419100" cy="582613"/>
            </a:xfrm>
            <a:custGeom>
              <a:avLst/>
              <a:gdLst>
                <a:gd name="T0" fmla="*/ 263 w 264"/>
                <a:gd name="T1" fmla="*/ 367 h 367"/>
                <a:gd name="T2" fmla="*/ 0 w 264"/>
                <a:gd name="T3" fmla="*/ 367 h 367"/>
                <a:gd name="T4" fmla="*/ 1 w 264"/>
                <a:gd name="T5" fmla="*/ 0 h 367"/>
                <a:gd name="T6" fmla="*/ 264 w 264"/>
                <a:gd name="T7" fmla="*/ 0 h 367"/>
                <a:gd name="T8" fmla="*/ 263 w 264"/>
                <a:gd name="T9" fmla="*/ 36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" h="367">
                  <a:moveTo>
                    <a:pt x="263" y="367"/>
                  </a:moveTo>
                  <a:lnTo>
                    <a:pt x="0" y="367"/>
                  </a:lnTo>
                  <a:lnTo>
                    <a:pt x="1" y="0"/>
                  </a:lnTo>
                  <a:lnTo>
                    <a:pt x="264" y="0"/>
                  </a:lnTo>
                  <a:lnTo>
                    <a:pt x="263" y="367"/>
                  </a:lnTo>
                  <a:close/>
                </a:path>
              </a:pathLst>
            </a:custGeom>
            <a:solidFill>
              <a:srgbClr val="F2C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8" name="Freeform 108"/>
            <p:cNvSpPr>
              <a:spLocks/>
            </p:cNvSpPr>
            <p:nvPr/>
          </p:nvSpPr>
          <p:spPr bwMode="auto">
            <a:xfrm flipV="1">
              <a:off x="3781612" y="4856000"/>
              <a:ext cx="987425" cy="1252538"/>
            </a:xfrm>
            <a:custGeom>
              <a:avLst/>
              <a:gdLst>
                <a:gd name="T0" fmla="*/ 148 w 461"/>
                <a:gd name="T1" fmla="*/ 270 h 585"/>
                <a:gd name="T2" fmla="*/ 149 w 461"/>
                <a:gd name="T3" fmla="*/ 186 h 585"/>
                <a:gd name="T4" fmla="*/ 83 w 461"/>
                <a:gd name="T5" fmla="*/ 286 h 585"/>
                <a:gd name="T6" fmla="*/ 0 w 461"/>
                <a:gd name="T7" fmla="*/ 289 h 585"/>
                <a:gd name="T8" fmla="*/ 129 w 461"/>
                <a:gd name="T9" fmla="*/ 54 h 585"/>
                <a:gd name="T10" fmla="*/ 253 w 461"/>
                <a:gd name="T11" fmla="*/ 3 h 585"/>
                <a:gd name="T12" fmla="*/ 427 w 461"/>
                <a:gd name="T13" fmla="*/ 217 h 585"/>
                <a:gd name="T14" fmla="*/ 451 w 461"/>
                <a:gd name="T15" fmla="*/ 330 h 585"/>
                <a:gd name="T16" fmla="*/ 384 w 461"/>
                <a:gd name="T17" fmla="*/ 343 h 585"/>
                <a:gd name="T18" fmla="*/ 375 w 461"/>
                <a:gd name="T19" fmla="*/ 295 h 585"/>
                <a:gd name="T20" fmla="*/ 367 w 461"/>
                <a:gd name="T21" fmla="*/ 302 h 585"/>
                <a:gd name="T22" fmla="*/ 375 w 461"/>
                <a:gd name="T23" fmla="*/ 397 h 585"/>
                <a:gd name="T24" fmla="*/ 307 w 461"/>
                <a:gd name="T25" fmla="*/ 406 h 585"/>
                <a:gd name="T26" fmla="*/ 299 w 461"/>
                <a:gd name="T27" fmla="*/ 327 h 585"/>
                <a:gd name="T28" fmla="*/ 291 w 461"/>
                <a:gd name="T29" fmla="*/ 327 h 585"/>
                <a:gd name="T30" fmla="*/ 293 w 461"/>
                <a:gd name="T31" fmla="*/ 428 h 585"/>
                <a:gd name="T32" fmla="*/ 225 w 461"/>
                <a:gd name="T33" fmla="*/ 429 h 585"/>
                <a:gd name="T34" fmla="*/ 223 w 461"/>
                <a:gd name="T35" fmla="*/ 313 h 585"/>
                <a:gd name="T36" fmla="*/ 214 w 461"/>
                <a:gd name="T37" fmla="*/ 308 h 585"/>
                <a:gd name="T38" fmla="*/ 194 w 461"/>
                <a:gd name="T39" fmla="*/ 540 h 585"/>
                <a:gd name="T40" fmla="*/ 126 w 461"/>
                <a:gd name="T41" fmla="*/ 534 h 585"/>
                <a:gd name="T42" fmla="*/ 148 w 461"/>
                <a:gd name="T43" fmla="*/ 27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61" h="585">
                  <a:moveTo>
                    <a:pt x="148" y="270"/>
                  </a:moveTo>
                  <a:cubicBezTo>
                    <a:pt x="149" y="247"/>
                    <a:pt x="149" y="219"/>
                    <a:pt x="149" y="186"/>
                  </a:cubicBezTo>
                  <a:cubicBezTo>
                    <a:pt x="83" y="286"/>
                    <a:pt x="83" y="286"/>
                    <a:pt x="83" y="286"/>
                  </a:cubicBezTo>
                  <a:cubicBezTo>
                    <a:pt x="56" y="329"/>
                    <a:pt x="15" y="309"/>
                    <a:pt x="0" y="289"/>
                  </a:cubicBezTo>
                  <a:cubicBezTo>
                    <a:pt x="129" y="54"/>
                    <a:pt x="129" y="54"/>
                    <a:pt x="129" y="54"/>
                  </a:cubicBezTo>
                  <a:cubicBezTo>
                    <a:pt x="147" y="21"/>
                    <a:pt x="201" y="4"/>
                    <a:pt x="253" y="3"/>
                  </a:cubicBezTo>
                  <a:cubicBezTo>
                    <a:pt x="360" y="0"/>
                    <a:pt x="426" y="70"/>
                    <a:pt x="427" y="217"/>
                  </a:cubicBezTo>
                  <a:cubicBezTo>
                    <a:pt x="451" y="330"/>
                    <a:pt x="451" y="330"/>
                    <a:pt x="451" y="330"/>
                  </a:cubicBezTo>
                  <a:cubicBezTo>
                    <a:pt x="461" y="378"/>
                    <a:pt x="393" y="391"/>
                    <a:pt x="384" y="343"/>
                  </a:cubicBezTo>
                  <a:cubicBezTo>
                    <a:pt x="375" y="295"/>
                    <a:pt x="375" y="295"/>
                    <a:pt x="375" y="295"/>
                  </a:cubicBezTo>
                  <a:cubicBezTo>
                    <a:pt x="373" y="298"/>
                    <a:pt x="370" y="300"/>
                    <a:pt x="367" y="302"/>
                  </a:cubicBezTo>
                  <a:cubicBezTo>
                    <a:pt x="375" y="397"/>
                    <a:pt x="375" y="397"/>
                    <a:pt x="375" y="397"/>
                  </a:cubicBezTo>
                  <a:cubicBezTo>
                    <a:pt x="380" y="446"/>
                    <a:pt x="311" y="447"/>
                    <a:pt x="307" y="406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7" y="327"/>
                    <a:pt x="293" y="327"/>
                    <a:pt x="291" y="327"/>
                  </a:cubicBezTo>
                  <a:cubicBezTo>
                    <a:pt x="293" y="428"/>
                    <a:pt x="293" y="428"/>
                    <a:pt x="293" y="428"/>
                  </a:cubicBezTo>
                  <a:cubicBezTo>
                    <a:pt x="294" y="473"/>
                    <a:pt x="226" y="474"/>
                    <a:pt x="225" y="429"/>
                  </a:cubicBezTo>
                  <a:cubicBezTo>
                    <a:pt x="223" y="313"/>
                    <a:pt x="223" y="313"/>
                    <a:pt x="223" y="313"/>
                  </a:cubicBezTo>
                  <a:cubicBezTo>
                    <a:pt x="220" y="311"/>
                    <a:pt x="217" y="309"/>
                    <a:pt x="214" y="308"/>
                  </a:cubicBezTo>
                  <a:cubicBezTo>
                    <a:pt x="194" y="540"/>
                    <a:pt x="194" y="540"/>
                    <a:pt x="194" y="540"/>
                  </a:cubicBezTo>
                  <a:cubicBezTo>
                    <a:pt x="191" y="585"/>
                    <a:pt x="122" y="581"/>
                    <a:pt x="126" y="534"/>
                  </a:cubicBezTo>
                  <a:lnTo>
                    <a:pt x="148" y="270"/>
                  </a:lnTo>
                  <a:close/>
                </a:path>
              </a:pathLst>
            </a:custGeom>
            <a:solidFill>
              <a:srgbClr val="F2C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39" name="Freeform 109"/>
            <p:cNvSpPr>
              <a:spLocks/>
            </p:cNvSpPr>
            <p:nvPr/>
          </p:nvSpPr>
          <p:spPr bwMode="auto">
            <a:xfrm flipV="1">
              <a:off x="4081649" y="6186325"/>
              <a:ext cx="512763" cy="158750"/>
            </a:xfrm>
            <a:custGeom>
              <a:avLst/>
              <a:gdLst>
                <a:gd name="T0" fmla="*/ 323 w 323"/>
                <a:gd name="T1" fmla="*/ 100 h 100"/>
                <a:gd name="T2" fmla="*/ 0 w 323"/>
                <a:gd name="T3" fmla="*/ 99 h 100"/>
                <a:gd name="T4" fmla="*/ 0 w 323"/>
                <a:gd name="T5" fmla="*/ 0 h 100"/>
                <a:gd name="T6" fmla="*/ 323 w 323"/>
                <a:gd name="T7" fmla="*/ 0 h 100"/>
                <a:gd name="T8" fmla="*/ 323 w 323"/>
                <a:gd name="T9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100">
                  <a:moveTo>
                    <a:pt x="323" y="100"/>
                  </a:moveTo>
                  <a:lnTo>
                    <a:pt x="0" y="99"/>
                  </a:lnTo>
                  <a:lnTo>
                    <a:pt x="0" y="0"/>
                  </a:lnTo>
                  <a:lnTo>
                    <a:pt x="323" y="0"/>
                  </a:lnTo>
                  <a:lnTo>
                    <a:pt x="323" y="1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0" name="Freeform 110"/>
            <p:cNvSpPr>
              <a:spLocks/>
            </p:cNvSpPr>
            <p:nvPr/>
          </p:nvSpPr>
          <p:spPr bwMode="auto">
            <a:xfrm flipV="1">
              <a:off x="4030849" y="6345075"/>
              <a:ext cx="614363" cy="509588"/>
            </a:xfrm>
            <a:custGeom>
              <a:avLst/>
              <a:gdLst>
                <a:gd name="T0" fmla="*/ 0 w 387"/>
                <a:gd name="T1" fmla="*/ 0 h 321"/>
                <a:gd name="T2" fmla="*/ 1 w 387"/>
                <a:gd name="T3" fmla="*/ 321 h 321"/>
                <a:gd name="T4" fmla="*/ 387 w 387"/>
                <a:gd name="T5" fmla="*/ 321 h 321"/>
                <a:gd name="T6" fmla="*/ 387 w 387"/>
                <a:gd name="T7" fmla="*/ 0 h 321"/>
                <a:gd name="T8" fmla="*/ 0 w 387"/>
                <a:gd name="T9" fmla="*/ 0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7" h="321">
                  <a:moveTo>
                    <a:pt x="0" y="0"/>
                  </a:moveTo>
                  <a:lnTo>
                    <a:pt x="1" y="321"/>
                  </a:lnTo>
                  <a:lnTo>
                    <a:pt x="387" y="321"/>
                  </a:lnTo>
                  <a:lnTo>
                    <a:pt x="38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1" name="Rectangle 111"/>
            <p:cNvSpPr>
              <a:spLocks noChangeArrowheads="1"/>
            </p:cNvSpPr>
            <p:nvPr/>
          </p:nvSpPr>
          <p:spPr bwMode="auto">
            <a:xfrm flipV="1">
              <a:off x="2532249" y="5940262"/>
              <a:ext cx="417513" cy="582613"/>
            </a:xfrm>
            <a:prstGeom prst="rect">
              <a:avLst/>
            </a:prstGeom>
            <a:solidFill>
              <a:srgbClr val="F2C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2" name="Freeform 112"/>
            <p:cNvSpPr>
              <a:spLocks/>
            </p:cNvSpPr>
            <p:nvPr/>
          </p:nvSpPr>
          <p:spPr bwMode="auto">
            <a:xfrm flipV="1">
              <a:off x="2259199" y="4827425"/>
              <a:ext cx="1036638" cy="1285875"/>
            </a:xfrm>
            <a:custGeom>
              <a:avLst/>
              <a:gdLst>
                <a:gd name="T0" fmla="*/ 335 w 483"/>
                <a:gd name="T1" fmla="*/ 271 h 600"/>
                <a:gd name="T2" fmla="*/ 334 w 483"/>
                <a:gd name="T3" fmla="*/ 186 h 600"/>
                <a:gd name="T4" fmla="*/ 398 w 483"/>
                <a:gd name="T5" fmla="*/ 282 h 600"/>
                <a:gd name="T6" fmla="*/ 483 w 483"/>
                <a:gd name="T7" fmla="*/ 287 h 600"/>
                <a:gd name="T8" fmla="*/ 355 w 483"/>
                <a:gd name="T9" fmla="*/ 54 h 600"/>
                <a:gd name="T10" fmla="*/ 231 w 483"/>
                <a:gd name="T11" fmla="*/ 3 h 600"/>
                <a:gd name="T12" fmla="*/ 56 w 483"/>
                <a:gd name="T13" fmla="*/ 217 h 600"/>
                <a:gd name="T14" fmla="*/ 10 w 483"/>
                <a:gd name="T15" fmla="*/ 440 h 600"/>
                <a:gd name="T16" fmla="*/ 77 w 483"/>
                <a:gd name="T17" fmla="*/ 453 h 600"/>
                <a:gd name="T18" fmla="*/ 108 w 483"/>
                <a:gd name="T19" fmla="*/ 295 h 600"/>
                <a:gd name="T20" fmla="*/ 116 w 483"/>
                <a:gd name="T21" fmla="*/ 302 h 600"/>
                <a:gd name="T22" fmla="*/ 95 w 483"/>
                <a:gd name="T23" fmla="*/ 514 h 600"/>
                <a:gd name="T24" fmla="*/ 163 w 483"/>
                <a:gd name="T25" fmla="*/ 523 h 600"/>
                <a:gd name="T26" fmla="*/ 184 w 483"/>
                <a:gd name="T27" fmla="*/ 327 h 600"/>
                <a:gd name="T28" fmla="*/ 191 w 483"/>
                <a:gd name="T29" fmla="*/ 328 h 600"/>
                <a:gd name="T30" fmla="*/ 186 w 483"/>
                <a:gd name="T31" fmla="*/ 553 h 600"/>
                <a:gd name="T32" fmla="*/ 255 w 483"/>
                <a:gd name="T33" fmla="*/ 555 h 600"/>
                <a:gd name="T34" fmla="*/ 260 w 483"/>
                <a:gd name="T35" fmla="*/ 313 h 600"/>
                <a:gd name="T36" fmla="*/ 269 w 483"/>
                <a:gd name="T37" fmla="*/ 308 h 600"/>
                <a:gd name="T38" fmla="*/ 287 w 483"/>
                <a:gd name="T39" fmla="*/ 541 h 600"/>
                <a:gd name="T40" fmla="*/ 356 w 483"/>
                <a:gd name="T41" fmla="*/ 535 h 600"/>
                <a:gd name="T42" fmla="*/ 335 w 483"/>
                <a:gd name="T43" fmla="*/ 271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83" h="600">
                  <a:moveTo>
                    <a:pt x="335" y="271"/>
                  </a:moveTo>
                  <a:cubicBezTo>
                    <a:pt x="334" y="248"/>
                    <a:pt x="335" y="220"/>
                    <a:pt x="334" y="186"/>
                  </a:cubicBezTo>
                  <a:cubicBezTo>
                    <a:pt x="398" y="282"/>
                    <a:pt x="398" y="282"/>
                    <a:pt x="398" y="282"/>
                  </a:cubicBezTo>
                  <a:cubicBezTo>
                    <a:pt x="426" y="324"/>
                    <a:pt x="470" y="308"/>
                    <a:pt x="483" y="287"/>
                  </a:cubicBezTo>
                  <a:cubicBezTo>
                    <a:pt x="355" y="54"/>
                    <a:pt x="355" y="54"/>
                    <a:pt x="355" y="54"/>
                  </a:cubicBezTo>
                  <a:cubicBezTo>
                    <a:pt x="336" y="22"/>
                    <a:pt x="283" y="5"/>
                    <a:pt x="231" y="3"/>
                  </a:cubicBezTo>
                  <a:cubicBezTo>
                    <a:pt x="124" y="0"/>
                    <a:pt x="58" y="70"/>
                    <a:pt x="56" y="217"/>
                  </a:cubicBezTo>
                  <a:cubicBezTo>
                    <a:pt x="10" y="440"/>
                    <a:pt x="10" y="440"/>
                    <a:pt x="10" y="440"/>
                  </a:cubicBezTo>
                  <a:cubicBezTo>
                    <a:pt x="0" y="488"/>
                    <a:pt x="68" y="501"/>
                    <a:pt x="77" y="453"/>
                  </a:cubicBezTo>
                  <a:cubicBezTo>
                    <a:pt x="108" y="295"/>
                    <a:pt x="108" y="295"/>
                    <a:pt x="108" y="295"/>
                  </a:cubicBezTo>
                  <a:cubicBezTo>
                    <a:pt x="110" y="298"/>
                    <a:pt x="113" y="300"/>
                    <a:pt x="116" y="302"/>
                  </a:cubicBezTo>
                  <a:cubicBezTo>
                    <a:pt x="95" y="514"/>
                    <a:pt x="95" y="514"/>
                    <a:pt x="95" y="514"/>
                  </a:cubicBezTo>
                  <a:cubicBezTo>
                    <a:pt x="90" y="563"/>
                    <a:pt x="158" y="564"/>
                    <a:pt x="163" y="523"/>
                  </a:cubicBezTo>
                  <a:cubicBezTo>
                    <a:pt x="184" y="327"/>
                    <a:pt x="184" y="327"/>
                    <a:pt x="184" y="327"/>
                  </a:cubicBezTo>
                  <a:cubicBezTo>
                    <a:pt x="186" y="328"/>
                    <a:pt x="190" y="328"/>
                    <a:pt x="191" y="328"/>
                  </a:cubicBezTo>
                  <a:cubicBezTo>
                    <a:pt x="186" y="553"/>
                    <a:pt x="186" y="553"/>
                    <a:pt x="186" y="553"/>
                  </a:cubicBezTo>
                  <a:cubicBezTo>
                    <a:pt x="185" y="598"/>
                    <a:pt x="254" y="600"/>
                    <a:pt x="255" y="555"/>
                  </a:cubicBezTo>
                  <a:cubicBezTo>
                    <a:pt x="260" y="313"/>
                    <a:pt x="260" y="313"/>
                    <a:pt x="260" y="313"/>
                  </a:cubicBezTo>
                  <a:cubicBezTo>
                    <a:pt x="263" y="312"/>
                    <a:pt x="266" y="310"/>
                    <a:pt x="269" y="308"/>
                  </a:cubicBezTo>
                  <a:cubicBezTo>
                    <a:pt x="287" y="541"/>
                    <a:pt x="287" y="541"/>
                    <a:pt x="287" y="541"/>
                  </a:cubicBezTo>
                  <a:cubicBezTo>
                    <a:pt x="291" y="585"/>
                    <a:pt x="359" y="582"/>
                    <a:pt x="356" y="535"/>
                  </a:cubicBezTo>
                  <a:lnTo>
                    <a:pt x="335" y="271"/>
                  </a:lnTo>
                  <a:close/>
                </a:path>
              </a:pathLst>
            </a:custGeom>
            <a:solidFill>
              <a:srgbClr val="F2C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3" name="Rectangle 113"/>
            <p:cNvSpPr>
              <a:spLocks noChangeArrowheads="1"/>
            </p:cNvSpPr>
            <p:nvPr/>
          </p:nvSpPr>
          <p:spPr bwMode="auto">
            <a:xfrm flipV="1">
              <a:off x="2484624" y="6191088"/>
              <a:ext cx="512763" cy="15875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44" name="Freeform 114"/>
            <p:cNvSpPr>
              <a:spLocks/>
            </p:cNvSpPr>
            <p:nvPr/>
          </p:nvSpPr>
          <p:spPr bwMode="auto">
            <a:xfrm flipV="1">
              <a:off x="2433824" y="6346663"/>
              <a:ext cx="614363" cy="508000"/>
            </a:xfrm>
            <a:custGeom>
              <a:avLst/>
              <a:gdLst>
                <a:gd name="T0" fmla="*/ 387 w 387"/>
                <a:gd name="T1" fmla="*/ 0 h 320"/>
                <a:gd name="T2" fmla="*/ 387 w 387"/>
                <a:gd name="T3" fmla="*/ 320 h 320"/>
                <a:gd name="T4" fmla="*/ 0 w 387"/>
                <a:gd name="T5" fmla="*/ 318 h 320"/>
                <a:gd name="T6" fmla="*/ 0 w 387"/>
                <a:gd name="T7" fmla="*/ 0 h 320"/>
                <a:gd name="T8" fmla="*/ 387 w 387"/>
                <a:gd name="T9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7" h="320">
                  <a:moveTo>
                    <a:pt x="387" y="0"/>
                  </a:moveTo>
                  <a:lnTo>
                    <a:pt x="387" y="320"/>
                  </a:lnTo>
                  <a:lnTo>
                    <a:pt x="0" y="318"/>
                  </a:lnTo>
                  <a:lnTo>
                    <a:pt x="0" y="0"/>
                  </a:lnTo>
                  <a:lnTo>
                    <a:pt x="38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641" name="TextBox 640"/>
          <p:cNvSpPr txBox="1"/>
          <p:nvPr/>
        </p:nvSpPr>
        <p:spPr>
          <a:xfrm>
            <a:off x="218188" y="387557"/>
            <a:ext cx="10135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HEADING</a:t>
            </a:r>
            <a:endParaRPr lang="en-US" sz="72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330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" grpId="0" animBg="1"/>
      <p:bldP spid="651" grpId="0" animBg="1"/>
      <p:bldP spid="652" grpId="0" animBg="1"/>
      <p:bldP spid="653" grpId="0" animBg="1"/>
      <p:bldP spid="654" grpId="0" animBg="1"/>
      <p:bldP spid="655" grpId="0" animBg="1"/>
      <p:bldP spid="641" grpId="0"/>
    </p:bldLst>
  </p:timing>
</p:sld>
</file>

<file path=ppt/theme/theme1.xml><?xml version="1.0" encoding="utf-8"?>
<a:theme xmlns:a="http://schemas.openxmlformats.org/drawingml/2006/main" name="Office Theme">
  <a:themeElements>
    <a:clrScheme name="Custom 188">
      <a:dk1>
        <a:srgbClr val="1437F2"/>
      </a:dk1>
      <a:lt1>
        <a:sysClr val="window" lastClr="FFFFFF"/>
      </a:lt1>
      <a:dk2>
        <a:srgbClr val="061354"/>
      </a:dk2>
      <a:lt2>
        <a:srgbClr val="E7E6E6"/>
      </a:lt2>
      <a:accent1>
        <a:srgbClr val="1437F2"/>
      </a:accent1>
      <a:accent2>
        <a:srgbClr val="0E28B5"/>
      </a:accent2>
      <a:accent3>
        <a:srgbClr val="081B79"/>
      </a:accent3>
      <a:accent4>
        <a:srgbClr val="061354"/>
      </a:accent4>
      <a:accent5>
        <a:srgbClr val="07196B"/>
      </a:accent5>
      <a:accent6>
        <a:srgbClr val="1C45F4"/>
      </a:accent6>
      <a:hlink>
        <a:srgbClr val="0563C1"/>
      </a:hlink>
      <a:folHlink>
        <a:srgbClr val="954F72"/>
      </a:folHlink>
    </a:clrScheme>
    <a:fontScheme name="Custom 23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3690</TotalTime>
  <Words>283</Words>
  <Application>Microsoft Office PowerPoint</Application>
  <PresentationFormat>Custom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Hassan_Services</dc:creator>
  <cp:lastModifiedBy>Hussain</cp:lastModifiedBy>
  <cp:revision>7</cp:revision>
  <dcterms:created xsi:type="dcterms:W3CDTF">2015-01-14T21:22:51Z</dcterms:created>
  <dcterms:modified xsi:type="dcterms:W3CDTF">2019-05-28T15:10:17Z</dcterms:modified>
</cp:coreProperties>
</file>