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6" r:id="rId2"/>
    <p:sldId id="258" r:id="rId3"/>
    <p:sldId id="257" r:id="rId4"/>
    <p:sldId id="259" r:id="rId5"/>
    <p:sldId id="260" r:id="rId6"/>
    <p:sldId id="265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16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B7C4"/>
    <a:srgbClr val="52A8C2"/>
    <a:srgbClr val="3B7AA4"/>
    <a:srgbClr val="ED7D3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246" y="738"/>
      </p:cViewPr>
      <p:guideLst>
        <p:guide pos="381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CF758-5B2A-4728-BBA8-169A839F3F8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4B1A8-8973-4DAF-9F30-961747307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8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69A6A-1EF8-491E-B5AD-BC37E5C3D59F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3048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9453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5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0187-751D-4725-861F-3D1FD19E508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4D80-E5E6-4A48-A0EA-271CA014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0187-751D-4725-861F-3D1FD19E508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4D80-E5E6-4A48-A0EA-271CA014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8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ny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316766"/>
            <a:ext cx="12192000" cy="32643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0" y="1316567"/>
            <a:ext cx="12192000" cy="3264560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2F353723-8014-4FD6-918A-ED8DD4959378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47E5BAFC-96FA-409C-9E34-7F167265B7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4" name="Text Placeholder 122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39347" y="260648"/>
            <a:ext cx="11713303" cy="953813"/>
          </a:xfrm>
        </p:spPr>
        <p:txBody>
          <a:bodyPr>
            <a:noAutofit/>
          </a:bodyPr>
          <a:lstStyle>
            <a:lvl1pPr marL="0" indent="0" algn="ctr">
              <a:buNone/>
              <a:defRPr sz="5333" baseline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algn="ctr"/>
            <a:r>
              <a:rPr lang="en-US" dirty="0" smtClean="0"/>
              <a:t>Company Profile</a:t>
            </a:r>
          </a:p>
        </p:txBody>
      </p:sp>
      <p:sp>
        <p:nvSpPr>
          <p:cNvPr id="45" name="Text Placeholder 68"/>
          <p:cNvSpPr>
            <a:spLocks noGrp="1"/>
          </p:cNvSpPr>
          <p:nvPr>
            <p:ph type="body" sz="quarter" idx="23" hasCustomPrompt="1"/>
          </p:nvPr>
        </p:nvSpPr>
        <p:spPr>
          <a:xfrm>
            <a:off x="866476" y="4852687"/>
            <a:ext cx="10459048" cy="1360623"/>
          </a:xfrm>
        </p:spPr>
        <p:txBody>
          <a:bodyPr anchor="ctr">
            <a:noAutofit/>
          </a:bodyPr>
          <a:lstStyle>
            <a:lvl1pPr marL="0" indent="0" algn="ctr">
              <a:buNone/>
              <a:defRPr sz="2667" baseline="0">
                <a:solidFill>
                  <a:schemeClr val="accent5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967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36733" cy="6858000"/>
          </a:xfrm>
        </p:spPr>
        <p:txBody>
          <a:bodyPr rtlCol="0">
            <a:normAutofit/>
          </a:bodyPr>
          <a:lstStyle>
            <a:lvl1pPr>
              <a:defRPr sz="15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025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09286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fr-CA" noProof="0"/>
          </a:p>
        </p:txBody>
      </p:sp>
    </p:spTree>
    <p:extLst>
      <p:ext uri="{BB962C8B-B14F-4D97-AF65-F5344CB8AC3E}">
        <p14:creationId xmlns:p14="http://schemas.microsoft.com/office/powerpoint/2010/main" val="332436778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38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3686810" y="281612"/>
            <a:ext cx="1747506" cy="2008629"/>
          </a:xfrm>
          <a:custGeom>
            <a:avLst/>
            <a:gdLst>
              <a:gd name="connsiteX0" fmla="*/ 1747505 w 3495011"/>
              <a:gd name="connsiteY0" fmla="*/ 0 h 4017257"/>
              <a:gd name="connsiteX1" fmla="*/ 3495011 w 3495011"/>
              <a:gd name="connsiteY1" fmla="*/ 873753 h 4017257"/>
              <a:gd name="connsiteX2" fmla="*/ 3495011 w 3495011"/>
              <a:gd name="connsiteY2" fmla="*/ 3143504 h 4017257"/>
              <a:gd name="connsiteX3" fmla="*/ 1747505 w 3495011"/>
              <a:gd name="connsiteY3" fmla="*/ 4017257 h 4017257"/>
              <a:gd name="connsiteX4" fmla="*/ 0 w 3495011"/>
              <a:gd name="connsiteY4" fmla="*/ 3143504 h 4017257"/>
              <a:gd name="connsiteX5" fmla="*/ 0 w 3495011"/>
              <a:gd name="connsiteY5" fmla="*/ 873753 h 40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5011" h="4017257">
                <a:moveTo>
                  <a:pt x="1747505" y="0"/>
                </a:moveTo>
                <a:lnTo>
                  <a:pt x="3495011" y="873753"/>
                </a:lnTo>
                <a:lnTo>
                  <a:pt x="3495011" y="3143504"/>
                </a:lnTo>
                <a:lnTo>
                  <a:pt x="1747505" y="4017257"/>
                </a:lnTo>
                <a:lnTo>
                  <a:pt x="0" y="3143504"/>
                </a:lnTo>
                <a:lnTo>
                  <a:pt x="0" y="8737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3"/>
          </p:nvPr>
        </p:nvSpPr>
        <p:spPr>
          <a:xfrm>
            <a:off x="5574118" y="281612"/>
            <a:ext cx="1747505" cy="2008629"/>
          </a:xfrm>
          <a:custGeom>
            <a:avLst/>
            <a:gdLst>
              <a:gd name="connsiteX0" fmla="*/ 1747504 w 3495010"/>
              <a:gd name="connsiteY0" fmla="*/ 0 h 4017257"/>
              <a:gd name="connsiteX1" fmla="*/ 3495010 w 3495010"/>
              <a:gd name="connsiteY1" fmla="*/ 873753 h 4017257"/>
              <a:gd name="connsiteX2" fmla="*/ 3495010 w 3495010"/>
              <a:gd name="connsiteY2" fmla="*/ 3143504 h 4017257"/>
              <a:gd name="connsiteX3" fmla="*/ 1747504 w 3495010"/>
              <a:gd name="connsiteY3" fmla="*/ 4017257 h 4017257"/>
              <a:gd name="connsiteX4" fmla="*/ 0 w 3495010"/>
              <a:gd name="connsiteY4" fmla="*/ 3143504 h 4017257"/>
              <a:gd name="connsiteX5" fmla="*/ 0 w 3495010"/>
              <a:gd name="connsiteY5" fmla="*/ 873753 h 40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5010" h="4017257">
                <a:moveTo>
                  <a:pt x="1747504" y="0"/>
                </a:moveTo>
                <a:lnTo>
                  <a:pt x="3495010" y="873753"/>
                </a:lnTo>
                <a:lnTo>
                  <a:pt x="3495010" y="3143504"/>
                </a:lnTo>
                <a:lnTo>
                  <a:pt x="1747504" y="4017257"/>
                </a:lnTo>
                <a:lnTo>
                  <a:pt x="0" y="3143504"/>
                </a:lnTo>
                <a:lnTo>
                  <a:pt x="0" y="8737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4"/>
          </p:nvPr>
        </p:nvSpPr>
        <p:spPr>
          <a:xfrm flipH="1">
            <a:off x="6514156" y="1986535"/>
            <a:ext cx="1747505" cy="2008629"/>
          </a:xfrm>
          <a:custGeom>
            <a:avLst/>
            <a:gdLst>
              <a:gd name="connsiteX0" fmla="*/ 1747506 w 3495010"/>
              <a:gd name="connsiteY0" fmla="*/ 0 h 4017257"/>
              <a:gd name="connsiteX1" fmla="*/ 0 w 3495010"/>
              <a:gd name="connsiteY1" fmla="*/ 873753 h 4017257"/>
              <a:gd name="connsiteX2" fmla="*/ 0 w 3495010"/>
              <a:gd name="connsiteY2" fmla="*/ 3143504 h 4017257"/>
              <a:gd name="connsiteX3" fmla="*/ 1747506 w 3495010"/>
              <a:gd name="connsiteY3" fmla="*/ 4017257 h 4017257"/>
              <a:gd name="connsiteX4" fmla="*/ 3495010 w 3495010"/>
              <a:gd name="connsiteY4" fmla="*/ 3143504 h 4017257"/>
              <a:gd name="connsiteX5" fmla="*/ 3495010 w 3495010"/>
              <a:gd name="connsiteY5" fmla="*/ 873753 h 40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5010" h="4017257">
                <a:moveTo>
                  <a:pt x="1747506" y="0"/>
                </a:moveTo>
                <a:lnTo>
                  <a:pt x="0" y="873753"/>
                </a:lnTo>
                <a:lnTo>
                  <a:pt x="0" y="3143504"/>
                </a:lnTo>
                <a:lnTo>
                  <a:pt x="1747506" y="4017257"/>
                </a:lnTo>
                <a:lnTo>
                  <a:pt x="3495010" y="3143504"/>
                </a:lnTo>
                <a:lnTo>
                  <a:pt x="3495010" y="8737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5"/>
          </p:nvPr>
        </p:nvSpPr>
        <p:spPr>
          <a:xfrm flipH="1">
            <a:off x="4626848" y="1986535"/>
            <a:ext cx="1747506" cy="2008629"/>
          </a:xfrm>
          <a:custGeom>
            <a:avLst/>
            <a:gdLst>
              <a:gd name="connsiteX0" fmla="*/ 1747506 w 3495011"/>
              <a:gd name="connsiteY0" fmla="*/ 0 h 4017257"/>
              <a:gd name="connsiteX1" fmla="*/ 0 w 3495011"/>
              <a:gd name="connsiteY1" fmla="*/ 873753 h 4017257"/>
              <a:gd name="connsiteX2" fmla="*/ 0 w 3495011"/>
              <a:gd name="connsiteY2" fmla="*/ 3143504 h 4017257"/>
              <a:gd name="connsiteX3" fmla="*/ 1747506 w 3495011"/>
              <a:gd name="connsiteY3" fmla="*/ 4017257 h 4017257"/>
              <a:gd name="connsiteX4" fmla="*/ 3495011 w 3495011"/>
              <a:gd name="connsiteY4" fmla="*/ 3143504 h 4017257"/>
              <a:gd name="connsiteX5" fmla="*/ 3495011 w 3495011"/>
              <a:gd name="connsiteY5" fmla="*/ 873753 h 40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5011" h="4017257">
                <a:moveTo>
                  <a:pt x="1747506" y="0"/>
                </a:moveTo>
                <a:lnTo>
                  <a:pt x="0" y="873753"/>
                </a:lnTo>
                <a:lnTo>
                  <a:pt x="0" y="3143504"/>
                </a:lnTo>
                <a:lnTo>
                  <a:pt x="1747506" y="4017257"/>
                </a:lnTo>
                <a:lnTo>
                  <a:pt x="3495011" y="3143504"/>
                </a:lnTo>
                <a:lnTo>
                  <a:pt x="3495011" y="8737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6"/>
          </p:nvPr>
        </p:nvSpPr>
        <p:spPr>
          <a:xfrm flipH="1">
            <a:off x="2739542" y="1986535"/>
            <a:ext cx="1747505" cy="2008629"/>
          </a:xfrm>
          <a:custGeom>
            <a:avLst/>
            <a:gdLst>
              <a:gd name="connsiteX0" fmla="*/ 1747506 w 3495010"/>
              <a:gd name="connsiteY0" fmla="*/ 0 h 4017257"/>
              <a:gd name="connsiteX1" fmla="*/ 0 w 3495010"/>
              <a:gd name="connsiteY1" fmla="*/ 873753 h 4017257"/>
              <a:gd name="connsiteX2" fmla="*/ 0 w 3495010"/>
              <a:gd name="connsiteY2" fmla="*/ 3143504 h 4017257"/>
              <a:gd name="connsiteX3" fmla="*/ 1747506 w 3495010"/>
              <a:gd name="connsiteY3" fmla="*/ 4017257 h 4017257"/>
              <a:gd name="connsiteX4" fmla="*/ 3495010 w 3495010"/>
              <a:gd name="connsiteY4" fmla="*/ 3143504 h 4017257"/>
              <a:gd name="connsiteX5" fmla="*/ 3495010 w 3495010"/>
              <a:gd name="connsiteY5" fmla="*/ 873753 h 40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5010" h="4017257">
                <a:moveTo>
                  <a:pt x="1747506" y="0"/>
                </a:moveTo>
                <a:lnTo>
                  <a:pt x="0" y="873753"/>
                </a:lnTo>
                <a:lnTo>
                  <a:pt x="0" y="3143504"/>
                </a:lnTo>
                <a:lnTo>
                  <a:pt x="1747506" y="4017257"/>
                </a:lnTo>
                <a:lnTo>
                  <a:pt x="3495010" y="3143504"/>
                </a:lnTo>
                <a:lnTo>
                  <a:pt x="3495010" y="8737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7"/>
          </p:nvPr>
        </p:nvSpPr>
        <p:spPr>
          <a:xfrm flipH="1">
            <a:off x="1799504" y="281612"/>
            <a:ext cx="1747505" cy="2008629"/>
          </a:xfrm>
          <a:custGeom>
            <a:avLst/>
            <a:gdLst>
              <a:gd name="connsiteX0" fmla="*/ 1747506 w 3495010"/>
              <a:gd name="connsiteY0" fmla="*/ 0 h 4017257"/>
              <a:gd name="connsiteX1" fmla="*/ 0 w 3495010"/>
              <a:gd name="connsiteY1" fmla="*/ 873753 h 4017257"/>
              <a:gd name="connsiteX2" fmla="*/ 0 w 3495010"/>
              <a:gd name="connsiteY2" fmla="*/ 3143504 h 4017257"/>
              <a:gd name="connsiteX3" fmla="*/ 1747506 w 3495010"/>
              <a:gd name="connsiteY3" fmla="*/ 4017257 h 4017257"/>
              <a:gd name="connsiteX4" fmla="*/ 3495010 w 3495010"/>
              <a:gd name="connsiteY4" fmla="*/ 3143504 h 4017257"/>
              <a:gd name="connsiteX5" fmla="*/ 3495010 w 3495010"/>
              <a:gd name="connsiteY5" fmla="*/ 873753 h 40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5010" h="4017257">
                <a:moveTo>
                  <a:pt x="1747506" y="0"/>
                </a:moveTo>
                <a:lnTo>
                  <a:pt x="0" y="873753"/>
                </a:lnTo>
                <a:lnTo>
                  <a:pt x="0" y="3143504"/>
                </a:lnTo>
                <a:lnTo>
                  <a:pt x="1747506" y="4017257"/>
                </a:lnTo>
                <a:lnTo>
                  <a:pt x="3495010" y="3143504"/>
                </a:lnTo>
                <a:lnTo>
                  <a:pt x="3495010" y="8737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8"/>
          </p:nvPr>
        </p:nvSpPr>
        <p:spPr>
          <a:xfrm flipH="1">
            <a:off x="852235" y="1986535"/>
            <a:ext cx="1747505" cy="2008629"/>
          </a:xfrm>
          <a:custGeom>
            <a:avLst/>
            <a:gdLst>
              <a:gd name="connsiteX0" fmla="*/ 1747506 w 3495010"/>
              <a:gd name="connsiteY0" fmla="*/ 0 h 4017257"/>
              <a:gd name="connsiteX1" fmla="*/ 0 w 3495010"/>
              <a:gd name="connsiteY1" fmla="*/ 873753 h 4017257"/>
              <a:gd name="connsiteX2" fmla="*/ 0 w 3495010"/>
              <a:gd name="connsiteY2" fmla="*/ 3143504 h 4017257"/>
              <a:gd name="connsiteX3" fmla="*/ 1747506 w 3495010"/>
              <a:gd name="connsiteY3" fmla="*/ 4017257 h 4017257"/>
              <a:gd name="connsiteX4" fmla="*/ 3495010 w 3495010"/>
              <a:gd name="connsiteY4" fmla="*/ 3143504 h 4017257"/>
              <a:gd name="connsiteX5" fmla="*/ 3495010 w 3495010"/>
              <a:gd name="connsiteY5" fmla="*/ 873753 h 40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5010" h="4017257">
                <a:moveTo>
                  <a:pt x="1747506" y="0"/>
                </a:moveTo>
                <a:lnTo>
                  <a:pt x="0" y="873753"/>
                </a:lnTo>
                <a:lnTo>
                  <a:pt x="0" y="3143504"/>
                </a:lnTo>
                <a:lnTo>
                  <a:pt x="1747506" y="4017257"/>
                </a:lnTo>
                <a:lnTo>
                  <a:pt x="3495010" y="3143504"/>
                </a:lnTo>
                <a:lnTo>
                  <a:pt x="3495010" y="8737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9"/>
          </p:nvPr>
        </p:nvSpPr>
        <p:spPr>
          <a:xfrm flipH="1">
            <a:off x="1799504" y="3691459"/>
            <a:ext cx="1747505" cy="2008629"/>
          </a:xfrm>
          <a:custGeom>
            <a:avLst/>
            <a:gdLst>
              <a:gd name="connsiteX0" fmla="*/ 1747506 w 3495010"/>
              <a:gd name="connsiteY0" fmla="*/ 0 h 4017257"/>
              <a:gd name="connsiteX1" fmla="*/ 0 w 3495010"/>
              <a:gd name="connsiteY1" fmla="*/ 873753 h 4017257"/>
              <a:gd name="connsiteX2" fmla="*/ 0 w 3495010"/>
              <a:gd name="connsiteY2" fmla="*/ 3143504 h 4017257"/>
              <a:gd name="connsiteX3" fmla="*/ 1747506 w 3495010"/>
              <a:gd name="connsiteY3" fmla="*/ 4017257 h 4017257"/>
              <a:gd name="connsiteX4" fmla="*/ 3495010 w 3495010"/>
              <a:gd name="connsiteY4" fmla="*/ 3143504 h 4017257"/>
              <a:gd name="connsiteX5" fmla="*/ 3495010 w 3495010"/>
              <a:gd name="connsiteY5" fmla="*/ 873753 h 40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5010" h="4017257">
                <a:moveTo>
                  <a:pt x="1747506" y="0"/>
                </a:moveTo>
                <a:lnTo>
                  <a:pt x="0" y="873753"/>
                </a:lnTo>
                <a:lnTo>
                  <a:pt x="0" y="3143504"/>
                </a:lnTo>
                <a:lnTo>
                  <a:pt x="1747506" y="4017257"/>
                </a:lnTo>
                <a:lnTo>
                  <a:pt x="3495010" y="3143504"/>
                </a:lnTo>
                <a:lnTo>
                  <a:pt x="3495010" y="8737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20"/>
          </p:nvPr>
        </p:nvSpPr>
        <p:spPr>
          <a:xfrm flipH="1">
            <a:off x="3686810" y="3691459"/>
            <a:ext cx="1747506" cy="2008629"/>
          </a:xfrm>
          <a:custGeom>
            <a:avLst/>
            <a:gdLst>
              <a:gd name="connsiteX0" fmla="*/ 1747506 w 3495011"/>
              <a:gd name="connsiteY0" fmla="*/ 0 h 4017257"/>
              <a:gd name="connsiteX1" fmla="*/ 0 w 3495011"/>
              <a:gd name="connsiteY1" fmla="*/ 873753 h 4017257"/>
              <a:gd name="connsiteX2" fmla="*/ 0 w 3495011"/>
              <a:gd name="connsiteY2" fmla="*/ 3143504 h 4017257"/>
              <a:gd name="connsiteX3" fmla="*/ 1747506 w 3495011"/>
              <a:gd name="connsiteY3" fmla="*/ 4017257 h 4017257"/>
              <a:gd name="connsiteX4" fmla="*/ 3495011 w 3495011"/>
              <a:gd name="connsiteY4" fmla="*/ 3143504 h 4017257"/>
              <a:gd name="connsiteX5" fmla="*/ 3495011 w 3495011"/>
              <a:gd name="connsiteY5" fmla="*/ 873753 h 40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5011" h="4017257">
                <a:moveTo>
                  <a:pt x="1747506" y="0"/>
                </a:moveTo>
                <a:lnTo>
                  <a:pt x="0" y="873753"/>
                </a:lnTo>
                <a:lnTo>
                  <a:pt x="0" y="3143504"/>
                </a:lnTo>
                <a:lnTo>
                  <a:pt x="1747506" y="4017257"/>
                </a:lnTo>
                <a:lnTo>
                  <a:pt x="3495011" y="3143504"/>
                </a:lnTo>
                <a:lnTo>
                  <a:pt x="3495011" y="8737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21"/>
          </p:nvPr>
        </p:nvSpPr>
        <p:spPr>
          <a:xfrm flipH="1">
            <a:off x="5574118" y="3691459"/>
            <a:ext cx="1747505" cy="2008629"/>
          </a:xfrm>
          <a:custGeom>
            <a:avLst/>
            <a:gdLst>
              <a:gd name="connsiteX0" fmla="*/ 1747506 w 3495010"/>
              <a:gd name="connsiteY0" fmla="*/ 0 h 4017257"/>
              <a:gd name="connsiteX1" fmla="*/ 0 w 3495010"/>
              <a:gd name="connsiteY1" fmla="*/ 873753 h 4017257"/>
              <a:gd name="connsiteX2" fmla="*/ 0 w 3495010"/>
              <a:gd name="connsiteY2" fmla="*/ 3143504 h 4017257"/>
              <a:gd name="connsiteX3" fmla="*/ 1747506 w 3495010"/>
              <a:gd name="connsiteY3" fmla="*/ 4017257 h 4017257"/>
              <a:gd name="connsiteX4" fmla="*/ 3495010 w 3495010"/>
              <a:gd name="connsiteY4" fmla="*/ 3143504 h 4017257"/>
              <a:gd name="connsiteX5" fmla="*/ 3495010 w 3495010"/>
              <a:gd name="connsiteY5" fmla="*/ 873753 h 40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5010" h="4017257">
                <a:moveTo>
                  <a:pt x="1747506" y="0"/>
                </a:moveTo>
                <a:lnTo>
                  <a:pt x="0" y="873753"/>
                </a:lnTo>
                <a:lnTo>
                  <a:pt x="0" y="3143504"/>
                </a:lnTo>
                <a:lnTo>
                  <a:pt x="1747506" y="4017257"/>
                </a:lnTo>
                <a:lnTo>
                  <a:pt x="3495010" y="3143504"/>
                </a:lnTo>
                <a:lnTo>
                  <a:pt x="3495010" y="87375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C35D-1545-4F58-8CB7-AA86C09719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17738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2891665" y="2075902"/>
            <a:ext cx="6408671" cy="4222422"/>
          </a:xfrm>
          <a:custGeom>
            <a:avLst/>
            <a:gdLst>
              <a:gd name="connsiteX0" fmla="*/ 5380445 w 6408671"/>
              <a:gd name="connsiteY0" fmla="*/ 2165969 h 4222422"/>
              <a:gd name="connsiteX1" fmla="*/ 6408671 w 6408671"/>
              <a:gd name="connsiteY1" fmla="*/ 3194196 h 4222422"/>
              <a:gd name="connsiteX2" fmla="*/ 5380445 w 6408671"/>
              <a:gd name="connsiteY2" fmla="*/ 4222422 h 4222422"/>
              <a:gd name="connsiteX3" fmla="*/ 4352218 w 6408671"/>
              <a:gd name="connsiteY3" fmla="*/ 3194196 h 4222422"/>
              <a:gd name="connsiteX4" fmla="*/ 3204336 w 6408671"/>
              <a:gd name="connsiteY4" fmla="*/ 2165969 h 4222422"/>
              <a:gd name="connsiteX5" fmla="*/ 4232562 w 6408671"/>
              <a:gd name="connsiteY5" fmla="*/ 3194196 h 4222422"/>
              <a:gd name="connsiteX6" fmla="*/ 3204336 w 6408671"/>
              <a:gd name="connsiteY6" fmla="*/ 4222422 h 4222422"/>
              <a:gd name="connsiteX7" fmla="*/ 2176109 w 6408671"/>
              <a:gd name="connsiteY7" fmla="*/ 3194196 h 4222422"/>
              <a:gd name="connsiteX8" fmla="*/ 1028227 w 6408671"/>
              <a:gd name="connsiteY8" fmla="*/ 2134230 h 4222422"/>
              <a:gd name="connsiteX9" fmla="*/ 2056453 w 6408671"/>
              <a:gd name="connsiteY9" fmla="*/ 3162457 h 4222422"/>
              <a:gd name="connsiteX10" fmla="*/ 1028227 w 6408671"/>
              <a:gd name="connsiteY10" fmla="*/ 4190683 h 4222422"/>
              <a:gd name="connsiteX11" fmla="*/ 0 w 6408671"/>
              <a:gd name="connsiteY11" fmla="*/ 3162457 h 4222422"/>
              <a:gd name="connsiteX12" fmla="*/ 4292391 w 6408671"/>
              <a:gd name="connsiteY12" fmla="*/ 1082984 h 4222422"/>
              <a:gd name="connsiteX13" fmla="*/ 5320617 w 6408671"/>
              <a:gd name="connsiteY13" fmla="*/ 2111211 h 4222422"/>
              <a:gd name="connsiteX14" fmla="*/ 4292391 w 6408671"/>
              <a:gd name="connsiteY14" fmla="*/ 3139437 h 4222422"/>
              <a:gd name="connsiteX15" fmla="*/ 3264164 w 6408671"/>
              <a:gd name="connsiteY15" fmla="*/ 2111211 h 4222422"/>
              <a:gd name="connsiteX16" fmla="*/ 2116282 w 6408671"/>
              <a:gd name="connsiteY16" fmla="*/ 1067115 h 4222422"/>
              <a:gd name="connsiteX17" fmla="*/ 3144508 w 6408671"/>
              <a:gd name="connsiteY17" fmla="*/ 2095342 h 4222422"/>
              <a:gd name="connsiteX18" fmla="*/ 2116282 w 6408671"/>
              <a:gd name="connsiteY18" fmla="*/ 3123568 h 4222422"/>
              <a:gd name="connsiteX19" fmla="*/ 1088055 w 6408671"/>
              <a:gd name="connsiteY19" fmla="*/ 2095342 h 4222422"/>
              <a:gd name="connsiteX20" fmla="*/ 3204336 w 6408671"/>
              <a:gd name="connsiteY20" fmla="*/ 0 h 4222422"/>
              <a:gd name="connsiteX21" fmla="*/ 4232562 w 6408671"/>
              <a:gd name="connsiteY21" fmla="*/ 1028227 h 4222422"/>
              <a:gd name="connsiteX22" fmla="*/ 3204336 w 6408671"/>
              <a:gd name="connsiteY22" fmla="*/ 2056453 h 4222422"/>
              <a:gd name="connsiteX23" fmla="*/ 2176109 w 6408671"/>
              <a:gd name="connsiteY23" fmla="*/ 1028227 h 422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08671" h="4222422">
                <a:moveTo>
                  <a:pt x="5380445" y="2165969"/>
                </a:moveTo>
                <a:lnTo>
                  <a:pt x="6408671" y="3194196"/>
                </a:lnTo>
                <a:lnTo>
                  <a:pt x="5380445" y="4222422"/>
                </a:lnTo>
                <a:lnTo>
                  <a:pt x="4352218" y="3194196"/>
                </a:lnTo>
                <a:close/>
                <a:moveTo>
                  <a:pt x="3204336" y="2165969"/>
                </a:moveTo>
                <a:lnTo>
                  <a:pt x="4232562" y="3194196"/>
                </a:lnTo>
                <a:lnTo>
                  <a:pt x="3204336" y="4222422"/>
                </a:lnTo>
                <a:lnTo>
                  <a:pt x="2176109" y="3194196"/>
                </a:lnTo>
                <a:close/>
                <a:moveTo>
                  <a:pt x="1028227" y="2134230"/>
                </a:moveTo>
                <a:lnTo>
                  <a:pt x="2056453" y="3162457"/>
                </a:lnTo>
                <a:lnTo>
                  <a:pt x="1028227" y="4190683"/>
                </a:lnTo>
                <a:lnTo>
                  <a:pt x="0" y="3162457"/>
                </a:lnTo>
                <a:close/>
                <a:moveTo>
                  <a:pt x="4292391" y="1082984"/>
                </a:moveTo>
                <a:lnTo>
                  <a:pt x="5320617" y="2111211"/>
                </a:lnTo>
                <a:lnTo>
                  <a:pt x="4292391" y="3139437"/>
                </a:lnTo>
                <a:lnTo>
                  <a:pt x="3264164" y="2111211"/>
                </a:lnTo>
                <a:close/>
                <a:moveTo>
                  <a:pt x="2116282" y="1067115"/>
                </a:moveTo>
                <a:lnTo>
                  <a:pt x="3144508" y="2095342"/>
                </a:lnTo>
                <a:lnTo>
                  <a:pt x="2116282" y="3123568"/>
                </a:lnTo>
                <a:lnTo>
                  <a:pt x="1088055" y="2095342"/>
                </a:lnTo>
                <a:close/>
                <a:moveTo>
                  <a:pt x="3204336" y="0"/>
                </a:moveTo>
                <a:lnTo>
                  <a:pt x="4232562" y="1028227"/>
                </a:lnTo>
                <a:lnTo>
                  <a:pt x="3204336" y="2056453"/>
                </a:lnTo>
                <a:lnTo>
                  <a:pt x="2176109" y="102822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>
              <a:defRPr i="1"/>
            </a:lvl1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5315972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6336574" y="1"/>
            <a:ext cx="5872975" cy="6858000"/>
          </a:xfrm>
          <a:custGeom>
            <a:avLst/>
            <a:gdLst>
              <a:gd name="connsiteX0" fmla="*/ 1753093 w 5872975"/>
              <a:gd name="connsiteY0" fmla="*/ 0 h 6858000"/>
              <a:gd name="connsiteX1" fmla="*/ 5872975 w 5872975"/>
              <a:gd name="connsiteY1" fmla="*/ 0 h 6858000"/>
              <a:gd name="connsiteX2" fmla="*/ 5872975 w 5872975"/>
              <a:gd name="connsiteY2" fmla="*/ 6858000 h 6858000"/>
              <a:gd name="connsiteX3" fmla="*/ 1753093 w 5872975"/>
              <a:gd name="connsiteY3" fmla="*/ 6858000 h 6858000"/>
              <a:gd name="connsiteX4" fmla="*/ 1699883 w 5872975"/>
              <a:gd name="connsiteY4" fmla="*/ 6820162 h 6858000"/>
              <a:gd name="connsiteX5" fmla="*/ 0 w 5872975"/>
              <a:gd name="connsiteY5" fmla="*/ 3429000 h 6858000"/>
              <a:gd name="connsiteX6" fmla="*/ 1699883 w 5872975"/>
              <a:gd name="connsiteY6" fmla="*/ 378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72975" h="6858000">
                <a:moveTo>
                  <a:pt x="1753093" y="0"/>
                </a:moveTo>
                <a:lnTo>
                  <a:pt x="5872975" y="0"/>
                </a:lnTo>
                <a:lnTo>
                  <a:pt x="5872975" y="6858000"/>
                </a:lnTo>
                <a:lnTo>
                  <a:pt x="1753093" y="6858000"/>
                </a:lnTo>
                <a:lnTo>
                  <a:pt x="1699883" y="6820162"/>
                </a:lnTo>
                <a:cubicBezTo>
                  <a:pt x="667949" y="6048425"/>
                  <a:pt x="0" y="4816716"/>
                  <a:pt x="0" y="3429000"/>
                </a:cubicBezTo>
                <a:cubicBezTo>
                  <a:pt x="0" y="2041283"/>
                  <a:pt x="667949" y="809574"/>
                  <a:pt x="1699883" y="378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944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0187-751D-4725-861F-3D1FD19E508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4D80-E5E6-4A48-A0EA-271CA014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57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4070400" y="0"/>
            <a:ext cx="8121600" cy="6885384"/>
          </a:xfrm>
          <a:prstGeom prst="rect">
            <a:avLst/>
          </a:prstGeom>
          <a:solidFill>
            <a:srgbClr val="67B7C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ysClr val="windowText" lastClr="0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2F353723-8014-4FD6-918A-ED8DD4959378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47E5BAFC-96FA-409C-9E34-7F167265B7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47862" y="4982009"/>
            <a:ext cx="6538828" cy="722144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Company Name</a:t>
            </a:r>
            <a:endParaRPr lang="en-US" dirty="0"/>
          </a:p>
        </p:txBody>
      </p:sp>
      <p:sp>
        <p:nvSpPr>
          <p:cNvPr id="11" name="Text Placeholder 1227"/>
          <p:cNvSpPr>
            <a:spLocks noGrp="1"/>
          </p:cNvSpPr>
          <p:nvPr>
            <p:ph type="body" sz="quarter" idx="13" hasCustomPrompt="1"/>
          </p:nvPr>
        </p:nvSpPr>
        <p:spPr>
          <a:xfrm>
            <a:off x="4848624" y="2965786"/>
            <a:ext cx="6528725" cy="953813"/>
          </a:xfrm>
        </p:spPr>
        <p:txBody>
          <a:bodyPr>
            <a:noAutofit/>
          </a:bodyPr>
          <a:lstStyle>
            <a:lvl1pPr marL="0" indent="0">
              <a:buNone/>
              <a:defRPr sz="7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 smtClean="0"/>
              <a:t>Name of</a:t>
            </a:r>
            <a:endParaRPr lang="en-US" dirty="0"/>
          </a:p>
        </p:txBody>
      </p:sp>
      <p:sp>
        <p:nvSpPr>
          <p:cNvPr id="12" name="Text Placeholder 1227"/>
          <p:cNvSpPr>
            <a:spLocks noGrp="1"/>
          </p:cNvSpPr>
          <p:nvPr>
            <p:ph type="body" sz="quarter" idx="14" hasCustomPrompt="1"/>
          </p:nvPr>
        </p:nvSpPr>
        <p:spPr>
          <a:xfrm>
            <a:off x="4848624" y="3836177"/>
            <a:ext cx="6528725" cy="894636"/>
          </a:xfrm>
        </p:spPr>
        <p:txBody>
          <a:bodyPr>
            <a:noAutofit/>
          </a:bodyPr>
          <a:lstStyle>
            <a:lvl1pPr marL="0" indent="0">
              <a:buNone/>
              <a:defRPr sz="7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15" name="Text Placeholder 1227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64904"/>
            <a:ext cx="4070400" cy="1536171"/>
          </a:xfrm>
        </p:spPr>
        <p:txBody>
          <a:bodyPr>
            <a:noAutofit/>
          </a:bodyPr>
          <a:lstStyle>
            <a:lvl1pPr marL="0" indent="0" algn="ctr">
              <a:buNone/>
              <a:defRPr sz="10000" baseline="0">
                <a:solidFill>
                  <a:schemeClr val="bg1">
                    <a:alpha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16" name="Text Placeholder 1227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211222"/>
            <a:ext cx="4070400" cy="480053"/>
          </a:xfrm>
        </p:spPr>
        <p:txBody>
          <a:bodyPr>
            <a:noAutofit/>
          </a:bodyPr>
          <a:lstStyle>
            <a:lvl1pPr marL="0" indent="0" algn="ctr">
              <a:buNone/>
              <a:defRPr sz="2933" baseline="0">
                <a:solidFill>
                  <a:schemeClr val="accent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 smtClean="0"/>
              <a:t>Business Plan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032000" y="0"/>
            <a:ext cx="503829" cy="6885384"/>
          </a:xfrm>
          <a:custGeom>
            <a:avLst/>
            <a:gdLst>
              <a:gd name="connsiteX0" fmla="*/ 0 w 439080"/>
              <a:gd name="connsiteY0" fmla="*/ 0 h 5164038"/>
              <a:gd name="connsiteX1" fmla="*/ 439080 w 439080"/>
              <a:gd name="connsiteY1" fmla="*/ 0 h 5164038"/>
              <a:gd name="connsiteX2" fmla="*/ 439080 w 439080"/>
              <a:gd name="connsiteY2" fmla="*/ 5164038 h 5164038"/>
              <a:gd name="connsiteX3" fmla="*/ 0 w 439080"/>
              <a:gd name="connsiteY3" fmla="*/ 5164038 h 5164038"/>
              <a:gd name="connsiteX4" fmla="*/ 0 w 439080"/>
              <a:gd name="connsiteY4" fmla="*/ 0 h 5164038"/>
              <a:gd name="connsiteX0" fmla="*/ 0 w 439080"/>
              <a:gd name="connsiteY0" fmla="*/ 0 h 5164038"/>
              <a:gd name="connsiteX1" fmla="*/ 439080 w 439080"/>
              <a:gd name="connsiteY1" fmla="*/ 0 h 5164038"/>
              <a:gd name="connsiteX2" fmla="*/ 83480 w 439080"/>
              <a:gd name="connsiteY2" fmla="*/ 5164038 h 5164038"/>
              <a:gd name="connsiteX3" fmla="*/ 0 w 439080"/>
              <a:gd name="connsiteY3" fmla="*/ 5164038 h 5164038"/>
              <a:gd name="connsiteX4" fmla="*/ 0 w 439080"/>
              <a:gd name="connsiteY4" fmla="*/ 0 h 516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080" h="5164038">
                <a:moveTo>
                  <a:pt x="0" y="0"/>
                </a:moveTo>
                <a:lnTo>
                  <a:pt x="439080" y="0"/>
                </a:lnTo>
                <a:lnTo>
                  <a:pt x="83480" y="5164038"/>
                </a:lnTo>
                <a:lnTo>
                  <a:pt x="0" y="516403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8" name="Rectangle 16"/>
          <p:cNvSpPr/>
          <p:nvPr userDrawn="1"/>
        </p:nvSpPr>
        <p:spPr>
          <a:xfrm>
            <a:off x="4032000" y="0"/>
            <a:ext cx="321669" cy="6885384"/>
          </a:xfrm>
          <a:custGeom>
            <a:avLst/>
            <a:gdLst>
              <a:gd name="connsiteX0" fmla="*/ 0 w 439080"/>
              <a:gd name="connsiteY0" fmla="*/ 0 h 5164038"/>
              <a:gd name="connsiteX1" fmla="*/ 439080 w 439080"/>
              <a:gd name="connsiteY1" fmla="*/ 0 h 5164038"/>
              <a:gd name="connsiteX2" fmla="*/ 439080 w 439080"/>
              <a:gd name="connsiteY2" fmla="*/ 5164038 h 5164038"/>
              <a:gd name="connsiteX3" fmla="*/ 0 w 439080"/>
              <a:gd name="connsiteY3" fmla="*/ 5164038 h 5164038"/>
              <a:gd name="connsiteX4" fmla="*/ 0 w 439080"/>
              <a:gd name="connsiteY4" fmla="*/ 0 h 5164038"/>
              <a:gd name="connsiteX0" fmla="*/ 0 w 439080"/>
              <a:gd name="connsiteY0" fmla="*/ 0 h 5164038"/>
              <a:gd name="connsiteX1" fmla="*/ 439080 w 439080"/>
              <a:gd name="connsiteY1" fmla="*/ 0 h 5164038"/>
              <a:gd name="connsiteX2" fmla="*/ 83480 w 439080"/>
              <a:gd name="connsiteY2" fmla="*/ 5164038 h 5164038"/>
              <a:gd name="connsiteX3" fmla="*/ 0 w 439080"/>
              <a:gd name="connsiteY3" fmla="*/ 5164038 h 5164038"/>
              <a:gd name="connsiteX4" fmla="*/ 0 w 439080"/>
              <a:gd name="connsiteY4" fmla="*/ 0 h 5164038"/>
              <a:gd name="connsiteX0" fmla="*/ 0 w 280330"/>
              <a:gd name="connsiteY0" fmla="*/ 0 h 5164038"/>
              <a:gd name="connsiteX1" fmla="*/ 280330 w 280330"/>
              <a:gd name="connsiteY1" fmla="*/ 0 h 5164038"/>
              <a:gd name="connsiteX2" fmla="*/ 83480 w 280330"/>
              <a:gd name="connsiteY2" fmla="*/ 5164038 h 5164038"/>
              <a:gd name="connsiteX3" fmla="*/ 0 w 280330"/>
              <a:gd name="connsiteY3" fmla="*/ 5164038 h 5164038"/>
              <a:gd name="connsiteX4" fmla="*/ 0 w 280330"/>
              <a:gd name="connsiteY4" fmla="*/ 0 h 516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330" h="5164038">
                <a:moveTo>
                  <a:pt x="0" y="0"/>
                </a:moveTo>
                <a:lnTo>
                  <a:pt x="280330" y="0"/>
                </a:lnTo>
                <a:lnTo>
                  <a:pt x="83480" y="5164038"/>
                </a:lnTo>
                <a:lnTo>
                  <a:pt x="0" y="516403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8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0187-751D-4725-861F-3D1FD19E508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4D80-E5E6-4A48-A0EA-271CA014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6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0187-751D-4725-861F-3D1FD19E508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4D80-E5E6-4A48-A0EA-271CA014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5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0187-751D-4725-861F-3D1FD19E508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4D80-E5E6-4A48-A0EA-271CA014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0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0187-751D-4725-861F-3D1FD19E508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4D80-E5E6-4A48-A0EA-271CA014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12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0187-751D-4725-861F-3D1FD19E508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4D80-E5E6-4A48-A0EA-271CA014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0187-751D-4725-861F-3D1FD19E508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4D80-E5E6-4A48-A0EA-271CA014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14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20187-751D-4725-861F-3D1FD19E508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4D80-E5E6-4A48-A0EA-271CA014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3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20187-751D-4725-861F-3D1FD19E5087}" type="datetimeFigureOut">
              <a:rPr lang="en-US" smtClean="0"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74D80-E5E6-4A48-A0EA-271CA0149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1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327230" y="3740003"/>
            <a:ext cx="2301734" cy="722144"/>
          </a:xfrm>
        </p:spPr>
        <p:txBody>
          <a:bodyPr/>
          <a:lstStyle/>
          <a:p>
            <a:r>
              <a:rPr lang="en-US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Company Name</a:t>
            </a: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871308" y="2952093"/>
            <a:ext cx="6528725" cy="953813"/>
          </a:xfrm>
        </p:spPr>
        <p:txBody>
          <a:bodyPr/>
          <a:lstStyle/>
          <a:p>
            <a:r>
              <a:rPr lang="en-US" sz="6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LOGO HERE</a:t>
            </a:r>
            <a:endParaRPr lang="en-US" sz="6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Business Plan</a:t>
            </a:r>
            <a:endParaRPr lang="en-US" sz="3600" dirty="0">
              <a:solidFill>
                <a:srgbClr val="67B7C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97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5836" y="458788"/>
            <a:ext cx="11356975" cy="5619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d-ID" sz="3600" dirty="0" smtClean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Business Process</a:t>
            </a:r>
            <a:endParaRPr lang="id-ID" sz="3600" dirty="0">
              <a:solidFill>
                <a:srgbClr val="67B7C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65891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69900" y="968375"/>
            <a:ext cx="11356975" cy="436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67B7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solidFill>
                  <a:srgbClr val="67B7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id-ID" altLang="en-US" sz="1400" dirty="0" smtClean="0">
              <a:solidFill>
                <a:srgbClr val="67B7C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 flipH="1">
            <a:off x="3651250" y="4981575"/>
            <a:ext cx="890588" cy="341313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12700" cmpd="sng">
            <a:solidFill>
              <a:srgbClr val="67B7C4"/>
            </a:solidFill>
            <a:prstDash val="sysDash"/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Roboto Thin" charset="0"/>
            </a:endParaRPr>
          </a:p>
        </p:txBody>
      </p:sp>
      <p:sp>
        <p:nvSpPr>
          <p:cNvPr id="6" name="Freeform 5"/>
          <p:cNvSpPr/>
          <p:nvPr/>
        </p:nvSpPr>
        <p:spPr>
          <a:xfrm flipH="1" flipV="1">
            <a:off x="3651250" y="3013075"/>
            <a:ext cx="890588" cy="342900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12700" cmpd="sng">
            <a:solidFill>
              <a:srgbClr val="67B7C4"/>
            </a:solidFill>
            <a:prstDash val="sysDash"/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Roboto Thin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400925" y="4981575"/>
            <a:ext cx="892175" cy="341313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12700" cmpd="sng">
            <a:solidFill>
              <a:srgbClr val="67B7C4"/>
            </a:solidFill>
            <a:prstDash val="sysDash"/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Roboto Thin" charset="0"/>
            </a:endParaRPr>
          </a:p>
        </p:txBody>
      </p:sp>
      <p:sp>
        <p:nvSpPr>
          <p:cNvPr id="8" name="Freeform 7"/>
          <p:cNvSpPr/>
          <p:nvPr/>
        </p:nvSpPr>
        <p:spPr>
          <a:xfrm flipV="1">
            <a:off x="7400925" y="3013075"/>
            <a:ext cx="892175" cy="342900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12700" cmpd="sng">
            <a:solidFill>
              <a:srgbClr val="67B7C4"/>
            </a:solidFill>
            <a:prstDash val="sysDash"/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Roboto Thin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03835" y="1916231"/>
            <a:ext cx="4521741" cy="4519819"/>
            <a:chOff x="4230687" y="1876258"/>
            <a:chExt cx="3736976" cy="3735387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4230687" y="3147845"/>
              <a:ext cx="1865313" cy="2238375"/>
            </a:xfrm>
            <a:custGeom>
              <a:avLst/>
              <a:gdLst/>
              <a:ahLst/>
              <a:cxnLst>
                <a:cxn ang="0">
                  <a:pos x="248" y="158"/>
                </a:cxn>
                <a:cxn ang="0">
                  <a:pos x="248" y="160"/>
                </a:cxn>
                <a:cxn ang="0">
                  <a:pos x="250" y="192"/>
                </a:cxn>
                <a:cxn ang="0">
                  <a:pos x="321" y="335"/>
                </a:cxn>
                <a:cxn ang="0">
                  <a:pos x="437" y="401"/>
                </a:cxn>
                <a:cxn ang="0">
                  <a:pos x="496" y="408"/>
                </a:cxn>
                <a:cxn ang="0">
                  <a:pos x="496" y="595"/>
                </a:cxn>
                <a:cxn ang="0">
                  <a:pos x="430" y="591"/>
                </a:cxn>
                <a:cxn ang="0">
                  <a:pos x="189" y="468"/>
                </a:cxn>
                <a:cxn ang="0">
                  <a:pos x="62" y="192"/>
                </a:cxn>
                <a:cxn ang="0">
                  <a:pos x="61" y="160"/>
                </a:cxn>
                <a:cxn ang="0">
                  <a:pos x="61" y="158"/>
                </a:cxn>
                <a:cxn ang="0">
                  <a:pos x="0" y="158"/>
                </a:cxn>
                <a:cxn ang="0">
                  <a:pos x="157" y="0"/>
                </a:cxn>
                <a:cxn ang="0">
                  <a:pos x="313" y="158"/>
                </a:cxn>
                <a:cxn ang="0">
                  <a:pos x="248" y="158"/>
                </a:cxn>
              </a:cxnLst>
              <a:rect l="0" t="0" r="r" b="b"/>
              <a:pathLst>
                <a:path w="496" h="595">
                  <a:moveTo>
                    <a:pt x="248" y="158"/>
                  </a:moveTo>
                  <a:cubicBezTo>
                    <a:pt x="248" y="158"/>
                    <a:pt x="248" y="159"/>
                    <a:pt x="248" y="160"/>
                  </a:cubicBezTo>
                  <a:cubicBezTo>
                    <a:pt x="248" y="171"/>
                    <a:pt x="249" y="182"/>
                    <a:pt x="250" y="192"/>
                  </a:cubicBezTo>
                  <a:cubicBezTo>
                    <a:pt x="257" y="247"/>
                    <a:pt x="281" y="295"/>
                    <a:pt x="321" y="335"/>
                  </a:cubicBezTo>
                  <a:cubicBezTo>
                    <a:pt x="355" y="369"/>
                    <a:pt x="393" y="391"/>
                    <a:pt x="437" y="401"/>
                  </a:cubicBezTo>
                  <a:cubicBezTo>
                    <a:pt x="456" y="406"/>
                    <a:pt x="475" y="408"/>
                    <a:pt x="496" y="408"/>
                  </a:cubicBezTo>
                  <a:cubicBezTo>
                    <a:pt x="496" y="595"/>
                    <a:pt x="496" y="595"/>
                    <a:pt x="496" y="595"/>
                  </a:cubicBezTo>
                  <a:cubicBezTo>
                    <a:pt x="474" y="595"/>
                    <a:pt x="452" y="594"/>
                    <a:pt x="430" y="591"/>
                  </a:cubicBezTo>
                  <a:cubicBezTo>
                    <a:pt x="338" y="578"/>
                    <a:pt x="258" y="537"/>
                    <a:pt x="189" y="468"/>
                  </a:cubicBezTo>
                  <a:cubicBezTo>
                    <a:pt x="112" y="390"/>
                    <a:pt x="69" y="299"/>
                    <a:pt x="62" y="192"/>
                  </a:cubicBezTo>
                  <a:cubicBezTo>
                    <a:pt x="61" y="182"/>
                    <a:pt x="61" y="171"/>
                    <a:pt x="61" y="160"/>
                  </a:cubicBezTo>
                  <a:cubicBezTo>
                    <a:pt x="61" y="159"/>
                    <a:pt x="61" y="158"/>
                    <a:pt x="61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313" y="158"/>
                    <a:pt x="313" y="158"/>
                    <a:pt x="313" y="158"/>
                  </a:cubicBezTo>
                  <a:lnTo>
                    <a:pt x="248" y="158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Roboto Thin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5494337" y="3741570"/>
              <a:ext cx="2244725" cy="1870075"/>
            </a:xfrm>
            <a:custGeom>
              <a:avLst/>
              <a:gdLst/>
              <a:ahLst/>
              <a:cxnLst>
                <a:cxn ang="0">
                  <a:pos x="403" y="61"/>
                </a:cxn>
                <a:cxn ang="0">
                  <a:pos x="410" y="2"/>
                </a:cxn>
                <a:cxn ang="0">
                  <a:pos x="410" y="0"/>
                </a:cxn>
                <a:cxn ang="0">
                  <a:pos x="597" y="0"/>
                </a:cxn>
                <a:cxn ang="0">
                  <a:pos x="597" y="2"/>
                </a:cxn>
                <a:cxn ang="0">
                  <a:pos x="592" y="68"/>
                </a:cxn>
                <a:cxn ang="0">
                  <a:pos x="469" y="310"/>
                </a:cxn>
                <a:cxn ang="0">
                  <a:pos x="161" y="437"/>
                </a:cxn>
                <a:cxn ang="0">
                  <a:pos x="160" y="437"/>
                </a:cxn>
                <a:cxn ang="0">
                  <a:pos x="160" y="497"/>
                </a:cxn>
                <a:cxn ang="0">
                  <a:pos x="0" y="341"/>
                </a:cxn>
                <a:cxn ang="0">
                  <a:pos x="160" y="185"/>
                </a:cxn>
                <a:cxn ang="0">
                  <a:pos x="160" y="250"/>
                </a:cxn>
                <a:cxn ang="0">
                  <a:pos x="161" y="250"/>
                </a:cxn>
                <a:cxn ang="0">
                  <a:pos x="337" y="177"/>
                </a:cxn>
                <a:cxn ang="0">
                  <a:pos x="403" y="61"/>
                </a:cxn>
              </a:cxnLst>
              <a:rect l="0" t="0" r="r" b="b"/>
              <a:pathLst>
                <a:path w="597" h="497">
                  <a:moveTo>
                    <a:pt x="403" y="61"/>
                  </a:moveTo>
                  <a:cubicBezTo>
                    <a:pt x="408" y="42"/>
                    <a:pt x="410" y="22"/>
                    <a:pt x="410" y="2"/>
                  </a:cubicBezTo>
                  <a:cubicBezTo>
                    <a:pt x="410" y="1"/>
                    <a:pt x="410" y="0"/>
                    <a:pt x="410" y="0"/>
                  </a:cubicBezTo>
                  <a:cubicBezTo>
                    <a:pt x="597" y="0"/>
                    <a:pt x="597" y="0"/>
                    <a:pt x="597" y="0"/>
                  </a:cubicBezTo>
                  <a:cubicBezTo>
                    <a:pt x="597" y="0"/>
                    <a:pt x="597" y="1"/>
                    <a:pt x="597" y="2"/>
                  </a:cubicBezTo>
                  <a:cubicBezTo>
                    <a:pt x="597" y="24"/>
                    <a:pt x="595" y="46"/>
                    <a:pt x="592" y="68"/>
                  </a:cubicBezTo>
                  <a:cubicBezTo>
                    <a:pt x="579" y="160"/>
                    <a:pt x="538" y="241"/>
                    <a:pt x="469" y="310"/>
                  </a:cubicBezTo>
                  <a:cubicBezTo>
                    <a:pt x="384" y="395"/>
                    <a:pt x="281" y="437"/>
                    <a:pt x="161" y="437"/>
                  </a:cubicBezTo>
                  <a:cubicBezTo>
                    <a:pt x="161" y="437"/>
                    <a:pt x="160" y="437"/>
                    <a:pt x="160" y="437"/>
                  </a:cubicBezTo>
                  <a:cubicBezTo>
                    <a:pt x="160" y="497"/>
                    <a:pt x="160" y="497"/>
                    <a:pt x="160" y="497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160" y="185"/>
                    <a:pt x="160" y="185"/>
                    <a:pt x="160" y="185"/>
                  </a:cubicBezTo>
                  <a:cubicBezTo>
                    <a:pt x="160" y="250"/>
                    <a:pt x="160" y="250"/>
                    <a:pt x="160" y="250"/>
                  </a:cubicBezTo>
                  <a:cubicBezTo>
                    <a:pt x="160" y="250"/>
                    <a:pt x="161" y="250"/>
                    <a:pt x="161" y="250"/>
                  </a:cubicBezTo>
                  <a:cubicBezTo>
                    <a:pt x="230" y="250"/>
                    <a:pt x="288" y="226"/>
                    <a:pt x="337" y="177"/>
                  </a:cubicBezTo>
                  <a:cubicBezTo>
                    <a:pt x="371" y="143"/>
                    <a:pt x="393" y="104"/>
                    <a:pt x="403" y="61"/>
                  </a:cubicBezTo>
                  <a:close/>
                </a:path>
              </a:pathLst>
            </a:custGeom>
            <a:solidFill>
              <a:srgbClr val="67B7C4">
                <a:alpha val="7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Roboto Thin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6096000" y="2104858"/>
              <a:ext cx="1871663" cy="2246312"/>
            </a:xfrm>
            <a:custGeom>
              <a:avLst/>
              <a:gdLst/>
              <a:ahLst/>
              <a:cxnLst>
                <a:cxn ang="0">
                  <a:pos x="67" y="5"/>
                </a:cxn>
                <a:cxn ang="0">
                  <a:pos x="309" y="129"/>
                </a:cxn>
                <a:cxn ang="0">
                  <a:pos x="437" y="435"/>
                </a:cxn>
                <a:cxn ang="0">
                  <a:pos x="498" y="435"/>
                </a:cxn>
                <a:cxn ang="0">
                  <a:pos x="341" y="597"/>
                </a:cxn>
                <a:cxn ang="0">
                  <a:pos x="184" y="435"/>
                </a:cxn>
                <a:cxn ang="0">
                  <a:pos x="250" y="435"/>
                </a:cxn>
                <a:cxn ang="0">
                  <a:pos x="177" y="261"/>
                </a:cxn>
                <a:cxn ang="0">
                  <a:pos x="60" y="194"/>
                </a:cxn>
                <a:cxn ang="0">
                  <a:pos x="1" y="188"/>
                </a:cxn>
                <a:cxn ang="0">
                  <a:pos x="0" y="188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67" y="5"/>
                </a:cxn>
              </a:cxnLst>
              <a:rect l="0" t="0" r="r" b="b"/>
              <a:pathLst>
                <a:path w="498" h="597">
                  <a:moveTo>
                    <a:pt x="67" y="5"/>
                  </a:moveTo>
                  <a:cubicBezTo>
                    <a:pt x="159" y="18"/>
                    <a:pt x="240" y="59"/>
                    <a:pt x="309" y="129"/>
                  </a:cubicBezTo>
                  <a:cubicBezTo>
                    <a:pt x="394" y="213"/>
                    <a:pt x="436" y="315"/>
                    <a:pt x="437" y="435"/>
                  </a:cubicBezTo>
                  <a:cubicBezTo>
                    <a:pt x="498" y="435"/>
                    <a:pt x="498" y="435"/>
                    <a:pt x="498" y="435"/>
                  </a:cubicBezTo>
                  <a:cubicBezTo>
                    <a:pt x="341" y="597"/>
                    <a:pt x="341" y="597"/>
                    <a:pt x="341" y="597"/>
                  </a:cubicBezTo>
                  <a:cubicBezTo>
                    <a:pt x="184" y="435"/>
                    <a:pt x="184" y="435"/>
                    <a:pt x="184" y="435"/>
                  </a:cubicBezTo>
                  <a:cubicBezTo>
                    <a:pt x="250" y="435"/>
                    <a:pt x="250" y="435"/>
                    <a:pt x="250" y="435"/>
                  </a:cubicBezTo>
                  <a:cubicBezTo>
                    <a:pt x="249" y="367"/>
                    <a:pt x="225" y="309"/>
                    <a:pt x="177" y="261"/>
                  </a:cubicBezTo>
                  <a:cubicBezTo>
                    <a:pt x="143" y="227"/>
                    <a:pt x="104" y="205"/>
                    <a:pt x="60" y="194"/>
                  </a:cubicBezTo>
                  <a:cubicBezTo>
                    <a:pt x="41" y="190"/>
                    <a:pt x="21" y="188"/>
                    <a:pt x="1" y="188"/>
                  </a:cubicBezTo>
                  <a:cubicBezTo>
                    <a:pt x="1" y="188"/>
                    <a:pt x="0" y="188"/>
                    <a:pt x="0" y="18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4" y="0"/>
                    <a:pt x="46" y="2"/>
                    <a:pt x="67" y="5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Roboto Thin" charset="0"/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4459287" y="1876258"/>
              <a:ext cx="2238375" cy="1865312"/>
            </a:xfrm>
            <a:custGeom>
              <a:avLst/>
              <a:gdLst/>
              <a:ahLst/>
              <a:cxnLst>
                <a:cxn ang="0">
                  <a:pos x="96" y="338"/>
                </a:cxn>
                <a:cxn ang="0">
                  <a:pos x="95" y="338"/>
                </a:cxn>
                <a:cxn ang="0">
                  <a:pos x="96" y="338"/>
                </a:cxn>
                <a:cxn ang="0">
                  <a:pos x="435" y="0"/>
                </a:cxn>
                <a:cxn ang="0">
                  <a:pos x="595" y="157"/>
                </a:cxn>
                <a:cxn ang="0">
                  <a:pos x="435" y="314"/>
                </a:cxn>
                <a:cxn ang="0">
                  <a:pos x="435" y="249"/>
                </a:cxn>
                <a:cxn ang="0">
                  <a:pos x="260" y="322"/>
                </a:cxn>
                <a:cxn ang="0">
                  <a:pos x="194" y="437"/>
                </a:cxn>
                <a:cxn ang="0">
                  <a:pos x="187" y="496"/>
                </a:cxn>
                <a:cxn ang="0">
                  <a:pos x="0" y="496"/>
                </a:cxn>
                <a:cxn ang="0">
                  <a:pos x="5" y="429"/>
                </a:cxn>
                <a:cxn ang="0">
                  <a:pos x="128" y="190"/>
                </a:cxn>
                <a:cxn ang="0">
                  <a:pos x="435" y="61"/>
                </a:cxn>
                <a:cxn ang="0">
                  <a:pos x="435" y="0"/>
                </a:cxn>
              </a:cxnLst>
              <a:rect l="0" t="0" r="r" b="b"/>
              <a:pathLst>
                <a:path w="595" h="496">
                  <a:moveTo>
                    <a:pt x="96" y="338"/>
                  </a:moveTo>
                  <a:cubicBezTo>
                    <a:pt x="96" y="338"/>
                    <a:pt x="95" y="338"/>
                    <a:pt x="95" y="338"/>
                  </a:cubicBezTo>
                  <a:cubicBezTo>
                    <a:pt x="96" y="338"/>
                    <a:pt x="96" y="338"/>
                    <a:pt x="96" y="338"/>
                  </a:cubicBezTo>
                  <a:close/>
                  <a:moveTo>
                    <a:pt x="435" y="0"/>
                  </a:moveTo>
                  <a:cubicBezTo>
                    <a:pt x="595" y="157"/>
                    <a:pt x="595" y="157"/>
                    <a:pt x="595" y="157"/>
                  </a:cubicBezTo>
                  <a:cubicBezTo>
                    <a:pt x="435" y="314"/>
                    <a:pt x="435" y="314"/>
                    <a:pt x="435" y="314"/>
                  </a:cubicBezTo>
                  <a:cubicBezTo>
                    <a:pt x="435" y="249"/>
                    <a:pt x="435" y="249"/>
                    <a:pt x="435" y="249"/>
                  </a:cubicBezTo>
                  <a:cubicBezTo>
                    <a:pt x="367" y="249"/>
                    <a:pt x="309" y="273"/>
                    <a:pt x="260" y="322"/>
                  </a:cubicBezTo>
                  <a:cubicBezTo>
                    <a:pt x="227" y="356"/>
                    <a:pt x="204" y="394"/>
                    <a:pt x="194" y="437"/>
                  </a:cubicBezTo>
                  <a:cubicBezTo>
                    <a:pt x="190" y="456"/>
                    <a:pt x="187" y="475"/>
                    <a:pt x="187" y="496"/>
                  </a:cubicBezTo>
                  <a:cubicBezTo>
                    <a:pt x="0" y="496"/>
                    <a:pt x="0" y="496"/>
                    <a:pt x="0" y="496"/>
                  </a:cubicBezTo>
                  <a:cubicBezTo>
                    <a:pt x="0" y="473"/>
                    <a:pt x="2" y="451"/>
                    <a:pt x="5" y="429"/>
                  </a:cubicBezTo>
                  <a:cubicBezTo>
                    <a:pt x="18" y="338"/>
                    <a:pt x="59" y="258"/>
                    <a:pt x="128" y="190"/>
                  </a:cubicBezTo>
                  <a:cubicBezTo>
                    <a:pt x="213" y="104"/>
                    <a:pt x="315" y="62"/>
                    <a:pt x="435" y="61"/>
                  </a:cubicBezTo>
                  <a:lnTo>
                    <a:pt x="435" y="0"/>
                  </a:lnTo>
                  <a:close/>
                </a:path>
              </a:pathLst>
            </a:custGeom>
            <a:solidFill>
              <a:srgbClr val="67B7C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Roboto Thin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4231606" y="3157412"/>
              <a:ext cx="1176338" cy="720725"/>
            </a:xfrm>
            <a:custGeom>
              <a:avLst/>
              <a:gdLst/>
              <a:ahLst/>
              <a:cxnLst>
                <a:cxn ang="0">
                  <a:pos x="250" y="192"/>
                </a:cxn>
                <a:cxn ang="0">
                  <a:pos x="62" y="192"/>
                </a:cxn>
                <a:cxn ang="0">
                  <a:pos x="61" y="160"/>
                </a:cxn>
                <a:cxn ang="0">
                  <a:pos x="61" y="158"/>
                </a:cxn>
                <a:cxn ang="0">
                  <a:pos x="0" y="158"/>
                </a:cxn>
                <a:cxn ang="0">
                  <a:pos x="157" y="0"/>
                </a:cxn>
                <a:cxn ang="0">
                  <a:pos x="313" y="158"/>
                </a:cxn>
                <a:cxn ang="0">
                  <a:pos x="248" y="158"/>
                </a:cxn>
                <a:cxn ang="0">
                  <a:pos x="248" y="160"/>
                </a:cxn>
                <a:cxn ang="0">
                  <a:pos x="250" y="192"/>
                </a:cxn>
              </a:cxnLst>
              <a:rect l="0" t="0" r="r" b="b"/>
              <a:pathLst>
                <a:path w="313" h="192">
                  <a:moveTo>
                    <a:pt x="250" y="192"/>
                  </a:moveTo>
                  <a:cubicBezTo>
                    <a:pt x="62" y="192"/>
                    <a:pt x="62" y="192"/>
                    <a:pt x="62" y="192"/>
                  </a:cubicBezTo>
                  <a:cubicBezTo>
                    <a:pt x="61" y="182"/>
                    <a:pt x="61" y="171"/>
                    <a:pt x="61" y="160"/>
                  </a:cubicBezTo>
                  <a:cubicBezTo>
                    <a:pt x="61" y="159"/>
                    <a:pt x="61" y="158"/>
                    <a:pt x="61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248" y="158"/>
                    <a:pt x="248" y="158"/>
                    <a:pt x="248" y="158"/>
                  </a:cubicBezTo>
                  <a:cubicBezTo>
                    <a:pt x="248" y="158"/>
                    <a:pt x="248" y="159"/>
                    <a:pt x="248" y="160"/>
                  </a:cubicBezTo>
                  <a:cubicBezTo>
                    <a:pt x="248" y="171"/>
                    <a:pt x="249" y="182"/>
                    <a:pt x="250" y="19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Roboto Thin" charset="0"/>
              </a:endParaRPr>
            </a:p>
          </p:txBody>
        </p:sp>
      </p:grpSp>
      <p:sp>
        <p:nvSpPr>
          <p:cNvPr id="165898" name="Oval 18"/>
          <p:cNvSpPr>
            <a:spLocks noChangeAspect="1" noChangeArrowheads="1"/>
          </p:cNvSpPr>
          <p:nvPr/>
        </p:nvSpPr>
        <p:spPr bwMode="auto">
          <a:xfrm>
            <a:off x="8101013" y="2751138"/>
            <a:ext cx="611187" cy="611187"/>
          </a:xfrm>
          <a:prstGeom prst="ellipse">
            <a:avLst/>
          </a:prstGeom>
          <a:solidFill>
            <a:srgbClr val="67B7C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eaLnBrk="1" hangingPunct="1"/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20" name="Oval 19"/>
          <p:cNvSpPr>
            <a:spLocks noChangeAspect="1" noChangeArrowheads="1"/>
          </p:cNvSpPr>
          <p:nvPr/>
        </p:nvSpPr>
        <p:spPr bwMode="auto">
          <a:xfrm>
            <a:off x="8101013" y="5073650"/>
            <a:ext cx="611187" cy="611188"/>
          </a:xfrm>
          <a:prstGeom prst="ellipse">
            <a:avLst/>
          </a:prstGeom>
          <a:solidFill>
            <a:srgbClr val="67B7C4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schemeClr val="bg2"/>
              </a:solidFill>
              <a:latin typeface="+mn-lt"/>
            </a:endParaRPr>
          </a:p>
        </p:txBody>
      </p:sp>
      <p:sp>
        <p:nvSpPr>
          <p:cNvPr id="21" name="Oval 20"/>
          <p:cNvSpPr>
            <a:spLocks noChangeAspect="1" noChangeArrowheads="1"/>
          </p:cNvSpPr>
          <p:nvPr/>
        </p:nvSpPr>
        <p:spPr bwMode="auto">
          <a:xfrm>
            <a:off x="3292475" y="5018088"/>
            <a:ext cx="611188" cy="611187"/>
          </a:xfrm>
          <a:prstGeom prst="ellipse">
            <a:avLst/>
          </a:prstGeom>
          <a:solidFill>
            <a:srgbClr val="67B7C4"/>
          </a:soli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solidFill>
                <a:schemeClr val="bg2"/>
              </a:solidFill>
              <a:latin typeface="+mn-lt"/>
            </a:endParaRPr>
          </a:p>
        </p:txBody>
      </p:sp>
      <p:sp>
        <p:nvSpPr>
          <p:cNvPr id="165901" name="Oval 21"/>
          <p:cNvSpPr>
            <a:spLocks noChangeAspect="1" noChangeArrowheads="1"/>
          </p:cNvSpPr>
          <p:nvPr/>
        </p:nvSpPr>
        <p:spPr bwMode="auto">
          <a:xfrm>
            <a:off x="3182938" y="2665413"/>
            <a:ext cx="612775" cy="612775"/>
          </a:xfrm>
          <a:prstGeom prst="ellipse">
            <a:avLst/>
          </a:prstGeom>
          <a:solidFill>
            <a:srgbClr val="67B7C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 eaLnBrk="1" hangingPunct="1"/>
            <a:endParaRPr lang="en-US" altLang="en-US" dirty="0">
              <a:solidFill>
                <a:schemeClr val="bg2"/>
              </a:solidFill>
            </a:endParaRPr>
          </a:p>
        </p:txBody>
      </p:sp>
      <p:grpSp>
        <p:nvGrpSpPr>
          <p:cNvPr id="165906" name="Group 26"/>
          <p:cNvGrpSpPr>
            <a:grpSpLocks/>
          </p:cNvGrpSpPr>
          <p:nvPr/>
        </p:nvGrpSpPr>
        <p:grpSpPr bwMode="auto">
          <a:xfrm>
            <a:off x="8828337" y="2463800"/>
            <a:ext cx="2115886" cy="1016000"/>
            <a:chOff x="1215625" y="3145103"/>
            <a:chExt cx="2114907" cy="1015706"/>
          </a:xfrm>
        </p:grpSpPr>
        <p:sp>
          <p:nvSpPr>
            <p:cNvPr id="28" name="TextBox 27"/>
            <p:cNvSpPr txBox="1"/>
            <p:nvPr/>
          </p:nvSpPr>
          <p:spPr>
            <a:xfrm>
              <a:off x="1215625" y="3145103"/>
              <a:ext cx="1266106" cy="369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dirty="0">
                  <a:solidFill>
                    <a:srgbClr val="67B7C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Title here</a:t>
              </a:r>
              <a:endParaRPr lang="id-ID" dirty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65917" name="Rectangle 28"/>
            <p:cNvSpPr>
              <a:spLocks noChangeArrowheads="1"/>
            </p:cNvSpPr>
            <p:nvPr/>
          </p:nvSpPr>
          <p:spPr bwMode="auto">
            <a:xfrm>
              <a:off x="1250714" y="3514478"/>
              <a:ext cx="20798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algn="just"/>
              <a:r>
                <a:rPr lang="en-US" sz="1200" b="1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</a:t>
              </a:r>
              <a:endParaRPr lang="id-ID" altLang="en-US" sz="1200" dirty="0"/>
            </a:p>
          </p:txBody>
        </p:sp>
      </p:grpSp>
      <p:grpSp>
        <p:nvGrpSpPr>
          <p:cNvPr id="165907" name="Group 29"/>
          <p:cNvGrpSpPr>
            <a:grpSpLocks/>
          </p:cNvGrpSpPr>
          <p:nvPr/>
        </p:nvGrpSpPr>
        <p:grpSpPr bwMode="auto">
          <a:xfrm>
            <a:off x="1052809" y="2451250"/>
            <a:ext cx="2060006" cy="1015663"/>
            <a:chOff x="1271639" y="3145250"/>
            <a:chExt cx="2058894" cy="1015368"/>
          </a:xfrm>
        </p:grpSpPr>
        <p:sp>
          <p:nvSpPr>
            <p:cNvPr id="31" name="TextBox 30"/>
            <p:cNvSpPr txBox="1"/>
            <p:nvPr/>
          </p:nvSpPr>
          <p:spPr>
            <a:xfrm>
              <a:off x="1271639" y="3145250"/>
              <a:ext cx="1266008" cy="369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dirty="0">
                  <a:solidFill>
                    <a:srgbClr val="67B7C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Title here</a:t>
              </a:r>
              <a:endParaRPr lang="id-ID" dirty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65915" name="Rectangle 31"/>
            <p:cNvSpPr>
              <a:spLocks noChangeArrowheads="1"/>
            </p:cNvSpPr>
            <p:nvPr/>
          </p:nvSpPr>
          <p:spPr bwMode="auto">
            <a:xfrm>
              <a:off x="1318237" y="3514475"/>
              <a:ext cx="2012296" cy="646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algn="just"/>
              <a:r>
                <a:rPr lang="en-US" sz="1200" b="1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</a:t>
              </a:r>
              <a:endParaRPr lang="id-ID" altLang="en-US" sz="1200" dirty="0"/>
            </a:p>
          </p:txBody>
        </p:sp>
      </p:grpSp>
      <p:grpSp>
        <p:nvGrpSpPr>
          <p:cNvPr id="165908" name="Group 32"/>
          <p:cNvGrpSpPr>
            <a:grpSpLocks/>
          </p:cNvGrpSpPr>
          <p:nvPr/>
        </p:nvGrpSpPr>
        <p:grpSpPr bwMode="auto">
          <a:xfrm>
            <a:off x="8854406" y="4870450"/>
            <a:ext cx="2127918" cy="1016000"/>
            <a:chOff x="1203599" y="3145103"/>
            <a:chExt cx="2126933" cy="1015706"/>
          </a:xfrm>
        </p:grpSpPr>
        <p:sp>
          <p:nvSpPr>
            <p:cNvPr id="34" name="TextBox 33"/>
            <p:cNvSpPr txBox="1"/>
            <p:nvPr/>
          </p:nvSpPr>
          <p:spPr>
            <a:xfrm>
              <a:off x="1203599" y="3145103"/>
              <a:ext cx="1386276" cy="3999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2000" dirty="0">
                  <a:solidFill>
                    <a:srgbClr val="67B7C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Title here</a:t>
              </a:r>
              <a:endParaRPr lang="id-ID" sz="2000" dirty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65913" name="Rectangle 34"/>
            <p:cNvSpPr>
              <a:spLocks noChangeArrowheads="1"/>
            </p:cNvSpPr>
            <p:nvPr/>
          </p:nvSpPr>
          <p:spPr bwMode="auto">
            <a:xfrm>
              <a:off x="1250714" y="3514478"/>
              <a:ext cx="20798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algn="just"/>
              <a:r>
                <a:rPr lang="en-US" sz="1200" b="1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</a:t>
              </a:r>
              <a:endParaRPr lang="id-ID" altLang="en-US" sz="1200" dirty="0"/>
            </a:p>
          </p:txBody>
        </p:sp>
      </p:grpSp>
      <p:grpSp>
        <p:nvGrpSpPr>
          <p:cNvPr id="165909" name="Group 35"/>
          <p:cNvGrpSpPr>
            <a:grpSpLocks/>
          </p:cNvGrpSpPr>
          <p:nvPr/>
        </p:nvGrpSpPr>
        <p:grpSpPr bwMode="auto">
          <a:xfrm>
            <a:off x="1099434" y="4796909"/>
            <a:ext cx="2011800" cy="981592"/>
            <a:chOff x="1318287" y="3177965"/>
            <a:chExt cx="2012245" cy="982844"/>
          </a:xfrm>
        </p:grpSpPr>
        <p:sp>
          <p:nvSpPr>
            <p:cNvPr id="37" name="TextBox 36"/>
            <p:cNvSpPr txBox="1"/>
            <p:nvPr/>
          </p:nvSpPr>
          <p:spPr>
            <a:xfrm>
              <a:off x="1411651" y="3177965"/>
              <a:ext cx="1266972" cy="36980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dirty="0">
                  <a:solidFill>
                    <a:srgbClr val="67B7C4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Title here</a:t>
              </a:r>
              <a:endParaRPr lang="id-ID" dirty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65911" name="Rectangle 37"/>
            <p:cNvSpPr>
              <a:spLocks noChangeArrowheads="1"/>
            </p:cNvSpPr>
            <p:nvPr/>
          </p:nvSpPr>
          <p:spPr bwMode="auto">
            <a:xfrm>
              <a:off x="1318287" y="3514478"/>
              <a:ext cx="201224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algn="ctr"/>
              <a:r>
                <a:rPr lang="en-US" sz="1200" b="1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</a:t>
              </a:r>
              <a:endParaRPr lang="id-ID" altLang="en-US" sz="1200" dirty="0"/>
            </a:p>
          </p:txBody>
        </p:sp>
      </p:grpSp>
      <p:sp>
        <p:nvSpPr>
          <p:cNvPr id="35" name="Freeform 34"/>
          <p:cNvSpPr/>
          <p:nvPr/>
        </p:nvSpPr>
        <p:spPr>
          <a:xfrm>
            <a:off x="0" y="6521116"/>
            <a:ext cx="12192000" cy="180678"/>
          </a:xfrm>
          <a:custGeom>
            <a:avLst/>
            <a:gdLst>
              <a:gd name="connsiteX0" fmla="*/ 0 w 9734738"/>
              <a:gd name="connsiteY0" fmla="*/ 0 h 228600"/>
              <a:gd name="connsiteX1" fmla="*/ 9734738 w 9734738"/>
              <a:gd name="connsiteY1" fmla="*/ 0 h 228600"/>
              <a:gd name="connsiteX2" fmla="*/ 9716066 w 9734738"/>
              <a:gd name="connsiteY2" fmla="*/ 12657 h 228600"/>
              <a:gd name="connsiteX3" fmla="*/ 9531828 w 9734738"/>
              <a:gd name="connsiteY3" fmla="*/ 164443 h 228600"/>
              <a:gd name="connsiteX4" fmla="*/ 9468562 w 9734738"/>
              <a:gd name="connsiteY4" fmla="*/ 228600 h 228600"/>
              <a:gd name="connsiteX5" fmla="*/ 0 w 9734738"/>
              <a:gd name="connsiteY5" fmla="*/ 228600 h 228600"/>
              <a:gd name="connsiteX6" fmla="*/ 0 w 9734738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4738" h="228600">
                <a:moveTo>
                  <a:pt x="0" y="0"/>
                </a:moveTo>
                <a:lnTo>
                  <a:pt x="9734738" y="0"/>
                </a:lnTo>
                <a:lnTo>
                  <a:pt x="9716066" y="12657"/>
                </a:lnTo>
                <a:cubicBezTo>
                  <a:pt x="9650844" y="61345"/>
                  <a:pt x="9589342" y="111996"/>
                  <a:pt x="9531828" y="164443"/>
                </a:cubicBezTo>
                <a:lnTo>
                  <a:pt x="9468562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67B7C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defTabSz="1828433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81" y="2792856"/>
            <a:ext cx="352513" cy="3781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67" y="5165218"/>
            <a:ext cx="315340" cy="31534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55" y="2826126"/>
            <a:ext cx="407737" cy="40773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89" y="5180310"/>
            <a:ext cx="388003" cy="38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8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>
            <a:off x="0" y="6521116"/>
            <a:ext cx="12192000" cy="180678"/>
          </a:xfrm>
          <a:custGeom>
            <a:avLst/>
            <a:gdLst>
              <a:gd name="connsiteX0" fmla="*/ 0 w 9734738"/>
              <a:gd name="connsiteY0" fmla="*/ 0 h 228600"/>
              <a:gd name="connsiteX1" fmla="*/ 9734738 w 9734738"/>
              <a:gd name="connsiteY1" fmla="*/ 0 h 228600"/>
              <a:gd name="connsiteX2" fmla="*/ 9716066 w 9734738"/>
              <a:gd name="connsiteY2" fmla="*/ 12657 h 228600"/>
              <a:gd name="connsiteX3" fmla="*/ 9531828 w 9734738"/>
              <a:gd name="connsiteY3" fmla="*/ 164443 h 228600"/>
              <a:gd name="connsiteX4" fmla="*/ 9468562 w 9734738"/>
              <a:gd name="connsiteY4" fmla="*/ 228600 h 228600"/>
              <a:gd name="connsiteX5" fmla="*/ 0 w 9734738"/>
              <a:gd name="connsiteY5" fmla="*/ 228600 h 228600"/>
              <a:gd name="connsiteX6" fmla="*/ 0 w 9734738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4738" h="228600">
                <a:moveTo>
                  <a:pt x="0" y="0"/>
                </a:moveTo>
                <a:lnTo>
                  <a:pt x="9734738" y="0"/>
                </a:lnTo>
                <a:lnTo>
                  <a:pt x="9716066" y="12657"/>
                </a:lnTo>
                <a:cubicBezTo>
                  <a:pt x="9650844" y="61345"/>
                  <a:pt x="9589342" y="111996"/>
                  <a:pt x="9531828" y="164443"/>
                </a:cubicBezTo>
                <a:lnTo>
                  <a:pt x="9468562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67B7C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defTabSz="1828433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2" name="Picture Placeholder 3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0" r="25890"/>
          <a:stretch>
            <a:fillRect/>
          </a:stretch>
        </p:blipFill>
        <p:spPr/>
      </p:pic>
      <p:sp>
        <p:nvSpPr>
          <p:cNvPr id="13" name="Oval 12"/>
          <p:cNvSpPr/>
          <p:nvPr/>
        </p:nvSpPr>
        <p:spPr>
          <a:xfrm>
            <a:off x="5586714" y="516791"/>
            <a:ext cx="1018572" cy="1018572"/>
          </a:xfrm>
          <a:prstGeom prst="ellipse">
            <a:avLst/>
          </a:prstGeom>
          <a:solidFill>
            <a:srgbClr val="67B7C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959475" y="2313525"/>
            <a:ext cx="393382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just" defTabSz="1450904">
              <a:defRPr/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6800" y="2065653"/>
            <a:ext cx="155042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b="1" spc="300" dirty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en-CA" b="1" spc="300" dirty="0">
              <a:solidFill>
                <a:srgbClr val="67B7C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961525" y="3804588"/>
            <a:ext cx="37719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just" defTabSz="1450904">
              <a:defRPr/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26800" y="3543154"/>
            <a:ext cx="155042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b="1" spc="300" dirty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en-CA" b="1" spc="300" dirty="0">
              <a:solidFill>
                <a:srgbClr val="67B7C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971050" y="5348404"/>
            <a:ext cx="37719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just" defTabSz="1450904">
              <a:defRPr/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6800" y="5076191"/>
            <a:ext cx="155042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b="1" spc="300" dirty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en-CA" b="1" spc="300" dirty="0">
              <a:solidFill>
                <a:srgbClr val="67B7C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967247" y="772155"/>
            <a:ext cx="386715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0960" tIns="30480" rIns="60960" bIns="30480">
            <a:spAutoFit/>
          </a:bodyPr>
          <a:lstStyle/>
          <a:p>
            <a:pPr algn="just" defTabSz="1450904">
              <a:defRPr/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572" y="516791"/>
            <a:ext cx="1550424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spc="300" dirty="0" smtClean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en-CA" b="1" spc="300" dirty="0">
              <a:solidFill>
                <a:srgbClr val="67B7C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586714" y="2052154"/>
            <a:ext cx="1018572" cy="1018572"/>
          </a:xfrm>
          <a:prstGeom prst="ellipse">
            <a:avLst/>
          </a:prstGeom>
          <a:solidFill>
            <a:srgbClr val="67B7C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586714" y="3587517"/>
            <a:ext cx="1018572" cy="1018572"/>
          </a:xfrm>
          <a:prstGeom prst="ellipse">
            <a:avLst/>
          </a:prstGeom>
          <a:solidFill>
            <a:srgbClr val="67B7C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586714" y="5122880"/>
            <a:ext cx="1018572" cy="1018572"/>
          </a:xfrm>
          <a:prstGeom prst="ellipse">
            <a:avLst/>
          </a:prstGeom>
          <a:solidFill>
            <a:srgbClr val="67B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4"/>
          <p:cNvGrpSpPr>
            <a:grpSpLocks noChangeAspect="1"/>
          </p:cNvGrpSpPr>
          <p:nvPr/>
        </p:nvGrpSpPr>
        <p:grpSpPr bwMode="auto">
          <a:xfrm>
            <a:off x="5824849" y="3860629"/>
            <a:ext cx="531537" cy="449796"/>
            <a:chOff x="2337" y="1161"/>
            <a:chExt cx="1086" cy="919"/>
          </a:xfrm>
          <a:solidFill>
            <a:schemeClr val="bg1"/>
          </a:solidFill>
        </p:grpSpPr>
        <p:sp>
          <p:nvSpPr>
            <p:cNvPr id="37" name="Freeform 5"/>
            <p:cNvSpPr>
              <a:spLocks/>
            </p:cNvSpPr>
            <p:nvPr userDrawn="1"/>
          </p:nvSpPr>
          <p:spPr bwMode="auto">
            <a:xfrm>
              <a:off x="2337" y="1347"/>
              <a:ext cx="543" cy="189"/>
            </a:xfrm>
            <a:custGeom>
              <a:avLst/>
              <a:gdLst>
                <a:gd name="T0" fmla="*/ 606 w 606"/>
                <a:gd name="T1" fmla="*/ 0 h 210"/>
                <a:gd name="T2" fmla="*/ 606 w 606"/>
                <a:gd name="T3" fmla="*/ 210 h 210"/>
                <a:gd name="T4" fmla="*/ 0 w 606"/>
                <a:gd name="T5" fmla="*/ 210 h 210"/>
                <a:gd name="T6" fmla="*/ 0 w 606"/>
                <a:gd name="T7" fmla="*/ 160 h 210"/>
                <a:gd name="T8" fmla="*/ 161 w 606"/>
                <a:gd name="T9" fmla="*/ 0 h 210"/>
                <a:gd name="T10" fmla="*/ 606 w 606"/>
                <a:gd name="T1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6" h="210">
                  <a:moveTo>
                    <a:pt x="606" y="0"/>
                  </a:moveTo>
                  <a:cubicBezTo>
                    <a:pt x="606" y="210"/>
                    <a:pt x="606" y="210"/>
                    <a:pt x="606" y="21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72"/>
                    <a:pt x="72" y="0"/>
                    <a:pt x="161" y="0"/>
                  </a:cubicBezTo>
                  <a:lnTo>
                    <a:pt x="6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8" name="Freeform 6"/>
            <p:cNvSpPr>
              <a:spLocks/>
            </p:cNvSpPr>
            <p:nvPr userDrawn="1"/>
          </p:nvSpPr>
          <p:spPr bwMode="auto">
            <a:xfrm>
              <a:off x="2337" y="1576"/>
              <a:ext cx="543" cy="504"/>
            </a:xfrm>
            <a:custGeom>
              <a:avLst/>
              <a:gdLst>
                <a:gd name="T0" fmla="*/ 606 w 606"/>
                <a:gd name="T1" fmla="*/ 139 h 562"/>
                <a:gd name="T2" fmla="*/ 606 w 606"/>
                <a:gd name="T3" fmla="*/ 562 h 562"/>
                <a:gd name="T4" fmla="*/ 161 w 606"/>
                <a:gd name="T5" fmla="*/ 562 h 562"/>
                <a:gd name="T6" fmla="*/ 0 w 606"/>
                <a:gd name="T7" fmla="*/ 402 h 562"/>
                <a:gd name="T8" fmla="*/ 0 w 606"/>
                <a:gd name="T9" fmla="*/ 0 h 562"/>
                <a:gd name="T10" fmla="*/ 467 w 606"/>
                <a:gd name="T11" fmla="*/ 0 h 562"/>
                <a:gd name="T12" fmla="*/ 606 w 606"/>
                <a:gd name="T13" fmla="*/ 13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6" h="562">
                  <a:moveTo>
                    <a:pt x="606" y="139"/>
                  </a:moveTo>
                  <a:cubicBezTo>
                    <a:pt x="606" y="562"/>
                    <a:pt x="606" y="562"/>
                    <a:pt x="606" y="562"/>
                  </a:cubicBezTo>
                  <a:cubicBezTo>
                    <a:pt x="161" y="562"/>
                    <a:pt x="161" y="562"/>
                    <a:pt x="161" y="562"/>
                  </a:cubicBezTo>
                  <a:cubicBezTo>
                    <a:pt x="72" y="562"/>
                    <a:pt x="0" y="491"/>
                    <a:pt x="0" y="40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467" y="77"/>
                    <a:pt x="529" y="139"/>
                    <a:pt x="606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9" name="Freeform 7"/>
            <p:cNvSpPr>
              <a:spLocks/>
            </p:cNvSpPr>
            <p:nvPr userDrawn="1"/>
          </p:nvSpPr>
          <p:spPr bwMode="auto">
            <a:xfrm>
              <a:off x="2677" y="1161"/>
              <a:ext cx="203" cy="186"/>
            </a:xfrm>
            <a:custGeom>
              <a:avLst/>
              <a:gdLst>
                <a:gd name="T0" fmla="*/ 227 w 227"/>
                <a:gd name="T1" fmla="*/ 0 h 208"/>
                <a:gd name="T2" fmla="*/ 227 w 227"/>
                <a:gd name="T3" fmla="*/ 73 h 208"/>
                <a:gd name="T4" fmla="*/ 75 w 227"/>
                <a:gd name="T5" fmla="*/ 208 h 208"/>
                <a:gd name="T6" fmla="*/ 0 w 227"/>
                <a:gd name="T7" fmla="*/ 208 h 208"/>
                <a:gd name="T8" fmla="*/ 227 w 227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08">
                  <a:moveTo>
                    <a:pt x="227" y="0"/>
                  </a:moveTo>
                  <a:cubicBezTo>
                    <a:pt x="227" y="73"/>
                    <a:pt x="227" y="73"/>
                    <a:pt x="227" y="73"/>
                  </a:cubicBezTo>
                  <a:cubicBezTo>
                    <a:pt x="149" y="73"/>
                    <a:pt x="84" y="132"/>
                    <a:pt x="75" y="208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10" y="92"/>
                    <a:pt x="108" y="0"/>
                    <a:pt x="2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0" name="Freeform 8"/>
            <p:cNvSpPr>
              <a:spLocks/>
            </p:cNvSpPr>
            <p:nvPr userDrawn="1"/>
          </p:nvSpPr>
          <p:spPr bwMode="auto">
            <a:xfrm>
              <a:off x="2796" y="1582"/>
              <a:ext cx="84" cy="85"/>
            </a:xfrm>
            <a:custGeom>
              <a:avLst/>
              <a:gdLst>
                <a:gd name="T0" fmla="*/ 94 w 94"/>
                <a:gd name="T1" fmla="*/ 0 h 95"/>
                <a:gd name="T2" fmla="*/ 94 w 94"/>
                <a:gd name="T3" fmla="*/ 95 h 95"/>
                <a:gd name="T4" fmla="*/ 13 w 94"/>
                <a:gd name="T5" fmla="*/ 48 h 95"/>
                <a:gd name="T6" fmla="*/ 0 w 94"/>
                <a:gd name="T7" fmla="*/ 0 h 95"/>
                <a:gd name="T8" fmla="*/ 94 w 94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5">
                  <a:moveTo>
                    <a:pt x="94" y="0"/>
                  </a:moveTo>
                  <a:cubicBezTo>
                    <a:pt x="94" y="95"/>
                    <a:pt x="94" y="95"/>
                    <a:pt x="94" y="95"/>
                  </a:cubicBezTo>
                  <a:cubicBezTo>
                    <a:pt x="60" y="95"/>
                    <a:pt x="29" y="76"/>
                    <a:pt x="13" y="48"/>
                  </a:cubicBezTo>
                  <a:cubicBezTo>
                    <a:pt x="4" y="34"/>
                    <a:pt x="0" y="18"/>
                    <a:pt x="0" y="0"/>
                  </a:cubicBez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1" name="Freeform 9"/>
            <p:cNvSpPr>
              <a:spLocks/>
            </p:cNvSpPr>
            <p:nvPr userDrawn="1"/>
          </p:nvSpPr>
          <p:spPr bwMode="auto">
            <a:xfrm>
              <a:off x="2880" y="1161"/>
              <a:ext cx="203" cy="186"/>
            </a:xfrm>
            <a:custGeom>
              <a:avLst/>
              <a:gdLst>
                <a:gd name="T0" fmla="*/ 227 w 227"/>
                <a:gd name="T1" fmla="*/ 208 h 208"/>
                <a:gd name="T2" fmla="*/ 153 w 227"/>
                <a:gd name="T3" fmla="*/ 208 h 208"/>
                <a:gd name="T4" fmla="*/ 0 w 227"/>
                <a:gd name="T5" fmla="*/ 73 h 208"/>
                <a:gd name="T6" fmla="*/ 0 w 227"/>
                <a:gd name="T7" fmla="*/ 0 h 208"/>
                <a:gd name="T8" fmla="*/ 227 w 227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08">
                  <a:moveTo>
                    <a:pt x="227" y="208"/>
                  </a:moveTo>
                  <a:cubicBezTo>
                    <a:pt x="153" y="208"/>
                    <a:pt x="153" y="208"/>
                    <a:pt x="153" y="208"/>
                  </a:cubicBezTo>
                  <a:cubicBezTo>
                    <a:pt x="144" y="132"/>
                    <a:pt x="79" y="73"/>
                    <a:pt x="0" y="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9" y="0"/>
                    <a:pt x="217" y="92"/>
                    <a:pt x="227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2" name="Freeform 10"/>
            <p:cNvSpPr>
              <a:spLocks/>
            </p:cNvSpPr>
            <p:nvPr userDrawn="1"/>
          </p:nvSpPr>
          <p:spPr bwMode="auto">
            <a:xfrm>
              <a:off x="2880" y="1347"/>
              <a:ext cx="543" cy="189"/>
            </a:xfrm>
            <a:custGeom>
              <a:avLst/>
              <a:gdLst>
                <a:gd name="T0" fmla="*/ 446 w 606"/>
                <a:gd name="T1" fmla="*/ 0 h 210"/>
                <a:gd name="T2" fmla="*/ 606 w 606"/>
                <a:gd name="T3" fmla="*/ 160 h 210"/>
                <a:gd name="T4" fmla="*/ 606 w 606"/>
                <a:gd name="T5" fmla="*/ 210 h 210"/>
                <a:gd name="T6" fmla="*/ 0 w 606"/>
                <a:gd name="T7" fmla="*/ 210 h 210"/>
                <a:gd name="T8" fmla="*/ 0 w 606"/>
                <a:gd name="T9" fmla="*/ 0 h 210"/>
                <a:gd name="T10" fmla="*/ 446 w 606"/>
                <a:gd name="T1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6" h="210">
                  <a:moveTo>
                    <a:pt x="446" y="0"/>
                  </a:moveTo>
                  <a:cubicBezTo>
                    <a:pt x="534" y="0"/>
                    <a:pt x="606" y="72"/>
                    <a:pt x="606" y="160"/>
                  </a:cubicBezTo>
                  <a:cubicBezTo>
                    <a:pt x="606" y="210"/>
                    <a:pt x="606" y="210"/>
                    <a:pt x="606" y="21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4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3" name="Freeform 11"/>
            <p:cNvSpPr>
              <a:spLocks/>
            </p:cNvSpPr>
            <p:nvPr userDrawn="1"/>
          </p:nvSpPr>
          <p:spPr bwMode="auto">
            <a:xfrm>
              <a:off x="2880" y="1576"/>
              <a:ext cx="543" cy="504"/>
            </a:xfrm>
            <a:custGeom>
              <a:avLst/>
              <a:gdLst>
                <a:gd name="T0" fmla="*/ 606 w 606"/>
                <a:gd name="T1" fmla="*/ 0 h 562"/>
                <a:gd name="T2" fmla="*/ 606 w 606"/>
                <a:gd name="T3" fmla="*/ 402 h 562"/>
                <a:gd name="T4" fmla="*/ 446 w 606"/>
                <a:gd name="T5" fmla="*/ 562 h 562"/>
                <a:gd name="T6" fmla="*/ 0 w 606"/>
                <a:gd name="T7" fmla="*/ 562 h 562"/>
                <a:gd name="T8" fmla="*/ 0 w 606"/>
                <a:gd name="T9" fmla="*/ 139 h 562"/>
                <a:gd name="T10" fmla="*/ 140 w 606"/>
                <a:gd name="T11" fmla="*/ 0 h 562"/>
                <a:gd name="T12" fmla="*/ 606 w 606"/>
                <a:gd name="T13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6" h="562">
                  <a:moveTo>
                    <a:pt x="606" y="0"/>
                  </a:moveTo>
                  <a:cubicBezTo>
                    <a:pt x="606" y="402"/>
                    <a:pt x="606" y="402"/>
                    <a:pt x="606" y="402"/>
                  </a:cubicBezTo>
                  <a:cubicBezTo>
                    <a:pt x="606" y="491"/>
                    <a:pt x="534" y="562"/>
                    <a:pt x="446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77" y="139"/>
                    <a:pt x="140" y="77"/>
                    <a:pt x="140" y="0"/>
                  </a:cubicBezTo>
                  <a:lnTo>
                    <a:pt x="6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4" name="Freeform 12"/>
            <p:cNvSpPr>
              <a:spLocks/>
            </p:cNvSpPr>
            <p:nvPr userDrawn="1"/>
          </p:nvSpPr>
          <p:spPr bwMode="auto">
            <a:xfrm>
              <a:off x="2880" y="1582"/>
              <a:ext cx="85" cy="85"/>
            </a:xfrm>
            <a:custGeom>
              <a:avLst/>
              <a:gdLst>
                <a:gd name="T0" fmla="*/ 95 w 95"/>
                <a:gd name="T1" fmla="*/ 0 h 95"/>
                <a:gd name="T2" fmla="*/ 82 w 95"/>
                <a:gd name="T3" fmla="*/ 48 h 95"/>
                <a:gd name="T4" fmla="*/ 0 w 95"/>
                <a:gd name="T5" fmla="*/ 95 h 95"/>
                <a:gd name="T6" fmla="*/ 0 w 95"/>
                <a:gd name="T7" fmla="*/ 0 h 95"/>
                <a:gd name="T8" fmla="*/ 95 w 95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0"/>
                  </a:moveTo>
                  <a:cubicBezTo>
                    <a:pt x="95" y="18"/>
                    <a:pt x="90" y="34"/>
                    <a:pt x="82" y="48"/>
                  </a:cubicBezTo>
                  <a:cubicBezTo>
                    <a:pt x="66" y="76"/>
                    <a:pt x="35" y="95"/>
                    <a:pt x="0" y="9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45" name="Freeform 17"/>
          <p:cNvSpPr>
            <a:spLocks/>
          </p:cNvSpPr>
          <p:nvPr/>
        </p:nvSpPr>
        <p:spPr bwMode="auto">
          <a:xfrm>
            <a:off x="5876707" y="2313525"/>
            <a:ext cx="511025" cy="514930"/>
          </a:xfrm>
          <a:custGeom>
            <a:avLst/>
            <a:gdLst>
              <a:gd name="T0" fmla="*/ 284 w 385"/>
              <a:gd name="T1" fmla="*/ 92 h 388"/>
              <a:gd name="T2" fmla="*/ 180 w 385"/>
              <a:gd name="T3" fmla="*/ 97 h 388"/>
              <a:gd name="T4" fmla="*/ 169 w 385"/>
              <a:gd name="T5" fmla="*/ 68 h 388"/>
              <a:gd name="T6" fmla="*/ 183 w 385"/>
              <a:gd name="T7" fmla="*/ 32 h 388"/>
              <a:gd name="T8" fmla="*/ 136 w 385"/>
              <a:gd name="T9" fmla="*/ 0 h 388"/>
              <a:gd name="T10" fmla="*/ 85 w 385"/>
              <a:gd name="T11" fmla="*/ 32 h 388"/>
              <a:gd name="T12" fmla="*/ 93 w 385"/>
              <a:gd name="T13" fmla="*/ 67 h 388"/>
              <a:gd name="T14" fmla="*/ 97 w 385"/>
              <a:gd name="T15" fmla="*/ 91 h 388"/>
              <a:gd name="T16" fmla="*/ 4 w 385"/>
              <a:gd name="T17" fmla="*/ 89 h 388"/>
              <a:gd name="T18" fmla="*/ 3 w 385"/>
              <a:gd name="T19" fmla="*/ 183 h 388"/>
              <a:gd name="T20" fmla="*/ 29 w 385"/>
              <a:gd name="T21" fmla="*/ 187 h 388"/>
              <a:gd name="T22" fmla="*/ 87 w 385"/>
              <a:gd name="T23" fmla="*/ 219 h 388"/>
              <a:gd name="T24" fmla="*/ 37 w 385"/>
              <a:gd name="T25" fmla="*/ 250 h 388"/>
              <a:gd name="T26" fmla="*/ 2 w 385"/>
              <a:gd name="T27" fmla="*/ 251 h 388"/>
              <a:gd name="T28" fmla="*/ 14 w 385"/>
              <a:gd name="T29" fmla="*/ 374 h 388"/>
              <a:gd name="T30" fmla="*/ 95 w 385"/>
              <a:gd name="T31" fmla="*/ 383 h 388"/>
              <a:gd name="T32" fmla="*/ 101 w 385"/>
              <a:gd name="T33" fmla="*/ 352 h 388"/>
              <a:gd name="T34" fmla="*/ 141 w 385"/>
              <a:gd name="T35" fmla="*/ 302 h 388"/>
              <a:gd name="T36" fmla="*/ 164 w 385"/>
              <a:gd name="T37" fmla="*/ 348 h 388"/>
              <a:gd name="T38" fmla="*/ 175 w 385"/>
              <a:gd name="T39" fmla="*/ 379 h 388"/>
              <a:gd name="T40" fmla="*/ 289 w 385"/>
              <a:gd name="T41" fmla="*/ 368 h 388"/>
              <a:gd name="T42" fmla="*/ 281 w 385"/>
              <a:gd name="T43" fmla="*/ 277 h 388"/>
              <a:gd name="T44" fmla="*/ 317 w 385"/>
              <a:gd name="T45" fmla="*/ 272 h 388"/>
              <a:gd name="T46" fmla="*/ 385 w 385"/>
              <a:gd name="T47" fmla="*/ 235 h 388"/>
              <a:gd name="T48" fmla="*/ 313 w 385"/>
              <a:gd name="T49" fmla="*/ 192 h 388"/>
              <a:gd name="T50" fmla="*/ 281 w 385"/>
              <a:gd name="T51" fmla="*/ 195 h 388"/>
              <a:gd name="T52" fmla="*/ 284 w 385"/>
              <a:gd name="T53" fmla="*/ 92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85" h="388">
                <a:moveTo>
                  <a:pt x="284" y="92"/>
                </a:moveTo>
                <a:cubicBezTo>
                  <a:pt x="284" y="92"/>
                  <a:pt x="207" y="96"/>
                  <a:pt x="180" y="97"/>
                </a:cubicBezTo>
                <a:cubicBezTo>
                  <a:pt x="163" y="98"/>
                  <a:pt x="154" y="83"/>
                  <a:pt x="169" y="68"/>
                </a:cubicBezTo>
                <a:cubicBezTo>
                  <a:pt x="180" y="57"/>
                  <a:pt x="185" y="54"/>
                  <a:pt x="183" y="32"/>
                </a:cubicBezTo>
                <a:cubicBezTo>
                  <a:pt x="180" y="8"/>
                  <a:pt x="156" y="0"/>
                  <a:pt x="136" y="0"/>
                </a:cubicBezTo>
                <a:cubicBezTo>
                  <a:pt x="115" y="1"/>
                  <a:pt x="92" y="12"/>
                  <a:pt x="85" y="32"/>
                </a:cubicBezTo>
                <a:cubicBezTo>
                  <a:pt x="81" y="45"/>
                  <a:pt x="81" y="58"/>
                  <a:pt x="93" y="67"/>
                </a:cubicBezTo>
                <a:cubicBezTo>
                  <a:pt x="99" y="71"/>
                  <a:pt x="113" y="78"/>
                  <a:pt x="97" y="91"/>
                </a:cubicBezTo>
                <a:cubicBezTo>
                  <a:pt x="89" y="97"/>
                  <a:pt x="4" y="89"/>
                  <a:pt x="4" y="89"/>
                </a:cubicBezTo>
                <a:cubicBezTo>
                  <a:pt x="4" y="89"/>
                  <a:pt x="1" y="162"/>
                  <a:pt x="3" y="183"/>
                </a:cubicBezTo>
                <a:cubicBezTo>
                  <a:pt x="5" y="195"/>
                  <a:pt x="19" y="200"/>
                  <a:pt x="29" y="187"/>
                </a:cubicBezTo>
                <a:cubicBezTo>
                  <a:pt x="44" y="167"/>
                  <a:pt x="85" y="180"/>
                  <a:pt x="87" y="219"/>
                </a:cubicBezTo>
                <a:cubicBezTo>
                  <a:pt x="89" y="260"/>
                  <a:pt x="46" y="266"/>
                  <a:pt x="37" y="250"/>
                </a:cubicBezTo>
                <a:cubicBezTo>
                  <a:pt x="28" y="236"/>
                  <a:pt x="3" y="232"/>
                  <a:pt x="2" y="251"/>
                </a:cubicBezTo>
                <a:cubicBezTo>
                  <a:pt x="0" y="280"/>
                  <a:pt x="14" y="374"/>
                  <a:pt x="14" y="374"/>
                </a:cubicBezTo>
                <a:cubicBezTo>
                  <a:pt x="14" y="374"/>
                  <a:pt x="70" y="388"/>
                  <a:pt x="95" y="383"/>
                </a:cubicBezTo>
                <a:cubicBezTo>
                  <a:pt x="106" y="382"/>
                  <a:pt x="112" y="362"/>
                  <a:pt x="101" y="352"/>
                </a:cubicBezTo>
                <a:cubicBezTo>
                  <a:pt x="91" y="343"/>
                  <a:pt x="89" y="297"/>
                  <a:pt x="141" y="302"/>
                </a:cubicBezTo>
                <a:cubicBezTo>
                  <a:pt x="181" y="307"/>
                  <a:pt x="174" y="342"/>
                  <a:pt x="164" y="348"/>
                </a:cubicBezTo>
                <a:cubicBezTo>
                  <a:pt x="154" y="355"/>
                  <a:pt x="155" y="374"/>
                  <a:pt x="175" y="379"/>
                </a:cubicBezTo>
                <a:cubicBezTo>
                  <a:pt x="203" y="387"/>
                  <a:pt x="289" y="368"/>
                  <a:pt x="289" y="368"/>
                </a:cubicBezTo>
                <a:cubicBezTo>
                  <a:pt x="289" y="368"/>
                  <a:pt x="278" y="299"/>
                  <a:pt x="281" y="277"/>
                </a:cubicBezTo>
                <a:cubicBezTo>
                  <a:pt x="285" y="252"/>
                  <a:pt x="313" y="267"/>
                  <a:pt x="317" y="272"/>
                </a:cubicBezTo>
                <a:cubicBezTo>
                  <a:pt x="339" y="301"/>
                  <a:pt x="385" y="285"/>
                  <a:pt x="385" y="235"/>
                </a:cubicBezTo>
                <a:cubicBezTo>
                  <a:pt x="385" y="162"/>
                  <a:pt x="319" y="175"/>
                  <a:pt x="313" y="192"/>
                </a:cubicBezTo>
                <a:cubicBezTo>
                  <a:pt x="306" y="211"/>
                  <a:pt x="283" y="207"/>
                  <a:pt x="281" y="195"/>
                </a:cubicBezTo>
                <a:cubicBezTo>
                  <a:pt x="275" y="167"/>
                  <a:pt x="284" y="92"/>
                  <a:pt x="284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6" name="Freeform 5"/>
          <p:cNvSpPr>
            <a:spLocks/>
          </p:cNvSpPr>
          <p:nvPr/>
        </p:nvSpPr>
        <p:spPr bwMode="auto">
          <a:xfrm rot="298796" flipH="1">
            <a:off x="5842248" y="779251"/>
            <a:ext cx="493645" cy="493651"/>
          </a:xfrm>
          <a:custGeom>
            <a:avLst/>
            <a:gdLst/>
            <a:ahLst/>
            <a:cxnLst/>
            <a:rect l="l" t="t" r="r" b="b"/>
            <a:pathLst>
              <a:path w="676208" h="676208">
                <a:moveTo>
                  <a:pt x="383148" y="205522"/>
                </a:moveTo>
                <a:cubicBezTo>
                  <a:pt x="309924" y="180645"/>
                  <a:pt x="230399" y="219837"/>
                  <a:pt x="205522" y="293060"/>
                </a:cubicBezTo>
                <a:cubicBezTo>
                  <a:pt x="180645" y="366284"/>
                  <a:pt x="219837" y="445809"/>
                  <a:pt x="293060" y="470686"/>
                </a:cubicBezTo>
                <a:cubicBezTo>
                  <a:pt x="366284" y="495563"/>
                  <a:pt x="445809" y="456371"/>
                  <a:pt x="470686" y="383148"/>
                </a:cubicBezTo>
                <a:cubicBezTo>
                  <a:pt x="495563" y="309924"/>
                  <a:pt x="456371" y="230399"/>
                  <a:pt x="383148" y="205522"/>
                </a:cubicBezTo>
                <a:close/>
                <a:moveTo>
                  <a:pt x="411540" y="7455"/>
                </a:moveTo>
                <a:lnTo>
                  <a:pt x="432416" y="90211"/>
                </a:lnTo>
                <a:lnTo>
                  <a:pt x="490568" y="120778"/>
                </a:lnTo>
                <a:lnTo>
                  <a:pt x="523372" y="108850"/>
                </a:lnTo>
                <a:lnTo>
                  <a:pt x="570341" y="91702"/>
                </a:lnTo>
                <a:lnTo>
                  <a:pt x="581524" y="105122"/>
                </a:lnTo>
                <a:lnTo>
                  <a:pt x="623274" y="155819"/>
                </a:lnTo>
                <a:lnTo>
                  <a:pt x="604636" y="187877"/>
                </a:lnTo>
                <a:lnTo>
                  <a:pt x="579288" y="229628"/>
                </a:lnTo>
                <a:lnTo>
                  <a:pt x="583015" y="241556"/>
                </a:lnTo>
                <a:lnTo>
                  <a:pt x="599417" y="292253"/>
                </a:lnTo>
                <a:lnTo>
                  <a:pt x="652351" y="316856"/>
                </a:lnTo>
                <a:lnTo>
                  <a:pt x="676208" y="328039"/>
                </a:lnTo>
                <a:lnTo>
                  <a:pt x="676208" y="334749"/>
                </a:lnTo>
                <a:lnTo>
                  <a:pt x="668753" y="410794"/>
                </a:lnTo>
                <a:lnTo>
                  <a:pt x="611346" y="425705"/>
                </a:lnTo>
                <a:lnTo>
                  <a:pt x="585997" y="431670"/>
                </a:lnTo>
                <a:lnTo>
                  <a:pt x="555430" y="489822"/>
                </a:lnTo>
                <a:lnTo>
                  <a:pt x="584506" y="569595"/>
                </a:lnTo>
                <a:lnTo>
                  <a:pt x="521135" y="623274"/>
                </a:lnTo>
                <a:lnTo>
                  <a:pt x="447326" y="579287"/>
                </a:lnTo>
                <a:lnTo>
                  <a:pt x="384701" y="598672"/>
                </a:lnTo>
                <a:lnTo>
                  <a:pt x="348169" y="676208"/>
                </a:lnTo>
                <a:lnTo>
                  <a:pt x="265413" y="668007"/>
                </a:lnTo>
                <a:lnTo>
                  <a:pt x="244538" y="585252"/>
                </a:lnTo>
                <a:lnTo>
                  <a:pt x="186386" y="554684"/>
                </a:lnTo>
                <a:lnTo>
                  <a:pt x="106613" y="584506"/>
                </a:lnTo>
                <a:lnTo>
                  <a:pt x="53679" y="520390"/>
                </a:lnTo>
                <a:lnTo>
                  <a:pt x="56662" y="514425"/>
                </a:lnTo>
                <a:lnTo>
                  <a:pt x="96921" y="446581"/>
                </a:lnTo>
                <a:lnTo>
                  <a:pt x="77537" y="383955"/>
                </a:lnTo>
                <a:lnTo>
                  <a:pt x="12674" y="353388"/>
                </a:lnTo>
                <a:lnTo>
                  <a:pt x="0" y="348169"/>
                </a:lnTo>
                <a:lnTo>
                  <a:pt x="8201" y="265414"/>
                </a:lnTo>
                <a:lnTo>
                  <a:pt x="90956" y="244538"/>
                </a:lnTo>
                <a:lnTo>
                  <a:pt x="121524" y="186386"/>
                </a:lnTo>
                <a:lnTo>
                  <a:pt x="91702" y="105867"/>
                </a:lnTo>
                <a:lnTo>
                  <a:pt x="155819" y="52934"/>
                </a:lnTo>
                <a:lnTo>
                  <a:pt x="229627" y="96921"/>
                </a:lnTo>
                <a:lnTo>
                  <a:pt x="292253" y="77537"/>
                </a:lnTo>
                <a:lnTo>
                  <a:pt x="328785" y="0"/>
                </a:lnTo>
                <a:lnTo>
                  <a:pt x="410049" y="74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7" name="Freeform 21"/>
          <p:cNvSpPr>
            <a:spLocks noEditPoints="1"/>
          </p:cNvSpPr>
          <p:nvPr/>
        </p:nvSpPr>
        <p:spPr bwMode="auto">
          <a:xfrm>
            <a:off x="5831850" y="5386018"/>
            <a:ext cx="498266" cy="498266"/>
          </a:xfrm>
          <a:custGeom>
            <a:avLst/>
            <a:gdLst>
              <a:gd name="T0" fmla="*/ 274 w 548"/>
              <a:gd name="T1" fmla="*/ 548 h 548"/>
              <a:gd name="T2" fmla="*/ 0 w 548"/>
              <a:gd name="T3" fmla="*/ 274 h 548"/>
              <a:gd name="T4" fmla="*/ 274 w 548"/>
              <a:gd name="T5" fmla="*/ 0 h 548"/>
              <a:gd name="T6" fmla="*/ 548 w 548"/>
              <a:gd name="T7" fmla="*/ 274 h 548"/>
              <a:gd name="T8" fmla="*/ 274 w 548"/>
              <a:gd name="T9" fmla="*/ 548 h 548"/>
              <a:gd name="T10" fmla="*/ 274 w 548"/>
              <a:gd name="T11" fmla="*/ 37 h 548"/>
              <a:gd name="T12" fmla="*/ 37 w 548"/>
              <a:gd name="T13" fmla="*/ 274 h 548"/>
              <a:gd name="T14" fmla="*/ 274 w 548"/>
              <a:gd name="T15" fmla="*/ 511 h 548"/>
              <a:gd name="T16" fmla="*/ 511 w 548"/>
              <a:gd name="T17" fmla="*/ 274 h 548"/>
              <a:gd name="T18" fmla="*/ 274 w 548"/>
              <a:gd name="T19" fmla="*/ 37 h 548"/>
              <a:gd name="T20" fmla="*/ 287 w 548"/>
              <a:gd name="T21" fmla="*/ 286 h 548"/>
              <a:gd name="T22" fmla="*/ 189 w 548"/>
              <a:gd name="T23" fmla="*/ 393 h 548"/>
              <a:gd name="T24" fmla="*/ 165 w 548"/>
              <a:gd name="T25" fmla="*/ 394 h 548"/>
              <a:gd name="T26" fmla="*/ 164 w 548"/>
              <a:gd name="T27" fmla="*/ 370 h 548"/>
              <a:gd name="T28" fmla="*/ 257 w 548"/>
              <a:gd name="T29" fmla="*/ 268 h 548"/>
              <a:gd name="T30" fmla="*/ 257 w 548"/>
              <a:gd name="T31" fmla="*/ 71 h 548"/>
              <a:gd name="T32" fmla="*/ 274 w 548"/>
              <a:gd name="T33" fmla="*/ 54 h 548"/>
              <a:gd name="T34" fmla="*/ 291 w 548"/>
              <a:gd name="T35" fmla="*/ 71 h 548"/>
              <a:gd name="T36" fmla="*/ 291 w 548"/>
              <a:gd name="T37" fmla="*/ 272 h 548"/>
              <a:gd name="T38" fmla="*/ 287 w 548"/>
              <a:gd name="T39" fmla="*/ 28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48" h="548">
                <a:moveTo>
                  <a:pt x="274" y="548"/>
                </a:moveTo>
                <a:cubicBezTo>
                  <a:pt x="123" y="548"/>
                  <a:pt x="0" y="425"/>
                  <a:pt x="0" y="274"/>
                </a:cubicBezTo>
                <a:cubicBezTo>
                  <a:pt x="0" y="123"/>
                  <a:pt x="123" y="0"/>
                  <a:pt x="274" y="0"/>
                </a:cubicBezTo>
                <a:cubicBezTo>
                  <a:pt x="425" y="0"/>
                  <a:pt x="548" y="123"/>
                  <a:pt x="548" y="274"/>
                </a:cubicBezTo>
                <a:cubicBezTo>
                  <a:pt x="548" y="425"/>
                  <a:pt x="425" y="548"/>
                  <a:pt x="274" y="548"/>
                </a:cubicBezTo>
                <a:close/>
                <a:moveTo>
                  <a:pt x="274" y="37"/>
                </a:moveTo>
                <a:cubicBezTo>
                  <a:pt x="144" y="37"/>
                  <a:pt x="37" y="144"/>
                  <a:pt x="37" y="274"/>
                </a:cubicBezTo>
                <a:cubicBezTo>
                  <a:pt x="37" y="404"/>
                  <a:pt x="144" y="511"/>
                  <a:pt x="274" y="511"/>
                </a:cubicBezTo>
                <a:cubicBezTo>
                  <a:pt x="404" y="511"/>
                  <a:pt x="511" y="404"/>
                  <a:pt x="511" y="274"/>
                </a:cubicBezTo>
                <a:cubicBezTo>
                  <a:pt x="511" y="144"/>
                  <a:pt x="404" y="37"/>
                  <a:pt x="274" y="37"/>
                </a:cubicBezTo>
                <a:close/>
                <a:moveTo>
                  <a:pt x="287" y="286"/>
                </a:moveTo>
                <a:cubicBezTo>
                  <a:pt x="189" y="393"/>
                  <a:pt x="189" y="393"/>
                  <a:pt x="189" y="393"/>
                </a:cubicBezTo>
                <a:cubicBezTo>
                  <a:pt x="189" y="393"/>
                  <a:pt x="176" y="405"/>
                  <a:pt x="165" y="394"/>
                </a:cubicBezTo>
                <a:cubicBezTo>
                  <a:pt x="153" y="384"/>
                  <a:pt x="164" y="370"/>
                  <a:pt x="164" y="370"/>
                </a:cubicBezTo>
                <a:cubicBezTo>
                  <a:pt x="257" y="268"/>
                  <a:pt x="257" y="268"/>
                  <a:pt x="257" y="268"/>
                </a:cubicBezTo>
                <a:cubicBezTo>
                  <a:pt x="257" y="71"/>
                  <a:pt x="257" y="71"/>
                  <a:pt x="257" y="71"/>
                </a:cubicBezTo>
                <a:cubicBezTo>
                  <a:pt x="257" y="71"/>
                  <a:pt x="258" y="54"/>
                  <a:pt x="274" y="54"/>
                </a:cubicBezTo>
                <a:cubicBezTo>
                  <a:pt x="290" y="54"/>
                  <a:pt x="291" y="71"/>
                  <a:pt x="291" y="71"/>
                </a:cubicBezTo>
                <a:cubicBezTo>
                  <a:pt x="291" y="272"/>
                  <a:pt x="291" y="272"/>
                  <a:pt x="291" y="272"/>
                </a:cubicBezTo>
                <a:cubicBezTo>
                  <a:pt x="292" y="279"/>
                  <a:pt x="287" y="286"/>
                  <a:pt x="287" y="2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890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66" b="41448"/>
          <a:stretch/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39347" y="260649"/>
            <a:ext cx="11713303" cy="787102"/>
          </a:xfrm>
        </p:spPr>
        <p:txBody>
          <a:bodyPr/>
          <a:lstStyle/>
          <a:p>
            <a:r>
              <a:rPr lang="en-US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Company </a:t>
            </a:r>
            <a:r>
              <a:rPr lang="en-US" sz="36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Profile</a:t>
            </a:r>
            <a:endParaRPr lang="en-US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1347292" y="4849943"/>
            <a:ext cx="9920783" cy="1360623"/>
          </a:xfrm>
        </p:spPr>
        <p:txBody>
          <a:bodyPr/>
          <a:lstStyle/>
          <a:p>
            <a:pPr algn="just"/>
            <a:r>
              <a:rPr lang="en-US" sz="1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</a:t>
            </a:r>
            <a:endParaRPr lang="en-US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2"/>
          <p:cNvSpPr/>
          <p:nvPr/>
        </p:nvSpPr>
        <p:spPr>
          <a:xfrm>
            <a:off x="11015411" y="1316765"/>
            <a:ext cx="1176589" cy="3264363"/>
          </a:xfrm>
          <a:custGeom>
            <a:avLst/>
            <a:gdLst/>
            <a:ahLst/>
            <a:cxnLst/>
            <a:rect l="l" t="t" r="r" b="b"/>
            <a:pathLst>
              <a:path w="1926050" h="2448272">
                <a:moveTo>
                  <a:pt x="958435" y="0"/>
                </a:moveTo>
                <a:lnTo>
                  <a:pt x="1926050" y="0"/>
                </a:lnTo>
                <a:lnTo>
                  <a:pt x="1926050" y="2448272"/>
                </a:lnTo>
                <a:lnTo>
                  <a:pt x="0" y="2448272"/>
                </a:lnTo>
                <a:close/>
              </a:path>
            </a:pathLst>
          </a:custGeom>
          <a:solidFill>
            <a:srgbClr val="67B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 rot="10800000">
            <a:off x="0" y="1316765"/>
            <a:ext cx="1176589" cy="3264363"/>
          </a:xfrm>
          <a:custGeom>
            <a:avLst/>
            <a:gdLst/>
            <a:ahLst/>
            <a:cxnLst/>
            <a:rect l="l" t="t" r="r" b="b"/>
            <a:pathLst>
              <a:path w="1926050" h="2448272">
                <a:moveTo>
                  <a:pt x="958435" y="0"/>
                </a:moveTo>
                <a:lnTo>
                  <a:pt x="1926050" y="0"/>
                </a:lnTo>
                <a:lnTo>
                  <a:pt x="1926050" y="2448272"/>
                </a:lnTo>
                <a:lnTo>
                  <a:pt x="0" y="2448272"/>
                </a:lnTo>
                <a:close/>
              </a:path>
            </a:pathLst>
          </a:custGeom>
          <a:solidFill>
            <a:srgbClr val="67B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Freeform 11"/>
          <p:cNvSpPr/>
          <p:nvPr/>
        </p:nvSpPr>
        <p:spPr>
          <a:xfrm>
            <a:off x="0" y="6521116"/>
            <a:ext cx="12192000" cy="180678"/>
          </a:xfrm>
          <a:custGeom>
            <a:avLst/>
            <a:gdLst>
              <a:gd name="connsiteX0" fmla="*/ 0 w 9734738"/>
              <a:gd name="connsiteY0" fmla="*/ 0 h 228600"/>
              <a:gd name="connsiteX1" fmla="*/ 9734738 w 9734738"/>
              <a:gd name="connsiteY1" fmla="*/ 0 h 228600"/>
              <a:gd name="connsiteX2" fmla="*/ 9716066 w 9734738"/>
              <a:gd name="connsiteY2" fmla="*/ 12657 h 228600"/>
              <a:gd name="connsiteX3" fmla="*/ 9531828 w 9734738"/>
              <a:gd name="connsiteY3" fmla="*/ 164443 h 228600"/>
              <a:gd name="connsiteX4" fmla="*/ 9468562 w 9734738"/>
              <a:gd name="connsiteY4" fmla="*/ 228600 h 228600"/>
              <a:gd name="connsiteX5" fmla="*/ 0 w 9734738"/>
              <a:gd name="connsiteY5" fmla="*/ 228600 h 228600"/>
              <a:gd name="connsiteX6" fmla="*/ 0 w 9734738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4738" h="228600">
                <a:moveTo>
                  <a:pt x="0" y="0"/>
                </a:moveTo>
                <a:lnTo>
                  <a:pt x="9734738" y="0"/>
                </a:lnTo>
                <a:lnTo>
                  <a:pt x="9716066" y="12657"/>
                </a:lnTo>
                <a:cubicBezTo>
                  <a:pt x="9650844" y="61345"/>
                  <a:pt x="9589342" y="111996"/>
                  <a:pt x="9531828" y="164443"/>
                </a:cubicBezTo>
                <a:lnTo>
                  <a:pt x="9468562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67B7C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defTabSz="1828433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60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5092861"/>
          </a:xfrm>
          <a:prstGeom prst="rect">
            <a:avLst/>
          </a:prstGeom>
          <a:solidFill>
            <a:srgbClr val="67B7C4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1" b="11871"/>
          <a:stretch>
            <a:fillRect/>
          </a:stretch>
        </p:blipFill>
        <p:spPr/>
      </p:pic>
      <p:sp>
        <p:nvSpPr>
          <p:cNvPr id="47" name="TextBox 46"/>
          <p:cNvSpPr txBox="1"/>
          <p:nvPr/>
        </p:nvSpPr>
        <p:spPr>
          <a:xfrm>
            <a:off x="995659" y="5492971"/>
            <a:ext cx="98961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</a:t>
            </a:r>
            <a:endParaRPr lang="en-US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5092861"/>
          </a:xfrm>
          <a:prstGeom prst="rect">
            <a:avLst/>
          </a:prstGeom>
          <a:solidFill>
            <a:srgbClr val="67B7C4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>
            <a:spLocks/>
          </p:cNvSpPr>
          <p:nvPr/>
        </p:nvSpPr>
        <p:spPr>
          <a:xfrm>
            <a:off x="0" y="3809347"/>
            <a:ext cx="6579987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600" b="1" spc="4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BUSINESS PLAN</a:t>
            </a:r>
            <a:endParaRPr lang="fr-CA" sz="3600" b="1" spc="3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31078" name="TextBox 48"/>
          <p:cNvSpPr txBox="1">
            <a:spLocks/>
          </p:cNvSpPr>
          <p:nvPr/>
        </p:nvSpPr>
        <p:spPr bwMode="auto">
          <a:xfrm>
            <a:off x="-1260497" y="4443541"/>
            <a:ext cx="87840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1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fr-CA" altLang="fr-FR" sz="1400" dirty="0">
              <a:solidFill>
                <a:schemeClr val="bg1"/>
              </a:solidFill>
              <a:latin typeface="Montserrat" pitchFamily="2" charset="0"/>
              <a:cs typeface="Open Sans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0" y="6521116"/>
            <a:ext cx="12192000" cy="180678"/>
          </a:xfrm>
          <a:custGeom>
            <a:avLst/>
            <a:gdLst>
              <a:gd name="connsiteX0" fmla="*/ 0 w 9734738"/>
              <a:gd name="connsiteY0" fmla="*/ 0 h 228600"/>
              <a:gd name="connsiteX1" fmla="*/ 9734738 w 9734738"/>
              <a:gd name="connsiteY1" fmla="*/ 0 h 228600"/>
              <a:gd name="connsiteX2" fmla="*/ 9716066 w 9734738"/>
              <a:gd name="connsiteY2" fmla="*/ 12657 h 228600"/>
              <a:gd name="connsiteX3" fmla="*/ 9531828 w 9734738"/>
              <a:gd name="connsiteY3" fmla="*/ 164443 h 228600"/>
              <a:gd name="connsiteX4" fmla="*/ 9468562 w 9734738"/>
              <a:gd name="connsiteY4" fmla="*/ 228600 h 228600"/>
              <a:gd name="connsiteX5" fmla="*/ 0 w 9734738"/>
              <a:gd name="connsiteY5" fmla="*/ 228600 h 228600"/>
              <a:gd name="connsiteX6" fmla="*/ 0 w 9734738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4738" h="228600">
                <a:moveTo>
                  <a:pt x="0" y="0"/>
                </a:moveTo>
                <a:lnTo>
                  <a:pt x="9734738" y="0"/>
                </a:lnTo>
                <a:lnTo>
                  <a:pt x="9716066" y="12657"/>
                </a:lnTo>
                <a:cubicBezTo>
                  <a:pt x="9650844" y="61345"/>
                  <a:pt x="9589342" y="111996"/>
                  <a:pt x="9531828" y="164443"/>
                </a:cubicBezTo>
                <a:lnTo>
                  <a:pt x="9468562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67B7C4">
              <a:alpha val="5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defTabSz="1828433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57235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023" b="1202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763903" y="1035915"/>
            <a:ext cx="2697162" cy="7239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CA" sz="3600" b="1" spc="300" dirty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en-CA" sz="3600" b="1" spc="300" dirty="0">
              <a:solidFill>
                <a:srgbClr val="67B7C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61065" y="2232658"/>
            <a:ext cx="1933575" cy="2724150"/>
          </a:xfrm>
          <a:prstGeom prst="rect">
            <a:avLst/>
          </a:prstGeom>
          <a:solidFill>
            <a:srgbClr val="67B7C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Rectangle 4"/>
          <p:cNvSpPr/>
          <p:nvPr/>
        </p:nvSpPr>
        <p:spPr>
          <a:xfrm>
            <a:off x="5899699" y="2386340"/>
            <a:ext cx="1933575" cy="2724150"/>
          </a:xfrm>
          <a:prstGeom prst="rect">
            <a:avLst/>
          </a:prstGeom>
          <a:solidFill>
            <a:srgbClr val="67B7C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6" name="Rectangle 5"/>
          <p:cNvSpPr/>
          <p:nvPr/>
        </p:nvSpPr>
        <p:spPr>
          <a:xfrm>
            <a:off x="4338333" y="2531898"/>
            <a:ext cx="1933575" cy="2724150"/>
          </a:xfrm>
          <a:prstGeom prst="rect">
            <a:avLst/>
          </a:prstGeom>
          <a:solidFill>
            <a:srgbClr val="67B7C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Rectangle 6"/>
          <p:cNvSpPr/>
          <p:nvPr/>
        </p:nvSpPr>
        <p:spPr>
          <a:xfrm>
            <a:off x="2776968" y="2685581"/>
            <a:ext cx="1933575" cy="2724150"/>
          </a:xfrm>
          <a:prstGeom prst="rect">
            <a:avLst/>
          </a:prstGeom>
          <a:solidFill>
            <a:srgbClr val="67B7C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Right Triangle 7"/>
          <p:cNvSpPr/>
          <p:nvPr/>
        </p:nvSpPr>
        <p:spPr>
          <a:xfrm>
            <a:off x="4338334" y="2531899"/>
            <a:ext cx="372209" cy="153683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" name="Right Triangle 8"/>
          <p:cNvSpPr/>
          <p:nvPr/>
        </p:nvSpPr>
        <p:spPr>
          <a:xfrm>
            <a:off x="5899700" y="2386341"/>
            <a:ext cx="372209" cy="153683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0" name="TextBox 9"/>
          <p:cNvSpPr txBox="1"/>
          <p:nvPr/>
        </p:nvSpPr>
        <p:spPr>
          <a:xfrm>
            <a:off x="3034233" y="3707235"/>
            <a:ext cx="151392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450904">
              <a:defRPr/>
            </a:pPr>
            <a:r>
              <a:rPr lang="en-US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9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4185" y="3418961"/>
            <a:ext cx="194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TEXT HERE</a:t>
            </a:r>
            <a:endParaRPr lang="id-ID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4479" y="3575762"/>
            <a:ext cx="152966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450904">
              <a:defRPr/>
            </a:pPr>
            <a:r>
              <a:rPr lang="en-US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9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9734" y="3346019"/>
            <a:ext cx="1940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TEXT HERE</a:t>
            </a:r>
            <a:endParaRPr lang="id-ID" sz="14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79127" y="3398727"/>
            <a:ext cx="148527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450904">
              <a:defRPr/>
            </a:pPr>
            <a:r>
              <a:rPr lang="en-US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9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33881" y="3151373"/>
            <a:ext cx="1940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TEXT HERE</a:t>
            </a:r>
            <a:endParaRPr lang="id-ID" sz="14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49353" y="3217818"/>
            <a:ext cx="150830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450904">
              <a:defRPr/>
            </a:pPr>
            <a:r>
              <a:rPr lang="en-US" sz="9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9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US" sz="900" dirty="0">
              <a:solidFill>
                <a:schemeClr val="bg1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09131" y="2947947"/>
            <a:ext cx="1940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TEXT HERE</a:t>
            </a:r>
            <a:endParaRPr lang="id-ID" sz="14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Right Triangle 26"/>
          <p:cNvSpPr/>
          <p:nvPr/>
        </p:nvSpPr>
        <p:spPr>
          <a:xfrm>
            <a:off x="7461065" y="2232659"/>
            <a:ext cx="372209" cy="153683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4" name="Freeform 33"/>
          <p:cNvSpPr/>
          <p:nvPr/>
        </p:nvSpPr>
        <p:spPr>
          <a:xfrm>
            <a:off x="0" y="6521116"/>
            <a:ext cx="12192000" cy="180678"/>
          </a:xfrm>
          <a:custGeom>
            <a:avLst/>
            <a:gdLst>
              <a:gd name="connsiteX0" fmla="*/ 0 w 9734738"/>
              <a:gd name="connsiteY0" fmla="*/ 0 h 228600"/>
              <a:gd name="connsiteX1" fmla="*/ 9734738 w 9734738"/>
              <a:gd name="connsiteY1" fmla="*/ 0 h 228600"/>
              <a:gd name="connsiteX2" fmla="*/ 9716066 w 9734738"/>
              <a:gd name="connsiteY2" fmla="*/ 12657 h 228600"/>
              <a:gd name="connsiteX3" fmla="*/ 9531828 w 9734738"/>
              <a:gd name="connsiteY3" fmla="*/ 164443 h 228600"/>
              <a:gd name="connsiteX4" fmla="*/ 9468562 w 9734738"/>
              <a:gd name="connsiteY4" fmla="*/ 228600 h 228600"/>
              <a:gd name="connsiteX5" fmla="*/ 0 w 9734738"/>
              <a:gd name="connsiteY5" fmla="*/ 228600 h 228600"/>
              <a:gd name="connsiteX6" fmla="*/ 0 w 9734738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4738" h="228600">
                <a:moveTo>
                  <a:pt x="0" y="0"/>
                </a:moveTo>
                <a:lnTo>
                  <a:pt x="9734738" y="0"/>
                </a:lnTo>
                <a:lnTo>
                  <a:pt x="9716066" y="12657"/>
                </a:lnTo>
                <a:cubicBezTo>
                  <a:pt x="9650844" y="61345"/>
                  <a:pt x="9589342" y="111996"/>
                  <a:pt x="9531828" y="164443"/>
                </a:cubicBezTo>
                <a:lnTo>
                  <a:pt x="9468562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67B7C4">
              <a:alpha val="5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defTabSz="1828433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5" name="Freeform 5"/>
          <p:cNvSpPr>
            <a:spLocks/>
          </p:cNvSpPr>
          <p:nvPr/>
        </p:nvSpPr>
        <p:spPr bwMode="auto">
          <a:xfrm rot="298796" flipH="1">
            <a:off x="3517267" y="2898835"/>
            <a:ext cx="493645" cy="493651"/>
          </a:xfrm>
          <a:custGeom>
            <a:avLst/>
            <a:gdLst/>
            <a:ahLst/>
            <a:cxnLst/>
            <a:rect l="l" t="t" r="r" b="b"/>
            <a:pathLst>
              <a:path w="676208" h="676208">
                <a:moveTo>
                  <a:pt x="383148" y="205522"/>
                </a:moveTo>
                <a:cubicBezTo>
                  <a:pt x="309924" y="180645"/>
                  <a:pt x="230399" y="219837"/>
                  <a:pt x="205522" y="293060"/>
                </a:cubicBezTo>
                <a:cubicBezTo>
                  <a:pt x="180645" y="366284"/>
                  <a:pt x="219837" y="445809"/>
                  <a:pt x="293060" y="470686"/>
                </a:cubicBezTo>
                <a:cubicBezTo>
                  <a:pt x="366284" y="495563"/>
                  <a:pt x="445809" y="456371"/>
                  <a:pt x="470686" y="383148"/>
                </a:cubicBezTo>
                <a:cubicBezTo>
                  <a:pt x="495563" y="309924"/>
                  <a:pt x="456371" y="230399"/>
                  <a:pt x="383148" y="205522"/>
                </a:cubicBezTo>
                <a:close/>
                <a:moveTo>
                  <a:pt x="411540" y="7455"/>
                </a:moveTo>
                <a:lnTo>
                  <a:pt x="432416" y="90211"/>
                </a:lnTo>
                <a:lnTo>
                  <a:pt x="490568" y="120778"/>
                </a:lnTo>
                <a:lnTo>
                  <a:pt x="523372" y="108850"/>
                </a:lnTo>
                <a:lnTo>
                  <a:pt x="570341" y="91702"/>
                </a:lnTo>
                <a:lnTo>
                  <a:pt x="581524" y="105122"/>
                </a:lnTo>
                <a:lnTo>
                  <a:pt x="623274" y="155819"/>
                </a:lnTo>
                <a:lnTo>
                  <a:pt x="604636" y="187877"/>
                </a:lnTo>
                <a:lnTo>
                  <a:pt x="579288" y="229628"/>
                </a:lnTo>
                <a:lnTo>
                  <a:pt x="583015" y="241556"/>
                </a:lnTo>
                <a:lnTo>
                  <a:pt x="599417" y="292253"/>
                </a:lnTo>
                <a:lnTo>
                  <a:pt x="652351" y="316856"/>
                </a:lnTo>
                <a:lnTo>
                  <a:pt x="676208" y="328039"/>
                </a:lnTo>
                <a:lnTo>
                  <a:pt x="676208" y="334749"/>
                </a:lnTo>
                <a:lnTo>
                  <a:pt x="668753" y="410794"/>
                </a:lnTo>
                <a:lnTo>
                  <a:pt x="611346" y="425705"/>
                </a:lnTo>
                <a:lnTo>
                  <a:pt x="585997" y="431670"/>
                </a:lnTo>
                <a:lnTo>
                  <a:pt x="555430" y="489822"/>
                </a:lnTo>
                <a:lnTo>
                  <a:pt x="584506" y="569595"/>
                </a:lnTo>
                <a:lnTo>
                  <a:pt x="521135" y="623274"/>
                </a:lnTo>
                <a:lnTo>
                  <a:pt x="447326" y="579287"/>
                </a:lnTo>
                <a:lnTo>
                  <a:pt x="384701" y="598672"/>
                </a:lnTo>
                <a:lnTo>
                  <a:pt x="348169" y="676208"/>
                </a:lnTo>
                <a:lnTo>
                  <a:pt x="265413" y="668007"/>
                </a:lnTo>
                <a:lnTo>
                  <a:pt x="244538" y="585252"/>
                </a:lnTo>
                <a:lnTo>
                  <a:pt x="186386" y="554684"/>
                </a:lnTo>
                <a:lnTo>
                  <a:pt x="106613" y="584506"/>
                </a:lnTo>
                <a:lnTo>
                  <a:pt x="53679" y="520390"/>
                </a:lnTo>
                <a:lnTo>
                  <a:pt x="56662" y="514425"/>
                </a:lnTo>
                <a:lnTo>
                  <a:pt x="96921" y="446581"/>
                </a:lnTo>
                <a:lnTo>
                  <a:pt x="77537" y="383955"/>
                </a:lnTo>
                <a:lnTo>
                  <a:pt x="12674" y="353388"/>
                </a:lnTo>
                <a:lnTo>
                  <a:pt x="0" y="348169"/>
                </a:lnTo>
                <a:lnTo>
                  <a:pt x="8201" y="265414"/>
                </a:lnTo>
                <a:lnTo>
                  <a:pt x="90956" y="244538"/>
                </a:lnTo>
                <a:lnTo>
                  <a:pt x="121524" y="186386"/>
                </a:lnTo>
                <a:lnTo>
                  <a:pt x="91702" y="105867"/>
                </a:lnTo>
                <a:lnTo>
                  <a:pt x="155819" y="52934"/>
                </a:lnTo>
                <a:lnTo>
                  <a:pt x="229627" y="96921"/>
                </a:lnTo>
                <a:lnTo>
                  <a:pt x="292253" y="77537"/>
                </a:lnTo>
                <a:lnTo>
                  <a:pt x="328785" y="0"/>
                </a:lnTo>
                <a:lnTo>
                  <a:pt x="410049" y="74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6" name="Freeform 17"/>
          <p:cNvSpPr>
            <a:spLocks/>
          </p:cNvSpPr>
          <p:nvPr/>
        </p:nvSpPr>
        <p:spPr bwMode="auto">
          <a:xfrm>
            <a:off x="5204046" y="2817313"/>
            <a:ext cx="511025" cy="514930"/>
          </a:xfrm>
          <a:custGeom>
            <a:avLst/>
            <a:gdLst>
              <a:gd name="T0" fmla="*/ 284 w 385"/>
              <a:gd name="T1" fmla="*/ 92 h 388"/>
              <a:gd name="T2" fmla="*/ 180 w 385"/>
              <a:gd name="T3" fmla="*/ 97 h 388"/>
              <a:gd name="T4" fmla="*/ 169 w 385"/>
              <a:gd name="T5" fmla="*/ 68 h 388"/>
              <a:gd name="T6" fmla="*/ 183 w 385"/>
              <a:gd name="T7" fmla="*/ 32 h 388"/>
              <a:gd name="T8" fmla="*/ 136 w 385"/>
              <a:gd name="T9" fmla="*/ 0 h 388"/>
              <a:gd name="T10" fmla="*/ 85 w 385"/>
              <a:gd name="T11" fmla="*/ 32 h 388"/>
              <a:gd name="T12" fmla="*/ 93 w 385"/>
              <a:gd name="T13" fmla="*/ 67 h 388"/>
              <a:gd name="T14" fmla="*/ 97 w 385"/>
              <a:gd name="T15" fmla="*/ 91 h 388"/>
              <a:gd name="T16" fmla="*/ 4 w 385"/>
              <a:gd name="T17" fmla="*/ 89 h 388"/>
              <a:gd name="T18" fmla="*/ 3 w 385"/>
              <a:gd name="T19" fmla="*/ 183 h 388"/>
              <a:gd name="T20" fmla="*/ 29 w 385"/>
              <a:gd name="T21" fmla="*/ 187 h 388"/>
              <a:gd name="T22" fmla="*/ 87 w 385"/>
              <a:gd name="T23" fmla="*/ 219 h 388"/>
              <a:gd name="T24" fmla="*/ 37 w 385"/>
              <a:gd name="T25" fmla="*/ 250 h 388"/>
              <a:gd name="T26" fmla="*/ 2 w 385"/>
              <a:gd name="T27" fmla="*/ 251 h 388"/>
              <a:gd name="T28" fmla="*/ 14 w 385"/>
              <a:gd name="T29" fmla="*/ 374 h 388"/>
              <a:gd name="T30" fmla="*/ 95 w 385"/>
              <a:gd name="T31" fmla="*/ 383 h 388"/>
              <a:gd name="T32" fmla="*/ 101 w 385"/>
              <a:gd name="T33" fmla="*/ 352 h 388"/>
              <a:gd name="T34" fmla="*/ 141 w 385"/>
              <a:gd name="T35" fmla="*/ 302 h 388"/>
              <a:gd name="T36" fmla="*/ 164 w 385"/>
              <a:gd name="T37" fmla="*/ 348 h 388"/>
              <a:gd name="T38" fmla="*/ 175 w 385"/>
              <a:gd name="T39" fmla="*/ 379 h 388"/>
              <a:gd name="T40" fmla="*/ 289 w 385"/>
              <a:gd name="T41" fmla="*/ 368 h 388"/>
              <a:gd name="T42" fmla="*/ 281 w 385"/>
              <a:gd name="T43" fmla="*/ 277 h 388"/>
              <a:gd name="T44" fmla="*/ 317 w 385"/>
              <a:gd name="T45" fmla="*/ 272 h 388"/>
              <a:gd name="T46" fmla="*/ 385 w 385"/>
              <a:gd name="T47" fmla="*/ 235 h 388"/>
              <a:gd name="T48" fmla="*/ 313 w 385"/>
              <a:gd name="T49" fmla="*/ 192 h 388"/>
              <a:gd name="T50" fmla="*/ 281 w 385"/>
              <a:gd name="T51" fmla="*/ 195 h 388"/>
              <a:gd name="T52" fmla="*/ 284 w 385"/>
              <a:gd name="T53" fmla="*/ 92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85" h="388">
                <a:moveTo>
                  <a:pt x="284" y="92"/>
                </a:moveTo>
                <a:cubicBezTo>
                  <a:pt x="284" y="92"/>
                  <a:pt x="207" y="96"/>
                  <a:pt x="180" y="97"/>
                </a:cubicBezTo>
                <a:cubicBezTo>
                  <a:pt x="163" y="98"/>
                  <a:pt x="154" y="83"/>
                  <a:pt x="169" y="68"/>
                </a:cubicBezTo>
                <a:cubicBezTo>
                  <a:pt x="180" y="57"/>
                  <a:pt x="185" y="54"/>
                  <a:pt x="183" y="32"/>
                </a:cubicBezTo>
                <a:cubicBezTo>
                  <a:pt x="180" y="8"/>
                  <a:pt x="156" y="0"/>
                  <a:pt x="136" y="0"/>
                </a:cubicBezTo>
                <a:cubicBezTo>
                  <a:pt x="115" y="1"/>
                  <a:pt x="92" y="12"/>
                  <a:pt x="85" y="32"/>
                </a:cubicBezTo>
                <a:cubicBezTo>
                  <a:pt x="81" y="45"/>
                  <a:pt x="81" y="58"/>
                  <a:pt x="93" y="67"/>
                </a:cubicBezTo>
                <a:cubicBezTo>
                  <a:pt x="99" y="71"/>
                  <a:pt x="113" y="78"/>
                  <a:pt x="97" y="91"/>
                </a:cubicBezTo>
                <a:cubicBezTo>
                  <a:pt x="89" y="97"/>
                  <a:pt x="4" y="89"/>
                  <a:pt x="4" y="89"/>
                </a:cubicBezTo>
                <a:cubicBezTo>
                  <a:pt x="4" y="89"/>
                  <a:pt x="1" y="162"/>
                  <a:pt x="3" y="183"/>
                </a:cubicBezTo>
                <a:cubicBezTo>
                  <a:pt x="5" y="195"/>
                  <a:pt x="19" y="200"/>
                  <a:pt x="29" y="187"/>
                </a:cubicBezTo>
                <a:cubicBezTo>
                  <a:pt x="44" y="167"/>
                  <a:pt x="85" y="180"/>
                  <a:pt x="87" y="219"/>
                </a:cubicBezTo>
                <a:cubicBezTo>
                  <a:pt x="89" y="260"/>
                  <a:pt x="46" y="266"/>
                  <a:pt x="37" y="250"/>
                </a:cubicBezTo>
                <a:cubicBezTo>
                  <a:pt x="28" y="236"/>
                  <a:pt x="3" y="232"/>
                  <a:pt x="2" y="251"/>
                </a:cubicBezTo>
                <a:cubicBezTo>
                  <a:pt x="0" y="280"/>
                  <a:pt x="14" y="374"/>
                  <a:pt x="14" y="374"/>
                </a:cubicBezTo>
                <a:cubicBezTo>
                  <a:pt x="14" y="374"/>
                  <a:pt x="70" y="388"/>
                  <a:pt x="95" y="383"/>
                </a:cubicBezTo>
                <a:cubicBezTo>
                  <a:pt x="106" y="382"/>
                  <a:pt x="112" y="362"/>
                  <a:pt x="101" y="352"/>
                </a:cubicBezTo>
                <a:cubicBezTo>
                  <a:pt x="91" y="343"/>
                  <a:pt x="89" y="297"/>
                  <a:pt x="141" y="302"/>
                </a:cubicBezTo>
                <a:cubicBezTo>
                  <a:pt x="181" y="307"/>
                  <a:pt x="174" y="342"/>
                  <a:pt x="164" y="348"/>
                </a:cubicBezTo>
                <a:cubicBezTo>
                  <a:pt x="154" y="355"/>
                  <a:pt x="155" y="374"/>
                  <a:pt x="175" y="379"/>
                </a:cubicBezTo>
                <a:cubicBezTo>
                  <a:pt x="203" y="387"/>
                  <a:pt x="289" y="368"/>
                  <a:pt x="289" y="368"/>
                </a:cubicBezTo>
                <a:cubicBezTo>
                  <a:pt x="289" y="368"/>
                  <a:pt x="278" y="299"/>
                  <a:pt x="281" y="277"/>
                </a:cubicBezTo>
                <a:cubicBezTo>
                  <a:pt x="285" y="252"/>
                  <a:pt x="313" y="267"/>
                  <a:pt x="317" y="272"/>
                </a:cubicBezTo>
                <a:cubicBezTo>
                  <a:pt x="339" y="301"/>
                  <a:pt x="385" y="285"/>
                  <a:pt x="385" y="235"/>
                </a:cubicBezTo>
                <a:cubicBezTo>
                  <a:pt x="385" y="162"/>
                  <a:pt x="319" y="175"/>
                  <a:pt x="313" y="192"/>
                </a:cubicBezTo>
                <a:cubicBezTo>
                  <a:pt x="306" y="211"/>
                  <a:pt x="283" y="207"/>
                  <a:pt x="281" y="195"/>
                </a:cubicBezTo>
                <a:cubicBezTo>
                  <a:pt x="275" y="167"/>
                  <a:pt x="284" y="92"/>
                  <a:pt x="284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37" name="Group 4"/>
          <p:cNvGrpSpPr>
            <a:grpSpLocks noChangeAspect="1"/>
          </p:cNvGrpSpPr>
          <p:nvPr/>
        </p:nvGrpSpPr>
        <p:grpSpPr bwMode="auto">
          <a:xfrm>
            <a:off x="6719343" y="2675223"/>
            <a:ext cx="531537" cy="449796"/>
            <a:chOff x="2337" y="1161"/>
            <a:chExt cx="1086" cy="919"/>
          </a:xfrm>
          <a:solidFill>
            <a:schemeClr val="bg1"/>
          </a:solidFill>
        </p:grpSpPr>
        <p:sp>
          <p:nvSpPr>
            <p:cNvPr id="38" name="Freeform 5"/>
            <p:cNvSpPr>
              <a:spLocks/>
            </p:cNvSpPr>
            <p:nvPr userDrawn="1"/>
          </p:nvSpPr>
          <p:spPr bwMode="auto">
            <a:xfrm>
              <a:off x="2337" y="1347"/>
              <a:ext cx="543" cy="189"/>
            </a:xfrm>
            <a:custGeom>
              <a:avLst/>
              <a:gdLst>
                <a:gd name="T0" fmla="*/ 606 w 606"/>
                <a:gd name="T1" fmla="*/ 0 h 210"/>
                <a:gd name="T2" fmla="*/ 606 w 606"/>
                <a:gd name="T3" fmla="*/ 210 h 210"/>
                <a:gd name="T4" fmla="*/ 0 w 606"/>
                <a:gd name="T5" fmla="*/ 210 h 210"/>
                <a:gd name="T6" fmla="*/ 0 w 606"/>
                <a:gd name="T7" fmla="*/ 160 h 210"/>
                <a:gd name="T8" fmla="*/ 161 w 606"/>
                <a:gd name="T9" fmla="*/ 0 h 210"/>
                <a:gd name="T10" fmla="*/ 606 w 606"/>
                <a:gd name="T1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6" h="210">
                  <a:moveTo>
                    <a:pt x="606" y="0"/>
                  </a:moveTo>
                  <a:cubicBezTo>
                    <a:pt x="606" y="210"/>
                    <a:pt x="606" y="210"/>
                    <a:pt x="606" y="21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72"/>
                    <a:pt x="72" y="0"/>
                    <a:pt x="161" y="0"/>
                  </a:cubicBezTo>
                  <a:lnTo>
                    <a:pt x="6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39" name="Freeform 6"/>
            <p:cNvSpPr>
              <a:spLocks/>
            </p:cNvSpPr>
            <p:nvPr userDrawn="1"/>
          </p:nvSpPr>
          <p:spPr bwMode="auto">
            <a:xfrm>
              <a:off x="2337" y="1576"/>
              <a:ext cx="543" cy="504"/>
            </a:xfrm>
            <a:custGeom>
              <a:avLst/>
              <a:gdLst>
                <a:gd name="T0" fmla="*/ 606 w 606"/>
                <a:gd name="T1" fmla="*/ 139 h 562"/>
                <a:gd name="T2" fmla="*/ 606 w 606"/>
                <a:gd name="T3" fmla="*/ 562 h 562"/>
                <a:gd name="T4" fmla="*/ 161 w 606"/>
                <a:gd name="T5" fmla="*/ 562 h 562"/>
                <a:gd name="T6" fmla="*/ 0 w 606"/>
                <a:gd name="T7" fmla="*/ 402 h 562"/>
                <a:gd name="T8" fmla="*/ 0 w 606"/>
                <a:gd name="T9" fmla="*/ 0 h 562"/>
                <a:gd name="T10" fmla="*/ 467 w 606"/>
                <a:gd name="T11" fmla="*/ 0 h 562"/>
                <a:gd name="T12" fmla="*/ 606 w 606"/>
                <a:gd name="T13" fmla="*/ 13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6" h="562">
                  <a:moveTo>
                    <a:pt x="606" y="139"/>
                  </a:moveTo>
                  <a:cubicBezTo>
                    <a:pt x="606" y="562"/>
                    <a:pt x="606" y="562"/>
                    <a:pt x="606" y="562"/>
                  </a:cubicBezTo>
                  <a:cubicBezTo>
                    <a:pt x="161" y="562"/>
                    <a:pt x="161" y="562"/>
                    <a:pt x="161" y="562"/>
                  </a:cubicBezTo>
                  <a:cubicBezTo>
                    <a:pt x="72" y="562"/>
                    <a:pt x="0" y="491"/>
                    <a:pt x="0" y="40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467" y="77"/>
                    <a:pt x="529" y="139"/>
                    <a:pt x="606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0" name="Freeform 7"/>
            <p:cNvSpPr>
              <a:spLocks/>
            </p:cNvSpPr>
            <p:nvPr userDrawn="1"/>
          </p:nvSpPr>
          <p:spPr bwMode="auto">
            <a:xfrm>
              <a:off x="2677" y="1161"/>
              <a:ext cx="203" cy="186"/>
            </a:xfrm>
            <a:custGeom>
              <a:avLst/>
              <a:gdLst>
                <a:gd name="T0" fmla="*/ 227 w 227"/>
                <a:gd name="T1" fmla="*/ 0 h 208"/>
                <a:gd name="T2" fmla="*/ 227 w 227"/>
                <a:gd name="T3" fmla="*/ 73 h 208"/>
                <a:gd name="T4" fmla="*/ 75 w 227"/>
                <a:gd name="T5" fmla="*/ 208 h 208"/>
                <a:gd name="T6" fmla="*/ 0 w 227"/>
                <a:gd name="T7" fmla="*/ 208 h 208"/>
                <a:gd name="T8" fmla="*/ 227 w 227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08">
                  <a:moveTo>
                    <a:pt x="227" y="0"/>
                  </a:moveTo>
                  <a:cubicBezTo>
                    <a:pt x="227" y="73"/>
                    <a:pt x="227" y="73"/>
                    <a:pt x="227" y="73"/>
                  </a:cubicBezTo>
                  <a:cubicBezTo>
                    <a:pt x="149" y="73"/>
                    <a:pt x="84" y="132"/>
                    <a:pt x="75" y="208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10" y="92"/>
                    <a:pt x="108" y="0"/>
                    <a:pt x="2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1" name="Freeform 8"/>
            <p:cNvSpPr>
              <a:spLocks/>
            </p:cNvSpPr>
            <p:nvPr userDrawn="1"/>
          </p:nvSpPr>
          <p:spPr bwMode="auto">
            <a:xfrm>
              <a:off x="2796" y="1582"/>
              <a:ext cx="84" cy="85"/>
            </a:xfrm>
            <a:custGeom>
              <a:avLst/>
              <a:gdLst>
                <a:gd name="T0" fmla="*/ 94 w 94"/>
                <a:gd name="T1" fmla="*/ 0 h 95"/>
                <a:gd name="T2" fmla="*/ 94 w 94"/>
                <a:gd name="T3" fmla="*/ 95 h 95"/>
                <a:gd name="T4" fmla="*/ 13 w 94"/>
                <a:gd name="T5" fmla="*/ 48 h 95"/>
                <a:gd name="T6" fmla="*/ 0 w 94"/>
                <a:gd name="T7" fmla="*/ 0 h 95"/>
                <a:gd name="T8" fmla="*/ 94 w 94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5">
                  <a:moveTo>
                    <a:pt x="94" y="0"/>
                  </a:moveTo>
                  <a:cubicBezTo>
                    <a:pt x="94" y="95"/>
                    <a:pt x="94" y="95"/>
                    <a:pt x="94" y="95"/>
                  </a:cubicBezTo>
                  <a:cubicBezTo>
                    <a:pt x="60" y="95"/>
                    <a:pt x="29" y="76"/>
                    <a:pt x="13" y="48"/>
                  </a:cubicBezTo>
                  <a:cubicBezTo>
                    <a:pt x="4" y="34"/>
                    <a:pt x="0" y="18"/>
                    <a:pt x="0" y="0"/>
                  </a:cubicBez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2" name="Freeform 9"/>
            <p:cNvSpPr>
              <a:spLocks/>
            </p:cNvSpPr>
            <p:nvPr userDrawn="1"/>
          </p:nvSpPr>
          <p:spPr bwMode="auto">
            <a:xfrm>
              <a:off x="2880" y="1161"/>
              <a:ext cx="203" cy="186"/>
            </a:xfrm>
            <a:custGeom>
              <a:avLst/>
              <a:gdLst>
                <a:gd name="T0" fmla="*/ 227 w 227"/>
                <a:gd name="T1" fmla="*/ 208 h 208"/>
                <a:gd name="T2" fmla="*/ 153 w 227"/>
                <a:gd name="T3" fmla="*/ 208 h 208"/>
                <a:gd name="T4" fmla="*/ 0 w 227"/>
                <a:gd name="T5" fmla="*/ 73 h 208"/>
                <a:gd name="T6" fmla="*/ 0 w 227"/>
                <a:gd name="T7" fmla="*/ 0 h 208"/>
                <a:gd name="T8" fmla="*/ 227 w 227"/>
                <a:gd name="T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08">
                  <a:moveTo>
                    <a:pt x="227" y="208"/>
                  </a:moveTo>
                  <a:cubicBezTo>
                    <a:pt x="153" y="208"/>
                    <a:pt x="153" y="208"/>
                    <a:pt x="153" y="208"/>
                  </a:cubicBezTo>
                  <a:cubicBezTo>
                    <a:pt x="144" y="132"/>
                    <a:pt x="79" y="73"/>
                    <a:pt x="0" y="7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9" y="0"/>
                    <a:pt x="217" y="92"/>
                    <a:pt x="227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3" name="Freeform 10"/>
            <p:cNvSpPr>
              <a:spLocks/>
            </p:cNvSpPr>
            <p:nvPr userDrawn="1"/>
          </p:nvSpPr>
          <p:spPr bwMode="auto">
            <a:xfrm>
              <a:off x="2880" y="1347"/>
              <a:ext cx="543" cy="189"/>
            </a:xfrm>
            <a:custGeom>
              <a:avLst/>
              <a:gdLst>
                <a:gd name="T0" fmla="*/ 446 w 606"/>
                <a:gd name="T1" fmla="*/ 0 h 210"/>
                <a:gd name="T2" fmla="*/ 606 w 606"/>
                <a:gd name="T3" fmla="*/ 160 h 210"/>
                <a:gd name="T4" fmla="*/ 606 w 606"/>
                <a:gd name="T5" fmla="*/ 210 h 210"/>
                <a:gd name="T6" fmla="*/ 0 w 606"/>
                <a:gd name="T7" fmla="*/ 210 h 210"/>
                <a:gd name="T8" fmla="*/ 0 w 606"/>
                <a:gd name="T9" fmla="*/ 0 h 210"/>
                <a:gd name="T10" fmla="*/ 446 w 606"/>
                <a:gd name="T11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6" h="210">
                  <a:moveTo>
                    <a:pt x="446" y="0"/>
                  </a:moveTo>
                  <a:cubicBezTo>
                    <a:pt x="534" y="0"/>
                    <a:pt x="606" y="72"/>
                    <a:pt x="606" y="160"/>
                  </a:cubicBezTo>
                  <a:cubicBezTo>
                    <a:pt x="606" y="210"/>
                    <a:pt x="606" y="210"/>
                    <a:pt x="606" y="21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4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4" name="Freeform 11"/>
            <p:cNvSpPr>
              <a:spLocks/>
            </p:cNvSpPr>
            <p:nvPr userDrawn="1"/>
          </p:nvSpPr>
          <p:spPr bwMode="auto">
            <a:xfrm>
              <a:off x="2880" y="1576"/>
              <a:ext cx="543" cy="504"/>
            </a:xfrm>
            <a:custGeom>
              <a:avLst/>
              <a:gdLst>
                <a:gd name="T0" fmla="*/ 606 w 606"/>
                <a:gd name="T1" fmla="*/ 0 h 562"/>
                <a:gd name="T2" fmla="*/ 606 w 606"/>
                <a:gd name="T3" fmla="*/ 402 h 562"/>
                <a:gd name="T4" fmla="*/ 446 w 606"/>
                <a:gd name="T5" fmla="*/ 562 h 562"/>
                <a:gd name="T6" fmla="*/ 0 w 606"/>
                <a:gd name="T7" fmla="*/ 562 h 562"/>
                <a:gd name="T8" fmla="*/ 0 w 606"/>
                <a:gd name="T9" fmla="*/ 139 h 562"/>
                <a:gd name="T10" fmla="*/ 140 w 606"/>
                <a:gd name="T11" fmla="*/ 0 h 562"/>
                <a:gd name="T12" fmla="*/ 606 w 606"/>
                <a:gd name="T13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6" h="562">
                  <a:moveTo>
                    <a:pt x="606" y="0"/>
                  </a:moveTo>
                  <a:cubicBezTo>
                    <a:pt x="606" y="402"/>
                    <a:pt x="606" y="402"/>
                    <a:pt x="606" y="402"/>
                  </a:cubicBezTo>
                  <a:cubicBezTo>
                    <a:pt x="606" y="491"/>
                    <a:pt x="534" y="562"/>
                    <a:pt x="446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77" y="139"/>
                    <a:pt x="140" y="77"/>
                    <a:pt x="140" y="0"/>
                  </a:cubicBezTo>
                  <a:lnTo>
                    <a:pt x="6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45" name="Freeform 12"/>
            <p:cNvSpPr>
              <a:spLocks/>
            </p:cNvSpPr>
            <p:nvPr userDrawn="1"/>
          </p:nvSpPr>
          <p:spPr bwMode="auto">
            <a:xfrm>
              <a:off x="2880" y="1582"/>
              <a:ext cx="85" cy="85"/>
            </a:xfrm>
            <a:custGeom>
              <a:avLst/>
              <a:gdLst>
                <a:gd name="T0" fmla="*/ 95 w 95"/>
                <a:gd name="T1" fmla="*/ 0 h 95"/>
                <a:gd name="T2" fmla="*/ 82 w 95"/>
                <a:gd name="T3" fmla="*/ 48 h 95"/>
                <a:gd name="T4" fmla="*/ 0 w 95"/>
                <a:gd name="T5" fmla="*/ 95 h 95"/>
                <a:gd name="T6" fmla="*/ 0 w 95"/>
                <a:gd name="T7" fmla="*/ 0 h 95"/>
                <a:gd name="T8" fmla="*/ 95 w 95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0"/>
                  </a:moveTo>
                  <a:cubicBezTo>
                    <a:pt x="95" y="18"/>
                    <a:pt x="90" y="34"/>
                    <a:pt x="82" y="48"/>
                  </a:cubicBezTo>
                  <a:cubicBezTo>
                    <a:pt x="66" y="76"/>
                    <a:pt x="35" y="95"/>
                    <a:pt x="0" y="9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sp>
        <p:nvSpPr>
          <p:cNvPr id="46" name="Freeform 21"/>
          <p:cNvSpPr>
            <a:spLocks noEditPoints="1"/>
          </p:cNvSpPr>
          <p:nvPr/>
        </p:nvSpPr>
        <p:spPr bwMode="auto">
          <a:xfrm>
            <a:off x="8291418" y="2426090"/>
            <a:ext cx="498266" cy="498266"/>
          </a:xfrm>
          <a:custGeom>
            <a:avLst/>
            <a:gdLst>
              <a:gd name="T0" fmla="*/ 274 w 548"/>
              <a:gd name="T1" fmla="*/ 548 h 548"/>
              <a:gd name="T2" fmla="*/ 0 w 548"/>
              <a:gd name="T3" fmla="*/ 274 h 548"/>
              <a:gd name="T4" fmla="*/ 274 w 548"/>
              <a:gd name="T5" fmla="*/ 0 h 548"/>
              <a:gd name="T6" fmla="*/ 548 w 548"/>
              <a:gd name="T7" fmla="*/ 274 h 548"/>
              <a:gd name="T8" fmla="*/ 274 w 548"/>
              <a:gd name="T9" fmla="*/ 548 h 548"/>
              <a:gd name="T10" fmla="*/ 274 w 548"/>
              <a:gd name="T11" fmla="*/ 37 h 548"/>
              <a:gd name="T12" fmla="*/ 37 w 548"/>
              <a:gd name="T13" fmla="*/ 274 h 548"/>
              <a:gd name="T14" fmla="*/ 274 w 548"/>
              <a:gd name="T15" fmla="*/ 511 h 548"/>
              <a:gd name="T16" fmla="*/ 511 w 548"/>
              <a:gd name="T17" fmla="*/ 274 h 548"/>
              <a:gd name="T18" fmla="*/ 274 w 548"/>
              <a:gd name="T19" fmla="*/ 37 h 548"/>
              <a:gd name="T20" fmla="*/ 287 w 548"/>
              <a:gd name="T21" fmla="*/ 286 h 548"/>
              <a:gd name="T22" fmla="*/ 189 w 548"/>
              <a:gd name="T23" fmla="*/ 393 h 548"/>
              <a:gd name="T24" fmla="*/ 165 w 548"/>
              <a:gd name="T25" fmla="*/ 394 h 548"/>
              <a:gd name="T26" fmla="*/ 164 w 548"/>
              <a:gd name="T27" fmla="*/ 370 h 548"/>
              <a:gd name="T28" fmla="*/ 257 w 548"/>
              <a:gd name="T29" fmla="*/ 268 h 548"/>
              <a:gd name="T30" fmla="*/ 257 w 548"/>
              <a:gd name="T31" fmla="*/ 71 h 548"/>
              <a:gd name="T32" fmla="*/ 274 w 548"/>
              <a:gd name="T33" fmla="*/ 54 h 548"/>
              <a:gd name="T34" fmla="*/ 291 w 548"/>
              <a:gd name="T35" fmla="*/ 71 h 548"/>
              <a:gd name="T36" fmla="*/ 291 w 548"/>
              <a:gd name="T37" fmla="*/ 272 h 548"/>
              <a:gd name="T38" fmla="*/ 287 w 548"/>
              <a:gd name="T39" fmla="*/ 28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48" h="548">
                <a:moveTo>
                  <a:pt x="274" y="548"/>
                </a:moveTo>
                <a:cubicBezTo>
                  <a:pt x="123" y="548"/>
                  <a:pt x="0" y="425"/>
                  <a:pt x="0" y="274"/>
                </a:cubicBezTo>
                <a:cubicBezTo>
                  <a:pt x="0" y="123"/>
                  <a:pt x="123" y="0"/>
                  <a:pt x="274" y="0"/>
                </a:cubicBezTo>
                <a:cubicBezTo>
                  <a:pt x="425" y="0"/>
                  <a:pt x="548" y="123"/>
                  <a:pt x="548" y="274"/>
                </a:cubicBezTo>
                <a:cubicBezTo>
                  <a:pt x="548" y="425"/>
                  <a:pt x="425" y="548"/>
                  <a:pt x="274" y="548"/>
                </a:cubicBezTo>
                <a:close/>
                <a:moveTo>
                  <a:pt x="274" y="37"/>
                </a:moveTo>
                <a:cubicBezTo>
                  <a:pt x="144" y="37"/>
                  <a:pt x="37" y="144"/>
                  <a:pt x="37" y="274"/>
                </a:cubicBezTo>
                <a:cubicBezTo>
                  <a:pt x="37" y="404"/>
                  <a:pt x="144" y="511"/>
                  <a:pt x="274" y="511"/>
                </a:cubicBezTo>
                <a:cubicBezTo>
                  <a:pt x="404" y="511"/>
                  <a:pt x="511" y="404"/>
                  <a:pt x="511" y="274"/>
                </a:cubicBezTo>
                <a:cubicBezTo>
                  <a:pt x="511" y="144"/>
                  <a:pt x="404" y="37"/>
                  <a:pt x="274" y="37"/>
                </a:cubicBezTo>
                <a:close/>
                <a:moveTo>
                  <a:pt x="287" y="286"/>
                </a:moveTo>
                <a:cubicBezTo>
                  <a:pt x="189" y="393"/>
                  <a:pt x="189" y="393"/>
                  <a:pt x="189" y="393"/>
                </a:cubicBezTo>
                <a:cubicBezTo>
                  <a:pt x="189" y="393"/>
                  <a:pt x="176" y="405"/>
                  <a:pt x="165" y="394"/>
                </a:cubicBezTo>
                <a:cubicBezTo>
                  <a:pt x="153" y="384"/>
                  <a:pt x="164" y="370"/>
                  <a:pt x="164" y="370"/>
                </a:cubicBezTo>
                <a:cubicBezTo>
                  <a:pt x="257" y="268"/>
                  <a:pt x="257" y="268"/>
                  <a:pt x="257" y="268"/>
                </a:cubicBezTo>
                <a:cubicBezTo>
                  <a:pt x="257" y="71"/>
                  <a:pt x="257" y="71"/>
                  <a:pt x="257" y="71"/>
                </a:cubicBezTo>
                <a:cubicBezTo>
                  <a:pt x="257" y="71"/>
                  <a:pt x="258" y="54"/>
                  <a:pt x="274" y="54"/>
                </a:cubicBezTo>
                <a:cubicBezTo>
                  <a:pt x="290" y="54"/>
                  <a:pt x="291" y="71"/>
                  <a:pt x="291" y="71"/>
                </a:cubicBezTo>
                <a:cubicBezTo>
                  <a:pt x="291" y="272"/>
                  <a:pt x="291" y="272"/>
                  <a:pt x="291" y="272"/>
                </a:cubicBezTo>
                <a:cubicBezTo>
                  <a:pt x="292" y="279"/>
                  <a:pt x="287" y="286"/>
                  <a:pt x="287" y="2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24" b="452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55145" y="1140159"/>
            <a:ext cx="11356975" cy="561975"/>
          </a:xfrm>
          <a:noFill/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d-ID" dirty="0" smtClean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Business Infograph</a:t>
            </a:r>
            <a:endParaRPr lang="id-ID" dirty="0">
              <a:solidFill>
                <a:srgbClr val="67B7C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04451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791242" y="1734301"/>
            <a:ext cx="11356975" cy="436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67B7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rgbClr val="67B7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</a:t>
            </a:r>
            <a:r>
              <a:rPr lang="en-US" sz="1100" dirty="0" smtClean="0">
                <a:solidFill>
                  <a:srgbClr val="67B7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industry</a:t>
            </a:r>
            <a:endParaRPr lang="id-ID" altLang="en-US" sz="1100" dirty="0">
              <a:solidFill>
                <a:srgbClr val="67B7C4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4453" name="Freeform 1"/>
          <p:cNvSpPr>
            <a:spLocks noChangeArrowheads="1"/>
          </p:cNvSpPr>
          <p:nvPr/>
        </p:nvSpPr>
        <p:spPr bwMode="auto">
          <a:xfrm>
            <a:off x="1241425" y="2771775"/>
            <a:ext cx="2840038" cy="1135063"/>
          </a:xfrm>
          <a:custGeom>
            <a:avLst/>
            <a:gdLst>
              <a:gd name="T0" fmla="*/ 2242109 w 7144"/>
              <a:gd name="T1" fmla="*/ 0 h 3558"/>
              <a:gd name="T2" fmla="*/ 0 w 7144"/>
              <a:gd name="T3" fmla="*/ 0 h 3558"/>
              <a:gd name="T4" fmla="*/ 586471 w 7144"/>
              <a:gd name="T5" fmla="*/ 571457 h 3558"/>
              <a:gd name="T6" fmla="*/ 0 w 7144"/>
              <a:gd name="T7" fmla="*/ 1134304 h 3558"/>
              <a:gd name="T8" fmla="*/ 2254038 w 7144"/>
              <a:gd name="T9" fmla="*/ 1134304 h 3558"/>
              <a:gd name="T10" fmla="*/ 2840111 w 7144"/>
              <a:gd name="T11" fmla="*/ 571457 h 3558"/>
              <a:gd name="T12" fmla="*/ 2242109 w 7144"/>
              <a:gd name="T13" fmla="*/ 0 h 35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144" h="3558">
                <a:moveTo>
                  <a:pt x="5639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9" y="3557"/>
                </a:lnTo>
                <a:lnTo>
                  <a:pt x="7143" y="1792"/>
                </a:lnTo>
                <a:lnTo>
                  <a:pt x="5639" y="0"/>
                </a:lnTo>
              </a:path>
            </a:pathLst>
          </a:custGeom>
          <a:solidFill>
            <a:srgbClr val="52A8C2">
              <a:alpha val="80000"/>
            </a:srgbClr>
          </a:solidFill>
          <a:ln>
            <a:noFill/>
          </a:ln>
        </p:spPr>
        <p:txBody>
          <a:bodyPr wrap="none" lIns="121893" tIns="60946" rIns="121893" bIns="60946" anchor="ctr"/>
          <a:lstStyle/>
          <a:p>
            <a:endParaRPr lang="en-US"/>
          </a:p>
        </p:txBody>
      </p:sp>
      <p:sp>
        <p:nvSpPr>
          <p:cNvPr id="104454" name="Freeform 2"/>
          <p:cNvSpPr>
            <a:spLocks noChangeArrowheads="1"/>
          </p:cNvSpPr>
          <p:nvPr/>
        </p:nvSpPr>
        <p:spPr bwMode="auto">
          <a:xfrm>
            <a:off x="3603625" y="2771775"/>
            <a:ext cx="2840038" cy="1135063"/>
          </a:xfrm>
          <a:custGeom>
            <a:avLst/>
            <a:gdLst>
              <a:gd name="T0" fmla="*/ 2253640 w 7144"/>
              <a:gd name="T1" fmla="*/ 0 h 3558"/>
              <a:gd name="T2" fmla="*/ 0 w 7144"/>
              <a:gd name="T3" fmla="*/ 0 h 3558"/>
              <a:gd name="T4" fmla="*/ 586471 w 7144"/>
              <a:gd name="T5" fmla="*/ 571457 h 3558"/>
              <a:gd name="T6" fmla="*/ 0 w 7144"/>
              <a:gd name="T7" fmla="*/ 1134304 h 3558"/>
              <a:gd name="T8" fmla="*/ 2253640 w 7144"/>
              <a:gd name="T9" fmla="*/ 1134304 h 3558"/>
              <a:gd name="T10" fmla="*/ 2840111 w 7144"/>
              <a:gd name="T11" fmla="*/ 571457 h 3558"/>
              <a:gd name="T12" fmla="*/ 2253640 w 7144"/>
              <a:gd name="T13" fmla="*/ 0 h 355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rgbClr val="67B7C4"/>
          </a:solidFill>
          <a:ln>
            <a:noFill/>
          </a:ln>
        </p:spPr>
        <p:txBody>
          <a:bodyPr wrap="none" lIns="121893" tIns="60946" rIns="121893" bIns="60946" anchor="ctr"/>
          <a:lstStyle/>
          <a:p>
            <a:endParaRPr lang="en-US"/>
          </a:p>
        </p:txBody>
      </p:sp>
      <p:sp>
        <p:nvSpPr>
          <p:cNvPr id="7" name="Freeform 1"/>
          <p:cNvSpPr>
            <a:spLocks noChangeArrowheads="1"/>
          </p:cNvSpPr>
          <p:nvPr/>
        </p:nvSpPr>
        <p:spPr bwMode="auto">
          <a:xfrm>
            <a:off x="5962650" y="2771775"/>
            <a:ext cx="2841625" cy="1135063"/>
          </a:xfrm>
          <a:custGeom>
            <a:avLst/>
            <a:gdLst>
              <a:gd name="T0" fmla="*/ 5639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9 w 7144"/>
              <a:gd name="T9" fmla="*/ 3557 h 3558"/>
              <a:gd name="T10" fmla="*/ 7143 w 7144"/>
              <a:gd name="T11" fmla="*/ 1792 h 3558"/>
              <a:gd name="T12" fmla="*/ 5639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39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9" y="3557"/>
                </a:lnTo>
                <a:lnTo>
                  <a:pt x="7143" y="1792"/>
                </a:lnTo>
                <a:lnTo>
                  <a:pt x="5639" y="0"/>
                </a:lnTo>
              </a:path>
            </a:pathLst>
          </a:custGeom>
          <a:solidFill>
            <a:srgbClr val="52A8C2">
              <a:alpha val="91000"/>
            </a:srgbClr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Raleway Light"/>
            </a:endParaRPr>
          </a:p>
        </p:txBody>
      </p:sp>
      <p:sp>
        <p:nvSpPr>
          <p:cNvPr id="8" name="Freeform 2"/>
          <p:cNvSpPr>
            <a:spLocks noChangeArrowheads="1"/>
          </p:cNvSpPr>
          <p:nvPr/>
        </p:nvSpPr>
        <p:spPr bwMode="auto">
          <a:xfrm>
            <a:off x="8326438" y="2771775"/>
            <a:ext cx="2841625" cy="1135063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rgbClr val="67B7C4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latin typeface="Raleway Light"/>
            </a:endParaRPr>
          </a:p>
        </p:txBody>
      </p:sp>
      <p:grpSp>
        <p:nvGrpSpPr>
          <p:cNvPr id="104461" name="Group 37"/>
          <p:cNvGrpSpPr>
            <a:grpSpLocks/>
          </p:cNvGrpSpPr>
          <p:nvPr/>
        </p:nvGrpSpPr>
        <p:grpSpPr bwMode="auto">
          <a:xfrm>
            <a:off x="1355725" y="4214813"/>
            <a:ext cx="2079625" cy="955675"/>
            <a:chOff x="1250714" y="3205474"/>
            <a:chExt cx="2079818" cy="955335"/>
          </a:xfrm>
        </p:grpSpPr>
        <p:sp>
          <p:nvSpPr>
            <p:cNvPr id="39" name="TextBox 38"/>
            <p:cNvSpPr txBox="1"/>
            <p:nvPr/>
          </p:nvSpPr>
          <p:spPr>
            <a:xfrm>
              <a:off x="1657219" y="3205474"/>
              <a:ext cx="1266811" cy="3692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Title here</a:t>
              </a:r>
              <a:endParaRPr lang="id-ID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04472" name="Rectangle 39"/>
            <p:cNvSpPr>
              <a:spLocks noChangeArrowheads="1"/>
            </p:cNvSpPr>
            <p:nvPr/>
          </p:nvSpPr>
          <p:spPr bwMode="auto">
            <a:xfrm>
              <a:off x="1250714" y="3514478"/>
              <a:ext cx="20798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algn="just"/>
              <a:r>
                <a:rPr lang="en-US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</a:t>
              </a:r>
              <a:endParaRPr lang="id-ID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4462" name="Group 40"/>
          <p:cNvGrpSpPr>
            <a:grpSpLocks/>
          </p:cNvGrpSpPr>
          <p:nvPr/>
        </p:nvGrpSpPr>
        <p:grpSpPr bwMode="auto">
          <a:xfrm>
            <a:off x="3629025" y="4214813"/>
            <a:ext cx="2079625" cy="955675"/>
            <a:chOff x="1250714" y="3205474"/>
            <a:chExt cx="2079818" cy="955335"/>
          </a:xfrm>
        </p:grpSpPr>
        <p:sp>
          <p:nvSpPr>
            <p:cNvPr id="42" name="TextBox 41"/>
            <p:cNvSpPr txBox="1"/>
            <p:nvPr/>
          </p:nvSpPr>
          <p:spPr>
            <a:xfrm>
              <a:off x="1657219" y="3205474"/>
              <a:ext cx="1266811" cy="3692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Title here</a:t>
              </a:r>
              <a:endParaRPr lang="id-ID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04470" name="Rectangle 42"/>
            <p:cNvSpPr>
              <a:spLocks noChangeArrowheads="1"/>
            </p:cNvSpPr>
            <p:nvPr/>
          </p:nvSpPr>
          <p:spPr bwMode="auto">
            <a:xfrm>
              <a:off x="1250714" y="3514478"/>
              <a:ext cx="20798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algn="just"/>
              <a:r>
                <a:rPr lang="en-US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</a:t>
              </a:r>
              <a:endParaRPr lang="id-ID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4463" name="Group 43"/>
          <p:cNvGrpSpPr>
            <a:grpSpLocks/>
          </p:cNvGrpSpPr>
          <p:nvPr/>
        </p:nvGrpSpPr>
        <p:grpSpPr bwMode="auto">
          <a:xfrm>
            <a:off x="5989638" y="4214813"/>
            <a:ext cx="2079625" cy="955675"/>
            <a:chOff x="1250714" y="3205474"/>
            <a:chExt cx="2079818" cy="955335"/>
          </a:xfrm>
        </p:grpSpPr>
        <p:sp>
          <p:nvSpPr>
            <p:cNvPr id="45" name="TextBox 44"/>
            <p:cNvSpPr txBox="1"/>
            <p:nvPr/>
          </p:nvSpPr>
          <p:spPr>
            <a:xfrm>
              <a:off x="1657218" y="3205474"/>
              <a:ext cx="1266810" cy="3692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Title here</a:t>
              </a:r>
              <a:endParaRPr lang="id-ID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04468" name="Rectangle 45"/>
            <p:cNvSpPr>
              <a:spLocks noChangeArrowheads="1"/>
            </p:cNvSpPr>
            <p:nvPr/>
          </p:nvSpPr>
          <p:spPr bwMode="auto">
            <a:xfrm>
              <a:off x="1250714" y="3514478"/>
              <a:ext cx="20798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algn="just"/>
              <a:r>
                <a:rPr lang="en-US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</a:t>
              </a:r>
              <a:endParaRPr lang="id-ID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4464" name="Group 46"/>
          <p:cNvGrpSpPr>
            <a:grpSpLocks/>
          </p:cNvGrpSpPr>
          <p:nvPr/>
        </p:nvGrpSpPr>
        <p:grpSpPr bwMode="auto">
          <a:xfrm>
            <a:off x="8326438" y="4214813"/>
            <a:ext cx="2079625" cy="955675"/>
            <a:chOff x="1250714" y="3205474"/>
            <a:chExt cx="2079818" cy="955335"/>
          </a:xfrm>
        </p:grpSpPr>
        <p:sp>
          <p:nvSpPr>
            <p:cNvPr id="48" name="TextBox 47"/>
            <p:cNvSpPr txBox="1"/>
            <p:nvPr/>
          </p:nvSpPr>
          <p:spPr>
            <a:xfrm>
              <a:off x="1676744" y="3205474"/>
              <a:ext cx="1227758" cy="3999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Title</a:t>
              </a:r>
              <a:r>
                <a:rPr lang="id-ID" sz="2000" dirty="0">
                  <a:solidFill>
                    <a:schemeClr val="bg1"/>
                  </a:solidFill>
                  <a:latin typeface="+mj-lt"/>
                </a:rPr>
                <a:t> here</a:t>
              </a:r>
              <a:endParaRPr lang="id-ID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4466" name="Rectangle 48"/>
            <p:cNvSpPr>
              <a:spLocks noChangeArrowheads="1"/>
            </p:cNvSpPr>
            <p:nvPr/>
          </p:nvSpPr>
          <p:spPr bwMode="auto">
            <a:xfrm>
              <a:off x="1250714" y="3514478"/>
              <a:ext cx="20798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algn="just"/>
              <a:r>
                <a:rPr lang="en-US" sz="1200" b="1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 is simply dummy text of the printing and typesetting industry</a:t>
              </a:r>
              <a:endParaRPr lang="id-ID" alt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0" y="3031121"/>
            <a:ext cx="680787" cy="680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62" y="3031394"/>
            <a:ext cx="597076" cy="5970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01" y="3031121"/>
            <a:ext cx="514441" cy="514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165" y="3031120"/>
            <a:ext cx="610645" cy="610645"/>
          </a:xfrm>
          <a:prstGeom prst="rect">
            <a:avLst/>
          </a:prstGeom>
        </p:spPr>
      </p:pic>
      <p:sp>
        <p:nvSpPr>
          <p:cNvPr id="49" name="Freeform 48"/>
          <p:cNvSpPr/>
          <p:nvPr/>
        </p:nvSpPr>
        <p:spPr>
          <a:xfrm>
            <a:off x="0" y="6521116"/>
            <a:ext cx="12192000" cy="180678"/>
          </a:xfrm>
          <a:custGeom>
            <a:avLst/>
            <a:gdLst>
              <a:gd name="connsiteX0" fmla="*/ 0 w 9734738"/>
              <a:gd name="connsiteY0" fmla="*/ 0 h 228600"/>
              <a:gd name="connsiteX1" fmla="*/ 9734738 w 9734738"/>
              <a:gd name="connsiteY1" fmla="*/ 0 h 228600"/>
              <a:gd name="connsiteX2" fmla="*/ 9716066 w 9734738"/>
              <a:gd name="connsiteY2" fmla="*/ 12657 h 228600"/>
              <a:gd name="connsiteX3" fmla="*/ 9531828 w 9734738"/>
              <a:gd name="connsiteY3" fmla="*/ 164443 h 228600"/>
              <a:gd name="connsiteX4" fmla="*/ 9468562 w 9734738"/>
              <a:gd name="connsiteY4" fmla="*/ 228600 h 228600"/>
              <a:gd name="connsiteX5" fmla="*/ 0 w 9734738"/>
              <a:gd name="connsiteY5" fmla="*/ 228600 h 228600"/>
              <a:gd name="connsiteX6" fmla="*/ 0 w 9734738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4738" h="228600">
                <a:moveTo>
                  <a:pt x="0" y="0"/>
                </a:moveTo>
                <a:lnTo>
                  <a:pt x="9734738" y="0"/>
                </a:lnTo>
                <a:lnTo>
                  <a:pt x="9716066" y="12657"/>
                </a:lnTo>
                <a:cubicBezTo>
                  <a:pt x="9650844" y="61345"/>
                  <a:pt x="9589342" y="111996"/>
                  <a:pt x="9531828" y="164443"/>
                </a:cubicBezTo>
                <a:lnTo>
                  <a:pt x="9468562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67B7C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defTabSz="1828433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096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Placeholder 10"/>
          <p:cNvSpPr txBox="1">
            <a:spLocks/>
          </p:cNvSpPr>
          <p:nvPr/>
        </p:nvSpPr>
        <p:spPr bwMode="auto">
          <a:xfrm>
            <a:off x="8207637" y="4341446"/>
            <a:ext cx="364172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1pPr>
            <a:lvl2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2pPr>
            <a:lvl3pPr marL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3pPr>
            <a:lvl4pPr marL="1371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4pPr>
            <a:lvl5pPr marL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5pPr>
            <a:lvl6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6pPr>
            <a:lvl7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7pPr>
            <a:lvl8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8pPr>
            <a:lvl9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9pPr>
          </a:lstStyle>
          <a:p>
            <a:pPr defTabSz="457200">
              <a:lnSpc>
                <a:spcPct val="100000"/>
              </a:lnSpc>
              <a:spcBef>
                <a:spcPct val="0"/>
              </a:spcBef>
            </a:pPr>
            <a:r>
              <a:rPr lang="en-US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37273" y="3845030"/>
            <a:ext cx="364172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OUR TEAM</a:t>
            </a:r>
            <a:endParaRPr lang="en-US" sz="3600" dirty="0">
              <a:solidFill>
                <a:srgbClr val="67B7C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r="21017"/>
          <a:stretch>
            <a:fillRect/>
          </a:stretch>
        </p:blipFill>
        <p:spPr>
          <a:xfrm flipH="1">
            <a:off x="6515100" y="1987550"/>
            <a:ext cx="1746250" cy="2008188"/>
          </a:xfrm>
        </p:spPr>
      </p:pic>
      <p:pic>
        <p:nvPicPr>
          <p:cNvPr id="25" name="Picture Placeholder 24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r="20991"/>
          <a:stretch>
            <a:fillRect/>
          </a:stretch>
        </p:blipFill>
        <p:spPr>
          <a:xfrm flipH="1">
            <a:off x="4627563" y="1987550"/>
            <a:ext cx="1747837" cy="2008188"/>
          </a:xfrm>
        </p:spPr>
      </p:pic>
      <p:pic>
        <p:nvPicPr>
          <p:cNvPr id="24" name="Picture Placeholder 23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5" r="20995"/>
          <a:stretch>
            <a:fillRect/>
          </a:stretch>
        </p:blipFill>
        <p:spPr>
          <a:xfrm flipH="1">
            <a:off x="2740025" y="1987550"/>
            <a:ext cx="1747838" cy="2008188"/>
          </a:xfrm>
        </p:spPr>
      </p:pic>
      <p:pic>
        <p:nvPicPr>
          <p:cNvPr id="28" name="Picture Placeholder 27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r="20078"/>
          <a:stretch>
            <a:fillRect/>
          </a:stretch>
        </p:blipFill>
        <p:spPr>
          <a:xfrm flipH="1">
            <a:off x="3687763" y="3692525"/>
            <a:ext cx="1746250" cy="2008188"/>
          </a:xfrm>
        </p:spPr>
      </p:pic>
      <p:pic>
        <p:nvPicPr>
          <p:cNvPr id="29" name="Picture Placeholder 28"/>
          <p:cNvPicPr>
            <a:picLocks noGrp="1" noChangeAspect="1"/>
          </p:cNvPicPr>
          <p:nvPr>
            <p:ph type="pic" sz="quarter" idx="2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r="21017"/>
          <a:stretch>
            <a:fillRect/>
          </a:stretch>
        </p:blipFill>
        <p:spPr>
          <a:xfrm flipH="1">
            <a:off x="5575300" y="3692525"/>
            <a:ext cx="1746250" cy="2008188"/>
          </a:xfrm>
        </p:spPr>
      </p:pic>
      <p:pic>
        <p:nvPicPr>
          <p:cNvPr id="27" name="Picture Placeholder 26"/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r="20991"/>
          <a:stretch>
            <a:fillRect/>
          </a:stretch>
        </p:blipFill>
        <p:spPr>
          <a:xfrm flipH="1">
            <a:off x="1800225" y="3692525"/>
            <a:ext cx="1747838" cy="2008188"/>
          </a:xfrm>
        </p:spPr>
      </p:pic>
      <p:pic>
        <p:nvPicPr>
          <p:cNvPr id="23" name="Picture Placeholder 22"/>
          <p:cNvPicPr>
            <a:picLocks noGrp="1" noChangeAspect="1"/>
          </p:cNvPicPr>
          <p:nvPr>
            <p:ph type="pic" sz="quarter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1" r="21011"/>
          <a:stretch>
            <a:fillRect/>
          </a:stretch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r="14845"/>
          <a:stretch>
            <a:fillRect/>
          </a:stretch>
        </p:blipFill>
        <p:spPr/>
      </p:pic>
      <p:pic>
        <p:nvPicPr>
          <p:cNvPr id="20" name="Picture Placeholder 19"/>
          <p:cNvPicPr>
            <a:picLocks noGrp="1" noChangeAspect="1"/>
          </p:cNvPicPr>
          <p:nvPr>
            <p:ph type="pic" sz="quarter" idx="1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3" r="10843"/>
          <a:stretch>
            <a:fillRect/>
          </a:stretch>
        </p:blipFill>
        <p:spPr/>
      </p:pic>
      <p:pic>
        <p:nvPicPr>
          <p:cNvPr id="19" name="Picture Placeholder 18"/>
          <p:cNvPicPr>
            <a:picLocks noGrp="1" noChangeAspect="1"/>
          </p:cNvPicPr>
          <p:nvPr>
            <p:ph type="pic" sz="quarter" idx="17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 r="19999"/>
          <a:stretch>
            <a:fillRect/>
          </a:stretch>
        </p:blipFill>
        <p:spPr/>
      </p:pic>
      <p:sp>
        <p:nvSpPr>
          <p:cNvPr id="21" name="Freeform 20"/>
          <p:cNvSpPr/>
          <p:nvPr/>
        </p:nvSpPr>
        <p:spPr>
          <a:xfrm>
            <a:off x="0" y="6521116"/>
            <a:ext cx="12192000" cy="180678"/>
          </a:xfrm>
          <a:custGeom>
            <a:avLst/>
            <a:gdLst>
              <a:gd name="connsiteX0" fmla="*/ 0 w 9734738"/>
              <a:gd name="connsiteY0" fmla="*/ 0 h 228600"/>
              <a:gd name="connsiteX1" fmla="*/ 9734738 w 9734738"/>
              <a:gd name="connsiteY1" fmla="*/ 0 h 228600"/>
              <a:gd name="connsiteX2" fmla="*/ 9716066 w 9734738"/>
              <a:gd name="connsiteY2" fmla="*/ 12657 h 228600"/>
              <a:gd name="connsiteX3" fmla="*/ 9531828 w 9734738"/>
              <a:gd name="connsiteY3" fmla="*/ 164443 h 228600"/>
              <a:gd name="connsiteX4" fmla="*/ 9468562 w 9734738"/>
              <a:gd name="connsiteY4" fmla="*/ 228600 h 228600"/>
              <a:gd name="connsiteX5" fmla="*/ 0 w 9734738"/>
              <a:gd name="connsiteY5" fmla="*/ 228600 h 228600"/>
              <a:gd name="connsiteX6" fmla="*/ 0 w 9734738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4738" h="228600">
                <a:moveTo>
                  <a:pt x="0" y="0"/>
                </a:moveTo>
                <a:lnTo>
                  <a:pt x="9734738" y="0"/>
                </a:lnTo>
                <a:lnTo>
                  <a:pt x="9716066" y="12657"/>
                </a:lnTo>
                <a:cubicBezTo>
                  <a:pt x="9650844" y="61345"/>
                  <a:pt x="9589342" y="111996"/>
                  <a:pt x="9531828" y="164443"/>
                </a:cubicBezTo>
                <a:lnTo>
                  <a:pt x="9468562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67B7C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defTabSz="1828433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01024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881688" y="31750"/>
            <a:ext cx="428625" cy="26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1475" indent="-142875"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571500" indent="-114300"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800100" indent="-114300"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028700" indent="-114300"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257300" indent="-114300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485900" indent="-114300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714500" indent="-114300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943100" indent="-114300" defTabSz="914400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9F427F-7887-48A2-B9BC-13A80E57EECE}" type="slidenum">
              <a:rPr lang="en-GB" altLang="en-US" sz="140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 sz="1400">
              <a:solidFill>
                <a:schemeClr val="bg1"/>
              </a:solidFill>
            </a:endParaRPr>
          </a:p>
        </p:txBody>
      </p:sp>
      <p:sp>
        <p:nvSpPr>
          <p:cNvPr id="103427" name="Text Placeholder 10"/>
          <p:cNvSpPr txBox="1">
            <a:spLocks/>
          </p:cNvSpPr>
          <p:nvPr/>
        </p:nvSpPr>
        <p:spPr bwMode="auto">
          <a:xfrm>
            <a:off x="7747323" y="1672432"/>
            <a:ext cx="364748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1pPr>
            <a:lvl2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2pPr>
            <a:lvl3pPr marL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3pPr>
            <a:lvl4pPr marL="1371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4pPr>
            <a:lvl5pPr marL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5pPr>
            <a:lvl6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6pPr>
            <a:lvl7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7pPr>
            <a:lvl8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8pPr>
            <a:lvl9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9pPr>
          </a:lstStyle>
          <a:p>
            <a:pPr algn="just" defTabSz="1450904">
              <a:defRPr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75758" y="540325"/>
            <a:ext cx="2640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3600" b="1" spc="300" dirty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en-CA" sz="3600" b="1" spc="300" dirty="0">
              <a:solidFill>
                <a:srgbClr val="67B7C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Text Placeholder 10"/>
          <p:cNvSpPr txBox="1">
            <a:spLocks/>
          </p:cNvSpPr>
          <p:nvPr/>
        </p:nvSpPr>
        <p:spPr bwMode="auto">
          <a:xfrm>
            <a:off x="889794" y="1672432"/>
            <a:ext cx="3693781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1pPr>
            <a:lvl2pPr marL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2pPr>
            <a:lvl3pPr marL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3pPr>
            <a:lvl4pPr marL="1371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4pPr>
            <a:lvl5pPr marL="1828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5pPr>
            <a:lvl6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6pPr>
            <a:lvl7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7pPr>
            <a:lvl8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8pPr>
            <a:lvl9pPr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chemeClr val="tx1"/>
                </a:solidFill>
                <a:latin typeface="Lato Light" pitchFamily="34" charset="0"/>
                <a:cs typeface="Lato Light" pitchFamily="34" charset="0"/>
              </a:defRPr>
            </a:lvl9pPr>
          </a:lstStyle>
          <a:p>
            <a:pPr algn="just" defTabSz="1450904">
              <a:defRPr/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6521116"/>
            <a:ext cx="12192000" cy="180678"/>
          </a:xfrm>
          <a:custGeom>
            <a:avLst/>
            <a:gdLst>
              <a:gd name="connsiteX0" fmla="*/ 0 w 9734738"/>
              <a:gd name="connsiteY0" fmla="*/ 0 h 228600"/>
              <a:gd name="connsiteX1" fmla="*/ 9734738 w 9734738"/>
              <a:gd name="connsiteY1" fmla="*/ 0 h 228600"/>
              <a:gd name="connsiteX2" fmla="*/ 9716066 w 9734738"/>
              <a:gd name="connsiteY2" fmla="*/ 12657 h 228600"/>
              <a:gd name="connsiteX3" fmla="*/ 9531828 w 9734738"/>
              <a:gd name="connsiteY3" fmla="*/ 164443 h 228600"/>
              <a:gd name="connsiteX4" fmla="*/ 9468562 w 9734738"/>
              <a:gd name="connsiteY4" fmla="*/ 228600 h 228600"/>
              <a:gd name="connsiteX5" fmla="*/ 0 w 9734738"/>
              <a:gd name="connsiteY5" fmla="*/ 228600 h 228600"/>
              <a:gd name="connsiteX6" fmla="*/ 0 w 9734738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4738" h="228600">
                <a:moveTo>
                  <a:pt x="0" y="0"/>
                </a:moveTo>
                <a:lnTo>
                  <a:pt x="9734738" y="0"/>
                </a:lnTo>
                <a:lnTo>
                  <a:pt x="9716066" y="12657"/>
                </a:lnTo>
                <a:cubicBezTo>
                  <a:pt x="9650844" y="61345"/>
                  <a:pt x="9589342" y="111996"/>
                  <a:pt x="9531828" y="164443"/>
                </a:cubicBezTo>
                <a:lnTo>
                  <a:pt x="9468562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67B7C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defTabSz="1828433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-250" r="-1126" b="1440"/>
          <a:stretch/>
        </p:blipFill>
        <p:spPr/>
      </p:pic>
    </p:spTree>
    <p:extLst>
      <p:ext uri="{BB962C8B-B14F-4D97-AF65-F5344CB8AC3E}">
        <p14:creationId xmlns:p14="http://schemas.microsoft.com/office/powerpoint/2010/main" val="454405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0" y="6521116"/>
            <a:ext cx="12192000" cy="180678"/>
          </a:xfrm>
          <a:custGeom>
            <a:avLst/>
            <a:gdLst>
              <a:gd name="connsiteX0" fmla="*/ 0 w 9734738"/>
              <a:gd name="connsiteY0" fmla="*/ 0 h 228600"/>
              <a:gd name="connsiteX1" fmla="*/ 9734738 w 9734738"/>
              <a:gd name="connsiteY1" fmla="*/ 0 h 228600"/>
              <a:gd name="connsiteX2" fmla="*/ 9716066 w 9734738"/>
              <a:gd name="connsiteY2" fmla="*/ 12657 h 228600"/>
              <a:gd name="connsiteX3" fmla="*/ 9531828 w 9734738"/>
              <a:gd name="connsiteY3" fmla="*/ 164443 h 228600"/>
              <a:gd name="connsiteX4" fmla="*/ 9468562 w 9734738"/>
              <a:gd name="connsiteY4" fmla="*/ 228600 h 228600"/>
              <a:gd name="connsiteX5" fmla="*/ 0 w 9734738"/>
              <a:gd name="connsiteY5" fmla="*/ 228600 h 228600"/>
              <a:gd name="connsiteX6" fmla="*/ 0 w 9734738"/>
              <a:gd name="connsiteY6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34738" h="228600">
                <a:moveTo>
                  <a:pt x="0" y="0"/>
                </a:moveTo>
                <a:lnTo>
                  <a:pt x="9734738" y="0"/>
                </a:lnTo>
                <a:lnTo>
                  <a:pt x="9716066" y="12657"/>
                </a:lnTo>
                <a:cubicBezTo>
                  <a:pt x="9650844" y="61345"/>
                  <a:pt x="9589342" y="111996"/>
                  <a:pt x="9531828" y="164443"/>
                </a:cubicBezTo>
                <a:lnTo>
                  <a:pt x="9468562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rgbClr val="67B7C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 anchor="ctr"/>
          <a:lstStyle/>
          <a:p>
            <a:pPr defTabSz="1828433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4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098" name="TextBox 4"/>
          <p:cNvSpPr txBox="1">
            <a:spLocks noChangeArrowheads="1"/>
          </p:cNvSpPr>
          <p:nvPr/>
        </p:nvSpPr>
        <p:spPr bwMode="auto">
          <a:xfrm>
            <a:off x="402054" y="1097592"/>
            <a:ext cx="27799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CA" sz="3600" b="1" spc="300" dirty="0" smtClean="0">
                <a:solidFill>
                  <a:srgbClr val="67B7C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en-CA" sz="3600" b="1" spc="300" dirty="0">
              <a:solidFill>
                <a:srgbClr val="67B7C4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426118" y="1651590"/>
            <a:ext cx="4500229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endParaRPr lang="en-US" alt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5" r="21465"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5614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100</Words>
  <Application>Microsoft Office PowerPoint</Application>
  <PresentationFormat>Widescreen</PresentationFormat>
  <Paragraphs>55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Calibri</vt:lpstr>
      <vt:lpstr>Calibri Light</vt:lpstr>
      <vt:lpstr>Helvetica</vt:lpstr>
      <vt:lpstr>Lato Light</vt:lpstr>
      <vt:lpstr>Montserrat</vt:lpstr>
      <vt:lpstr>Open Sans</vt:lpstr>
      <vt:lpstr>Raleway Light</vt:lpstr>
      <vt:lpstr>Roboto Light</vt:lpstr>
      <vt:lpstr>Roboto Light</vt:lpstr>
      <vt:lpstr>Roboto Thin</vt:lpstr>
      <vt:lpstr>Segoe UI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Infograph</vt:lpstr>
      <vt:lpstr>PowerPoint Presentation</vt:lpstr>
      <vt:lpstr>PowerPoint Presentation</vt:lpstr>
      <vt:lpstr>PowerPoint Presentation</vt:lpstr>
      <vt:lpstr>Business Process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Superman</dc:creator>
  <cp:lastModifiedBy>Superman</cp:lastModifiedBy>
  <cp:revision>26</cp:revision>
  <dcterms:created xsi:type="dcterms:W3CDTF">2019-05-28T17:37:54Z</dcterms:created>
  <dcterms:modified xsi:type="dcterms:W3CDTF">2019-05-28T20:20:21Z</dcterms:modified>
</cp:coreProperties>
</file>