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1" d="100"/>
          <a:sy n="141" d="100"/>
        </p:scale>
        <p:origin x="13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F099B-32DA-4CD6-B32B-2E8833C17D04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1985-C2F7-49F6-B451-9C9CC4C497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64631"/>
            <a:ext cx="9144000" cy="1102519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7150"/>
            <a:ext cx="9144000" cy="83820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4705350"/>
            <a:ext cx="1066800" cy="273844"/>
          </a:xfrm>
        </p:spPr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247CBB-146B-4A14-94B2-40E98FFFC5A1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EFB3D5-D9F2-4E52-91A0-DF05BD4BBDBF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6EED07B-B767-4580-8C25-0572D0E42B0A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5105400" cy="857250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79D3C6-6A24-48FC-8B94-34605F3C52B7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00150"/>
            <a:ext cx="5181600" cy="3200400"/>
          </a:xfrm>
          <a:noFill/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  <a:defRPr sz="2000" baseline="0"/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638800" y="361950"/>
            <a:ext cx="3200400" cy="396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635794"/>
            <a:ext cx="7772400" cy="792956"/>
          </a:xfrm>
        </p:spPr>
        <p:txBody>
          <a:bodyPr anchor="t"/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8EFA4D-F1E0-4F63-96A9-F36C77615455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10800000" flipH="1" flipV="1">
            <a:off x="685800" y="1733550"/>
            <a:ext cx="7848600" cy="2209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81200" y="1581150"/>
            <a:ext cx="5257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2A7BEB-8D96-4D89-8250-B29F69DFB450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com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mehr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200150"/>
            <a:ext cx="4343400" cy="32766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29200" y="1200150"/>
            <a:ext cx="3810000" cy="3200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82328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025" y="1482328"/>
            <a:ext cx="4041775" cy="47982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32C43-7D36-4017-9185-BF3FAFCBC140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114550"/>
            <a:ext cx="4038600" cy="2209800"/>
          </a:xfrm>
        </p:spPr>
        <p:txBody>
          <a:bodyPr>
            <a:normAutofit/>
          </a:bodyPr>
          <a:lstStyle>
            <a:lvl1pPr algn="l">
              <a:buClr>
                <a:srgbClr val="7030A0"/>
              </a:buClr>
              <a:buNone/>
              <a:defRPr sz="1600">
                <a:solidFill>
                  <a:schemeClr val="bg1"/>
                </a:solidFill>
              </a:defRPr>
            </a:lvl1pPr>
            <a:lvl2pPr algn="l">
              <a:buClr>
                <a:schemeClr val="accent6">
                  <a:lumMod val="50000"/>
                </a:schemeClr>
              </a:buClr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105400" y="2114550"/>
            <a:ext cx="3886200" cy="2362200"/>
          </a:xfrm>
        </p:spPr>
        <p:txBody>
          <a:bodyPr>
            <a:normAutofit/>
          </a:bodyPr>
          <a:lstStyle>
            <a:lvl1pPr algn="r">
              <a:buClr>
                <a:srgbClr val="002060"/>
              </a:buClr>
              <a:defRPr sz="16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4400" y="1200150"/>
            <a:ext cx="7467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F33E93E-724B-4DAD-9F22-101F6F61E4A2}" type="datetime1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3400" y="1352550"/>
            <a:ext cx="8153400" cy="31242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dirty="0"/>
              <a:t>Click to add picture, table or graph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9D063-E053-4FB5-89E1-13317377D572}" type="datetime1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428750"/>
            <a:ext cx="2514600" cy="9144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9324" y="3132422"/>
            <a:ext cx="2514600" cy="9144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181600" y="3105150"/>
            <a:ext cx="2514600" cy="9144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181600" y="1428750"/>
            <a:ext cx="2667000" cy="9144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8927BE-2429-43C1-8AEF-D87C1A2B45CD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05979"/>
            <a:ext cx="49530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8C3B3B2-4BA1-4A54-BDE8-D1B0A6F4A838}" type="datetime1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361950"/>
            <a:ext cx="3048000" cy="4191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10000" y="1885950"/>
            <a:ext cx="4876801" cy="2362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0" y="1123950"/>
            <a:ext cx="48006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0"/>
            <a:ext cx="1295400" cy="2738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com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hmer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0999" y="4812506"/>
            <a:ext cx="1143001" cy="2738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65B4B37-888A-4B21-8893-ADAEB4603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com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mher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company in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Table of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First</a:t>
            </a:r>
          </a:p>
          <a:p>
            <a:r>
              <a:rPr lang="en-US" dirty="0"/>
              <a:t>Second </a:t>
            </a:r>
          </a:p>
          <a:p>
            <a:r>
              <a:rPr lang="en-US" dirty="0"/>
              <a:t>Third</a:t>
            </a:r>
          </a:p>
        </p:txBody>
      </p:sp>
      <p:pic>
        <p:nvPicPr>
          <p:cNvPr id="5" name="Picture Placeholder 4" descr="apartment-architecture-bright-day-1024248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23119" r="23119"/>
          <a:stretch>
            <a:fillRect/>
          </a:stretch>
        </p:blipFill>
        <p:spPr>
          <a:xfrm>
            <a:off x="5638800" y="361950"/>
            <a:ext cx="3200400" cy="3962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Commehr</a:t>
            </a:r>
            <a:r>
              <a:rPr lang="en-US" dirty="0"/>
              <a:t> is a talented team of IT system engineers and cloud consultants.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our company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we make companies daily business easier-with high performance networks and scaling information</a:t>
            </a:r>
          </a:p>
        </p:txBody>
      </p:sp>
      <p:pic>
        <p:nvPicPr>
          <p:cNvPr id="8" name="Picture Placeholder 7" descr="action-adult-asian-108955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0317" r="10317"/>
          <a:stretch>
            <a:fillRect/>
          </a:stretch>
        </p:blipFill>
        <p:spPr/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of a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Title of a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We are spread all over the world. We are having companies in almost all the developed countries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USA</a:t>
            </a:r>
          </a:p>
          <a:p>
            <a:r>
              <a:rPr lang="en-US" dirty="0"/>
              <a:t>Australia</a:t>
            </a:r>
          </a:p>
          <a:p>
            <a:r>
              <a:rPr lang="en-US" dirty="0"/>
              <a:t>England</a:t>
            </a:r>
          </a:p>
          <a:p>
            <a:r>
              <a:rPr lang="en-US" dirty="0"/>
              <a:t>Canada</a:t>
            </a:r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9" descr="infographic-design-template-business-concept-options-parts-steps-processes-progress-your-sample-text-6455781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52550"/>
            <a:ext cx="78486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technology partner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Microsoft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Google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Apple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Network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4B37-888A-4B21-8893-ADAEB46039E1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Placeholder 11" descr="adult-business-businessman-2182970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4167" b="4167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Address</a:t>
            </a:r>
          </a:p>
          <a:p>
            <a:r>
              <a:rPr lang="en-US" dirty="0"/>
              <a:t>Mail</a:t>
            </a:r>
          </a:p>
          <a:p>
            <a:r>
              <a:rPr lang="en-US" dirty="0"/>
              <a:t>Web site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Designation 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commehr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106</Words>
  <Application>Microsoft Office PowerPoint</Application>
  <PresentationFormat>On-screen Show (16:9)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commher</vt:lpstr>
      <vt:lpstr>Table of content</vt:lpstr>
      <vt:lpstr>Who we are</vt:lpstr>
      <vt:lpstr>The basics of our company</vt:lpstr>
      <vt:lpstr>Team </vt:lpstr>
      <vt:lpstr>Our progress</vt:lpstr>
      <vt:lpstr>Major technology partner</vt:lpstr>
      <vt:lpstr>Presenter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comber</dc:title>
  <dc:creator>Muhammad Abdullah</dc:creator>
  <cp:lastModifiedBy>Michal Zavacky</cp:lastModifiedBy>
  <cp:revision>10</cp:revision>
  <dcterms:created xsi:type="dcterms:W3CDTF">2019-05-26T11:43:00Z</dcterms:created>
  <dcterms:modified xsi:type="dcterms:W3CDTF">2019-05-27T12:59:00Z</dcterms:modified>
</cp:coreProperties>
</file>