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68" r:id="rId2"/>
    <p:sldId id="262" r:id="rId3"/>
    <p:sldId id="263" r:id="rId4"/>
    <p:sldId id="267" r:id="rId5"/>
    <p:sldId id="258" r:id="rId6"/>
    <p:sldId id="265" r:id="rId7"/>
    <p:sldId id="264" r:id="rId8"/>
    <p:sldId id="257" r:id="rId9"/>
    <p:sldId id="261" r:id="rId10"/>
    <p:sldId id="266" r:id="rId11"/>
    <p:sldId id="260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09DDE"/>
    <a:srgbClr val="172B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981" autoAdjust="0"/>
    <p:restoredTop sz="94660"/>
  </p:normalViewPr>
  <p:slideViewPr>
    <p:cSldViewPr snapToGrid="0" showGuides="1">
      <p:cViewPr>
        <p:scale>
          <a:sx n="70" d="100"/>
          <a:sy n="70" d="100"/>
        </p:scale>
        <p:origin x="606" y="90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943FAC1-09A1-43A2-983B-CE96DB97BCEF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5D222B-CE12-4370-A4D9-B2F8FE51994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38015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3D2FB-25A1-4240-898F-E79D573B6216}" type="slidenum">
              <a:rPr lang="id-ID" smtClean="0"/>
              <a:t>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2285241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3D2FB-25A1-4240-898F-E79D573B6216}" type="slidenum">
              <a:rPr lang="id-ID" smtClean="0"/>
              <a:t>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833799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3D2FB-25A1-4240-898F-E79D573B6216}" type="slidenum">
              <a:rPr lang="id-ID" smtClean="0"/>
              <a:t>6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41467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9EDC514-9E28-441F-BF04-3DE8912E9F4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36664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E73D2FB-25A1-4240-898F-E79D573B6216}" type="slidenum">
              <a:rPr lang="id-ID" smtClean="0"/>
              <a:t>10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113702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F8A5A-73E3-4E78-85B6-3CE161B6ADF1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F0249-B3A4-4191-8418-DC3C05A1A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92993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F8A5A-73E3-4E78-85B6-3CE161B6ADF1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F0249-B3A4-4191-8418-DC3C05A1A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189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F8A5A-73E3-4E78-85B6-3CE161B6ADF1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F0249-B3A4-4191-8418-DC3C05A1A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78752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sic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2123024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:\Fullppt\005-PNG이미지\노트북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9388" y="1751814"/>
            <a:ext cx="8584243" cy="43660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309198" y="2308372"/>
            <a:ext cx="4114129" cy="304249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8413611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12192000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2" name="Oval 1"/>
          <p:cNvSpPr/>
          <p:nvPr userDrawn="1"/>
        </p:nvSpPr>
        <p:spPr>
          <a:xfrm>
            <a:off x="3599722" y="932722"/>
            <a:ext cx="4992555" cy="4992555"/>
          </a:xfrm>
          <a:prstGeom prst="ellipse">
            <a:avLst/>
          </a:prstGeom>
          <a:solidFill>
            <a:schemeClr val="bg1"/>
          </a:solidFill>
          <a:ln w="857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599721" y="3044957"/>
            <a:ext cx="4992555" cy="76808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9609744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35360" y="281003"/>
            <a:ext cx="4079776" cy="412845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4493079" y="281003"/>
            <a:ext cx="1874127" cy="201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4493079" y="2393461"/>
            <a:ext cx="1874127" cy="201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5" hasCustomPrompt="1"/>
          </p:nvPr>
        </p:nvSpPr>
        <p:spPr>
          <a:xfrm>
            <a:off x="335361" y="4505472"/>
            <a:ext cx="1874127" cy="201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6" hasCustomPrompt="1"/>
          </p:nvPr>
        </p:nvSpPr>
        <p:spPr>
          <a:xfrm>
            <a:off x="2334757" y="4505472"/>
            <a:ext cx="4032448" cy="201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20851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Basic Layou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 userDrawn="1"/>
        </p:nvSpPr>
        <p:spPr>
          <a:xfrm>
            <a:off x="0" y="1"/>
            <a:ext cx="12192000" cy="6857999"/>
          </a:xfrm>
          <a:prstGeom prst="rect">
            <a:avLst/>
          </a:prstGeom>
          <a:solidFill>
            <a:schemeClr val="tx1">
              <a:alpha val="6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Rectangle 1"/>
          <p:cNvSpPr/>
          <p:nvPr userDrawn="1"/>
        </p:nvSpPr>
        <p:spPr>
          <a:xfrm>
            <a:off x="6960096" y="1"/>
            <a:ext cx="5231904" cy="6867097"/>
          </a:xfrm>
          <a:custGeom>
            <a:avLst/>
            <a:gdLst>
              <a:gd name="connsiteX0" fmla="*/ 0 w 4572000"/>
              <a:gd name="connsiteY0" fmla="*/ 0 h 5143500"/>
              <a:gd name="connsiteX1" fmla="*/ 4572000 w 4572000"/>
              <a:gd name="connsiteY1" fmla="*/ 0 h 5143500"/>
              <a:gd name="connsiteX2" fmla="*/ 4572000 w 4572000"/>
              <a:gd name="connsiteY2" fmla="*/ 5143500 h 5143500"/>
              <a:gd name="connsiteX3" fmla="*/ 0 w 4572000"/>
              <a:gd name="connsiteY3" fmla="*/ 5143500 h 5143500"/>
              <a:gd name="connsiteX4" fmla="*/ 0 w 4572000"/>
              <a:gd name="connsiteY4" fmla="*/ 0 h 5143500"/>
              <a:gd name="connsiteX0" fmla="*/ 2217761 w 4572000"/>
              <a:gd name="connsiteY0" fmla="*/ 0 h 5143500"/>
              <a:gd name="connsiteX1" fmla="*/ 4572000 w 4572000"/>
              <a:gd name="connsiteY1" fmla="*/ 0 h 5143500"/>
              <a:gd name="connsiteX2" fmla="*/ 4572000 w 4572000"/>
              <a:gd name="connsiteY2" fmla="*/ 5143500 h 5143500"/>
              <a:gd name="connsiteX3" fmla="*/ 0 w 4572000"/>
              <a:gd name="connsiteY3" fmla="*/ 5143500 h 5143500"/>
              <a:gd name="connsiteX4" fmla="*/ 2217761 w 4572000"/>
              <a:gd name="connsiteY4" fmla="*/ 0 h 5143500"/>
              <a:gd name="connsiteX0" fmla="*/ 2354239 w 4572000"/>
              <a:gd name="connsiteY0" fmla="*/ 0 h 5157147"/>
              <a:gd name="connsiteX1" fmla="*/ 4572000 w 4572000"/>
              <a:gd name="connsiteY1" fmla="*/ 13647 h 5157147"/>
              <a:gd name="connsiteX2" fmla="*/ 4572000 w 4572000"/>
              <a:gd name="connsiteY2" fmla="*/ 5157147 h 5157147"/>
              <a:gd name="connsiteX3" fmla="*/ 0 w 4572000"/>
              <a:gd name="connsiteY3" fmla="*/ 5157147 h 5157147"/>
              <a:gd name="connsiteX4" fmla="*/ 2354239 w 4572000"/>
              <a:gd name="connsiteY4" fmla="*/ 0 h 5157147"/>
              <a:gd name="connsiteX0" fmla="*/ 2347415 w 4572000"/>
              <a:gd name="connsiteY0" fmla="*/ 0 h 5150323"/>
              <a:gd name="connsiteX1" fmla="*/ 4572000 w 4572000"/>
              <a:gd name="connsiteY1" fmla="*/ 6823 h 5150323"/>
              <a:gd name="connsiteX2" fmla="*/ 4572000 w 4572000"/>
              <a:gd name="connsiteY2" fmla="*/ 5150323 h 5150323"/>
              <a:gd name="connsiteX3" fmla="*/ 0 w 4572000"/>
              <a:gd name="connsiteY3" fmla="*/ 5150323 h 5150323"/>
              <a:gd name="connsiteX4" fmla="*/ 2347415 w 4572000"/>
              <a:gd name="connsiteY4" fmla="*/ 0 h 51503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572000" h="5150323">
                <a:moveTo>
                  <a:pt x="2347415" y="0"/>
                </a:moveTo>
                <a:lnTo>
                  <a:pt x="4572000" y="6823"/>
                </a:lnTo>
                <a:lnTo>
                  <a:pt x="4572000" y="5150323"/>
                </a:lnTo>
                <a:lnTo>
                  <a:pt x="0" y="5150323"/>
                </a:lnTo>
                <a:lnTo>
                  <a:pt x="2347415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7728181" y="4869160"/>
            <a:ext cx="4463819" cy="768085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4267" b="0" baseline="0">
                <a:solidFill>
                  <a:schemeClr val="accent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7728181" y="5863579"/>
            <a:ext cx="4463819" cy="384043"/>
          </a:xfrm>
          <a:prstGeom prst="rect">
            <a:avLst/>
          </a:prstGeom>
        </p:spPr>
        <p:txBody>
          <a:bodyPr anchor="ctr"/>
          <a:lstStyle>
            <a:lvl1pPr marL="0" indent="0" algn="l">
              <a:buNone/>
              <a:defRPr sz="1867" b="0" baseline="0">
                <a:solidFill>
                  <a:schemeClr val="accent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</p:spTree>
    <p:extLst>
      <p:ext uri="{BB962C8B-B14F-4D97-AF65-F5344CB8AC3E}">
        <p14:creationId xmlns:p14="http://schemas.microsoft.com/office/powerpoint/2010/main" val="31262329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Images and Content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 userDrawn="1"/>
        </p:nvSpPr>
        <p:spPr>
          <a:xfrm>
            <a:off x="0" y="0"/>
            <a:ext cx="12192000" cy="3429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242176"/>
            <a:ext cx="12192000" cy="768085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800" b="0" baseline="0">
                <a:solidFill>
                  <a:schemeClr val="bg1"/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IMAGES &amp; CONTENTS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0" y="1010261"/>
            <a:ext cx="12192000" cy="384043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1867" b="0" baseline="0">
                <a:solidFill>
                  <a:schemeClr val="bg1"/>
                </a:solidFill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Insert the title of your subtitle Here</a:t>
            </a:r>
          </a:p>
        </p:txBody>
      </p:sp>
      <p:pic>
        <p:nvPicPr>
          <p:cNvPr id="5" name="Picture 2" descr="D:\Fullppt\PNG이미지\핸드폰2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0397" y="1438674"/>
            <a:ext cx="4497771" cy="544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8688289" y="1622871"/>
            <a:ext cx="2593953" cy="400686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7698263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Basic Layou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865662" y="1700809"/>
            <a:ext cx="2198492" cy="2198492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3627721" y="1700809"/>
            <a:ext cx="2198492" cy="2198492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6389779" y="1700809"/>
            <a:ext cx="2198492" cy="2198492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3"/>
            </a:solidFill>
          </a:ln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8" name="Picture Placeholder 2"/>
          <p:cNvSpPr>
            <a:spLocks noGrp="1"/>
          </p:cNvSpPr>
          <p:nvPr>
            <p:ph type="pic" idx="14" hasCustomPrompt="1"/>
          </p:nvPr>
        </p:nvSpPr>
        <p:spPr>
          <a:xfrm>
            <a:off x="9151839" y="1700809"/>
            <a:ext cx="2198492" cy="2198492"/>
          </a:xfrm>
          <a:prstGeom prst="ellipse">
            <a:avLst/>
          </a:prstGeom>
          <a:solidFill>
            <a:schemeClr val="bg1">
              <a:lumMod val="95000"/>
            </a:schemeClr>
          </a:solidFill>
          <a:ln w="38100">
            <a:solidFill>
              <a:schemeClr val="accent4"/>
            </a:solidFill>
          </a:ln>
        </p:spPr>
        <p:txBody>
          <a:bodyPr anchor="ctr"/>
          <a:lstStyle>
            <a:lvl1pPr marL="0" indent="0" algn="ctr">
              <a:buNone/>
              <a:defRPr sz="16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6241293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8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957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F8A5A-73E3-4E78-85B6-3CE161B6ADF1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F0249-B3A4-4191-8418-DC3C05A1A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33478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12"/>
          <p:cNvSpPr>
            <a:spLocks noGrp="1"/>
          </p:cNvSpPr>
          <p:nvPr>
            <p:ph type="pic" sz="quarter" idx="10"/>
          </p:nvPr>
        </p:nvSpPr>
        <p:spPr>
          <a:xfrm>
            <a:off x="505814" y="667657"/>
            <a:ext cx="1811940" cy="5486400"/>
          </a:xfrm>
          <a:custGeom>
            <a:avLst/>
            <a:gdLst>
              <a:gd name="connsiteX0" fmla="*/ 0 w 1811940"/>
              <a:gd name="connsiteY0" fmla="*/ 0 h 5486400"/>
              <a:gd name="connsiteX1" fmla="*/ 1811940 w 1811940"/>
              <a:gd name="connsiteY1" fmla="*/ 0 h 5486400"/>
              <a:gd name="connsiteX2" fmla="*/ 1811940 w 1811940"/>
              <a:gd name="connsiteY2" fmla="*/ 5486400 h 5486400"/>
              <a:gd name="connsiteX3" fmla="*/ 0 w 1811940"/>
              <a:gd name="connsiteY3" fmla="*/ 548640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1940" h="5486400">
                <a:moveTo>
                  <a:pt x="0" y="0"/>
                </a:moveTo>
                <a:lnTo>
                  <a:pt x="1811940" y="0"/>
                </a:lnTo>
                <a:lnTo>
                  <a:pt x="1811940" y="5486400"/>
                </a:lnTo>
                <a:lnTo>
                  <a:pt x="0" y="54864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 dirty="0"/>
          </a:p>
        </p:txBody>
      </p:sp>
      <p:sp>
        <p:nvSpPr>
          <p:cNvPr id="4" name="Picture Placeholder 13"/>
          <p:cNvSpPr>
            <a:spLocks noGrp="1"/>
          </p:cNvSpPr>
          <p:nvPr>
            <p:ph type="pic" sz="quarter" idx="11"/>
          </p:nvPr>
        </p:nvSpPr>
        <p:spPr>
          <a:xfrm>
            <a:off x="2429490" y="667657"/>
            <a:ext cx="1811940" cy="5486400"/>
          </a:xfrm>
          <a:custGeom>
            <a:avLst/>
            <a:gdLst>
              <a:gd name="connsiteX0" fmla="*/ 0 w 1811940"/>
              <a:gd name="connsiteY0" fmla="*/ 0 h 5486400"/>
              <a:gd name="connsiteX1" fmla="*/ 1811940 w 1811940"/>
              <a:gd name="connsiteY1" fmla="*/ 0 h 5486400"/>
              <a:gd name="connsiteX2" fmla="*/ 1811940 w 1811940"/>
              <a:gd name="connsiteY2" fmla="*/ 5486400 h 5486400"/>
              <a:gd name="connsiteX3" fmla="*/ 0 w 1811940"/>
              <a:gd name="connsiteY3" fmla="*/ 548640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1940" h="5486400">
                <a:moveTo>
                  <a:pt x="0" y="0"/>
                </a:moveTo>
                <a:lnTo>
                  <a:pt x="1811940" y="0"/>
                </a:lnTo>
                <a:lnTo>
                  <a:pt x="1811940" y="5486400"/>
                </a:lnTo>
                <a:lnTo>
                  <a:pt x="0" y="54864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5" name="Picture Placeholder 14"/>
          <p:cNvSpPr>
            <a:spLocks noGrp="1"/>
          </p:cNvSpPr>
          <p:nvPr>
            <p:ph type="pic" sz="quarter" idx="12"/>
          </p:nvPr>
        </p:nvSpPr>
        <p:spPr>
          <a:xfrm>
            <a:off x="4353165" y="667657"/>
            <a:ext cx="1811940" cy="5486400"/>
          </a:xfrm>
          <a:custGeom>
            <a:avLst/>
            <a:gdLst>
              <a:gd name="connsiteX0" fmla="*/ 0 w 1811940"/>
              <a:gd name="connsiteY0" fmla="*/ 0 h 5486400"/>
              <a:gd name="connsiteX1" fmla="*/ 1811940 w 1811940"/>
              <a:gd name="connsiteY1" fmla="*/ 0 h 5486400"/>
              <a:gd name="connsiteX2" fmla="*/ 1811940 w 1811940"/>
              <a:gd name="connsiteY2" fmla="*/ 5486400 h 5486400"/>
              <a:gd name="connsiteX3" fmla="*/ 0 w 1811940"/>
              <a:gd name="connsiteY3" fmla="*/ 5486400 h 5486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11940" h="5486400">
                <a:moveTo>
                  <a:pt x="0" y="0"/>
                </a:moveTo>
                <a:lnTo>
                  <a:pt x="1811940" y="0"/>
                </a:lnTo>
                <a:lnTo>
                  <a:pt x="1811940" y="5486400"/>
                </a:lnTo>
                <a:lnTo>
                  <a:pt x="0" y="54864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88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decel="100000" fill="hold" grpId="0" nodeType="withEffect" nodePh="1">
                                  <p:stCondLst>
                                    <p:cond delay="20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decel="100000" fill="hold" grpId="0" nodeType="withEffect" nodePh="1">
                                  <p:stCondLst>
                                    <p:cond delay="40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F8A5A-73E3-4E78-85B6-3CE161B6ADF1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F0249-B3A4-4191-8418-DC3C05A1A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7845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F8A5A-73E3-4E78-85B6-3CE161B6ADF1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F0249-B3A4-4191-8418-DC3C05A1A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890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F8A5A-73E3-4E78-85B6-3CE161B6ADF1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F0249-B3A4-4191-8418-DC3C05A1A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1394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F8A5A-73E3-4E78-85B6-3CE161B6ADF1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F0249-B3A4-4191-8418-DC3C05A1A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5021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F8A5A-73E3-4E78-85B6-3CE161B6ADF1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F0249-B3A4-4191-8418-DC3C05A1A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83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F8A5A-73E3-4E78-85B6-3CE161B6ADF1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F0249-B3A4-4191-8418-DC3C05A1A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372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8F8A5A-73E3-4E78-85B6-3CE161B6ADF1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5F0249-B3A4-4191-8418-DC3C05A1A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59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8F8A5A-73E3-4E78-85B6-3CE161B6ADF1}" type="datetimeFigureOut">
              <a:rPr lang="en-US" smtClean="0"/>
              <a:t>5/31/2019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5F0249-B3A4-4191-8418-DC3C05A1A2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9027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3" r:id="rId14"/>
    <p:sldLayoutId id="2147483664" r:id="rId15"/>
    <p:sldLayoutId id="2147483665" r:id="rId16"/>
    <p:sldLayoutId id="2147483666" r:id="rId17"/>
    <p:sldLayoutId id="2147483667" r:id="rId18"/>
    <p:sldLayoutId id="2147483668" r:id="rId19"/>
    <p:sldLayoutId id="2147483669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0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50000"/>
                  <a:alpha val="50000"/>
                </a:schemeClr>
              </a:gs>
              <a:gs pos="92000">
                <a:schemeClr val="tx1">
                  <a:alpha val="25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21" b="30521"/>
          <a:stretch>
            <a:fillRect/>
          </a:stretch>
        </p:blipFill>
        <p:spPr/>
      </p:pic>
      <p:sp>
        <p:nvSpPr>
          <p:cNvPr id="6" name="Rectangle 5"/>
          <p:cNvSpPr/>
          <p:nvPr/>
        </p:nvSpPr>
        <p:spPr>
          <a:xfrm rot="18900000">
            <a:off x="6214414" y="2457994"/>
            <a:ext cx="5381292" cy="5381292"/>
          </a:xfrm>
          <a:prstGeom prst="rect">
            <a:avLst/>
          </a:prstGeom>
          <a:solidFill>
            <a:schemeClr val="tx1"/>
          </a:solidFill>
          <a:ln w="165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564789" y="4476891"/>
            <a:ext cx="32032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LOGO HERE</a:t>
            </a:r>
            <a:endParaRPr lang="en-US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Half Frame 11"/>
          <p:cNvSpPr/>
          <p:nvPr/>
        </p:nvSpPr>
        <p:spPr>
          <a:xfrm rot="10800000">
            <a:off x="7123598" y="3164113"/>
            <a:ext cx="340332" cy="340332"/>
          </a:xfrm>
          <a:prstGeom prst="halfFrame">
            <a:avLst>
              <a:gd name="adj1" fmla="val 16061"/>
              <a:gd name="adj2" fmla="val 1606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892119" y="5017835"/>
            <a:ext cx="569111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is simply dummy text of the printing and typesetting </a:t>
            </a:r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industry </a:t>
            </a:r>
            <a:endParaRPr lang="fr-CA" sz="1100" spc="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9330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9" grpId="0"/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Placeholder 9"/>
          <p:cNvPicPr>
            <a:picLocks noGrp="1" noChangeAspect="1"/>
          </p:cNvPicPr>
          <p:nvPr>
            <p:ph type="pic" sz="quarter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09" r="37609"/>
          <a:stretch>
            <a:fillRect/>
          </a:stretch>
        </p:blipFill>
        <p:spPr/>
      </p:pic>
      <p:sp>
        <p:nvSpPr>
          <p:cNvPr id="15" name="Rectangle 14"/>
          <p:cNvSpPr/>
          <p:nvPr/>
        </p:nvSpPr>
        <p:spPr>
          <a:xfrm>
            <a:off x="5777592" y="971550"/>
            <a:ext cx="5936343" cy="4476750"/>
          </a:xfrm>
          <a:prstGeom prst="rect">
            <a:avLst/>
          </a:prstGeom>
          <a:noFill/>
          <a:ln w="635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sz="quarter" idx="1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985" r="38985"/>
          <a:stretch>
            <a:fillRect/>
          </a:stretch>
        </p:blipFill>
        <p:spPr/>
      </p:pic>
      <p:sp>
        <p:nvSpPr>
          <p:cNvPr id="12" name="Text Placeholder 1"/>
          <p:cNvSpPr txBox="1">
            <a:spLocks/>
          </p:cNvSpPr>
          <p:nvPr/>
        </p:nvSpPr>
        <p:spPr>
          <a:xfrm>
            <a:off x="6165105" y="1590378"/>
            <a:ext cx="3057361" cy="125205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it-IT" sz="3600" spc="400" dirty="0">
                <a:latin typeface="Arial Black" panose="020B0A04020102020204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HEADING</a:t>
            </a:r>
            <a:endParaRPr lang="fr-CA" sz="3600" spc="400" dirty="0">
              <a:latin typeface="Arial Black" panose="020B0A04020102020204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6372036" y="2487588"/>
            <a:ext cx="499296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popularised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in the 1960s with the release of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Letraset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sheets containing Lorem Ipsum passages, and more recently with desktop publishing software like Aldus PageMaker including versions of Lorem Ipsum</a:t>
            </a:r>
            <a:r>
              <a:rPr lang="fr-CA" sz="1200" spc="100" dirty="0">
                <a:latin typeface="Raleway" panose="020B0503030101060003" pitchFamily="34" charset="0"/>
              </a:rPr>
              <a:t>.</a:t>
            </a:r>
          </a:p>
        </p:txBody>
      </p:sp>
      <p:pic>
        <p:nvPicPr>
          <p:cNvPr id="18" name="Picture Placeholder 17"/>
          <p:cNvPicPr>
            <a:picLocks noGrp="1" noChangeAspect="1"/>
          </p:cNvPicPr>
          <p:nvPr>
            <p:ph type="pic" sz="quarter" idx="10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7" r="29357"/>
          <a:stretch>
            <a:fillRect/>
          </a:stretch>
        </p:blipFill>
        <p:spPr/>
      </p:pic>
      <p:sp>
        <p:nvSpPr>
          <p:cNvPr id="25" name="Right Triangle 24"/>
          <p:cNvSpPr/>
          <p:nvPr/>
        </p:nvSpPr>
        <p:spPr>
          <a:xfrm rot="10800000">
            <a:off x="11517337" y="101750"/>
            <a:ext cx="580187" cy="580187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ight Triangle 25"/>
          <p:cNvSpPr/>
          <p:nvPr/>
        </p:nvSpPr>
        <p:spPr>
          <a:xfrm>
            <a:off x="122829" y="6154984"/>
            <a:ext cx="580187" cy="580187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4522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599722" y="3044958"/>
            <a:ext cx="4992555" cy="768084"/>
          </a:xfrm>
        </p:spPr>
        <p:txBody>
          <a:bodyPr>
            <a:normAutofit/>
          </a:bodyPr>
          <a:lstStyle/>
          <a:p>
            <a:r>
              <a:rPr lang="en-US" altLang="ko-KR" sz="3600" dirty="0">
                <a:latin typeface="Arial Black" panose="020B0A04020102020204" pitchFamily="34" charset="0"/>
              </a:rPr>
              <a:t>Thank you</a:t>
            </a:r>
            <a:endParaRPr lang="ko-KR" altLang="en-US" sz="3600" dirty="0">
              <a:latin typeface="Arial Black" panose="020B0A04020102020204" pitchFamily="34" charset="0"/>
            </a:endParaRPr>
          </a:p>
        </p:txBody>
      </p:sp>
      <p:sp>
        <p:nvSpPr>
          <p:cNvPr id="5" name="Right Triangle 4"/>
          <p:cNvSpPr/>
          <p:nvPr/>
        </p:nvSpPr>
        <p:spPr>
          <a:xfrm rot="10800000">
            <a:off x="11517337" y="101750"/>
            <a:ext cx="580187" cy="580187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ight Triangle 5"/>
          <p:cNvSpPr/>
          <p:nvPr/>
        </p:nvSpPr>
        <p:spPr>
          <a:xfrm>
            <a:off x="122829" y="6154984"/>
            <a:ext cx="580187" cy="580187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ight Triangle 6"/>
          <p:cNvSpPr/>
          <p:nvPr/>
        </p:nvSpPr>
        <p:spPr>
          <a:xfrm rot="5400000">
            <a:off x="122830" y="101751"/>
            <a:ext cx="580187" cy="580187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ight Triangle 7"/>
          <p:cNvSpPr/>
          <p:nvPr/>
        </p:nvSpPr>
        <p:spPr>
          <a:xfrm rot="16200000">
            <a:off x="11517336" y="6154984"/>
            <a:ext cx="580187" cy="580187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7711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1000" b="-6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>
            <a:spLocks/>
          </p:cNvSpPr>
          <p:nvPr/>
        </p:nvSpPr>
        <p:spPr>
          <a:xfrm>
            <a:off x="8212153" y="5035149"/>
            <a:ext cx="2967055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it-IT" sz="3600" spc="400" dirty="0">
                <a:latin typeface="Segoe UI Black" panose="020B0A02040204020203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ABOUT US</a:t>
            </a:r>
            <a:endParaRPr lang="fr-CA" sz="3600" spc="400" dirty="0">
              <a:latin typeface="Segoe UI Black" panose="020B0A02040204020203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18" name="TextBox 17"/>
          <p:cNvSpPr txBox="1">
            <a:spLocks/>
          </p:cNvSpPr>
          <p:nvPr/>
        </p:nvSpPr>
        <p:spPr>
          <a:xfrm>
            <a:off x="7889263" y="5558651"/>
            <a:ext cx="3612834" cy="46166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 is simply dummy text of the printing and typesetting industry</a:t>
            </a:r>
            <a:endParaRPr lang="fr-CA" sz="1200" spc="4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307636" y="1751762"/>
            <a:ext cx="54554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popularised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 the 1960s with the release of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Letraset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sheets containing Lorem Ipsum passages, and more recently with desktop publishing software like Aldus PageMaker including versions of Lorem Ipsum</a:t>
            </a:r>
            <a:r>
              <a:rPr lang="fr-CA" sz="1200" spc="100" dirty="0">
                <a:solidFill>
                  <a:schemeClr val="bg1"/>
                </a:solidFill>
                <a:latin typeface="Raleway" panose="020B0503030101060003" pitchFamily="34" charset="0"/>
              </a:rPr>
              <a:t>.</a:t>
            </a:r>
          </a:p>
        </p:txBody>
      </p:sp>
      <p:sp>
        <p:nvSpPr>
          <p:cNvPr id="21" name="Rectangle 20"/>
          <p:cNvSpPr/>
          <p:nvPr/>
        </p:nvSpPr>
        <p:spPr>
          <a:xfrm>
            <a:off x="307636" y="3465489"/>
            <a:ext cx="54554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popularised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in the 1960s with the release of </a:t>
            </a:r>
            <a:r>
              <a:rPr lang="en-US" sz="1200" dirty="0" err="1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Letraset</a:t>
            </a:r>
            <a:r>
              <a:rPr lang="en-US" sz="1200" dirty="0">
                <a:solidFill>
                  <a:schemeClr val="bg1"/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sheets containing Lorem Ipsum passages, and more recently with desktop publishing software like Aldus PageMaker including versions of Lorem Ipsum</a:t>
            </a:r>
            <a:r>
              <a:rPr lang="fr-CA" sz="1200" spc="100" dirty="0">
                <a:solidFill>
                  <a:schemeClr val="bg1"/>
                </a:solidFill>
                <a:latin typeface="Raleway" panose="020B0503030101060003" pitchFamily="34" charset="0"/>
              </a:rPr>
              <a:t>.</a:t>
            </a:r>
          </a:p>
        </p:txBody>
      </p:sp>
      <p:sp>
        <p:nvSpPr>
          <p:cNvPr id="22" name="Right Triangle 21"/>
          <p:cNvSpPr/>
          <p:nvPr/>
        </p:nvSpPr>
        <p:spPr>
          <a:xfrm rot="10800000">
            <a:off x="11517337" y="101750"/>
            <a:ext cx="580187" cy="580187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ight Triangle 22"/>
          <p:cNvSpPr/>
          <p:nvPr/>
        </p:nvSpPr>
        <p:spPr>
          <a:xfrm rot="16200000">
            <a:off x="11517336" y="6154984"/>
            <a:ext cx="580187" cy="580187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300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4369903" y="457176"/>
            <a:ext cx="3126028" cy="768085"/>
          </a:xfrm>
        </p:spPr>
        <p:txBody>
          <a:bodyPr>
            <a:normAutofit/>
          </a:bodyPr>
          <a:lstStyle/>
          <a:p>
            <a:pPr algn="r"/>
            <a:r>
              <a:rPr lang="it-IT" sz="3600" spc="400" dirty="0">
                <a:latin typeface="Arial Black" panose="020B0A04020102020204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HEADING</a:t>
            </a:r>
            <a:endParaRPr lang="fr-CA" sz="3600" spc="400" dirty="0">
              <a:latin typeface="Arial Black" panose="020B0A04020102020204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5" name="Diamond 4"/>
          <p:cNvSpPr/>
          <p:nvPr/>
        </p:nvSpPr>
        <p:spPr>
          <a:xfrm>
            <a:off x="1132384" y="2819400"/>
            <a:ext cx="1219200" cy="1219200"/>
          </a:xfrm>
          <a:prstGeom prst="diamond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6" name="Diamond 5"/>
          <p:cNvSpPr/>
          <p:nvPr/>
        </p:nvSpPr>
        <p:spPr>
          <a:xfrm>
            <a:off x="3532651" y="2825805"/>
            <a:ext cx="1219200" cy="1219200"/>
          </a:xfrm>
          <a:prstGeom prst="diamond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7" name="Diamond 6"/>
          <p:cNvSpPr/>
          <p:nvPr/>
        </p:nvSpPr>
        <p:spPr>
          <a:xfrm>
            <a:off x="5932917" y="2832211"/>
            <a:ext cx="1219200" cy="1219200"/>
          </a:xfrm>
          <a:prstGeom prst="diamond">
            <a:avLst/>
          </a:prstGeom>
          <a:solidFill>
            <a:schemeClr val="tx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0" name="Block Arc 14"/>
          <p:cNvSpPr/>
          <p:nvPr/>
        </p:nvSpPr>
        <p:spPr>
          <a:xfrm rot="16200000">
            <a:off x="6284192" y="3176911"/>
            <a:ext cx="516648" cy="516988"/>
          </a:xfrm>
          <a:custGeom>
            <a:avLst/>
            <a:gdLst/>
            <a:ahLst/>
            <a:cxnLst/>
            <a:rect l="l" t="t" r="r" b="b"/>
            <a:pathLst>
              <a:path w="3185463" h="3187558">
                <a:moveTo>
                  <a:pt x="764000" y="2343999"/>
                </a:moveTo>
                <a:cubicBezTo>
                  <a:pt x="566798" y="2256389"/>
                  <a:pt x="385374" y="2134753"/>
                  <a:pt x="230072" y="1981662"/>
                </a:cubicBezTo>
                <a:cubicBezTo>
                  <a:pt x="297001" y="2223876"/>
                  <a:pt x="428049" y="2439341"/>
                  <a:pt x="603989" y="2608945"/>
                </a:cubicBezTo>
                <a:cubicBezTo>
                  <a:pt x="667739" y="2525681"/>
                  <a:pt x="720588" y="2436567"/>
                  <a:pt x="764000" y="2343999"/>
                </a:cubicBezTo>
                <a:close/>
                <a:moveTo>
                  <a:pt x="783530" y="862903"/>
                </a:moveTo>
                <a:cubicBezTo>
                  <a:pt x="737619" y="760936"/>
                  <a:pt x="681240" y="662513"/>
                  <a:pt x="611676" y="571152"/>
                </a:cubicBezTo>
                <a:cubicBezTo>
                  <a:pt x="419218" y="754019"/>
                  <a:pt x="279227" y="991173"/>
                  <a:pt x="215545" y="1258034"/>
                </a:cubicBezTo>
                <a:cubicBezTo>
                  <a:pt x="378729" y="1090139"/>
                  <a:pt x="571934" y="956907"/>
                  <a:pt x="783530" y="862903"/>
                </a:cubicBezTo>
                <a:close/>
                <a:moveTo>
                  <a:pt x="935657" y="1673146"/>
                </a:moveTo>
                <a:lnTo>
                  <a:pt x="227023" y="1673146"/>
                </a:lnTo>
                <a:cubicBezTo>
                  <a:pt x="393068" y="1882941"/>
                  <a:pt x="605618" y="2045968"/>
                  <a:pt x="844267" y="2153109"/>
                </a:cubicBezTo>
                <a:cubicBezTo>
                  <a:pt x="897907" y="1997390"/>
                  <a:pt x="928862" y="1835739"/>
                  <a:pt x="935657" y="1673146"/>
                </a:cubicBezTo>
                <a:close/>
                <a:moveTo>
                  <a:pt x="935928" y="1493146"/>
                </a:moveTo>
                <a:cubicBezTo>
                  <a:pt x="928922" y="1345638"/>
                  <a:pt x="902278" y="1198995"/>
                  <a:pt x="856775" y="1056956"/>
                </a:cubicBezTo>
                <a:cubicBezTo>
                  <a:pt x="636768" y="1156959"/>
                  <a:pt x="439487" y="1304654"/>
                  <a:pt x="281464" y="1493146"/>
                </a:cubicBezTo>
                <a:close/>
                <a:moveTo>
                  <a:pt x="1469785" y="2515107"/>
                </a:moveTo>
                <a:cubicBezTo>
                  <a:pt x="1283000" y="2508124"/>
                  <a:pt x="1100523" y="2472287"/>
                  <a:pt x="927628" y="2411229"/>
                </a:cubicBezTo>
                <a:cubicBezTo>
                  <a:pt x="876831" y="2520843"/>
                  <a:pt x="814172" y="2626182"/>
                  <a:pt x="738220" y="2724387"/>
                </a:cubicBezTo>
                <a:cubicBezTo>
                  <a:pt x="944637" y="2881665"/>
                  <a:pt x="1196120" y="2982471"/>
                  <a:pt x="1469785" y="3005418"/>
                </a:cubicBezTo>
                <a:close/>
                <a:moveTo>
                  <a:pt x="1469785" y="1673146"/>
                </a:moveTo>
                <a:lnTo>
                  <a:pt x="1112275" y="1673146"/>
                </a:lnTo>
                <a:cubicBezTo>
                  <a:pt x="1105327" y="1858153"/>
                  <a:pt x="1070032" y="2042144"/>
                  <a:pt x="1008001" y="2219039"/>
                </a:cubicBezTo>
                <a:cubicBezTo>
                  <a:pt x="1155519" y="2270408"/>
                  <a:pt x="1310845" y="2300826"/>
                  <a:pt x="1469785" y="2307834"/>
                </a:cubicBezTo>
                <a:close/>
                <a:moveTo>
                  <a:pt x="1469785" y="898989"/>
                </a:moveTo>
                <a:cubicBezTo>
                  <a:pt x="1315103" y="907762"/>
                  <a:pt x="1164166" y="938783"/>
                  <a:pt x="1020939" y="990066"/>
                </a:cubicBezTo>
                <a:cubicBezTo>
                  <a:pt x="1074574" y="1153655"/>
                  <a:pt x="1105461" y="1322925"/>
                  <a:pt x="1112368" y="1493146"/>
                </a:cubicBezTo>
                <a:lnTo>
                  <a:pt x="1469785" y="1493146"/>
                </a:lnTo>
                <a:close/>
                <a:moveTo>
                  <a:pt x="1469785" y="182141"/>
                </a:moveTo>
                <a:cubicBezTo>
                  <a:pt x="1199839" y="204777"/>
                  <a:pt x="951477" y="303168"/>
                  <a:pt x="746615" y="456764"/>
                </a:cubicBezTo>
                <a:cubicBezTo>
                  <a:pt x="828296" y="562801"/>
                  <a:pt x="894225" y="677310"/>
                  <a:pt x="947434" y="796072"/>
                </a:cubicBezTo>
                <a:cubicBezTo>
                  <a:pt x="1113886" y="736067"/>
                  <a:pt x="1289644" y="700323"/>
                  <a:pt x="1469785" y="691530"/>
                </a:cubicBezTo>
                <a:close/>
                <a:moveTo>
                  <a:pt x="2150063" y="992171"/>
                </a:moveTo>
                <a:cubicBezTo>
                  <a:pt x="1990712" y="935501"/>
                  <a:pt x="1822242" y="902595"/>
                  <a:pt x="1649785" y="897224"/>
                </a:cubicBezTo>
                <a:lnTo>
                  <a:pt x="1649785" y="1493146"/>
                </a:lnTo>
                <a:lnTo>
                  <a:pt x="2063712" y="1493146"/>
                </a:lnTo>
                <a:cubicBezTo>
                  <a:pt x="2069089" y="1323887"/>
                  <a:pt x="2098366" y="1155330"/>
                  <a:pt x="2150063" y="992171"/>
                </a:cubicBezTo>
                <a:close/>
                <a:moveTo>
                  <a:pt x="2168848" y="2199110"/>
                </a:moveTo>
                <a:cubicBezTo>
                  <a:pt x="2108555" y="2028681"/>
                  <a:pt x="2073581" y="1851532"/>
                  <a:pt x="2065295" y="1673146"/>
                </a:cubicBezTo>
                <a:lnTo>
                  <a:pt x="1649785" y="1673146"/>
                </a:lnTo>
                <a:lnTo>
                  <a:pt x="1649785" y="2307299"/>
                </a:lnTo>
                <a:cubicBezTo>
                  <a:pt x="1829404" y="2299517"/>
                  <a:pt x="2004315" y="2261965"/>
                  <a:pt x="2168848" y="2199110"/>
                </a:cubicBezTo>
                <a:close/>
                <a:moveTo>
                  <a:pt x="2422394" y="446879"/>
                </a:moveTo>
                <a:cubicBezTo>
                  <a:pt x="2204309" y="287209"/>
                  <a:pt x="1938140" y="189883"/>
                  <a:pt x="1649785" y="178919"/>
                </a:cubicBezTo>
                <a:lnTo>
                  <a:pt x="1649785" y="689876"/>
                </a:lnTo>
                <a:cubicBezTo>
                  <a:pt x="1846998" y="695154"/>
                  <a:pt x="2039668" y="732502"/>
                  <a:pt x="2221721" y="797410"/>
                </a:cubicBezTo>
                <a:cubicBezTo>
                  <a:pt x="2275056" y="675360"/>
                  <a:pt x="2341760" y="557662"/>
                  <a:pt x="2422394" y="446879"/>
                </a:cubicBezTo>
                <a:close/>
                <a:moveTo>
                  <a:pt x="2447278" y="2722123"/>
                </a:moveTo>
                <a:cubicBezTo>
                  <a:pt x="2366121" y="2618714"/>
                  <a:pt x="2299534" y="2507403"/>
                  <a:pt x="2246145" y="2391362"/>
                </a:cubicBezTo>
                <a:cubicBezTo>
                  <a:pt x="2057375" y="2464119"/>
                  <a:pt x="1856285" y="2506958"/>
                  <a:pt x="1649785" y="2514779"/>
                </a:cubicBezTo>
                <a:lnTo>
                  <a:pt x="1649785" y="3008639"/>
                </a:lnTo>
                <a:cubicBezTo>
                  <a:pt x="1949198" y="2997255"/>
                  <a:pt x="2224691" y="2892757"/>
                  <a:pt x="2447278" y="2722123"/>
                </a:cubicBezTo>
                <a:close/>
                <a:moveTo>
                  <a:pt x="2878934" y="1493146"/>
                </a:moveTo>
                <a:cubicBezTo>
                  <a:pt x="2723190" y="1307255"/>
                  <a:pt x="2529440" y="1161128"/>
                  <a:pt x="2313862" y="1060620"/>
                </a:cubicBezTo>
                <a:cubicBezTo>
                  <a:pt x="2270535" y="1201714"/>
                  <a:pt x="2245604" y="1347104"/>
                  <a:pt x="2240109" y="1493146"/>
                </a:cubicBezTo>
                <a:close/>
                <a:moveTo>
                  <a:pt x="2890636" y="1673146"/>
                </a:moveTo>
                <a:lnTo>
                  <a:pt x="2241814" y="1673146"/>
                </a:lnTo>
                <a:cubicBezTo>
                  <a:pt x="2249736" y="1827102"/>
                  <a:pt x="2279520" y="1979973"/>
                  <a:pt x="2329964" y="2127513"/>
                </a:cubicBezTo>
                <a:cubicBezTo>
                  <a:pt x="2545677" y="2019923"/>
                  <a:pt x="2738160" y="1866413"/>
                  <a:pt x="2890636" y="1673146"/>
                </a:cubicBezTo>
                <a:close/>
                <a:moveTo>
                  <a:pt x="2973035" y="1284386"/>
                </a:moveTo>
                <a:cubicBezTo>
                  <a:pt x="2912066" y="1001840"/>
                  <a:pt x="2765308" y="751379"/>
                  <a:pt x="2561381" y="561108"/>
                </a:cubicBezTo>
                <a:cubicBezTo>
                  <a:pt x="2489321" y="656437"/>
                  <a:pt x="2431363" y="759225"/>
                  <a:pt x="2384553" y="865647"/>
                </a:cubicBezTo>
                <a:cubicBezTo>
                  <a:pt x="2604520" y="964977"/>
                  <a:pt x="2804622" y="1106677"/>
                  <a:pt x="2973035" y="1284386"/>
                </a:cubicBezTo>
                <a:close/>
                <a:moveTo>
                  <a:pt x="2974277" y="1897328"/>
                </a:moveTo>
                <a:cubicBezTo>
                  <a:pt x="2812488" y="2073933"/>
                  <a:pt x="2619878" y="2216690"/>
                  <a:pt x="2407486" y="2319665"/>
                </a:cubicBezTo>
                <a:cubicBezTo>
                  <a:pt x="2454169" y="2420503"/>
                  <a:pt x="2511856" y="2517376"/>
                  <a:pt x="2582047" y="2607468"/>
                </a:cubicBezTo>
                <a:cubicBezTo>
                  <a:pt x="2776399" y="2417974"/>
                  <a:pt x="2916061" y="2172750"/>
                  <a:pt x="2974277" y="1897328"/>
                </a:cubicBezTo>
                <a:close/>
                <a:moveTo>
                  <a:pt x="3185463" y="1593779"/>
                </a:moveTo>
                <a:cubicBezTo>
                  <a:pt x="3185463" y="2473999"/>
                  <a:pt x="2471904" y="3187558"/>
                  <a:pt x="1591684" y="3187558"/>
                </a:cubicBezTo>
                <a:cubicBezTo>
                  <a:pt x="738111" y="3187558"/>
                  <a:pt x="41261" y="2516549"/>
                  <a:pt x="1913" y="1673146"/>
                </a:cubicBezTo>
                <a:lnTo>
                  <a:pt x="0" y="1673146"/>
                </a:lnTo>
                <a:lnTo>
                  <a:pt x="0" y="1493146"/>
                </a:lnTo>
                <a:lnTo>
                  <a:pt x="2750" y="1493146"/>
                </a:lnTo>
                <a:cubicBezTo>
                  <a:pt x="50490" y="700174"/>
                  <a:pt x="679654" y="64473"/>
                  <a:pt x="1469785" y="6156"/>
                </a:cubicBezTo>
                <a:lnTo>
                  <a:pt x="1469785" y="0"/>
                </a:lnTo>
                <a:lnTo>
                  <a:pt x="1591684" y="0"/>
                </a:lnTo>
                <a:lnTo>
                  <a:pt x="1649785" y="0"/>
                </a:lnTo>
                <a:lnTo>
                  <a:pt x="1649785" y="2934"/>
                </a:lnTo>
                <a:cubicBezTo>
                  <a:pt x="2503127" y="31654"/>
                  <a:pt x="3185463" y="733032"/>
                  <a:pt x="3185463" y="15937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sp>
        <p:nvSpPr>
          <p:cNvPr id="11" name="Rounded Rectangle 5"/>
          <p:cNvSpPr/>
          <p:nvPr/>
        </p:nvSpPr>
        <p:spPr>
          <a:xfrm flipH="1">
            <a:off x="3912503" y="3252283"/>
            <a:ext cx="459495" cy="379055"/>
          </a:xfrm>
          <a:custGeom>
            <a:avLst/>
            <a:gdLst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702049"/>
              <a:gd name="connsiteX1" fmla="*/ 1574067 w 3217557"/>
              <a:gd name="connsiteY1" fmla="*/ 851360 h 2702049"/>
              <a:gd name="connsiteX2" fmla="*/ 1384251 w 3217557"/>
              <a:gd name="connsiteY2" fmla="*/ 1041176 h 2702049"/>
              <a:gd name="connsiteX3" fmla="*/ 1194435 w 3217557"/>
              <a:gd name="connsiteY3" fmla="*/ 851360 h 2702049"/>
              <a:gd name="connsiteX4" fmla="*/ 1384251 w 3217557"/>
              <a:gd name="connsiteY4" fmla="*/ 661544 h 2702049"/>
              <a:gd name="connsiteX5" fmla="*/ 1993421 w 3217557"/>
              <a:gd name="connsiteY5" fmla="*/ 661544 h 2702049"/>
              <a:gd name="connsiteX6" fmla="*/ 2183237 w 3217557"/>
              <a:gd name="connsiteY6" fmla="*/ 851360 h 2702049"/>
              <a:gd name="connsiteX7" fmla="*/ 1993421 w 3217557"/>
              <a:gd name="connsiteY7" fmla="*/ 1041176 h 2702049"/>
              <a:gd name="connsiteX8" fmla="*/ 1803605 w 3217557"/>
              <a:gd name="connsiteY8" fmla="*/ 851360 h 2702049"/>
              <a:gd name="connsiteX9" fmla="*/ 1993421 w 3217557"/>
              <a:gd name="connsiteY9" fmla="*/ 661544 h 2702049"/>
              <a:gd name="connsiteX10" fmla="*/ 2602591 w 3217557"/>
              <a:gd name="connsiteY10" fmla="*/ 661544 h 2702049"/>
              <a:gd name="connsiteX11" fmla="*/ 2792407 w 3217557"/>
              <a:gd name="connsiteY11" fmla="*/ 851360 h 2702049"/>
              <a:gd name="connsiteX12" fmla="*/ 2602591 w 3217557"/>
              <a:gd name="connsiteY12" fmla="*/ 1041176 h 2702049"/>
              <a:gd name="connsiteX13" fmla="*/ 2412775 w 3217557"/>
              <a:gd name="connsiteY13" fmla="*/ 851360 h 2702049"/>
              <a:gd name="connsiteX14" fmla="*/ 2602591 w 3217557"/>
              <a:gd name="connsiteY14" fmla="*/ 661544 h 2702049"/>
              <a:gd name="connsiteX15" fmla="*/ 677114 w 3217557"/>
              <a:gd name="connsiteY15" fmla="*/ 569491 h 2702049"/>
              <a:gd name="connsiteX16" fmla="*/ 330916 w 3217557"/>
              <a:gd name="connsiteY16" fmla="*/ 569491 h 2702049"/>
              <a:gd name="connsiteX17" fmla="*/ 0 w 3217557"/>
              <a:gd name="connsiteY17" fmla="*/ 900407 h 2702049"/>
              <a:gd name="connsiteX18" fmla="*/ 0 w 3217557"/>
              <a:gd name="connsiteY18" fmla="*/ 1952009 h 2702049"/>
              <a:gd name="connsiteX19" fmla="*/ 330916 w 3217557"/>
              <a:gd name="connsiteY19" fmla="*/ 2282925 h 2702049"/>
              <a:gd name="connsiteX20" fmla="*/ 711670 w 3217557"/>
              <a:gd name="connsiteY20" fmla="*/ 2282925 h 2702049"/>
              <a:gd name="connsiteX21" fmla="*/ 15770 w 3217557"/>
              <a:gd name="connsiteY21" fmla="*/ 2702049 h 2702049"/>
              <a:gd name="connsiteX22" fmla="*/ 1294529 w 3217557"/>
              <a:gd name="connsiteY22" fmla="*/ 2282925 h 2702049"/>
              <a:gd name="connsiteX23" fmla="*/ 2117356 w 3217557"/>
              <a:gd name="connsiteY23" fmla="*/ 2282925 h 2702049"/>
              <a:gd name="connsiteX24" fmla="*/ 2418395 w 3217557"/>
              <a:gd name="connsiteY24" fmla="*/ 2087951 h 2702049"/>
              <a:gd name="connsiteX25" fmla="*/ 1830857 w 3217557"/>
              <a:gd name="connsiteY25" fmla="*/ 1799347 h 2702049"/>
              <a:gd name="connsiteX26" fmla="*/ 1008030 w 3217557"/>
              <a:gd name="connsiteY26" fmla="*/ 1799347 h 2702049"/>
              <a:gd name="connsiteX27" fmla="*/ 677114 w 3217557"/>
              <a:gd name="connsiteY27" fmla="*/ 1468431 h 2702049"/>
              <a:gd name="connsiteX28" fmla="*/ 677114 w 3217557"/>
              <a:gd name="connsiteY28" fmla="*/ 569491 h 2702049"/>
              <a:gd name="connsiteX29" fmla="*/ 2886641 w 3217557"/>
              <a:gd name="connsiteY29" fmla="*/ 0 h 2702049"/>
              <a:gd name="connsiteX30" fmla="*/ 1100201 w 3217557"/>
              <a:gd name="connsiteY30" fmla="*/ 0 h 2702049"/>
              <a:gd name="connsiteX31" fmla="*/ 769285 w 3217557"/>
              <a:gd name="connsiteY31" fmla="*/ 330916 h 2702049"/>
              <a:gd name="connsiteX32" fmla="*/ 769285 w 3217557"/>
              <a:gd name="connsiteY32" fmla="*/ 1382518 h 2702049"/>
              <a:gd name="connsiteX33" fmla="*/ 1100201 w 3217557"/>
              <a:gd name="connsiteY33" fmla="*/ 1713434 h 2702049"/>
              <a:gd name="connsiteX34" fmla="*/ 1923028 w 3217557"/>
              <a:gd name="connsiteY34" fmla="*/ 1713434 h 2702049"/>
              <a:gd name="connsiteX35" fmla="*/ 3078958 w 3217557"/>
              <a:gd name="connsiteY35" fmla="*/ 2077967 h 2702049"/>
              <a:gd name="connsiteX36" fmla="*/ 2505887 w 3217557"/>
              <a:gd name="connsiteY36" fmla="*/ 1713434 h 2702049"/>
              <a:gd name="connsiteX37" fmla="*/ 2886641 w 3217557"/>
              <a:gd name="connsiteY37" fmla="*/ 1713434 h 2702049"/>
              <a:gd name="connsiteX38" fmla="*/ 3217557 w 3217557"/>
              <a:gd name="connsiteY38" fmla="*/ 1382518 h 2702049"/>
              <a:gd name="connsiteX39" fmla="*/ 3217557 w 3217557"/>
              <a:gd name="connsiteY39" fmla="*/ 330916 h 2702049"/>
              <a:gd name="connsiteX40" fmla="*/ 2886641 w 3217557"/>
              <a:gd name="connsiteY40" fmla="*/ 0 h 2702049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33810"/>
              <a:gd name="connsiteX1" fmla="*/ 1574067 w 3217557"/>
              <a:gd name="connsiteY1" fmla="*/ 851360 h 2633810"/>
              <a:gd name="connsiteX2" fmla="*/ 1384251 w 3217557"/>
              <a:gd name="connsiteY2" fmla="*/ 1041176 h 2633810"/>
              <a:gd name="connsiteX3" fmla="*/ 1194435 w 3217557"/>
              <a:gd name="connsiteY3" fmla="*/ 851360 h 2633810"/>
              <a:gd name="connsiteX4" fmla="*/ 1384251 w 3217557"/>
              <a:gd name="connsiteY4" fmla="*/ 661544 h 2633810"/>
              <a:gd name="connsiteX5" fmla="*/ 1993421 w 3217557"/>
              <a:gd name="connsiteY5" fmla="*/ 661544 h 2633810"/>
              <a:gd name="connsiteX6" fmla="*/ 2183237 w 3217557"/>
              <a:gd name="connsiteY6" fmla="*/ 851360 h 2633810"/>
              <a:gd name="connsiteX7" fmla="*/ 1993421 w 3217557"/>
              <a:gd name="connsiteY7" fmla="*/ 1041176 h 2633810"/>
              <a:gd name="connsiteX8" fmla="*/ 1803605 w 3217557"/>
              <a:gd name="connsiteY8" fmla="*/ 851360 h 2633810"/>
              <a:gd name="connsiteX9" fmla="*/ 1993421 w 3217557"/>
              <a:gd name="connsiteY9" fmla="*/ 661544 h 2633810"/>
              <a:gd name="connsiteX10" fmla="*/ 2602591 w 3217557"/>
              <a:gd name="connsiteY10" fmla="*/ 661544 h 2633810"/>
              <a:gd name="connsiteX11" fmla="*/ 2792407 w 3217557"/>
              <a:gd name="connsiteY11" fmla="*/ 851360 h 2633810"/>
              <a:gd name="connsiteX12" fmla="*/ 2602591 w 3217557"/>
              <a:gd name="connsiteY12" fmla="*/ 1041176 h 2633810"/>
              <a:gd name="connsiteX13" fmla="*/ 2412775 w 3217557"/>
              <a:gd name="connsiteY13" fmla="*/ 851360 h 2633810"/>
              <a:gd name="connsiteX14" fmla="*/ 2602591 w 3217557"/>
              <a:gd name="connsiteY14" fmla="*/ 661544 h 2633810"/>
              <a:gd name="connsiteX15" fmla="*/ 677114 w 3217557"/>
              <a:gd name="connsiteY15" fmla="*/ 569491 h 2633810"/>
              <a:gd name="connsiteX16" fmla="*/ 330916 w 3217557"/>
              <a:gd name="connsiteY16" fmla="*/ 569491 h 2633810"/>
              <a:gd name="connsiteX17" fmla="*/ 0 w 3217557"/>
              <a:gd name="connsiteY17" fmla="*/ 900407 h 2633810"/>
              <a:gd name="connsiteX18" fmla="*/ 0 w 3217557"/>
              <a:gd name="connsiteY18" fmla="*/ 1952009 h 2633810"/>
              <a:gd name="connsiteX19" fmla="*/ 330916 w 3217557"/>
              <a:gd name="connsiteY19" fmla="*/ 2282925 h 2633810"/>
              <a:gd name="connsiteX20" fmla="*/ 711670 w 3217557"/>
              <a:gd name="connsiteY20" fmla="*/ 2282925 h 2633810"/>
              <a:gd name="connsiteX21" fmla="*/ 165895 w 3217557"/>
              <a:gd name="connsiteY21" fmla="*/ 2633810 h 2633810"/>
              <a:gd name="connsiteX22" fmla="*/ 1294529 w 3217557"/>
              <a:gd name="connsiteY22" fmla="*/ 2282925 h 2633810"/>
              <a:gd name="connsiteX23" fmla="*/ 2117356 w 3217557"/>
              <a:gd name="connsiteY23" fmla="*/ 2282925 h 2633810"/>
              <a:gd name="connsiteX24" fmla="*/ 2418395 w 3217557"/>
              <a:gd name="connsiteY24" fmla="*/ 2087951 h 2633810"/>
              <a:gd name="connsiteX25" fmla="*/ 1830857 w 3217557"/>
              <a:gd name="connsiteY25" fmla="*/ 1799347 h 2633810"/>
              <a:gd name="connsiteX26" fmla="*/ 1008030 w 3217557"/>
              <a:gd name="connsiteY26" fmla="*/ 1799347 h 2633810"/>
              <a:gd name="connsiteX27" fmla="*/ 677114 w 3217557"/>
              <a:gd name="connsiteY27" fmla="*/ 1468431 h 2633810"/>
              <a:gd name="connsiteX28" fmla="*/ 677114 w 3217557"/>
              <a:gd name="connsiteY28" fmla="*/ 569491 h 2633810"/>
              <a:gd name="connsiteX29" fmla="*/ 2886641 w 3217557"/>
              <a:gd name="connsiteY29" fmla="*/ 0 h 2633810"/>
              <a:gd name="connsiteX30" fmla="*/ 1100201 w 3217557"/>
              <a:gd name="connsiteY30" fmla="*/ 0 h 2633810"/>
              <a:gd name="connsiteX31" fmla="*/ 769285 w 3217557"/>
              <a:gd name="connsiteY31" fmla="*/ 330916 h 2633810"/>
              <a:gd name="connsiteX32" fmla="*/ 769285 w 3217557"/>
              <a:gd name="connsiteY32" fmla="*/ 1382518 h 2633810"/>
              <a:gd name="connsiteX33" fmla="*/ 1100201 w 3217557"/>
              <a:gd name="connsiteY33" fmla="*/ 1713434 h 2633810"/>
              <a:gd name="connsiteX34" fmla="*/ 1923028 w 3217557"/>
              <a:gd name="connsiteY34" fmla="*/ 1713434 h 2633810"/>
              <a:gd name="connsiteX35" fmla="*/ 3078958 w 3217557"/>
              <a:gd name="connsiteY35" fmla="*/ 2077967 h 2633810"/>
              <a:gd name="connsiteX36" fmla="*/ 2505887 w 3217557"/>
              <a:gd name="connsiteY36" fmla="*/ 1713434 h 2633810"/>
              <a:gd name="connsiteX37" fmla="*/ 2886641 w 3217557"/>
              <a:gd name="connsiteY37" fmla="*/ 1713434 h 2633810"/>
              <a:gd name="connsiteX38" fmla="*/ 3217557 w 3217557"/>
              <a:gd name="connsiteY38" fmla="*/ 1382518 h 2633810"/>
              <a:gd name="connsiteX39" fmla="*/ 3217557 w 3217557"/>
              <a:gd name="connsiteY39" fmla="*/ 330916 h 2633810"/>
              <a:gd name="connsiteX40" fmla="*/ 2886641 w 3217557"/>
              <a:gd name="connsiteY40" fmla="*/ 0 h 2633810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  <a:gd name="connsiteX0" fmla="*/ 1384251 w 3217557"/>
              <a:gd name="connsiteY0" fmla="*/ 661544 h 2654282"/>
              <a:gd name="connsiteX1" fmla="*/ 1574067 w 3217557"/>
              <a:gd name="connsiteY1" fmla="*/ 851360 h 2654282"/>
              <a:gd name="connsiteX2" fmla="*/ 1384251 w 3217557"/>
              <a:gd name="connsiteY2" fmla="*/ 1041176 h 2654282"/>
              <a:gd name="connsiteX3" fmla="*/ 1194435 w 3217557"/>
              <a:gd name="connsiteY3" fmla="*/ 851360 h 2654282"/>
              <a:gd name="connsiteX4" fmla="*/ 1384251 w 3217557"/>
              <a:gd name="connsiteY4" fmla="*/ 661544 h 2654282"/>
              <a:gd name="connsiteX5" fmla="*/ 1993421 w 3217557"/>
              <a:gd name="connsiteY5" fmla="*/ 661544 h 2654282"/>
              <a:gd name="connsiteX6" fmla="*/ 2183237 w 3217557"/>
              <a:gd name="connsiteY6" fmla="*/ 851360 h 2654282"/>
              <a:gd name="connsiteX7" fmla="*/ 1993421 w 3217557"/>
              <a:gd name="connsiteY7" fmla="*/ 1041176 h 2654282"/>
              <a:gd name="connsiteX8" fmla="*/ 1803605 w 3217557"/>
              <a:gd name="connsiteY8" fmla="*/ 851360 h 2654282"/>
              <a:gd name="connsiteX9" fmla="*/ 1993421 w 3217557"/>
              <a:gd name="connsiteY9" fmla="*/ 661544 h 2654282"/>
              <a:gd name="connsiteX10" fmla="*/ 2602591 w 3217557"/>
              <a:gd name="connsiteY10" fmla="*/ 661544 h 2654282"/>
              <a:gd name="connsiteX11" fmla="*/ 2792407 w 3217557"/>
              <a:gd name="connsiteY11" fmla="*/ 851360 h 2654282"/>
              <a:gd name="connsiteX12" fmla="*/ 2602591 w 3217557"/>
              <a:gd name="connsiteY12" fmla="*/ 1041176 h 2654282"/>
              <a:gd name="connsiteX13" fmla="*/ 2412775 w 3217557"/>
              <a:gd name="connsiteY13" fmla="*/ 851360 h 2654282"/>
              <a:gd name="connsiteX14" fmla="*/ 2602591 w 3217557"/>
              <a:gd name="connsiteY14" fmla="*/ 661544 h 2654282"/>
              <a:gd name="connsiteX15" fmla="*/ 677114 w 3217557"/>
              <a:gd name="connsiteY15" fmla="*/ 569491 h 2654282"/>
              <a:gd name="connsiteX16" fmla="*/ 330916 w 3217557"/>
              <a:gd name="connsiteY16" fmla="*/ 569491 h 2654282"/>
              <a:gd name="connsiteX17" fmla="*/ 0 w 3217557"/>
              <a:gd name="connsiteY17" fmla="*/ 900407 h 2654282"/>
              <a:gd name="connsiteX18" fmla="*/ 0 w 3217557"/>
              <a:gd name="connsiteY18" fmla="*/ 1952009 h 2654282"/>
              <a:gd name="connsiteX19" fmla="*/ 330916 w 3217557"/>
              <a:gd name="connsiteY19" fmla="*/ 2282925 h 2654282"/>
              <a:gd name="connsiteX20" fmla="*/ 711670 w 3217557"/>
              <a:gd name="connsiteY20" fmla="*/ 2282925 h 2654282"/>
              <a:gd name="connsiteX21" fmla="*/ 275077 w 3217557"/>
              <a:gd name="connsiteY21" fmla="*/ 2654282 h 2654282"/>
              <a:gd name="connsiteX22" fmla="*/ 1294529 w 3217557"/>
              <a:gd name="connsiteY22" fmla="*/ 2282925 h 2654282"/>
              <a:gd name="connsiteX23" fmla="*/ 2117356 w 3217557"/>
              <a:gd name="connsiteY23" fmla="*/ 2282925 h 2654282"/>
              <a:gd name="connsiteX24" fmla="*/ 2418395 w 3217557"/>
              <a:gd name="connsiteY24" fmla="*/ 2087951 h 2654282"/>
              <a:gd name="connsiteX25" fmla="*/ 1830857 w 3217557"/>
              <a:gd name="connsiteY25" fmla="*/ 1799347 h 2654282"/>
              <a:gd name="connsiteX26" fmla="*/ 1008030 w 3217557"/>
              <a:gd name="connsiteY26" fmla="*/ 1799347 h 2654282"/>
              <a:gd name="connsiteX27" fmla="*/ 677114 w 3217557"/>
              <a:gd name="connsiteY27" fmla="*/ 1468431 h 2654282"/>
              <a:gd name="connsiteX28" fmla="*/ 677114 w 3217557"/>
              <a:gd name="connsiteY28" fmla="*/ 569491 h 2654282"/>
              <a:gd name="connsiteX29" fmla="*/ 2886641 w 3217557"/>
              <a:gd name="connsiteY29" fmla="*/ 0 h 2654282"/>
              <a:gd name="connsiteX30" fmla="*/ 1100201 w 3217557"/>
              <a:gd name="connsiteY30" fmla="*/ 0 h 2654282"/>
              <a:gd name="connsiteX31" fmla="*/ 769285 w 3217557"/>
              <a:gd name="connsiteY31" fmla="*/ 330916 h 2654282"/>
              <a:gd name="connsiteX32" fmla="*/ 769285 w 3217557"/>
              <a:gd name="connsiteY32" fmla="*/ 1382518 h 2654282"/>
              <a:gd name="connsiteX33" fmla="*/ 1100201 w 3217557"/>
              <a:gd name="connsiteY33" fmla="*/ 1713434 h 2654282"/>
              <a:gd name="connsiteX34" fmla="*/ 1923028 w 3217557"/>
              <a:gd name="connsiteY34" fmla="*/ 1713434 h 2654282"/>
              <a:gd name="connsiteX35" fmla="*/ 3078958 w 3217557"/>
              <a:gd name="connsiteY35" fmla="*/ 2077967 h 2654282"/>
              <a:gd name="connsiteX36" fmla="*/ 2505887 w 3217557"/>
              <a:gd name="connsiteY36" fmla="*/ 1713434 h 2654282"/>
              <a:gd name="connsiteX37" fmla="*/ 2886641 w 3217557"/>
              <a:gd name="connsiteY37" fmla="*/ 1713434 h 2654282"/>
              <a:gd name="connsiteX38" fmla="*/ 3217557 w 3217557"/>
              <a:gd name="connsiteY38" fmla="*/ 1382518 h 2654282"/>
              <a:gd name="connsiteX39" fmla="*/ 3217557 w 3217557"/>
              <a:gd name="connsiteY39" fmla="*/ 330916 h 2654282"/>
              <a:gd name="connsiteX40" fmla="*/ 2886641 w 3217557"/>
              <a:gd name="connsiteY40" fmla="*/ 0 h 26542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</a:cxnLst>
            <a:rect l="l" t="t" r="r" b="b"/>
            <a:pathLst>
              <a:path w="3217557" h="2654282">
                <a:moveTo>
                  <a:pt x="1384251" y="661544"/>
                </a:moveTo>
                <a:cubicBezTo>
                  <a:pt x="1489083" y="661544"/>
                  <a:pt x="1574067" y="746528"/>
                  <a:pt x="1574067" y="851360"/>
                </a:cubicBezTo>
                <a:cubicBezTo>
                  <a:pt x="1574067" y="956192"/>
                  <a:pt x="1489083" y="1041176"/>
                  <a:pt x="1384251" y="1041176"/>
                </a:cubicBezTo>
                <a:cubicBezTo>
                  <a:pt x="1279419" y="1041176"/>
                  <a:pt x="1194435" y="956192"/>
                  <a:pt x="1194435" y="851360"/>
                </a:cubicBezTo>
                <a:cubicBezTo>
                  <a:pt x="1194435" y="746528"/>
                  <a:pt x="1279419" y="661544"/>
                  <a:pt x="1384251" y="661544"/>
                </a:cubicBezTo>
                <a:close/>
                <a:moveTo>
                  <a:pt x="1993421" y="661544"/>
                </a:moveTo>
                <a:cubicBezTo>
                  <a:pt x="2098253" y="661544"/>
                  <a:pt x="2183237" y="746528"/>
                  <a:pt x="2183237" y="851360"/>
                </a:cubicBezTo>
                <a:cubicBezTo>
                  <a:pt x="2183237" y="956192"/>
                  <a:pt x="2098253" y="1041176"/>
                  <a:pt x="1993421" y="1041176"/>
                </a:cubicBezTo>
                <a:cubicBezTo>
                  <a:pt x="1888589" y="1041176"/>
                  <a:pt x="1803605" y="956192"/>
                  <a:pt x="1803605" y="851360"/>
                </a:cubicBezTo>
                <a:cubicBezTo>
                  <a:pt x="1803605" y="746528"/>
                  <a:pt x="1888589" y="661544"/>
                  <a:pt x="1993421" y="661544"/>
                </a:cubicBezTo>
                <a:close/>
                <a:moveTo>
                  <a:pt x="2602591" y="661544"/>
                </a:moveTo>
                <a:cubicBezTo>
                  <a:pt x="2707423" y="661544"/>
                  <a:pt x="2792407" y="746528"/>
                  <a:pt x="2792407" y="851360"/>
                </a:cubicBezTo>
                <a:cubicBezTo>
                  <a:pt x="2792407" y="956192"/>
                  <a:pt x="2707423" y="1041176"/>
                  <a:pt x="2602591" y="1041176"/>
                </a:cubicBezTo>
                <a:cubicBezTo>
                  <a:pt x="2497759" y="1041176"/>
                  <a:pt x="2412775" y="956192"/>
                  <a:pt x="2412775" y="851360"/>
                </a:cubicBezTo>
                <a:cubicBezTo>
                  <a:pt x="2412775" y="746528"/>
                  <a:pt x="2497759" y="661544"/>
                  <a:pt x="2602591" y="661544"/>
                </a:cubicBezTo>
                <a:close/>
                <a:moveTo>
                  <a:pt x="677114" y="569491"/>
                </a:moveTo>
                <a:lnTo>
                  <a:pt x="330916" y="569491"/>
                </a:lnTo>
                <a:cubicBezTo>
                  <a:pt x="148156" y="569491"/>
                  <a:pt x="0" y="717647"/>
                  <a:pt x="0" y="900407"/>
                </a:cubicBezTo>
                <a:lnTo>
                  <a:pt x="0" y="1952009"/>
                </a:lnTo>
                <a:cubicBezTo>
                  <a:pt x="0" y="2134769"/>
                  <a:pt x="148156" y="2282925"/>
                  <a:pt x="330916" y="2282925"/>
                </a:cubicBezTo>
                <a:lnTo>
                  <a:pt x="711670" y="2282925"/>
                </a:lnTo>
                <a:cubicBezTo>
                  <a:pt x="639726" y="2394386"/>
                  <a:pt x="647101" y="2475544"/>
                  <a:pt x="275077" y="2654282"/>
                </a:cubicBezTo>
                <a:cubicBezTo>
                  <a:pt x="900998" y="2583693"/>
                  <a:pt x="998412" y="2552618"/>
                  <a:pt x="1294529" y="2282925"/>
                </a:cubicBezTo>
                <a:lnTo>
                  <a:pt x="2117356" y="2282925"/>
                </a:lnTo>
                <a:cubicBezTo>
                  <a:pt x="2251554" y="2282925"/>
                  <a:pt x="2367095" y="2203043"/>
                  <a:pt x="2418395" y="2087951"/>
                </a:cubicBezTo>
                <a:cubicBezTo>
                  <a:pt x="2205538" y="2022975"/>
                  <a:pt x="2032941" y="1932583"/>
                  <a:pt x="1830857" y="1799347"/>
                </a:cubicBezTo>
                <a:lnTo>
                  <a:pt x="1008030" y="1799347"/>
                </a:lnTo>
                <a:cubicBezTo>
                  <a:pt x="825270" y="1799347"/>
                  <a:pt x="677114" y="1651191"/>
                  <a:pt x="677114" y="1468431"/>
                </a:cubicBezTo>
                <a:lnTo>
                  <a:pt x="677114" y="569491"/>
                </a:lnTo>
                <a:close/>
                <a:moveTo>
                  <a:pt x="2886641" y="0"/>
                </a:moveTo>
                <a:lnTo>
                  <a:pt x="1100201" y="0"/>
                </a:lnTo>
                <a:cubicBezTo>
                  <a:pt x="917441" y="0"/>
                  <a:pt x="769285" y="148156"/>
                  <a:pt x="769285" y="330916"/>
                </a:cubicBezTo>
                <a:lnTo>
                  <a:pt x="769285" y="1382518"/>
                </a:lnTo>
                <a:cubicBezTo>
                  <a:pt x="769285" y="1565278"/>
                  <a:pt x="917441" y="1713434"/>
                  <a:pt x="1100201" y="1713434"/>
                </a:cubicBezTo>
                <a:lnTo>
                  <a:pt x="1923028" y="1713434"/>
                </a:lnTo>
                <a:cubicBezTo>
                  <a:pt x="2301032" y="1962656"/>
                  <a:pt x="2453037" y="2007378"/>
                  <a:pt x="3078958" y="2077967"/>
                </a:cubicBezTo>
                <a:cubicBezTo>
                  <a:pt x="2713759" y="1878758"/>
                  <a:pt x="2673367" y="1899957"/>
                  <a:pt x="2505887" y="1713434"/>
                </a:cubicBezTo>
                <a:lnTo>
                  <a:pt x="2886641" y="1713434"/>
                </a:lnTo>
                <a:cubicBezTo>
                  <a:pt x="3069401" y="1713434"/>
                  <a:pt x="3217557" y="1565278"/>
                  <a:pt x="3217557" y="1382518"/>
                </a:cubicBezTo>
                <a:lnTo>
                  <a:pt x="3217557" y="330916"/>
                </a:lnTo>
                <a:cubicBezTo>
                  <a:pt x="3217557" y="148156"/>
                  <a:pt x="3069401" y="0"/>
                  <a:pt x="2886641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12" name="Teardrop 1"/>
          <p:cNvSpPr/>
          <p:nvPr/>
        </p:nvSpPr>
        <p:spPr>
          <a:xfrm rot="18805991">
            <a:off x="1490744" y="3180380"/>
            <a:ext cx="502483" cy="497240"/>
          </a:xfrm>
          <a:custGeom>
            <a:avLst/>
            <a:gdLst/>
            <a:ahLst/>
            <a:cxnLst/>
            <a:rect l="l" t="t" r="r" b="b"/>
            <a:pathLst>
              <a:path w="1807241" h="1788383">
                <a:moveTo>
                  <a:pt x="712876" y="1117592"/>
                </a:moveTo>
                <a:cubicBezTo>
                  <a:pt x="771173" y="1181828"/>
                  <a:pt x="811089" y="1255910"/>
                  <a:pt x="847925" y="1348018"/>
                </a:cubicBezTo>
                <a:cubicBezTo>
                  <a:pt x="814544" y="1418896"/>
                  <a:pt x="753893" y="1474052"/>
                  <a:pt x="679064" y="1498332"/>
                </a:cubicBezTo>
                <a:lnTo>
                  <a:pt x="308226" y="1106637"/>
                </a:lnTo>
                <a:cubicBezTo>
                  <a:pt x="336560" y="1033247"/>
                  <a:pt x="394949" y="975701"/>
                  <a:pt x="467546" y="946245"/>
                </a:cubicBezTo>
                <a:cubicBezTo>
                  <a:pt x="577903" y="998968"/>
                  <a:pt x="654580" y="1053357"/>
                  <a:pt x="712876" y="1117592"/>
                </a:cubicBezTo>
                <a:close/>
                <a:moveTo>
                  <a:pt x="1038527" y="398886"/>
                </a:moveTo>
                <a:lnTo>
                  <a:pt x="1405560" y="786562"/>
                </a:lnTo>
                <a:cubicBezTo>
                  <a:pt x="1374476" y="799049"/>
                  <a:pt x="1340402" y="804299"/>
                  <a:pt x="1305054" y="803332"/>
                </a:cubicBezTo>
                <a:lnTo>
                  <a:pt x="1008167" y="795212"/>
                </a:lnTo>
                <a:lnTo>
                  <a:pt x="1016288" y="498325"/>
                </a:lnTo>
                <a:cubicBezTo>
                  <a:pt x="1017255" y="462976"/>
                  <a:pt x="1024360" y="429240"/>
                  <a:pt x="1038527" y="398886"/>
                </a:cubicBezTo>
                <a:close/>
                <a:moveTo>
                  <a:pt x="1097925" y="218888"/>
                </a:moveTo>
                <a:cubicBezTo>
                  <a:pt x="992582" y="279303"/>
                  <a:pt x="921871" y="392886"/>
                  <a:pt x="921053" y="523256"/>
                </a:cubicBezTo>
                <a:lnTo>
                  <a:pt x="919136" y="828763"/>
                </a:lnTo>
                <a:lnTo>
                  <a:pt x="830924" y="915875"/>
                </a:lnTo>
                <a:lnTo>
                  <a:pt x="525417" y="913958"/>
                </a:lnTo>
                <a:cubicBezTo>
                  <a:pt x="403891" y="913196"/>
                  <a:pt x="296188" y="973343"/>
                  <a:pt x="234366" y="1067831"/>
                </a:cubicBezTo>
                <a:lnTo>
                  <a:pt x="710285" y="1570519"/>
                </a:lnTo>
                <a:cubicBezTo>
                  <a:pt x="811872" y="1510375"/>
                  <a:pt x="878808" y="1399439"/>
                  <a:pt x="879603" y="1272618"/>
                </a:cubicBezTo>
                <a:lnTo>
                  <a:pt x="881520" y="967111"/>
                </a:lnTo>
                <a:lnTo>
                  <a:pt x="969732" y="879999"/>
                </a:lnTo>
                <a:lnTo>
                  <a:pt x="1275239" y="881916"/>
                </a:lnTo>
                <a:cubicBezTo>
                  <a:pt x="1400271" y="882701"/>
                  <a:pt x="1510670" y="819011"/>
                  <a:pt x="1573529" y="721242"/>
                </a:cubicBezTo>
                <a:close/>
                <a:moveTo>
                  <a:pt x="1162945" y="27894"/>
                </a:moveTo>
                <a:lnTo>
                  <a:pt x="1782798" y="682611"/>
                </a:lnTo>
                <a:cubicBezTo>
                  <a:pt x="1816692" y="718411"/>
                  <a:pt x="1815147" y="774907"/>
                  <a:pt x="1779347" y="808801"/>
                </a:cubicBezTo>
                <a:cubicBezTo>
                  <a:pt x="1743547" y="842694"/>
                  <a:pt x="1687050" y="841149"/>
                  <a:pt x="1653157" y="805349"/>
                </a:cubicBezTo>
                <a:lnTo>
                  <a:pt x="1644015" y="795693"/>
                </a:lnTo>
                <a:cubicBezTo>
                  <a:pt x="1561789" y="910282"/>
                  <a:pt x="1426630" y="983636"/>
                  <a:pt x="1274606" y="982683"/>
                </a:cubicBezTo>
                <a:lnTo>
                  <a:pt x="980378" y="980836"/>
                </a:lnTo>
                <a:lnTo>
                  <a:pt x="980378" y="1270380"/>
                </a:lnTo>
                <a:cubicBezTo>
                  <a:pt x="980378" y="1427425"/>
                  <a:pt x="901198" y="1565976"/>
                  <a:pt x="779756" y="1647056"/>
                </a:cubicBezTo>
                <a:cubicBezTo>
                  <a:pt x="807405" y="1681913"/>
                  <a:pt x="803595" y="1732594"/>
                  <a:pt x="770486" y="1763941"/>
                </a:cubicBezTo>
                <a:cubicBezTo>
                  <a:pt x="734686" y="1797834"/>
                  <a:pt x="678189" y="1796289"/>
                  <a:pt x="644296" y="1760489"/>
                </a:cubicBezTo>
                <a:lnTo>
                  <a:pt x="24442" y="1105772"/>
                </a:lnTo>
                <a:cubicBezTo>
                  <a:pt x="-9451" y="1069973"/>
                  <a:pt x="-7906" y="1013476"/>
                  <a:pt x="27894" y="979583"/>
                </a:cubicBezTo>
                <a:cubicBezTo>
                  <a:pt x="63694" y="945689"/>
                  <a:pt x="120190" y="947235"/>
                  <a:pt x="154084" y="983034"/>
                </a:cubicBezTo>
                <a:lnTo>
                  <a:pt x="163237" y="992702"/>
                </a:lnTo>
                <a:cubicBezTo>
                  <a:pt x="244774" y="882877"/>
                  <a:pt x="375836" y="813180"/>
                  <a:pt x="523178" y="813180"/>
                </a:cubicBezTo>
                <a:lnTo>
                  <a:pt x="818460" y="813180"/>
                </a:lnTo>
                <a:lnTo>
                  <a:pt x="820284" y="522622"/>
                </a:lnTo>
                <a:cubicBezTo>
                  <a:pt x="821285" y="363119"/>
                  <a:pt x="903845" y="223207"/>
                  <a:pt x="1028952" y="143673"/>
                </a:cubicBezTo>
                <a:cubicBezTo>
                  <a:pt x="999689" y="108599"/>
                  <a:pt x="1002953" y="56445"/>
                  <a:pt x="1036755" y="24443"/>
                </a:cubicBezTo>
                <a:cubicBezTo>
                  <a:pt x="1072555" y="-9451"/>
                  <a:pt x="1129052" y="-7906"/>
                  <a:pt x="1162945" y="2789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>
              <a:solidFill>
                <a:schemeClr val="tx1"/>
              </a:solidFill>
            </a:endParaRPr>
          </a:p>
        </p:txBody>
      </p:sp>
      <p:pic>
        <p:nvPicPr>
          <p:cNvPr id="32" name="Picture Placeholder 31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15" r="29815"/>
          <a:stretch>
            <a:fillRect/>
          </a:stretch>
        </p:blipFill>
        <p:spPr/>
      </p:pic>
      <p:grpSp>
        <p:nvGrpSpPr>
          <p:cNvPr id="4" name="Group 3"/>
          <p:cNvGrpSpPr/>
          <p:nvPr/>
        </p:nvGrpSpPr>
        <p:grpSpPr>
          <a:xfrm>
            <a:off x="677648" y="4218354"/>
            <a:ext cx="2304256" cy="1954381"/>
            <a:chOff x="677648" y="4218354"/>
            <a:chExt cx="2304256" cy="1954381"/>
          </a:xfrm>
        </p:grpSpPr>
        <p:sp>
          <p:nvSpPr>
            <p:cNvPr id="23" name="TextBox 22"/>
            <p:cNvSpPr txBox="1"/>
            <p:nvPr/>
          </p:nvSpPr>
          <p:spPr>
            <a:xfrm>
              <a:off x="677648" y="4218354"/>
              <a:ext cx="2304256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600" b="1" dirty="0">
                  <a:latin typeface="Arial Black" panose="020B0A04020102020204" pitchFamily="34" charset="0"/>
                  <a:cs typeface="Calibri" pitchFamily="34" charset="0"/>
                </a:rPr>
                <a:t>Your Text Here</a:t>
              </a:r>
              <a:endParaRPr lang="ko-KR" altLang="en-US" sz="1600" b="1" dirty="0">
                <a:latin typeface="Arial Black" panose="020B0A04020102020204" pitchFamily="34" charset="0"/>
                <a:cs typeface="Calibri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819501" y="4556908"/>
              <a:ext cx="2162403" cy="16158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Lorem Ipsum</a:t>
              </a: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 is simply dummy text of the printing and typesetting industry. Lorem Ipsum has been the industry's standard dummy text ever since the 1500s, when an unknown printer took a galley of type and scrambled it to make a type specimen </a:t>
              </a:r>
              <a:r>
                <a:rPr lang="en-US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book</a:t>
              </a:r>
              <a:endParaRPr lang="fr-CA" sz="11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2998562" y="4218354"/>
            <a:ext cx="2304256" cy="1954381"/>
            <a:chOff x="677648" y="4218354"/>
            <a:chExt cx="2304256" cy="1954381"/>
          </a:xfrm>
        </p:grpSpPr>
        <p:sp>
          <p:nvSpPr>
            <p:cNvPr id="26" name="TextBox 25"/>
            <p:cNvSpPr txBox="1"/>
            <p:nvPr/>
          </p:nvSpPr>
          <p:spPr>
            <a:xfrm>
              <a:off x="677648" y="4218354"/>
              <a:ext cx="2304256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600" b="1" dirty="0">
                  <a:latin typeface="Arial Black" panose="020B0A04020102020204" pitchFamily="34" charset="0"/>
                  <a:cs typeface="Calibri" pitchFamily="34" charset="0"/>
                </a:rPr>
                <a:t>Your Text Here</a:t>
              </a:r>
              <a:endParaRPr lang="ko-KR" altLang="en-US" sz="1600" b="1" dirty="0">
                <a:latin typeface="Arial Black" panose="020B0A04020102020204" pitchFamily="34" charset="0"/>
                <a:cs typeface="Calibri" pitchFamily="34" charset="0"/>
              </a:endParaRPr>
            </a:p>
          </p:txBody>
        </p:sp>
        <p:sp>
          <p:nvSpPr>
            <p:cNvPr id="27" name="Rectangle 26"/>
            <p:cNvSpPr/>
            <p:nvPr/>
          </p:nvSpPr>
          <p:spPr>
            <a:xfrm>
              <a:off x="819501" y="4556908"/>
              <a:ext cx="2162403" cy="16158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Lorem Ipsum</a:t>
              </a: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 is simply dummy text of the printing and typesetting industry. Lorem Ipsum has been the industry's standard dummy text ever since the 1500s, when an unknown printer took a galley of type and scrambled it to make a type specimen </a:t>
              </a:r>
              <a:r>
                <a:rPr lang="en-US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book</a:t>
              </a:r>
              <a:endParaRPr lang="fr-CA" sz="11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444671" y="4218354"/>
            <a:ext cx="2304256" cy="1954381"/>
            <a:chOff x="677648" y="4218354"/>
            <a:chExt cx="2304256" cy="1954381"/>
          </a:xfrm>
        </p:grpSpPr>
        <p:sp>
          <p:nvSpPr>
            <p:cNvPr id="29" name="TextBox 28"/>
            <p:cNvSpPr txBox="1"/>
            <p:nvPr/>
          </p:nvSpPr>
          <p:spPr>
            <a:xfrm>
              <a:off x="677648" y="4218354"/>
              <a:ext cx="2304256" cy="338554"/>
            </a:xfrm>
            <a:prstGeom prst="rect">
              <a:avLst/>
            </a:prstGeom>
            <a:noFill/>
          </p:spPr>
          <p:txBody>
            <a:bodyPr wrap="square" rtlCol="0" anchor="ctr">
              <a:spAutoFit/>
            </a:bodyPr>
            <a:lstStyle/>
            <a:p>
              <a:pPr algn="ctr"/>
              <a:r>
                <a:rPr lang="en-US" altLang="ko-KR" sz="1600" b="1" dirty="0">
                  <a:latin typeface="Arial Black" panose="020B0A04020102020204" pitchFamily="34" charset="0"/>
                  <a:cs typeface="Calibri" pitchFamily="34" charset="0"/>
                </a:rPr>
                <a:t>Your Text Here</a:t>
              </a:r>
              <a:endParaRPr lang="ko-KR" altLang="en-US" sz="1600" b="1" dirty="0">
                <a:latin typeface="Arial Black" panose="020B0A04020102020204" pitchFamily="34" charset="0"/>
                <a:cs typeface="Calibri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819501" y="4556908"/>
              <a:ext cx="2162403" cy="161582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/>
              <a:r>
                <a:rPr lang="en-US" sz="1100" b="1" dirty="0">
                  <a:latin typeface="Arial" panose="020B0604020202020204" pitchFamily="34" charset="0"/>
                  <a:cs typeface="Arial" panose="020B0604020202020204" pitchFamily="34" charset="0"/>
                </a:rPr>
                <a:t>Lorem Ipsum</a:t>
              </a: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 is simply dummy text of the printing and typesetting industry. Lorem Ipsum has been the industry's standard dummy text ever since the 1500s, when an unknown printer took a galley of type and scrambled it to make a type specimen </a:t>
              </a:r>
              <a:r>
                <a:rPr lang="en-US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book</a:t>
              </a:r>
              <a:endParaRPr lang="fr-CA" sz="1100" spc="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1" name="Rectangle 30"/>
          <p:cNvSpPr/>
          <p:nvPr/>
        </p:nvSpPr>
        <p:spPr>
          <a:xfrm>
            <a:off x="149660" y="1367865"/>
            <a:ext cx="7599267" cy="15240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</a:t>
            </a:r>
            <a:endParaRPr lang="fr-CA" sz="1600" spc="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Right Triangle 32"/>
          <p:cNvSpPr/>
          <p:nvPr/>
        </p:nvSpPr>
        <p:spPr>
          <a:xfrm rot="16200000">
            <a:off x="11517336" y="6154984"/>
            <a:ext cx="580187" cy="580187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ight Triangle 33"/>
          <p:cNvSpPr/>
          <p:nvPr/>
        </p:nvSpPr>
        <p:spPr>
          <a:xfrm>
            <a:off x="122829" y="6154984"/>
            <a:ext cx="580187" cy="580187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2233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3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21" b="30521"/>
          <a:stretch>
            <a:fillRect/>
          </a:stretch>
        </p:blipFill>
        <p:spPr/>
      </p:pic>
      <p:sp>
        <p:nvSpPr>
          <p:cNvPr id="13" name="Rectangle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 rot="18900000">
            <a:off x="6214414" y="2457994"/>
            <a:ext cx="5381292" cy="5381292"/>
          </a:xfrm>
          <a:prstGeom prst="rect">
            <a:avLst/>
          </a:prstGeom>
          <a:solidFill>
            <a:schemeClr val="tx1"/>
          </a:solidFill>
          <a:ln w="165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453932" y="4325538"/>
            <a:ext cx="33314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chemeClr val="bg1"/>
                </a:solidFill>
                <a:latin typeface="Arial Black" panose="020B0A04020102020204" pitchFamily="34" charset="0"/>
              </a:rPr>
              <a:t>LOGO HERE </a:t>
            </a:r>
            <a:endParaRPr lang="en-US" sz="3600" b="1" dirty="0">
              <a:solidFill>
                <a:schemeClr val="bg1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Half Frame 11"/>
          <p:cNvSpPr/>
          <p:nvPr/>
        </p:nvSpPr>
        <p:spPr>
          <a:xfrm rot="10800000">
            <a:off x="7123598" y="3164113"/>
            <a:ext cx="340332" cy="340332"/>
          </a:xfrm>
          <a:prstGeom prst="halfFrame">
            <a:avLst>
              <a:gd name="adj1" fmla="val 16061"/>
              <a:gd name="adj2" fmla="val 16060"/>
            </a:avLst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011077" y="4971869"/>
            <a:ext cx="440822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sz="11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</a:t>
            </a:r>
            <a:r>
              <a:rPr lang="en-US" sz="11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book</a:t>
            </a:r>
            <a:endParaRPr lang="fr-CA" sz="1100" spc="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5932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6" grpId="0" animBg="1"/>
      <p:bldP spid="9" grpId="0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4734045" y="580674"/>
            <a:ext cx="2974693" cy="768085"/>
          </a:xfrm>
        </p:spPr>
        <p:txBody>
          <a:bodyPr>
            <a:normAutofit/>
          </a:bodyPr>
          <a:lstStyle/>
          <a:p>
            <a:pPr marL="0" indent="0" algn="r">
              <a:buNone/>
            </a:pPr>
            <a:r>
              <a:rPr lang="it-IT" sz="3600" spc="400" dirty="0">
                <a:solidFill>
                  <a:schemeClr val="tx1"/>
                </a:solidFill>
                <a:latin typeface="Arial Black" panose="020B0A04020102020204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HEADING</a:t>
            </a:r>
            <a:endParaRPr lang="fr-CA" sz="3600" spc="400" dirty="0">
              <a:solidFill>
                <a:schemeClr val="tx1"/>
              </a:solidFill>
              <a:latin typeface="Arial Black" panose="020B0A04020102020204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15" name="Picture Placeholder 1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17" b="20417"/>
          <a:stretch>
            <a:fillRect/>
          </a:stretch>
        </p:blipFill>
        <p:spPr/>
      </p:pic>
      <p:sp>
        <p:nvSpPr>
          <p:cNvPr id="10" name="TextBox 9"/>
          <p:cNvSpPr txBox="1">
            <a:spLocks/>
          </p:cNvSpPr>
          <p:nvPr/>
        </p:nvSpPr>
        <p:spPr>
          <a:xfrm>
            <a:off x="3469711" y="1071760"/>
            <a:ext cx="5761037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 is simply dummy text of the printing and typesetting industry</a:t>
            </a:r>
            <a:endParaRPr lang="fr-CA" sz="1200" spc="4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350229" y="2814909"/>
            <a:ext cx="20725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altLang="ko-KR" b="1" dirty="0">
                <a:latin typeface="Arial Black" panose="020B0A04020102020204" pitchFamily="34" charset="0"/>
                <a:cs typeface="Calibri" pitchFamily="34" charset="0"/>
              </a:rPr>
              <a:t>Your Text Here</a:t>
            </a:r>
            <a:endParaRPr lang="ko-KR" altLang="en-US" b="1" dirty="0">
              <a:latin typeface="Arial Black" panose="020B0A04020102020204" pitchFamily="34" charset="0"/>
              <a:cs typeface="Calibri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19679" y="3184241"/>
            <a:ext cx="4992961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200" b="1" dirty="0">
                <a:latin typeface="Segoe UI" panose="020B0502040204020203" pitchFamily="34" charset="0"/>
                <a:cs typeface="Segoe UI" panose="020B0502040204020203" pitchFamily="34" charset="0"/>
              </a:rPr>
              <a:t>Lorem Ipsum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popularised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in the 1960s with the release of </a:t>
            </a:r>
            <a:r>
              <a:rPr lang="en-US" sz="1200" dirty="0" err="1">
                <a:latin typeface="Segoe UI" panose="020B0502040204020203" pitchFamily="34" charset="0"/>
                <a:cs typeface="Segoe UI" panose="020B0502040204020203" pitchFamily="34" charset="0"/>
              </a:rPr>
              <a:t>Letraset</a:t>
            </a:r>
            <a:r>
              <a:rPr lang="en-US" sz="1200" dirty="0">
                <a:latin typeface="Segoe UI" panose="020B0502040204020203" pitchFamily="34" charset="0"/>
                <a:cs typeface="Segoe UI" panose="020B0502040204020203" pitchFamily="34" charset="0"/>
              </a:rPr>
              <a:t> sheets containing Lorem Ipsum passages, and more recently with desktop publishing software like Aldus PageMaker including versions of Lorem Ipsum</a:t>
            </a:r>
            <a:r>
              <a:rPr lang="fr-CA" sz="1200" spc="100" dirty="0">
                <a:latin typeface="Raleway" panose="020B0503030101060003" pitchFamily="34" charset="0"/>
              </a:rPr>
              <a:t>.</a:t>
            </a:r>
          </a:p>
        </p:txBody>
      </p:sp>
      <p:sp>
        <p:nvSpPr>
          <p:cNvPr id="17" name="Right Triangle 16"/>
          <p:cNvSpPr/>
          <p:nvPr/>
        </p:nvSpPr>
        <p:spPr>
          <a:xfrm>
            <a:off x="122829" y="6154984"/>
            <a:ext cx="580187" cy="580187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ight Triangle 17"/>
          <p:cNvSpPr/>
          <p:nvPr/>
        </p:nvSpPr>
        <p:spPr>
          <a:xfrm rot="10800000">
            <a:off x="11517337" y="101750"/>
            <a:ext cx="580187" cy="580187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ight Triangle 18"/>
          <p:cNvSpPr/>
          <p:nvPr/>
        </p:nvSpPr>
        <p:spPr>
          <a:xfrm rot="16200000">
            <a:off x="11517336" y="6154984"/>
            <a:ext cx="580187" cy="580187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ight Triangle 19"/>
          <p:cNvSpPr/>
          <p:nvPr/>
        </p:nvSpPr>
        <p:spPr>
          <a:xfrm rot="5400000">
            <a:off x="122830" y="101751"/>
            <a:ext cx="580187" cy="580187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6331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/>
          <p:cNvPicPr>
            <a:picLocks noGrp="1" noChangeAspect="1"/>
          </p:cNvPicPr>
          <p:nvPr>
            <p:ph type="pic" sz="quarter" idx="10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" r="104"/>
          <a:stretch>
            <a:fillRect/>
          </a:stretch>
        </p:blipFill>
        <p:spPr/>
      </p:pic>
      <p:sp>
        <p:nvSpPr>
          <p:cNvPr id="8" name="Rectangle 7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0">
                <a:schemeClr val="tx1">
                  <a:alpha val="90000"/>
                </a:schemeClr>
              </a:gs>
              <a:gs pos="100000">
                <a:schemeClr val="tx1">
                  <a:alpha val="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1227523" y="1175686"/>
            <a:ext cx="4050699" cy="4506628"/>
            <a:chOff x="1227523" y="1175686"/>
            <a:chExt cx="4050699" cy="4506628"/>
          </a:xfrm>
        </p:grpSpPr>
        <p:sp>
          <p:nvSpPr>
            <p:cNvPr id="9" name="Rectangle 8"/>
            <p:cNvSpPr/>
            <p:nvPr/>
          </p:nvSpPr>
          <p:spPr>
            <a:xfrm>
              <a:off x="1227523" y="1175686"/>
              <a:ext cx="4050699" cy="4506628"/>
            </a:xfrm>
            <a:prstGeom prst="rect">
              <a:avLst/>
            </a:prstGeom>
            <a:noFill/>
            <a:ln w="1270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455056" y="2645288"/>
              <a:ext cx="3595632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solidFill>
                    <a:schemeClr val="bg1">
                      <a:lumMod val="95000"/>
                    </a:schemeClr>
                  </a:solidFill>
                  <a:latin typeface="Arial Black" panose="020B0A04020102020204" pitchFamily="34" charset="0"/>
                </a:rPr>
                <a:t>WHAT THE PRODUCT MEAN FOR</a:t>
              </a: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6104462" y="1175686"/>
            <a:ext cx="4860016" cy="4020932"/>
            <a:chOff x="770629" y="2412670"/>
            <a:chExt cx="4860016" cy="4020932"/>
          </a:xfrm>
        </p:grpSpPr>
        <p:sp>
          <p:nvSpPr>
            <p:cNvPr id="3" name="Rectangle: Rounded Corners 2"/>
            <p:cNvSpPr/>
            <p:nvPr/>
          </p:nvSpPr>
          <p:spPr>
            <a:xfrm>
              <a:off x="1021453" y="2412670"/>
              <a:ext cx="4609192" cy="1282700"/>
            </a:xfrm>
            <a:prstGeom prst="roundRect">
              <a:avLst>
                <a:gd name="adj" fmla="val 4786"/>
              </a:avLst>
            </a:prstGeom>
            <a:solidFill>
              <a:schemeClr val="tx1">
                <a:alpha val="30000"/>
              </a:schemeClr>
            </a:solidFill>
            <a:ln w="317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Rectangle 3"/>
            <p:cNvSpPr/>
            <p:nvPr/>
          </p:nvSpPr>
          <p:spPr>
            <a:xfrm>
              <a:off x="1343940" y="2716330"/>
              <a:ext cx="4056743" cy="5195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 Ipsum</a:t>
              </a:r>
              <a:r>
                <a:rPr lang="en-US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is simply dummy text of the printing and typesetting industry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70629" y="2659045"/>
              <a:ext cx="501648" cy="755809"/>
            </a:xfrm>
            <a:prstGeom prst="roundRect">
              <a:avLst>
                <a:gd name="adj" fmla="val 10338"/>
              </a:avLst>
            </a:prstGeom>
            <a:solidFill>
              <a:schemeClr val="bg1"/>
            </a:solidFill>
            <a:effectLst>
              <a:outerShdw blurRad="63500" sx="102000" sy="102000" algn="ctr" rotWithShape="0">
                <a:prstClr val="black">
                  <a:alpha val="30000"/>
                </a:prst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Arial Black" panose="020B0A04020102020204" pitchFamily="34" charset="0"/>
                  <a:cs typeface="Arial" panose="020B0604020202020204" pitchFamily="34" charset="0"/>
                </a:rPr>
                <a:t>1</a:t>
              </a:r>
              <a:endParaRPr lang="en-US" sz="4000" b="1" dirty="0"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1343940" y="4351490"/>
              <a:ext cx="4056743" cy="5195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 Ipsum</a:t>
              </a:r>
              <a:r>
                <a:rPr lang="en-US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is simply dummy text of the printing and typesetting industry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25" name="Rectangle 24"/>
            <p:cNvSpPr/>
            <p:nvPr/>
          </p:nvSpPr>
          <p:spPr>
            <a:xfrm>
              <a:off x="1343940" y="5914036"/>
              <a:ext cx="4056743" cy="51956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20000"/>
                </a:lnSpc>
              </a:pPr>
              <a:r>
                <a:rPr lang="en-US" sz="12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Lorem Ipsum</a:t>
              </a:r>
              <a:r>
                <a:rPr lang="en-US" sz="1200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 is simply dummy text of the printing and typesetting industry</a:t>
              </a:r>
              <a:endParaRPr 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6" name="Rectangle: Rounded Corners 15"/>
          <p:cNvSpPr/>
          <p:nvPr/>
        </p:nvSpPr>
        <p:spPr>
          <a:xfrm>
            <a:off x="6355286" y="2781295"/>
            <a:ext cx="4609192" cy="1282700"/>
          </a:xfrm>
          <a:prstGeom prst="roundRect">
            <a:avLst>
              <a:gd name="adj" fmla="val 4786"/>
            </a:avLst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104462" y="3027670"/>
            <a:ext cx="501648" cy="755809"/>
          </a:xfrm>
          <a:prstGeom prst="roundRect">
            <a:avLst>
              <a:gd name="adj" fmla="val 10338"/>
            </a:avLst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 Black" panose="020B0A040201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0" name="Rectangle: Rounded Corners 19"/>
          <p:cNvSpPr/>
          <p:nvPr/>
        </p:nvSpPr>
        <p:spPr>
          <a:xfrm>
            <a:off x="6355286" y="4399614"/>
            <a:ext cx="4609192" cy="1282700"/>
          </a:xfrm>
          <a:prstGeom prst="roundRect">
            <a:avLst>
              <a:gd name="adj" fmla="val 4786"/>
            </a:avLst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104462" y="4645989"/>
            <a:ext cx="501648" cy="755809"/>
          </a:xfrm>
          <a:prstGeom prst="roundRect">
            <a:avLst>
              <a:gd name="adj" fmla="val 10338"/>
            </a:avLst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3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 Black" panose="020B0A040201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26" name="Right Triangle 25"/>
          <p:cNvSpPr/>
          <p:nvPr/>
        </p:nvSpPr>
        <p:spPr>
          <a:xfrm rot="10800000">
            <a:off x="11517337" y="101750"/>
            <a:ext cx="580187" cy="580187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ight Triangle 26"/>
          <p:cNvSpPr/>
          <p:nvPr/>
        </p:nvSpPr>
        <p:spPr>
          <a:xfrm>
            <a:off x="122829" y="6154984"/>
            <a:ext cx="580187" cy="580187"/>
          </a:xfrm>
          <a:prstGeom prst="rtTriangl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6655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100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256153" y="239863"/>
            <a:ext cx="2863516" cy="76808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altLang="ko-KR" sz="3600" dirty="0">
                <a:latin typeface="Arial Black" panose="020B0A04020102020204" pitchFamily="34" charset="0"/>
              </a:rPr>
              <a:t>Our </a:t>
            </a:r>
            <a:r>
              <a:rPr lang="en-US" altLang="ko-KR" sz="3600" dirty="0" smtClean="0">
                <a:latin typeface="Arial Black" panose="020B0A04020102020204" pitchFamily="34" charset="0"/>
              </a:rPr>
              <a:t>Team</a:t>
            </a:r>
            <a:endParaRPr lang="ko-KR" altLang="en-US" sz="3600" dirty="0">
              <a:latin typeface="Arial Black" panose="020B0A04020102020204" pitchFamily="34" charset="0"/>
            </a:endParaRPr>
          </a:p>
        </p:txBody>
      </p:sp>
      <p:sp>
        <p:nvSpPr>
          <p:cNvPr id="55" name="Text Placeholder 17"/>
          <p:cNvSpPr txBox="1">
            <a:spLocks/>
          </p:cNvSpPr>
          <p:nvPr/>
        </p:nvSpPr>
        <p:spPr>
          <a:xfrm>
            <a:off x="815413" y="4101074"/>
            <a:ext cx="2304256" cy="424900"/>
          </a:xfrm>
          <a:prstGeom prst="rect">
            <a:avLst/>
          </a:prstGeom>
          <a:solidFill>
            <a:schemeClr val="bg2">
              <a:lumMod val="25000"/>
            </a:schemeClr>
          </a:solidFill>
          <a:ln w="19050">
            <a:noFill/>
          </a:ln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chemeClr val="bg1"/>
                </a:solidFill>
                <a:latin typeface="Arial Black" panose="020B0A04020102020204" pitchFamily="34" charset="0"/>
                <a:cs typeface="Arial" panose="020B0604020202020204" pitchFamily="34" charset="0"/>
              </a:rPr>
              <a:t>Name Here</a:t>
            </a:r>
          </a:p>
        </p:txBody>
      </p:sp>
      <p:sp>
        <p:nvSpPr>
          <p:cNvPr id="56" name="Text Placeholder 18"/>
          <p:cNvSpPr txBox="1">
            <a:spLocks/>
          </p:cNvSpPr>
          <p:nvPr/>
        </p:nvSpPr>
        <p:spPr>
          <a:xfrm>
            <a:off x="815413" y="4612890"/>
            <a:ext cx="2304256" cy="332773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Programmer</a:t>
            </a:r>
          </a:p>
        </p:txBody>
      </p:sp>
      <p:sp>
        <p:nvSpPr>
          <p:cNvPr id="59" name="Text Placeholder 17"/>
          <p:cNvSpPr txBox="1">
            <a:spLocks/>
          </p:cNvSpPr>
          <p:nvPr/>
        </p:nvSpPr>
        <p:spPr>
          <a:xfrm>
            <a:off x="3574221" y="4101074"/>
            <a:ext cx="2304256" cy="424900"/>
          </a:xfrm>
          <a:prstGeom prst="rect">
            <a:avLst/>
          </a:prstGeom>
          <a:solidFill>
            <a:schemeClr val="bg2">
              <a:lumMod val="25000"/>
            </a:schemeClr>
          </a:solidFill>
          <a:ln w="19050">
            <a:noFill/>
          </a:ln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Name Here</a:t>
            </a:r>
          </a:p>
        </p:txBody>
      </p:sp>
      <p:sp>
        <p:nvSpPr>
          <p:cNvPr id="60" name="Text Placeholder 18"/>
          <p:cNvSpPr txBox="1">
            <a:spLocks/>
          </p:cNvSpPr>
          <p:nvPr/>
        </p:nvSpPr>
        <p:spPr>
          <a:xfrm>
            <a:off x="3574221" y="4612890"/>
            <a:ext cx="2304256" cy="332773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Programmer</a:t>
            </a:r>
          </a:p>
        </p:txBody>
      </p:sp>
      <p:sp>
        <p:nvSpPr>
          <p:cNvPr id="63" name="Text Placeholder 17"/>
          <p:cNvSpPr txBox="1">
            <a:spLocks/>
          </p:cNvSpPr>
          <p:nvPr/>
        </p:nvSpPr>
        <p:spPr>
          <a:xfrm>
            <a:off x="6333029" y="4101074"/>
            <a:ext cx="2304256" cy="424900"/>
          </a:xfrm>
          <a:prstGeom prst="rect">
            <a:avLst/>
          </a:prstGeom>
          <a:solidFill>
            <a:schemeClr val="bg2">
              <a:lumMod val="25000"/>
            </a:schemeClr>
          </a:solidFill>
          <a:ln w="19050">
            <a:noFill/>
          </a:ln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Name Here</a:t>
            </a:r>
          </a:p>
        </p:txBody>
      </p:sp>
      <p:sp>
        <p:nvSpPr>
          <p:cNvPr id="64" name="Text Placeholder 18"/>
          <p:cNvSpPr txBox="1">
            <a:spLocks/>
          </p:cNvSpPr>
          <p:nvPr/>
        </p:nvSpPr>
        <p:spPr>
          <a:xfrm>
            <a:off x="6333029" y="4612890"/>
            <a:ext cx="2304256" cy="332773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Programmer</a:t>
            </a:r>
          </a:p>
        </p:txBody>
      </p:sp>
      <p:sp>
        <p:nvSpPr>
          <p:cNvPr id="67" name="Text Placeholder 17"/>
          <p:cNvSpPr txBox="1">
            <a:spLocks/>
          </p:cNvSpPr>
          <p:nvPr/>
        </p:nvSpPr>
        <p:spPr>
          <a:xfrm>
            <a:off x="9091837" y="4101074"/>
            <a:ext cx="2304256" cy="424900"/>
          </a:xfrm>
          <a:prstGeom prst="rect">
            <a:avLst/>
          </a:prstGeom>
          <a:solidFill>
            <a:schemeClr val="bg2">
              <a:lumMod val="25000"/>
            </a:schemeClr>
          </a:solidFill>
          <a:ln w="19050">
            <a:noFill/>
          </a:ln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solidFill>
                  <a:schemeClr val="bg1"/>
                </a:solidFill>
                <a:latin typeface="Arial Black" panose="020B0A04020102020204" pitchFamily="34" charset="0"/>
                <a:cs typeface="Arial" pitchFamily="34" charset="0"/>
              </a:rPr>
              <a:t>Name Here</a:t>
            </a:r>
          </a:p>
        </p:txBody>
      </p:sp>
      <p:sp>
        <p:nvSpPr>
          <p:cNvPr id="68" name="Text Placeholder 18"/>
          <p:cNvSpPr txBox="1">
            <a:spLocks/>
          </p:cNvSpPr>
          <p:nvPr/>
        </p:nvSpPr>
        <p:spPr>
          <a:xfrm>
            <a:off x="9091837" y="4612890"/>
            <a:ext cx="2304256" cy="332773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Programmer</a:t>
            </a:r>
          </a:p>
        </p:txBody>
      </p:sp>
      <p:pic>
        <p:nvPicPr>
          <p:cNvPr id="4" name="Picture Placeholder 3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7" r="16667"/>
          <a:stretch>
            <a:fillRect/>
          </a:stretch>
        </p:blipFill>
        <p:spPr>
          <a:ln>
            <a:noFill/>
          </a:ln>
        </p:spPr>
      </p:pic>
      <p:pic>
        <p:nvPicPr>
          <p:cNvPr id="6" name="Picture Placeholder 5"/>
          <p:cNvPicPr>
            <a:picLocks noGrp="1" noChangeAspect="1"/>
          </p:cNvPicPr>
          <p:nvPr>
            <p:ph type="pic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2" r="16662"/>
          <a:stretch>
            <a:fillRect/>
          </a:stretch>
        </p:blipFill>
        <p:spPr>
          <a:ln>
            <a:noFill/>
          </a:ln>
        </p:spPr>
      </p:pic>
      <p:pic>
        <p:nvPicPr>
          <p:cNvPr id="7" name="Picture Placeholder 6"/>
          <p:cNvPicPr>
            <a:picLocks noGrp="1" noChangeAspect="1"/>
          </p:cNvPicPr>
          <p:nvPr>
            <p:ph type="pic" idx="13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5" r="16675"/>
          <a:stretch>
            <a:fillRect/>
          </a:stretch>
        </p:blipFill>
        <p:spPr>
          <a:ln>
            <a:noFill/>
          </a:ln>
        </p:spPr>
      </p:pic>
      <p:pic>
        <p:nvPicPr>
          <p:cNvPr id="9" name="Picture Placeholder 8"/>
          <p:cNvPicPr>
            <a:picLocks noGrp="1" noChangeAspect="1"/>
          </p:cNvPicPr>
          <p:nvPr>
            <p:ph type="pic" idx="14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64" r="16664"/>
          <a:stretch>
            <a:fillRect/>
          </a:stretch>
        </p:blipFill>
        <p:spPr>
          <a:ln>
            <a:noFill/>
          </a:ln>
        </p:spPr>
      </p:pic>
      <p:sp>
        <p:nvSpPr>
          <p:cNvPr id="24" name="TextBox 23"/>
          <p:cNvSpPr txBox="1">
            <a:spLocks/>
          </p:cNvSpPr>
          <p:nvPr/>
        </p:nvSpPr>
        <p:spPr>
          <a:xfrm>
            <a:off x="0" y="831835"/>
            <a:ext cx="5761037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 is simply dummy text of the printing and typesetting industry</a:t>
            </a:r>
            <a:endParaRPr lang="fr-CA" sz="1200" spc="4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1045019" y="4947449"/>
            <a:ext cx="2162403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book</a:t>
            </a:r>
            <a:endParaRPr lang="fr-CA" sz="1100" spc="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3689024" y="4945663"/>
            <a:ext cx="2162403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book</a:t>
            </a:r>
            <a:endParaRPr lang="fr-CA" sz="1100" spc="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6430835" y="4945662"/>
            <a:ext cx="2162403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book</a:t>
            </a:r>
            <a:endParaRPr lang="fr-CA" sz="1100" spc="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9145596" y="4934313"/>
            <a:ext cx="2162403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book</a:t>
            </a:r>
            <a:endParaRPr lang="fr-CA" sz="1100" spc="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Right Triangle 38"/>
          <p:cNvSpPr/>
          <p:nvPr/>
        </p:nvSpPr>
        <p:spPr>
          <a:xfrm rot="10800000">
            <a:off x="11517337" y="101750"/>
            <a:ext cx="580187" cy="580187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ight Triangle 39"/>
          <p:cNvSpPr/>
          <p:nvPr/>
        </p:nvSpPr>
        <p:spPr>
          <a:xfrm>
            <a:off x="122829" y="6154984"/>
            <a:ext cx="580187" cy="580187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02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4836813" y="641245"/>
            <a:ext cx="2781300" cy="768085"/>
          </a:xfrm>
          <a:noFill/>
        </p:spPr>
        <p:txBody>
          <a:bodyPr>
            <a:normAutofit fontScale="92500"/>
          </a:bodyPr>
          <a:lstStyle/>
          <a:p>
            <a:pPr marL="0" indent="0" algn="r">
              <a:buNone/>
            </a:pPr>
            <a:r>
              <a:rPr lang="it-IT" sz="3600" spc="400" dirty="0">
                <a:latin typeface="Arial Black" panose="020B0A04020102020204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HEADING</a:t>
            </a:r>
            <a:endParaRPr lang="fr-CA" sz="3600" spc="400" dirty="0">
              <a:latin typeface="Arial Black" panose="020B0A04020102020204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sp>
        <p:nvSpPr>
          <p:cNvPr id="28" name="Teardrop 27"/>
          <p:cNvSpPr/>
          <p:nvPr/>
        </p:nvSpPr>
        <p:spPr>
          <a:xfrm rot="2700000">
            <a:off x="8780105" y="1763798"/>
            <a:ext cx="2256000" cy="2256000"/>
          </a:xfrm>
          <a:prstGeom prst="teardrop">
            <a:avLst/>
          </a:prstGeom>
          <a:solidFill>
            <a:schemeClr val="tx1">
              <a:alpha val="80000"/>
            </a:scheme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30" name="Teardrop 29"/>
          <p:cNvSpPr/>
          <p:nvPr/>
        </p:nvSpPr>
        <p:spPr>
          <a:xfrm rot="2700000">
            <a:off x="6238701" y="1763798"/>
            <a:ext cx="2256000" cy="2256000"/>
          </a:xfrm>
          <a:prstGeom prst="teardrop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32" name="Teardrop 31"/>
          <p:cNvSpPr/>
          <p:nvPr/>
        </p:nvSpPr>
        <p:spPr>
          <a:xfrm rot="2700000">
            <a:off x="3697297" y="1763798"/>
            <a:ext cx="2256000" cy="2256000"/>
          </a:xfrm>
          <a:prstGeom prst="teardrop">
            <a:avLst/>
          </a:prstGeom>
          <a:solidFill>
            <a:schemeClr val="tx1">
              <a:alpha val="80000"/>
            </a:schemeClr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34" name="Teardrop 33"/>
          <p:cNvSpPr/>
          <p:nvPr/>
        </p:nvSpPr>
        <p:spPr>
          <a:xfrm rot="2700000">
            <a:off x="1155893" y="1763798"/>
            <a:ext cx="2256000" cy="2256000"/>
          </a:xfrm>
          <a:prstGeom prst="teardrop">
            <a:avLst/>
          </a:prstGeom>
          <a:solidFill>
            <a:schemeClr val="tx1"/>
          </a:solidFill>
          <a:ln w="635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29" name="Oval 28"/>
          <p:cNvSpPr/>
          <p:nvPr/>
        </p:nvSpPr>
        <p:spPr>
          <a:xfrm>
            <a:off x="8905985" y="1883798"/>
            <a:ext cx="2016000" cy="201600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733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1" name="Oval 30"/>
          <p:cNvSpPr/>
          <p:nvPr/>
        </p:nvSpPr>
        <p:spPr>
          <a:xfrm>
            <a:off x="6364581" y="1883798"/>
            <a:ext cx="2016000" cy="201600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733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3" name="Oval 32"/>
          <p:cNvSpPr/>
          <p:nvPr/>
        </p:nvSpPr>
        <p:spPr>
          <a:xfrm>
            <a:off x="3823177" y="1883798"/>
            <a:ext cx="2016000" cy="201600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733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5" name="Oval 34"/>
          <p:cNvSpPr/>
          <p:nvPr/>
        </p:nvSpPr>
        <p:spPr>
          <a:xfrm>
            <a:off x="1281773" y="1883798"/>
            <a:ext cx="2016000" cy="2016000"/>
          </a:xfrm>
          <a:prstGeom prst="ellipse">
            <a:avLst/>
          </a:prstGeom>
          <a:solidFill>
            <a:schemeClr val="bg1"/>
          </a:solidFill>
          <a:ln w="63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733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418613" y="3175070"/>
            <a:ext cx="1753592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600" b="1" dirty="0">
                <a:latin typeface="Arial Black" panose="020B0A04020102020204" pitchFamily="34" charset="0"/>
                <a:cs typeface="Arial" pitchFamily="34" charset="0"/>
              </a:rPr>
              <a:t>Text Here</a:t>
            </a:r>
            <a:endParaRPr lang="ko-KR" altLang="en-US" sz="1600" b="1" dirty="0"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960017" y="3175070"/>
            <a:ext cx="1753592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600" b="1" dirty="0">
                <a:latin typeface="Arial Black" panose="020B0A04020102020204" pitchFamily="34" charset="0"/>
                <a:cs typeface="Arial" pitchFamily="34" charset="0"/>
              </a:rPr>
              <a:t>Text Here</a:t>
            </a:r>
            <a:endParaRPr lang="ko-KR" altLang="en-US" sz="1600" b="1" dirty="0"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6501421" y="3175070"/>
            <a:ext cx="1753592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600" b="1" dirty="0">
                <a:latin typeface="Arial Black" panose="020B0A04020102020204" pitchFamily="34" charset="0"/>
                <a:cs typeface="Arial" pitchFamily="34" charset="0"/>
              </a:rPr>
              <a:t>Text Here</a:t>
            </a:r>
            <a:endParaRPr lang="ko-KR" altLang="en-US" sz="1600" b="1" dirty="0"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9042825" y="3175070"/>
            <a:ext cx="1753592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600" b="1" dirty="0">
                <a:latin typeface="Arial Black" panose="020B0A04020102020204" pitchFamily="34" charset="0"/>
                <a:cs typeface="Arial" pitchFamily="34" charset="0"/>
              </a:rPr>
              <a:t>Text Here</a:t>
            </a:r>
            <a:endParaRPr lang="ko-KR" altLang="en-US" sz="1600" b="1" dirty="0">
              <a:latin typeface="Arial Black" panose="020B0A04020102020204" pitchFamily="34" charset="0"/>
              <a:cs typeface="Arial" pitchFamily="34" charset="0"/>
            </a:endParaRPr>
          </a:p>
        </p:txBody>
      </p:sp>
      <p:sp>
        <p:nvSpPr>
          <p:cNvPr id="52" name="Rectangle 9"/>
          <p:cNvSpPr/>
          <p:nvPr/>
        </p:nvSpPr>
        <p:spPr>
          <a:xfrm>
            <a:off x="4591969" y="2567778"/>
            <a:ext cx="489692" cy="458393"/>
          </a:xfrm>
          <a:custGeom>
            <a:avLst/>
            <a:gdLst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833935 w 3239999"/>
              <a:gd name="connsiteY0" fmla="*/ 22 h 3032924"/>
              <a:gd name="connsiteX1" fmla="*/ 1576606 w 3239999"/>
              <a:gd name="connsiteY1" fmla="*/ 402054 h 3032924"/>
              <a:gd name="connsiteX2" fmla="*/ 1576606 w 3239999"/>
              <a:gd name="connsiteY2" fmla="*/ 430441 h 3032924"/>
              <a:gd name="connsiteX3" fmla="*/ 1576606 w 3239999"/>
              <a:gd name="connsiteY3" fmla="*/ 526981 h 3032924"/>
              <a:gd name="connsiteX4" fmla="*/ 1576606 w 3239999"/>
              <a:gd name="connsiteY4" fmla="*/ 2765302 h 3032924"/>
              <a:gd name="connsiteX5" fmla="*/ 378630 w 3239999"/>
              <a:gd name="connsiteY5" fmla="*/ 2472117 h 3032924"/>
              <a:gd name="connsiteX6" fmla="*/ 384918 w 3239999"/>
              <a:gd name="connsiteY6" fmla="*/ 526981 h 3032924"/>
              <a:gd name="connsiteX7" fmla="*/ 239143 w 3239999"/>
              <a:gd name="connsiteY7" fmla="*/ 526981 h 3032924"/>
              <a:gd name="connsiteX8" fmla="*/ 239143 w 3239999"/>
              <a:gd name="connsiteY8" fmla="*/ 2776423 h 3032924"/>
              <a:gd name="connsiteX9" fmla="*/ 1576606 w 3239999"/>
              <a:gd name="connsiteY9" fmla="*/ 2776423 h 3032924"/>
              <a:gd name="connsiteX10" fmla="*/ 1576606 w 3239999"/>
              <a:gd name="connsiteY10" fmla="*/ 2778202 h 3032924"/>
              <a:gd name="connsiteX11" fmla="*/ 1663394 w 3239999"/>
              <a:gd name="connsiteY11" fmla="*/ 2778202 h 3032924"/>
              <a:gd name="connsiteX12" fmla="*/ 1663394 w 3239999"/>
              <a:gd name="connsiteY12" fmla="*/ 2776423 h 3032924"/>
              <a:gd name="connsiteX13" fmla="*/ 3000856 w 3239999"/>
              <a:gd name="connsiteY13" fmla="*/ 2776423 h 3032924"/>
              <a:gd name="connsiteX14" fmla="*/ 3000856 w 3239999"/>
              <a:gd name="connsiteY14" fmla="*/ 526981 h 3032924"/>
              <a:gd name="connsiteX15" fmla="*/ 2855082 w 3239999"/>
              <a:gd name="connsiteY15" fmla="*/ 526981 h 3032924"/>
              <a:gd name="connsiteX16" fmla="*/ 2861369 w 3239999"/>
              <a:gd name="connsiteY16" fmla="*/ 2472117 h 3032924"/>
              <a:gd name="connsiteX17" fmla="*/ 1663394 w 3239999"/>
              <a:gd name="connsiteY17" fmla="*/ 2765302 h 3032924"/>
              <a:gd name="connsiteX18" fmla="*/ 1663394 w 3239999"/>
              <a:gd name="connsiteY18" fmla="*/ 526981 h 3032924"/>
              <a:gd name="connsiteX19" fmla="*/ 1663394 w 3239999"/>
              <a:gd name="connsiteY19" fmla="*/ 430441 h 3032924"/>
              <a:gd name="connsiteX20" fmla="*/ 1663394 w 3239999"/>
              <a:gd name="connsiteY20" fmla="*/ 402054 h 3032924"/>
              <a:gd name="connsiteX21" fmla="*/ 2406065 w 3239999"/>
              <a:gd name="connsiteY21" fmla="*/ 22 h 3032924"/>
              <a:gd name="connsiteX22" fmla="*/ 2853673 w 3239999"/>
              <a:gd name="connsiteY22" fmla="*/ 91100 h 3032924"/>
              <a:gd name="connsiteX23" fmla="*/ 2854770 w 3239999"/>
              <a:gd name="connsiteY23" fmla="*/ 430441 h 3032924"/>
              <a:gd name="connsiteX24" fmla="*/ 3120669 w 3239999"/>
              <a:gd name="connsiteY24" fmla="*/ 428517 h 3032924"/>
              <a:gd name="connsiteX25" fmla="*/ 3120669 w 3239999"/>
              <a:gd name="connsiteY25" fmla="*/ 738345 h 3032924"/>
              <a:gd name="connsiteX26" fmla="*/ 3239999 w 3239999"/>
              <a:gd name="connsiteY26" fmla="*/ 738345 h 3032924"/>
              <a:gd name="connsiteX27" fmla="*/ 3239999 w 3239999"/>
              <a:gd name="connsiteY27" fmla="*/ 3032924 h 3032924"/>
              <a:gd name="connsiteX28" fmla="*/ 0 w 3239999"/>
              <a:gd name="connsiteY28" fmla="*/ 3032924 h 3032924"/>
              <a:gd name="connsiteX29" fmla="*/ 0 w 3239999"/>
              <a:gd name="connsiteY29" fmla="*/ 738345 h 3032924"/>
              <a:gd name="connsiteX30" fmla="*/ 102477 w 3239999"/>
              <a:gd name="connsiteY30" fmla="*/ 738345 h 3032924"/>
              <a:gd name="connsiteX31" fmla="*/ 102477 w 3239999"/>
              <a:gd name="connsiteY31" fmla="*/ 428517 h 3032924"/>
              <a:gd name="connsiteX32" fmla="*/ 385229 w 3239999"/>
              <a:gd name="connsiteY32" fmla="*/ 430441 h 3032924"/>
              <a:gd name="connsiteX33" fmla="*/ 386326 w 3239999"/>
              <a:gd name="connsiteY33" fmla="*/ 91100 h 3032924"/>
              <a:gd name="connsiteX34" fmla="*/ 833935 w 3239999"/>
              <a:gd name="connsiteY34" fmla="*/ 2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34" fmla="*/ 1668046 w 3239999"/>
              <a:gd name="connsiteY34" fmla="*/ 2869642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39143 w 3239999"/>
              <a:gd name="connsiteY32" fmla="*/ 2776423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3000856 w 3239999"/>
              <a:gd name="connsiteY3" fmla="*/ 2776423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  <a:gd name="connsiteX0" fmla="*/ 1576606 w 3239999"/>
              <a:gd name="connsiteY0" fmla="*/ 2778202 h 3032924"/>
              <a:gd name="connsiteX1" fmla="*/ 1663394 w 3239999"/>
              <a:gd name="connsiteY1" fmla="*/ 2778202 h 3032924"/>
              <a:gd name="connsiteX2" fmla="*/ 1663394 w 3239999"/>
              <a:gd name="connsiteY2" fmla="*/ 2776423 h 3032924"/>
              <a:gd name="connsiteX3" fmla="*/ 2991331 w 3239999"/>
              <a:gd name="connsiteY3" fmla="*/ 2709748 h 3032924"/>
              <a:gd name="connsiteX4" fmla="*/ 3000856 w 3239999"/>
              <a:gd name="connsiteY4" fmla="*/ 526981 h 3032924"/>
              <a:gd name="connsiteX5" fmla="*/ 2855082 w 3239999"/>
              <a:gd name="connsiteY5" fmla="*/ 526981 h 3032924"/>
              <a:gd name="connsiteX6" fmla="*/ 2861369 w 3239999"/>
              <a:gd name="connsiteY6" fmla="*/ 2472117 h 3032924"/>
              <a:gd name="connsiteX7" fmla="*/ 1663394 w 3239999"/>
              <a:gd name="connsiteY7" fmla="*/ 2765302 h 3032924"/>
              <a:gd name="connsiteX8" fmla="*/ 1663394 w 3239999"/>
              <a:gd name="connsiteY8" fmla="*/ 526981 h 3032924"/>
              <a:gd name="connsiteX9" fmla="*/ 1663394 w 3239999"/>
              <a:gd name="connsiteY9" fmla="*/ 430441 h 3032924"/>
              <a:gd name="connsiteX10" fmla="*/ 1663394 w 3239999"/>
              <a:gd name="connsiteY10" fmla="*/ 402054 h 3032924"/>
              <a:gd name="connsiteX11" fmla="*/ 2406065 w 3239999"/>
              <a:gd name="connsiteY11" fmla="*/ 22 h 3032924"/>
              <a:gd name="connsiteX12" fmla="*/ 2853673 w 3239999"/>
              <a:gd name="connsiteY12" fmla="*/ 91100 h 3032924"/>
              <a:gd name="connsiteX13" fmla="*/ 2854770 w 3239999"/>
              <a:gd name="connsiteY13" fmla="*/ 430441 h 3032924"/>
              <a:gd name="connsiteX14" fmla="*/ 3120669 w 3239999"/>
              <a:gd name="connsiteY14" fmla="*/ 428517 h 3032924"/>
              <a:gd name="connsiteX15" fmla="*/ 3120669 w 3239999"/>
              <a:gd name="connsiteY15" fmla="*/ 738345 h 3032924"/>
              <a:gd name="connsiteX16" fmla="*/ 3239999 w 3239999"/>
              <a:gd name="connsiteY16" fmla="*/ 738345 h 3032924"/>
              <a:gd name="connsiteX17" fmla="*/ 3239999 w 3239999"/>
              <a:gd name="connsiteY17" fmla="*/ 3032924 h 3032924"/>
              <a:gd name="connsiteX18" fmla="*/ 0 w 3239999"/>
              <a:gd name="connsiteY18" fmla="*/ 3032924 h 3032924"/>
              <a:gd name="connsiteX19" fmla="*/ 0 w 3239999"/>
              <a:gd name="connsiteY19" fmla="*/ 738345 h 3032924"/>
              <a:gd name="connsiteX20" fmla="*/ 102477 w 3239999"/>
              <a:gd name="connsiteY20" fmla="*/ 738345 h 3032924"/>
              <a:gd name="connsiteX21" fmla="*/ 102477 w 3239999"/>
              <a:gd name="connsiteY21" fmla="*/ 428517 h 3032924"/>
              <a:gd name="connsiteX22" fmla="*/ 385229 w 3239999"/>
              <a:gd name="connsiteY22" fmla="*/ 430441 h 3032924"/>
              <a:gd name="connsiteX23" fmla="*/ 386326 w 3239999"/>
              <a:gd name="connsiteY23" fmla="*/ 91100 h 3032924"/>
              <a:gd name="connsiteX24" fmla="*/ 833935 w 3239999"/>
              <a:gd name="connsiteY24" fmla="*/ 22 h 3032924"/>
              <a:gd name="connsiteX25" fmla="*/ 1576606 w 3239999"/>
              <a:gd name="connsiteY25" fmla="*/ 402054 h 3032924"/>
              <a:gd name="connsiteX26" fmla="*/ 1576606 w 3239999"/>
              <a:gd name="connsiteY26" fmla="*/ 430441 h 3032924"/>
              <a:gd name="connsiteX27" fmla="*/ 1576606 w 3239999"/>
              <a:gd name="connsiteY27" fmla="*/ 526981 h 3032924"/>
              <a:gd name="connsiteX28" fmla="*/ 1576606 w 3239999"/>
              <a:gd name="connsiteY28" fmla="*/ 2765302 h 3032924"/>
              <a:gd name="connsiteX29" fmla="*/ 378630 w 3239999"/>
              <a:gd name="connsiteY29" fmla="*/ 2472117 h 3032924"/>
              <a:gd name="connsiteX30" fmla="*/ 384918 w 3239999"/>
              <a:gd name="connsiteY30" fmla="*/ 526981 h 3032924"/>
              <a:gd name="connsiteX31" fmla="*/ 239143 w 3239999"/>
              <a:gd name="connsiteY31" fmla="*/ 526981 h 3032924"/>
              <a:gd name="connsiteX32" fmla="*/ 229618 w 3239999"/>
              <a:gd name="connsiteY32" fmla="*/ 2690698 h 3032924"/>
              <a:gd name="connsiteX33" fmla="*/ 1576606 w 3239999"/>
              <a:gd name="connsiteY33" fmla="*/ 2776423 h 30329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3239999" h="3032924">
                <a:moveTo>
                  <a:pt x="1576606" y="2778202"/>
                </a:moveTo>
                <a:cubicBezTo>
                  <a:pt x="1576606" y="2778795"/>
                  <a:pt x="1663394" y="2792670"/>
                  <a:pt x="1663394" y="2778202"/>
                </a:cubicBezTo>
                <a:lnTo>
                  <a:pt x="1663394" y="2776423"/>
                </a:lnTo>
                <a:cubicBezTo>
                  <a:pt x="2185083" y="2605634"/>
                  <a:pt x="2444552" y="2500589"/>
                  <a:pt x="2991331" y="2709748"/>
                </a:cubicBezTo>
                <a:lnTo>
                  <a:pt x="3000856" y="526981"/>
                </a:lnTo>
                <a:lnTo>
                  <a:pt x="2855082" y="526981"/>
                </a:lnTo>
                <a:cubicBezTo>
                  <a:pt x="2857178" y="1175360"/>
                  <a:pt x="2859273" y="1823738"/>
                  <a:pt x="2861369" y="2472117"/>
                </a:cubicBezTo>
                <a:cubicBezTo>
                  <a:pt x="2483869" y="2318121"/>
                  <a:pt x="2052449" y="2439541"/>
                  <a:pt x="1663394" y="2765302"/>
                </a:cubicBezTo>
                <a:lnTo>
                  <a:pt x="1663394" y="526981"/>
                </a:lnTo>
                <a:lnTo>
                  <a:pt x="1663394" y="430441"/>
                </a:lnTo>
                <a:lnTo>
                  <a:pt x="1663394" y="402054"/>
                </a:lnTo>
                <a:cubicBezTo>
                  <a:pt x="1896442" y="149589"/>
                  <a:pt x="2115835" y="2106"/>
                  <a:pt x="2406065" y="22"/>
                </a:cubicBezTo>
                <a:cubicBezTo>
                  <a:pt x="2537987" y="-925"/>
                  <a:pt x="2684544" y="28169"/>
                  <a:pt x="2853673" y="91100"/>
                </a:cubicBezTo>
                <a:cubicBezTo>
                  <a:pt x="2854039" y="204214"/>
                  <a:pt x="2854404" y="317327"/>
                  <a:pt x="2854770" y="430441"/>
                </a:cubicBezTo>
                <a:lnTo>
                  <a:pt x="3120669" y="428517"/>
                </a:lnTo>
                <a:lnTo>
                  <a:pt x="3120669" y="738345"/>
                </a:lnTo>
                <a:lnTo>
                  <a:pt x="3239999" y="738345"/>
                </a:lnTo>
                <a:lnTo>
                  <a:pt x="3239999" y="3032924"/>
                </a:lnTo>
                <a:lnTo>
                  <a:pt x="0" y="3032924"/>
                </a:lnTo>
                <a:lnTo>
                  <a:pt x="0" y="738345"/>
                </a:lnTo>
                <a:lnTo>
                  <a:pt x="102477" y="738345"/>
                </a:lnTo>
                <a:lnTo>
                  <a:pt x="102477" y="428517"/>
                </a:lnTo>
                <a:lnTo>
                  <a:pt x="385229" y="430441"/>
                </a:lnTo>
                <a:cubicBezTo>
                  <a:pt x="385595" y="317327"/>
                  <a:pt x="385960" y="204214"/>
                  <a:pt x="386326" y="91100"/>
                </a:cubicBezTo>
                <a:cubicBezTo>
                  <a:pt x="555455" y="28169"/>
                  <a:pt x="702013" y="-925"/>
                  <a:pt x="833935" y="22"/>
                </a:cubicBezTo>
                <a:cubicBezTo>
                  <a:pt x="1124164" y="2106"/>
                  <a:pt x="1343558" y="149589"/>
                  <a:pt x="1576606" y="402054"/>
                </a:cubicBezTo>
                <a:lnTo>
                  <a:pt x="1576606" y="430441"/>
                </a:lnTo>
                <a:lnTo>
                  <a:pt x="1576606" y="526981"/>
                </a:lnTo>
                <a:lnTo>
                  <a:pt x="1576606" y="2765302"/>
                </a:lnTo>
                <a:cubicBezTo>
                  <a:pt x="1187550" y="2439541"/>
                  <a:pt x="756130" y="2318121"/>
                  <a:pt x="378630" y="2472117"/>
                </a:cubicBezTo>
                <a:lnTo>
                  <a:pt x="384918" y="526981"/>
                </a:lnTo>
                <a:lnTo>
                  <a:pt x="239143" y="526981"/>
                </a:lnTo>
                <a:lnTo>
                  <a:pt x="229618" y="2690698"/>
                </a:lnTo>
                <a:cubicBezTo>
                  <a:pt x="773243" y="2466244"/>
                  <a:pt x="1081748" y="2626096"/>
                  <a:pt x="1576606" y="2776423"/>
                </a:cubicBezTo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53" name="Rectangle 23"/>
          <p:cNvSpPr/>
          <p:nvPr/>
        </p:nvSpPr>
        <p:spPr>
          <a:xfrm>
            <a:off x="9629131" y="2602452"/>
            <a:ext cx="580984" cy="341749"/>
          </a:xfrm>
          <a:custGeom>
            <a:avLst/>
            <a:gdLst/>
            <a:ahLst/>
            <a:cxnLst/>
            <a:rect l="l" t="t" r="r" b="b"/>
            <a:pathLst>
              <a:path w="4529836" h="2664566">
                <a:moveTo>
                  <a:pt x="1861969" y="0"/>
                </a:moveTo>
                <a:cubicBezTo>
                  <a:pt x="2177122" y="0"/>
                  <a:pt x="2455874" y="155855"/>
                  <a:pt x="2611443" y="404565"/>
                </a:cubicBezTo>
                <a:cubicBezTo>
                  <a:pt x="2709453" y="315054"/>
                  <a:pt x="2840684" y="266178"/>
                  <a:pt x="2983336" y="266178"/>
                </a:cubicBezTo>
                <a:cubicBezTo>
                  <a:pt x="3293144" y="266178"/>
                  <a:pt x="3549108" y="496718"/>
                  <a:pt x="3578241" y="797044"/>
                </a:cubicBezTo>
                <a:cubicBezTo>
                  <a:pt x="3583592" y="793823"/>
                  <a:pt x="3589010" y="793774"/>
                  <a:pt x="3594440" y="793774"/>
                </a:cubicBezTo>
                <a:cubicBezTo>
                  <a:pt x="4111042" y="793774"/>
                  <a:pt x="4529836" y="1212568"/>
                  <a:pt x="4529836" y="1729170"/>
                </a:cubicBezTo>
                <a:cubicBezTo>
                  <a:pt x="4529836" y="2216938"/>
                  <a:pt x="4156487" y="2617512"/>
                  <a:pt x="3679930" y="2660249"/>
                </a:cubicBezTo>
                <a:lnTo>
                  <a:pt x="3679930" y="2664566"/>
                </a:lnTo>
                <a:lnTo>
                  <a:pt x="3594440" y="2664566"/>
                </a:lnTo>
                <a:lnTo>
                  <a:pt x="1043912" y="2664566"/>
                </a:lnTo>
                <a:lnTo>
                  <a:pt x="1043912" y="2657589"/>
                </a:lnTo>
                <a:cubicBezTo>
                  <a:pt x="1008374" y="2662448"/>
                  <a:pt x="972132" y="2664566"/>
                  <a:pt x="935396" y="2664566"/>
                </a:cubicBezTo>
                <a:cubicBezTo>
                  <a:pt x="418794" y="2664566"/>
                  <a:pt x="0" y="2245772"/>
                  <a:pt x="0" y="1729170"/>
                </a:cubicBezTo>
                <a:cubicBezTo>
                  <a:pt x="0" y="1212568"/>
                  <a:pt x="418794" y="793774"/>
                  <a:pt x="935396" y="793774"/>
                </a:cubicBezTo>
                <a:lnTo>
                  <a:pt x="954395" y="797612"/>
                </a:lnTo>
                <a:cubicBezTo>
                  <a:pt x="1004779" y="344999"/>
                  <a:pt x="1393085" y="0"/>
                  <a:pt x="1861969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2400"/>
          </a:p>
        </p:txBody>
      </p:sp>
      <p:sp>
        <p:nvSpPr>
          <p:cNvPr id="54" name="Rectangle 30"/>
          <p:cNvSpPr/>
          <p:nvPr/>
        </p:nvSpPr>
        <p:spPr>
          <a:xfrm>
            <a:off x="2076041" y="2518934"/>
            <a:ext cx="438737" cy="437456"/>
          </a:xfrm>
          <a:custGeom>
            <a:avLst/>
            <a:gdLst/>
            <a:ahLst/>
            <a:cxnLst/>
            <a:rect l="l" t="t" r="r" b="b"/>
            <a:pathLst>
              <a:path w="3240000" h="3230531">
                <a:moveTo>
                  <a:pt x="720000" y="2697973"/>
                </a:moveTo>
                <a:cubicBezTo>
                  <a:pt x="680235" y="2697973"/>
                  <a:pt x="648000" y="2730208"/>
                  <a:pt x="648000" y="2769973"/>
                </a:cubicBezTo>
                <a:cubicBezTo>
                  <a:pt x="648000" y="2809738"/>
                  <a:pt x="680235" y="2841973"/>
                  <a:pt x="720000" y="2841973"/>
                </a:cubicBezTo>
                <a:lnTo>
                  <a:pt x="2520000" y="2841973"/>
                </a:lnTo>
                <a:cubicBezTo>
                  <a:pt x="2559765" y="2841973"/>
                  <a:pt x="2592000" y="2809738"/>
                  <a:pt x="2592000" y="2769973"/>
                </a:cubicBezTo>
                <a:cubicBezTo>
                  <a:pt x="2592000" y="2730208"/>
                  <a:pt x="2559765" y="2697973"/>
                  <a:pt x="2520000" y="2697973"/>
                </a:cubicBezTo>
                <a:close/>
                <a:moveTo>
                  <a:pt x="720000" y="2366733"/>
                </a:moveTo>
                <a:cubicBezTo>
                  <a:pt x="680235" y="2366733"/>
                  <a:pt x="648000" y="2398968"/>
                  <a:pt x="648000" y="2438733"/>
                </a:cubicBezTo>
                <a:cubicBezTo>
                  <a:pt x="648000" y="2478498"/>
                  <a:pt x="680235" y="2510733"/>
                  <a:pt x="720000" y="2510733"/>
                </a:cubicBezTo>
                <a:lnTo>
                  <a:pt x="2520000" y="2510733"/>
                </a:lnTo>
                <a:cubicBezTo>
                  <a:pt x="2559765" y="2510733"/>
                  <a:pt x="2592000" y="2478498"/>
                  <a:pt x="2592000" y="2438733"/>
                </a:cubicBezTo>
                <a:cubicBezTo>
                  <a:pt x="2592000" y="2398968"/>
                  <a:pt x="2559765" y="2366733"/>
                  <a:pt x="2520000" y="2366733"/>
                </a:cubicBezTo>
                <a:close/>
                <a:moveTo>
                  <a:pt x="720000" y="2035493"/>
                </a:moveTo>
                <a:cubicBezTo>
                  <a:pt x="680235" y="2035493"/>
                  <a:pt x="648000" y="2067728"/>
                  <a:pt x="648000" y="2107493"/>
                </a:cubicBezTo>
                <a:cubicBezTo>
                  <a:pt x="648000" y="2147258"/>
                  <a:pt x="680235" y="2179493"/>
                  <a:pt x="720000" y="2179493"/>
                </a:cubicBezTo>
                <a:lnTo>
                  <a:pt x="2520000" y="2179493"/>
                </a:lnTo>
                <a:cubicBezTo>
                  <a:pt x="2559765" y="2179493"/>
                  <a:pt x="2592000" y="2147258"/>
                  <a:pt x="2592000" y="2107493"/>
                </a:cubicBezTo>
                <a:cubicBezTo>
                  <a:pt x="2592000" y="2067728"/>
                  <a:pt x="2559765" y="2035493"/>
                  <a:pt x="2520000" y="2035493"/>
                </a:cubicBezTo>
                <a:close/>
                <a:moveTo>
                  <a:pt x="720000" y="1704253"/>
                </a:moveTo>
                <a:cubicBezTo>
                  <a:pt x="680235" y="1704253"/>
                  <a:pt x="648000" y="1736488"/>
                  <a:pt x="648000" y="1776253"/>
                </a:cubicBezTo>
                <a:cubicBezTo>
                  <a:pt x="648000" y="1816018"/>
                  <a:pt x="680235" y="1848253"/>
                  <a:pt x="720000" y="1848253"/>
                </a:cubicBezTo>
                <a:lnTo>
                  <a:pt x="2520000" y="1848253"/>
                </a:lnTo>
                <a:cubicBezTo>
                  <a:pt x="2559765" y="1848253"/>
                  <a:pt x="2592000" y="1816018"/>
                  <a:pt x="2592000" y="1776253"/>
                </a:cubicBezTo>
                <a:cubicBezTo>
                  <a:pt x="2592000" y="1736488"/>
                  <a:pt x="2559765" y="1704253"/>
                  <a:pt x="2520000" y="1704253"/>
                </a:cubicBezTo>
                <a:close/>
                <a:moveTo>
                  <a:pt x="720000" y="1373013"/>
                </a:moveTo>
                <a:cubicBezTo>
                  <a:pt x="680235" y="1373013"/>
                  <a:pt x="648000" y="1405248"/>
                  <a:pt x="648000" y="1445013"/>
                </a:cubicBezTo>
                <a:cubicBezTo>
                  <a:pt x="648000" y="1484778"/>
                  <a:pt x="680235" y="1517013"/>
                  <a:pt x="720000" y="1517013"/>
                </a:cubicBezTo>
                <a:lnTo>
                  <a:pt x="2520000" y="1517013"/>
                </a:lnTo>
                <a:cubicBezTo>
                  <a:pt x="2559765" y="1517013"/>
                  <a:pt x="2592000" y="1484778"/>
                  <a:pt x="2592000" y="1445013"/>
                </a:cubicBezTo>
                <a:cubicBezTo>
                  <a:pt x="2592000" y="1405248"/>
                  <a:pt x="2559765" y="1373013"/>
                  <a:pt x="2520000" y="1373013"/>
                </a:cubicBezTo>
                <a:close/>
                <a:moveTo>
                  <a:pt x="720000" y="1041773"/>
                </a:moveTo>
                <a:cubicBezTo>
                  <a:pt x="680235" y="1041773"/>
                  <a:pt x="648000" y="1074008"/>
                  <a:pt x="648000" y="1113773"/>
                </a:cubicBezTo>
                <a:cubicBezTo>
                  <a:pt x="648000" y="1153538"/>
                  <a:pt x="680235" y="1185773"/>
                  <a:pt x="720000" y="1185773"/>
                </a:cubicBezTo>
                <a:lnTo>
                  <a:pt x="2520000" y="1185773"/>
                </a:lnTo>
                <a:cubicBezTo>
                  <a:pt x="2559765" y="1185773"/>
                  <a:pt x="2592000" y="1153538"/>
                  <a:pt x="2592000" y="1113773"/>
                </a:cubicBezTo>
                <a:cubicBezTo>
                  <a:pt x="2592000" y="1074008"/>
                  <a:pt x="2559765" y="1041773"/>
                  <a:pt x="2520000" y="1041773"/>
                </a:cubicBezTo>
                <a:close/>
                <a:moveTo>
                  <a:pt x="0" y="305988"/>
                </a:moveTo>
                <a:lnTo>
                  <a:pt x="181957" y="305988"/>
                </a:lnTo>
                <a:lnTo>
                  <a:pt x="181957" y="470032"/>
                </a:lnTo>
                <a:cubicBezTo>
                  <a:pt x="181957" y="599267"/>
                  <a:pt x="286722" y="704032"/>
                  <a:pt x="415957" y="704032"/>
                </a:cubicBezTo>
                <a:cubicBezTo>
                  <a:pt x="545192" y="704032"/>
                  <a:pt x="649957" y="599267"/>
                  <a:pt x="649957" y="470032"/>
                </a:cubicBezTo>
                <a:lnTo>
                  <a:pt x="649957" y="305988"/>
                </a:lnTo>
                <a:lnTo>
                  <a:pt x="802357" y="305988"/>
                </a:lnTo>
                <a:lnTo>
                  <a:pt x="802357" y="470031"/>
                </a:lnTo>
                <a:cubicBezTo>
                  <a:pt x="802357" y="599266"/>
                  <a:pt x="907122" y="704031"/>
                  <a:pt x="1036357" y="704031"/>
                </a:cubicBezTo>
                <a:cubicBezTo>
                  <a:pt x="1165592" y="704031"/>
                  <a:pt x="1270357" y="599266"/>
                  <a:pt x="1270357" y="470031"/>
                </a:cubicBezTo>
                <a:lnTo>
                  <a:pt x="1270357" y="305988"/>
                </a:lnTo>
                <a:lnTo>
                  <a:pt x="1422757" y="305988"/>
                </a:lnTo>
                <a:lnTo>
                  <a:pt x="1422757" y="470030"/>
                </a:lnTo>
                <a:cubicBezTo>
                  <a:pt x="1422757" y="599265"/>
                  <a:pt x="1527522" y="704030"/>
                  <a:pt x="1656757" y="704030"/>
                </a:cubicBezTo>
                <a:cubicBezTo>
                  <a:pt x="1785992" y="704030"/>
                  <a:pt x="1890757" y="599265"/>
                  <a:pt x="1890757" y="470030"/>
                </a:cubicBezTo>
                <a:lnTo>
                  <a:pt x="1890757" y="305988"/>
                </a:lnTo>
                <a:lnTo>
                  <a:pt x="2043157" y="305988"/>
                </a:lnTo>
                <a:lnTo>
                  <a:pt x="2043157" y="470029"/>
                </a:lnTo>
                <a:cubicBezTo>
                  <a:pt x="2043157" y="599264"/>
                  <a:pt x="2147922" y="704029"/>
                  <a:pt x="2277157" y="704029"/>
                </a:cubicBezTo>
                <a:cubicBezTo>
                  <a:pt x="2406392" y="704029"/>
                  <a:pt x="2511157" y="599264"/>
                  <a:pt x="2511157" y="470029"/>
                </a:cubicBezTo>
                <a:lnTo>
                  <a:pt x="2511157" y="305988"/>
                </a:lnTo>
                <a:lnTo>
                  <a:pt x="2663557" y="305988"/>
                </a:lnTo>
                <a:lnTo>
                  <a:pt x="2663557" y="470028"/>
                </a:lnTo>
                <a:cubicBezTo>
                  <a:pt x="2663557" y="599263"/>
                  <a:pt x="2768322" y="704028"/>
                  <a:pt x="2897557" y="704028"/>
                </a:cubicBezTo>
                <a:cubicBezTo>
                  <a:pt x="3026792" y="704028"/>
                  <a:pt x="3131557" y="599263"/>
                  <a:pt x="3131557" y="470028"/>
                </a:cubicBezTo>
                <a:lnTo>
                  <a:pt x="3131557" y="305988"/>
                </a:lnTo>
                <a:lnTo>
                  <a:pt x="3240000" y="305988"/>
                </a:lnTo>
                <a:lnTo>
                  <a:pt x="3240000" y="3230531"/>
                </a:lnTo>
                <a:lnTo>
                  <a:pt x="0" y="3230531"/>
                </a:lnTo>
                <a:close/>
                <a:moveTo>
                  <a:pt x="415957" y="4"/>
                </a:moveTo>
                <a:cubicBezTo>
                  <a:pt x="485545" y="4"/>
                  <a:pt x="541957" y="56416"/>
                  <a:pt x="541957" y="126004"/>
                </a:cubicBezTo>
                <a:lnTo>
                  <a:pt x="541957" y="485972"/>
                </a:lnTo>
                <a:cubicBezTo>
                  <a:pt x="541957" y="555560"/>
                  <a:pt x="485545" y="611972"/>
                  <a:pt x="415957" y="611972"/>
                </a:cubicBezTo>
                <a:cubicBezTo>
                  <a:pt x="346369" y="611972"/>
                  <a:pt x="289957" y="555560"/>
                  <a:pt x="289957" y="485972"/>
                </a:cubicBezTo>
                <a:lnTo>
                  <a:pt x="289957" y="126004"/>
                </a:lnTo>
                <a:cubicBezTo>
                  <a:pt x="289957" y="56416"/>
                  <a:pt x="346369" y="4"/>
                  <a:pt x="415957" y="4"/>
                </a:cubicBezTo>
                <a:close/>
                <a:moveTo>
                  <a:pt x="1036357" y="3"/>
                </a:moveTo>
                <a:cubicBezTo>
                  <a:pt x="1105945" y="3"/>
                  <a:pt x="1162357" y="56415"/>
                  <a:pt x="1162357" y="126003"/>
                </a:cubicBezTo>
                <a:lnTo>
                  <a:pt x="1162357" y="485971"/>
                </a:lnTo>
                <a:cubicBezTo>
                  <a:pt x="1162357" y="555559"/>
                  <a:pt x="1105945" y="611971"/>
                  <a:pt x="1036357" y="611971"/>
                </a:cubicBezTo>
                <a:cubicBezTo>
                  <a:pt x="966769" y="611971"/>
                  <a:pt x="910357" y="555559"/>
                  <a:pt x="910357" y="485971"/>
                </a:cubicBezTo>
                <a:lnTo>
                  <a:pt x="910357" y="126003"/>
                </a:lnTo>
                <a:cubicBezTo>
                  <a:pt x="910357" y="56415"/>
                  <a:pt x="966769" y="3"/>
                  <a:pt x="1036357" y="3"/>
                </a:cubicBezTo>
                <a:close/>
                <a:moveTo>
                  <a:pt x="1656757" y="2"/>
                </a:moveTo>
                <a:cubicBezTo>
                  <a:pt x="1726345" y="2"/>
                  <a:pt x="1782757" y="56414"/>
                  <a:pt x="1782757" y="126002"/>
                </a:cubicBezTo>
                <a:lnTo>
                  <a:pt x="1782757" y="485970"/>
                </a:lnTo>
                <a:cubicBezTo>
                  <a:pt x="1782757" y="555558"/>
                  <a:pt x="1726345" y="611970"/>
                  <a:pt x="1656757" y="611970"/>
                </a:cubicBezTo>
                <a:cubicBezTo>
                  <a:pt x="1587169" y="611970"/>
                  <a:pt x="1530757" y="555558"/>
                  <a:pt x="1530757" y="485970"/>
                </a:cubicBezTo>
                <a:lnTo>
                  <a:pt x="1530757" y="126002"/>
                </a:lnTo>
                <a:cubicBezTo>
                  <a:pt x="1530757" y="56414"/>
                  <a:pt x="1587169" y="2"/>
                  <a:pt x="1656757" y="2"/>
                </a:cubicBezTo>
                <a:close/>
                <a:moveTo>
                  <a:pt x="2277157" y="1"/>
                </a:moveTo>
                <a:cubicBezTo>
                  <a:pt x="2346745" y="1"/>
                  <a:pt x="2403157" y="56413"/>
                  <a:pt x="2403157" y="126001"/>
                </a:cubicBezTo>
                <a:lnTo>
                  <a:pt x="2403157" y="485969"/>
                </a:lnTo>
                <a:cubicBezTo>
                  <a:pt x="2403157" y="555557"/>
                  <a:pt x="2346745" y="611969"/>
                  <a:pt x="2277157" y="611969"/>
                </a:cubicBezTo>
                <a:cubicBezTo>
                  <a:pt x="2207569" y="611969"/>
                  <a:pt x="2151157" y="555557"/>
                  <a:pt x="2151157" y="485969"/>
                </a:cubicBezTo>
                <a:lnTo>
                  <a:pt x="2151157" y="126001"/>
                </a:lnTo>
                <a:cubicBezTo>
                  <a:pt x="2151157" y="56413"/>
                  <a:pt x="2207569" y="1"/>
                  <a:pt x="2277157" y="1"/>
                </a:cubicBezTo>
                <a:close/>
                <a:moveTo>
                  <a:pt x="2897557" y="0"/>
                </a:moveTo>
                <a:cubicBezTo>
                  <a:pt x="2967145" y="0"/>
                  <a:pt x="3023557" y="56412"/>
                  <a:pt x="3023557" y="126000"/>
                </a:cubicBezTo>
                <a:lnTo>
                  <a:pt x="3023557" y="485968"/>
                </a:lnTo>
                <a:cubicBezTo>
                  <a:pt x="3023557" y="555556"/>
                  <a:pt x="2967145" y="611968"/>
                  <a:pt x="2897557" y="611968"/>
                </a:cubicBezTo>
                <a:cubicBezTo>
                  <a:pt x="2827969" y="611968"/>
                  <a:pt x="2771557" y="555556"/>
                  <a:pt x="2771557" y="485968"/>
                </a:cubicBezTo>
                <a:lnTo>
                  <a:pt x="2771557" y="126000"/>
                </a:lnTo>
                <a:cubicBezTo>
                  <a:pt x="2771557" y="56412"/>
                  <a:pt x="2827969" y="0"/>
                  <a:pt x="2897557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55" name="Oval 7"/>
          <p:cNvSpPr/>
          <p:nvPr/>
        </p:nvSpPr>
        <p:spPr>
          <a:xfrm>
            <a:off x="7118056" y="2517707"/>
            <a:ext cx="520323" cy="520323"/>
          </a:xfrm>
          <a:custGeom>
            <a:avLst/>
            <a:gdLst/>
            <a:ahLst/>
            <a:cxnLst/>
            <a:rect l="l" t="t" r="r" b="b"/>
            <a:pathLst>
              <a:path w="3240000" h="3240000">
                <a:moveTo>
                  <a:pt x="1415334" y="1947658"/>
                </a:moveTo>
                <a:lnTo>
                  <a:pt x="838053" y="2871852"/>
                </a:lnTo>
                <a:cubicBezTo>
                  <a:pt x="1312591" y="3168264"/>
                  <a:pt x="1913932" y="3170879"/>
                  <a:pt x="2391030" y="2878606"/>
                </a:cubicBezTo>
                <a:lnTo>
                  <a:pt x="1821709" y="1949263"/>
                </a:lnTo>
                <a:cubicBezTo>
                  <a:pt x="1763478" y="1986502"/>
                  <a:pt x="1694174" y="2007350"/>
                  <a:pt x="1620000" y="2007350"/>
                </a:cubicBezTo>
                <a:cubicBezTo>
                  <a:pt x="1544621" y="2007350"/>
                  <a:pt x="1474270" y="1985818"/>
                  <a:pt x="1415334" y="1947658"/>
                </a:cubicBezTo>
                <a:close/>
                <a:moveTo>
                  <a:pt x="1620001" y="1350973"/>
                </a:moveTo>
                <a:cubicBezTo>
                  <a:pt x="1471421" y="1350973"/>
                  <a:pt x="1350973" y="1471421"/>
                  <a:pt x="1350973" y="1620001"/>
                </a:cubicBezTo>
                <a:cubicBezTo>
                  <a:pt x="1350973" y="1768581"/>
                  <a:pt x="1471421" y="1889029"/>
                  <a:pt x="1620001" y="1889029"/>
                </a:cubicBezTo>
                <a:cubicBezTo>
                  <a:pt x="1768581" y="1889029"/>
                  <a:pt x="1889029" y="1768581"/>
                  <a:pt x="1889029" y="1620001"/>
                </a:cubicBezTo>
                <a:cubicBezTo>
                  <a:pt x="1889029" y="1471421"/>
                  <a:pt x="1768581" y="1350973"/>
                  <a:pt x="1620001" y="1350973"/>
                </a:cubicBezTo>
                <a:close/>
                <a:moveTo>
                  <a:pt x="2324470" y="322965"/>
                </a:moveTo>
                <a:lnTo>
                  <a:pt x="1804044" y="1281148"/>
                </a:lnTo>
                <a:cubicBezTo>
                  <a:pt x="1925507" y="1345192"/>
                  <a:pt x="2007350" y="1473038"/>
                  <a:pt x="2007350" y="1620000"/>
                </a:cubicBezTo>
                <a:lnTo>
                  <a:pt x="2005998" y="1633413"/>
                </a:lnTo>
                <a:lnTo>
                  <a:pt x="3095109" y="1671260"/>
                </a:lnTo>
                <a:cubicBezTo>
                  <a:pt x="3114541" y="1112092"/>
                  <a:pt x="2816135" y="590008"/>
                  <a:pt x="2324470" y="322965"/>
                </a:cubicBezTo>
                <a:close/>
                <a:moveTo>
                  <a:pt x="926838" y="316888"/>
                </a:moveTo>
                <a:cubicBezTo>
                  <a:pt x="432869" y="579644"/>
                  <a:pt x="129933" y="1099113"/>
                  <a:pt x="144500" y="1658429"/>
                </a:cubicBezTo>
                <a:lnTo>
                  <a:pt x="1233664" y="1630062"/>
                </a:lnTo>
                <a:cubicBezTo>
                  <a:pt x="1232693" y="1626734"/>
                  <a:pt x="1232650" y="1623372"/>
                  <a:pt x="1232650" y="1620000"/>
                </a:cubicBezTo>
                <a:cubicBezTo>
                  <a:pt x="1232650" y="1471836"/>
                  <a:pt x="1315838" y="1343102"/>
                  <a:pt x="1438904" y="1279548"/>
                </a:cubicBezTo>
                <a:close/>
                <a:moveTo>
                  <a:pt x="1620000" y="0"/>
                </a:moveTo>
                <a:cubicBezTo>
                  <a:pt x="2514701" y="0"/>
                  <a:pt x="3240000" y="725299"/>
                  <a:pt x="3240000" y="1620000"/>
                </a:cubicBezTo>
                <a:cubicBezTo>
                  <a:pt x="3240000" y="2514701"/>
                  <a:pt x="2514701" y="3240000"/>
                  <a:pt x="1620000" y="3240000"/>
                </a:cubicBezTo>
                <a:cubicBezTo>
                  <a:pt x="725299" y="3240000"/>
                  <a:pt x="0" y="2514701"/>
                  <a:pt x="0" y="1620000"/>
                </a:cubicBezTo>
                <a:cubicBezTo>
                  <a:pt x="0" y="725299"/>
                  <a:pt x="725299" y="0"/>
                  <a:pt x="1620000" y="0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 sz="2400"/>
          </a:p>
        </p:txBody>
      </p:sp>
      <p:sp>
        <p:nvSpPr>
          <p:cNvPr id="56" name="TextBox 55"/>
          <p:cNvSpPr txBox="1">
            <a:spLocks/>
          </p:cNvSpPr>
          <p:nvPr/>
        </p:nvSpPr>
        <p:spPr>
          <a:xfrm>
            <a:off x="3472546" y="1115713"/>
            <a:ext cx="5761037" cy="276999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pPr lvl="0"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 is simply dummy text of the printing and typesetting industry</a:t>
            </a:r>
            <a:endParaRPr lang="fr-CA" sz="1200" spc="400" dirty="0"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131766" y="4213879"/>
            <a:ext cx="2304256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600" b="1" dirty="0">
                <a:latin typeface="Arial Black" panose="020B0A04020102020204" pitchFamily="34" charset="0"/>
                <a:cs typeface="Calibri" pitchFamily="34" charset="0"/>
              </a:rPr>
              <a:t>Your Text Here</a:t>
            </a:r>
            <a:endParaRPr lang="ko-KR" altLang="en-US" sz="1600" b="1" dirty="0">
              <a:latin typeface="Arial Black" panose="020B0A04020102020204" pitchFamily="34" charset="0"/>
              <a:cs typeface="Calibri" pitchFamily="34" charset="0"/>
            </a:endParaRPr>
          </a:p>
        </p:txBody>
      </p:sp>
      <p:sp>
        <p:nvSpPr>
          <p:cNvPr id="44" name="TextBox 43"/>
          <p:cNvSpPr txBox="1"/>
          <p:nvPr/>
        </p:nvSpPr>
        <p:spPr>
          <a:xfrm>
            <a:off x="3673170" y="4213879"/>
            <a:ext cx="2304256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600" b="1" dirty="0">
                <a:latin typeface="Arial Black" panose="020B0A04020102020204" pitchFamily="34" charset="0"/>
                <a:cs typeface="Calibri" pitchFamily="34" charset="0"/>
              </a:rPr>
              <a:t>Your Text Here</a:t>
            </a:r>
            <a:endParaRPr lang="ko-KR" altLang="en-US" sz="1600" b="1" dirty="0">
              <a:latin typeface="Arial Black" panose="020B0A04020102020204" pitchFamily="34" charset="0"/>
              <a:cs typeface="Calibri" pitchFamily="34" charset="0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6214574" y="4213879"/>
            <a:ext cx="2304256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600" b="1" dirty="0">
                <a:latin typeface="Arial Black" panose="020B0A04020102020204" pitchFamily="34" charset="0"/>
                <a:cs typeface="Calibri" pitchFamily="34" charset="0"/>
              </a:rPr>
              <a:t>Your Text Here</a:t>
            </a:r>
            <a:endParaRPr lang="ko-KR" altLang="en-US" sz="1600" b="1" dirty="0">
              <a:latin typeface="Arial Black" panose="020B0A04020102020204" pitchFamily="34" charset="0"/>
              <a:cs typeface="Calibri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8755978" y="4213879"/>
            <a:ext cx="2304256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altLang="ko-KR" sz="1600" b="1" dirty="0">
                <a:latin typeface="Arial Black" panose="020B0A04020102020204" pitchFamily="34" charset="0"/>
                <a:cs typeface="Calibri" pitchFamily="34" charset="0"/>
              </a:rPr>
              <a:t>Your Text Here</a:t>
            </a:r>
            <a:endParaRPr lang="ko-KR" altLang="en-US" sz="1600" b="1" dirty="0">
              <a:latin typeface="Arial Black" panose="020B0A04020102020204" pitchFamily="34" charset="0"/>
              <a:cs typeface="Calibri" pitchFamily="34" charset="0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1273619" y="4552433"/>
            <a:ext cx="2162403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book</a:t>
            </a:r>
            <a:endParaRPr lang="fr-CA" sz="1100" spc="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Rectangle 57"/>
          <p:cNvSpPr/>
          <p:nvPr/>
        </p:nvSpPr>
        <p:spPr>
          <a:xfrm>
            <a:off x="3811662" y="4552433"/>
            <a:ext cx="2162403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book</a:t>
            </a:r>
            <a:endParaRPr lang="fr-CA" sz="1100" spc="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9" name="Rectangle 58"/>
          <p:cNvSpPr/>
          <p:nvPr/>
        </p:nvSpPr>
        <p:spPr>
          <a:xfrm>
            <a:off x="6356427" y="4552433"/>
            <a:ext cx="2162403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book</a:t>
            </a:r>
            <a:endParaRPr lang="fr-CA" sz="1100" spc="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Rectangle 59"/>
          <p:cNvSpPr/>
          <p:nvPr/>
        </p:nvSpPr>
        <p:spPr>
          <a:xfrm>
            <a:off x="8894470" y="4552433"/>
            <a:ext cx="2162403" cy="16158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100" b="1" dirty="0"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sz="1100" dirty="0">
                <a:latin typeface="Arial" panose="020B0604020202020204" pitchFamily="34" charset="0"/>
                <a:cs typeface="Arial" panose="020B0604020202020204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</a:t>
            </a:r>
            <a:r>
              <a:rPr lang="en-US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book</a:t>
            </a:r>
            <a:endParaRPr lang="fr-CA" sz="1100" spc="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1" name="Right Triangle 60"/>
          <p:cNvSpPr/>
          <p:nvPr/>
        </p:nvSpPr>
        <p:spPr>
          <a:xfrm rot="10800000">
            <a:off x="11517337" y="101750"/>
            <a:ext cx="580187" cy="580187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2" name="Right Triangle 61"/>
          <p:cNvSpPr/>
          <p:nvPr/>
        </p:nvSpPr>
        <p:spPr>
          <a:xfrm>
            <a:off x="122829" y="6154984"/>
            <a:ext cx="580187" cy="580187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3" name="Right Triangle 62"/>
          <p:cNvSpPr/>
          <p:nvPr/>
        </p:nvSpPr>
        <p:spPr>
          <a:xfrm rot="5400000">
            <a:off x="122830" y="101751"/>
            <a:ext cx="580187" cy="580187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ight Triangle 63"/>
          <p:cNvSpPr/>
          <p:nvPr/>
        </p:nvSpPr>
        <p:spPr>
          <a:xfrm rot="16200000">
            <a:off x="11517336" y="6154984"/>
            <a:ext cx="580187" cy="580187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098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1"/>
          <p:cNvSpPr txBox="1">
            <a:spLocks/>
          </p:cNvSpPr>
          <p:nvPr/>
        </p:nvSpPr>
        <p:spPr>
          <a:xfrm>
            <a:off x="6561960" y="856269"/>
            <a:ext cx="3057361" cy="1252052"/>
          </a:xfrm>
          <a:prstGeom prst="rect">
            <a:avLst/>
          </a:prstGeom>
        </p:spPr>
        <p:txBody>
          <a:bodyPr anchor="ctr"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None/>
            </a:pPr>
            <a:r>
              <a:rPr lang="it-IT" sz="3600" spc="400" dirty="0">
                <a:latin typeface="Arial Black" panose="020B0A04020102020204" pitchFamily="34" charset="0"/>
                <a:ea typeface="Segoe UI Black" panose="020B0A02040204020203" pitchFamily="34" charset="0"/>
                <a:cs typeface="Segoe UI Black" panose="020B0A02040204020203" pitchFamily="34" charset="0"/>
              </a:rPr>
              <a:t>HEADING</a:t>
            </a:r>
            <a:endParaRPr lang="fr-CA" sz="3600" spc="400" dirty="0">
              <a:latin typeface="Arial Black" panose="020B0A04020102020204" pitchFamily="34" charset="0"/>
              <a:ea typeface="Segoe UI Black" panose="020B0A02040204020203" pitchFamily="34" charset="0"/>
              <a:cs typeface="Segoe UI Black" panose="020B0A02040204020203" pitchFamily="34" charset="0"/>
            </a:endParaRPr>
          </a:p>
        </p:txBody>
      </p:sp>
      <p:pic>
        <p:nvPicPr>
          <p:cNvPr id="2" name="Picture Placeholder 1"/>
          <p:cNvPicPr>
            <a:picLocks noGrp="1" noChangeAspect="1"/>
          </p:cNvPicPr>
          <p:nvPr>
            <p:ph type="pic" idx="1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64" r="17064"/>
          <a:stretch>
            <a:fillRect/>
          </a:stretch>
        </p:blipFill>
        <p:spPr/>
      </p:pic>
      <p:pic>
        <p:nvPicPr>
          <p:cNvPr id="8" name="Picture Placeholder 7"/>
          <p:cNvPicPr>
            <a:picLocks noGrp="1" noChangeAspect="1"/>
          </p:cNvPicPr>
          <p:nvPr>
            <p:ph type="pic" idx="15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0" r="19010"/>
          <a:stretch>
            <a:fillRect/>
          </a:stretch>
        </p:blipFill>
        <p:spPr/>
      </p:pic>
      <p:pic>
        <p:nvPicPr>
          <p:cNvPr id="17" name="Picture Placeholder 16"/>
          <p:cNvPicPr>
            <a:picLocks noGrp="1" noChangeAspect="1"/>
          </p:cNvPicPr>
          <p:nvPr>
            <p:ph type="pic" idx="16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67" b="16667"/>
          <a:stretch>
            <a:fillRect/>
          </a:stretch>
        </p:blipFill>
        <p:spPr/>
      </p:pic>
      <p:pic>
        <p:nvPicPr>
          <p:cNvPr id="6" name="Picture Placeholder 5"/>
          <p:cNvPicPr>
            <a:picLocks noGrp="1" noChangeAspect="1"/>
          </p:cNvPicPr>
          <p:nvPr>
            <p:ph type="pic" idx="14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32" r="24532"/>
          <a:stretch>
            <a:fillRect/>
          </a:stretch>
        </p:blipFill>
        <p:spPr/>
      </p:pic>
      <p:pic>
        <p:nvPicPr>
          <p:cNvPr id="4" name="Picture Placeholder 3"/>
          <p:cNvPicPr>
            <a:picLocks noGrp="1" noChangeAspect="1"/>
          </p:cNvPicPr>
          <p:nvPr>
            <p:ph type="pic" idx="13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00" r="23900"/>
          <a:stretch>
            <a:fillRect/>
          </a:stretch>
        </p:blipFill>
        <p:spPr/>
      </p:pic>
      <p:sp>
        <p:nvSpPr>
          <p:cNvPr id="12" name="Rectangle 11"/>
          <p:cNvSpPr/>
          <p:nvPr/>
        </p:nvSpPr>
        <p:spPr>
          <a:xfrm>
            <a:off x="6780325" y="1684065"/>
            <a:ext cx="47910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Lorem Ipsum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popularised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in the 1960s with the release of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Letraset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sheets containing Lorem Ipsum passages, and more recently with desktop publishing software like Aldus PageMaker including versions of Lorem Ipsum</a:t>
            </a:r>
            <a:r>
              <a:rPr lang="fr-CA" sz="1200" spc="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80325" y="3759146"/>
            <a:ext cx="479103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Lorem Ipsum is simply dummy text of the printing and typesetting industry. Lorem Ipsum has been the industry's standard dummy text ever since the 1500s, when an unknown printer took a galley of type and scrambled it to make a type specimen book. It has survived not only five centuries, but also the leap into electronic typesetting, remaining essentially unchanged. It was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popularised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in the 1960s with the release of </a:t>
            </a:r>
            <a:r>
              <a:rPr lang="en-US" sz="1200" dirty="0" err="1">
                <a:latin typeface="Arial" panose="020B0604020202020204" pitchFamily="34" charset="0"/>
                <a:cs typeface="Arial" panose="020B0604020202020204" pitchFamily="34" charset="0"/>
              </a:rPr>
              <a:t>Letraset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sheets containing Lorem Ipsum passages, and more recently with desktop publishing software like Aldus PageMaker including versions of Lorem Ipsum</a:t>
            </a:r>
            <a:r>
              <a:rPr lang="fr-CA" sz="1200" spc="1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5" name="Right Triangle 14"/>
          <p:cNvSpPr/>
          <p:nvPr/>
        </p:nvSpPr>
        <p:spPr>
          <a:xfrm rot="10800000">
            <a:off x="11517337" y="101750"/>
            <a:ext cx="580187" cy="580187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ight Triangle 15"/>
          <p:cNvSpPr/>
          <p:nvPr/>
        </p:nvSpPr>
        <p:spPr>
          <a:xfrm rot="16200000">
            <a:off x="11517336" y="6154984"/>
            <a:ext cx="580187" cy="580187"/>
          </a:xfrm>
          <a:prstGeom prst="rt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22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113</TotalTime>
  <Words>126</Words>
  <Application>Microsoft Office PowerPoint</Application>
  <PresentationFormat>Widescreen</PresentationFormat>
  <Paragraphs>66</Paragraphs>
  <Slides>11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1" baseType="lpstr">
      <vt:lpstr>맑은 고딕</vt:lpstr>
      <vt:lpstr>Arial</vt:lpstr>
      <vt:lpstr>Arial Black</vt:lpstr>
      <vt:lpstr>Calibri</vt:lpstr>
      <vt:lpstr>Calibri Light</vt:lpstr>
      <vt:lpstr>Open Sans</vt:lpstr>
      <vt:lpstr>Raleway</vt:lpstr>
      <vt:lpstr>Segoe UI</vt:lpstr>
      <vt:lpstr>Segoe UI Black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Superman</dc:creator>
  <cp:lastModifiedBy>Superman</cp:lastModifiedBy>
  <cp:revision>19</cp:revision>
  <dcterms:created xsi:type="dcterms:W3CDTF">2019-05-31T17:14:49Z</dcterms:created>
  <dcterms:modified xsi:type="dcterms:W3CDTF">2019-05-31T19:08:08Z</dcterms:modified>
</cp:coreProperties>
</file>