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58" r:id="rId7"/>
    <p:sldId id="264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6" r:id="rId16"/>
    <p:sldId id="277" r:id="rId17"/>
    <p:sldId id="278" r:id="rId18"/>
    <p:sldId id="279" r:id="rId19"/>
    <p:sldId id="280" r:id="rId20"/>
    <p:sldId id="281" r:id="rId21"/>
    <p:sldId id="265" r:id="rId22"/>
    <p:sldId id="285" r:id="rId23"/>
    <p:sldId id="286" r:id="rId24"/>
    <p:sldId id="284" r:id="rId25"/>
    <p:sldId id="25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2" d="100"/>
        <a:sy n="15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Open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</c:v>
                </c:pt>
                <c:pt idx="1">
                  <c:v>25</c:v>
                </c:pt>
                <c:pt idx="2">
                  <c:v>38</c:v>
                </c:pt>
                <c:pt idx="3">
                  <c:v>50</c:v>
                </c:pt>
                <c:pt idx="4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7E-454B-B6D1-30C1EC418B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57</c:v>
                </c:pt>
                <c:pt idx="3">
                  <c:v>58</c:v>
                </c:pt>
                <c:pt idx="4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7E-454B-B6D1-30C1EC418B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7E-454B-B6D1-30C1EC418B9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Close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25</c:v>
                </c:pt>
                <c:pt idx="1">
                  <c:v>38</c:v>
                </c:pt>
                <c:pt idx="2">
                  <c:v>50</c:v>
                </c:pt>
                <c:pt idx="3">
                  <c:v>34</c:v>
                </c:pt>
                <c:pt idx="4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77E-454B-B6D1-30C1EC418B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upDownBars>
          <c:gapWidth val="150"/>
          <c:upBars>
            <c:spPr>
              <a:solidFill>
                <a:schemeClr val="l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chemeClr val="accen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downBars>
        </c:upDownBars>
        <c:axId val="-1489888960"/>
        <c:axId val="-1489891680"/>
      </c:stockChart>
      <c:dateAx>
        <c:axId val="-148988896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89891680"/>
        <c:crosses val="autoZero"/>
        <c:auto val="1"/>
        <c:lblOffset val="100"/>
        <c:baseTimeUnit val="days"/>
      </c:dateAx>
      <c:valAx>
        <c:axId val="-1489891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48988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40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629400" y="885825"/>
            <a:ext cx="3733800" cy="5086350"/>
          </a:xfrm>
          <a:custGeom>
            <a:avLst/>
            <a:gdLst>
              <a:gd name="connsiteX0" fmla="*/ 0 w 3733800"/>
              <a:gd name="connsiteY0" fmla="*/ 0 h 5086350"/>
              <a:gd name="connsiteX1" fmla="*/ 3733800 w 3733800"/>
              <a:gd name="connsiteY1" fmla="*/ 0 h 5086350"/>
              <a:gd name="connsiteX2" fmla="*/ 3733800 w 3733800"/>
              <a:gd name="connsiteY2" fmla="*/ 5086350 h 5086350"/>
              <a:gd name="connsiteX3" fmla="*/ 0 w 3733800"/>
              <a:gd name="connsiteY3" fmla="*/ 5086350 h 50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3800" h="5086350">
                <a:moveTo>
                  <a:pt x="0" y="0"/>
                </a:moveTo>
                <a:lnTo>
                  <a:pt x="3733800" y="0"/>
                </a:lnTo>
                <a:lnTo>
                  <a:pt x="3733800" y="5086350"/>
                </a:lnTo>
                <a:lnTo>
                  <a:pt x="0" y="508635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691938" y="354806"/>
            <a:ext cx="500062" cy="534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24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4914900" y="1285875"/>
            <a:ext cx="2933700" cy="4286250"/>
          </a:xfrm>
          <a:custGeom>
            <a:avLst/>
            <a:gdLst>
              <a:gd name="connsiteX0" fmla="*/ 0 w 2933700"/>
              <a:gd name="connsiteY0" fmla="*/ 0 h 4286250"/>
              <a:gd name="connsiteX1" fmla="*/ 2933700 w 2933700"/>
              <a:gd name="connsiteY1" fmla="*/ 0 h 4286250"/>
              <a:gd name="connsiteX2" fmla="*/ 2933700 w 2933700"/>
              <a:gd name="connsiteY2" fmla="*/ 4286250 h 4286250"/>
              <a:gd name="connsiteX3" fmla="*/ 0 w 2933700"/>
              <a:gd name="connsiteY3" fmla="*/ 4286250 h 428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4286250">
                <a:moveTo>
                  <a:pt x="0" y="0"/>
                </a:moveTo>
                <a:lnTo>
                  <a:pt x="2933700" y="0"/>
                </a:lnTo>
                <a:lnTo>
                  <a:pt x="2933700" y="4286250"/>
                </a:lnTo>
                <a:lnTo>
                  <a:pt x="0" y="428625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691938" y="354806"/>
            <a:ext cx="500062" cy="534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98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5924550" y="361950"/>
            <a:ext cx="2438400" cy="2438400"/>
          </a:xfrm>
          <a:custGeom>
            <a:avLst/>
            <a:gdLst>
              <a:gd name="connsiteX0" fmla="*/ 0 w 2438400"/>
              <a:gd name="connsiteY0" fmla="*/ 0 h 2438400"/>
              <a:gd name="connsiteX1" fmla="*/ 2438400 w 2438400"/>
              <a:gd name="connsiteY1" fmla="*/ 0 h 2438400"/>
              <a:gd name="connsiteX2" fmla="*/ 2438400 w 2438400"/>
              <a:gd name="connsiteY2" fmla="*/ 2438400 h 2438400"/>
              <a:gd name="connsiteX3" fmla="*/ 0 w 24384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438400">
                <a:moveTo>
                  <a:pt x="0" y="0"/>
                </a:moveTo>
                <a:lnTo>
                  <a:pt x="2438400" y="0"/>
                </a:lnTo>
                <a:lnTo>
                  <a:pt x="2438400" y="2438400"/>
                </a:lnTo>
                <a:lnTo>
                  <a:pt x="0" y="24384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105150" y="361950"/>
            <a:ext cx="2438400" cy="2438400"/>
          </a:xfrm>
          <a:custGeom>
            <a:avLst/>
            <a:gdLst>
              <a:gd name="connsiteX0" fmla="*/ 0 w 2438400"/>
              <a:gd name="connsiteY0" fmla="*/ 0 h 2438400"/>
              <a:gd name="connsiteX1" fmla="*/ 2438400 w 2438400"/>
              <a:gd name="connsiteY1" fmla="*/ 0 h 2438400"/>
              <a:gd name="connsiteX2" fmla="*/ 2438400 w 2438400"/>
              <a:gd name="connsiteY2" fmla="*/ 2438400 h 2438400"/>
              <a:gd name="connsiteX3" fmla="*/ 0 w 24384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438400">
                <a:moveTo>
                  <a:pt x="0" y="0"/>
                </a:moveTo>
                <a:lnTo>
                  <a:pt x="2438400" y="0"/>
                </a:lnTo>
                <a:lnTo>
                  <a:pt x="2438400" y="2438400"/>
                </a:lnTo>
                <a:lnTo>
                  <a:pt x="0" y="24384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691938" y="354806"/>
            <a:ext cx="500062" cy="534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75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467100" y="1"/>
            <a:ext cx="3162300" cy="4724399"/>
          </a:xfrm>
          <a:custGeom>
            <a:avLst/>
            <a:gdLst>
              <a:gd name="connsiteX0" fmla="*/ 0 w 3162300"/>
              <a:gd name="connsiteY0" fmla="*/ 0 h 4724399"/>
              <a:gd name="connsiteX1" fmla="*/ 3162300 w 3162300"/>
              <a:gd name="connsiteY1" fmla="*/ 0 h 4724399"/>
              <a:gd name="connsiteX2" fmla="*/ 3162300 w 3162300"/>
              <a:gd name="connsiteY2" fmla="*/ 4724399 h 4724399"/>
              <a:gd name="connsiteX3" fmla="*/ 0 w 3162300"/>
              <a:gd name="connsiteY3" fmla="*/ 4724399 h 472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2300" h="4724399">
                <a:moveTo>
                  <a:pt x="0" y="0"/>
                </a:moveTo>
                <a:lnTo>
                  <a:pt x="3162300" y="0"/>
                </a:lnTo>
                <a:lnTo>
                  <a:pt x="3162300" y="4724399"/>
                </a:lnTo>
                <a:lnTo>
                  <a:pt x="0" y="4724399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691938" y="354806"/>
            <a:ext cx="500062" cy="534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11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990600" y="876300"/>
            <a:ext cx="2857500" cy="2895600"/>
          </a:xfrm>
          <a:custGeom>
            <a:avLst/>
            <a:gdLst>
              <a:gd name="connsiteX0" fmla="*/ 0 w 2857500"/>
              <a:gd name="connsiteY0" fmla="*/ 0 h 2895600"/>
              <a:gd name="connsiteX1" fmla="*/ 2857500 w 2857500"/>
              <a:gd name="connsiteY1" fmla="*/ 0 h 2895600"/>
              <a:gd name="connsiteX2" fmla="*/ 2857500 w 2857500"/>
              <a:gd name="connsiteY2" fmla="*/ 2895600 h 2895600"/>
              <a:gd name="connsiteX3" fmla="*/ 0 w 2857500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2895600">
                <a:moveTo>
                  <a:pt x="0" y="0"/>
                </a:moveTo>
                <a:lnTo>
                  <a:pt x="2857500" y="0"/>
                </a:lnTo>
                <a:lnTo>
                  <a:pt x="2857500" y="2895600"/>
                </a:lnTo>
                <a:lnTo>
                  <a:pt x="0" y="28956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691938" y="354806"/>
            <a:ext cx="500062" cy="534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343400" y="876300"/>
            <a:ext cx="3810000" cy="2895600"/>
          </a:xfrm>
          <a:custGeom>
            <a:avLst/>
            <a:gdLst>
              <a:gd name="connsiteX0" fmla="*/ 0 w 3810000"/>
              <a:gd name="connsiteY0" fmla="*/ 0 h 2895600"/>
              <a:gd name="connsiteX1" fmla="*/ 3810000 w 3810000"/>
              <a:gd name="connsiteY1" fmla="*/ 0 h 2895600"/>
              <a:gd name="connsiteX2" fmla="*/ 3810000 w 3810000"/>
              <a:gd name="connsiteY2" fmla="*/ 2895600 h 2895600"/>
              <a:gd name="connsiteX3" fmla="*/ 0 w 3810000"/>
              <a:gd name="connsiteY3" fmla="*/ 2895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0" h="2895600">
                <a:moveTo>
                  <a:pt x="0" y="0"/>
                </a:moveTo>
                <a:lnTo>
                  <a:pt x="3810000" y="0"/>
                </a:lnTo>
                <a:lnTo>
                  <a:pt x="3810000" y="2895600"/>
                </a:lnTo>
                <a:lnTo>
                  <a:pt x="0" y="28956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85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4381500" y="895350"/>
            <a:ext cx="2190750" cy="2343150"/>
          </a:xfrm>
          <a:custGeom>
            <a:avLst/>
            <a:gdLst>
              <a:gd name="connsiteX0" fmla="*/ 0 w 2190750"/>
              <a:gd name="connsiteY0" fmla="*/ 0 h 2343150"/>
              <a:gd name="connsiteX1" fmla="*/ 2190750 w 2190750"/>
              <a:gd name="connsiteY1" fmla="*/ 0 h 2343150"/>
              <a:gd name="connsiteX2" fmla="*/ 2190750 w 2190750"/>
              <a:gd name="connsiteY2" fmla="*/ 2343150 h 2343150"/>
              <a:gd name="connsiteX3" fmla="*/ 0 w 2190750"/>
              <a:gd name="connsiteY3" fmla="*/ 234315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0750" h="2343150">
                <a:moveTo>
                  <a:pt x="0" y="0"/>
                </a:moveTo>
                <a:lnTo>
                  <a:pt x="2190750" y="0"/>
                </a:lnTo>
                <a:lnTo>
                  <a:pt x="2190750" y="2343150"/>
                </a:lnTo>
                <a:lnTo>
                  <a:pt x="0" y="234315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1691938" y="354806"/>
            <a:ext cx="500062" cy="534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6953250" y="895350"/>
            <a:ext cx="2190750" cy="2343150"/>
          </a:xfrm>
          <a:custGeom>
            <a:avLst/>
            <a:gdLst>
              <a:gd name="connsiteX0" fmla="*/ 0 w 2190750"/>
              <a:gd name="connsiteY0" fmla="*/ 0 h 2343150"/>
              <a:gd name="connsiteX1" fmla="*/ 2190750 w 2190750"/>
              <a:gd name="connsiteY1" fmla="*/ 0 h 2343150"/>
              <a:gd name="connsiteX2" fmla="*/ 2190750 w 2190750"/>
              <a:gd name="connsiteY2" fmla="*/ 2343150 h 2343150"/>
              <a:gd name="connsiteX3" fmla="*/ 0 w 2190750"/>
              <a:gd name="connsiteY3" fmla="*/ 234315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0750" h="2343150">
                <a:moveTo>
                  <a:pt x="0" y="0"/>
                </a:moveTo>
                <a:lnTo>
                  <a:pt x="2190750" y="0"/>
                </a:lnTo>
                <a:lnTo>
                  <a:pt x="2190750" y="2343150"/>
                </a:lnTo>
                <a:lnTo>
                  <a:pt x="0" y="234315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6953250" y="3619500"/>
            <a:ext cx="2190750" cy="2343150"/>
          </a:xfrm>
          <a:custGeom>
            <a:avLst/>
            <a:gdLst>
              <a:gd name="connsiteX0" fmla="*/ 0 w 2190750"/>
              <a:gd name="connsiteY0" fmla="*/ 0 h 2343150"/>
              <a:gd name="connsiteX1" fmla="*/ 2190750 w 2190750"/>
              <a:gd name="connsiteY1" fmla="*/ 0 h 2343150"/>
              <a:gd name="connsiteX2" fmla="*/ 2190750 w 2190750"/>
              <a:gd name="connsiteY2" fmla="*/ 2343150 h 2343150"/>
              <a:gd name="connsiteX3" fmla="*/ 0 w 2190750"/>
              <a:gd name="connsiteY3" fmla="*/ 234315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0750" h="2343150">
                <a:moveTo>
                  <a:pt x="0" y="0"/>
                </a:moveTo>
                <a:lnTo>
                  <a:pt x="2190750" y="0"/>
                </a:lnTo>
                <a:lnTo>
                  <a:pt x="2190750" y="2343150"/>
                </a:lnTo>
                <a:lnTo>
                  <a:pt x="0" y="234315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9544050" y="2281892"/>
            <a:ext cx="2190750" cy="2343150"/>
          </a:xfrm>
          <a:custGeom>
            <a:avLst/>
            <a:gdLst>
              <a:gd name="connsiteX0" fmla="*/ 0 w 2190750"/>
              <a:gd name="connsiteY0" fmla="*/ 0 h 2343150"/>
              <a:gd name="connsiteX1" fmla="*/ 2190750 w 2190750"/>
              <a:gd name="connsiteY1" fmla="*/ 0 h 2343150"/>
              <a:gd name="connsiteX2" fmla="*/ 2190750 w 2190750"/>
              <a:gd name="connsiteY2" fmla="*/ 2343150 h 2343150"/>
              <a:gd name="connsiteX3" fmla="*/ 0 w 2190750"/>
              <a:gd name="connsiteY3" fmla="*/ 234315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0750" h="2343150">
                <a:moveTo>
                  <a:pt x="0" y="0"/>
                </a:moveTo>
                <a:lnTo>
                  <a:pt x="2190750" y="0"/>
                </a:lnTo>
                <a:lnTo>
                  <a:pt x="2190750" y="2343150"/>
                </a:lnTo>
                <a:lnTo>
                  <a:pt x="0" y="234315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08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457201" y="403412"/>
            <a:ext cx="2505635" cy="2850776"/>
          </a:xfrm>
          <a:custGeom>
            <a:avLst/>
            <a:gdLst>
              <a:gd name="connsiteX0" fmla="*/ 0 w 2505635"/>
              <a:gd name="connsiteY0" fmla="*/ 0 h 2850776"/>
              <a:gd name="connsiteX1" fmla="*/ 2505635 w 2505635"/>
              <a:gd name="connsiteY1" fmla="*/ 0 h 2850776"/>
              <a:gd name="connsiteX2" fmla="*/ 2505635 w 2505635"/>
              <a:gd name="connsiteY2" fmla="*/ 2850776 h 2850776"/>
              <a:gd name="connsiteX3" fmla="*/ 0 w 2505635"/>
              <a:gd name="connsiteY3" fmla="*/ 2850776 h 285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5635" h="2850776">
                <a:moveTo>
                  <a:pt x="0" y="0"/>
                </a:moveTo>
                <a:lnTo>
                  <a:pt x="2505635" y="0"/>
                </a:lnTo>
                <a:lnTo>
                  <a:pt x="2505635" y="2850776"/>
                </a:lnTo>
                <a:lnTo>
                  <a:pt x="0" y="2850776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691938" y="354806"/>
            <a:ext cx="500062" cy="534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3366249" y="3917940"/>
            <a:ext cx="4231341" cy="2940061"/>
          </a:xfrm>
          <a:custGeom>
            <a:avLst/>
            <a:gdLst>
              <a:gd name="connsiteX0" fmla="*/ 0 w 4231341"/>
              <a:gd name="connsiteY0" fmla="*/ 0 h 2940061"/>
              <a:gd name="connsiteX1" fmla="*/ 4231341 w 4231341"/>
              <a:gd name="connsiteY1" fmla="*/ 0 h 2940061"/>
              <a:gd name="connsiteX2" fmla="*/ 4231341 w 4231341"/>
              <a:gd name="connsiteY2" fmla="*/ 2940061 h 2940061"/>
              <a:gd name="connsiteX3" fmla="*/ 0 w 4231341"/>
              <a:gd name="connsiteY3" fmla="*/ 2940061 h 294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1341" h="2940061">
                <a:moveTo>
                  <a:pt x="0" y="0"/>
                </a:moveTo>
                <a:lnTo>
                  <a:pt x="4231341" y="0"/>
                </a:lnTo>
                <a:lnTo>
                  <a:pt x="4231341" y="2940061"/>
                </a:lnTo>
                <a:lnTo>
                  <a:pt x="0" y="2940061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9242613" y="1828801"/>
            <a:ext cx="2505635" cy="2729753"/>
          </a:xfrm>
          <a:custGeom>
            <a:avLst/>
            <a:gdLst>
              <a:gd name="connsiteX0" fmla="*/ 0 w 2505635"/>
              <a:gd name="connsiteY0" fmla="*/ 0 h 2729753"/>
              <a:gd name="connsiteX1" fmla="*/ 2505635 w 2505635"/>
              <a:gd name="connsiteY1" fmla="*/ 0 h 2729753"/>
              <a:gd name="connsiteX2" fmla="*/ 2505635 w 2505635"/>
              <a:gd name="connsiteY2" fmla="*/ 2729753 h 2729753"/>
              <a:gd name="connsiteX3" fmla="*/ 0 w 2505635"/>
              <a:gd name="connsiteY3" fmla="*/ 2729753 h 272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5635" h="2729753">
                <a:moveTo>
                  <a:pt x="0" y="0"/>
                </a:moveTo>
                <a:lnTo>
                  <a:pt x="2505635" y="0"/>
                </a:lnTo>
                <a:lnTo>
                  <a:pt x="2505635" y="2729753"/>
                </a:lnTo>
                <a:lnTo>
                  <a:pt x="0" y="2729753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78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3526972" y="927101"/>
            <a:ext cx="2414420" cy="2025140"/>
          </a:xfrm>
          <a:custGeom>
            <a:avLst/>
            <a:gdLst>
              <a:gd name="connsiteX0" fmla="*/ 0 w 2414420"/>
              <a:gd name="connsiteY0" fmla="*/ 0 h 3702957"/>
              <a:gd name="connsiteX1" fmla="*/ 2414420 w 2414420"/>
              <a:gd name="connsiteY1" fmla="*/ 0 h 3702957"/>
              <a:gd name="connsiteX2" fmla="*/ 2414420 w 2414420"/>
              <a:gd name="connsiteY2" fmla="*/ 3702957 h 3702957"/>
              <a:gd name="connsiteX3" fmla="*/ 0 w 2414420"/>
              <a:gd name="connsiteY3" fmla="*/ 3702957 h 370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4420" h="3702957">
                <a:moveTo>
                  <a:pt x="0" y="0"/>
                </a:moveTo>
                <a:lnTo>
                  <a:pt x="2414420" y="0"/>
                </a:lnTo>
                <a:lnTo>
                  <a:pt x="2414420" y="3702957"/>
                </a:lnTo>
                <a:lnTo>
                  <a:pt x="0" y="3702957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691938" y="354806"/>
            <a:ext cx="500062" cy="534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256318" y="927100"/>
            <a:ext cx="1639453" cy="2025140"/>
          </a:xfrm>
          <a:custGeom>
            <a:avLst/>
            <a:gdLst>
              <a:gd name="connsiteX0" fmla="*/ 0 w 2414420"/>
              <a:gd name="connsiteY0" fmla="*/ 0 h 2025140"/>
              <a:gd name="connsiteX1" fmla="*/ 2414420 w 2414420"/>
              <a:gd name="connsiteY1" fmla="*/ 0 h 2025140"/>
              <a:gd name="connsiteX2" fmla="*/ 2414420 w 2414420"/>
              <a:gd name="connsiteY2" fmla="*/ 2025140 h 2025140"/>
              <a:gd name="connsiteX3" fmla="*/ 0 w 2414420"/>
              <a:gd name="connsiteY3" fmla="*/ 2025140 h 20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4420" h="2025140">
                <a:moveTo>
                  <a:pt x="0" y="0"/>
                </a:moveTo>
                <a:lnTo>
                  <a:pt x="2414420" y="0"/>
                </a:lnTo>
                <a:lnTo>
                  <a:pt x="2414420" y="2025140"/>
                </a:lnTo>
                <a:lnTo>
                  <a:pt x="0" y="202514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256318" y="3271538"/>
            <a:ext cx="1639453" cy="2659363"/>
          </a:xfrm>
          <a:custGeom>
            <a:avLst/>
            <a:gdLst>
              <a:gd name="connsiteX0" fmla="*/ 0 w 2414420"/>
              <a:gd name="connsiteY0" fmla="*/ 0 h 2659363"/>
              <a:gd name="connsiteX1" fmla="*/ 2414420 w 2414420"/>
              <a:gd name="connsiteY1" fmla="*/ 0 h 2659363"/>
              <a:gd name="connsiteX2" fmla="*/ 2414420 w 2414420"/>
              <a:gd name="connsiteY2" fmla="*/ 2659363 h 2659363"/>
              <a:gd name="connsiteX3" fmla="*/ 0 w 2414420"/>
              <a:gd name="connsiteY3" fmla="*/ 2659363 h 265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4420" h="2659363">
                <a:moveTo>
                  <a:pt x="0" y="0"/>
                </a:moveTo>
                <a:lnTo>
                  <a:pt x="2414420" y="0"/>
                </a:lnTo>
                <a:lnTo>
                  <a:pt x="2414420" y="2659363"/>
                </a:lnTo>
                <a:lnTo>
                  <a:pt x="0" y="2659363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465943" y="3271537"/>
            <a:ext cx="4475449" cy="2659363"/>
          </a:xfrm>
          <a:custGeom>
            <a:avLst/>
            <a:gdLst>
              <a:gd name="connsiteX0" fmla="*/ 0 w 2414420"/>
              <a:gd name="connsiteY0" fmla="*/ 0 h 3702957"/>
              <a:gd name="connsiteX1" fmla="*/ 2414420 w 2414420"/>
              <a:gd name="connsiteY1" fmla="*/ 0 h 3702957"/>
              <a:gd name="connsiteX2" fmla="*/ 2414420 w 2414420"/>
              <a:gd name="connsiteY2" fmla="*/ 3702957 h 3702957"/>
              <a:gd name="connsiteX3" fmla="*/ 0 w 2414420"/>
              <a:gd name="connsiteY3" fmla="*/ 3702957 h 370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4420" h="3702957">
                <a:moveTo>
                  <a:pt x="0" y="0"/>
                </a:moveTo>
                <a:lnTo>
                  <a:pt x="2414420" y="0"/>
                </a:lnTo>
                <a:lnTo>
                  <a:pt x="2414420" y="3702957"/>
                </a:lnTo>
                <a:lnTo>
                  <a:pt x="0" y="3702957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12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1691938" y="354806"/>
            <a:ext cx="500062" cy="534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5675086" y="1912257"/>
            <a:ext cx="2162629" cy="3033486"/>
          </a:xfrm>
          <a:custGeom>
            <a:avLst/>
            <a:gdLst>
              <a:gd name="connsiteX0" fmla="*/ 0 w 2162629"/>
              <a:gd name="connsiteY0" fmla="*/ 0 h 3033486"/>
              <a:gd name="connsiteX1" fmla="*/ 2162629 w 2162629"/>
              <a:gd name="connsiteY1" fmla="*/ 0 h 3033486"/>
              <a:gd name="connsiteX2" fmla="*/ 2162629 w 2162629"/>
              <a:gd name="connsiteY2" fmla="*/ 3033486 h 3033486"/>
              <a:gd name="connsiteX3" fmla="*/ 0 w 2162629"/>
              <a:gd name="connsiteY3" fmla="*/ 3033486 h 303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629" h="3033486">
                <a:moveTo>
                  <a:pt x="0" y="0"/>
                </a:moveTo>
                <a:lnTo>
                  <a:pt x="2162629" y="0"/>
                </a:lnTo>
                <a:lnTo>
                  <a:pt x="2162629" y="3033486"/>
                </a:lnTo>
                <a:lnTo>
                  <a:pt x="0" y="3033486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8157028" y="1912257"/>
            <a:ext cx="3236687" cy="3033486"/>
          </a:xfrm>
          <a:custGeom>
            <a:avLst/>
            <a:gdLst>
              <a:gd name="connsiteX0" fmla="*/ 0 w 3236687"/>
              <a:gd name="connsiteY0" fmla="*/ 0 h 3033486"/>
              <a:gd name="connsiteX1" fmla="*/ 3236687 w 3236687"/>
              <a:gd name="connsiteY1" fmla="*/ 0 h 3033486"/>
              <a:gd name="connsiteX2" fmla="*/ 3236687 w 3236687"/>
              <a:gd name="connsiteY2" fmla="*/ 3033486 h 3033486"/>
              <a:gd name="connsiteX3" fmla="*/ 0 w 3236687"/>
              <a:gd name="connsiteY3" fmla="*/ 3033486 h 303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6687" h="3033486">
                <a:moveTo>
                  <a:pt x="0" y="0"/>
                </a:moveTo>
                <a:lnTo>
                  <a:pt x="3236687" y="0"/>
                </a:lnTo>
                <a:lnTo>
                  <a:pt x="3236687" y="3033486"/>
                </a:lnTo>
                <a:lnTo>
                  <a:pt x="0" y="3033486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03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1691938" y="354806"/>
            <a:ext cx="500062" cy="534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1001486" y="856342"/>
            <a:ext cx="2583543" cy="1857829"/>
          </a:xfrm>
          <a:custGeom>
            <a:avLst/>
            <a:gdLst>
              <a:gd name="connsiteX0" fmla="*/ 0 w 2583543"/>
              <a:gd name="connsiteY0" fmla="*/ 0 h 1857829"/>
              <a:gd name="connsiteX1" fmla="*/ 2583543 w 2583543"/>
              <a:gd name="connsiteY1" fmla="*/ 0 h 1857829"/>
              <a:gd name="connsiteX2" fmla="*/ 2583543 w 2583543"/>
              <a:gd name="connsiteY2" fmla="*/ 1857829 h 1857829"/>
              <a:gd name="connsiteX3" fmla="*/ 0 w 2583543"/>
              <a:gd name="connsiteY3" fmla="*/ 1857829 h 185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3543" h="1857829">
                <a:moveTo>
                  <a:pt x="0" y="0"/>
                </a:moveTo>
                <a:lnTo>
                  <a:pt x="2583543" y="0"/>
                </a:lnTo>
                <a:lnTo>
                  <a:pt x="2583543" y="1857829"/>
                </a:lnTo>
                <a:lnTo>
                  <a:pt x="0" y="1857829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4804228" y="3643086"/>
            <a:ext cx="2583543" cy="2336799"/>
          </a:xfrm>
          <a:custGeom>
            <a:avLst/>
            <a:gdLst>
              <a:gd name="connsiteX0" fmla="*/ 0 w 2583543"/>
              <a:gd name="connsiteY0" fmla="*/ 0 h 2336799"/>
              <a:gd name="connsiteX1" fmla="*/ 2583543 w 2583543"/>
              <a:gd name="connsiteY1" fmla="*/ 0 h 2336799"/>
              <a:gd name="connsiteX2" fmla="*/ 2583543 w 2583543"/>
              <a:gd name="connsiteY2" fmla="*/ 2336799 h 2336799"/>
              <a:gd name="connsiteX3" fmla="*/ 0 w 2583543"/>
              <a:gd name="connsiteY3" fmla="*/ 2336799 h 2336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3543" h="2336799">
                <a:moveTo>
                  <a:pt x="0" y="0"/>
                </a:moveTo>
                <a:lnTo>
                  <a:pt x="2583543" y="0"/>
                </a:lnTo>
                <a:lnTo>
                  <a:pt x="2583543" y="2336799"/>
                </a:lnTo>
                <a:lnTo>
                  <a:pt x="0" y="2336799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8606970" y="856342"/>
            <a:ext cx="2583543" cy="1857829"/>
          </a:xfrm>
          <a:custGeom>
            <a:avLst/>
            <a:gdLst>
              <a:gd name="connsiteX0" fmla="*/ 0 w 2583543"/>
              <a:gd name="connsiteY0" fmla="*/ 0 h 1857829"/>
              <a:gd name="connsiteX1" fmla="*/ 2583543 w 2583543"/>
              <a:gd name="connsiteY1" fmla="*/ 0 h 1857829"/>
              <a:gd name="connsiteX2" fmla="*/ 2583543 w 2583543"/>
              <a:gd name="connsiteY2" fmla="*/ 1857829 h 1857829"/>
              <a:gd name="connsiteX3" fmla="*/ 0 w 2583543"/>
              <a:gd name="connsiteY3" fmla="*/ 1857829 h 185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3543" h="1857829">
                <a:moveTo>
                  <a:pt x="0" y="0"/>
                </a:moveTo>
                <a:lnTo>
                  <a:pt x="2583543" y="0"/>
                </a:lnTo>
                <a:lnTo>
                  <a:pt x="2583543" y="1857829"/>
                </a:lnTo>
                <a:lnTo>
                  <a:pt x="0" y="1857829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3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076700" y="1781175"/>
            <a:ext cx="2971800" cy="3295650"/>
          </a:xfrm>
          <a:custGeom>
            <a:avLst/>
            <a:gdLst>
              <a:gd name="connsiteX0" fmla="*/ 0 w 2971800"/>
              <a:gd name="connsiteY0" fmla="*/ 0 h 3295650"/>
              <a:gd name="connsiteX1" fmla="*/ 2971800 w 2971800"/>
              <a:gd name="connsiteY1" fmla="*/ 0 h 3295650"/>
              <a:gd name="connsiteX2" fmla="*/ 2971800 w 2971800"/>
              <a:gd name="connsiteY2" fmla="*/ 3295650 h 3295650"/>
              <a:gd name="connsiteX3" fmla="*/ 0 w 2971800"/>
              <a:gd name="connsiteY3" fmla="*/ 3295650 h 32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1800" h="3295650">
                <a:moveTo>
                  <a:pt x="0" y="0"/>
                </a:moveTo>
                <a:lnTo>
                  <a:pt x="2971800" y="0"/>
                </a:lnTo>
                <a:lnTo>
                  <a:pt x="2971800" y="3295650"/>
                </a:lnTo>
                <a:lnTo>
                  <a:pt x="0" y="329565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1691938" y="354806"/>
            <a:ext cx="500062" cy="534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10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1691938" y="354806"/>
            <a:ext cx="500062" cy="534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3351893" y="1709437"/>
            <a:ext cx="3537857" cy="2138663"/>
          </a:xfrm>
          <a:custGeom>
            <a:avLst/>
            <a:gdLst>
              <a:gd name="connsiteX0" fmla="*/ 0 w 2414420"/>
              <a:gd name="connsiteY0" fmla="*/ 0 h 3702957"/>
              <a:gd name="connsiteX1" fmla="*/ 2414420 w 2414420"/>
              <a:gd name="connsiteY1" fmla="*/ 0 h 3702957"/>
              <a:gd name="connsiteX2" fmla="*/ 2414420 w 2414420"/>
              <a:gd name="connsiteY2" fmla="*/ 3702957 h 3702957"/>
              <a:gd name="connsiteX3" fmla="*/ 0 w 2414420"/>
              <a:gd name="connsiteY3" fmla="*/ 3702957 h 370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4420" h="3702957">
                <a:moveTo>
                  <a:pt x="0" y="0"/>
                </a:moveTo>
                <a:lnTo>
                  <a:pt x="2414420" y="0"/>
                </a:lnTo>
                <a:lnTo>
                  <a:pt x="2414420" y="3702957"/>
                </a:lnTo>
                <a:lnTo>
                  <a:pt x="0" y="3702957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29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1691938" y="354806"/>
            <a:ext cx="500062" cy="534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074920" y="1450975"/>
            <a:ext cx="1986280" cy="3508376"/>
          </a:xfrm>
          <a:custGeom>
            <a:avLst/>
            <a:gdLst>
              <a:gd name="connsiteX0" fmla="*/ 0 w 2414420"/>
              <a:gd name="connsiteY0" fmla="*/ 0 h 3702957"/>
              <a:gd name="connsiteX1" fmla="*/ 2414420 w 2414420"/>
              <a:gd name="connsiteY1" fmla="*/ 0 h 3702957"/>
              <a:gd name="connsiteX2" fmla="*/ 2414420 w 2414420"/>
              <a:gd name="connsiteY2" fmla="*/ 3702957 h 3702957"/>
              <a:gd name="connsiteX3" fmla="*/ 0 w 2414420"/>
              <a:gd name="connsiteY3" fmla="*/ 3702957 h 370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4420" h="3702957">
                <a:moveTo>
                  <a:pt x="0" y="0"/>
                </a:moveTo>
                <a:lnTo>
                  <a:pt x="2414420" y="0"/>
                </a:lnTo>
                <a:lnTo>
                  <a:pt x="2414420" y="3702957"/>
                </a:lnTo>
                <a:lnTo>
                  <a:pt x="0" y="3702957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15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3BC3F-A1E7-447C-B2EF-F823416C19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515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4495800" y="1381125"/>
            <a:ext cx="4476750" cy="4095750"/>
          </a:xfrm>
          <a:custGeom>
            <a:avLst/>
            <a:gdLst>
              <a:gd name="connsiteX0" fmla="*/ 0 w 4476750"/>
              <a:gd name="connsiteY0" fmla="*/ 0 h 4095750"/>
              <a:gd name="connsiteX1" fmla="*/ 4476750 w 4476750"/>
              <a:gd name="connsiteY1" fmla="*/ 0 h 4095750"/>
              <a:gd name="connsiteX2" fmla="*/ 4476750 w 4476750"/>
              <a:gd name="connsiteY2" fmla="*/ 4095750 h 4095750"/>
              <a:gd name="connsiteX3" fmla="*/ 0 w 4476750"/>
              <a:gd name="connsiteY3" fmla="*/ 4095750 h 409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0" h="4095750">
                <a:moveTo>
                  <a:pt x="0" y="0"/>
                </a:moveTo>
                <a:lnTo>
                  <a:pt x="4476750" y="0"/>
                </a:lnTo>
                <a:lnTo>
                  <a:pt x="4476750" y="4095750"/>
                </a:lnTo>
                <a:lnTo>
                  <a:pt x="0" y="409575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1691938" y="354806"/>
            <a:ext cx="500062" cy="534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7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2038350" y="1847850"/>
            <a:ext cx="1962150" cy="1962150"/>
          </a:xfrm>
          <a:custGeom>
            <a:avLst/>
            <a:gdLst>
              <a:gd name="connsiteX0" fmla="*/ 981075 w 1962150"/>
              <a:gd name="connsiteY0" fmla="*/ 0 h 1962150"/>
              <a:gd name="connsiteX1" fmla="*/ 1962150 w 1962150"/>
              <a:gd name="connsiteY1" fmla="*/ 981075 h 1962150"/>
              <a:gd name="connsiteX2" fmla="*/ 981075 w 1962150"/>
              <a:gd name="connsiteY2" fmla="*/ 1962150 h 1962150"/>
              <a:gd name="connsiteX3" fmla="*/ 0 w 1962150"/>
              <a:gd name="connsiteY3" fmla="*/ 981075 h 1962150"/>
              <a:gd name="connsiteX4" fmla="*/ 981075 w 1962150"/>
              <a:gd name="connsiteY4" fmla="*/ 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150" h="1962150">
                <a:moveTo>
                  <a:pt x="981075" y="0"/>
                </a:moveTo>
                <a:cubicBezTo>
                  <a:pt x="1522908" y="0"/>
                  <a:pt x="1962150" y="439242"/>
                  <a:pt x="1962150" y="981075"/>
                </a:cubicBezTo>
                <a:cubicBezTo>
                  <a:pt x="1962150" y="1522908"/>
                  <a:pt x="1522908" y="1962150"/>
                  <a:pt x="981075" y="1962150"/>
                </a:cubicBezTo>
                <a:cubicBezTo>
                  <a:pt x="439242" y="1962150"/>
                  <a:pt x="0" y="1522908"/>
                  <a:pt x="0" y="981075"/>
                </a:cubicBezTo>
                <a:cubicBezTo>
                  <a:pt x="0" y="439242"/>
                  <a:pt x="439242" y="0"/>
                  <a:pt x="981075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572000" y="1847850"/>
            <a:ext cx="1962150" cy="1962150"/>
          </a:xfrm>
          <a:custGeom>
            <a:avLst/>
            <a:gdLst>
              <a:gd name="connsiteX0" fmla="*/ 981075 w 1962150"/>
              <a:gd name="connsiteY0" fmla="*/ 0 h 1962150"/>
              <a:gd name="connsiteX1" fmla="*/ 1962150 w 1962150"/>
              <a:gd name="connsiteY1" fmla="*/ 981075 h 1962150"/>
              <a:gd name="connsiteX2" fmla="*/ 981075 w 1962150"/>
              <a:gd name="connsiteY2" fmla="*/ 1962150 h 1962150"/>
              <a:gd name="connsiteX3" fmla="*/ 0 w 1962150"/>
              <a:gd name="connsiteY3" fmla="*/ 981075 h 1962150"/>
              <a:gd name="connsiteX4" fmla="*/ 981075 w 1962150"/>
              <a:gd name="connsiteY4" fmla="*/ 0 h 19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150" h="1962150">
                <a:moveTo>
                  <a:pt x="981075" y="0"/>
                </a:moveTo>
                <a:cubicBezTo>
                  <a:pt x="1522908" y="0"/>
                  <a:pt x="1962150" y="439242"/>
                  <a:pt x="1962150" y="981075"/>
                </a:cubicBezTo>
                <a:cubicBezTo>
                  <a:pt x="1962150" y="1522908"/>
                  <a:pt x="1522908" y="1962150"/>
                  <a:pt x="981075" y="1962150"/>
                </a:cubicBezTo>
                <a:cubicBezTo>
                  <a:pt x="439242" y="1962150"/>
                  <a:pt x="0" y="1522908"/>
                  <a:pt x="0" y="981075"/>
                </a:cubicBezTo>
                <a:cubicBezTo>
                  <a:pt x="0" y="439242"/>
                  <a:pt x="439242" y="0"/>
                  <a:pt x="981075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11691938" y="354806"/>
            <a:ext cx="500062" cy="534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3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4857750" y="1562100"/>
            <a:ext cx="3409950" cy="2552700"/>
          </a:xfrm>
          <a:custGeom>
            <a:avLst/>
            <a:gdLst>
              <a:gd name="connsiteX0" fmla="*/ 0 w 3409950"/>
              <a:gd name="connsiteY0" fmla="*/ 0 h 2552700"/>
              <a:gd name="connsiteX1" fmla="*/ 3409950 w 3409950"/>
              <a:gd name="connsiteY1" fmla="*/ 0 h 2552700"/>
              <a:gd name="connsiteX2" fmla="*/ 3409950 w 3409950"/>
              <a:gd name="connsiteY2" fmla="*/ 2552700 h 2552700"/>
              <a:gd name="connsiteX3" fmla="*/ 0 w 3409950"/>
              <a:gd name="connsiteY3" fmla="*/ 2552700 h 255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9950" h="2552700">
                <a:moveTo>
                  <a:pt x="0" y="0"/>
                </a:moveTo>
                <a:lnTo>
                  <a:pt x="3409950" y="0"/>
                </a:lnTo>
                <a:lnTo>
                  <a:pt x="3409950" y="2552700"/>
                </a:lnTo>
                <a:lnTo>
                  <a:pt x="0" y="25527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1691938" y="354806"/>
            <a:ext cx="500062" cy="534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5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2514600" cy="3371850"/>
          </a:xfrm>
          <a:custGeom>
            <a:avLst/>
            <a:gdLst>
              <a:gd name="connsiteX0" fmla="*/ 0 w 2514600"/>
              <a:gd name="connsiteY0" fmla="*/ 0 h 3371850"/>
              <a:gd name="connsiteX1" fmla="*/ 2514600 w 2514600"/>
              <a:gd name="connsiteY1" fmla="*/ 0 h 3371850"/>
              <a:gd name="connsiteX2" fmla="*/ 2514600 w 2514600"/>
              <a:gd name="connsiteY2" fmla="*/ 3371850 h 3371850"/>
              <a:gd name="connsiteX3" fmla="*/ 0 w 2514600"/>
              <a:gd name="connsiteY3" fmla="*/ 3371850 h 337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4600" h="3371850">
                <a:moveTo>
                  <a:pt x="0" y="0"/>
                </a:moveTo>
                <a:lnTo>
                  <a:pt x="2514600" y="0"/>
                </a:lnTo>
                <a:lnTo>
                  <a:pt x="2514600" y="3371850"/>
                </a:lnTo>
                <a:lnTo>
                  <a:pt x="0" y="337185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1691938" y="354806"/>
            <a:ext cx="500062" cy="534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5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4646093" y="1791929"/>
            <a:ext cx="2899814" cy="4434701"/>
          </a:xfrm>
          <a:custGeom>
            <a:avLst/>
            <a:gdLst>
              <a:gd name="connsiteX0" fmla="*/ 0 w 2899814"/>
              <a:gd name="connsiteY0" fmla="*/ 0 h 4434701"/>
              <a:gd name="connsiteX1" fmla="*/ 2899814 w 2899814"/>
              <a:gd name="connsiteY1" fmla="*/ 0 h 4434701"/>
              <a:gd name="connsiteX2" fmla="*/ 2899814 w 2899814"/>
              <a:gd name="connsiteY2" fmla="*/ 4434701 h 4434701"/>
              <a:gd name="connsiteX3" fmla="*/ 0 w 2899814"/>
              <a:gd name="connsiteY3" fmla="*/ 4434701 h 443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9814" h="4434701">
                <a:moveTo>
                  <a:pt x="0" y="0"/>
                </a:moveTo>
                <a:lnTo>
                  <a:pt x="2899814" y="0"/>
                </a:lnTo>
                <a:lnTo>
                  <a:pt x="2899814" y="4434701"/>
                </a:lnTo>
                <a:lnTo>
                  <a:pt x="0" y="4434701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1691938" y="354806"/>
            <a:ext cx="500062" cy="534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8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473370" y="1799771"/>
            <a:ext cx="1654629" cy="1984828"/>
          </a:xfrm>
          <a:custGeom>
            <a:avLst/>
            <a:gdLst>
              <a:gd name="connsiteX0" fmla="*/ 0 w 1654629"/>
              <a:gd name="connsiteY0" fmla="*/ 0 h 1984828"/>
              <a:gd name="connsiteX1" fmla="*/ 1378852 w 1654629"/>
              <a:gd name="connsiteY1" fmla="*/ 0 h 1984828"/>
              <a:gd name="connsiteX2" fmla="*/ 1654629 w 1654629"/>
              <a:gd name="connsiteY2" fmla="*/ 275777 h 1984828"/>
              <a:gd name="connsiteX3" fmla="*/ 1654629 w 1654629"/>
              <a:gd name="connsiteY3" fmla="*/ 1984828 h 1984828"/>
              <a:gd name="connsiteX4" fmla="*/ 275777 w 1654629"/>
              <a:gd name="connsiteY4" fmla="*/ 1984828 h 1984828"/>
              <a:gd name="connsiteX5" fmla="*/ 0 w 1654629"/>
              <a:gd name="connsiteY5" fmla="*/ 1709051 h 198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4629" h="1984828">
                <a:moveTo>
                  <a:pt x="0" y="0"/>
                </a:moveTo>
                <a:lnTo>
                  <a:pt x="1378852" y="0"/>
                </a:lnTo>
                <a:lnTo>
                  <a:pt x="1654629" y="275777"/>
                </a:lnTo>
                <a:lnTo>
                  <a:pt x="1654629" y="1984828"/>
                </a:lnTo>
                <a:lnTo>
                  <a:pt x="275777" y="1984828"/>
                </a:lnTo>
                <a:lnTo>
                  <a:pt x="0" y="1709051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473370" y="4321627"/>
            <a:ext cx="1654629" cy="1984828"/>
          </a:xfrm>
          <a:custGeom>
            <a:avLst/>
            <a:gdLst>
              <a:gd name="connsiteX0" fmla="*/ 0 w 1654629"/>
              <a:gd name="connsiteY0" fmla="*/ 0 h 1984828"/>
              <a:gd name="connsiteX1" fmla="*/ 1378852 w 1654629"/>
              <a:gd name="connsiteY1" fmla="*/ 0 h 1984828"/>
              <a:gd name="connsiteX2" fmla="*/ 1654629 w 1654629"/>
              <a:gd name="connsiteY2" fmla="*/ 275777 h 1984828"/>
              <a:gd name="connsiteX3" fmla="*/ 1654629 w 1654629"/>
              <a:gd name="connsiteY3" fmla="*/ 1984828 h 1984828"/>
              <a:gd name="connsiteX4" fmla="*/ 275777 w 1654629"/>
              <a:gd name="connsiteY4" fmla="*/ 1984828 h 1984828"/>
              <a:gd name="connsiteX5" fmla="*/ 0 w 1654629"/>
              <a:gd name="connsiteY5" fmla="*/ 1709051 h 198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4629" h="1984828">
                <a:moveTo>
                  <a:pt x="0" y="0"/>
                </a:moveTo>
                <a:lnTo>
                  <a:pt x="1378852" y="0"/>
                </a:lnTo>
                <a:lnTo>
                  <a:pt x="1654629" y="275777"/>
                </a:lnTo>
                <a:lnTo>
                  <a:pt x="1654629" y="1984828"/>
                </a:lnTo>
                <a:lnTo>
                  <a:pt x="275777" y="1984828"/>
                </a:lnTo>
                <a:lnTo>
                  <a:pt x="0" y="1709051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11691938" y="354806"/>
            <a:ext cx="500062" cy="534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194629" y="1534886"/>
            <a:ext cx="2481942" cy="3788228"/>
          </a:xfrm>
          <a:custGeom>
            <a:avLst/>
            <a:gdLst>
              <a:gd name="connsiteX0" fmla="*/ 0 w 2481942"/>
              <a:gd name="connsiteY0" fmla="*/ 0 h 3788228"/>
              <a:gd name="connsiteX1" fmla="*/ 2481942 w 2481942"/>
              <a:gd name="connsiteY1" fmla="*/ 0 h 3788228"/>
              <a:gd name="connsiteX2" fmla="*/ 2481942 w 2481942"/>
              <a:gd name="connsiteY2" fmla="*/ 3788228 h 3788228"/>
              <a:gd name="connsiteX3" fmla="*/ 0 w 2481942"/>
              <a:gd name="connsiteY3" fmla="*/ 3788228 h 378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942" h="3788228">
                <a:moveTo>
                  <a:pt x="0" y="0"/>
                </a:moveTo>
                <a:lnTo>
                  <a:pt x="2481942" y="0"/>
                </a:lnTo>
                <a:lnTo>
                  <a:pt x="2481942" y="3788228"/>
                </a:lnTo>
                <a:lnTo>
                  <a:pt x="0" y="3788228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1691938" y="354806"/>
            <a:ext cx="500062" cy="534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8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26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1" r:id="rId11"/>
    <p:sldLayoutId id="2147483672" r:id="rId12"/>
    <p:sldLayoutId id="2147483673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fonts.google.com/specimen/Montserrat" TargetMode="Externa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43550" y="885824"/>
            <a:ext cx="6648450" cy="5972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168F9C2-EF6E-4398-8EBA-EFD4A2DA5F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3" r="23723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5802730" y="2117585"/>
            <a:ext cx="30650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Start Your Business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From Now!</a:t>
            </a:r>
          </a:p>
        </p:txBody>
      </p:sp>
      <p:sp>
        <p:nvSpPr>
          <p:cNvPr id="5" name="Rectangle 4"/>
          <p:cNvSpPr/>
          <p:nvPr/>
        </p:nvSpPr>
        <p:spPr>
          <a:xfrm>
            <a:off x="7968374" y="4332146"/>
            <a:ext cx="1246387" cy="46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0">
                <a:solidFill>
                  <a:schemeClr val="bg1"/>
                </a:solidFill>
                <a:effectLst/>
                <a:latin typeface="+mj-lt"/>
              </a:rPr>
              <a:t>Sed Ut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68374" y="4779329"/>
            <a:ext cx="1404225" cy="133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0" i="0">
                <a:solidFill>
                  <a:schemeClr val="bg1"/>
                </a:solidFill>
                <a:effectLst/>
                <a:latin typeface="+mj-lt"/>
              </a:rPr>
              <a:t>Sed ut perspiciatis unde omnis rroaccusantium doloremque.</a:t>
            </a:r>
            <a:endParaRPr lang="en-US" sz="11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27822" y="4332146"/>
            <a:ext cx="1246387" cy="46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0">
                <a:solidFill>
                  <a:schemeClr val="bg1"/>
                </a:solidFill>
                <a:effectLst/>
                <a:latin typeface="+mj-lt"/>
              </a:rPr>
              <a:t>Sed Ut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27822" y="4779329"/>
            <a:ext cx="1404225" cy="133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0" i="0">
                <a:solidFill>
                  <a:schemeClr val="bg1"/>
                </a:solidFill>
                <a:effectLst/>
                <a:latin typeface="+mj-lt"/>
              </a:rPr>
              <a:t>Sed ut perspiciatis unde omnis rroaccusantium doloremque.</a:t>
            </a:r>
            <a:endParaRPr lang="en-US" sz="110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-431629" y="2579731"/>
            <a:ext cx="4818948" cy="1698530"/>
            <a:chOff x="5241963" y="2007471"/>
            <a:chExt cx="4818948" cy="1698530"/>
          </a:xfrm>
        </p:grpSpPr>
        <p:sp>
          <p:nvSpPr>
            <p:cNvPr id="10" name="TextBox 9"/>
            <p:cNvSpPr txBox="1"/>
            <p:nvPr/>
          </p:nvSpPr>
          <p:spPr>
            <a:xfrm>
              <a:off x="5241963" y="2007471"/>
              <a:ext cx="481894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POWER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37632" y="3429002"/>
              <a:ext cx="31694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BUSINESS TEMPLATE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25759" y="3508532"/>
              <a:ext cx="1280318" cy="1179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4185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6200000">
            <a:off x="2432862" y="2223380"/>
            <a:ext cx="22079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Sed Ut Perspiciatis </a:t>
            </a:r>
            <a:r>
              <a:rPr lang="en-US" sz="1600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Unde Omnis Dol</a:t>
            </a:r>
            <a:endParaRPr lang="en-US" sz="1600" b="1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8585" y="4904941"/>
            <a:ext cx="22079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Sed Ut Perspiciatis </a:t>
            </a:r>
            <a:r>
              <a:rPr lang="en-US" sz="1600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Unde Omnis Dol</a:t>
            </a:r>
            <a:endParaRPr lang="en-US" sz="1600" b="1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8586" y="4239118"/>
            <a:ext cx="1099400" cy="665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accent1"/>
                </a:solidFill>
                <a:latin typeface="+mj-lt"/>
              </a:rPr>
              <a:t>81</a:t>
            </a:r>
            <a:r>
              <a:rPr lang="en-US" sz="2800" b="1" i="0">
                <a:solidFill>
                  <a:schemeClr val="accent1"/>
                </a:solidFill>
                <a:effectLst/>
                <a:latin typeface="+mj-lt"/>
              </a:rPr>
              <a:t> M</a:t>
            </a:r>
            <a:endParaRPr lang="en-US" sz="28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Shape 2633"/>
          <p:cNvSpPr/>
          <p:nvPr/>
        </p:nvSpPr>
        <p:spPr>
          <a:xfrm>
            <a:off x="1146071" y="2381242"/>
            <a:ext cx="532844" cy="53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7" name="Rectangle 6"/>
          <p:cNvSpPr/>
          <p:nvPr/>
        </p:nvSpPr>
        <p:spPr>
          <a:xfrm>
            <a:off x="1078586" y="3079083"/>
            <a:ext cx="1482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Unde Omnis</a:t>
            </a:r>
            <a:endParaRPr lang="en-US" sz="1600" b="1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72086" y="3753660"/>
            <a:ext cx="2961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Start Your Business 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From Now!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50749" y="1651506"/>
            <a:ext cx="646331" cy="3856480"/>
            <a:chOff x="11063349" y="1651964"/>
            <a:chExt cx="646331" cy="3856480"/>
          </a:xfrm>
        </p:grpSpPr>
        <p:sp>
          <p:nvSpPr>
            <p:cNvPr id="10" name="Rectangle 9"/>
            <p:cNvSpPr/>
            <p:nvPr/>
          </p:nvSpPr>
          <p:spPr>
            <a:xfrm rot="5400000">
              <a:off x="9609479" y="3105834"/>
              <a:ext cx="35540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pc="60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BUSINESS</a:t>
              </a:r>
              <a:endParaRPr lang="en-US" sz="3600" spc="60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363654" y="3774894"/>
              <a:ext cx="45719" cy="17335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A341AA58-425F-40D0-925C-D52EC14285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0" r="281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032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8B7A9A89-C5D8-43B8-9BFB-B0C4492F38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1" r="25531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2114550" y="1262743"/>
            <a:ext cx="5399314" cy="43379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53756" y="1771455"/>
            <a:ext cx="124638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b="1" i="0">
                <a:solidFill>
                  <a:schemeClr val="bg1"/>
                </a:solidFill>
                <a:effectLst/>
                <a:latin typeface="+mj-lt"/>
              </a:rPr>
              <a:t>Name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6368" y="2530554"/>
            <a:ext cx="16137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Sed ut perspiciatis unde omnis rroaccusantium doloremque.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53756" y="2071247"/>
            <a:ext cx="1246387" cy="338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b="1" i="0">
                <a:solidFill>
                  <a:schemeClr val="bg1"/>
                </a:solidFill>
                <a:effectLst/>
                <a:latin typeface="+mj-lt"/>
              </a:rPr>
              <a:t>CEO</a:t>
            </a:r>
            <a:endParaRPr lang="en-US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86368" y="4015468"/>
            <a:ext cx="1613775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Sed ut perspiciatis unde omnis rroaccusantium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37367" y="1822560"/>
            <a:ext cx="16611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Start Your Business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From Now!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968713" y="1413674"/>
            <a:ext cx="646331" cy="4030651"/>
            <a:chOff x="11063349" y="1651964"/>
            <a:chExt cx="646331" cy="4030651"/>
          </a:xfrm>
        </p:grpSpPr>
        <p:sp>
          <p:nvSpPr>
            <p:cNvPr id="10" name="Rectangle 9"/>
            <p:cNvSpPr/>
            <p:nvPr/>
          </p:nvSpPr>
          <p:spPr>
            <a:xfrm rot="5400000">
              <a:off x="9609479" y="3105834"/>
              <a:ext cx="35540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spc="60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BUSINESS</a:t>
              </a:r>
              <a:endParaRPr lang="en-US" sz="3600" spc="60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363654" y="3949065"/>
              <a:ext cx="45719" cy="17335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 rot="16200000">
            <a:off x="-457360" y="3298195"/>
            <a:ext cx="2727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spc="600">
                <a:solidFill>
                  <a:schemeClr val="tx1">
                    <a:lumMod val="85000"/>
                    <a:lumOff val="15000"/>
                  </a:schemeClr>
                </a:solidFill>
              </a:rPr>
              <a:t>Business Template</a:t>
            </a:r>
          </a:p>
        </p:txBody>
      </p:sp>
    </p:spTree>
    <p:extLst>
      <p:ext uri="{BB962C8B-B14F-4D97-AF65-F5344CB8AC3E}">
        <p14:creationId xmlns:p14="http://schemas.microsoft.com/office/powerpoint/2010/main" val="4058978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1E5016FF-CF27-4390-9D2C-9EE933EB8E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5" r="30055"/>
          <a:stretch>
            <a:fillRect/>
          </a:stretch>
        </p:blipFill>
        <p:spPr/>
      </p:pic>
      <p:sp>
        <p:nvSpPr>
          <p:cNvPr id="3" name="Freeform 2"/>
          <p:cNvSpPr/>
          <p:nvPr/>
        </p:nvSpPr>
        <p:spPr>
          <a:xfrm>
            <a:off x="7070261" y="1285876"/>
            <a:ext cx="4160239" cy="4286250"/>
          </a:xfrm>
          <a:custGeom>
            <a:avLst/>
            <a:gdLst>
              <a:gd name="connsiteX0" fmla="*/ 1582974 w 4761603"/>
              <a:gd name="connsiteY0" fmla="*/ 0 h 4905829"/>
              <a:gd name="connsiteX1" fmla="*/ 4761603 w 4761603"/>
              <a:gd name="connsiteY1" fmla="*/ 0 h 4905829"/>
              <a:gd name="connsiteX2" fmla="*/ 4761603 w 4761603"/>
              <a:gd name="connsiteY2" fmla="*/ 4905829 h 4905829"/>
              <a:gd name="connsiteX3" fmla="*/ 1582974 w 4761603"/>
              <a:gd name="connsiteY3" fmla="*/ 4905829 h 4905829"/>
              <a:gd name="connsiteX4" fmla="*/ 1582974 w 4761603"/>
              <a:gd name="connsiteY4" fmla="*/ 958596 h 4905829"/>
              <a:gd name="connsiteX5" fmla="*/ 0 w 4761603"/>
              <a:gd name="connsiteY5" fmla="*/ 958596 h 490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1603" h="4905829">
                <a:moveTo>
                  <a:pt x="1582974" y="0"/>
                </a:moveTo>
                <a:lnTo>
                  <a:pt x="4761603" y="0"/>
                </a:lnTo>
                <a:lnTo>
                  <a:pt x="4761603" y="4905829"/>
                </a:lnTo>
                <a:lnTo>
                  <a:pt x="1582974" y="4905829"/>
                </a:lnTo>
                <a:lnTo>
                  <a:pt x="1582974" y="958596"/>
                </a:lnTo>
                <a:lnTo>
                  <a:pt x="0" y="9585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0"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81374" y="2875002"/>
            <a:ext cx="21871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Sed ut perspiciatis unomnis iste naoloremqu audantium, totam raperiam, eaque ipsa quae ab illo inventore</a:t>
            </a:r>
            <a:endParaRPr 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81374" y="4571286"/>
            <a:ext cx="2187118" cy="573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Sed ut perspiciatis unomnis iste naoloremqu audantium, </a:t>
            </a:r>
            <a:endParaRPr 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81374" y="1853427"/>
            <a:ext cx="1681398" cy="46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0">
                <a:solidFill>
                  <a:schemeClr val="accent1"/>
                </a:solidFill>
                <a:effectLst/>
                <a:latin typeface="+mj-lt"/>
              </a:rPr>
              <a:t>Name Here</a:t>
            </a:r>
            <a:endParaRPr lang="en-US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81374" y="2225679"/>
            <a:ext cx="1246387" cy="338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i="0">
                <a:solidFill>
                  <a:schemeClr val="accent1"/>
                </a:solidFill>
                <a:effectLst/>
                <a:latin typeface="+mj-lt"/>
              </a:rPr>
              <a:t>CEO</a:t>
            </a:r>
            <a:endParaRPr lang="en-US" sz="12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1828" y="1228725"/>
            <a:ext cx="2961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Start Your Business 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From Now!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53526" y="1287912"/>
            <a:ext cx="646331" cy="3856480"/>
            <a:chOff x="11063349" y="1651964"/>
            <a:chExt cx="646331" cy="3856480"/>
          </a:xfrm>
        </p:grpSpPr>
        <p:sp>
          <p:nvSpPr>
            <p:cNvPr id="10" name="Rectangle 9"/>
            <p:cNvSpPr/>
            <p:nvPr/>
          </p:nvSpPr>
          <p:spPr>
            <a:xfrm rot="5400000">
              <a:off x="9609479" y="3105834"/>
              <a:ext cx="35540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pc="60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BUSINESS</a:t>
              </a:r>
              <a:endParaRPr lang="en-US" sz="3600" spc="60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363654" y="3774894"/>
              <a:ext cx="45719" cy="17335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3299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50558" y="0"/>
            <a:ext cx="1373992" cy="1326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52054" y="688581"/>
            <a:ext cx="1246387" cy="46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Name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4666" y="1447680"/>
            <a:ext cx="1613775" cy="1080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Sed ut perspiciatis unde omnis rroaccusantium doloremque.</a:t>
            </a:r>
            <a:endParaRPr 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2054" y="988373"/>
            <a:ext cx="1246387" cy="338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CEO</a:t>
            </a:r>
            <a:endParaRPr lang="en-US" sz="12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 rot="16200000">
            <a:off x="3673145" y="2819400"/>
            <a:ext cx="646331" cy="3856480"/>
            <a:chOff x="11063349" y="1651964"/>
            <a:chExt cx="646331" cy="3856480"/>
          </a:xfrm>
        </p:grpSpPr>
        <p:sp>
          <p:nvSpPr>
            <p:cNvPr id="8" name="Rectangle 7"/>
            <p:cNvSpPr/>
            <p:nvPr/>
          </p:nvSpPr>
          <p:spPr>
            <a:xfrm rot="5400000">
              <a:off x="9609479" y="3105834"/>
              <a:ext cx="35540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pc="60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BUSINESS</a:t>
              </a:r>
              <a:endParaRPr lang="en-US" sz="3600" spc="60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363654" y="3774894"/>
              <a:ext cx="45719" cy="17335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7406378" y="3778144"/>
            <a:ext cx="35664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Start Your Business </a:t>
            </a:r>
            <a: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From Now!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B15F9C64-93A4-400F-ACF5-26DB5685580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B866168-C47E-485A-BF28-D69C64AFE9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4558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29250" y="1385887"/>
            <a:ext cx="5353050" cy="54721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452689" y="2295061"/>
            <a:ext cx="26206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+mj-lt"/>
              </a:rPr>
              <a:t>Your Work Is Going To Fill A </a:t>
            </a:r>
            <a:r>
              <a:rPr lang="en-US" sz="3600">
                <a:solidFill>
                  <a:schemeClr val="bg1"/>
                </a:solidFill>
                <a:latin typeface="+mj-lt"/>
              </a:rPr>
              <a:t>Large Part Of Your Life!</a:t>
            </a:r>
          </a:p>
        </p:txBody>
      </p:sp>
      <p:sp>
        <p:nvSpPr>
          <p:cNvPr id="5" name="Rectangle 4"/>
          <p:cNvSpPr/>
          <p:nvPr/>
        </p:nvSpPr>
        <p:spPr>
          <a:xfrm>
            <a:off x="1511723" y="821931"/>
            <a:ext cx="1246387" cy="46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Name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4335" y="1581030"/>
            <a:ext cx="1613775" cy="1080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Sed ut perspiciatis unde omnis rroaccusantium doloremque.</a:t>
            </a:r>
            <a:endParaRPr 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1723" y="1121723"/>
            <a:ext cx="1246387" cy="338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CEO</a:t>
            </a:r>
            <a:endParaRPr lang="en-US" sz="12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 rot="16200000">
            <a:off x="2261325" y="3459975"/>
            <a:ext cx="646331" cy="3856480"/>
            <a:chOff x="11063349" y="1651964"/>
            <a:chExt cx="646331" cy="3856480"/>
          </a:xfrm>
        </p:grpSpPr>
        <p:sp>
          <p:nvSpPr>
            <p:cNvPr id="9" name="Rectangle 8"/>
            <p:cNvSpPr/>
            <p:nvPr/>
          </p:nvSpPr>
          <p:spPr>
            <a:xfrm rot="5400000">
              <a:off x="9609479" y="3105834"/>
              <a:ext cx="35540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pc="60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BUSINESS</a:t>
              </a:r>
              <a:endParaRPr lang="en-US" sz="3600" spc="60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363654" y="3774894"/>
              <a:ext cx="45719" cy="17335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144335" y="3041006"/>
            <a:ext cx="1613775" cy="1080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Sed ut perspiciatis unde omnis rroaccusantium doloremque.</a:t>
            </a:r>
            <a:endParaRPr 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D5BC9A8D-EEA6-4C21-856D-44E26CCA08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r="53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9663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162E34A-7A09-400F-AF62-11A5DDE18E8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7" r="11657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7162800" y="2009775"/>
            <a:ext cx="1981200" cy="628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600">
                <a:latin typeface="+mj-lt"/>
              </a:rPr>
              <a:t>PROJECT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328" y="4568100"/>
            <a:ext cx="4966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Start Your Business 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From Now!</a:t>
            </a:r>
          </a:p>
        </p:txBody>
      </p:sp>
      <p:sp>
        <p:nvSpPr>
          <p:cNvPr id="6" name="Rectangle 5"/>
          <p:cNvSpPr/>
          <p:nvPr/>
        </p:nvSpPr>
        <p:spPr>
          <a:xfrm>
            <a:off x="7849935" y="4687492"/>
            <a:ext cx="1613775" cy="1080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Sed ut perspiciatis unde omnis rroaccusantium doloremque.</a:t>
            </a:r>
            <a:endParaRPr 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21635" y="4687492"/>
            <a:ext cx="1613775" cy="1080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Sed ut perspiciatis unde omnis rroaccusantium doloremque.</a:t>
            </a:r>
            <a:endParaRPr 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1158517-5F87-449F-AFDE-17A479C6B2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5" r="171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129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AD54E1A-8288-49A2-9F7C-4A2A0296B3A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r="18835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1206056" y="3638550"/>
            <a:ext cx="32516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Start Your Business </a:t>
            </a:r>
            <a: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From Now!</a:t>
            </a:r>
          </a:p>
        </p:txBody>
      </p:sp>
      <p:sp>
        <p:nvSpPr>
          <p:cNvPr id="7" name="Rectangle 6"/>
          <p:cNvSpPr/>
          <p:nvPr/>
        </p:nvSpPr>
        <p:spPr>
          <a:xfrm>
            <a:off x="3390900" y="1752600"/>
            <a:ext cx="1981200" cy="628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600">
                <a:latin typeface="+mj-lt"/>
              </a:rPr>
              <a:t>PROJECT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59CAAB9-2383-4424-834F-10F0421E71A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8" b="14348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9FE1CD18-835F-40C5-878E-C87FE1F9265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r="18835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C7776031-F5F6-45D7-A316-A59EB9B6C14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r="188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8320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63F7C0B5-714C-4266-BE43-0CE25D84AF2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4" b="26844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3990567" y="1061010"/>
            <a:ext cx="32516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Start Your Business </a:t>
            </a:r>
            <a: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From Now!</a:t>
            </a:r>
          </a:p>
        </p:txBody>
      </p:sp>
      <p:sp>
        <p:nvSpPr>
          <p:cNvPr id="6" name="Rectangle 5"/>
          <p:cNvSpPr/>
          <p:nvPr/>
        </p:nvSpPr>
        <p:spPr>
          <a:xfrm>
            <a:off x="837046" y="3917939"/>
            <a:ext cx="1772836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Sed ut perspiciatis ude omnis rroaccusantium doloremquperspiciatis unde rroa ccusan tium doloremque.</a:t>
            </a:r>
            <a:endParaRPr 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6989" y="5073644"/>
            <a:ext cx="1981200" cy="628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600">
                <a:latin typeface="+mj-lt"/>
              </a:rPr>
              <a:t>PROJECT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065AC64-55B9-409C-A260-E9DA95083F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3" r="20713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627AC20-8DB5-48ED-AE55-4EDD9F79A2D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r="194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9509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5D57A58-5103-4FC5-9AE6-E40B1B24C2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5" r="16475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2536372" y="1625345"/>
            <a:ext cx="1981200" cy="628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600">
                <a:latin typeface="+mj-lt"/>
              </a:rPr>
              <a:t>PROJECT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C21C76F9-CFB9-4D47-AEF5-28CD4B34568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2" b="5452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C4354561-34B2-4B1C-868F-0969BBF39AC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3" r="29443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3D05A88-7EDC-42DE-AFDB-5AE3ABBDAC9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6" r="23036"/>
          <a:stretch>
            <a:fillRect/>
          </a:stretch>
        </p:blipFill>
        <p:spPr/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23917B-A3DC-4EC4-AF5E-5447ADFBB11C}"/>
              </a:ext>
            </a:extLst>
          </p:cNvPr>
          <p:cNvSpPr/>
          <p:nvPr/>
        </p:nvSpPr>
        <p:spPr>
          <a:xfrm>
            <a:off x="8302634" y="1042687"/>
            <a:ext cx="31346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Start Your Business 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From Now!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4D5309-288D-4769-8239-4EE8E0ACB0CD}"/>
              </a:ext>
            </a:extLst>
          </p:cNvPr>
          <p:cNvSpPr/>
          <p:nvPr/>
        </p:nvSpPr>
        <p:spPr>
          <a:xfrm>
            <a:off x="8302634" y="3597106"/>
            <a:ext cx="3163652" cy="2075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Sed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perspiciatis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unde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omnis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rroaccu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santium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doloremque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. Sed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perspiciatis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unde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omnis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rroaccu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santium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doloremque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.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Sed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perspiciatis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unde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omnis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rroaccu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santium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doloremque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.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Sed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perspiciatis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unde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omnis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rroaccusa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ntium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doloremque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.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40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1771" y="1186543"/>
            <a:ext cx="7489371" cy="44849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33354" y="1997839"/>
            <a:ext cx="23628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Start Your Business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From Now!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3519681" y="3298195"/>
            <a:ext cx="30332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spc="600" dirty="0">
                <a:solidFill>
                  <a:schemeClr val="bg1"/>
                </a:solidFill>
              </a:rPr>
              <a:t>BUSINESS TEMPLATE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04F4912B-BF5D-4947-AC25-060DC6089CC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5" b="3255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35969F4-59D4-4FE5-B50F-5E09EB46E80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5" r="199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8195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EBC67E5-2028-45DD-916E-D858B9B2DDB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6" r="13566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7981950" y="3114675"/>
            <a:ext cx="1981200" cy="628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600">
                <a:latin typeface="+mj-lt"/>
              </a:rPr>
              <a:t>PROJECT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6030" y="1443841"/>
            <a:ext cx="25493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+mj-lt"/>
              </a:rPr>
              <a:t>Your Work Is Going To Fill A </a:t>
            </a:r>
            <a:r>
              <a:rPr lang="en-US" sz="3600" dirty="0">
                <a:latin typeface="+mj-lt"/>
              </a:rPr>
              <a:t>Large Part Of Your Life!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9609479" y="3105834"/>
            <a:ext cx="3554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6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BUSINESS</a:t>
            </a:r>
            <a:endParaRPr lang="en-US" sz="3600" spc="6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63654" y="3949065"/>
            <a:ext cx="45719" cy="1733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64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67BA4205-5C4A-48C9-A45A-2B2431C9036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r="13163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4078083" y="1206588"/>
            <a:ext cx="40358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Start Your Business 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From Now!</a:t>
            </a:r>
          </a:p>
        </p:txBody>
      </p:sp>
      <p:sp>
        <p:nvSpPr>
          <p:cNvPr id="6" name="Rectangle 5"/>
          <p:cNvSpPr/>
          <p:nvPr/>
        </p:nvSpPr>
        <p:spPr>
          <a:xfrm>
            <a:off x="7869463" y="4598770"/>
            <a:ext cx="6612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Biz</a:t>
            </a:r>
            <a:endParaRPr lang="en-US" sz="14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69463" y="5246470"/>
            <a:ext cx="870825" cy="419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80 %</a:t>
            </a:r>
            <a:endParaRPr lang="en-US" sz="14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69463" y="3951070"/>
            <a:ext cx="102322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Market</a:t>
            </a:r>
            <a:endParaRPr lang="en-US" sz="14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16322" y="3950406"/>
            <a:ext cx="1805889" cy="1334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Sed </a:t>
            </a:r>
            <a:r>
              <a:rPr lang="en-US" sz="11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US" sz="11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1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perspiciatis</a:t>
            </a:r>
            <a:r>
              <a:rPr lang="en-US" sz="11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1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unde</a:t>
            </a:r>
            <a:r>
              <a:rPr lang="en-US" sz="11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1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omnis</a:t>
            </a:r>
            <a:r>
              <a:rPr lang="en-US" sz="11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1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rroaccusantium</a:t>
            </a:r>
            <a:r>
              <a:rPr lang="en-US" sz="11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1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doloremque</a:t>
            </a:r>
            <a:r>
              <a:rPr lang="en-US" sz="11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1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laudantium</a:t>
            </a:r>
            <a:r>
              <a:rPr lang="en-US" sz="11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11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torroaccusantiumoloremque</a:t>
            </a:r>
            <a:r>
              <a:rPr lang="en-US" sz="11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1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laudantium</a:t>
            </a:r>
            <a:r>
              <a:rPr lang="en-US" sz="11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, 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1730" y="4006895"/>
            <a:ext cx="1805889" cy="1334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Sed ut perspiciatis unde omnis rroaccusantium doloremque laudantium, torroaccusantiumoloremque laudantium, </a:t>
            </a:r>
            <a:endParaRPr 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3384" y="4492193"/>
            <a:ext cx="1981200" cy="628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600">
                <a:latin typeface="+mj-lt"/>
              </a:rPr>
              <a:t>PROJECT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A97D295D-DB73-4163-BC4D-619C647FF3F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8" b="22998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19C3F9CA-018E-447F-884C-A00A81763E1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9" b="260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5138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014998534"/>
              </p:ext>
            </p:extLst>
          </p:nvPr>
        </p:nvGraphicFramePr>
        <p:xfrm>
          <a:off x="4793343" y="771363"/>
          <a:ext cx="6531995" cy="5315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842291" y="883030"/>
            <a:ext cx="31346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Start Your Business 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From Now!</a:t>
            </a:r>
          </a:p>
        </p:txBody>
      </p:sp>
      <p:sp>
        <p:nvSpPr>
          <p:cNvPr id="7" name="Rectangle 6"/>
          <p:cNvSpPr/>
          <p:nvPr/>
        </p:nvSpPr>
        <p:spPr>
          <a:xfrm>
            <a:off x="842291" y="3437449"/>
            <a:ext cx="3163652" cy="2075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Sed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perspiciatis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unde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omnis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rroaccu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santium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doloremque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. Sed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perspiciatis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unde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omnis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rroaccu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santium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doloremque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.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Sed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perspiciatis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unde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omnis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rroaccu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santium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doloremque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.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Sed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perspiciatis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unde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omnis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rroaccusa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ntium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doloremque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.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CB1573-C074-468F-B8DA-BDD0FF489DC7}"/>
              </a:ext>
            </a:extLst>
          </p:cNvPr>
          <p:cNvSpPr/>
          <p:nvPr/>
        </p:nvSpPr>
        <p:spPr>
          <a:xfrm>
            <a:off x="11691938" y="354806"/>
            <a:ext cx="500062" cy="534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30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37" y="1552825"/>
            <a:ext cx="3882013" cy="3676149"/>
          </a:xfrm>
          <a:prstGeom prst="rect">
            <a:avLst/>
          </a:prstGeo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3C9833FE-D494-4105-8B9B-CAF7D5BA8D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7" b="4677"/>
          <a:stretch>
            <a:fillRect/>
          </a:stretch>
        </p:blipFill>
        <p:spPr/>
      </p:pic>
      <p:grpSp>
        <p:nvGrpSpPr>
          <p:cNvPr id="4" name="Group 3"/>
          <p:cNvGrpSpPr/>
          <p:nvPr/>
        </p:nvGrpSpPr>
        <p:grpSpPr>
          <a:xfrm>
            <a:off x="553526" y="1287912"/>
            <a:ext cx="646331" cy="3856480"/>
            <a:chOff x="11063349" y="1651964"/>
            <a:chExt cx="646331" cy="3856480"/>
          </a:xfrm>
        </p:grpSpPr>
        <p:sp>
          <p:nvSpPr>
            <p:cNvPr id="5" name="Rectangle 4"/>
            <p:cNvSpPr/>
            <p:nvPr/>
          </p:nvSpPr>
          <p:spPr>
            <a:xfrm rot="5400000">
              <a:off x="9609479" y="3105834"/>
              <a:ext cx="35540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pc="600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BUSINESS</a:t>
              </a:r>
              <a:endParaRPr lang="en-US" sz="3600" spc="6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363654" y="3774894"/>
              <a:ext cx="45719" cy="17335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 rot="16200000">
            <a:off x="1088704" y="2241319"/>
            <a:ext cx="22079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Sed Ut Perspiciatis </a:t>
            </a:r>
            <a:r>
              <a:rPr lang="en-US" sz="1600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Unde Omnis Dol</a:t>
            </a:r>
            <a:endParaRPr lang="en-US" sz="1600" b="1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78631" y="4570027"/>
            <a:ext cx="1595997" cy="665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1"/>
                </a:solidFill>
                <a:latin typeface="+mj-lt"/>
              </a:rPr>
              <a:t>$81</a:t>
            </a:r>
            <a:r>
              <a:rPr lang="en-US" sz="2800" b="1" i="0" dirty="0">
                <a:solidFill>
                  <a:schemeClr val="accent1"/>
                </a:solidFill>
                <a:effectLst/>
                <a:latin typeface="+mj-lt"/>
              </a:rPr>
              <a:t> M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Shape 2633"/>
          <p:cNvSpPr/>
          <p:nvPr/>
        </p:nvSpPr>
        <p:spPr>
          <a:xfrm>
            <a:off x="7825090" y="1594346"/>
            <a:ext cx="342957" cy="3429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0" name="Rectangle 9"/>
          <p:cNvSpPr/>
          <p:nvPr/>
        </p:nvSpPr>
        <p:spPr>
          <a:xfrm>
            <a:off x="8235376" y="1596547"/>
            <a:ext cx="1692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chemeClr val="accent1"/>
                </a:solidFill>
                <a:effectLst/>
                <a:latin typeface="+mj-lt"/>
              </a:rPr>
              <a:t>Under Omnis</a:t>
            </a:r>
            <a:endParaRPr lang="en-US" sz="16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78632" y="2305431"/>
            <a:ext cx="31054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Start Your Business 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From Now!</a:t>
            </a:r>
          </a:p>
        </p:txBody>
      </p:sp>
      <p:sp>
        <p:nvSpPr>
          <p:cNvPr id="12" name="Rectangle 11"/>
          <p:cNvSpPr/>
          <p:nvPr/>
        </p:nvSpPr>
        <p:spPr>
          <a:xfrm rot="16200000">
            <a:off x="3134320" y="3963292"/>
            <a:ext cx="1981200" cy="628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600">
                <a:latin typeface="+mj-lt"/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434353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1771" y="0"/>
            <a:ext cx="74893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hape 15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50472" y="892140"/>
            <a:ext cx="2891055" cy="50737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933354" y="1997839"/>
            <a:ext cx="23512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Start Your Business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From Now!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3185853" y="3298195"/>
            <a:ext cx="30332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spc="600" dirty="0">
                <a:solidFill>
                  <a:schemeClr val="bg1"/>
                </a:solidFill>
              </a:rPr>
              <a:t>BUSINESS TEMPLATE</a:t>
            </a:r>
          </a:p>
        </p:txBody>
      </p:sp>
      <p:sp>
        <p:nvSpPr>
          <p:cNvPr id="8" name="Rectangle 7"/>
          <p:cNvSpPr/>
          <p:nvPr/>
        </p:nvSpPr>
        <p:spPr>
          <a:xfrm rot="5400000">
            <a:off x="6180996" y="3105835"/>
            <a:ext cx="3554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BUSINESS</a:t>
            </a:r>
            <a:endParaRPr lang="en-US" sz="3600" spc="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69213" y="4136748"/>
            <a:ext cx="22079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Sed Ut Perspiciatis </a:t>
            </a:r>
            <a:r>
              <a:rPr lang="en-US" sz="1600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Unde Omnis Dol</a:t>
            </a:r>
            <a:endParaRPr lang="en-US" sz="1600" b="1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69214" y="3470925"/>
            <a:ext cx="1099400" cy="665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chemeClr val="accent1"/>
                </a:solidFill>
                <a:latin typeface="+mj-lt"/>
              </a:rPr>
              <a:t>81</a:t>
            </a:r>
            <a:r>
              <a:rPr lang="en-US" sz="2800" b="1" i="0">
                <a:solidFill>
                  <a:schemeClr val="accent1"/>
                </a:solidFill>
                <a:effectLst/>
                <a:latin typeface="+mj-lt"/>
              </a:rPr>
              <a:t> M</a:t>
            </a:r>
            <a:endParaRPr lang="en-US" sz="28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" name="Shape 2633"/>
          <p:cNvSpPr/>
          <p:nvPr/>
        </p:nvSpPr>
        <p:spPr>
          <a:xfrm>
            <a:off x="9536699" y="1613049"/>
            <a:ext cx="532844" cy="53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3" name="Rectangle 12"/>
          <p:cNvSpPr/>
          <p:nvPr/>
        </p:nvSpPr>
        <p:spPr>
          <a:xfrm>
            <a:off x="9469214" y="2310890"/>
            <a:ext cx="1482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Unde Omnis</a:t>
            </a:r>
            <a:endParaRPr lang="en-US" sz="1600" b="1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FFB1F4FB-56E9-4F26-B8F3-DE5B93EEFEB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5" r="75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407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797133" y="2619828"/>
            <a:ext cx="4597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THANKS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805488" y="4077306"/>
            <a:ext cx="581025" cy="1179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0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AF2425E-33D9-4769-8340-A8A7A2CBE4F9}"/>
              </a:ext>
            </a:extLst>
          </p:cNvPr>
          <p:cNvSpPr/>
          <p:nvPr/>
        </p:nvSpPr>
        <p:spPr>
          <a:xfrm>
            <a:off x="174625" y="174625"/>
            <a:ext cx="11842750" cy="650875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 dirty="0"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6F5227-F939-4AA9-B97B-C74D9F8640E5}"/>
              </a:ext>
            </a:extLst>
          </p:cNvPr>
          <p:cNvSpPr txBox="1"/>
          <p:nvPr/>
        </p:nvSpPr>
        <p:spPr>
          <a:xfrm>
            <a:off x="8358450" y="3166712"/>
            <a:ext cx="3219414" cy="1870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4334" b="1" dirty="0">
                <a:solidFill>
                  <a:schemeClr val="accent1"/>
                </a:solidFill>
                <a:latin typeface="+mj-lt"/>
              </a:rPr>
              <a:t>Aa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745DCF-86BB-42F7-B27E-02E8A0F7802B}"/>
              </a:ext>
            </a:extLst>
          </p:cNvPr>
          <p:cNvSpPr/>
          <p:nvPr/>
        </p:nvSpPr>
        <p:spPr>
          <a:xfrm>
            <a:off x="6186230" y="4494240"/>
            <a:ext cx="1609096" cy="1616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 dirty="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83F5A8-3386-4AFB-812B-E2F03CC2958F}"/>
              </a:ext>
            </a:extLst>
          </p:cNvPr>
          <p:cNvSpPr/>
          <p:nvPr/>
        </p:nvSpPr>
        <p:spPr>
          <a:xfrm>
            <a:off x="817563" y="4494240"/>
            <a:ext cx="1609096" cy="1616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 dirty="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2A04C8-94DE-4EE1-95CD-9761A55CEDB2}"/>
              </a:ext>
            </a:extLst>
          </p:cNvPr>
          <p:cNvSpPr/>
          <p:nvPr/>
        </p:nvSpPr>
        <p:spPr>
          <a:xfrm>
            <a:off x="2607119" y="4494240"/>
            <a:ext cx="1609096" cy="1616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389EFD-5307-475E-9D7F-932563977382}"/>
              </a:ext>
            </a:extLst>
          </p:cNvPr>
          <p:cNvSpPr/>
          <p:nvPr/>
        </p:nvSpPr>
        <p:spPr>
          <a:xfrm>
            <a:off x="4396675" y="4494240"/>
            <a:ext cx="1609096" cy="1616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6AF201-C338-424D-A234-39CAB839495E}"/>
              </a:ext>
            </a:extLst>
          </p:cNvPr>
          <p:cNvSpPr/>
          <p:nvPr/>
        </p:nvSpPr>
        <p:spPr>
          <a:xfrm>
            <a:off x="9765342" y="4494240"/>
            <a:ext cx="1609096" cy="1616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 dirty="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17D0D5-CC33-4F4A-BD88-348D2A44F569}"/>
              </a:ext>
            </a:extLst>
          </p:cNvPr>
          <p:cNvSpPr/>
          <p:nvPr/>
        </p:nvSpPr>
        <p:spPr>
          <a:xfrm>
            <a:off x="7975786" y="4494240"/>
            <a:ext cx="1609096" cy="1616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C22928-36B3-4D2E-A1E7-2F2BE152BCB5}"/>
              </a:ext>
            </a:extLst>
          </p:cNvPr>
          <p:cNvSpPr txBox="1"/>
          <p:nvPr/>
        </p:nvSpPr>
        <p:spPr>
          <a:xfrm>
            <a:off x="667656" y="967616"/>
            <a:ext cx="9532938" cy="1276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792" b="1" dirty="0">
                <a:solidFill>
                  <a:schemeClr val="accent1"/>
                </a:solidFill>
                <a:latin typeface="+mj-lt"/>
              </a:rPr>
              <a:t>BUSINESS</a:t>
            </a:r>
            <a:br>
              <a:rPr lang="en-US" sz="4792" b="1" dirty="0">
                <a:solidFill>
                  <a:schemeClr val="accent1"/>
                </a:solidFill>
                <a:latin typeface="+mj-lt"/>
              </a:rPr>
            </a:br>
            <a:r>
              <a:rPr lang="en-US" sz="4792" dirty="0">
                <a:solidFill>
                  <a:schemeClr val="accent1"/>
                </a:solidFill>
                <a:latin typeface="+mj-lt"/>
              </a:rPr>
              <a:t>POWERPOINT TEMPLATE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0E1AF9-A25B-451A-B0B5-88E723C3FCE2}"/>
              </a:ext>
            </a:extLst>
          </p:cNvPr>
          <p:cNvSpPr txBox="1"/>
          <p:nvPr/>
        </p:nvSpPr>
        <p:spPr>
          <a:xfrm>
            <a:off x="785812" y="3634615"/>
            <a:ext cx="9532938" cy="34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accent1"/>
                </a:solidFill>
                <a:latin typeface="+mj-lt"/>
              </a:rPr>
              <a:t>FONT: </a:t>
            </a:r>
            <a:r>
              <a:rPr lang="en-US" sz="2000" b="1" dirty="0">
                <a:solidFill>
                  <a:schemeClr val="accent1"/>
                </a:solidFill>
                <a:latin typeface="+mj-lt"/>
              </a:rPr>
              <a:t>MONTSERRAT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103FB0-6C68-4B5B-BA0C-90E43A64CCC8}"/>
              </a:ext>
            </a:extLst>
          </p:cNvPr>
          <p:cNvSpPr txBox="1"/>
          <p:nvPr/>
        </p:nvSpPr>
        <p:spPr>
          <a:xfrm>
            <a:off x="785812" y="4094171"/>
            <a:ext cx="9532938" cy="34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accent1"/>
                </a:solidFill>
                <a:latin typeface="+mj-lt"/>
              </a:rPr>
              <a:t>COLOR </a:t>
            </a:r>
            <a:r>
              <a:rPr lang="en-US" sz="2000" b="1" dirty="0">
                <a:solidFill>
                  <a:schemeClr val="accent1"/>
                </a:solidFill>
                <a:latin typeface="+mj-lt"/>
              </a:rPr>
              <a:t>PALETTE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1700E9-2B17-4318-839D-FE6676B8999E}"/>
              </a:ext>
            </a:extLst>
          </p:cNvPr>
          <p:cNvCxnSpPr>
            <a:cxnSpLocks/>
          </p:cNvCxnSpPr>
          <p:nvPr/>
        </p:nvCxnSpPr>
        <p:spPr>
          <a:xfrm>
            <a:off x="817563" y="2489607"/>
            <a:ext cx="1119981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hlinkClick r:id="rId2"/>
            <a:extLst>
              <a:ext uri="{FF2B5EF4-FFF2-40B4-BE49-F238E27FC236}">
                <a16:creationId xmlns:a16="http://schemas.microsoft.com/office/drawing/2014/main" id="{45047B1E-DE7C-41C0-AEF4-8CEBFDE6D17A}"/>
              </a:ext>
            </a:extLst>
          </p:cNvPr>
          <p:cNvSpPr/>
          <p:nvPr/>
        </p:nvSpPr>
        <p:spPr>
          <a:xfrm>
            <a:off x="3836276" y="3660015"/>
            <a:ext cx="1136568" cy="22301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b="1" spc="250" dirty="0">
                <a:solidFill>
                  <a:schemeClr val="bg1"/>
                </a:solidFill>
                <a:latin typeface="+mj-lt"/>
              </a:rPr>
              <a:t>DOWNLOAD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1CC375-4A85-4E8C-911E-37484709406C}"/>
              </a:ext>
            </a:extLst>
          </p:cNvPr>
          <p:cNvSpPr/>
          <p:nvPr/>
        </p:nvSpPr>
        <p:spPr>
          <a:xfrm>
            <a:off x="266700" y="266700"/>
            <a:ext cx="11525250" cy="514350"/>
          </a:xfrm>
          <a:prstGeom prst="rect">
            <a:avLst/>
          </a:prstGeom>
          <a:solidFill>
            <a:srgbClr val="F3F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73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6850" y="1295400"/>
            <a:ext cx="9886950" cy="556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8904629" y="3105834"/>
            <a:ext cx="3554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600">
                <a:solidFill>
                  <a:schemeClr val="accent1">
                    <a:lumMod val="75000"/>
                  </a:schemeClr>
                </a:solidFill>
                <a:latin typeface="+mj-lt"/>
              </a:rPr>
              <a:t>BUSINESS</a:t>
            </a:r>
            <a:endParaRPr lang="en-US" sz="3600" spc="60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58804" y="3949065"/>
            <a:ext cx="45719" cy="1733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63183" y="3928289"/>
            <a:ext cx="30650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+mj-lt"/>
              </a:rPr>
              <a:t>Start Your Business </a:t>
            </a:r>
            <a:r>
              <a:rPr lang="en-US" sz="3600">
                <a:solidFill>
                  <a:schemeClr val="bg1"/>
                </a:solidFill>
                <a:latin typeface="+mj-lt"/>
              </a:rPr>
              <a:t>From Now!</a:t>
            </a:r>
          </a:p>
        </p:txBody>
      </p:sp>
      <p:sp>
        <p:nvSpPr>
          <p:cNvPr id="8" name="Rectangle 7"/>
          <p:cNvSpPr/>
          <p:nvPr/>
        </p:nvSpPr>
        <p:spPr>
          <a:xfrm>
            <a:off x="2130547" y="4260786"/>
            <a:ext cx="1411265" cy="419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i="0">
                <a:solidFill>
                  <a:schemeClr val="bg1"/>
                </a:solidFill>
                <a:effectLst/>
                <a:latin typeface="+mj-lt"/>
              </a:rPr>
              <a:t>Project X</a:t>
            </a:r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0547" y="4707969"/>
            <a:ext cx="1869953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Sed ut perspiciatis une omnis rroaccusantium doloremque.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304" y="4260786"/>
            <a:ext cx="1246387" cy="419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i="0">
                <a:solidFill>
                  <a:schemeClr val="bg1"/>
                </a:solidFill>
                <a:effectLst/>
                <a:latin typeface="+mj-lt"/>
              </a:rPr>
              <a:t>Business</a:t>
            </a:r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9304" y="4707969"/>
            <a:ext cx="1869953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Sed ut perspicia tisune omnis rroaccusantium doloremque.</a:t>
            </a:r>
            <a:endParaRPr lang="en-US" sz="1100">
              <a:solidFill>
                <a:schemeClr val="bg1"/>
              </a:solidFill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DFA3D29-9FFC-4786-BDBD-2D6F62DBCCF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25F6EFA-BE24-483D-852F-BF85EC8642C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5735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C776F11-9E50-4B2C-A18D-9E2990A0E2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" r="5473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1116430" y="1428750"/>
            <a:ext cx="30650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Start Your Business 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From Now!</a:t>
            </a:r>
          </a:p>
        </p:txBody>
      </p:sp>
      <p:sp>
        <p:nvSpPr>
          <p:cNvPr id="4" name="Rectangle 3"/>
          <p:cNvSpPr/>
          <p:nvPr/>
        </p:nvSpPr>
        <p:spPr>
          <a:xfrm>
            <a:off x="7277100" y="2524125"/>
            <a:ext cx="1981200" cy="628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600">
                <a:latin typeface="+mj-lt"/>
              </a:rPr>
              <a:t>PROJECT</a:t>
            </a:r>
          </a:p>
        </p:txBody>
      </p:sp>
      <p:sp>
        <p:nvSpPr>
          <p:cNvPr id="5" name="Rectangle 4"/>
          <p:cNvSpPr/>
          <p:nvPr/>
        </p:nvSpPr>
        <p:spPr>
          <a:xfrm>
            <a:off x="9077325" y="4114800"/>
            <a:ext cx="2390775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Sed ut perspiciatis unde omerro accusant doloremq audantium, totam rem aperiam, eaque ipsa qullo invent tore veritatiurchitect natus errooantdolo</a:t>
            </a:r>
            <a:endParaRPr 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 rot="16200000">
            <a:off x="3858309" y="3461385"/>
            <a:ext cx="646331" cy="4030651"/>
            <a:chOff x="11063349" y="1651964"/>
            <a:chExt cx="646331" cy="4030651"/>
          </a:xfrm>
        </p:grpSpPr>
        <p:sp>
          <p:nvSpPr>
            <p:cNvPr id="7" name="Rectangle 6"/>
            <p:cNvSpPr/>
            <p:nvPr/>
          </p:nvSpPr>
          <p:spPr>
            <a:xfrm rot="5400000">
              <a:off x="9609479" y="3105834"/>
              <a:ext cx="35540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spc="60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BUSINESS</a:t>
              </a:r>
              <a:endParaRPr lang="en-US" sz="3600" spc="60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363654" y="3949065"/>
              <a:ext cx="45719" cy="17335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9631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2550" y="1295400"/>
            <a:ext cx="10001250" cy="556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73730" y="2227124"/>
            <a:ext cx="30650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+mj-lt"/>
              </a:rPr>
              <a:t>Start Your Business </a:t>
            </a:r>
            <a:r>
              <a:rPr lang="en-US" sz="3600">
                <a:solidFill>
                  <a:schemeClr val="bg1"/>
                </a:solidFill>
                <a:latin typeface="+mj-lt"/>
              </a:rPr>
              <a:t>From Now!</a:t>
            </a:r>
          </a:p>
        </p:txBody>
      </p:sp>
      <p:sp>
        <p:nvSpPr>
          <p:cNvPr id="5" name="Rectangle 4"/>
          <p:cNvSpPr/>
          <p:nvPr/>
        </p:nvSpPr>
        <p:spPr>
          <a:xfrm>
            <a:off x="9191625" y="2127737"/>
            <a:ext cx="1411265" cy="419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i="0">
                <a:solidFill>
                  <a:schemeClr val="bg1"/>
                </a:solidFill>
                <a:effectLst/>
                <a:latin typeface="+mj-lt"/>
              </a:rPr>
              <a:t>Project X</a:t>
            </a:r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91625" y="2574920"/>
            <a:ext cx="1869953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Sed ut perspiciatis une omnis rroaccusantium doloremque.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91625" y="4277217"/>
            <a:ext cx="1411265" cy="419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i="0">
                <a:solidFill>
                  <a:schemeClr val="bg1"/>
                </a:solidFill>
                <a:effectLst/>
                <a:latin typeface="+mj-lt"/>
              </a:rPr>
              <a:t>Project X</a:t>
            </a:r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91625" y="4724400"/>
            <a:ext cx="1869953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Sed ut perspiciatis une omnis rroaccusantium doloremque.</a:t>
            </a:r>
            <a:endParaRPr lang="en-US" sz="110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4738749" y="3679940"/>
            <a:ext cx="646331" cy="4030651"/>
            <a:chOff x="10358499" y="1651964"/>
            <a:chExt cx="646331" cy="4030651"/>
          </a:xfrm>
        </p:grpSpPr>
        <p:sp>
          <p:nvSpPr>
            <p:cNvPr id="10" name="Rectangle 9"/>
            <p:cNvSpPr/>
            <p:nvPr/>
          </p:nvSpPr>
          <p:spPr>
            <a:xfrm rot="5400000">
              <a:off x="8904629" y="3105834"/>
              <a:ext cx="35540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spc="60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BUSINESS</a:t>
              </a:r>
              <a:endParaRPr lang="en-US" sz="3600" spc="60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658804" y="3949065"/>
              <a:ext cx="45719" cy="17335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5B96E43-4DE4-42C2-8994-E4F3CF9D99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03" b="53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299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710294" y="628650"/>
            <a:ext cx="3657600" cy="28003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sx="102000" sy="102000" algn="ctr" rotWithShape="0">
              <a:schemeClr val="bg1">
                <a:lumMod val="7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373843" y="837970"/>
            <a:ext cx="1427415" cy="747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>
                <a:solidFill>
                  <a:schemeClr val="accent1"/>
                </a:solidFill>
                <a:effectLst/>
                <a:latin typeface="+mj-lt"/>
              </a:rPr>
              <a:t>80 %</a:t>
            </a:r>
            <a:endParaRPr lang="en-US" sz="320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373843" y="1621877"/>
            <a:ext cx="1786003" cy="46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Project One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370481" y="2046417"/>
            <a:ext cx="278332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</a:rPr>
              <a:t>Sed ut perspiciatis unde omnis iste natus erroaccusan tdollaud antium totam rem pe rroaccusant</a:t>
            </a:r>
            <a:endParaRPr 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028081" y="1813324"/>
            <a:ext cx="3657600" cy="2800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0" sx="102000" sy="102000" algn="ctr" rotWithShape="0">
              <a:schemeClr val="bg1">
                <a:lumMod val="7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691630" y="2022644"/>
            <a:ext cx="1427415" cy="747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>
                <a:solidFill>
                  <a:schemeClr val="bg1"/>
                </a:solidFill>
                <a:effectLst/>
                <a:latin typeface="+mj-lt"/>
              </a:rPr>
              <a:t>43%</a:t>
            </a:r>
            <a:endParaRPr lang="en-US" sz="3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691630" y="2806551"/>
            <a:ext cx="1786003" cy="46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0">
                <a:solidFill>
                  <a:schemeClr val="bg1"/>
                </a:solidFill>
                <a:effectLst/>
                <a:latin typeface="+mj-lt"/>
              </a:rPr>
              <a:t>Project Two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688268" y="3231091"/>
            <a:ext cx="278332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Sed ut perspiciatis unde omnis iste natus erroaccusan tdollaud antium totam rem pe rroaccusant</a:t>
            </a:r>
            <a:endParaRPr lang="en-US" sz="1100">
              <a:solidFill>
                <a:schemeClr val="bg1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 rot="16200000">
            <a:off x="3062641" y="3154607"/>
            <a:ext cx="646331" cy="4030651"/>
            <a:chOff x="11063349" y="1651964"/>
            <a:chExt cx="646331" cy="4030651"/>
          </a:xfrm>
        </p:grpSpPr>
        <p:sp>
          <p:nvSpPr>
            <p:cNvPr id="60" name="Rectangle 59"/>
            <p:cNvSpPr/>
            <p:nvPr/>
          </p:nvSpPr>
          <p:spPr>
            <a:xfrm rot="5400000">
              <a:off x="9609479" y="3105834"/>
              <a:ext cx="35540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spc="60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BUSINESS</a:t>
              </a:r>
              <a:endParaRPr lang="en-US" sz="3600" spc="60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1363654" y="3949065"/>
              <a:ext cx="45719" cy="17335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9245720" y="1874445"/>
            <a:ext cx="23540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Start Your Business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From Now!</a:t>
            </a:r>
          </a:p>
        </p:txBody>
      </p:sp>
    </p:spTree>
    <p:extLst>
      <p:ext uri="{BB962C8B-B14F-4D97-AF65-F5344CB8AC3E}">
        <p14:creationId xmlns:p14="http://schemas.microsoft.com/office/powerpoint/2010/main" val="4059188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43550" y="885824"/>
            <a:ext cx="6648450" cy="5972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761502" y="1685925"/>
            <a:ext cx="1411265" cy="419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i="0">
                <a:solidFill>
                  <a:schemeClr val="bg1"/>
                </a:solidFill>
                <a:effectLst/>
                <a:latin typeface="+mj-lt"/>
              </a:rPr>
              <a:t>Project X</a:t>
            </a:r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61502" y="2133108"/>
            <a:ext cx="1869953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Sed ut perspiciatis une omnis rroaccusantium doloremque.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61502" y="3835405"/>
            <a:ext cx="1411265" cy="419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i="0">
                <a:solidFill>
                  <a:schemeClr val="bg1"/>
                </a:solidFill>
                <a:effectLst/>
                <a:latin typeface="+mj-lt"/>
              </a:rPr>
              <a:t>56, 78 K</a:t>
            </a:r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61502" y="4282588"/>
            <a:ext cx="1869953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Sed ut perspiciatis une omnis rroaccusantium doloremque.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91149" y="4724353"/>
            <a:ext cx="661275" cy="37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i="0">
                <a:solidFill>
                  <a:schemeClr val="bg1"/>
                </a:solidFill>
                <a:effectLst/>
                <a:latin typeface="+mj-lt"/>
              </a:rPr>
              <a:t>Biz</a:t>
            </a:r>
            <a:endParaRPr lang="en-US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91149" y="5372053"/>
            <a:ext cx="870825" cy="37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i="0">
                <a:solidFill>
                  <a:schemeClr val="bg1"/>
                </a:solidFill>
                <a:effectLst/>
                <a:latin typeface="+mj-lt"/>
              </a:rPr>
              <a:t>80 %</a:t>
            </a:r>
            <a:endParaRPr lang="en-US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91149" y="4076653"/>
            <a:ext cx="1023225" cy="379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i="0">
                <a:solidFill>
                  <a:schemeClr val="bg1"/>
                </a:solidFill>
                <a:effectLst/>
                <a:latin typeface="+mj-lt"/>
              </a:rPr>
              <a:t>Market</a:t>
            </a:r>
            <a:endParaRPr lang="en-US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 rot="5400000">
            <a:off x="9723033" y="3105834"/>
            <a:ext cx="3554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600">
                <a:solidFill>
                  <a:schemeClr val="accent1">
                    <a:lumMod val="75000"/>
                  </a:schemeClr>
                </a:solidFill>
                <a:latin typeface="+mj-lt"/>
              </a:rPr>
              <a:t>BUSINESS</a:t>
            </a:r>
            <a:endParaRPr lang="en-US" sz="3600" spc="60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77208" y="3949065"/>
            <a:ext cx="45719" cy="1733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3742" y="1720840"/>
            <a:ext cx="27807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+mj-lt"/>
              </a:rPr>
              <a:t>Your Work Is Going To Fill A </a:t>
            </a:r>
            <a:r>
              <a:rPr lang="en-US" sz="3600" dirty="0">
                <a:latin typeface="+mj-lt"/>
              </a:rPr>
              <a:t>Large </a:t>
            </a: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Part Of Your Life!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4194CD7-738D-4FE9-9662-6E36079C6E7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2" r="199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4727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68A3C79B-67AA-4B66-8444-706EA0AD11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1" r="28361"/>
          <a:stretch>
            <a:fillRect/>
          </a:stretch>
        </p:blipFill>
        <p:spPr/>
      </p:pic>
      <p:sp>
        <p:nvSpPr>
          <p:cNvPr id="3" name="Freeform 2"/>
          <p:cNvSpPr/>
          <p:nvPr/>
        </p:nvSpPr>
        <p:spPr>
          <a:xfrm>
            <a:off x="0" y="931182"/>
            <a:ext cx="5581650" cy="2924175"/>
          </a:xfrm>
          <a:custGeom>
            <a:avLst/>
            <a:gdLst>
              <a:gd name="connsiteX0" fmla="*/ 0 w 4019550"/>
              <a:gd name="connsiteY0" fmla="*/ 0 h 5695950"/>
              <a:gd name="connsiteX1" fmla="*/ 4019550 w 4019550"/>
              <a:gd name="connsiteY1" fmla="*/ 0 h 5695950"/>
              <a:gd name="connsiteX2" fmla="*/ 4019550 w 4019550"/>
              <a:gd name="connsiteY2" fmla="*/ 5695950 h 5695950"/>
              <a:gd name="connsiteX3" fmla="*/ 0 w 4019550"/>
              <a:gd name="connsiteY3" fmla="*/ 5695950 h 569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9550" h="5695950">
                <a:moveTo>
                  <a:pt x="0" y="0"/>
                </a:moveTo>
                <a:lnTo>
                  <a:pt x="4019550" y="0"/>
                </a:lnTo>
                <a:lnTo>
                  <a:pt x="4019550" y="5695950"/>
                </a:lnTo>
                <a:lnTo>
                  <a:pt x="0" y="56959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39320" y="1999526"/>
            <a:ext cx="1884562" cy="419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i="0">
                <a:solidFill>
                  <a:schemeClr val="bg1"/>
                </a:solidFill>
                <a:effectLst/>
                <a:latin typeface="+mj-lt"/>
              </a:rPr>
              <a:t>Sed Ut Perspi</a:t>
            </a:r>
            <a:endParaRPr lang="en-US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9320" y="2446709"/>
            <a:ext cx="188456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Sed ut perspiciatis unde omnis I rroaccusantium doloremque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320" y="1359848"/>
            <a:ext cx="1884562" cy="419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i="0">
                <a:solidFill>
                  <a:schemeClr val="bg1"/>
                </a:solidFill>
                <a:effectLst/>
                <a:latin typeface="+mj-lt"/>
              </a:rPr>
              <a:t>56, 7 Millions</a:t>
            </a:r>
            <a:endParaRPr lang="en-US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99812" y="1999526"/>
            <a:ext cx="1884562" cy="419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i="0">
                <a:solidFill>
                  <a:schemeClr val="bg1"/>
                </a:solidFill>
                <a:effectLst/>
                <a:latin typeface="+mj-lt"/>
              </a:rPr>
              <a:t>Sed Ut Perspi</a:t>
            </a:r>
            <a:endParaRPr lang="en-US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99812" y="2446709"/>
            <a:ext cx="188456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Sed ut perspiciatis unde omnis I rroaccusantium doloremque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99812" y="1359848"/>
            <a:ext cx="1884562" cy="419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i="0">
                <a:solidFill>
                  <a:schemeClr val="bg1"/>
                </a:solidFill>
                <a:effectLst/>
                <a:latin typeface="+mj-lt"/>
              </a:rPr>
              <a:t>56, 7 Millions</a:t>
            </a:r>
            <a:endParaRPr lang="en-US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72086" y="3753660"/>
            <a:ext cx="2961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Start Your Business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From Now!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785832" y="1651506"/>
            <a:ext cx="646331" cy="3856480"/>
            <a:chOff x="11063349" y="1651964"/>
            <a:chExt cx="646331" cy="3856480"/>
          </a:xfrm>
        </p:grpSpPr>
        <p:sp>
          <p:nvSpPr>
            <p:cNvPr id="13" name="Rectangle 12"/>
            <p:cNvSpPr/>
            <p:nvPr/>
          </p:nvSpPr>
          <p:spPr>
            <a:xfrm rot="5400000">
              <a:off x="9609479" y="3105834"/>
              <a:ext cx="35540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pc="60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BUSINESS</a:t>
              </a:r>
              <a:endParaRPr lang="en-US" sz="3600" spc="60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363654" y="3774894"/>
              <a:ext cx="45719" cy="17335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0626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2400" y="1262743"/>
            <a:ext cx="9463314" cy="5595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87995" y="2069679"/>
            <a:ext cx="1411265" cy="419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i="0">
                <a:solidFill>
                  <a:schemeClr val="bg1"/>
                </a:solidFill>
                <a:effectLst/>
                <a:latin typeface="+mj-lt"/>
              </a:rPr>
              <a:t>Project X</a:t>
            </a:r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87995" y="2516862"/>
            <a:ext cx="1869953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Sed ut perspiciatis une omnis rroaccusantium doloremque.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87995" y="4523462"/>
            <a:ext cx="1411265" cy="419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i="0">
                <a:solidFill>
                  <a:schemeClr val="bg1"/>
                </a:solidFill>
                <a:effectLst/>
                <a:latin typeface="+mj-lt"/>
              </a:rPr>
              <a:t>56, 78 K</a:t>
            </a:r>
            <a:endParaRPr lang="en-US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87995" y="4970645"/>
            <a:ext cx="1869953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Sed ut perspiciatis une omnis rroaccusantium doloremque.</a:t>
            </a:r>
            <a:endParaRPr lang="en-US" sz="110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34292" y="1413674"/>
            <a:ext cx="646331" cy="4030651"/>
            <a:chOff x="10358499" y="1651964"/>
            <a:chExt cx="646331" cy="4030651"/>
          </a:xfrm>
        </p:grpSpPr>
        <p:sp>
          <p:nvSpPr>
            <p:cNvPr id="10" name="Rectangle 9"/>
            <p:cNvSpPr/>
            <p:nvPr/>
          </p:nvSpPr>
          <p:spPr>
            <a:xfrm rot="5400000">
              <a:off x="8904629" y="3105834"/>
              <a:ext cx="35540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spc="60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BUSINESS</a:t>
              </a:r>
              <a:endParaRPr lang="en-US" sz="3600" spc="60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658804" y="3949065"/>
              <a:ext cx="45719" cy="17335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882565" y="2352211"/>
            <a:ext cx="26206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+mj-lt"/>
              </a:rPr>
              <a:t>Your Work Is Going To Fill A </a:t>
            </a:r>
            <a:r>
              <a:rPr lang="en-US" sz="3600">
                <a:solidFill>
                  <a:schemeClr val="bg1"/>
                </a:solidFill>
                <a:latin typeface="+mj-lt"/>
              </a:rPr>
              <a:t>Large Part Of Your Life!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59BC3256-E0B7-46B8-8B8F-56CE8AE787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3" r="22213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0A6CEA0D-DCEA-4507-B160-4CDC9D825E3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9" b="49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2651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onk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BE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645</Words>
  <Application>Microsoft Office PowerPoint</Application>
  <PresentationFormat>Widescreen</PresentationFormat>
  <Paragraphs>129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Gill Sans</vt:lpstr>
      <vt:lpstr>Montserrat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 J</cp:lastModifiedBy>
  <cp:revision>55</cp:revision>
  <dcterms:created xsi:type="dcterms:W3CDTF">2019-08-02T07:46:12Z</dcterms:created>
  <dcterms:modified xsi:type="dcterms:W3CDTF">2020-01-17T13:19:40Z</dcterms:modified>
</cp:coreProperties>
</file>