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D04"/>
    <a:srgbClr val="190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09601" y="4702550"/>
            <a:ext cx="1701805" cy="1622051"/>
          </a:xfrm>
          <a:custGeom>
            <a:avLst/>
            <a:gdLst>
              <a:gd name="connsiteX0" fmla="*/ 0 w 1701805"/>
              <a:gd name="connsiteY0" fmla="*/ 0 h 1622051"/>
              <a:gd name="connsiteX1" fmla="*/ 1701805 w 1701805"/>
              <a:gd name="connsiteY1" fmla="*/ 0 h 1622051"/>
              <a:gd name="connsiteX2" fmla="*/ 1701805 w 1701805"/>
              <a:gd name="connsiteY2" fmla="*/ 1622051 h 1622051"/>
              <a:gd name="connsiteX3" fmla="*/ 0 w 1701805"/>
              <a:gd name="connsiteY3" fmla="*/ 1622051 h 162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805" h="1622051">
                <a:moveTo>
                  <a:pt x="0" y="0"/>
                </a:moveTo>
                <a:lnTo>
                  <a:pt x="1701805" y="0"/>
                </a:lnTo>
                <a:lnTo>
                  <a:pt x="1701805" y="1622051"/>
                </a:lnTo>
                <a:lnTo>
                  <a:pt x="0" y="16220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3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2800F-E91F-408C-B406-E53FEC7BE229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A565-E333-4D48-A002-2B184502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7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2800F-E91F-408C-B406-E53FEC7BE229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A565-E333-4D48-A002-2B184502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7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6A97092-2B3F-4298-8E12-43B4CC10DC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749300"/>
            <a:ext cx="10972800" cy="537191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919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74006" y="0"/>
            <a:ext cx="3971498" cy="6858000"/>
          </a:xfrm>
          <a:custGeom>
            <a:avLst/>
            <a:gdLst>
              <a:gd name="connsiteX0" fmla="*/ 0 w 3971498"/>
              <a:gd name="connsiteY0" fmla="*/ 0 h 6858000"/>
              <a:gd name="connsiteX1" fmla="*/ 3971498 w 3971498"/>
              <a:gd name="connsiteY1" fmla="*/ 0 h 6858000"/>
              <a:gd name="connsiteX2" fmla="*/ 3971498 w 3971498"/>
              <a:gd name="connsiteY2" fmla="*/ 6858000 h 6858000"/>
              <a:gd name="connsiteX3" fmla="*/ 0 w 39714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498" h="6858000">
                <a:moveTo>
                  <a:pt x="0" y="0"/>
                </a:moveTo>
                <a:lnTo>
                  <a:pt x="3971498" y="0"/>
                </a:lnTo>
                <a:lnTo>
                  <a:pt x="397149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7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DF3A41B-BEC2-4220-AF98-16A6BEF620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634" y="722086"/>
            <a:ext cx="6370014" cy="541745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787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542899" y="1757910"/>
            <a:ext cx="2479552" cy="2497808"/>
          </a:xfrm>
          <a:custGeom>
            <a:avLst/>
            <a:gdLst>
              <a:gd name="connsiteX0" fmla="*/ 647410 w 2479552"/>
              <a:gd name="connsiteY0" fmla="*/ 86 h 2497808"/>
              <a:gd name="connsiteX1" fmla="*/ 2471608 w 2479552"/>
              <a:gd name="connsiteY1" fmla="*/ 800807 h 2497808"/>
              <a:gd name="connsiteX2" fmla="*/ 693727 w 2479552"/>
              <a:gd name="connsiteY2" fmla="*/ 2489365 h 2497808"/>
              <a:gd name="connsiteX3" fmla="*/ 89227 w 2479552"/>
              <a:gd name="connsiteY3" fmla="*/ 123175 h 2497808"/>
              <a:gd name="connsiteX4" fmla="*/ 647410 w 2479552"/>
              <a:gd name="connsiteY4" fmla="*/ 86 h 249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9552" h="2497808">
                <a:moveTo>
                  <a:pt x="647410" y="86"/>
                </a:moveTo>
                <a:cubicBezTo>
                  <a:pt x="1322070" y="-5340"/>
                  <a:pt x="2343834" y="248459"/>
                  <a:pt x="2471608" y="800807"/>
                </a:cubicBezTo>
                <a:cubicBezTo>
                  <a:pt x="2601957" y="1558088"/>
                  <a:pt x="1090791" y="2602304"/>
                  <a:pt x="693727" y="2489365"/>
                </a:cubicBezTo>
                <a:cubicBezTo>
                  <a:pt x="296664" y="2376427"/>
                  <a:pt x="-207087" y="404601"/>
                  <a:pt x="89227" y="123175"/>
                </a:cubicBezTo>
                <a:cubicBezTo>
                  <a:pt x="172565" y="44024"/>
                  <a:pt x="383414" y="2209"/>
                  <a:pt x="647410" y="8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204472" y="1757910"/>
            <a:ext cx="2479553" cy="2497808"/>
          </a:xfrm>
          <a:custGeom>
            <a:avLst/>
            <a:gdLst>
              <a:gd name="connsiteX0" fmla="*/ 647410 w 2479553"/>
              <a:gd name="connsiteY0" fmla="*/ 86 h 2497808"/>
              <a:gd name="connsiteX1" fmla="*/ 2471609 w 2479553"/>
              <a:gd name="connsiteY1" fmla="*/ 800807 h 2497808"/>
              <a:gd name="connsiteX2" fmla="*/ 693727 w 2479553"/>
              <a:gd name="connsiteY2" fmla="*/ 2489365 h 2497808"/>
              <a:gd name="connsiteX3" fmla="*/ 89227 w 2479553"/>
              <a:gd name="connsiteY3" fmla="*/ 123175 h 2497808"/>
              <a:gd name="connsiteX4" fmla="*/ 647410 w 2479553"/>
              <a:gd name="connsiteY4" fmla="*/ 86 h 249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9553" h="2497808">
                <a:moveTo>
                  <a:pt x="647410" y="86"/>
                </a:moveTo>
                <a:cubicBezTo>
                  <a:pt x="1322070" y="-5340"/>
                  <a:pt x="2343834" y="248459"/>
                  <a:pt x="2471609" y="800807"/>
                </a:cubicBezTo>
                <a:cubicBezTo>
                  <a:pt x="2601957" y="1558088"/>
                  <a:pt x="1090791" y="2602304"/>
                  <a:pt x="693727" y="2489365"/>
                </a:cubicBezTo>
                <a:cubicBezTo>
                  <a:pt x="296664" y="2376427"/>
                  <a:pt x="-207087" y="404601"/>
                  <a:pt x="89227" y="123175"/>
                </a:cubicBezTo>
                <a:cubicBezTo>
                  <a:pt x="172565" y="44024"/>
                  <a:pt x="383414" y="2209"/>
                  <a:pt x="647410" y="8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4856223" y="1757910"/>
            <a:ext cx="2479553" cy="2497808"/>
          </a:xfrm>
          <a:custGeom>
            <a:avLst/>
            <a:gdLst>
              <a:gd name="connsiteX0" fmla="*/ 647411 w 2479553"/>
              <a:gd name="connsiteY0" fmla="*/ 86 h 2497808"/>
              <a:gd name="connsiteX1" fmla="*/ 2471609 w 2479553"/>
              <a:gd name="connsiteY1" fmla="*/ 800807 h 2497808"/>
              <a:gd name="connsiteX2" fmla="*/ 693727 w 2479553"/>
              <a:gd name="connsiteY2" fmla="*/ 2489365 h 2497808"/>
              <a:gd name="connsiteX3" fmla="*/ 89227 w 2479553"/>
              <a:gd name="connsiteY3" fmla="*/ 123175 h 2497808"/>
              <a:gd name="connsiteX4" fmla="*/ 647411 w 2479553"/>
              <a:gd name="connsiteY4" fmla="*/ 86 h 249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9553" h="2497808">
                <a:moveTo>
                  <a:pt x="647411" y="86"/>
                </a:moveTo>
                <a:cubicBezTo>
                  <a:pt x="1322070" y="-5340"/>
                  <a:pt x="2343834" y="248459"/>
                  <a:pt x="2471609" y="800807"/>
                </a:cubicBezTo>
                <a:cubicBezTo>
                  <a:pt x="2601957" y="1558088"/>
                  <a:pt x="1090792" y="2602304"/>
                  <a:pt x="693727" y="2489365"/>
                </a:cubicBezTo>
                <a:cubicBezTo>
                  <a:pt x="296664" y="2376427"/>
                  <a:pt x="-207087" y="404601"/>
                  <a:pt x="89227" y="123175"/>
                </a:cubicBezTo>
                <a:cubicBezTo>
                  <a:pt x="172565" y="44024"/>
                  <a:pt x="383414" y="2209"/>
                  <a:pt x="647411" y="8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6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2800F-E91F-408C-B406-E53FEC7BE229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A565-E333-4D48-A002-2B184502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2800F-E91F-408C-B406-E53FEC7BE229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A565-E333-4D48-A002-2B184502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8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5CC15CD-370B-4D10-B0F1-B6ED04EFA0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1143" y="758443"/>
            <a:ext cx="5215976" cy="5341114"/>
          </a:xfrm>
          <a:prstGeom prst="rect">
            <a:avLst/>
          </a:prstGeo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9831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2800F-E91F-408C-B406-E53FEC7BE229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2A565-E333-4D48-A002-2B184502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44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3984" userDrawn="1">
          <p15:clr>
            <a:srgbClr val="F26B43"/>
          </p15:clr>
        </p15:guide>
        <p15:guide id="6" orient="horz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0" b="10040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9000"/>
                </a:schemeClr>
              </a:gs>
              <a:gs pos="100000">
                <a:schemeClr val="tx1"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Off-page Connector 8"/>
          <p:cNvSpPr/>
          <p:nvPr/>
        </p:nvSpPr>
        <p:spPr>
          <a:xfrm>
            <a:off x="11664152" y="0"/>
            <a:ext cx="368304" cy="368304"/>
          </a:xfrm>
          <a:prstGeom prst="flowChartOffpageConnector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9100" y="2914470"/>
            <a:ext cx="7062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9BD0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TEMPLATE</a:t>
            </a:r>
            <a:endParaRPr lang="en-US" sz="5400" b="1" dirty="0">
              <a:solidFill>
                <a:srgbClr val="F9BD0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28686" y="3898759"/>
            <a:ext cx="69124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28686" y="3959719"/>
            <a:ext cx="69124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08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4" b="8274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9000"/>
                </a:schemeClr>
              </a:gs>
              <a:gs pos="100000">
                <a:schemeClr val="tx1"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lowchart: Off-page Connector 1"/>
          <p:cNvSpPr/>
          <p:nvPr/>
        </p:nvSpPr>
        <p:spPr>
          <a:xfrm>
            <a:off x="11664152" y="0"/>
            <a:ext cx="368304" cy="368304"/>
          </a:xfrm>
          <a:prstGeom prst="flowChartOffpageConnector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16">
            <a:extLst>
              <a:ext uri="{FF2B5EF4-FFF2-40B4-BE49-F238E27FC236}">
                <a16:creationId xmlns:a16="http://schemas.microsoft.com/office/drawing/2014/main" id="{A13284FB-A8E6-4A2E-BF33-9DC3377361A8}"/>
              </a:ext>
            </a:extLst>
          </p:cNvPr>
          <p:cNvSpPr/>
          <p:nvPr/>
        </p:nvSpPr>
        <p:spPr>
          <a:xfrm>
            <a:off x="-2315240" y="-1351091"/>
            <a:ext cx="12419135" cy="3262485"/>
          </a:xfrm>
          <a:custGeom>
            <a:avLst/>
            <a:gdLst>
              <a:gd name="connsiteX0" fmla="*/ 0 w 24360554"/>
              <a:gd name="connsiteY0" fmla="*/ 6399475 h 6399475"/>
              <a:gd name="connsiteX1" fmla="*/ 2391508 w 24360554"/>
              <a:gd name="connsiteY1" fmla="*/ 4922367 h 6399475"/>
              <a:gd name="connsiteX2" fmla="*/ 6940062 w 24360554"/>
              <a:gd name="connsiteY2" fmla="*/ 6141567 h 6399475"/>
              <a:gd name="connsiteX3" fmla="*/ 11301046 w 24360554"/>
              <a:gd name="connsiteY3" fmla="*/ 3984521 h 6399475"/>
              <a:gd name="connsiteX4" fmla="*/ 15240000 w 24360554"/>
              <a:gd name="connsiteY4" fmla="*/ 4758244 h 6399475"/>
              <a:gd name="connsiteX5" fmla="*/ 19530646 w 24360554"/>
              <a:gd name="connsiteY5" fmla="*/ 139352 h 6399475"/>
              <a:gd name="connsiteX6" fmla="*/ 23399262 w 24360554"/>
              <a:gd name="connsiteY6" fmla="*/ 1170982 h 6399475"/>
              <a:gd name="connsiteX7" fmla="*/ 24360554 w 24360554"/>
              <a:gd name="connsiteY7" fmla="*/ 842736 h 639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0554" h="6399475">
                <a:moveTo>
                  <a:pt x="0" y="6399475"/>
                </a:moveTo>
                <a:cubicBezTo>
                  <a:pt x="617415" y="5682413"/>
                  <a:pt x="1234831" y="4965352"/>
                  <a:pt x="2391508" y="4922367"/>
                </a:cubicBezTo>
                <a:cubicBezTo>
                  <a:pt x="3548185" y="4879382"/>
                  <a:pt x="5455139" y="6297875"/>
                  <a:pt x="6940062" y="6141567"/>
                </a:cubicBezTo>
                <a:cubicBezTo>
                  <a:pt x="8424985" y="5985259"/>
                  <a:pt x="9917723" y="4215075"/>
                  <a:pt x="11301046" y="3984521"/>
                </a:cubicBezTo>
                <a:cubicBezTo>
                  <a:pt x="12684369" y="3753967"/>
                  <a:pt x="13868400" y="5399105"/>
                  <a:pt x="15240000" y="4758244"/>
                </a:cubicBezTo>
                <a:cubicBezTo>
                  <a:pt x="16611600" y="4117383"/>
                  <a:pt x="18170769" y="737229"/>
                  <a:pt x="19530646" y="139352"/>
                </a:cubicBezTo>
                <a:cubicBezTo>
                  <a:pt x="20890523" y="-458525"/>
                  <a:pt x="22594277" y="1053751"/>
                  <a:pt x="23399262" y="1170982"/>
                </a:cubicBezTo>
                <a:cubicBezTo>
                  <a:pt x="24204247" y="1288213"/>
                  <a:pt x="24282400" y="1065474"/>
                  <a:pt x="24360554" y="842736"/>
                </a:cubicBezTo>
              </a:path>
            </a:pathLst>
          </a:cu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3639412" y="2928410"/>
            <a:ext cx="4923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9BD0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YOU!</a:t>
            </a:r>
            <a:endParaRPr lang="en-US" sz="6000" b="1" dirty="0">
              <a:solidFill>
                <a:srgbClr val="F9BD0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A13284FB-A8E6-4A2E-BF33-9DC3377361A8}"/>
              </a:ext>
            </a:extLst>
          </p:cNvPr>
          <p:cNvSpPr/>
          <p:nvPr/>
        </p:nvSpPr>
        <p:spPr>
          <a:xfrm rot="10090503">
            <a:off x="3583152" y="4724011"/>
            <a:ext cx="12419135" cy="3262485"/>
          </a:xfrm>
          <a:custGeom>
            <a:avLst/>
            <a:gdLst>
              <a:gd name="connsiteX0" fmla="*/ 0 w 24360554"/>
              <a:gd name="connsiteY0" fmla="*/ 6399475 h 6399475"/>
              <a:gd name="connsiteX1" fmla="*/ 2391508 w 24360554"/>
              <a:gd name="connsiteY1" fmla="*/ 4922367 h 6399475"/>
              <a:gd name="connsiteX2" fmla="*/ 6940062 w 24360554"/>
              <a:gd name="connsiteY2" fmla="*/ 6141567 h 6399475"/>
              <a:gd name="connsiteX3" fmla="*/ 11301046 w 24360554"/>
              <a:gd name="connsiteY3" fmla="*/ 3984521 h 6399475"/>
              <a:gd name="connsiteX4" fmla="*/ 15240000 w 24360554"/>
              <a:gd name="connsiteY4" fmla="*/ 4758244 h 6399475"/>
              <a:gd name="connsiteX5" fmla="*/ 19530646 w 24360554"/>
              <a:gd name="connsiteY5" fmla="*/ 139352 h 6399475"/>
              <a:gd name="connsiteX6" fmla="*/ 23399262 w 24360554"/>
              <a:gd name="connsiteY6" fmla="*/ 1170982 h 6399475"/>
              <a:gd name="connsiteX7" fmla="*/ 24360554 w 24360554"/>
              <a:gd name="connsiteY7" fmla="*/ 842736 h 639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0554" h="6399475">
                <a:moveTo>
                  <a:pt x="0" y="6399475"/>
                </a:moveTo>
                <a:cubicBezTo>
                  <a:pt x="617415" y="5682413"/>
                  <a:pt x="1234831" y="4965352"/>
                  <a:pt x="2391508" y="4922367"/>
                </a:cubicBezTo>
                <a:cubicBezTo>
                  <a:pt x="3548185" y="4879382"/>
                  <a:pt x="5455139" y="6297875"/>
                  <a:pt x="6940062" y="6141567"/>
                </a:cubicBezTo>
                <a:cubicBezTo>
                  <a:pt x="8424985" y="5985259"/>
                  <a:pt x="9917723" y="4215075"/>
                  <a:pt x="11301046" y="3984521"/>
                </a:cubicBezTo>
                <a:cubicBezTo>
                  <a:pt x="12684369" y="3753967"/>
                  <a:pt x="13868400" y="5399105"/>
                  <a:pt x="15240000" y="4758244"/>
                </a:cubicBezTo>
                <a:cubicBezTo>
                  <a:pt x="16611600" y="4117383"/>
                  <a:pt x="18170769" y="737229"/>
                  <a:pt x="19530646" y="139352"/>
                </a:cubicBezTo>
                <a:cubicBezTo>
                  <a:pt x="20890523" y="-458525"/>
                  <a:pt x="22594277" y="1053751"/>
                  <a:pt x="23399262" y="1170982"/>
                </a:cubicBezTo>
                <a:cubicBezTo>
                  <a:pt x="24204247" y="1288213"/>
                  <a:pt x="24282400" y="1065474"/>
                  <a:pt x="24360554" y="842736"/>
                </a:cubicBezTo>
              </a:path>
            </a:pathLst>
          </a:cu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-2" y="6766560"/>
            <a:ext cx="12192000" cy="91440"/>
          </a:xfrm>
          <a:prstGeom prst="rect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3752" r="-18571" b="11958"/>
          <a:stretch/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67AC02-19D3-4E67-92D6-06EF83044797}"/>
              </a:ext>
            </a:extLst>
          </p:cNvPr>
          <p:cNvSpPr/>
          <p:nvPr/>
        </p:nvSpPr>
        <p:spPr>
          <a:xfrm>
            <a:off x="4426856" y="0"/>
            <a:ext cx="7765143" cy="6858000"/>
          </a:xfrm>
          <a:prstGeom prst="rect">
            <a:avLst/>
          </a:prstGeom>
          <a:solidFill>
            <a:srgbClr val="190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5572107" y="1366347"/>
            <a:ext cx="5474639" cy="4125305"/>
            <a:chOff x="5149818" y="1122012"/>
            <a:chExt cx="5474639" cy="41253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9511C6-9E92-4539-A64E-FE1C18ABAF52}"/>
                </a:ext>
              </a:extLst>
            </p:cNvPr>
            <p:cNvSpPr txBox="1"/>
            <p:nvPr/>
          </p:nvSpPr>
          <p:spPr>
            <a:xfrm>
              <a:off x="5149818" y="1122012"/>
              <a:ext cx="5313931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400" b="1" dirty="0" smtClean="0">
                  <a:solidFill>
                    <a:srgbClr val="F9BD0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WELCOME TO OUR PRESENTATION</a:t>
              </a:r>
              <a:endParaRPr lang="vi-VN" sz="4400" b="1" dirty="0">
                <a:solidFill>
                  <a:srgbClr val="F9BD0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28C9EF-789A-432A-B434-7DF66C2E0F73}"/>
                </a:ext>
              </a:extLst>
            </p:cNvPr>
            <p:cNvSpPr txBox="1"/>
            <p:nvPr/>
          </p:nvSpPr>
          <p:spPr>
            <a:xfrm flipH="1">
              <a:off x="5149818" y="4000822"/>
              <a:ext cx="5474639" cy="12464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amet</a:t>
              </a: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, </a:t>
              </a:r>
              <a:r>
                <a:rPr lang="en-US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adipiscing</a:t>
              </a: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elit</a:t>
              </a: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, </a:t>
              </a:r>
              <a:r>
                <a:rPr lang="en-US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sed</a:t>
              </a: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do </a:t>
              </a:r>
              <a:r>
                <a:rPr lang="en-US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eiusmod</a:t>
              </a: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tempor</a:t>
              </a: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ut</a:t>
              </a: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labore</a:t>
              </a: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et </a:t>
              </a:r>
              <a:r>
                <a:rPr lang="en-US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dolore</a:t>
              </a: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magna </a:t>
              </a:r>
              <a:r>
                <a:rPr lang="en-US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aliqua</a:t>
              </a:r>
              <a:r>
                <a:rPr lang="vi-VN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.</a:t>
              </a:r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DF722E-81F6-4DC5-848B-39BF5936C34E}"/>
                </a:ext>
              </a:extLst>
            </p:cNvPr>
            <p:cNvSpPr/>
            <p:nvPr/>
          </p:nvSpPr>
          <p:spPr>
            <a:xfrm rot="10800000" flipV="1">
              <a:off x="5149818" y="2683171"/>
              <a:ext cx="204949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vi-VN" sz="20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34B74D-FDBA-465F-B000-2DE0ED02C654}"/>
                </a:ext>
              </a:extLst>
            </p:cNvPr>
            <p:cNvSpPr txBox="1"/>
            <p:nvPr/>
          </p:nvSpPr>
          <p:spPr>
            <a:xfrm>
              <a:off x="5149818" y="3180190"/>
              <a:ext cx="3114699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WE’RE CREATIVE TEAM</a:t>
              </a:r>
              <a:endParaRPr lang="vi-VN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Flowchart: Off-page Connector 1"/>
          <p:cNvSpPr/>
          <p:nvPr/>
        </p:nvSpPr>
        <p:spPr>
          <a:xfrm>
            <a:off x="11664152" y="0"/>
            <a:ext cx="368304" cy="368304"/>
          </a:xfrm>
          <a:prstGeom prst="flowChartOffpageConnector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779597"/>
            <a:ext cx="12192000" cy="91440"/>
          </a:xfrm>
          <a:prstGeom prst="rect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9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Placeholder 6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3" b="9273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299DA8-79E1-4A6E-BD0E-F32081782D88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2000">
                <a:schemeClr val="tx1">
                  <a:alpha val="84000"/>
                </a:schemeClr>
              </a:gs>
              <a:gs pos="100000">
                <a:schemeClr val="tx1">
                  <a:lumMod val="95000"/>
                  <a:lumOff val="5000"/>
                  <a:alpha val="84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grpSp>
        <p:nvGrpSpPr>
          <p:cNvPr id="66" name="Group 65"/>
          <p:cNvGrpSpPr/>
          <p:nvPr/>
        </p:nvGrpSpPr>
        <p:grpSpPr>
          <a:xfrm>
            <a:off x="7482561" y="1702597"/>
            <a:ext cx="3992640" cy="3463949"/>
            <a:chOff x="7622261" y="2464597"/>
            <a:chExt cx="3992640" cy="3463949"/>
          </a:xfrm>
        </p:grpSpPr>
        <p:grpSp>
          <p:nvGrpSpPr>
            <p:cNvPr id="63" name="Group 62"/>
            <p:cNvGrpSpPr/>
            <p:nvPr/>
          </p:nvGrpSpPr>
          <p:grpSpPr>
            <a:xfrm>
              <a:off x="7622261" y="2464597"/>
              <a:ext cx="3992640" cy="1104880"/>
              <a:chOff x="7622261" y="2464597"/>
              <a:chExt cx="3992640" cy="110488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3CF364-541B-40A8-824D-206AD81E0C27}"/>
                  </a:ext>
                </a:extLst>
              </p:cNvPr>
              <p:cNvSpPr txBox="1"/>
              <p:nvPr/>
            </p:nvSpPr>
            <p:spPr>
              <a:xfrm flipH="1">
                <a:off x="7622262" y="2738480"/>
                <a:ext cx="3992639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Lorem ipsum dolor sit 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amet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, 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consectetur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adipiscing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elit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, 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sed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 do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1C3981-2F35-46EC-81C8-4B12269A4C98}"/>
                  </a:ext>
                </a:extLst>
              </p:cNvPr>
              <p:cNvSpPr txBox="1"/>
              <p:nvPr/>
            </p:nvSpPr>
            <p:spPr>
              <a:xfrm>
                <a:off x="7622261" y="2464597"/>
                <a:ext cx="196623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 algn="l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Samples text</a:t>
                </a:r>
                <a:endParaRPr lang="vi-VN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7622262" y="3642424"/>
              <a:ext cx="3960138" cy="1107996"/>
              <a:chOff x="7622262" y="3642424"/>
              <a:chExt cx="3960138" cy="1107996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FC5AC0-BBF0-44B1-8BDF-D198F585797D}"/>
                  </a:ext>
                </a:extLst>
              </p:cNvPr>
              <p:cNvSpPr txBox="1"/>
              <p:nvPr/>
            </p:nvSpPr>
            <p:spPr>
              <a:xfrm flipH="1">
                <a:off x="7622262" y="3919423"/>
                <a:ext cx="396013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Lorem ipsum dolor sit 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amet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, 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consectetur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adipiscing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elit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, 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sed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 do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138A9F9-C291-44F5-BFC4-C9B9C521A1BE}"/>
                  </a:ext>
                </a:extLst>
              </p:cNvPr>
              <p:cNvSpPr txBox="1"/>
              <p:nvPr/>
            </p:nvSpPr>
            <p:spPr>
              <a:xfrm>
                <a:off x="7622262" y="3642424"/>
                <a:ext cx="18468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 algn="l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Samples text</a:t>
                </a:r>
                <a:endParaRPr lang="vi-VN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622262" y="4820550"/>
              <a:ext cx="3796378" cy="1107996"/>
              <a:chOff x="7622262" y="4820550"/>
              <a:chExt cx="3796378" cy="110799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FCCEACB-2C42-4FF2-8C48-4C234B283ED4}"/>
                  </a:ext>
                </a:extLst>
              </p:cNvPr>
              <p:cNvSpPr txBox="1"/>
              <p:nvPr/>
            </p:nvSpPr>
            <p:spPr>
              <a:xfrm flipH="1">
                <a:off x="7622263" y="5097549"/>
                <a:ext cx="379637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Lorem ipsum dolor sit 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amet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, 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consectetur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adipiscing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elit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, 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sed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Raleway" panose="020B0503030101060003" pitchFamily="34" charset="0"/>
                    <a:ea typeface="Lato Medium" panose="020F0502020204030203" pitchFamily="34" charset="0"/>
                    <a:cs typeface="Poppins Medium" panose="00000600000000000000" pitchFamily="2" charset="0"/>
                  </a:rPr>
                  <a:t> do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D4145E7-2554-4DF2-86B7-1D9800D24652}"/>
                  </a:ext>
                </a:extLst>
              </p:cNvPr>
              <p:cNvSpPr txBox="1"/>
              <p:nvPr/>
            </p:nvSpPr>
            <p:spPr>
              <a:xfrm>
                <a:off x="7622262" y="4820550"/>
                <a:ext cx="19662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 algn="l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Samples text</a:t>
                </a:r>
                <a:endParaRPr lang="vi-VN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89CAEA4-2E98-441D-8C9D-9DF286AF2000}"/>
              </a:ext>
            </a:extLst>
          </p:cNvPr>
          <p:cNvSpPr txBox="1"/>
          <p:nvPr/>
        </p:nvSpPr>
        <p:spPr>
          <a:xfrm>
            <a:off x="637093" y="752284"/>
            <a:ext cx="545890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9BD0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WE’RE TRYING SO HARD TO GET THIS SUCCESS</a:t>
            </a:r>
            <a:endParaRPr lang="vi-VN" sz="3600" b="1" dirty="0">
              <a:solidFill>
                <a:srgbClr val="F9BD0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7D03F4-B210-4BE8-B32B-BE8C75893233}"/>
              </a:ext>
            </a:extLst>
          </p:cNvPr>
          <p:cNvSpPr txBox="1"/>
          <p:nvPr/>
        </p:nvSpPr>
        <p:spPr>
          <a:xfrm flipH="1">
            <a:off x="628172" y="2160869"/>
            <a:ext cx="485822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consectetur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adipiscing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elit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sed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 do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eiusmod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tempor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inci</a:t>
            </a:r>
            <a:endParaRPr lang="en-US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ea typeface="Lato Medium" panose="020F050202020403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91CC0B-EEB9-41D3-AA56-53F8AD185F86}"/>
              </a:ext>
            </a:extLst>
          </p:cNvPr>
          <p:cNvGrpSpPr/>
          <p:nvPr/>
        </p:nvGrpSpPr>
        <p:grpSpPr>
          <a:xfrm>
            <a:off x="717550" y="3292455"/>
            <a:ext cx="2043335" cy="509233"/>
            <a:chOff x="3762646" y="5249999"/>
            <a:chExt cx="3741022" cy="932325"/>
          </a:xfrm>
          <a:solidFill>
            <a:schemeClr val="bg1"/>
          </a:solidFill>
        </p:grpSpPr>
        <p:grpSp>
          <p:nvGrpSpPr>
            <p:cNvPr id="9" name="Группа 137">
              <a:extLst>
                <a:ext uri="{FF2B5EF4-FFF2-40B4-BE49-F238E27FC236}">
                  <a16:creationId xmlns:a16="http://schemas.microsoft.com/office/drawing/2014/main" id="{EDE48848-D0A4-4D4E-BC36-AC0817A6F4B5}"/>
                </a:ext>
              </a:extLst>
            </p:cNvPr>
            <p:cNvGrpSpPr/>
            <p:nvPr/>
          </p:nvGrpSpPr>
          <p:grpSpPr>
            <a:xfrm>
              <a:off x="3762646" y="5255156"/>
              <a:ext cx="911792" cy="923334"/>
              <a:chOff x="5843588" y="3170238"/>
              <a:chExt cx="501650" cy="508000"/>
            </a:xfrm>
            <a:grpFill/>
          </p:grpSpPr>
          <p:sp>
            <p:nvSpPr>
              <p:cNvPr id="15" name="Freeform 116">
                <a:extLst>
                  <a:ext uri="{FF2B5EF4-FFF2-40B4-BE49-F238E27FC236}">
                    <a16:creationId xmlns:a16="http://schemas.microsoft.com/office/drawing/2014/main" id="{9B9D0992-F0B1-4420-B85E-79438B462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2651" y="3302001"/>
                <a:ext cx="123825" cy="93663"/>
              </a:xfrm>
              <a:custGeom>
                <a:avLst/>
                <a:gdLst>
                  <a:gd name="T0" fmla="*/ 514 w 859"/>
                  <a:gd name="T1" fmla="*/ 0 h 658"/>
                  <a:gd name="T2" fmla="*/ 517 w 859"/>
                  <a:gd name="T3" fmla="*/ 5 h 658"/>
                  <a:gd name="T4" fmla="*/ 525 w 859"/>
                  <a:gd name="T5" fmla="*/ 15 h 658"/>
                  <a:gd name="T6" fmla="*/ 534 w 859"/>
                  <a:gd name="T7" fmla="*/ 28 h 658"/>
                  <a:gd name="T8" fmla="*/ 546 w 859"/>
                  <a:gd name="T9" fmla="*/ 46 h 658"/>
                  <a:gd name="T10" fmla="*/ 562 w 859"/>
                  <a:gd name="T11" fmla="*/ 68 h 658"/>
                  <a:gd name="T12" fmla="*/ 579 w 859"/>
                  <a:gd name="T13" fmla="*/ 92 h 658"/>
                  <a:gd name="T14" fmla="*/ 599 w 859"/>
                  <a:gd name="T15" fmla="*/ 121 h 658"/>
                  <a:gd name="T16" fmla="*/ 619 w 859"/>
                  <a:gd name="T17" fmla="*/ 152 h 658"/>
                  <a:gd name="T18" fmla="*/ 642 w 859"/>
                  <a:gd name="T19" fmla="*/ 187 h 658"/>
                  <a:gd name="T20" fmla="*/ 667 w 859"/>
                  <a:gd name="T21" fmla="*/ 224 h 658"/>
                  <a:gd name="T22" fmla="*/ 692 w 859"/>
                  <a:gd name="T23" fmla="*/ 264 h 658"/>
                  <a:gd name="T24" fmla="*/ 719 w 859"/>
                  <a:gd name="T25" fmla="*/ 305 h 658"/>
                  <a:gd name="T26" fmla="*/ 746 w 859"/>
                  <a:gd name="T27" fmla="*/ 349 h 658"/>
                  <a:gd name="T28" fmla="*/ 775 w 859"/>
                  <a:gd name="T29" fmla="*/ 396 h 658"/>
                  <a:gd name="T30" fmla="*/ 803 w 859"/>
                  <a:gd name="T31" fmla="*/ 444 h 658"/>
                  <a:gd name="T32" fmla="*/ 831 w 859"/>
                  <a:gd name="T33" fmla="*/ 492 h 658"/>
                  <a:gd name="T34" fmla="*/ 859 w 859"/>
                  <a:gd name="T35" fmla="*/ 543 h 658"/>
                  <a:gd name="T36" fmla="*/ 777 w 859"/>
                  <a:gd name="T37" fmla="*/ 565 h 658"/>
                  <a:gd name="T38" fmla="*/ 695 w 859"/>
                  <a:gd name="T39" fmla="*/ 583 h 658"/>
                  <a:gd name="T40" fmla="*/ 616 w 859"/>
                  <a:gd name="T41" fmla="*/ 599 h 658"/>
                  <a:gd name="T42" fmla="*/ 540 w 859"/>
                  <a:gd name="T43" fmla="*/ 612 h 658"/>
                  <a:gd name="T44" fmla="*/ 467 w 859"/>
                  <a:gd name="T45" fmla="*/ 623 h 658"/>
                  <a:gd name="T46" fmla="*/ 398 w 859"/>
                  <a:gd name="T47" fmla="*/ 633 h 658"/>
                  <a:gd name="T48" fmla="*/ 332 w 859"/>
                  <a:gd name="T49" fmla="*/ 641 h 658"/>
                  <a:gd name="T50" fmla="*/ 271 w 859"/>
                  <a:gd name="T51" fmla="*/ 646 h 658"/>
                  <a:gd name="T52" fmla="*/ 215 w 859"/>
                  <a:gd name="T53" fmla="*/ 651 h 658"/>
                  <a:gd name="T54" fmla="*/ 164 w 859"/>
                  <a:gd name="T55" fmla="*/ 654 h 658"/>
                  <a:gd name="T56" fmla="*/ 119 w 859"/>
                  <a:gd name="T57" fmla="*/ 656 h 658"/>
                  <a:gd name="T58" fmla="*/ 81 w 859"/>
                  <a:gd name="T59" fmla="*/ 657 h 658"/>
                  <a:gd name="T60" fmla="*/ 50 w 859"/>
                  <a:gd name="T61" fmla="*/ 658 h 658"/>
                  <a:gd name="T62" fmla="*/ 25 w 859"/>
                  <a:gd name="T63" fmla="*/ 658 h 658"/>
                  <a:gd name="T64" fmla="*/ 8 w 859"/>
                  <a:gd name="T65" fmla="*/ 658 h 658"/>
                  <a:gd name="T66" fmla="*/ 0 w 859"/>
                  <a:gd name="T67" fmla="*/ 658 h 658"/>
                  <a:gd name="T68" fmla="*/ 17 w 859"/>
                  <a:gd name="T69" fmla="*/ 587 h 658"/>
                  <a:gd name="T70" fmla="*/ 40 w 859"/>
                  <a:gd name="T71" fmla="*/ 517 h 658"/>
                  <a:gd name="T72" fmla="*/ 68 w 859"/>
                  <a:gd name="T73" fmla="*/ 449 h 658"/>
                  <a:gd name="T74" fmla="*/ 102 w 859"/>
                  <a:gd name="T75" fmla="*/ 386 h 658"/>
                  <a:gd name="T76" fmla="*/ 140 w 859"/>
                  <a:gd name="T77" fmla="*/ 324 h 658"/>
                  <a:gd name="T78" fmla="*/ 182 w 859"/>
                  <a:gd name="T79" fmla="*/ 266 h 658"/>
                  <a:gd name="T80" fmla="*/ 228 w 859"/>
                  <a:gd name="T81" fmla="*/ 212 h 658"/>
                  <a:gd name="T82" fmla="*/ 278 w 859"/>
                  <a:gd name="T83" fmla="*/ 161 h 658"/>
                  <a:gd name="T84" fmla="*/ 332 w 859"/>
                  <a:gd name="T85" fmla="*/ 114 h 658"/>
                  <a:gd name="T86" fmla="*/ 390 w 859"/>
                  <a:gd name="T87" fmla="*/ 71 h 658"/>
                  <a:gd name="T88" fmla="*/ 450 w 859"/>
                  <a:gd name="T89" fmla="*/ 34 h 658"/>
                  <a:gd name="T90" fmla="*/ 514 w 859"/>
                  <a:gd name="T9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59" h="658">
                    <a:moveTo>
                      <a:pt x="514" y="0"/>
                    </a:moveTo>
                    <a:lnTo>
                      <a:pt x="517" y="5"/>
                    </a:lnTo>
                    <a:lnTo>
                      <a:pt x="525" y="15"/>
                    </a:lnTo>
                    <a:lnTo>
                      <a:pt x="534" y="28"/>
                    </a:lnTo>
                    <a:lnTo>
                      <a:pt x="546" y="46"/>
                    </a:lnTo>
                    <a:lnTo>
                      <a:pt x="562" y="68"/>
                    </a:lnTo>
                    <a:lnTo>
                      <a:pt x="579" y="92"/>
                    </a:lnTo>
                    <a:lnTo>
                      <a:pt x="599" y="121"/>
                    </a:lnTo>
                    <a:lnTo>
                      <a:pt x="619" y="152"/>
                    </a:lnTo>
                    <a:lnTo>
                      <a:pt x="642" y="187"/>
                    </a:lnTo>
                    <a:lnTo>
                      <a:pt x="667" y="224"/>
                    </a:lnTo>
                    <a:lnTo>
                      <a:pt x="692" y="264"/>
                    </a:lnTo>
                    <a:lnTo>
                      <a:pt x="719" y="305"/>
                    </a:lnTo>
                    <a:lnTo>
                      <a:pt x="746" y="349"/>
                    </a:lnTo>
                    <a:lnTo>
                      <a:pt x="775" y="396"/>
                    </a:lnTo>
                    <a:lnTo>
                      <a:pt x="803" y="444"/>
                    </a:lnTo>
                    <a:lnTo>
                      <a:pt x="831" y="492"/>
                    </a:lnTo>
                    <a:lnTo>
                      <a:pt x="859" y="543"/>
                    </a:lnTo>
                    <a:lnTo>
                      <a:pt x="777" y="565"/>
                    </a:lnTo>
                    <a:lnTo>
                      <a:pt x="695" y="583"/>
                    </a:lnTo>
                    <a:lnTo>
                      <a:pt x="616" y="599"/>
                    </a:lnTo>
                    <a:lnTo>
                      <a:pt x="540" y="612"/>
                    </a:lnTo>
                    <a:lnTo>
                      <a:pt x="467" y="623"/>
                    </a:lnTo>
                    <a:lnTo>
                      <a:pt x="398" y="633"/>
                    </a:lnTo>
                    <a:lnTo>
                      <a:pt x="332" y="641"/>
                    </a:lnTo>
                    <a:lnTo>
                      <a:pt x="271" y="646"/>
                    </a:lnTo>
                    <a:lnTo>
                      <a:pt x="215" y="651"/>
                    </a:lnTo>
                    <a:lnTo>
                      <a:pt x="164" y="654"/>
                    </a:lnTo>
                    <a:lnTo>
                      <a:pt x="119" y="656"/>
                    </a:lnTo>
                    <a:lnTo>
                      <a:pt x="81" y="657"/>
                    </a:lnTo>
                    <a:lnTo>
                      <a:pt x="50" y="658"/>
                    </a:lnTo>
                    <a:lnTo>
                      <a:pt x="25" y="658"/>
                    </a:lnTo>
                    <a:lnTo>
                      <a:pt x="8" y="658"/>
                    </a:lnTo>
                    <a:lnTo>
                      <a:pt x="0" y="658"/>
                    </a:lnTo>
                    <a:lnTo>
                      <a:pt x="17" y="587"/>
                    </a:lnTo>
                    <a:lnTo>
                      <a:pt x="40" y="517"/>
                    </a:lnTo>
                    <a:lnTo>
                      <a:pt x="68" y="449"/>
                    </a:lnTo>
                    <a:lnTo>
                      <a:pt x="102" y="386"/>
                    </a:lnTo>
                    <a:lnTo>
                      <a:pt x="140" y="324"/>
                    </a:lnTo>
                    <a:lnTo>
                      <a:pt x="182" y="266"/>
                    </a:lnTo>
                    <a:lnTo>
                      <a:pt x="228" y="212"/>
                    </a:lnTo>
                    <a:lnTo>
                      <a:pt x="278" y="161"/>
                    </a:lnTo>
                    <a:lnTo>
                      <a:pt x="332" y="114"/>
                    </a:lnTo>
                    <a:lnTo>
                      <a:pt x="390" y="71"/>
                    </a:lnTo>
                    <a:lnTo>
                      <a:pt x="450" y="34"/>
                    </a:lnTo>
                    <a:lnTo>
                      <a:pt x="5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16" name="Freeform 117">
                <a:extLst>
                  <a:ext uri="{FF2B5EF4-FFF2-40B4-BE49-F238E27FC236}">
                    <a16:creationId xmlns:a16="http://schemas.microsoft.com/office/drawing/2014/main" id="{A281965F-7B2B-47D1-988A-A4E0F9076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076" y="3292476"/>
                <a:ext cx="1588" cy="0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1 h 1"/>
                  <a:gd name="T4" fmla="*/ 3 w 3"/>
                  <a:gd name="T5" fmla="*/ 1 h 1"/>
                  <a:gd name="T6" fmla="*/ 0 w 3"/>
                  <a:gd name="T7" fmla="*/ 1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17" name="Freeform 118">
                <a:extLst>
                  <a:ext uri="{FF2B5EF4-FFF2-40B4-BE49-F238E27FC236}">
                    <a16:creationId xmlns:a16="http://schemas.microsoft.com/office/drawing/2014/main" id="{056BFD47-305A-4AC4-A849-ED722B4CE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2663" y="3287713"/>
                <a:ext cx="120650" cy="84138"/>
              </a:xfrm>
              <a:custGeom>
                <a:avLst/>
                <a:gdLst>
                  <a:gd name="T0" fmla="*/ 220 w 835"/>
                  <a:gd name="T1" fmla="*/ 0 h 578"/>
                  <a:gd name="T2" fmla="*/ 297 w 835"/>
                  <a:gd name="T3" fmla="*/ 4 h 578"/>
                  <a:gd name="T4" fmla="*/ 373 w 835"/>
                  <a:gd name="T5" fmla="*/ 14 h 578"/>
                  <a:gd name="T6" fmla="*/ 448 w 835"/>
                  <a:gd name="T7" fmla="*/ 29 h 578"/>
                  <a:gd name="T8" fmla="*/ 519 w 835"/>
                  <a:gd name="T9" fmla="*/ 51 h 578"/>
                  <a:gd name="T10" fmla="*/ 588 w 835"/>
                  <a:gd name="T11" fmla="*/ 77 h 578"/>
                  <a:gd name="T12" fmla="*/ 654 w 835"/>
                  <a:gd name="T13" fmla="*/ 110 h 578"/>
                  <a:gd name="T14" fmla="*/ 718 w 835"/>
                  <a:gd name="T15" fmla="*/ 148 h 578"/>
                  <a:gd name="T16" fmla="*/ 778 w 835"/>
                  <a:gd name="T17" fmla="*/ 190 h 578"/>
                  <a:gd name="T18" fmla="*/ 835 w 835"/>
                  <a:gd name="T19" fmla="*/ 236 h 578"/>
                  <a:gd name="T20" fmla="*/ 832 w 835"/>
                  <a:gd name="T21" fmla="*/ 239 h 578"/>
                  <a:gd name="T22" fmla="*/ 828 w 835"/>
                  <a:gd name="T23" fmla="*/ 247 h 578"/>
                  <a:gd name="T24" fmla="*/ 819 w 835"/>
                  <a:gd name="T25" fmla="*/ 258 h 578"/>
                  <a:gd name="T26" fmla="*/ 807 w 835"/>
                  <a:gd name="T27" fmla="*/ 272 h 578"/>
                  <a:gd name="T28" fmla="*/ 792 w 835"/>
                  <a:gd name="T29" fmla="*/ 290 h 578"/>
                  <a:gd name="T30" fmla="*/ 773 w 835"/>
                  <a:gd name="T31" fmla="*/ 311 h 578"/>
                  <a:gd name="T32" fmla="*/ 750 w 835"/>
                  <a:gd name="T33" fmla="*/ 334 h 578"/>
                  <a:gd name="T34" fmla="*/ 723 w 835"/>
                  <a:gd name="T35" fmla="*/ 358 h 578"/>
                  <a:gd name="T36" fmla="*/ 691 w 835"/>
                  <a:gd name="T37" fmla="*/ 384 h 578"/>
                  <a:gd name="T38" fmla="*/ 656 w 835"/>
                  <a:gd name="T39" fmla="*/ 412 h 578"/>
                  <a:gd name="T40" fmla="*/ 616 w 835"/>
                  <a:gd name="T41" fmla="*/ 440 h 578"/>
                  <a:gd name="T42" fmla="*/ 573 w 835"/>
                  <a:gd name="T43" fmla="*/ 469 h 578"/>
                  <a:gd name="T44" fmla="*/ 524 w 835"/>
                  <a:gd name="T45" fmla="*/ 496 h 578"/>
                  <a:gd name="T46" fmla="*/ 469 w 835"/>
                  <a:gd name="T47" fmla="*/ 525 h 578"/>
                  <a:gd name="T48" fmla="*/ 412 w 835"/>
                  <a:gd name="T49" fmla="*/ 551 h 578"/>
                  <a:gd name="T50" fmla="*/ 348 w 835"/>
                  <a:gd name="T51" fmla="*/ 578 h 578"/>
                  <a:gd name="T52" fmla="*/ 319 w 835"/>
                  <a:gd name="T53" fmla="*/ 526 h 578"/>
                  <a:gd name="T54" fmla="*/ 291 w 835"/>
                  <a:gd name="T55" fmla="*/ 476 h 578"/>
                  <a:gd name="T56" fmla="*/ 263 w 835"/>
                  <a:gd name="T57" fmla="*/ 427 h 578"/>
                  <a:gd name="T58" fmla="*/ 235 w 835"/>
                  <a:gd name="T59" fmla="*/ 381 h 578"/>
                  <a:gd name="T60" fmla="*/ 208 w 835"/>
                  <a:gd name="T61" fmla="*/ 336 h 578"/>
                  <a:gd name="T62" fmla="*/ 181 w 835"/>
                  <a:gd name="T63" fmla="*/ 294 h 578"/>
                  <a:gd name="T64" fmla="*/ 155 w 835"/>
                  <a:gd name="T65" fmla="*/ 253 h 578"/>
                  <a:gd name="T66" fmla="*/ 131 w 835"/>
                  <a:gd name="T67" fmla="*/ 216 h 578"/>
                  <a:gd name="T68" fmla="*/ 108 w 835"/>
                  <a:gd name="T69" fmla="*/ 182 h 578"/>
                  <a:gd name="T70" fmla="*/ 87 w 835"/>
                  <a:gd name="T71" fmla="*/ 150 h 578"/>
                  <a:gd name="T72" fmla="*/ 66 w 835"/>
                  <a:gd name="T73" fmla="*/ 121 h 578"/>
                  <a:gd name="T74" fmla="*/ 49 w 835"/>
                  <a:gd name="T75" fmla="*/ 96 h 578"/>
                  <a:gd name="T76" fmla="*/ 34 w 835"/>
                  <a:gd name="T77" fmla="*/ 74 h 578"/>
                  <a:gd name="T78" fmla="*/ 21 w 835"/>
                  <a:gd name="T79" fmla="*/ 56 h 578"/>
                  <a:gd name="T80" fmla="*/ 11 w 835"/>
                  <a:gd name="T81" fmla="*/ 43 h 578"/>
                  <a:gd name="T82" fmla="*/ 3 w 835"/>
                  <a:gd name="T83" fmla="*/ 33 h 578"/>
                  <a:gd name="T84" fmla="*/ 0 w 835"/>
                  <a:gd name="T85" fmla="*/ 28 h 578"/>
                  <a:gd name="T86" fmla="*/ 71 w 835"/>
                  <a:gd name="T87" fmla="*/ 12 h 578"/>
                  <a:gd name="T88" fmla="*/ 145 w 835"/>
                  <a:gd name="T89" fmla="*/ 4 h 578"/>
                  <a:gd name="T90" fmla="*/ 220 w 835"/>
                  <a:gd name="T91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5" h="578">
                    <a:moveTo>
                      <a:pt x="220" y="0"/>
                    </a:moveTo>
                    <a:lnTo>
                      <a:pt x="297" y="4"/>
                    </a:lnTo>
                    <a:lnTo>
                      <a:pt x="373" y="14"/>
                    </a:lnTo>
                    <a:lnTo>
                      <a:pt x="448" y="29"/>
                    </a:lnTo>
                    <a:lnTo>
                      <a:pt x="519" y="51"/>
                    </a:lnTo>
                    <a:lnTo>
                      <a:pt x="588" y="77"/>
                    </a:lnTo>
                    <a:lnTo>
                      <a:pt x="654" y="110"/>
                    </a:lnTo>
                    <a:lnTo>
                      <a:pt x="718" y="148"/>
                    </a:lnTo>
                    <a:lnTo>
                      <a:pt x="778" y="190"/>
                    </a:lnTo>
                    <a:lnTo>
                      <a:pt x="835" y="236"/>
                    </a:lnTo>
                    <a:lnTo>
                      <a:pt x="832" y="239"/>
                    </a:lnTo>
                    <a:lnTo>
                      <a:pt x="828" y="247"/>
                    </a:lnTo>
                    <a:lnTo>
                      <a:pt x="819" y="258"/>
                    </a:lnTo>
                    <a:lnTo>
                      <a:pt x="807" y="272"/>
                    </a:lnTo>
                    <a:lnTo>
                      <a:pt x="792" y="290"/>
                    </a:lnTo>
                    <a:lnTo>
                      <a:pt x="773" y="311"/>
                    </a:lnTo>
                    <a:lnTo>
                      <a:pt x="750" y="334"/>
                    </a:lnTo>
                    <a:lnTo>
                      <a:pt x="723" y="358"/>
                    </a:lnTo>
                    <a:lnTo>
                      <a:pt x="691" y="384"/>
                    </a:lnTo>
                    <a:lnTo>
                      <a:pt x="656" y="412"/>
                    </a:lnTo>
                    <a:lnTo>
                      <a:pt x="616" y="440"/>
                    </a:lnTo>
                    <a:lnTo>
                      <a:pt x="573" y="469"/>
                    </a:lnTo>
                    <a:lnTo>
                      <a:pt x="524" y="496"/>
                    </a:lnTo>
                    <a:lnTo>
                      <a:pt x="469" y="525"/>
                    </a:lnTo>
                    <a:lnTo>
                      <a:pt x="412" y="551"/>
                    </a:lnTo>
                    <a:lnTo>
                      <a:pt x="348" y="578"/>
                    </a:lnTo>
                    <a:lnTo>
                      <a:pt x="319" y="526"/>
                    </a:lnTo>
                    <a:lnTo>
                      <a:pt x="291" y="476"/>
                    </a:lnTo>
                    <a:lnTo>
                      <a:pt x="263" y="427"/>
                    </a:lnTo>
                    <a:lnTo>
                      <a:pt x="235" y="381"/>
                    </a:lnTo>
                    <a:lnTo>
                      <a:pt x="208" y="336"/>
                    </a:lnTo>
                    <a:lnTo>
                      <a:pt x="181" y="294"/>
                    </a:lnTo>
                    <a:lnTo>
                      <a:pt x="155" y="253"/>
                    </a:lnTo>
                    <a:lnTo>
                      <a:pt x="131" y="216"/>
                    </a:lnTo>
                    <a:lnTo>
                      <a:pt x="108" y="182"/>
                    </a:lnTo>
                    <a:lnTo>
                      <a:pt x="87" y="150"/>
                    </a:lnTo>
                    <a:lnTo>
                      <a:pt x="66" y="121"/>
                    </a:lnTo>
                    <a:lnTo>
                      <a:pt x="49" y="96"/>
                    </a:lnTo>
                    <a:lnTo>
                      <a:pt x="34" y="74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3" y="33"/>
                    </a:lnTo>
                    <a:lnTo>
                      <a:pt x="0" y="28"/>
                    </a:lnTo>
                    <a:lnTo>
                      <a:pt x="71" y="12"/>
                    </a:lnTo>
                    <a:lnTo>
                      <a:pt x="145" y="4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18" name="Freeform 119">
                <a:extLst>
                  <a:ext uri="{FF2B5EF4-FFF2-40B4-BE49-F238E27FC236}">
                    <a16:creationId xmlns:a16="http://schemas.microsoft.com/office/drawing/2014/main" id="{10BD6F95-A680-4C36-987A-D3EC6B020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1863" y="3446463"/>
                <a:ext cx="134938" cy="114300"/>
              </a:xfrm>
              <a:custGeom>
                <a:avLst/>
                <a:gdLst>
                  <a:gd name="T0" fmla="*/ 738 w 937"/>
                  <a:gd name="T1" fmla="*/ 0 h 792"/>
                  <a:gd name="T2" fmla="*/ 764 w 937"/>
                  <a:gd name="T3" fmla="*/ 74 h 792"/>
                  <a:gd name="T4" fmla="*/ 789 w 937"/>
                  <a:gd name="T5" fmla="*/ 144 h 792"/>
                  <a:gd name="T6" fmla="*/ 812 w 937"/>
                  <a:gd name="T7" fmla="*/ 213 h 792"/>
                  <a:gd name="T8" fmla="*/ 831 w 937"/>
                  <a:gd name="T9" fmla="*/ 279 h 792"/>
                  <a:gd name="T10" fmla="*/ 850 w 937"/>
                  <a:gd name="T11" fmla="*/ 342 h 792"/>
                  <a:gd name="T12" fmla="*/ 866 w 937"/>
                  <a:gd name="T13" fmla="*/ 401 h 792"/>
                  <a:gd name="T14" fmla="*/ 880 w 937"/>
                  <a:gd name="T15" fmla="*/ 458 h 792"/>
                  <a:gd name="T16" fmla="*/ 893 w 937"/>
                  <a:gd name="T17" fmla="*/ 509 h 792"/>
                  <a:gd name="T18" fmla="*/ 904 w 937"/>
                  <a:gd name="T19" fmla="*/ 557 h 792"/>
                  <a:gd name="T20" fmla="*/ 914 w 937"/>
                  <a:gd name="T21" fmla="*/ 599 h 792"/>
                  <a:gd name="T22" fmla="*/ 921 w 937"/>
                  <a:gd name="T23" fmla="*/ 637 h 792"/>
                  <a:gd name="T24" fmla="*/ 928 w 937"/>
                  <a:gd name="T25" fmla="*/ 669 h 792"/>
                  <a:gd name="T26" fmla="*/ 932 w 937"/>
                  <a:gd name="T27" fmla="*/ 696 h 792"/>
                  <a:gd name="T28" fmla="*/ 937 w 937"/>
                  <a:gd name="T29" fmla="*/ 717 h 792"/>
                  <a:gd name="T30" fmla="*/ 868 w 937"/>
                  <a:gd name="T31" fmla="*/ 742 h 792"/>
                  <a:gd name="T32" fmla="*/ 796 w 937"/>
                  <a:gd name="T33" fmla="*/ 763 h 792"/>
                  <a:gd name="T34" fmla="*/ 724 w 937"/>
                  <a:gd name="T35" fmla="*/ 779 h 792"/>
                  <a:gd name="T36" fmla="*/ 649 w 937"/>
                  <a:gd name="T37" fmla="*/ 789 h 792"/>
                  <a:gd name="T38" fmla="*/ 573 w 937"/>
                  <a:gd name="T39" fmla="*/ 792 h 792"/>
                  <a:gd name="T40" fmla="*/ 492 w 937"/>
                  <a:gd name="T41" fmla="*/ 788 h 792"/>
                  <a:gd name="T42" fmla="*/ 414 w 937"/>
                  <a:gd name="T43" fmla="*/ 778 h 792"/>
                  <a:gd name="T44" fmla="*/ 338 w 937"/>
                  <a:gd name="T45" fmla="*/ 761 h 792"/>
                  <a:gd name="T46" fmla="*/ 264 w 937"/>
                  <a:gd name="T47" fmla="*/ 738 h 792"/>
                  <a:gd name="T48" fmla="*/ 193 w 937"/>
                  <a:gd name="T49" fmla="*/ 709 h 792"/>
                  <a:gd name="T50" fmla="*/ 126 w 937"/>
                  <a:gd name="T51" fmla="*/ 675 h 792"/>
                  <a:gd name="T52" fmla="*/ 61 w 937"/>
                  <a:gd name="T53" fmla="*/ 636 h 792"/>
                  <a:gd name="T54" fmla="*/ 0 w 937"/>
                  <a:gd name="T55" fmla="*/ 592 h 792"/>
                  <a:gd name="T56" fmla="*/ 1 w 937"/>
                  <a:gd name="T57" fmla="*/ 588 h 792"/>
                  <a:gd name="T58" fmla="*/ 5 w 937"/>
                  <a:gd name="T59" fmla="*/ 580 h 792"/>
                  <a:gd name="T60" fmla="*/ 13 w 937"/>
                  <a:gd name="T61" fmla="*/ 565 h 792"/>
                  <a:gd name="T62" fmla="*/ 24 w 937"/>
                  <a:gd name="T63" fmla="*/ 548 h 792"/>
                  <a:gd name="T64" fmla="*/ 37 w 937"/>
                  <a:gd name="T65" fmla="*/ 526 h 792"/>
                  <a:gd name="T66" fmla="*/ 54 w 937"/>
                  <a:gd name="T67" fmla="*/ 499 h 792"/>
                  <a:gd name="T68" fmla="*/ 75 w 937"/>
                  <a:gd name="T69" fmla="*/ 471 h 792"/>
                  <a:gd name="T70" fmla="*/ 100 w 937"/>
                  <a:gd name="T71" fmla="*/ 439 h 792"/>
                  <a:gd name="T72" fmla="*/ 127 w 937"/>
                  <a:gd name="T73" fmla="*/ 405 h 792"/>
                  <a:gd name="T74" fmla="*/ 160 w 937"/>
                  <a:gd name="T75" fmla="*/ 368 h 792"/>
                  <a:gd name="T76" fmla="*/ 195 w 937"/>
                  <a:gd name="T77" fmla="*/ 331 h 792"/>
                  <a:gd name="T78" fmla="*/ 237 w 937"/>
                  <a:gd name="T79" fmla="*/ 293 h 792"/>
                  <a:gd name="T80" fmla="*/ 281 w 937"/>
                  <a:gd name="T81" fmla="*/ 254 h 792"/>
                  <a:gd name="T82" fmla="*/ 330 w 937"/>
                  <a:gd name="T83" fmla="*/ 214 h 792"/>
                  <a:gd name="T84" fmla="*/ 385 w 937"/>
                  <a:gd name="T85" fmla="*/ 176 h 792"/>
                  <a:gd name="T86" fmla="*/ 444 w 937"/>
                  <a:gd name="T87" fmla="*/ 137 h 792"/>
                  <a:gd name="T88" fmla="*/ 507 w 937"/>
                  <a:gd name="T89" fmla="*/ 101 h 792"/>
                  <a:gd name="T90" fmla="*/ 577 w 937"/>
                  <a:gd name="T91" fmla="*/ 66 h 792"/>
                  <a:gd name="T92" fmla="*/ 651 w 937"/>
                  <a:gd name="T93" fmla="*/ 33 h 792"/>
                  <a:gd name="T94" fmla="*/ 731 w 937"/>
                  <a:gd name="T95" fmla="*/ 2 h 792"/>
                  <a:gd name="T96" fmla="*/ 738 w 937"/>
                  <a:gd name="T97" fmla="*/ 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7" h="792">
                    <a:moveTo>
                      <a:pt x="738" y="0"/>
                    </a:moveTo>
                    <a:lnTo>
                      <a:pt x="764" y="74"/>
                    </a:lnTo>
                    <a:lnTo>
                      <a:pt x="789" y="144"/>
                    </a:lnTo>
                    <a:lnTo>
                      <a:pt x="812" y="213"/>
                    </a:lnTo>
                    <a:lnTo>
                      <a:pt x="831" y="279"/>
                    </a:lnTo>
                    <a:lnTo>
                      <a:pt x="850" y="342"/>
                    </a:lnTo>
                    <a:lnTo>
                      <a:pt x="866" y="401"/>
                    </a:lnTo>
                    <a:lnTo>
                      <a:pt x="880" y="458"/>
                    </a:lnTo>
                    <a:lnTo>
                      <a:pt x="893" y="509"/>
                    </a:lnTo>
                    <a:lnTo>
                      <a:pt x="904" y="557"/>
                    </a:lnTo>
                    <a:lnTo>
                      <a:pt x="914" y="599"/>
                    </a:lnTo>
                    <a:lnTo>
                      <a:pt x="921" y="637"/>
                    </a:lnTo>
                    <a:lnTo>
                      <a:pt x="928" y="669"/>
                    </a:lnTo>
                    <a:lnTo>
                      <a:pt x="932" y="696"/>
                    </a:lnTo>
                    <a:lnTo>
                      <a:pt x="937" y="717"/>
                    </a:lnTo>
                    <a:lnTo>
                      <a:pt x="868" y="742"/>
                    </a:lnTo>
                    <a:lnTo>
                      <a:pt x="796" y="763"/>
                    </a:lnTo>
                    <a:lnTo>
                      <a:pt x="724" y="779"/>
                    </a:lnTo>
                    <a:lnTo>
                      <a:pt x="649" y="789"/>
                    </a:lnTo>
                    <a:lnTo>
                      <a:pt x="573" y="792"/>
                    </a:lnTo>
                    <a:lnTo>
                      <a:pt x="492" y="788"/>
                    </a:lnTo>
                    <a:lnTo>
                      <a:pt x="414" y="778"/>
                    </a:lnTo>
                    <a:lnTo>
                      <a:pt x="338" y="761"/>
                    </a:lnTo>
                    <a:lnTo>
                      <a:pt x="264" y="738"/>
                    </a:lnTo>
                    <a:lnTo>
                      <a:pt x="193" y="709"/>
                    </a:lnTo>
                    <a:lnTo>
                      <a:pt x="126" y="675"/>
                    </a:lnTo>
                    <a:lnTo>
                      <a:pt x="61" y="636"/>
                    </a:lnTo>
                    <a:lnTo>
                      <a:pt x="0" y="592"/>
                    </a:lnTo>
                    <a:lnTo>
                      <a:pt x="1" y="588"/>
                    </a:lnTo>
                    <a:lnTo>
                      <a:pt x="5" y="580"/>
                    </a:lnTo>
                    <a:lnTo>
                      <a:pt x="13" y="565"/>
                    </a:lnTo>
                    <a:lnTo>
                      <a:pt x="24" y="548"/>
                    </a:lnTo>
                    <a:lnTo>
                      <a:pt x="37" y="526"/>
                    </a:lnTo>
                    <a:lnTo>
                      <a:pt x="54" y="499"/>
                    </a:lnTo>
                    <a:lnTo>
                      <a:pt x="75" y="471"/>
                    </a:lnTo>
                    <a:lnTo>
                      <a:pt x="100" y="439"/>
                    </a:lnTo>
                    <a:lnTo>
                      <a:pt x="127" y="405"/>
                    </a:lnTo>
                    <a:lnTo>
                      <a:pt x="160" y="368"/>
                    </a:lnTo>
                    <a:lnTo>
                      <a:pt x="195" y="331"/>
                    </a:lnTo>
                    <a:lnTo>
                      <a:pt x="237" y="293"/>
                    </a:lnTo>
                    <a:lnTo>
                      <a:pt x="281" y="254"/>
                    </a:lnTo>
                    <a:lnTo>
                      <a:pt x="330" y="214"/>
                    </a:lnTo>
                    <a:lnTo>
                      <a:pt x="385" y="176"/>
                    </a:lnTo>
                    <a:lnTo>
                      <a:pt x="444" y="137"/>
                    </a:lnTo>
                    <a:lnTo>
                      <a:pt x="507" y="101"/>
                    </a:lnTo>
                    <a:lnTo>
                      <a:pt x="577" y="66"/>
                    </a:lnTo>
                    <a:lnTo>
                      <a:pt x="651" y="33"/>
                    </a:lnTo>
                    <a:lnTo>
                      <a:pt x="731" y="2"/>
                    </a:lnTo>
                    <a:lnTo>
                      <a:pt x="7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19" name="Freeform 120">
                <a:extLst>
                  <a:ext uri="{FF2B5EF4-FFF2-40B4-BE49-F238E27FC236}">
                    <a16:creationId xmlns:a16="http://schemas.microsoft.com/office/drawing/2014/main" id="{0313231A-8F08-45BD-BA77-2665E00B3E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9476" y="3400426"/>
                <a:ext cx="149225" cy="114300"/>
              </a:xfrm>
              <a:custGeom>
                <a:avLst/>
                <a:gdLst>
                  <a:gd name="T0" fmla="*/ 238 w 1034"/>
                  <a:gd name="T1" fmla="*/ 795 h 795"/>
                  <a:gd name="T2" fmla="*/ 239 w 1034"/>
                  <a:gd name="T3" fmla="*/ 795 h 795"/>
                  <a:gd name="T4" fmla="*/ 238 w 1034"/>
                  <a:gd name="T5" fmla="*/ 795 h 795"/>
                  <a:gd name="T6" fmla="*/ 238 w 1034"/>
                  <a:gd name="T7" fmla="*/ 795 h 795"/>
                  <a:gd name="T8" fmla="*/ 957 w 1034"/>
                  <a:gd name="T9" fmla="*/ 0 h 795"/>
                  <a:gd name="T10" fmla="*/ 997 w 1034"/>
                  <a:gd name="T11" fmla="*/ 80 h 795"/>
                  <a:gd name="T12" fmla="*/ 1034 w 1034"/>
                  <a:gd name="T13" fmla="*/ 161 h 795"/>
                  <a:gd name="T14" fmla="*/ 997 w 1034"/>
                  <a:gd name="T15" fmla="*/ 173 h 795"/>
                  <a:gd name="T16" fmla="*/ 933 w 1034"/>
                  <a:gd name="T17" fmla="*/ 196 h 795"/>
                  <a:gd name="T18" fmla="*/ 872 w 1034"/>
                  <a:gd name="T19" fmla="*/ 221 h 795"/>
                  <a:gd name="T20" fmla="*/ 813 w 1034"/>
                  <a:gd name="T21" fmla="*/ 250 h 795"/>
                  <a:gd name="T22" fmla="*/ 756 w 1034"/>
                  <a:gd name="T23" fmla="*/ 281 h 795"/>
                  <a:gd name="T24" fmla="*/ 704 w 1034"/>
                  <a:gd name="T25" fmla="*/ 314 h 795"/>
                  <a:gd name="T26" fmla="*/ 654 w 1034"/>
                  <a:gd name="T27" fmla="*/ 348 h 795"/>
                  <a:gd name="T28" fmla="*/ 607 w 1034"/>
                  <a:gd name="T29" fmla="*/ 383 h 795"/>
                  <a:gd name="T30" fmla="*/ 562 w 1034"/>
                  <a:gd name="T31" fmla="*/ 419 h 795"/>
                  <a:gd name="T32" fmla="*/ 521 w 1034"/>
                  <a:gd name="T33" fmla="*/ 456 h 795"/>
                  <a:gd name="T34" fmla="*/ 482 w 1034"/>
                  <a:gd name="T35" fmla="*/ 492 h 795"/>
                  <a:gd name="T36" fmla="*/ 446 w 1034"/>
                  <a:gd name="T37" fmla="*/ 528 h 795"/>
                  <a:gd name="T38" fmla="*/ 413 w 1034"/>
                  <a:gd name="T39" fmla="*/ 563 h 795"/>
                  <a:gd name="T40" fmla="*/ 383 w 1034"/>
                  <a:gd name="T41" fmla="*/ 597 h 795"/>
                  <a:gd name="T42" fmla="*/ 355 w 1034"/>
                  <a:gd name="T43" fmla="*/ 629 h 795"/>
                  <a:gd name="T44" fmla="*/ 332 w 1034"/>
                  <a:gd name="T45" fmla="*/ 660 h 795"/>
                  <a:gd name="T46" fmla="*/ 310 w 1034"/>
                  <a:gd name="T47" fmla="*/ 689 h 795"/>
                  <a:gd name="T48" fmla="*/ 290 w 1034"/>
                  <a:gd name="T49" fmla="*/ 715 h 795"/>
                  <a:gd name="T50" fmla="*/ 275 w 1034"/>
                  <a:gd name="T51" fmla="*/ 738 h 795"/>
                  <a:gd name="T52" fmla="*/ 262 w 1034"/>
                  <a:gd name="T53" fmla="*/ 757 h 795"/>
                  <a:gd name="T54" fmla="*/ 252 w 1034"/>
                  <a:gd name="T55" fmla="*/ 773 h 795"/>
                  <a:gd name="T56" fmla="*/ 245 w 1034"/>
                  <a:gd name="T57" fmla="*/ 786 h 795"/>
                  <a:gd name="T58" fmla="*/ 240 w 1034"/>
                  <a:gd name="T59" fmla="*/ 792 h 795"/>
                  <a:gd name="T60" fmla="*/ 238 w 1034"/>
                  <a:gd name="T61" fmla="*/ 795 h 795"/>
                  <a:gd name="T62" fmla="*/ 191 w 1034"/>
                  <a:gd name="T63" fmla="*/ 738 h 795"/>
                  <a:gd name="T64" fmla="*/ 149 w 1034"/>
                  <a:gd name="T65" fmla="*/ 677 h 795"/>
                  <a:gd name="T66" fmla="*/ 111 w 1034"/>
                  <a:gd name="T67" fmla="*/ 612 h 795"/>
                  <a:gd name="T68" fmla="*/ 78 w 1034"/>
                  <a:gd name="T69" fmla="*/ 544 h 795"/>
                  <a:gd name="T70" fmla="*/ 51 w 1034"/>
                  <a:gd name="T71" fmla="*/ 473 h 795"/>
                  <a:gd name="T72" fmla="*/ 29 w 1034"/>
                  <a:gd name="T73" fmla="*/ 399 h 795"/>
                  <a:gd name="T74" fmla="*/ 13 w 1034"/>
                  <a:gd name="T75" fmla="*/ 324 h 795"/>
                  <a:gd name="T76" fmla="*/ 3 w 1034"/>
                  <a:gd name="T77" fmla="*/ 245 h 795"/>
                  <a:gd name="T78" fmla="*/ 0 w 1034"/>
                  <a:gd name="T79" fmla="*/ 165 h 795"/>
                  <a:gd name="T80" fmla="*/ 1 w 1034"/>
                  <a:gd name="T81" fmla="*/ 135 h 795"/>
                  <a:gd name="T82" fmla="*/ 8 w 1034"/>
                  <a:gd name="T83" fmla="*/ 135 h 795"/>
                  <a:gd name="T84" fmla="*/ 23 w 1034"/>
                  <a:gd name="T85" fmla="*/ 135 h 795"/>
                  <a:gd name="T86" fmla="*/ 45 w 1034"/>
                  <a:gd name="T87" fmla="*/ 135 h 795"/>
                  <a:gd name="T88" fmla="*/ 73 w 1034"/>
                  <a:gd name="T89" fmla="*/ 135 h 795"/>
                  <a:gd name="T90" fmla="*/ 109 w 1034"/>
                  <a:gd name="T91" fmla="*/ 134 h 795"/>
                  <a:gd name="T92" fmla="*/ 150 w 1034"/>
                  <a:gd name="T93" fmla="*/ 133 h 795"/>
                  <a:gd name="T94" fmla="*/ 197 w 1034"/>
                  <a:gd name="T95" fmla="*/ 131 h 795"/>
                  <a:gd name="T96" fmla="*/ 249 w 1034"/>
                  <a:gd name="T97" fmla="*/ 128 h 795"/>
                  <a:gd name="T98" fmla="*/ 305 w 1034"/>
                  <a:gd name="T99" fmla="*/ 122 h 795"/>
                  <a:gd name="T100" fmla="*/ 366 w 1034"/>
                  <a:gd name="T101" fmla="*/ 117 h 795"/>
                  <a:gd name="T102" fmla="*/ 432 w 1034"/>
                  <a:gd name="T103" fmla="*/ 109 h 795"/>
                  <a:gd name="T104" fmla="*/ 500 w 1034"/>
                  <a:gd name="T105" fmla="*/ 100 h 795"/>
                  <a:gd name="T106" fmla="*/ 572 w 1034"/>
                  <a:gd name="T107" fmla="*/ 89 h 795"/>
                  <a:gd name="T108" fmla="*/ 646 w 1034"/>
                  <a:gd name="T109" fmla="*/ 76 h 795"/>
                  <a:gd name="T110" fmla="*/ 722 w 1034"/>
                  <a:gd name="T111" fmla="*/ 62 h 795"/>
                  <a:gd name="T112" fmla="*/ 799 w 1034"/>
                  <a:gd name="T113" fmla="*/ 44 h 795"/>
                  <a:gd name="T114" fmla="*/ 878 w 1034"/>
                  <a:gd name="T115" fmla="*/ 23 h 795"/>
                  <a:gd name="T116" fmla="*/ 957 w 1034"/>
                  <a:gd name="T117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34" h="795">
                    <a:moveTo>
                      <a:pt x="238" y="795"/>
                    </a:moveTo>
                    <a:lnTo>
                      <a:pt x="239" y="795"/>
                    </a:lnTo>
                    <a:lnTo>
                      <a:pt x="238" y="795"/>
                    </a:lnTo>
                    <a:lnTo>
                      <a:pt x="238" y="795"/>
                    </a:lnTo>
                    <a:close/>
                    <a:moveTo>
                      <a:pt x="957" y="0"/>
                    </a:moveTo>
                    <a:lnTo>
                      <a:pt x="997" y="80"/>
                    </a:lnTo>
                    <a:lnTo>
                      <a:pt x="1034" y="161"/>
                    </a:lnTo>
                    <a:lnTo>
                      <a:pt x="997" y="173"/>
                    </a:lnTo>
                    <a:lnTo>
                      <a:pt x="933" y="196"/>
                    </a:lnTo>
                    <a:lnTo>
                      <a:pt x="872" y="221"/>
                    </a:lnTo>
                    <a:lnTo>
                      <a:pt x="813" y="250"/>
                    </a:lnTo>
                    <a:lnTo>
                      <a:pt x="756" y="281"/>
                    </a:lnTo>
                    <a:lnTo>
                      <a:pt x="704" y="314"/>
                    </a:lnTo>
                    <a:lnTo>
                      <a:pt x="654" y="348"/>
                    </a:lnTo>
                    <a:lnTo>
                      <a:pt x="607" y="383"/>
                    </a:lnTo>
                    <a:lnTo>
                      <a:pt x="562" y="419"/>
                    </a:lnTo>
                    <a:lnTo>
                      <a:pt x="521" y="456"/>
                    </a:lnTo>
                    <a:lnTo>
                      <a:pt x="482" y="492"/>
                    </a:lnTo>
                    <a:lnTo>
                      <a:pt x="446" y="528"/>
                    </a:lnTo>
                    <a:lnTo>
                      <a:pt x="413" y="563"/>
                    </a:lnTo>
                    <a:lnTo>
                      <a:pt x="383" y="597"/>
                    </a:lnTo>
                    <a:lnTo>
                      <a:pt x="355" y="629"/>
                    </a:lnTo>
                    <a:lnTo>
                      <a:pt x="332" y="660"/>
                    </a:lnTo>
                    <a:lnTo>
                      <a:pt x="310" y="689"/>
                    </a:lnTo>
                    <a:lnTo>
                      <a:pt x="290" y="715"/>
                    </a:lnTo>
                    <a:lnTo>
                      <a:pt x="275" y="738"/>
                    </a:lnTo>
                    <a:lnTo>
                      <a:pt x="262" y="757"/>
                    </a:lnTo>
                    <a:lnTo>
                      <a:pt x="252" y="773"/>
                    </a:lnTo>
                    <a:lnTo>
                      <a:pt x="245" y="786"/>
                    </a:lnTo>
                    <a:lnTo>
                      <a:pt x="240" y="792"/>
                    </a:lnTo>
                    <a:lnTo>
                      <a:pt x="238" y="795"/>
                    </a:lnTo>
                    <a:lnTo>
                      <a:pt x="191" y="738"/>
                    </a:lnTo>
                    <a:lnTo>
                      <a:pt x="149" y="677"/>
                    </a:lnTo>
                    <a:lnTo>
                      <a:pt x="111" y="612"/>
                    </a:lnTo>
                    <a:lnTo>
                      <a:pt x="78" y="544"/>
                    </a:lnTo>
                    <a:lnTo>
                      <a:pt x="51" y="473"/>
                    </a:lnTo>
                    <a:lnTo>
                      <a:pt x="29" y="399"/>
                    </a:lnTo>
                    <a:lnTo>
                      <a:pt x="13" y="324"/>
                    </a:lnTo>
                    <a:lnTo>
                      <a:pt x="3" y="245"/>
                    </a:lnTo>
                    <a:lnTo>
                      <a:pt x="0" y="165"/>
                    </a:lnTo>
                    <a:lnTo>
                      <a:pt x="1" y="135"/>
                    </a:lnTo>
                    <a:lnTo>
                      <a:pt x="8" y="135"/>
                    </a:lnTo>
                    <a:lnTo>
                      <a:pt x="23" y="135"/>
                    </a:lnTo>
                    <a:lnTo>
                      <a:pt x="45" y="135"/>
                    </a:lnTo>
                    <a:lnTo>
                      <a:pt x="73" y="135"/>
                    </a:lnTo>
                    <a:lnTo>
                      <a:pt x="109" y="134"/>
                    </a:lnTo>
                    <a:lnTo>
                      <a:pt x="150" y="133"/>
                    </a:lnTo>
                    <a:lnTo>
                      <a:pt x="197" y="131"/>
                    </a:lnTo>
                    <a:lnTo>
                      <a:pt x="249" y="128"/>
                    </a:lnTo>
                    <a:lnTo>
                      <a:pt x="305" y="122"/>
                    </a:lnTo>
                    <a:lnTo>
                      <a:pt x="366" y="117"/>
                    </a:lnTo>
                    <a:lnTo>
                      <a:pt x="432" y="109"/>
                    </a:lnTo>
                    <a:lnTo>
                      <a:pt x="500" y="100"/>
                    </a:lnTo>
                    <a:lnTo>
                      <a:pt x="572" y="89"/>
                    </a:lnTo>
                    <a:lnTo>
                      <a:pt x="646" y="76"/>
                    </a:lnTo>
                    <a:lnTo>
                      <a:pt x="722" y="62"/>
                    </a:lnTo>
                    <a:lnTo>
                      <a:pt x="799" y="44"/>
                    </a:lnTo>
                    <a:lnTo>
                      <a:pt x="878" y="23"/>
                    </a:lnTo>
                    <a:lnTo>
                      <a:pt x="9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20" name="Freeform 121">
                <a:extLst>
                  <a:ext uri="{FF2B5EF4-FFF2-40B4-BE49-F238E27FC236}">
                    <a16:creationId xmlns:a16="http://schemas.microsoft.com/office/drawing/2014/main" id="{D6EC8388-D036-4EB4-A3AA-E855F1A5F8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3588" y="3170238"/>
                <a:ext cx="501650" cy="508000"/>
              </a:xfrm>
              <a:custGeom>
                <a:avLst/>
                <a:gdLst>
                  <a:gd name="T0" fmla="*/ 1518 w 3474"/>
                  <a:gd name="T1" fmla="*/ 677 h 3518"/>
                  <a:gd name="T2" fmla="*/ 1249 w 3474"/>
                  <a:gd name="T3" fmla="*/ 771 h 3518"/>
                  <a:gd name="T4" fmla="*/ 1017 w 3474"/>
                  <a:gd name="T5" fmla="*/ 930 h 3518"/>
                  <a:gd name="T6" fmla="*/ 832 w 3474"/>
                  <a:gd name="T7" fmla="*/ 1142 h 3518"/>
                  <a:gd name="T8" fmla="*/ 706 w 3474"/>
                  <a:gd name="T9" fmla="*/ 1397 h 3518"/>
                  <a:gd name="T10" fmla="*/ 649 w 3474"/>
                  <a:gd name="T11" fmla="*/ 1684 h 3518"/>
                  <a:gd name="T12" fmla="*/ 668 w 3474"/>
                  <a:gd name="T13" fmla="*/ 1981 h 3518"/>
                  <a:gd name="T14" fmla="*/ 762 w 3474"/>
                  <a:gd name="T15" fmla="*/ 2254 h 3518"/>
                  <a:gd name="T16" fmla="*/ 918 w 3474"/>
                  <a:gd name="T17" fmla="*/ 2488 h 3518"/>
                  <a:gd name="T18" fmla="*/ 1127 w 3474"/>
                  <a:gd name="T19" fmla="*/ 2675 h 3518"/>
                  <a:gd name="T20" fmla="*/ 1379 w 3474"/>
                  <a:gd name="T21" fmla="*/ 2803 h 3518"/>
                  <a:gd name="T22" fmla="*/ 1664 w 3474"/>
                  <a:gd name="T23" fmla="*/ 2861 h 3518"/>
                  <a:gd name="T24" fmla="*/ 1957 w 3474"/>
                  <a:gd name="T25" fmla="*/ 2842 h 3518"/>
                  <a:gd name="T26" fmla="*/ 2227 w 3474"/>
                  <a:gd name="T27" fmla="*/ 2747 h 3518"/>
                  <a:gd name="T28" fmla="*/ 2458 w 3474"/>
                  <a:gd name="T29" fmla="*/ 2589 h 3518"/>
                  <a:gd name="T30" fmla="*/ 2642 w 3474"/>
                  <a:gd name="T31" fmla="*/ 2377 h 3518"/>
                  <a:gd name="T32" fmla="*/ 2769 w 3474"/>
                  <a:gd name="T33" fmla="*/ 2121 h 3518"/>
                  <a:gd name="T34" fmla="*/ 2826 w 3474"/>
                  <a:gd name="T35" fmla="*/ 1834 h 3518"/>
                  <a:gd name="T36" fmla="*/ 2806 w 3474"/>
                  <a:gd name="T37" fmla="*/ 1537 h 3518"/>
                  <a:gd name="T38" fmla="*/ 2713 w 3474"/>
                  <a:gd name="T39" fmla="*/ 1264 h 3518"/>
                  <a:gd name="T40" fmla="*/ 2557 w 3474"/>
                  <a:gd name="T41" fmla="*/ 1030 h 3518"/>
                  <a:gd name="T42" fmla="*/ 2347 w 3474"/>
                  <a:gd name="T43" fmla="*/ 843 h 3518"/>
                  <a:gd name="T44" fmla="*/ 2095 w 3474"/>
                  <a:gd name="T45" fmla="*/ 715 h 3518"/>
                  <a:gd name="T46" fmla="*/ 1811 w 3474"/>
                  <a:gd name="T47" fmla="*/ 657 h 3518"/>
                  <a:gd name="T48" fmla="*/ 1955 w 3474"/>
                  <a:gd name="T49" fmla="*/ 15 h 3518"/>
                  <a:gd name="T50" fmla="*/ 2365 w 3474"/>
                  <a:gd name="T51" fmla="*/ 119 h 3518"/>
                  <a:gd name="T52" fmla="*/ 2729 w 3474"/>
                  <a:gd name="T53" fmla="*/ 316 h 3518"/>
                  <a:gd name="T54" fmla="*/ 3035 w 3474"/>
                  <a:gd name="T55" fmla="*/ 592 h 3518"/>
                  <a:gd name="T56" fmla="*/ 3271 w 3474"/>
                  <a:gd name="T57" fmla="*/ 933 h 3518"/>
                  <a:gd name="T58" fmla="*/ 3422 w 3474"/>
                  <a:gd name="T59" fmla="*/ 1327 h 3518"/>
                  <a:gd name="T60" fmla="*/ 3474 w 3474"/>
                  <a:gd name="T61" fmla="*/ 1759 h 3518"/>
                  <a:gd name="T62" fmla="*/ 3422 w 3474"/>
                  <a:gd name="T63" fmla="*/ 2191 h 3518"/>
                  <a:gd name="T64" fmla="*/ 3271 w 3474"/>
                  <a:gd name="T65" fmla="*/ 2585 h 3518"/>
                  <a:gd name="T66" fmla="*/ 3035 w 3474"/>
                  <a:gd name="T67" fmla="*/ 2926 h 3518"/>
                  <a:gd name="T68" fmla="*/ 2729 w 3474"/>
                  <a:gd name="T69" fmla="*/ 3202 h 3518"/>
                  <a:gd name="T70" fmla="*/ 2365 w 3474"/>
                  <a:gd name="T71" fmla="*/ 3399 h 3518"/>
                  <a:gd name="T72" fmla="*/ 1955 w 3474"/>
                  <a:gd name="T73" fmla="*/ 3504 h 3518"/>
                  <a:gd name="T74" fmla="*/ 1519 w 3474"/>
                  <a:gd name="T75" fmla="*/ 3504 h 3518"/>
                  <a:gd name="T76" fmla="*/ 1110 w 3474"/>
                  <a:gd name="T77" fmla="*/ 3399 h 3518"/>
                  <a:gd name="T78" fmla="*/ 745 w 3474"/>
                  <a:gd name="T79" fmla="*/ 3202 h 3518"/>
                  <a:gd name="T80" fmla="*/ 439 w 3474"/>
                  <a:gd name="T81" fmla="*/ 2926 h 3518"/>
                  <a:gd name="T82" fmla="*/ 204 w 3474"/>
                  <a:gd name="T83" fmla="*/ 2585 h 3518"/>
                  <a:gd name="T84" fmla="*/ 53 w 3474"/>
                  <a:gd name="T85" fmla="*/ 2191 h 3518"/>
                  <a:gd name="T86" fmla="*/ 0 w 3474"/>
                  <a:gd name="T87" fmla="*/ 1759 h 3518"/>
                  <a:gd name="T88" fmla="*/ 53 w 3474"/>
                  <a:gd name="T89" fmla="*/ 1327 h 3518"/>
                  <a:gd name="T90" fmla="*/ 204 w 3474"/>
                  <a:gd name="T91" fmla="*/ 933 h 3518"/>
                  <a:gd name="T92" fmla="*/ 439 w 3474"/>
                  <a:gd name="T93" fmla="*/ 592 h 3518"/>
                  <a:gd name="T94" fmla="*/ 745 w 3474"/>
                  <a:gd name="T95" fmla="*/ 316 h 3518"/>
                  <a:gd name="T96" fmla="*/ 1110 w 3474"/>
                  <a:gd name="T97" fmla="*/ 119 h 3518"/>
                  <a:gd name="T98" fmla="*/ 1519 w 3474"/>
                  <a:gd name="T99" fmla="*/ 15 h 3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74" h="3518">
                    <a:moveTo>
                      <a:pt x="1738" y="655"/>
                    </a:moveTo>
                    <a:lnTo>
                      <a:pt x="1664" y="657"/>
                    </a:lnTo>
                    <a:lnTo>
                      <a:pt x="1590" y="665"/>
                    </a:lnTo>
                    <a:lnTo>
                      <a:pt x="1518" y="677"/>
                    </a:lnTo>
                    <a:lnTo>
                      <a:pt x="1447" y="694"/>
                    </a:lnTo>
                    <a:lnTo>
                      <a:pt x="1379" y="715"/>
                    </a:lnTo>
                    <a:lnTo>
                      <a:pt x="1313" y="742"/>
                    </a:lnTo>
                    <a:lnTo>
                      <a:pt x="1249" y="771"/>
                    </a:lnTo>
                    <a:lnTo>
                      <a:pt x="1187" y="805"/>
                    </a:lnTo>
                    <a:lnTo>
                      <a:pt x="1127" y="843"/>
                    </a:lnTo>
                    <a:lnTo>
                      <a:pt x="1070" y="885"/>
                    </a:lnTo>
                    <a:lnTo>
                      <a:pt x="1017" y="930"/>
                    </a:lnTo>
                    <a:lnTo>
                      <a:pt x="966" y="978"/>
                    </a:lnTo>
                    <a:lnTo>
                      <a:pt x="918" y="1030"/>
                    </a:lnTo>
                    <a:lnTo>
                      <a:pt x="874" y="1085"/>
                    </a:lnTo>
                    <a:lnTo>
                      <a:pt x="832" y="1142"/>
                    </a:lnTo>
                    <a:lnTo>
                      <a:pt x="795" y="1201"/>
                    </a:lnTo>
                    <a:lnTo>
                      <a:pt x="762" y="1264"/>
                    </a:lnTo>
                    <a:lnTo>
                      <a:pt x="732" y="1329"/>
                    </a:lnTo>
                    <a:lnTo>
                      <a:pt x="706" y="1397"/>
                    </a:lnTo>
                    <a:lnTo>
                      <a:pt x="685" y="1467"/>
                    </a:lnTo>
                    <a:lnTo>
                      <a:pt x="668" y="1537"/>
                    </a:lnTo>
                    <a:lnTo>
                      <a:pt x="656" y="1610"/>
                    </a:lnTo>
                    <a:lnTo>
                      <a:pt x="649" y="1684"/>
                    </a:lnTo>
                    <a:lnTo>
                      <a:pt x="646" y="1759"/>
                    </a:lnTo>
                    <a:lnTo>
                      <a:pt x="649" y="1834"/>
                    </a:lnTo>
                    <a:lnTo>
                      <a:pt x="656" y="1909"/>
                    </a:lnTo>
                    <a:lnTo>
                      <a:pt x="668" y="1981"/>
                    </a:lnTo>
                    <a:lnTo>
                      <a:pt x="685" y="2052"/>
                    </a:lnTo>
                    <a:lnTo>
                      <a:pt x="706" y="2121"/>
                    </a:lnTo>
                    <a:lnTo>
                      <a:pt x="732" y="2189"/>
                    </a:lnTo>
                    <a:lnTo>
                      <a:pt x="762" y="2254"/>
                    </a:lnTo>
                    <a:lnTo>
                      <a:pt x="795" y="2317"/>
                    </a:lnTo>
                    <a:lnTo>
                      <a:pt x="832" y="2377"/>
                    </a:lnTo>
                    <a:lnTo>
                      <a:pt x="874" y="2435"/>
                    </a:lnTo>
                    <a:lnTo>
                      <a:pt x="918" y="2488"/>
                    </a:lnTo>
                    <a:lnTo>
                      <a:pt x="966" y="2540"/>
                    </a:lnTo>
                    <a:lnTo>
                      <a:pt x="1017" y="2589"/>
                    </a:lnTo>
                    <a:lnTo>
                      <a:pt x="1070" y="2634"/>
                    </a:lnTo>
                    <a:lnTo>
                      <a:pt x="1127" y="2675"/>
                    </a:lnTo>
                    <a:lnTo>
                      <a:pt x="1187" y="2713"/>
                    </a:lnTo>
                    <a:lnTo>
                      <a:pt x="1249" y="2747"/>
                    </a:lnTo>
                    <a:lnTo>
                      <a:pt x="1313" y="2777"/>
                    </a:lnTo>
                    <a:lnTo>
                      <a:pt x="1379" y="2803"/>
                    </a:lnTo>
                    <a:lnTo>
                      <a:pt x="1447" y="2824"/>
                    </a:lnTo>
                    <a:lnTo>
                      <a:pt x="1518" y="2842"/>
                    </a:lnTo>
                    <a:lnTo>
                      <a:pt x="1590" y="2854"/>
                    </a:lnTo>
                    <a:lnTo>
                      <a:pt x="1664" y="2861"/>
                    </a:lnTo>
                    <a:lnTo>
                      <a:pt x="1738" y="2864"/>
                    </a:lnTo>
                    <a:lnTo>
                      <a:pt x="1811" y="2861"/>
                    </a:lnTo>
                    <a:lnTo>
                      <a:pt x="1884" y="2854"/>
                    </a:lnTo>
                    <a:lnTo>
                      <a:pt x="1957" y="2842"/>
                    </a:lnTo>
                    <a:lnTo>
                      <a:pt x="2027" y="2824"/>
                    </a:lnTo>
                    <a:lnTo>
                      <a:pt x="2095" y="2803"/>
                    </a:lnTo>
                    <a:lnTo>
                      <a:pt x="2162" y="2777"/>
                    </a:lnTo>
                    <a:lnTo>
                      <a:pt x="2227" y="2747"/>
                    </a:lnTo>
                    <a:lnTo>
                      <a:pt x="2287" y="2713"/>
                    </a:lnTo>
                    <a:lnTo>
                      <a:pt x="2347" y="2675"/>
                    </a:lnTo>
                    <a:lnTo>
                      <a:pt x="2404" y="2634"/>
                    </a:lnTo>
                    <a:lnTo>
                      <a:pt x="2458" y="2589"/>
                    </a:lnTo>
                    <a:lnTo>
                      <a:pt x="2509" y="2540"/>
                    </a:lnTo>
                    <a:lnTo>
                      <a:pt x="2557" y="2488"/>
                    </a:lnTo>
                    <a:lnTo>
                      <a:pt x="2601" y="2435"/>
                    </a:lnTo>
                    <a:lnTo>
                      <a:pt x="2642" y="2377"/>
                    </a:lnTo>
                    <a:lnTo>
                      <a:pt x="2680" y="2317"/>
                    </a:lnTo>
                    <a:lnTo>
                      <a:pt x="2713" y="2254"/>
                    </a:lnTo>
                    <a:lnTo>
                      <a:pt x="2743" y="2189"/>
                    </a:lnTo>
                    <a:lnTo>
                      <a:pt x="2769" y="2121"/>
                    </a:lnTo>
                    <a:lnTo>
                      <a:pt x="2789" y="2052"/>
                    </a:lnTo>
                    <a:lnTo>
                      <a:pt x="2806" y="1981"/>
                    </a:lnTo>
                    <a:lnTo>
                      <a:pt x="2819" y="1908"/>
                    </a:lnTo>
                    <a:lnTo>
                      <a:pt x="2826" y="1834"/>
                    </a:lnTo>
                    <a:lnTo>
                      <a:pt x="2829" y="1759"/>
                    </a:lnTo>
                    <a:lnTo>
                      <a:pt x="2826" y="1684"/>
                    </a:lnTo>
                    <a:lnTo>
                      <a:pt x="2819" y="1610"/>
                    </a:lnTo>
                    <a:lnTo>
                      <a:pt x="2806" y="1537"/>
                    </a:lnTo>
                    <a:lnTo>
                      <a:pt x="2789" y="1467"/>
                    </a:lnTo>
                    <a:lnTo>
                      <a:pt x="2769" y="1397"/>
                    </a:lnTo>
                    <a:lnTo>
                      <a:pt x="2743" y="1329"/>
                    </a:lnTo>
                    <a:lnTo>
                      <a:pt x="2713" y="1264"/>
                    </a:lnTo>
                    <a:lnTo>
                      <a:pt x="2680" y="1201"/>
                    </a:lnTo>
                    <a:lnTo>
                      <a:pt x="2642" y="1142"/>
                    </a:lnTo>
                    <a:lnTo>
                      <a:pt x="2601" y="1084"/>
                    </a:lnTo>
                    <a:lnTo>
                      <a:pt x="2557" y="1030"/>
                    </a:lnTo>
                    <a:lnTo>
                      <a:pt x="2509" y="978"/>
                    </a:lnTo>
                    <a:lnTo>
                      <a:pt x="2458" y="930"/>
                    </a:lnTo>
                    <a:lnTo>
                      <a:pt x="2404" y="885"/>
                    </a:lnTo>
                    <a:lnTo>
                      <a:pt x="2347" y="843"/>
                    </a:lnTo>
                    <a:lnTo>
                      <a:pt x="2287" y="805"/>
                    </a:lnTo>
                    <a:lnTo>
                      <a:pt x="2227" y="771"/>
                    </a:lnTo>
                    <a:lnTo>
                      <a:pt x="2162" y="742"/>
                    </a:lnTo>
                    <a:lnTo>
                      <a:pt x="2095" y="715"/>
                    </a:lnTo>
                    <a:lnTo>
                      <a:pt x="2027" y="694"/>
                    </a:lnTo>
                    <a:lnTo>
                      <a:pt x="1957" y="677"/>
                    </a:lnTo>
                    <a:lnTo>
                      <a:pt x="1884" y="665"/>
                    </a:lnTo>
                    <a:lnTo>
                      <a:pt x="1811" y="657"/>
                    </a:lnTo>
                    <a:lnTo>
                      <a:pt x="1738" y="655"/>
                    </a:lnTo>
                    <a:close/>
                    <a:moveTo>
                      <a:pt x="1738" y="0"/>
                    </a:moveTo>
                    <a:lnTo>
                      <a:pt x="1847" y="5"/>
                    </a:lnTo>
                    <a:lnTo>
                      <a:pt x="1955" y="15"/>
                    </a:lnTo>
                    <a:lnTo>
                      <a:pt x="2060" y="31"/>
                    </a:lnTo>
                    <a:lnTo>
                      <a:pt x="2165" y="54"/>
                    </a:lnTo>
                    <a:lnTo>
                      <a:pt x="2266" y="84"/>
                    </a:lnTo>
                    <a:lnTo>
                      <a:pt x="2365" y="119"/>
                    </a:lnTo>
                    <a:lnTo>
                      <a:pt x="2460" y="161"/>
                    </a:lnTo>
                    <a:lnTo>
                      <a:pt x="2554" y="207"/>
                    </a:lnTo>
                    <a:lnTo>
                      <a:pt x="2643" y="259"/>
                    </a:lnTo>
                    <a:lnTo>
                      <a:pt x="2729" y="316"/>
                    </a:lnTo>
                    <a:lnTo>
                      <a:pt x="2811" y="379"/>
                    </a:lnTo>
                    <a:lnTo>
                      <a:pt x="2890" y="445"/>
                    </a:lnTo>
                    <a:lnTo>
                      <a:pt x="2965" y="516"/>
                    </a:lnTo>
                    <a:lnTo>
                      <a:pt x="3035" y="592"/>
                    </a:lnTo>
                    <a:lnTo>
                      <a:pt x="3101" y="671"/>
                    </a:lnTo>
                    <a:lnTo>
                      <a:pt x="3163" y="755"/>
                    </a:lnTo>
                    <a:lnTo>
                      <a:pt x="3220" y="843"/>
                    </a:lnTo>
                    <a:lnTo>
                      <a:pt x="3271" y="933"/>
                    </a:lnTo>
                    <a:lnTo>
                      <a:pt x="3316" y="1028"/>
                    </a:lnTo>
                    <a:lnTo>
                      <a:pt x="3358" y="1124"/>
                    </a:lnTo>
                    <a:lnTo>
                      <a:pt x="3393" y="1225"/>
                    </a:lnTo>
                    <a:lnTo>
                      <a:pt x="3422" y="1327"/>
                    </a:lnTo>
                    <a:lnTo>
                      <a:pt x="3445" y="1431"/>
                    </a:lnTo>
                    <a:lnTo>
                      <a:pt x="3461" y="1539"/>
                    </a:lnTo>
                    <a:lnTo>
                      <a:pt x="3471" y="1648"/>
                    </a:lnTo>
                    <a:lnTo>
                      <a:pt x="3474" y="1759"/>
                    </a:lnTo>
                    <a:lnTo>
                      <a:pt x="3471" y="1870"/>
                    </a:lnTo>
                    <a:lnTo>
                      <a:pt x="3461" y="1979"/>
                    </a:lnTo>
                    <a:lnTo>
                      <a:pt x="3445" y="2087"/>
                    </a:lnTo>
                    <a:lnTo>
                      <a:pt x="3422" y="2191"/>
                    </a:lnTo>
                    <a:lnTo>
                      <a:pt x="3393" y="2294"/>
                    </a:lnTo>
                    <a:lnTo>
                      <a:pt x="3358" y="2394"/>
                    </a:lnTo>
                    <a:lnTo>
                      <a:pt x="3316" y="2491"/>
                    </a:lnTo>
                    <a:lnTo>
                      <a:pt x="3271" y="2585"/>
                    </a:lnTo>
                    <a:lnTo>
                      <a:pt x="3220" y="2675"/>
                    </a:lnTo>
                    <a:lnTo>
                      <a:pt x="3163" y="2763"/>
                    </a:lnTo>
                    <a:lnTo>
                      <a:pt x="3101" y="2847"/>
                    </a:lnTo>
                    <a:lnTo>
                      <a:pt x="3035" y="2926"/>
                    </a:lnTo>
                    <a:lnTo>
                      <a:pt x="2965" y="3002"/>
                    </a:lnTo>
                    <a:lnTo>
                      <a:pt x="2890" y="3074"/>
                    </a:lnTo>
                    <a:lnTo>
                      <a:pt x="2811" y="3140"/>
                    </a:lnTo>
                    <a:lnTo>
                      <a:pt x="2729" y="3202"/>
                    </a:lnTo>
                    <a:lnTo>
                      <a:pt x="2643" y="3260"/>
                    </a:lnTo>
                    <a:lnTo>
                      <a:pt x="2554" y="3311"/>
                    </a:lnTo>
                    <a:lnTo>
                      <a:pt x="2460" y="3357"/>
                    </a:lnTo>
                    <a:lnTo>
                      <a:pt x="2365" y="3399"/>
                    </a:lnTo>
                    <a:lnTo>
                      <a:pt x="2266" y="3434"/>
                    </a:lnTo>
                    <a:lnTo>
                      <a:pt x="2165" y="3464"/>
                    </a:lnTo>
                    <a:lnTo>
                      <a:pt x="2060" y="3487"/>
                    </a:lnTo>
                    <a:lnTo>
                      <a:pt x="1955" y="3504"/>
                    </a:lnTo>
                    <a:lnTo>
                      <a:pt x="1847" y="3514"/>
                    </a:lnTo>
                    <a:lnTo>
                      <a:pt x="1738" y="3518"/>
                    </a:lnTo>
                    <a:lnTo>
                      <a:pt x="1628" y="3514"/>
                    </a:lnTo>
                    <a:lnTo>
                      <a:pt x="1519" y="3504"/>
                    </a:lnTo>
                    <a:lnTo>
                      <a:pt x="1414" y="3487"/>
                    </a:lnTo>
                    <a:lnTo>
                      <a:pt x="1310" y="3464"/>
                    </a:lnTo>
                    <a:lnTo>
                      <a:pt x="1208" y="3434"/>
                    </a:lnTo>
                    <a:lnTo>
                      <a:pt x="1110" y="3399"/>
                    </a:lnTo>
                    <a:lnTo>
                      <a:pt x="1014" y="3357"/>
                    </a:lnTo>
                    <a:lnTo>
                      <a:pt x="921" y="3311"/>
                    </a:lnTo>
                    <a:lnTo>
                      <a:pt x="831" y="3260"/>
                    </a:lnTo>
                    <a:lnTo>
                      <a:pt x="745" y="3202"/>
                    </a:lnTo>
                    <a:lnTo>
                      <a:pt x="663" y="3140"/>
                    </a:lnTo>
                    <a:lnTo>
                      <a:pt x="585" y="3074"/>
                    </a:lnTo>
                    <a:lnTo>
                      <a:pt x="510" y="3002"/>
                    </a:lnTo>
                    <a:lnTo>
                      <a:pt x="439" y="2926"/>
                    </a:lnTo>
                    <a:lnTo>
                      <a:pt x="373" y="2847"/>
                    </a:lnTo>
                    <a:lnTo>
                      <a:pt x="312" y="2763"/>
                    </a:lnTo>
                    <a:lnTo>
                      <a:pt x="255" y="2675"/>
                    </a:lnTo>
                    <a:lnTo>
                      <a:pt x="204" y="2585"/>
                    </a:lnTo>
                    <a:lnTo>
                      <a:pt x="157" y="2491"/>
                    </a:lnTo>
                    <a:lnTo>
                      <a:pt x="117" y="2394"/>
                    </a:lnTo>
                    <a:lnTo>
                      <a:pt x="83" y="2294"/>
                    </a:lnTo>
                    <a:lnTo>
                      <a:pt x="53" y="2191"/>
                    </a:lnTo>
                    <a:lnTo>
                      <a:pt x="30" y="2087"/>
                    </a:lnTo>
                    <a:lnTo>
                      <a:pt x="14" y="1979"/>
                    </a:lnTo>
                    <a:lnTo>
                      <a:pt x="3" y="1870"/>
                    </a:lnTo>
                    <a:lnTo>
                      <a:pt x="0" y="1759"/>
                    </a:lnTo>
                    <a:lnTo>
                      <a:pt x="3" y="1648"/>
                    </a:lnTo>
                    <a:lnTo>
                      <a:pt x="14" y="1539"/>
                    </a:lnTo>
                    <a:lnTo>
                      <a:pt x="30" y="1431"/>
                    </a:lnTo>
                    <a:lnTo>
                      <a:pt x="53" y="1327"/>
                    </a:lnTo>
                    <a:lnTo>
                      <a:pt x="83" y="1225"/>
                    </a:lnTo>
                    <a:lnTo>
                      <a:pt x="117" y="1124"/>
                    </a:lnTo>
                    <a:lnTo>
                      <a:pt x="157" y="1028"/>
                    </a:lnTo>
                    <a:lnTo>
                      <a:pt x="204" y="933"/>
                    </a:lnTo>
                    <a:lnTo>
                      <a:pt x="255" y="843"/>
                    </a:lnTo>
                    <a:lnTo>
                      <a:pt x="312" y="755"/>
                    </a:lnTo>
                    <a:lnTo>
                      <a:pt x="373" y="671"/>
                    </a:lnTo>
                    <a:lnTo>
                      <a:pt x="439" y="592"/>
                    </a:lnTo>
                    <a:lnTo>
                      <a:pt x="510" y="516"/>
                    </a:lnTo>
                    <a:lnTo>
                      <a:pt x="585" y="445"/>
                    </a:lnTo>
                    <a:lnTo>
                      <a:pt x="663" y="379"/>
                    </a:lnTo>
                    <a:lnTo>
                      <a:pt x="745" y="316"/>
                    </a:lnTo>
                    <a:lnTo>
                      <a:pt x="831" y="259"/>
                    </a:lnTo>
                    <a:lnTo>
                      <a:pt x="921" y="207"/>
                    </a:lnTo>
                    <a:lnTo>
                      <a:pt x="1014" y="161"/>
                    </a:lnTo>
                    <a:lnTo>
                      <a:pt x="1110" y="119"/>
                    </a:lnTo>
                    <a:lnTo>
                      <a:pt x="1208" y="84"/>
                    </a:lnTo>
                    <a:lnTo>
                      <a:pt x="1310" y="54"/>
                    </a:lnTo>
                    <a:lnTo>
                      <a:pt x="1414" y="31"/>
                    </a:lnTo>
                    <a:lnTo>
                      <a:pt x="1519" y="15"/>
                    </a:lnTo>
                    <a:lnTo>
                      <a:pt x="1628" y="5"/>
                    </a:lnTo>
                    <a:lnTo>
                      <a:pt x="17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21" name="Freeform 122">
                <a:extLst>
                  <a:ext uri="{FF2B5EF4-FFF2-40B4-BE49-F238E27FC236}">
                    <a16:creationId xmlns:a16="http://schemas.microsoft.com/office/drawing/2014/main" id="{69258BC8-ED57-4E21-B47A-3A1A93876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3626" y="3438526"/>
                <a:ext cx="82550" cy="98425"/>
              </a:xfrm>
              <a:custGeom>
                <a:avLst/>
                <a:gdLst>
                  <a:gd name="T0" fmla="*/ 173 w 580"/>
                  <a:gd name="T1" fmla="*/ 0 h 688"/>
                  <a:gd name="T2" fmla="*/ 228 w 580"/>
                  <a:gd name="T3" fmla="*/ 0 h 688"/>
                  <a:gd name="T4" fmla="*/ 280 w 580"/>
                  <a:gd name="T5" fmla="*/ 3 h 688"/>
                  <a:gd name="T6" fmla="*/ 329 w 580"/>
                  <a:gd name="T7" fmla="*/ 6 h 688"/>
                  <a:gd name="T8" fmla="*/ 374 w 580"/>
                  <a:gd name="T9" fmla="*/ 12 h 688"/>
                  <a:gd name="T10" fmla="*/ 416 w 580"/>
                  <a:gd name="T11" fmla="*/ 18 h 688"/>
                  <a:gd name="T12" fmla="*/ 454 w 580"/>
                  <a:gd name="T13" fmla="*/ 25 h 688"/>
                  <a:gd name="T14" fmla="*/ 489 w 580"/>
                  <a:gd name="T15" fmla="*/ 32 h 688"/>
                  <a:gd name="T16" fmla="*/ 517 w 580"/>
                  <a:gd name="T17" fmla="*/ 38 h 688"/>
                  <a:gd name="T18" fmla="*/ 542 w 580"/>
                  <a:gd name="T19" fmla="*/ 45 h 688"/>
                  <a:gd name="T20" fmla="*/ 560 w 580"/>
                  <a:gd name="T21" fmla="*/ 50 h 688"/>
                  <a:gd name="T22" fmla="*/ 573 w 580"/>
                  <a:gd name="T23" fmla="*/ 54 h 688"/>
                  <a:gd name="T24" fmla="*/ 580 w 580"/>
                  <a:gd name="T25" fmla="*/ 56 h 688"/>
                  <a:gd name="T26" fmla="*/ 565 w 580"/>
                  <a:gd name="T27" fmla="*/ 134 h 688"/>
                  <a:gd name="T28" fmla="*/ 543 w 580"/>
                  <a:gd name="T29" fmla="*/ 209 h 688"/>
                  <a:gd name="T30" fmla="*/ 516 w 580"/>
                  <a:gd name="T31" fmla="*/ 281 h 688"/>
                  <a:gd name="T32" fmla="*/ 482 w 580"/>
                  <a:gd name="T33" fmla="*/ 351 h 688"/>
                  <a:gd name="T34" fmla="*/ 444 w 580"/>
                  <a:gd name="T35" fmla="*/ 418 h 688"/>
                  <a:gd name="T36" fmla="*/ 399 w 580"/>
                  <a:gd name="T37" fmla="*/ 480 h 688"/>
                  <a:gd name="T38" fmla="*/ 352 w 580"/>
                  <a:gd name="T39" fmla="*/ 539 h 688"/>
                  <a:gd name="T40" fmla="*/ 298 w 580"/>
                  <a:gd name="T41" fmla="*/ 593 h 688"/>
                  <a:gd name="T42" fmla="*/ 242 w 580"/>
                  <a:gd name="T43" fmla="*/ 643 h 688"/>
                  <a:gd name="T44" fmla="*/ 181 w 580"/>
                  <a:gd name="T45" fmla="*/ 688 h 688"/>
                  <a:gd name="T46" fmla="*/ 178 w 580"/>
                  <a:gd name="T47" fmla="*/ 673 h 688"/>
                  <a:gd name="T48" fmla="*/ 174 w 580"/>
                  <a:gd name="T49" fmla="*/ 651 h 688"/>
                  <a:gd name="T50" fmla="*/ 169 w 580"/>
                  <a:gd name="T51" fmla="*/ 623 h 688"/>
                  <a:gd name="T52" fmla="*/ 163 w 580"/>
                  <a:gd name="T53" fmla="*/ 589 h 688"/>
                  <a:gd name="T54" fmla="*/ 154 w 580"/>
                  <a:gd name="T55" fmla="*/ 551 h 688"/>
                  <a:gd name="T56" fmla="*/ 144 w 580"/>
                  <a:gd name="T57" fmla="*/ 507 h 688"/>
                  <a:gd name="T58" fmla="*/ 132 w 580"/>
                  <a:gd name="T59" fmla="*/ 458 h 688"/>
                  <a:gd name="T60" fmla="*/ 119 w 580"/>
                  <a:gd name="T61" fmla="*/ 404 h 688"/>
                  <a:gd name="T62" fmla="*/ 104 w 580"/>
                  <a:gd name="T63" fmla="*/ 348 h 688"/>
                  <a:gd name="T64" fmla="*/ 88 w 580"/>
                  <a:gd name="T65" fmla="*/ 287 h 688"/>
                  <a:gd name="T66" fmla="*/ 69 w 580"/>
                  <a:gd name="T67" fmla="*/ 223 h 688"/>
                  <a:gd name="T68" fmla="*/ 47 w 580"/>
                  <a:gd name="T69" fmla="*/ 156 h 688"/>
                  <a:gd name="T70" fmla="*/ 25 w 580"/>
                  <a:gd name="T71" fmla="*/ 87 h 688"/>
                  <a:gd name="T72" fmla="*/ 0 w 580"/>
                  <a:gd name="T73" fmla="*/ 15 h 688"/>
                  <a:gd name="T74" fmla="*/ 59 w 580"/>
                  <a:gd name="T75" fmla="*/ 7 h 688"/>
                  <a:gd name="T76" fmla="*/ 117 w 580"/>
                  <a:gd name="T77" fmla="*/ 2 h 688"/>
                  <a:gd name="T78" fmla="*/ 173 w 580"/>
                  <a:gd name="T79" fmla="*/ 0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0" h="688">
                    <a:moveTo>
                      <a:pt x="173" y="0"/>
                    </a:moveTo>
                    <a:lnTo>
                      <a:pt x="228" y="0"/>
                    </a:lnTo>
                    <a:lnTo>
                      <a:pt x="280" y="3"/>
                    </a:lnTo>
                    <a:lnTo>
                      <a:pt x="329" y="6"/>
                    </a:lnTo>
                    <a:lnTo>
                      <a:pt x="374" y="12"/>
                    </a:lnTo>
                    <a:lnTo>
                      <a:pt x="416" y="18"/>
                    </a:lnTo>
                    <a:lnTo>
                      <a:pt x="454" y="25"/>
                    </a:lnTo>
                    <a:lnTo>
                      <a:pt x="489" y="32"/>
                    </a:lnTo>
                    <a:lnTo>
                      <a:pt x="517" y="38"/>
                    </a:lnTo>
                    <a:lnTo>
                      <a:pt x="542" y="45"/>
                    </a:lnTo>
                    <a:lnTo>
                      <a:pt x="560" y="50"/>
                    </a:lnTo>
                    <a:lnTo>
                      <a:pt x="573" y="54"/>
                    </a:lnTo>
                    <a:lnTo>
                      <a:pt x="580" y="56"/>
                    </a:lnTo>
                    <a:lnTo>
                      <a:pt x="565" y="134"/>
                    </a:lnTo>
                    <a:lnTo>
                      <a:pt x="543" y="209"/>
                    </a:lnTo>
                    <a:lnTo>
                      <a:pt x="516" y="281"/>
                    </a:lnTo>
                    <a:lnTo>
                      <a:pt x="482" y="351"/>
                    </a:lnTo>
                    <a:lnTo>
                      <a:pt x="444" y="418"/>
                    </a:lnTo>
                    <a:lnTo>
                      <a:pt x="399" y="480"/>
                    </a:lnTo>
                    <a:lnTo>
                      <a:pt x="352" y="539"/>
                    </a:lnTo>
                    <a:lnTo>
                      <a:pt x="298" y="593"/>
                    </a:lnTo>
                    <a:lnTo>
                      <a:pt x="242" y="643"/>
                    </a:lnTo>
                    <a:lnTo>
                      <a:pt x="181" y="688"/>
                    </a:lnTo>
                    <a:lnTo>
                      <a:pt x="178" y="673"/>
                    </a:lnTo>
                    <a:lnTo>
                      <a:pt x="174" y="651"/>
                    </a:lnTo>
                    <a:lnTo>
                      <a:pt x="169" y="623"/>
                    </a:lnTo>
                    <a:lnTo>
                      <a:pt x="163" y="589"/>
                    </a:lnTo>
                    <a:lnTo>
                      <a:pt x="154" y="551"/>
                    </a:lnTo>
                    <a:lnTo>
                      <a:pt x="144" y="507"/>
                    </a:lnTo>
                    <a:lnTo>
                      <a:pt x="132" y="458"/>
                    </a:lnTo>
                    <a:lnTo>
                      <a:pt x="119" y="404"/>
                    </a:lnTo>
                    <a:lnTo>
                      <a:pt x="104" y="348"/>
                    </a:lnTo>
                    <a:lnTo>
                      <a:pt x="88" y="287"/>
                    </a:lnTo>
                    <a:lnTo>
                      <a:pt x="69" y="223"/>
                    </a:lnTo>
                    <a:lnTo>
                      <a:pt x="47" y="156"/>
                    </a:lnTo>
                    <a:lnTo>
                      <a:pt x="25" y="87"/>
                    </a:lnTo>
                    <a:lnTo>
                      <a:pt x="0" y="15"/>
                    </a:lnTo>
                    <a:lnTo>
                      <a:pt x="59" y="7"/>
                    </a:lnTo>
                    <a:lnTo>
                      <a:pt x="117" y="2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22" name="Freeform 123">
                <a:extLst>
                  <a:ext uri="{FF2B5EF4-FFF2-40B4-BE49-F238E27FC236}">
                    <a16:creationId xmlns:a16="http://schemas.microsoft.com/office/drawing/2014/main" id="{844F73A3-CCA4-41AE-BE33-081FA5F07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2988" y="3338513"/>
                <a:ext cx="106363" cy="84138"/>
              </a:xfrm>
              <a:custGeom>
                <a:avLst/>
                <a:gdLst>
                  <a:gd name="T0" fmla="*/ 520 w 732"/>
                  <a:gd name="T1" fmla="*/ 0 h 589"/>
                  <a:gd name="T2" fmla="*/ 561 w 732"/>
                  <a:gd name="T3" fmla="*/ 55 h 589"/>
                  <a:gd name="T4" fmla="*/ 599 w 732"/>
                  <a:gd name="T5" fmla="*/ 113 h 589"/>
                  <a:gd name="T6" fmla="*/ 633 w 732"/>
                  <a:gd name="T7" fmla="*/ 175 h 589"/>
                  <a:gd name="T8" fmla="*/ 661 w 732"/>
                  <a:gd name="T9" fmla="*/ 238 h 589"/>
                  <a:gd name="T10" fmla="*/ 686 w 732"/>
                  <a:gd name="T11" fmla="*/ 304 h 589"/>
                  <a:gd name="T12" fmla="*/ 705 w 732"/>
                  <a:gd name="T13" fmla="*/ 373 h 589"/>
                  <a:gd name="T14" fmla="*/ 720 w 732"/>
                  <a:gd name="T15" fmla="*/ 443 h 589"/>
                  <a:gd name="T16" fmla="*/ 729 w 732"/>
                  <a:gd name="T17" fmla="*/ 516 h 589"/>
                  <a:gd name="T18" fmla="*/ 732 w 732"/>
                  <a:gd name="T19" fmla="*/ 589 h 589"/>
                  <a:gd name="T20" fmla="*/ 726 w 732"/>
                  <a:gd name="T21" fmla="*/ 588 h 589"/>
                  <a:gd name="T22" fmla="*/ 713 w 732"/>
                  <a:gd name="T23" fmla="*/ 586 h 589"/>
                  <a:gd name="T24" fmla="*/ 695 w 732"/>
                  <a:gd name="T25" fmla="*/ 583 h 589"/>
                  <a:gd name="T26" fmla="*/ 670 w 732"/>
                  <a:gd name="T27" fmla="*/ 578 h 589"/>
                  <a:gd name="T28" fmla="*/ 639 w 732"/>
                  <a:gd name="T29" fmla="*/ 573 h 589"/>
                  <a:gd name="T30" fmla="*/ 605 w 732"/>
                  <a:gd name="T31" fmla="*/ 568 h 589"/>
                  <a:gd name="T32" fmla="*/ 566 w 732"/>
                  <a:gd name="T33" fmla="*/ 563 h 589"/>
                  <a:gd name="T34" fmla="*/ 522 w 732"/>
                  <a:gd name="T35" fmla="*/ 558 h 589"/>
                  <a:gd name="T36" fmla="*/ 475 w 732"/>
                  <a:gd name="T37" fmla="*/ 554 h 589"/>
                  <a:gd name="T38" fmla="*/ 425 w 732"/>
                  <a:gd name="T39" fmla="*/ 550 h 589"/>
                  <a:gd name="T40" fmla="*/ 372 w 732"/>
                  <a:gd name="T41" fmla="*/ 547 h 589"/>
                  <a:gd name="T42" fmla="*/ 318 w 732"/>
                  <a:gd name="T43" fmla="*/ 546 h 589"/>
                  <a:gd name="T44" fmla="*/ 260 w 732"/>
                  <a:gd name="T45" fmla="*/ 546 h 589"/>
                  <a:gd name="T46" fmla="*/ 201 w 732"/>
                  <a:gd name="T47" fmla="*/ 549 h 589"/>
                  <a:gd name="T48" fmla="*/ 143 w 732"/>
                  <a:gd name="T49" fmla="*/ 553 h 589"/>
                  <a:gd name="T50" fmla="*/ 83 w 732"/>
                  <a:gd name="T51" fmla="*/ 558 h 589"/>
                  <a:gd name="T52" fmla="*/ 62 w 732"/>
                  <a:gd name="T53" fmla="*/ 510 h 589"/>
                  <a:gd name="T54" fmla="*/ 33 w 732"/>
                  <a:gd name="T55" fmla="*/ 441 h 589"/>
                  <a:gd name="T56" fmla="*/ 0 w 732"/>
                  <a:gd name="T57" fmla="*/ 374 h 589"/>
                  <a:gd name="T58" fmla="*/ 67 w 732"/>
                  <a:gd name="T59" fmla="*/ 344 h 589"/>
                  <a:gd name="T60" fmla="*/ 129 w 732"/>
                  <a:gd name="T61" fmla="*/ 313 h 589"/>
                  <a:gd name="T62" fmla="*/ 185 w 732"/>
                  <a:gd name="T63" fmla="*/ 282 h 589"/>
                  <a:gd name="T64" fmla="*/ 237 w 732"/>
                  <a:gd name="T65" fmla="*/ 252 h 589"/>
                  <a:gd name="T66" fmla="*/ 284 w 732"/>
                  <a:gd name="T67" fmla="*/ 220 h 589"/>
                  <a:gd name="T68" fmla="*/ 326 w 732"/>
                  <a:gd name="T69" fmla="*/ 189 h 589"/>
                  <a:gd name="T70" fmla="*/ 364 w 732"/>
                  <a:gd name="T71" fmla="*/ 159 h 589"/>
                  <a:gd name="T72" fmla="*/ 398 w 732"/>
                  <a:gd name="T73" fmla="*/ 131 h 589"/>
                  <a:gd name="T74" fmla="*/ 426 w 732"/>
                  <a:gd name="T75" fmla="*/ 104 h 589"/>
                  <a:gd name="T76" fmla="*/ 451 w 732"/>
                  <a:gd name="T77" fmla="*/ 79 h 589"/>
                  <a:gd name="T78" fmla="*/ 473 w 732"/>
                  <a:gd name="T79" fmla="*/ 57 h 589"/>
                  <a:gd name="T80" fmla="*/ 489 w 732"/>
                  <a:gd name="T81" fmla="*/ 38 h 589"/>
                  <a:gd name="T82" fmla="*/ 502 w 732"/>
                  <a:gd name="T83" fmla="*/ 23 h 589"/>
                  <a:gd name="T84" fmla="*/ 512 w 732"/>
                  <a:gd name="T85" fmla="*/ 11 h 589"/>
                  <a:gd name="T86" fmla="*/ 518 w 732"/>
                  <a:gd name="T87" fmla="*/ 3 h 589"/>
                  <a:gd name="T88" fmla="*/ 520 w 732"/>
                  <a:gd name="T89" fmla="*/ 0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32" h="589">
                    <a:moveTo>
                      <a:pt x="520" y="0"/>
                    </a:moveTo>
                    <a:lnTo>
                      <a:pt x="561" y="55"/>
                    </a:lnTo>
                    <a:lnTo>
                      <a:pt x="599" y="113"/>
                    </a:lnTo>
                    <a:lnTo>
                      <a:pt x="633" y="175"/>
                    </a:lnTo>
                    <a:lnTo>
                      <a:pt x="661" y="238"/>
                    </a:lnTo>
                    <a:lnTo>
                      <a:pt x="686" y="304"/>
                    </a:lnTo>
                    <a:lnTo>
                      <a:pt x="705" y="373"/>
                    </a:lnTo>
                    <a:lnTo>
                      <a:pt x="720" y="443"/>
                    </a:lnTo>
                    <a:lnTo>
                      <a:pt x="729" y="516"/>
                    </a:lnTo>
                    <a:lnTo>
                      <a:pt x="732" y="589"/>
                    </a:lnTo>
                    <a:lnTo>
                      <a:pt x="726" y="588"/>
                    </a:lnTo>
                    <a:lnTo>
                      <a:pt x="713" y="586"/>
                    </a:lnTo>
                    <a:lnTo>
                      <a:pt x="695" y="583"/>
                    </a:lnTo>
                    <a:lnTo>
                      <a:pt x="670" y="578"/>
                    </a:lnTo>
                    <a:lnTo>
                      <a:pt x="639" y="573"/>
                    </a:lnTo>
                    <a:lnTo>
                      <a:pt x="605" y="568"/>
                    </a:lnTo>
                    <a:lnTo>
                      <a:pt x="566" y="563"/>
                    </a:lnTo>
                    <a:lnTo>
                      <a:pt x="522" y="558"/>
                    </a:lnTo>
                    <a:lnTo>
                      <a:pt x="475" y="554"/>
                    </a:lnTo>
                    <a:lnTo>
                      <a:pt x="425" y="550"/>
                    </a:lnTo>
                    <a:lnTo>
                      <a:pt x="372" y="547"/>
                    </a:lnTo>
                    <a:lnTo>
                      <a:pt x="318" y="546"/>
                    </a:lnTo>
                    <a:lnTo>
                      <a:pt x="260" y="546"/>
                    </a:lnTo>
                    <a:lnTo>
                      <a:pt x="201" y="549"/>
                    </a:lnTo>
                    <a:lnTo>
                      <a:pt x="143" y="553"/>
                    </a:lnTo>
                    <a:lnTo>
                      <a:pt x="83" y="558"/>
                    </a:lnTo>
                    <a:lnTo>
                      <a:pt x="62" y="510"/>
                    </a:lnTo>
                    <a:lnTo>
                      <a:pt x="33" y="441"/>
                    </a:lnTo>
                    <a:lnTo>
                      <a:pt x="0" y="374"/>
                    </a:lnTo>
                    <a:lnTo>
                      <a:pt x="67" y="344"/>
                    </a:lnTo>
                    <a:lnTo>
                      <a:pt x="129" y="313"/>
                    </a:lnTo>
                    <a:lnTo>
                      <a:pt x="185" y="282"/>
                    </a:lnTo>
                    <a:lnTo>
                      <a:pt x="237" y="252"/>
                    </a:lnTo>
                    <a:lnTo>
                      <a:pt x="284" y="220"/>
                    </a:lnTo>
                    <a:lnTo>
                      <a:pt x="326" y="189"/>
                    </a:lnTo>
                    <a:lnTo>
                      <a:pt x="364" y="159"/>
                    </a:lnTo>
                    <a:lnTo>
                      <a:pt x="398" y="131"/>
                    </a:lnTo>
                    <a:lnTo>
                      <a:pt x="426" y="104"/>
                    </a:lnTo>
                    <a:lnTo>
                      <a:pt x="451" y="79"/>
                    </a:lnTo>
                    <a:lnTo>
                      <a:pt x="473" y="57"/>
                    </a:lnTo>
                    <a:lnTo>
                      <a:pt x="489" y="38"/>
                    </a:lnTo>
                    <a:lnTo>
                      <a:pt x="502" y="23"/>
                    </a:lnTo>
                    <a:lnTo>
                      <a:pt x="512" y="11"/>
                    </a:lnTo>
                    <a:lnTo>
                      <a:pt x="518" y="3"/>
                    </a:lnTo>
                    <a:lnTo>
                      <a:pt x="5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</p:grpSp>
        <p:grpSp>
          <p:nvGrpSpPr>
            <p:cNvPr id="10" name="Группа 145">
              <a:extLst>
                <a:ext uri="{FF2B5EF4-FFF2-40B4-BE49-F238E27FC236}">
                  <a16:creationId xmlns:a16="http://schemas.microsoft.com/office/drawing/2014/main" id="{57646EFD-E5D9-47C9-8A63-57324121FBAD}"/>
                </a:ext>
              </a:extLst>
            </p:cNvPr>
            <p:cNvGrpSpPr/>
            <p:nvPr/>
          </p:nvGrpSpPr>
          <p:grpSpPr>
            <a:xfrm>
              <a:off x="5169537" y="5249999"/>
              <a:ext cx="921459" cy="932325"/>
              <a:chOff x="5843588" y="3176588"/>
              <a:chExt cx="1346200" cy="1362075"/>
            </a:xfrm>
            <a:grpFill/>
          </p:grpSpPr>
          <p:sp>
            <p:nvSpPr>
              <p:cNvPr id="12" name="Freeform 128">
                <a:extLst>
                  <a:ext uri="{FF2B5EF4-FFF2-40B4-BE49-F238E27FC236}">
                    <a16:creationId xmlns:a16="http://schemas.microsoft.com/office/drawing/2014/main" id="{201F862E-11D4-4B53-BD64-B19CD799CA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3588" y="3176588"/>
                <a:ext cx="1346200" cy="1362075"/>
              </a:xfrm>
              <a:custGeom>
                <a:avLst/>
                <a:gdLst>
                  <a:gd name="T0" fmla="*/ 1462 w 3393"/>
                  <a:gd name="T1" fmla="*/ 1007 h 3433"/>
                  <a:gd name="T2" fmla="*/ 1187 w 3393"/>
                  <a:gd name="T3" fmla="*/ 1094 h 3433"/>
                  <a:gd name="T4" fmla="*/ 956 w 3393"/>
                  <a:gd name="T5" fmla="*/ 1226 h 3433"/>
                  <a:gd name="T6" fmla="*/ 768 w 3393"/>
                  <a:gd name="T7" fmla="*/ 1379 h 3433"/>
                  <a:gd name="T8" fmla="*/ 626 w 3393"/>
                  <a:gd name="T9" fmla="*/ 1528 h 3433"/>
                  <a:gd name="T10" fmla="*/ 531 w 3393"/>
                  <a:gd name="T11" fmla="*/ 1650 h 3433"/>
                  <a:gd name="T12" fmla="*/ 483 w 3393"/>
                  <a:gd name="T13" fmla="*/ 1723 h 3433"/>
                  <a:gd name="T14" fmla="*/ 483 w 3393"/>
                  <a:gd name="T15" fmla="*/ 1744 h 3433"/>
                  <a:gd name="T16" fmla="*/ 531 w 3393"/>
                  <a:gd name="T17" fmla="*/ 1816 h 3433"/>
                  <a:gd name="T18" fmla="*/ 626 w 3393"/>
                  <a:gd name="T19" fmla="*/ 1939 h 3433"/>
                  <a:gd name="T20" fmla="*/ 768 w 3393"/>
                  <a:gd name="T21" fmla="*/ 2088 h 3433"/>
                  <a:gd name="T22" fmla="*/ 956 w 3393"/>
                  <a:gd name="T23" fmla="*/ 2240 h 3433"/>
                  <a:gd name="T24" fmla="*/ 1187 w 3393"/>
                  <a:gd name="T25" fmla="*/ 2372 h 3433"/>
                  <a:gd name="T26" fmla="*/ 1462 w 3393"/>
                  <a:gd name="T27" fmla="*/ 2459 h 3433"/>
                  <a:gd name="T28" fmla="*/ 1777 w 3393"/>
                  <a:gd name="T29" fmla="*/ 2479 h 3433"/>
                  <a:gd name="T30" fmla="*/ 2074 w 3393"/>
                  <a:gd name="T31" fmla="*/ 2422 h 3433"/>
                  <a:gd name="T32" fmla="*/ 2327 w 3393"/>
                  <a:gd name="T33" fmla="*/ 2310 h 3433"/>
                  <a:gd name="T34" fmla="*/ 2537 w 3393"/>
                  <a:gd name="T35" fmla="*/ 2166 h 3433"/>
                  <a:gd name="T36" fmla="*/ 2702 w 3393"/>
                  <a:gd name="T37" fmla="*/ 2011 h 3433"/>
                  <a:gd name="T38" fmla="*/ 2821 w 3393"/>
                  <a:gd name="T39" fmla="*/ 1873 h 3433"/>
                  <a:gd name="T40" fmla="*/ 2893 w 3393"/>
                  <a:gd name="T41" fmla="*/ 1772 h 3433"/>
                  <a:gd name="T42" fmla="*/ 2917 w 3393"/>
                  <a:gd name="T43" fmla="*/ 1733 h 3433"/>
                  <a:gd name="T44" fmla="*/ 2893 w 3393"/>
                  <a:gd name="T45" fmla="*/ 1694 h 3433"/>
                  <a:gd name="T46" fmla="*/ 2821 w 3393"/>
                  <a:gd name="T47" fmla="*/ 1593 h 3433"/>
                  <a:gd name="T48" fmla="*/ 2702 w 3393"/>
                  <a:gd name="T49" fmla="*/ 1455 h 3433"/>
                  <a:gd name="T50" fmla="*/ 2537 w 3393"/>
                  <a:gd name="T51" fmla="*/ 1301 h 3433"/>
                  <a:gd name="T52" fmla="*/ 2327 w 3393"/>
                  <a:gd name="T53" fmla="*/ 1156 h 3433"/>
                  <a:gd name="T54" fmla="*/ 2074 w 3393"/>
                  <a:gd name="T55" fmla="*/ 1043 h 3433"/>
                  <a:gd name="T56" fmla="*/ 1777 w 3393"/>
                  <a:gd name="T57" fmla="*/ 987 h 3433"/>
                  <a:gd name="T58" fmla="*/ 1909 w 3393"/>
                  <a:gd name="T59" fmla="*/ 14 h 3433"/>
                  <a:gd name="T60" fmla="*/ 2309 w 3393"/>
                  <a:gd name="T61" fmla="*/ 116 h 3433"/>
                  <a:gd name="T62" fmla="*/ 2665 w 3393"/>
                  <a:gd name="T63" fmla="*/ 308 h 3433"/>
                  <a:gd name="T64" fmla="*/ 2964 w 3393"/>
                  <a:gd name="T65" fmla="*/ 577 h 3433"/>
                  <a:gd name="T66" fmla="*/ 3194 w 3393"/>
                  <a:gd name="T67" fmla="*/ 910 h 3433"/>
                  <a:gd name="T68" fmla="*/ 3342 w 3393"/>
                  <a:gd name="T69" fmla="*/ 1295 h 3433"/>
                  <a:gd name="T70" fmla="*/ 3393 w 3393"/>
                  <a:gd name="T71" fmla="*/ 1717 h 3433"/>
                  <a:gd name="T72" fmla="*/ 3342 w 3393"/>
                  <a:gd name="T73" fmla="*/ 2139 h 3433"/>
                  <a:gd name="T74" fmla="*/ 3194 w 3393"/>
                  <a:gd name="T75" fmla="*/ 2523 h 3433"/>
                  <a:gd name="T76" fmla="*/ 2964 w 3393"/>
                  <a:gd name="T77" fmla="*/ 2856 h 3433"/>
                  <a:gd name="T78" fmla="*/ 2665 w 3393"/>
                  <a:gd name="T79" fmla="*/ 3126 h 3433"/>
                  <a:gd name="T80" fmla="*/ 2309 w 3393"/>
                  <a:gd name="T81" fmla="*/ 3318 h 3433"/>
                  <a:gd name="T82" fmla="*/ 1909 w 3393"/>
                  <a:gd name="T83" fmla="*/ 3420 h 3433"/>
                  <a:gd name="T84" fmla="*/ 1483 w 3393"/>
                  <a:gd name="T85" fmla="*/ 3420 h 3433"/>
                  <a:gd name="T86" fmla="*/ 1084 w 3393"/>
                  <a:gd name="T87" fmla="*/ 3318 h 3433"/>
                  <a:gd name="T88" fmla="*/ 728 w 3393"/>
                  <a:gd name="T89" fmla="*/ 3126 h 3433"/>
                  <a:gd name="T90" fmla="*/ 429 w 3393"/>
                  <a:gd name="T91" fmla="*/ 2856 h 3433"/>
                  <a:gd name="T92" fmla="*/ 199 w 3393"/>
                  <a:gd name="T93" fmla="*/ 2523 h 3433"/>
                  <a:gd name="T94" fmla="*/ 52 w 3393"/>
                  <a:gd name="T95" fmla="*/ 2139 h 3433"/>
                  <a:gd name="T96" fmla="*/ 0 w 3393"/>
                  <a:gd name="T97" fmla="*/ 1717 h 3433"/>
                  <a:gd name="T98" fmla="*/ 52 w 3393"/>
                  <a:gd name="T99" fmla="*/ 1295 h 3433"/>
                  <a:gd name="T100" fmla="*/ 199 w 3393"/>
                  <a:gd name="T101" fmla="*/ 910 h 3433"/>
                  <a:gd name="T102" fmla="*/ 429 w 3393"/>
                  <a:gd name="T103" fmla="*/ 577 h 3433"/>
                  <a:gd name="T104" fmla="*/ 728 w 3393"/>
                  <a:gd name="T105" fmla="*/ 308 h 3433"/>
                  <a:gd name="T106" fmla="*/ 1084 w 3393"/>
                  <a:gd name="T107" fmla="*/ 116 h 3433"/>
                  <a:gd name="T108" fmla="*/ 1483 w 3393"/>
                  <a:gd name="T109" fmla="*/ 14 h 3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93" h="3433">
                    <a:moveTo>
                      <a:pt x="1697" y="984"/>
                    </a:moveTo>
                    <a:lnTo>
                      <a:pt x="1616" y="987"/>
                    </a:lnTo>
                    <a:lnTo>
                      <a:pt x="1538" y="995"/>
                    </a:lnTo>
                    <a:lnTo>
                      <a:pt x="1462" y="1007"/>
                    </a:lnTo>
                    <a:lnTo>
                      <a:pt x="1389" y="1023"/>
                    </a:lnTo>
                    <a:lnTo>
                      <a:pt x="1319" y="1043"/>
                    </a:lnTo>
                    <a:lnTo>
                      <a:pt x="1252" y="1067"/>
                    </a:lnTo>
                    <a:lnTo>
                      <a:pt x="1187" y="1094"/>
                    </a:lnTo>
                    <a:lnTo>
                      <a:pt x="1125" y="1124"/>
                    </a:lnTo>
                    <a:lnTo>
                      <a:pt x="1066" y="1156"/>
                    </a:lnTo>
                    <a:lnTo>
                      <a:pt x="1009" y="1191"/>
                    </a:lnTo>
                    <a:lnTo>
                      <a:pt x="956" y="1226"/>
                    </a:lnTo>
                    <a:lnTo>
                      <a:pt x="905" y="1263"/>
                    </a:lnTo>
                    <a:lnTo>
                      <a:pt x="856" y="1301"/>
                    </a:lnTo>
                    <a:lnTo>
                      <a:pt x="811" y="1340"/>
                    </a:lnTo>
                    <a:lnTo>
                      <a:pt x="768" y="1379"/>
                    </a:lnTo>
                    <a:lnTo>
                      <a:pt x="729" y="1416"/>
                    </a:lnTo>
                    <a:lnTo>
                      <a:pt x="692" y="1455"/>
                    </a:lnTo>
                    <a:lnTo>
                      <a:pt x="658" y="1491"/>
                    </a:lnTo>
                    <a:lnTo>
                      <a:pt x="626" y="1528"/>
                    </a:lnTo>
                    <a:lnTo>
                      <a:pt x="598" y="1561"/>
                    </a:lnTo>
                    <a:lnTo>
                      <a:pt x="573" y="1593"/>
                    </a:lnTo>
                    <a:lnTo>
                      <a:pt x="551" y="1623"/>
                    </a:lnTo>
                    <a:lnTo>
                      <a:pt x="531" y="1650"/>
                    </a:lnTo>
                    <a:lnTo>
                      <a:pt x="515" y="1674"/>
                    </a:lnTo>
                    <a:lnTo>
                      <a:pt x="501" y="1694"/>
                    </a:lnTo>
                    <a:lnTo>
                      <a:pt x="490" y="1710"/>
                    </a:lnTo>
                    <a:lnTo>
                      <a:pt x="483" y="1723"/>
                    </a:lnTo>
                    <a:lnTo>
                      <a:pt x="479" y="1731"/>
                    </a:lnTo>
                    <a:lnTo>
                      <a:pt x="476" y="1733"/>
                    </a:lnTo>
                    <a:lnTo>
                      <a:pt x="479" y="1736"/>
                    </a:lnTo>
                    <a:lnTo>
                      <a:pt x="483" y="1744"/>
                    </a:lnTo>
                    <a:lnTo>
                      <a:pt x="490" y="1756"/>
                    </a:lnTo>
                    <a:lnTo>
                      <a:pt x="501" y="1772"/>
                    </a:lnTo>
                    <a:lnTo>
                      <a:pt x="515" y="1792"/>
                    </a:lnTo>
                    <a:lnTo>
                      <a:pt x="531" y="1816"/>
                    </a:lnTo>
                    <a:lnTo>
                      <a:pt x="551" y="1843"/>
                    </a:lnTo>
                    <a:lnTo>
                      <a:pt x="573" y="1873"/>
                    </a:lnTo>
                    <a:lnTo>
                      <a:pt x="598" y="1905"/>
                    </a:lnTo>
                    <a:lnTo>
                      <a:pt x="626" y="1939"/>
                    </a:lnTo>
                    <a:lnTo>
                      <a:pt x="658" y="1975"/>
                    </a:lnTo>
                    <a:lnTo>
                      <a:pt x="692" y="2011"/>
                    </a:lnTo>
                    <a:lnTo>
                      <a:pt x="729" y="2050"/>
                    </a:lnTo>
                    <a:lnTo>
                      <a:pt x="768" y="2088"/>
                    </a:lnTo>
                    <a:lnTo>
                      <a:pt x="811" y="2127"/>
                    </a:lnTo>
                    <a:lnTo>
                      <a:pt x="856" y="2166"/>
                    </a:lnTo>
                    <a:lnTo>
                      <a:pt x="905" y="2203"/>
                    </a:lnTo>
                    <a:lnTo>
                      <a:pt x="956" y="2240"/>
                    </a:lnTo>
                    <a:lnTo>
                      <a:pt x="1009" y="2276"/>
                    </a:lnTo>
                    <a:lnTo>
                      <a:pt x="1066" y="2310"/>
                    </a:lnTo>
                    <a:lnTo>
                      <a:pt x="1125" y="2342"/>
                    </a:lnTo>
                    <a:lnTo>
                      <a:pt x="1187" y="2372"/>
                    </a:lnTo>
                    <a:lnTo>
                      <a:pt x="1252" y="2399"/>
                    </a:lnTo>
                    <a:lnTo>
                      <a:pt x="1319" y="2422"/>
                    </a:lnTo>
                    <a:lnTo>
                      <a:pt x="1389" y="2443"/>
                    </a:lnTo>
                    <a:lnTo>
                      <a:pt x="1462" y="2459"/>
                    </a:lnTo>
                    <a:lnTo>
                      <a:pt x="1538" y="2472"/>
                    </a:lnTo>
                    <a:lnTo>
                      <a:pt x="1616" y="2479"/>
                    </a:lnTo>
                    <a:lnTo>
                      <a:pt x="1697" y="2482"/>
                    </a:lnTo>
                    <a:lnTo>
                      <a:pt x="1777" y="2479"/>
                    </a:lnTo>
                    <a:lnTo>
                      <a:pt x="1855" y="2472"/>
                    </a:lnTo>
                    <a:lnTo>
                      <a:pt x="1930" y="2459"/>
                    </a:lnTo>
                    <a:lnTo>
                      <a:pt x="2003" y="2443"/>
                    </a:lnTo>
                    <a:lnTo>
                      <a:pt x="2074" y="2422"/>
                    </a:lnTo>
                    <a:lnTo>
                      <a:pt x="2141" y="2399"/>
                    </a:lnTo>
                    <a:lnTo>
                      <a:pt x="2206" y="2372"/>
                    </a:lnTo>
                    <a:lnTo>
                      <a:pt x="2268" y="2342"/>
                    </a:lnTo>
                    <a:lnTo>
                      <a:pt x="2327" y="2310"/>
                    </a:lnTo>
                    <a:lnTo>
                      <a:pt x="2383" y="2276"/>
                    </a:lnTo>
                    <a:lnTo>
                      <a:pt x="2438" y="2240"/>
                    </a:lnTo>
                    <a:lnTo>
                      <a:pt x="2488" y="2203"/>
                    </a:lnTo>
                    <a:lnTo>
                      <a:pt x="2537" y="2166"/>
                    </a:lnTo>
                    <a:lnTo>
                      <a:pt x="2582" y="2127"/>
                    </a:lnTo>
                    <a:lnTo>
                      <a:pt x="2624" y="2088"/>
                    </a:lnTo>
                    <a:lnTo>
                      <a:pt x="2665" y="2050"/>
                    </a:lnTo>
                    <a:lnTo>
                      <a:pt x="2702" y="2011"/>
                    </a:lnTo>
                    <a:lnTo>
                      <a:pt x="2736" y="1975"/>
                    </a:lnTo>
                    <a:lnTo>
                      <a:pt x="2766" y="1939"/>
                    </a:lnTo>
                    <a:lnTo>
                      <a:pt x="2795" y="1905"/>
                    </a:lnTo>
                    <a:lnTo>
                      <a:pt x="2821" y="1873"/>
                    </a:lnTo>
                    <a:lnTo>
                      <a:pt x="2843" y="1843"/>
                    </a:lnTo>
                    <a:lnTo>
                      <a:pt x="2862" y="1816"/>
                    </a:lnTo>
                    <a:lnTo>
                      <a:pt x="2879" y="1792"/>
                    </a:lnTo>
                    <a:lnTo>
                      <a:pt x="2893" y="1772"/>
                    </a:lnTo>
                    <a:lnTo>
                      <a:pt x="2903" y="1756"/>
                    </a:lnTo>
                    <a:lnTo>
                      <a:pt x="2911" y="1744"/>
                    </a:lnTo>
                    <a:lnTo>
                      <a:pt x="2915" y="1736"/>
                    </a:lnTo>
                    <a:lnTo>
                      <a:pt x="2917" y="1733"/>
                    </a:lnTo>
                    <a:lnTo>
                      <a:pt x="2915" y="1731"/>
                    </a:lnTo>
                    <a:lnTo>
                      <a:pt x="2911" y="1723"/>
                    </a:lnTo>
                    <a:lnTo>
                      <a:pt x="2903" y="1710"/>
                    </a:lnTo>
                    <a:lnTo>
                      <a:pt x="2893" y="1694"/>
                    </a:lnTo>
                    <a:lnTo>
                      <a:pt x="2879" y="1674"/>
                    </a:lnTo>
                    <a:lnTo>
                      <a:pt x="2862" y="1650"/>
                    </a:lnTo>
                    <a:lnTo>
                      <a:pt x="2843" y="1623"/>
                    </a:lnTo>
                    <a:lnTo>
                      <a:pt x="2821" y="1593"/>
                    </a:lnTo>
                    <a:lnTo>
                      <a:pt x="2795" y="1561"/>
                    </a:lnTo>
                    <a:lnTo>
                      <a:pt x="2766" y="1528"/>
                    </a:lnTo>
                    <a:lnTo>
                      <a:pt x="2736" y="1491"/>
                    </a:lnTo>
                    <a:lnTo>
                      <a:pt x="2702" y="1455"/>
                    </a:lnTo>
                    <a:lnTo>
                      <a:pt x="2665" y="1416"/>
                    </a:lnTo>
                    <a:lnTo>
                      <a:pt x="2624" y="1379"/>
                    </a:lnTo>
                    <a:lnTo>
                      <a:pt x="2582" y="1340"/>
                    </a:lnTo>
                    <a:lnTo>
                      <a:pt x="2537" y="1301"/>
                    </a:lnTo>
                    <a:lnTo>
                      <a:pt x="2488" y="1263"/>
                    </a:lnTo>
                    <a:lnTo>
                      <a:pt x="2438" y="1226"/>
                    </a:lnTo>
                    <a:lnTo>
                      <a:pt x="2383" y="1191"/>
                    </a:lnTo>
                    <a:lnTo>
                      <a:pt x="2327" y="1156"/>
                    </a:lnTo>
                    <a:lnTo>
                      <a:pt x="2268" y="1124"/>
                    </a:lnTo>
                    <a:lnTo>
                      <a:pt x="2206" y="1094"/>
                    </a:lnTo>
                    <a:lnTo>
                      <a:pt x="2141" y="1067"/>
                    </a:lnTo>
                    <a:lnTo>
                      <a:pt x="2074" y="1043"/>
                    </a:lnTo>
                    <a:lnTo>
                      <a:pt x="2003" y="1023"/>
                    </a:lnTo>
                    <a:lnTo>
                      <a:pt x="1930" y="1007"/>
                    </a:lnTo>
                    <a:lnTo>
                      <a:pt x="1855" y="995"/>
                    </a:lnTo>
                    <a:lnTo>
                      <a:pt x="1777" y="987"/>
                    </a:lnTo>
                    <a:lnTo>
                      <a:pt x="1697" y="984"/>
                    </a:lnTo>
                    <a:close/>
                    <a:moveTo>
                      <a:pt x="1697" y="0"/>
                    </a:moveTo>
                    <a:lnTo>
                      <a:pt x="1804" y="3"/>
                    </a:lnTo>
                    <a:lnTo>
                      <a:pt x="1909" y="14"/>
                    </a:lnTo>
                    <a:lnTo>
                      <a:pt x="2012" y="30"/>
                    </a:lnTo>
                    <a:lnTo>
                      <a:pt x="2114" y="52"/>
                    </a:lnTo>
                    <a:lnTo>
                      <a:pt x="2213" y="81"/>
                    </a:lnTo>
                    <a:lnTo>
                      <a:pt x="2309" y="116"/>
                    </a:lnTo>
                    <a:lnTo>
                      <a:pt x="2402" y="155"/>
                    </a:lnTo>
                    <a:lnTo>
                      <a:pt x="2494" y="202"/>
                    </a:lnTo>
                    <a:lnTo>
                      <a:pt x="2581" y="252"/>
                    </a:lnTo>
                    <a:lnTo>
                      <a:pt x="2665" y="308"/>
                    </a:lnTo>
                    <a:lnTo>
                      <a:pt x="2745" y="369"/>
                    </a:lnTo>
                    <a:lnTo>
                      <a:pt x="2823" y="433"/>
                    </a:lnTo>
                    <a:lnTo>
                      <a:pt x="2896" y="503"/>
                    </a:lnTo>
                    <a:lnTo>
                      <a:pt x="2964" y="577"/>
                    </a:lnTo>
                    <a:lnTo>
                      <a:pt x="3029" y="655"/>
                    </a:lnTo>
                    <a:lnTo>
                      <a:pt x="3089" y="736"/>
                    </a:lnTo>
                    <a:lnTo>
                      <a:pt x="3144" y="822"/>
                    </a:lnTo>
                    <a:lnTo>
                      <a:pt x="3194" y="910"/>
                    </a:lnTo>
                    <a:lnTo>
                      <a:pt x="3239" y="1003"/>
                    </a:lnTo>
                    <a:lnTo>
                      <a:pt x="3279" y="1097"/>
                    </a:lnTo>
                    <a:lnTo>
                      <a:pt x="3313" y="1195"/>
                    </a:lnTo>
                    <a:lnTo>
                      <a:pt x="3342" y="1295"/>
                    </a:lnTo>
                    <a:lnTo>
                      <a:pt x="3364" y="1397"/>
                    </a:lnTo>
                    <a:lnTo>
                      <a:pt x="3380" y="1502"/>
                    </a:lnTo>
                    <a:lnTo>
                      <a:pt x="3389" y="1608"/>
                    </a:lnTo>
                    <a:lnTo>
                      <a:pt x="3393" y="1717"/>
                    </a:lnTo>
                    <a:lnTo>
                      <a:pt x="3389" y="1825"/>
                    </a:lnTo>
                    <a:lnTo>
                      <a:pt x="3380" y="1932"/>
                    </a:lnTo>
                    <a:lnTo>
                      <a:pt x="3364" y="2037"/>
                    </a:lnTo>
                    <a:lnTo>
                      <a:pt x="3342" y="2139"/>
                    </a:lnTo>
                    <a:lnTo>
                      <a:pt x="3313" y="2239"/>
                    </a:lnTo>
                    <a:lnTo>
                      <a:pt x="3279" y="2337"/>
                    </a:lnTo>
                    <a:lnTo>
                      <a:pt x="3239" y="2431"/>
                    </a:lnTo>
                    <a:lnTo>
                      <a:pt x="3194" y="2523"/>
                    </a:lnTo>
                    <a:lnTo>
                      <a:pt x="3144" y="2611"/>
                    </a:lnTo>
                    <a:lnTo>
                      <a:pt x="3089" y="2697"/>
                    </a:lnTo>
                    <a:lnTo>
                      <a:pt x="3029" y="2779"/>
                    </a:lnTo>
                    <a:lnTo>
                      <a:pt x="2964" y="2856"/>
                    </a:lnTo>
                    <a:lnTo>
                      <a:pt x="2896" y="2930"/>
                    </a:lnTo>
                    <a:lnTo>
                      <a:pt x="2823" y="3000"/>
                    </a:lnTo>
                    <a:lnTo>
                      <a:pt x="2745" y="3065"/>
                    </a:lnTo>
                    <a:lnTo>
                      <a:pt x="2665" y="3126"/>
                    </a:lnTo>
                    <a:lnTo>
                      <a:pt x="2581" y="3182"/>
                    </a:lnTo>
                    <a:lnTo>
                      <a:pt x="2494" y="3232"/>
                    </a:lnTo>
                    <a:lnTo>
                      <a:pt x="2402" y="3277"/>
                    </a:lnTo>
                    <a:lnTo>
                      <a:pt x="2309" y="3318"/>
                    </a:lnTo>
                    <a:lnTo>
                      <a:pt x="2213" y="3352"/>
                    </a:lnTo>
                    <a:lnTo>
                      <a:pt x="2114" y="3381"/>
                    </a:lnTo>
                    <a:lnTo>
                      <a:pt x="2012" y="3404"/>
                    </a:lnTo>
                    <a:lnTo>
                      <a:pt x="1909" y="3420"/>
                    </a:lnTo>
                    <a:lnTo>
                      <a:pt x="1804" y="3430"/>
                    </a:lnTo>
                    <a:lnTo>
                      <a:pt x="1697" y="3433"/>
                    </a:lnTo>
                    <a:lnTo>
                      <a:pt x="1590" y="3430"/>
                    </a:lnTo>
                    <a:lnTo>
                      <a:pt x="1483" y="3420"/>
                    </a:lnTo>
                    <a:lnTo>
                      <a:pt x="1381" y="3404"/>
                    </a:lnTo>
                    <a:lnTo>
                      <a:pt x="1280" y="3381"/>
                    </a:lnTo>
                    <a:lnTo>
                      <a:pt x="1180" y="3352"/>
                    </a:lnTo>
                    <a:lnTo>
                      <a:pt x="1084" y="3318"/>
                    </a:lnTo>
                    <a:lnTo>
                      <a:pt x="990" y="3277"/>
                    </a:lnTo>
                    <a:lnTo>
                      <a:pt x="900" y="3232"/>
                    </a:lnTo>
                    <a:lnTo>
                      <a:pt x="812" y="3182"/>
                    </a:lnTo>
                    <a:lnTo>
                      <a:pt x="728" y="3126"/>
                    </a:lnTo>
                    <a:lnTo>
                      <a:pt x="647" y="3065"/>
                    </a:lnTo>
                    <a:lnTo>
                      <a:pt x="571" y="3000"/>
                    </a:lnTo>
                    <a:lnTo>
                      <a:pt x="498" y="2930"/>
                    </a:lnTo>
                    <a:lnTo>
                      <a:pt x="429" y="2856"/>
                    </a:lnTo>
                    <a:lnTo>
                      <a:pt x="364" y="2779"/>
                    </a:lnTo>
                    <a:lnTo>
                      <a:pt x="305" y="2697"/>
                    </a:lnTo>
                    <a:lnTo>
                      <a:pt x="249" y="2611"/>
                    </a:lnTo>
                    <a:lnTo>
                      <a:pt x="199" y="2523"/>
                    </a:lnTo>
                    <a:lnTo>
                      <a:pt x="154" y="2431"/>
                    </a:lnTo>
                    <a:lnTo>
                      <a:pt x="115" y="2337"/>
                    </a:lnTo>
                    <a:lnTo>
                      <a:pt x="81" y="2239"/>
                    </a:lnTo>
                    <a:lnTo>
                      <a:pt x="52" y="2139"/>
                    </a:lnTo>
                    <a:lnTo>
                      <a:pt x="30" y="2037"/>
                    </a:lnTo>
                    <a:lnTo>
                      <a:pt x="14" y="1932"/>
                    </a:lnTo>
                    <a:lnTo>
                      <a:pt x="3" y="1825"/>
                    </a:lnTo>
                    <a:lnTo>
                      <a:pt x="0" y="1717"/>
                    </a:lnTo>
                    <a:lnTo>
                      <a:pt x="3" y="1608"/>
                    </a:lnTo>
                    <a:lnTo>
                      <a:pt x="14" y="1502"/>
                    </a:lnTo>
                    <a:lnTo>
                      <a:pt x="30" y="1397"/>
                    </a:lnTo>
                    <a:lnTo>
                      <a:pt x="52" y="1295"/>
                    </a:lnTo>
                    <a:lnTo>
                      <a:pt x="81" y="1195"/>
                    </a:lnTo>
                    <a:lnTo>
                      <a:pt x="115" y="1097"/>
                    </a:lnTo>
                    <a:lnTo>
                      <a:pt x="154" y="1003"/>
                    </a:lnTo>
                    <a:lnTo>
                      <a:pt x="199" y="910"/>
                    </a:lnTo>
                    <a:lnTo>
                      <a:pt x="249" y="822"/>
                    </a:lnTo>
                    <a:lnTo>
                      <a:pt x="305" y="736"/>
                    </a:lnTo>
                    <a:lnTo>
                      <a:pt x="364" y="655"/>
                    </a:lnTo>
                    <a:lnTo>
                      <a:pt x="429" y="577"/>
                    </a:lnTo>
                    <a:lnTo>
                      <a:pt x="498" y="503"/>
                    </a:lnTo>
                    <a:lnTo>
                      <a:pt x="571" y="433"/>
                    </a:lnTo>
                    <a:lnTo>
                      <a:pt x="647" y="369"/>
                    </a:lnTo>
                    <a:lnTo>
                      <a:pt x="728" y="308"/>
                    </a:lnTo>
                    <a:lnTo>
                      <a:pt x="812" y="252"/>
                    </a:lnTo>
                    <a:lnTo>
                      <a:pt x="900" y="202"/>
                    </a:lnTo>
                    <a:lnTo>
                      <a:pt x="990" y="155"/>
                    </a:lnTo>
                    <a:lnTo>
                      <a:pt x="1084" y="116"/>
                    </a:lnTo>
                    <a:lnTo>
                      <a:pt x="1180" y="81"/>
                    </a:lnTo>
                    <a:lnTo>
                      <a:pt x="1280" y="52"/>
                    </a:lnTo>
                    <a:lnTo>
                      <a:pt x="1381" y="30"/>
                    </a:lnTo>
                    <a:lnTo>
                      <a:pt x="1483" y="14"/>
                    </a:lnTo>
                    <a:lnTo>
                      <a:pt x="1590" y="3"/>
                    </a:lnTo>
                    <a:lnTo>
                      <a:pt x="16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13" name="Freeform 129">
                <a:extLst>
                  <a:ext uri="{FF2B5EF4-FFF2-40B4-BE49-F238E27FC236}">
                    <a16:creationId xmlns:a16="http://schemas.microsoft.com/office/drawing/2014/main" id="{1509853F-F05F-431E-AE85-2B998FD758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65863" y="3611563"/>
                <a:ext cx="501650" cy="506413"/>
              </a:xfrm>
              <a:custGeom>
                <a:avLst/>
                <a:gdLst>
                  <a:gd name="T0" fmla="*/ 578 w 1262"/>
                  <a:gd name="T1" fmla="*/ 211 h 1277"/>
                  <a:gd name="T2" fmla="*/ 478 w 1262"/>
                  <a:gd name="T3" fmla="*/ 236 h 1277"/>
                  <a:gd name="T4" fmla="*/ 389 w 1262"/>
                  <a:gd name="T5" fmla="*/ 285 h 1277"/>
                  <a:gd name="T6" fmla="*/ 313 w 1262"/>
                  <a:gd name="T7" fmla="*/ 352 h 1277"/>
                  <a:gd name="T8" fmla="*/ 256 w 1262"/>
                  <a:gd name="T9" fmla="*/ 436 h 1277"/>
                  <a:gd name="T10" fmla="*/ 219 w 1262"/>
                  <a:gd name="T11" fmla="*/ 532 h 1277"/>
                  <a:gd name="T12" fmla="*/ 206 w 1262"/>
                  <a:gd name="T13" fmla="*/ 638 h 1277"/>
                  <a:gd name="T14" fmla="*/ 219 w 1262"/>
                  <a:gd name="T15" fmla="*/ 744 h 1277"/>
                  <a:gd name="T16" fmla="*/ 256 w 1262"/>
                  <a:gd name="T17" fmla="*/ 841 h 1277"/>
                  <a:gd name="T18" fmla="*/ 313 w 1262"/>
                  <a:gd name="T19" fmla="*/ 924 h 1277"/>
                  <a:gd name="T20" fmla="*/ 389 w 1262"/>
                  <a:gd name="T21" fmla="*/ 991 h 1277"/>
                  <a:gd name="T22" fmla="*/ 478 w 1262"/>
                  <a:gd name="T23" fmla="*/ 1040 h 1277"/>
                  <a:gd name="T24" fmla="*/ 578 w 1262"/>
                  <a:gd name="T25" fmla="*/ 1065 h 1277"/>
                  <a:gd name="T26" fmla="*/ 685 w 1262"/>
                  <a:gd name="T27" fmla="*/ 1065 h 1277"/>
                  <a:gd name="T28" fmla="*/ 786 w 1262"/>
                  <a:gd name="T29" fmla="*/ 1040 h 1277"/>
                  <a:gd name="T30" fmla="*/ 875 w 1262"/>
                  <a:gd name="T31" fmla="*/ 991 h 1277"/>
                  <a:gd name="T32" fmla="*/ 950 w 1262"/>
                  <a:gd name="T33" fmla="*/ 924 h 1277"/>
                  <a:gd name="T34" fmla="*/ 1007 w 1262"/>
                  <a:gd name="T35" fmla="*/ 841 h 1277"/>
                  <a:gd name="T36" fmla="*/ 1045 w 1262"/>
                  <a:gd name="T37" fmla="*/ 744 h 1277"/>
                  <a:gd name="T38" fmla="*/ 1057 w 1262"/>
                  <a:gd name="T39" fmla="*/ 638 h 1277"/>
                  <a:gd name="T40" fmla="*/ 1045 w 1262"/>
                  <a:gd name="T41" fmla="*/ 533 h 1277"/>
                  <a:gd name="T42" fmla="*/ 1007 w 1262"/>
                  <a:gd name="T43" fmla="*/ 436 h 1277"/>
                  <a:gd name="T44" fmla="*/ 950 w 1262"/>
                  <a:gd name="T45" fmla="*/ 352 h 1277"/>
                  <a:gd name="T46" fmla="*/ 875 w 1262"/>
                  <a:gd name="T47" fmla="*/ 285 h 1277"/>
                  <a:gd name="T48" fmla="*/ 786 w 1262"/>
                  <a:gd name="T49" fmla="*/ 236 h 1277"/>
                  <a:gd name="T50" fmla="*/ 685 w 1262"/>
                  <a:gd name="T51" fmla="*/ 211 h 1277"/>
                  <a:gd name="T52" fmla="*/ 632 w 1262"/>
                  <a:gd name="T53" fmla="*/ 0 h 1277"/>
                  <a:gd name="T54" fmla="*/ 758 w 1262"/>
                  <a:gd name="T55" fmla="*/ 13 h 1277"/>
                  <a:gd name="T56" fmla="*/ 877 w 1262"/>
                  <a:gd name="T57" fmla="*/ 49 h 1277"/>
                  <a:gd name="T58" fmla="*/ 984 w 1262"/>
                  <a:gd name="T59" fmla="*/ 109 h 1277"/>
                  <a:gd name="T60" fmla="*/ 1077 w 1262"/>
                  <a:gd name="T61" fmla="*/ 187 h 1277"/>
                  <a:gd name="T62" fmla="*/ 1155 w 1262"/>
                  <a:gd name="T63" fmla="*/ 281 h 1277"/>
                  <a:gd name="T64" fmla="*/ 1212 w 1262"/>
                  <a:gd name="T65" fmla="*/ 390 h 1277"/>
                  <a:gd name="T66" fmla="*/ 1249 w 1262"/>
                  <a:gd name="T67" fmla="*/ 510 h 1277"/>
                  <a:gd name="T68" fmla="*/ 1262 w 1262"/>
                  <a:gd name="T69" fmla="*/ 638 h 1277"/>
                  <a:gd name="T70" fmla="*/ 1249 w 1262"/>
                  <a:gd name="T71" fmla="*/ 767 h 1277"/>
                  <a:gd name="T72" fmla="*/ 1212 w 1262"/>
                  <a:gd name="T73" fmla="*/ 886 h 1277"/>
                  <a:gd name="T74" fmla="*/ 1155 w 1262"/>
                  <a:gd name="T75" fmla="*/ 995 h 1277"/>
                  <a:gd name="T76" fmla="*/ 1077 w 1262"/>
                  <a:gd name="T77" fmla="*/ 1089 h 1277"/>
                  <a:gd name="T78" fmla="*/ 984 w 1262"/>
                  <a:gd name="T79" fmla="*/ 1167 h 1277"/>
                  <a:gd name="T80" fmla="*/ 877 w 1262"/>
                  <a:gd name="T81" fmla="*/ 1226 h 1277"/>
                  <a:gd name="T82" fmla="*/ 758 w 1262"/>
                  <a:gd name="T83" fmla="*/ 1264 h 1277"/>
                  <a:gd name="T84" fmla="*/ 632 w 1262"/>
                  <a:gd name="T85" fmla="*/ 1277 h 1277"/>
                  <a:gd name="T86" fmla="*/ 504 w 1262"/>
                  <a:gd name="T87" fmla="*/ 1264 h 1277"/>
                  <a:gd name="T88" fmla="*/ 387 w 1262"/>
                  <a:gd name="T89" fmla="*/ 1226 h 1277"/>
                  <a:gd name="T90" fmla="*/ 279 w 1262"/>
                  <a:gd name="T91" fmla="*/ 1167 h 1277"/>
                  <a:gd name="T92" fmla="*/ 186 w 1262"/>
                  <a:gd name="T93" fmla="*/ 1089 h 1277"/>
                  <a:gd name="T94" fmla="*/ 109 w 1262"/>
                  <a:gd name="T95" fmla="*/ 995 h 1277"/>
                  <a:gd name="T96" fmla="*/ 50 w 1262"/>
                  <a:gd name="T97" fmla="*/ 886 h 1277"/>
                  <a:gd name="T98" fmla="*/ 14 w 1262"/>
                  <a:gd name="T99" fmla="*/ 767 h 1277"/>
                  <a:gd name="T100" fmla="*/ 0 w 1262"/>
                  <a:gd name="T101" fmla="*/ 638 h 1277"/>
                  <a:gd name="T102" fmla="*/ 14 w 1262"/>
                  <a:gd name="T103" fmla="*/ 510 h 1277"/>
                  <a:gd name="T104" fmla="*/ 50 w 1262"/>
                  <a:gd name="T105" fmla="*/ 390 h 1277"/>
                  <a:gd name="T106" fmla="*/ 109 w 1262"/>
                  <a:gd name="T107" fmla="*/ 281 h 1277"/>
                  <a:gd name="T108" fmla="*/ 186 w 1262"/>
                  <a:gd name="T109" fmla="*/ 187 h 1277"/>
                  <a:gd name="T110" fmla="*/ 279 w 1262"/>
                  <a:gd name="T111" fmla="*/ 109 h 1277"/>
                  <a:gd name="T112" fmla="*/ 387 w 1262"/>
                  <a:gd name="T113" fmla="*/ 49 h 1277"/>
                  <a:gd name="T114" fmla="*/ 504 w 1262"/>
                  <a:gd name="T115" fmla="*/ 13 h 1277"/>
                  <a:gd name="T116" fmla="*/ 632 w 1262"/>
                  <a:gd name="T117" fmla="*/ 0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62" h="1277">
                    <a:moveTo>
                      <a:pt x="632" y="207"/>
                    </a:moveTo>
                    <a:lnTo>
                      <a:pt x="578" y="211"/>
                    </a:lnTo>
                    <a:lnTo>
                      <a:pt x="527" y="220"/>
                    </a:lnTo>
                    <a:lnTo>
                      <a:pt x="478" y="236"/>
                    </a:lnTo>
                    <a:lnTo>
                      <a:pt x="431" y="258"/>
                    </a:lnTo>
                    <a:lnTo>
                      <a:pt x="389" y="285"/>
                    </a:lnTo>
                    <a:lnTo>
                      <a:pt x="348" y="316"/>
                    </a:lnTo>
                    <a:lnTo>
                      <a:pt x="313" y="352"/>
                    </a:lnTo>
                    <a:lnTo>
                      <a:pt x="283" y="392"/>
                    </a:lnTo>
                    <a:lnTo>
                      <a:pt x="256" y="436"/>
                    </a:lnTo>
                    <a:lnTo>
                      <a:pt x="235" y="482"/>
                    </a:lnTo>
                    <a:lnTo>
                      <a:pt x="219" y="532"/>
                    </a:lnTo>
                    <a:lnTo>
                      <a:pt x="209" y="584"/>
                    </a:lnTo>
                    <a:lnTo>
                      <a:pt x="206" y="638"/>
                    </a:lnTo>
                    <a:lnTo>
                      <a:pt x="209" y="692"/>
                    </a:lnTo>
                    <a:lnTo>
                      <a:pt x="219" y="744"/>
                    </a:lnTo>
                    <a:lnTo>
                      <a:pt x="235" y="794"/>
                    </a:lnTo>
                    <a:lnTo>
                      <a:pt x="256" y="841"/>
                    </a:lnTo>
                    <a:lnTo>
                      <a:pt x="282" y="884"/>
                    </a:lnTo>
                    <a:lnTo>
                      <a:pt x="313" y="924"/>
                    </a:lnTo>
                    <a:lnTo>
                      <a:pt x="348" y="960"/>
                    </a:lnTo>
                    <a:lnTo>
                      <a:pt x="389" y="991"/>
                    </a:lnTo>
                    <a:lnTo>
                      <a:pt x="431" y="1018"/>
                    </a:lnTo>
                    <a:lnTo>
                      <a:pt x="478" y="1040"/>
                    </a:lnTo>
                    <a:lnTo>
                      <a:pt x="527" y="1056"/>
                    </a:lnTo>
                    <a:lnTo>
                      <a:pt x="578" y="1065"/>
                    </a:lnTo>
                    <a:lnTo>
                      <a:pt x="632" y="1069"/>
                    </a:lnTo>
                    <a:lnTo>
                      <a:pt x="685" y="1065"/>
                    </a:lnTo>
                    <a:lnTo>
                      <a:pt x="736" y="1056"/>
                    </a:lnTo>
                    <a:lnTo>
                      <a:pt x="786" y="1040"/>
                    </a:lnTo>
                    <a:lnTo>
                      <a:pt x="831" y="1018"/>
                    </a:lnTo>
                    <a:lnTo>
                      <a:pt x="875" y="991"/>
                    </a:lnTo>
                    <a:lnTo>
                      <a:pt x="914" y="960"/>
                    </a:lnTo>
                    <a:lnTo>
                      <a:pt x="950" y="924"/>
                    </a:lnTo>
                    <a:lnTo>
                      <a:pt x="981" y="884"/>
                    </a:lnTo>
                    <a:lnTo>
                      <a:pt x="1007" y="841"/>
                    </a:lnTo>
                    <a:lnTo>
                      <a:pt x="1029" y="794"/>
                    </a:lnTo>
                    <a:lnTo>
                      <a:pt x="1045" y="744"/>
                    </a:lnTo>
                    <a:lnTo>
                      <a:pt x="1054" y="692"/>
                    </a:lnTo>
                    <a:lnTo>
                      <a:pt x="1057" y="638"/>
                    </a:lnTo>
                    <a:lnTo>
                      <a:pt x="1054" y="584"/>
                    </a:lnTo>
                    <a:lnTo>
                      <a:pt x="1045" y="533"/>
                    </a:lnTo>
                    <a:lnTo>
                      <a:pt x="1029" y="482"/>
                    </a:lnTo>
                    <a:lnTo>
                      <a:pt x="1007" y="436"/>
                    </a:lnTo>
                    <a:lnTo>
                      <a:pt x="981" y="392"/>
                    </a:lnTo>
                    <a:lnTo>
                      <a:pt x="950" y="352"/>
                    </a:lnTo>
                    <a:lnTo>
                      <a:pt x="914" y="316"/>
                    </a:lnTo>
                    <a:lnTo>
                      <a:pt x="875" y="285"/>
                    </a:lnTo>
                    <a:lnTo>
                      <a:pt x="831" y="258"/>
                    </a:lnTo>
                    <a:lnTo>
                      <a:pt x="786" y="236"/>
                    </a:lnTo>
                    <a:lnTo>
                      <a:pt x="736" y="220"/>
                    </a:lnTo>
                    <a:lnTo>
                      <a:pt x="685" y="211"/>
                    </a:lnTo>
                    <a:lnTo>
                      <a:pt x="632" y="207"/>
                    </a:lnTo>
                    <a:close/>
                    <a:moveTo>
                      <a:pt x="632" y="0"/>
                    </a:moveTo>
                    <a:lnTo>
                      <a:pt x="695" y="3"/>
                    </a:lnTo>
                    <a:lnTo>
                      <a:pt x="758" y="13"/>
                    </a:lnTo>
                    <a:lnTo>
                      <a:pt x="819" y="28"/>
                    </a:lnTo>
                    <a:lnTo>
                      <a:pt x="877" y="49"/>
                    </a:lnTo>
                    <a:lnTo>
                      <a:pt x="932" y="76"/>
                    </a:lnTo>
                    <a:lnTo>
                      <a:pt x="984" y="109"/>
                    </a:lnTo>
                    <a:lnTo>
                      <a:pt x="1033" y="146"/>
                    </a:lnTo>
                    <a:lnTo>
                      <a:pt x="1077" y="187"/>
                    </a:lnTo>
                    <a:lnTo>
                      <a:pt x="1118" y="232"/>
                    </a:lnTo>
                    <a:lnTo>
                      <a:pt x="1155" y="281"/>
                    </a:lnTo>
                    <a:lnTo>
                      <a:pt x="1186" y="334"/>
                    </a:lnTo>
                    <a:lnTo>
                      <a:pt x="1212" y="390"/>
                    </a:lnTo>
                    <a:lnTo>
                      <a:pt x="1233" y="449"/>
                    </a:lnTo>
                    <a:lnTo>
                      <a:pt x="1249" y="510"/>
                    </a:lnTo>
                    <a:lnTo>
                      <a:pt x="1259" y="572"/>
                    </a:lnTo>
                    <a:lnTo>
                      <a:pt x="1262" y="638"/>
                    </a:lnTo>
                    <a:lnTo>
                      <a:pt x="1259" y="703"/>
                    </a:lnTo>
                    <a:lnTo>
                      <a:pt x="1249" y="767"/>
                    </a:lnTo>
                    <a:lnTo>
                      <a:pt x="1233" y="828"/>
                    </a:lnTo>
                    <a:lnTo>
                      <a:pt x="1212" y="886"/>
                    </a:lnTo>
                    <a:lnTo>
                      <a:pt x="1186" y="942"/>
                    </a:lnTo>
                    <a:lnTo>
                      <a:pt x="1155" y="995"/>
                    </a:lnTo>
                    <a:lnTo>
                      <a:pt x="1118" y="1044"/>
                    </a:lnTo>
                    <a:lnTo>
                      <a:pt x="1077" y="1089"/>
                    </a:lnTo>
                    <a:lnTo>
                      <a:pt x="1033" y="1131"/>
                    </a:lnTo>
                    <a:lnTo>
                      <a:pt x="984" y="1167"/>
                    </a:lnTo>
                    <a:lnTo>
                      <a:pt x="932" y="1200"/>
                    </a:lnTo>
                    <a:lnTo>
                      <a:pt x="877" y="1226"/>
                    </a:lnTo>
                    <a:lnTo>
                      <a:pt x="819" y="1248"/>
                    </a:lnTo>
                    <a:lnTo>
                      <a:pt x="758" y="1264"/>
                    </a:lnTo>
                    <a:lnTo>
                      <a:pt x="695" y="1274"/>
                    </a:lnTo>
                    <a:lnTo>
                      <a:pt x="632" y="1277"/>
                    </a:lnTo>
                    <a:lnTo>
                      <a:pt x="567" y="1274"/>
                    </a:lnTo>
                    <a:lnTo>
                      <a:pt x="504" y="1264"/>
                    </a:lnTo>
                    <a:lnTo>
                      <a:pt x="444" y="1248"/>
                    </a:lnTo>
                    <a:lnTo>
                      <a:pt x="387" y="1226"/>
                    </a:lnTo>
                    <a:lnTo>
                      <a:pt x="331" y="1200"/>
                    </a:lnTo>
                    <a:lnTo>
                      <a:pt x="279" y="1167"/>
                    </a:lnTo>
                    <a:lnTo>
                      <a:pt x="231" y="1131"/>
                    </a:lnTo>
                    <a:lnTo>
                      <a:pt x="186" y="1089"/>
                    </a:lnTo>
                    <a:lnTo>
                      <a:pt x="145" y="1044"/>
                    </a:lnTo>
                    <a:lnTo>
                      <a:pt x="109" y="995"/>
                    </a:lnTo>
                    <a:lnTo>
                      <a:pt x="77" y="942"/>
                    </a:lnTo>
                    <a:lnTo>
                      <a:pt x="50" y="886"/>
                    </a:lnTo>
                    <a:lnTo>
                      <a:pt x="29" y="828"/>
                    </a:lnTo>
                    <a:lnTo>
                      <a:pt x="14" y="767"/>
                    </a:lnTo>
                    <a:lnTo>
                      <a:pt x="5" y="703"/>
                    </a:lnTo>
                    <a:lnTo>
                      <a:pt x="0" y="638"/>
                    </a:lnTo>
                    <a:lnTo>
                      <a:pt x="5" y="572"/>
                    </a:lnTo>
                    <a:lnTo>
                      <a:pt x="14" y="510"/>
                    </a:lnTo>
                    <a:lnTo>
                      <a:pt x="29" y="449"/>
                    </a:lnTo>
                    <a:lnTo>
                      <a:pt x="50" y="390"/>
                    </a:lnTo>
                    <a:lnTo>
                      <a:pt x="77" y="334"/>
                    </a:lnTo>
                    <a:lnTo>
                      <a:pt x="109" y="281"/>
                    </a:lnTo>
                    <a:lnTo>
                      <a:pt x="145" y="232"/>
                    </a:lnTo>
                    <a:lnTo>
                      <a:pt x="186" y="187"/>
                    </a:lnTo>
                    <a:lnTo>
                      <a:pt x="231" y="146"/>
                    </a:lnTo>
                    <a:lnTo>
                      <a:pt x="279" y="109"/>
                    </a:lnTo>
                    <a:lnTo>
                      <a:pt x="331" y="76"/>
                    </a:lnTo>
                    <a:lnTo>
                      <a:pt x="387" y="49"/>
                    </a:lnTo>
                    <a:lnTo>
                      <a:pt x="444" y="28"/>
                    </a:lnTo>
                    <a:lnTo>
                      <a:pt x="504" y="13"/>
                    </a:lnTo>
                    <a:lnTo>
                      <a:pt x="567" y="3"/>
                    </a:lnTo>
                    <a:lnTo>
                      <a:pt x="6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14" name="Freeform 130">
                <a:extLst>
                  <a:ext uri="{FF2B5EF4-FFF2-40B4-BE49-F238E27FC236}">
                    <a16:creationId xmlns:a16="http://schemas.microsoft.com/office/drawing/2014/main" id="{403FFD9A-8694-45E4-A546-9B52CF22F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4451" y="3741738"/>
                <a:ext cx="244475" cy="246063"/>
              </a:xfrm>
              <a:custGeom>
                <a:avLst/>
                <a:gdLst>
                  <a:gd name="T0" fmla="*/ 308 w 614"/>
                  <a:gd name="T1" fmla="*/ 0 h 620"/>
                  <a:gd name="T2" fmla="*/ 343 w 614"/>
                  <a:gd name="T3" fmla="*/ 2 h 620"/>
                  <a:gd name="T4" fmla="*/ 377 w 614"/>
                  <a:gd name="T5" fmla="*/ 8 h 620"/>
                  <a:gd name="T6" fmla="*/ 409 w 614"/>
                  <a:gd name="T7" fmla="*/ 18 h 620"/>
                  <a:gd name="T8" fmla="*/ 439 w 614"/>
                  <a:gd name="T9" fmla="*/ 31 h 620"/>
                  <a:gd name="T10" fmla="*/ 410 w 614"/>
                  <a:gd name="T11" fmla="*/ 39 h 620"/>
                  <a:gd name="T12" fmla="*/ 383 w 614"/>
                  <a:gd name="T13" fmla="*/ 53 h 620"/>
                  <a:gd name="T14" fmla="*/ 360 w 614"/>
                  <a:gd name="T15" fmla="*/ 72 h 620"/>
                  <a:gd name="T16" fmla="*/ 340 w 614"/>
                  <a:gd name="T17" fmla="*/ 94 h 620"/>
                  <a:gd name="T18" fmla="*/ 325 w 614"/>
                  <a:gd name="T19" fmla="*/ 121 h 620"/>
                  <a:gd name="T20" fmla="*/ 315 w 614"/>
                  <a:gd name="T21" fmla="*/ 150 h 620"/>
                  <a:gd name="T22" fmla="*/ 312 w 614"/>
                  <a:gd name="T23" fmla="*/ 182 h 620"/>
                  <a:gd name="T24" fmla="*/ 315 w 614"/>
                  <a:gd name="T25" fmla="*/ 213 h 620"/>
                  <a:gd name="T26" fmla="*/ 325 w 614"/>
                  <a:gd name="T27" fmla="*/ 242 h 620"/>
                  <a:gd name="T28" fmla="*/ 339 w 614"/>
                  <a:gd name="T29" fmla="*/ 268 h 620"/>
                  <a:gd name="T30" fmla="*/ 357 w 614"/>
                  <a:gd name="T31" fmla="*/ 291 h 620"/>
                  <a:gd name="T32" fmla="*/ 380 w 614"/>
                  <a:gd name="T33" fmla="*/ 310 h 620"/>
                  <a:gd name="T34" fmla="*/ 405 w 614"/>
                  <a:gd name="T35" fmla="*/ 324 h 620"/>
                  <a:gd name="T36" fmla="*/ 434 w 614"/>
                  <a:gd name="T37" fmla="*/ 333 h 620"/>
                  <a:gd name="T38" fmla="*/ 465 w 614"/>
                  <a:gd name="T39" fmla="*/ 336 h 620"/>
                  <a:gd name="T40" fmla="*/ 496 w 614"/>
                  <a:gd name="T41" fmla="*/ 333 h 620"/>
                  <a:gd name="T42" fmla="*/ 524 w 614"/>
                  <a:gd name="T43" fmla="*/ 324 h 620"/>
                  <a:gd name="T44" fmla="*/ 551 w 614"/>
                  <a:gd name="T45" fmla="*/ 309 h 620"/>
                  <a:gd name="T46" fmla="*/ 573 w 614"/>
                  <a:gd name="T47" fmla="*/ 290 h 620"/>
                  <a:gd name="T48" fmla="*/ 592 w 614"/>
                  <a:gd name="T49" fmla="*/ 266 h 620"/>
                  <a:gd name="T50" fmla="*/ 606 w 614"/>
                  <a:gd name="T51" fmla="*/ 238 h 620"/>
                  <a:gd name="T52" fmla="*/ 612 w 614"/>
                  <a:gd name="T53" fmla="*/ 273 h 620"/>
                  <a:gd name="T54" fmla="*/ 614 w 614"/>
                  <a:gd name="T55" fmla="*/ 310 h 620"/>
                  <a:gd name="T56" fmla="*/ 611 w 614"/>
                  <a:gd name="T57" fmla="*/ 356 h 620"/>
                  <a:gd name="T58" fmla="*/ 602 w 614"/>
                  <a:gd name="T59" fmla="*/ 400 h 620"/>
                  <a:gd name="T60" fmla="*/ 586 w 614"/>
                  <a:gd name="T61" fmla="*/ 441 h 620"/>
                  <a:gd name="T62" fmla="*/ 566 w 614"/>
                  <a:gd name="T63" fmla="*/ 480 h 620"/>
                  <a:gd name="T64" fmla="*/ 539 w 614"/>
                  <a:gd name="T65" fmla="*/ 514 h 620"/>
                  <a:gd name="T66" fmla="*/ 509 w 614"/>
                  <a:gd name="T67" fmla="*/ 545 h 620"/>
                  <a:gd name="T68" fmla="*/ 474 w 614"/>
                  <a:gd name="T69" fmla="*/ 571 h 620"/>
                  <a:gd name="T70" fmla="*/ 437 w 614"/>
                  <a:gd name="T71" fmla="*/ 592 h 620"/>
                  <a:gd name="T72" fmla="*/ 396 w 614"/>
                  <a:gd name="T73" fmla="*/ 607 h 620"/>
                  <a:gd name="T74" fmla="*/ 352 w 614"/>
                  <a:gd name="T75" fmla="*/ 617 h 620"/>
                  <a:gd name="T76" fmla="*/ 308 w 614"/>
                  <a:gd name="T77" fmla="*/ 620 h 620"/>
                  <a:gd name="T78" fmla="*/ 262 w 614"/>
                  <a:gd name="T79" fmla="*/ 617 h 620"/>
                  <a:gd name="T80" fmla="*/ 219 w 614"/>
                  <a:gd name="T81" fmla="*/ 607 h 620"/>
                  <a:gd name="T82" fmla="*/ 178 w 614"/>
                  <a:gd name="T83" fmla="*/ 592 h 620"/>
                  <a:gd name="T84" fmla="*/ 140 w 614"/>
                  <a:gd name="T85" fmla="*/ 571 h 620"/>
                  <a:gd name="T86" fmla="*/ 106 w 614"/>
                  <a:gd name="T87" fmla="*/ 545 h 620"/>
                  <a:gd name="T88" fmla="*/ 75 w 614"/>
                  <a:gd name="T89" fmla="*/ 514 h 620"/>
                  <a:gd name="T90" fmla="*/ 50 w 614"/>
                  <a:gd name="T91" fmla="*/ 480 h 620"/>
                  <a:gd name="T92" fmla="*/ 29 w 614"/>
                  <a:gd name="T93" fmla="*/ 441 h 620"/>
                  <a:gd name="T94" fmla="*/ 14 w 614"/>
                  <a:gd name="T95" fmla="*/ 400 h 620"/>
                  <a:gd name="T96" fmla="*/ 4 w 614"/>
                  <a:gd name="T97" fmla="*/ 356 h 620"/>
                  <a:gd name="T98" fmla="*/ 0 w 614"/>
                  <a:gd name="T99" fmla="*/ 310 h 620"/>
                  <a:gd name="T100" fmla="*/ 4 w 614"/>
                  <a:gd name="T101" fmla="*/ 264 h 620"/>
                  <a:gd name="T102" fmla="*/ 14 w 614"/>
                  <a:gd name="T103" fmla="*/ 221 h 620"/>
                  <a:gd name="T104" fmla="*/ 29 w 614"/>
                  <a:gd name="T105" fmla="*/ 179 h 620"/>
                  <a:gd name="T106" fmla="*/ 50 w 614"/>
                  <a:gd name="T107" fmla="*/ 141 h 620"/>
                  <a:gd name="T108" fmla="*/ 75 w 614"/>
                  <a:gd name="T109" fmla="*/ 106 h 620"/>
                  <a:gd name="T110" fmla="*/ 106 w 614"/>
                  <a:gd name="T111" fmla="*/ 76 h 620"/>
                  <a:gd name="T112" fmla="*/ 140 w 614"/>
                  <a:gd name="T113" fmla="*/ 50 h 620"/>
                  <a:gd name="T114" fmla="*/ 178 w 614"/>
                  <a:gd name="T115" fmla="*/ 29 h 620"/>
                  <a:gd name="T116" fmla="*/ 219 w 614"/>
                  <a:gd name="T117" fmla="*/ 12 h 620"/>
                  <a:gd name="T118" fmla="*/ 262 w 614"/>
                  <a:gd name="T119" fmla="*/ 3 h 620"/>
                  <a:gd name="T120" fmla="*/ 308 w 614"/>
                  <a:gd name="T121" fmla="*/ 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4" h="620">
                    <a:moveTo>
                      <a:pt x="308" y="0"/>
                    </a:moveTo>
                    <a:lnTo>
                      <a:pt x="343" y="2"/>
                    </a:lnTo>
                    <a:lnTo>
                      <a:pt x="377" y="8"/>
                    </a:lnTo>
                    <a:lnTo>
                      <a:pt x="409" y="18"/>
                    </a:lnTo>
                    <a:lnTo>
                      <a:pt x="439" y="31"/>
                    </a:lnTo>
                    <a:lnTo>
                      <a:pt x="410" y="39"/>
                    </a:lnTo>
                    <a:lnTo>
                      <a:pt x="383" y="53"/>
                    </a:lnTo>
                    <a:lnTo>
                      <a:pt x="360" y="72"/>
                    </a:lnTo>
                    <a:lnTo>
                      <a:pt x="340" y="94"/>
                    </a:lnTo>
                    <a:lnTo>
                      <a:pt x="325" y="121"/>
                    </a:lnTo>
                    <a:lnTo>
                      <a:pt x="315" y="150"/>
                    </a:lnTo>
                    <a:lnTo>
                      <a:pt x="312" y="182"/>
                    </a:lnTo>
                    <a:lnTo>
                      <a:pt x="315" y="213"/>
                    </a:lnTo>
                    <a:lnTo>
                      <a:pt x="325" y="242"/>
                    </a:lnTo>
                    <a:lnTo>
                      <a:pt x="339" y="268"/>
                    </a:lnTo>
                    <a:lnTo>
                      <a:pt x="357" y="291"/>
                    </a:lnTo>
                    <a:lnTo>
                      <a:pt x="380" y="310"/>
                    </a:lnTo>
                    <a:lnTo>
                      <a:pt x="405" y="324"/>
                    </a:lnTo>
                    <a:lnTo>
                      <a:pt x="434" y="333"/>
                    </a:lnTo>
                    <a:lnTo>
                      <a:pt x="465" y="336"/>
                    </a:lnTo>
                    <a:lnTo>
                      <a:pt x="496" y="333"/>
                    </a:lnTo>
                    <a:lnTo>
                      <a:pt x="524" y="324"/>
                    </a:lnTo>
                    <a:lnTo>
                      <a:pt x="551" y="309"/>
                    </a:lnTo>
                    <a:lnTo>
                      <a:pt x="573" y="290"/>
                    </a:lnTo>
                    <a:lnTo>
                      <a:pt x="592" y="266"/>
                    </a:lnTo>
                    <a:lnTo>
                      <a:pt x="606" y="238"/>
                    </a:lnTo>
                    <a:lnTo>
                      <a:pt x="612" y="273"/>
                    </a:lnTo>
                    <a:lnTo>
                      <a:pt x="614" y="310"/>
                    </a:lnTo>
                    <a:lnTo>
                      <a:pt x="611" y="356"/>
                    </a:lnTo>
                    <a:lnTo>
                      <a:pt x="602" y="400"/>
                    </a:lnTo>
                    <a:lnTo>
                      <a:pt x="586" y="441"/>
                    </a:lnTo>
                    <a:lnTo>
                      <a:pt x="566" y="480"/>
                    </a:lnTo>
                    <a:lnTo>
                      <a:pt x="539" y="514"/>
                    </a:lnTo>
                    <a:lnTo>
                      <a:pt x="509" y="545"/>
                    </a:lnTo>
                    <a:lnTo>
                      <a:pt x="474" y="571"/>
                    </a:lnTo>
                    <a:lnTo>
                      <a:pt x="437" y="592"/>
                    </a:lnTo>
                    <a:lnTo>
                      <a:pt x="396" y="607"/>
                    </a:lnTo>
                    <a:lnTo>
                      <a:pt x="352" y="617"/>
                    </a:lnTo>
                    <a:lnTo>
                      <a:pt x="308" y="620"/>
                    </a:lnTo>
                    <a:lnTo>
                      <a:pt x="262" y="617"/>
                    </a:lnTo>
                    <a:lnTo>
                      <a:pt x="219" y="607"/>
                    </a:lnTo>
                    <a:lnTo>
                      <a:pt x="178" y="592"/>
                    </a:lnTo>
                    <a:lnTo>
                      <a:pt x="140" y="571"/>
                    </a:lnTo>
                    <a:lnTo>
                      <a:pt x="106" y="545"/>
                    </a:lnTo>
                    <a:lnTo>
                      <a:pt x="75" y="514"/>
                    </a:lnTo>
                    <a:lnTo>
                      <a:pt x="50" y="480"/>
                    </a:lnTo>
                    <a:lnTo>
                      <a:pt x="29" y="441"/>
                    </a:lnTo>
                    <a:lnTo>
                      <a:pt x="14" y="400"/>
                    </a:lnTo>
                    <a:lnTo>
                      <a:pt x="4" y="356"/>
                    </a:lnTo>
                    <a:lnTo>
                      <a:pt x="0" y="310"/>
                    </a:lnTo>
                    <a:lnTo>
                      <a:pt x="4" y="264"/>
                    </a:lnTo>
                    <a:lnTo>
                      <a:pt x="14" y="221"/>
                    </a:lnTo>
                    <a:lnTo>
                      <a:pt x="29" y="179"/>
                    </a:lnTo>
                    <a:lnTo>
                      <a:pt x="50" y="141"/>
                    </a:lnTo>
                    <a:lnTo>
                      <a:pt x="75" y="106"/>
                    </a:lnTo>
                    <a:lnTo>
                      <a:pt x="106" y="76"/>
                    </a:lnTo>
                    <a:lnTo>
                      <a:pt x="140" y="50"/>
                    </a:lnTo>
                    <a:lnTo>
                      <a:pt x="178" y="29"/>
                    </a:lnTo>
                    <a:lnTo>
                      <a:pt x="219" y="12"/>
                    </a:lnTo>
                    <a:lnTo>
                      <a:pt x="262" y="3"/>
                    </a:lnTo>
                    <a:lnTo>
                      <a:pt x="3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</p:grpSp>
        <p:sp>
          <p:nvSpPr>
            <p:cNvPr id="11" name="Freeform 135">
              <a:extLst>
                <a:ext uri="{FF2B5EF4-FFF2-40B4-BE49-F238E27FC236}">
                  <a16:creationId xmlns:a16="http://schemas.microsoft.com/office/drawing/2014/main" id="{EF0BA153-DDCA-44E5-B8F5-DBD9FFAEAE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4674" y="5250973"/>
              <a:ext cx="918994" cy="930627"/>
            </a:xfrm>
            <a:custGeom>
              <a:avLst/>
              <a:gdLst>
                <a:gd name="T0" fmla="*/ 2042 w 3953"/>
                <a:gd name="T1" fmla="*/ 734 h 3202"/>
                <a:gd name="T2" fmla="*/ 1910 w 3953"/>
                <a:gd name="T3" fmla="*/ 767 h 3202"/>
                <a:gd name="T4" fmla="*/ 1812 w 3953"/>
                <a:gd name="T5" fmla="*/ 821 h 3202"/>
                <a:gd name="T6" fmla="*/ 1743 w 3953"/>
                <a:gd name="T7" fmla="*/ 889 h 3202"/>
                <a:gd name="T8" fmla="*/ 1700 w 3953"/>
                <a:gd name="T9" fmla="*/ 966 h 3202"/>
                <a:gd name="T10" fmla="*/ 1676 w 3953"/>
                <a:gd name="T11" fmla="*/ 1044 h 3202"/>
                <a:gd name="T12" fmla="*/ 1670 w 3953"/>
                <a:gd name="T13" fmla="*/ 1117 h 3202"/>
                <a:gd name="T14" fmla="*/ 1444 w 3953"/>
                <a:gd name="T15" fmla="*/ 1657 h 3202"/>
                <a:gd name="T16" fmla="*/ 2146 w 3953"/>
                <a:gd name="T17" fmla="*/ 2585 h 3202"/>
                <a:gd name="T18" fmla="*/ 2510 w 3953"/>
                <a:gd name="T19" fmla="*/ 1330 h 3202"/>
                <a:gd name="T20" fmla="*/ 2149 w 3953"/>
                <a:gd name="T21" fmla="*/ 1114 h 3202"/>
                <a:gd name="T22" fmla="*/ 2175 w 3953"/>
                <a:gd name="T23" fmla="*/ 1069 h 3202"/>
                <a:gd name="T24" fmla="*/ 2218 w 3953"/>
                <a:gd name="T25" fmla="*/ 1050 h 3202"/>
                <a:gd name="T26" fmla="*/ 2503 w 3953"/>
                <a:gd name="T27" fmla="*/ 1047 h 3202"/>
                <a:gd name="T28" fmla="*/ 1977 w 3953"/>
                <a:gd name="T29" fmla="*/ 0 h 3202"/>
                <a:gd name="T30" fmla="*/ 2344 w 3953"/>
                <a:gd name="T31" fmla="*/ 28 h 3202"/>
                <a:gd name="T32" fmla="*/ 2690 w 3953"/>
                <a:gd name="T33" fmla="*/ 108 h 3202"/>
                <a:gd name="T34" fmla="*/ 3007 w 3953"/>
                <a:gd name="T35" fmla="*/ 235 h 3202"/>
                <a:gd name="T36" fmla="*/ 3289 w 3953"/>
                <a:gd name="T37" fmla="*/ 405 h 3202"/>
                <a:gd name="T38" fmla="*/ 3528 w 3953"/>
                <a:gd name="T39" fmla="*/ 611 h 3202"/>
                <a:gd name="T40" fmla="*/ 3721 w 3953"/>
                <a:gd name="T41" fmla="*/ 849 h 3202"/>
                <a:gd name="T42" fmla="*/ 3860 w 3953"/>
                <a:gd name="T43" fmla="*/ 1114 h 3202"/>
                <a:gd name="T44" fmla="*/ 3938 w 3953"/>
                <a:gd name="T45" fmla="*/ 1401 h 3202"/>
                <a:gd name="T46" fmla="*/ 3949 w 3953"/>
                <a:gd name="T47" fmla="*/ 1702 h 3202"/>
                <a:gd name="T48" fmla="*/ 3893 w 3953"/>
                <a:gd name="T49" fmla="*/ 1994 h 3202"/>
                <a:gd name="T50" fmla="*/ 3773 w 3953"/>
                <a:gd name="T51" fmla="*/ 2267 h 3202"/>
                <a:gd name="T52" fmla="*/ 3599 w 3953"/>
                <a:gd name="T53" fmla="*/ 2515 h 3202"/>
                <a:gd name="T54" fmla="*/ 3374 w 3953"/>
                <a:gd name="T55" fmla="*/ 2732 h 3202"/>
                <a:gd name="T56" fmla="*/ 3104 w 3953"/>
                <a:gd name="T57" fmla="*/ 2915 h 3202"/>
                <a:gd name="T58" fmla="*/ 2799 w 3953"/>
                <a:gd name="T59" fmla="*/ 3056 h 3202"/>
                <a:gd name="T60" fmla="*/ 2463 w 3953"/>
                <a:gd name="T61" fmla="*/ 3153 h 3202"/>
                <a:gd name="T62" fmla="*/ 2102 w 3953"/>
                <a:gd name="T63" fmla="*/ 3198 h 3202"/>
                <a:gd name="T64" fmla="*/ 1728 w 3953"/>
                <a:gd name="T65" fmla="*/ 3189 h 3202"/>
                <a:gd name="T66" fmla="*/ 1375 w 3953"/>
                <a:gd name="T67" fmla="*/ 3126 h 3202"/>
                <a:gd name="T68" fmla="*/ 1048 w 3953"/>
                <a:gd name="T69" fmla="*/ 3014 h 3202"/>
                <a:gd name="T70" fmla="*/ 754 w 3953"/>
                <a:gd name="T71" fmla="*/ 2857 h 3202"/>
                <a:gd name="T72" fmla="*/ 499 w 3953"/>
                <a:gd name="T73" fmla="*/ 2663 h 3202"/>
                <a:gd name="T74" fmla="*/ 290 w 3953"/>
                <a:gd name="T75" fmla="*/ 2435 h 3202"/>
                <a:gd name="T76" fmla="*/ 133 w 3953"/>
                <a:gd name="T77" fmla="*/ 2179 h 3202"/>
                <a:gd name="T78" fmla="*/ 34 w 3953"/>
                <a:gd name="T79" fmla="*/ 1899 h 3202"/>
                <a:gd name="T80" fmla="*/ 0 w 3953"/>
                <a:gd name="T81" fmla="*/ 1601 h 3202"/>
                <a:gd name="T82" fmla="*/ 34 w 3953"/>
                <a:gd name="T83" fmla="*/ 1303 h 3202"/>
                <a:gd name="T84" fmla="*/ 133 w 3953"/>
                <a:gd name="T85" fmla="*/ 1023 h 3202"/>
                <a:gd name="T86" fmla="*/ 290 w 3953"/>
                <a:gd name="T87" fmla="*/ 767 h 3202"/>
                <a:gd name="T88" fmla="*/ 499 w 3953"/>
                <a:gd name="T89" fmla="*/ 539 h 3202"/>
                <a:gd name="T90" fmla="*/ 754 w 3953"/>
                <a:gd name="T91" fmla="*/ 344 h 3202"/>
                <a:gd name="T92" fmla="*/ 1048 w 3953"/>
                <a:gd name="T93" fmla="*/ 188 h 3202"/>
                <a:gd name="T94" fmla="*/ 1375 w 3953"/>
                <a:gd name="T95" fmla="*/ 76 h 3202"/>
                <a:gd name="T96" fmla="*/ 1728 w 3953"/>
                <a:gd name="T97" fmla="*/ 13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53" h="3202">
                  <a:moveTo>
                    <a:pt x="2151" y="728"/>
                  </a:moveTo>
                  <a:lnTo>
                    <a:pt x="2094" y="729"/>
                  </a:lnTo>
                  <a:lnTo>
                    <a:pt x="2042" y="734"/>
                  </a:lnTo>
                  <a:lnTo>
                    <a:pt x="1994" y="743"/>
                  </a:lnTo>
                  <a:lnTo>
                    <a:pt x="1951" y="754"/>
                  </a:lnTo>
                  <a:lnTo>
                    <a:pt x="1910" y="767"/>
                  </a:lnTo>
                  <a:lnTo>
                    <a:pt x="1874" y="783"/>
                  </a:lnTo>
                  <a:lnTo>
                    <a:pt x="1842" y="801"/>
                  </a:lnTo>
                  <a:lnTo>
                    <a:pt x="1812" y="821"/>
                  </a:lnTo>
                  <a:lnTo>
                    <a:pt x="1786" y="842"/>
                  </a:lnTo>
                  <a:lnTo>
                    <a:pt x="1764" y="865"/>
                  </a:lnTo>
                  <a:lnTo>
                    <a:pt x="1743" y="889"/>
                  </a:lnTo>
                  <a:lnTo>
                    <a:pt x="1727" y="914"/>
                  </a:lnTo>
                  <a:lnTo>
                    <a:pt x="1712" y="940"/>
                  </a:lnTo>
                  <a:lnTo>
                    <a:pt x="1700" y="966"/>
                  </a:lnTo>
                  <a:lnTo>
                    <a:pt x="1690" y="992"/>
                  </a:lnTo>
                  <a:lnTo>
                    <a:pt x="1683" y="1018"/>
                  </a:lnTo>
                  <a:lnTo>
                    <a:pt x="1676" y="1044"/>
                  </a:lnTo>
                  <a:lnTo>
                    <a:pt x="1673" y="1069"/>
                  </a:lnTo>
                  <a:lnTo>
                    <a:pt x="1670" y="1093"/>
                  </a:lnTo>
                  <a:lnTo>
                    <a:pt x="1670" y="1117"/>
                  </a:lnTo>
                  <a:lnTo>
                    <a:pt x="1670" y="1330"/>
                  </a:lnTo>
                  <a:lnTo>
                    <a:pt x="1444" y="1330"/>
                  </a:lnTo>
                  <a:lnTo>
                    <a:pt x="1444" y="1657"/>
                  </a:lnTo>
                  <a:lnTo>
                    <a:pt x="1670" y="1657"/>
                  </a:lnTo>
                  <a:lnTo>
                    <a:pt x="1670" y="2585"/>
                  </a:lnTo>
                  <a:lnTo>
                    <a:pt x="2146" y="2585"/>
                  </a:lnTo>
                  <a:lnTo>
                    <a:pt x="2146" y="1657"/>
                  </a:lnTo>
                  <a:lnTo>
                    <a:pt x="2468" y="1657"/>
                  </a:lnTo>
                  <a:lnTo>
                    <a:pt x="2510" y="1330"/>
                  </a:lnTo>
                  <a:lnTo>
                    <a:pt x="2146" y="1330"/>
                  </a:lnTo>
                  <a:lnTo>
                    <a:pt x="2146" y="1136"/>
                  </a:lnTo>
                  <a:lnTo>
                    <a:pt x="2149" y="1114"/>
                  </a:lnTo>
                  <a:lnTo>
                    <a:pt x="2155" y="1096"/>
                  </a:lnTo>
                  <a:lnTo>
                    <a:pt x="2163" y="1081"/>
                  </a:lnTo>
                  <a:lnTo>
                    <a:pt x="2175" y="1069"/>
                  </a:lnTo>
                  <a:lnTo>
                    <a:pt x="2188" y="1060"/>
                  </a:lnTo>
                  <a:lnTo>
                    <a:pt x="2203" y="1054"/>
                  </a:lnTo>
                  <a:lnTo>
                    <a:pt x="2218" y="1050"/>
                  </a:lnTo>
                  <a:lnTo>
                    <a:pt x="2233" y="1048"/>
                  </a:lnTo>
                  <a:lnTo>
                    <a:pt x="2248" y="1047"/>
                  </a:lnTo>
                  <a:lnTo>
                    <a:pt x="2503" y="1047"/>
                  </a:lnTo>
                  <a:lnTo>
                    <a:pt x="2503" y="729"/>
                  </a:lnTo>
                  <a:lnTo>
                    <a:pt x="2151" y="728"/>
                  </a:lnTo>
                  <a:close/>
                  <a:moveTo>
                    <a:pt x="1977" y="0"/>
                  </a:moveTo>
                  <a:lnTo>
                    <a:pt x="2102" y="4"/>
                  </a:lnTo>
                  <a:lnTo>
                    <a:pt x="2224" y="13"/>
                  </a:lnTo>
                  <a:lnTo>
                    <a:pt x="2344" y="28"/>
                  </a:lnTo>
                  <a:lnTo>
                    <a:pt x="2463" y="49"/>
                  </a:lnTo>
                  <a:lnTo>
                    <a:pt x="2578" y="76"/>
                  </a:lnTo>
                  <a:lnTo>
                    <a:pt x="2690" y="108"/>
                  </a:lnTo>
                  <a:lnTo>
                    <a:pt x="2799" y="146"/>
                  </a:lnTo>
                  <a:lnTo>
                    <a:pt x="2905" y="188"/>
                  </a:lnTo>
                  <a:lnTo>
                    <a:pt x="3007" y="235"/>
                  </a:lnTo>
                  <a:lnTo>
                    <a:pt x="3104" y="287"/>
                  </a:lnTo>
                  <a:lnTo>
                    <a:pt x="3198" y="344"/>
                  </a:lnTo>
                  <a:lnTo>
                    <a:pt x="3289" y="405"/>
                  </a:lnTo>
                  <a:lnTo>
                    <a:pt x="3374" y="470"/>
                  </a:lnTo>
                  <a:lnTo>
                    <a:pt x="3453" y="539"/>
                  </a:lnTo>
                  <a:lnTo>
                    <a:pt x="3528" y="611"/>
                  </a:lnTo>
                  <a:lnTo>
                    <a:pt x="3599" y="687"/>
                  </a:lnTo>
                  <a:lnTo>
                    <a:pt x="3663" y="767"/>
                  </a:lnTo>
                  <a:lnTo>
                    <a:pt x="3721" y="849"/>
                  </a:lnTo>
                  <a:lnTo>
                    <a:pt x="3773" y="935"/>
                  </a:lnTo>
                  <a:lnTo>
                    <a:pt x="3820" y="1023"/>
                  </a:lnTo>
                  <a:lnTo>
                    <a:pt x="3860" y="1114"/>
                  </a:lnTo>
                  <a:lnTo>
                    <a:pt x="3893" y="1207"/>
                  </a:lnTo>
                  <a:lnTo>
                    <a:pt x="3919" y="1303"/>
                  </a:lnTo>
                  <a:lnTo>
                    <a:pt x="3938" y="1401"/>
                  </a:lnTo>
                  <a:lnTo>
                    <a:pt x="3949" y="1500"/>
                  </a:lnTo>
                  <a:lnTo>
                    <a:pt x="3953" y="1601"/>
                  </a:lnTo>
                  <a:lnTo>
                    <a:pt x="3949" y="1702"/>
                  </a:lnTo>
                  <a:lnTo>
                    <a:pt x="3938" y="1801"/>
                  </a:lnTo>
                  <a:lnTo>
                    <a:pt x="3919" y="1899"/>
                  </a:lnTo>
                  <a:lnTo>
                    <a:pt x="3893" y="1994"/>
                  </a:lnTo>
                  <a:lnTo>
                    <a:pt x="3860" y="2088"/>
                  </a:lnTo>
                  <a:lnTo>
                    <a:pt x="3820" y="2179"/>
                  </a:lnTo>
                  <a:lnTo>
                    <a:pt x="3773" y="2267"/>
                  </a:lnTo>
                  <a:lnTo>
                    <a:pt x="3721" y="2353"/>
                  </a:lnTo>
                  <a:lnTo>
                    <a:pt x="3663" y="2435"/>
                  </a:lnTo>
                  <a:lnTo>
                    <a:pt x="3599" y="2515"/>
                  </a:lnTo>
                  <a:lnTo>
                    <a:pt x="3528" y="2591"/>
                  </a:lnTo>
                  <a:lnTo>
                    <a:pt x="3453" y="2663"/>
                  </a:lnTo>
                  <a:lnTo>
                    <a:pt x="3374" y="2732"/>
                  </a:lnTo>
                  <a:lnTo>
                    <a:pt x="3289" y="2797"/>
                  </a:lnTo>
                  <a:lnTo>
                    <a:pt x="3198" y="2857"/>
                  </a:lnTo>
                  <a:lnTo>
                    <a:pt x="3104" y="2915"/>
                  </a:lnTo>
                  <a:lnTo>
                    <a:pt x="3007" y="2967"/>
                  </a:lnTo>
                  <a:lnTo>
                    <a:pt x="2905" y="3014"/>
                  </a:lnTo>
                  <a:lnTo>
                    <a:pt x="2799" y="3056"/>
                  </a:lnTo>
                  <a:lnTo>
                    <a:pt x="2690" y="3094"/>
                  </a:lnTo>
                  <a:lnTo>
                    <a:pt x="2578" y="3126"/>
                  </a:lnTo>
                  <a:lnTo>
                    <a:pt x="2463" y="3153"/>
                  </a:lnTo>
                  <a:lnTo>
                    <a:pt x="2344" y="3174"/>
                  </a:lnTo>
                  <a:lnTo>
                    <a:pt x="2224" y="3189"/>
                  </a:lnTo>
                  <a:lnTo>
                    <a:pt x="2102" y="3198"/>
                  </a:lnTo>
                  <a:lnTo>
                    <a:pt x="1977" y="3202"/>
                  </a:lnTo>
                  <a:lnTo>
                    <a:pt x="1852" y="3198"/>
                  </a:lnTo>
                  <a:lnTo>
                    <a:pt x="1728" y="3189"/>
                  </a:lnTo>
                  <a:lnTo>
                    <a:pt x="1608" y="3174"/>
                  </a:lnTo>
                  <a:lnTo>
                    <a:pt x="1491" y="3153"/>
                  </a:lnTo>
                  <a:lnTo>
                    <a:pt x="1375" y="3126"/>
                  </a:lnTo>
                  <a:lnTo>
                    <a:pt x="1263" y="3094"/>
                  </a:lnTo>
                  <a:lnTo>
                    <a:pt x="1153" y="3056"/>
                  </a:lnTo>
                  <a:lnTo>
                    <a:pt x="1048" y="3014"/>
                  </a:lnTo>
                  <a:lnTo>
                    <a:pt x="946" y="2967"/>
                  </a:lnTo>
                  <a:lnTo>
                    <a:pt x="848" y="2915"/>
                  </a:lnTo>
                  <a:lnTo>
                    <a:pt x="754" y="2857"/>
                  </a:lnTo>
                  <a:lnTo>
                    <a:pt x="665" y="2797"/>
                  </a:lnTo>
                  <a:lnTo>
                    <a:pt x="580" y="2732"/>
                  </a:lnTo>
                  <a:lnTo>
                    <a:pt x="499" y="2663"/>
                  </a:lnTo>
                  <a:lnTo>
                    <a:pt x="424" y="2591"/>
                  </a:lnTo>
                  <a:lnTo>
                    <a:pt x="355" y="2515"/>
                  </a:lnTo>
                  <a:lnTo>
                    <a:pt x="290" y="2435"/>
                  </a:lnTo>
                  <a:lnTo>
                    <a:pt x="232" y="2353"/>
                  </a:lnTo>
                  <a:lnTo>
                    <a:pt x="179" y="2267"/>
                  </a:lnTo>
                  <a:lnTo>
                    <a:pt x="133" y="2179"/>
                  </a:lnTo>
                  <a:lnTo>
                    <a:pt x="94" y="2088"/>
                  </a:lnTo>
                  <a:lnTo>
                    <a:pt x="60" y="1994"/>
                  </a:lnTo>
                  <a:lnTo>
                    <a:pt x="34" y="1899"/>
                  </a:lnTo>
                  <a:lnTo>
                    <a:pt x="16" y="1801"/>
                  </a:lnTo>
                  <a:lnTo>
                    <a:pt x="3" y="1702"/>
                  </a:lnTo>
                  <a:lnTo>
                    <a:pt x="0" y="1601"/>
                  </a:lnTo>
                  <a:lnTo>
                    <a:pt x="3" y="1500"/>
                  </a:lnTo>
                  <a:lnTo>
                    <a:pt x="16" y="1401"/>
                  </a:lnTo>
                  <a:lnTo>
                    <a:pt x="34" y="1303"/>
                  </a:lnTo>
                  <a:lnTo>
                    <a:pt x="60" y="1207"/>
                  </a:lnTo>
                  <a:lnTo>
                    <a:pt x="94" y="1114"/>
                  </a:lnTo>
                  <a:lnTo>
                    <a:pt x="133" y="1023"/>
                  </a:lnTo>
                  <a:lnTo>
                    <a:pt x="179" y="935"/>
                  </a:lnTo>
                  <a:lnTo>
                    <a:pt x="232" y="849"/>
                  </a:lnTo>
                  <a:lnTo>
                    <a:pt x="290" y="767"/>
                  </a:lnTo>
                  <a:lnTo>
                    <a:pt x="355" y="687"/>
                  </a:lnTo>
                  <a:lnTo>
                    <a:pt x="424" y="611"/>
                  </a:lnTo>
                  <a:lnTo>
                    <a:pt x="499" y="539"/>
                  </a:lnTo>
                  <a:lnTo>
                    <a:pt x="580" y="470"/>
                  </a:lnTo>
                  <a:lnTo>
                    <a:pt x="665" y="405"/>
                  </a:lnTo>
                  <a:lnTo>
                    <a:pt x="754" y="344"/>
                  </a:lnTo>
                  <a:lnTo>
                    <a:pt x="848" y="287"/>
                  </a:lnTo>
                  <a:lnTo>
                    <a:pt x="946" y="235"/>
                  </a:lnTo>
                  <a:lnTo>
                    <a:pt x="1048" y="188"/>
                  </a:lnTo>
                  <a:lnTo>
                    <a:pt x="1153" y="146"/>
                  </a:lnTo>
                  <a:lnTo>
                    <a:pt x="1263" y="108"/>
                  </a:lnTo>
                  <a:lnTo>
                    <a:pt x="1375" y="76"/>
                  </a:lnTo>
                  <a:lnTo>
                    <a:pt x="1491" y="49"/>
                  </a:lnTo>
                  <a:lnTo>
                    <a:pt x="1608" y="28"/>
                  </a:lnTo>
                  <a:lnTo>
                    <a:pt x="1728" y="13"/>
                  </a:lnTo>
                  <a:lnTo>
                    <a:pt x="1852" y="4"/>
                  </a:lnTo>
                  <a:lnTo>
                    <a:pt x="1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</p:grpSp>
      <p:sp>
        <p:nvSpPr>
          <p:cNvPr id="2" name="Flowchart: Off-page Connector 1"/>
          <p:cNvSpPr/>
          <p:nvPr/>
        </p:nvSpPr>
        <p:spPr>
          <a:xfrm>
            <a:off x="11664152" y="0"/>
            <a:ext cx="368304" cy="368304"/>
          </a:xfrm>
          <a:prstGeom prst="flowChartOffpageConnector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03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303C40F-A082-48E9-8ECF-D967E707B5CF}"/>
              </a:ext>
            </a:extLst>
          </p:cNvPr>
          <p:cNvSpPr/>
          <p:nvPr/>
        </p:nvSpPr>
        <p:spPr>
          <a:xfrm>
            <a:off x="628172" y="4480072"/>
            <a:ext cx="3951987" cy="1622051"/>
          </a:xfrm>
          <a:prstGeom prst="rect">
            <a:avLst/>
          </a:prstGeom>
          <a:solidFill>
            <a:srgbClr val="F9BD04"/>
          </a:solidFill>
          <a:ln>
            <a:noFill/>
          </a:ln>
          <a:effectLst>
            <a:outerShdw blurRad="876300" dist="6350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pic>
        <p:nvPicPr>
          <p:cNvPr id="71" name="Picture Placeholder 7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>
          <a:xfrm>
            <a:off x="630070" y="4487084"/>
            <a:ext cx="1701800" cy="1616293"/>
          </a:xfrm>
        </p:spPr>
      </p:pic>
      <p:sp>
        <p:nvSpPr>
          <p:cNvPr id="73" name="Rectangle 72"/>
          <p:cNvSpPr/>
          <p:nvPr/>
        </p:nvSpPr>
        <p:spPr>
          <a:xfrm>
            <a:off x="628171" y="4484836"/>
            <a:ext cx="1702535" cy="1618542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591980" y="4618836"/>
            <a:ext cx="974626" cy="738664"/>
            <a:chOff x="5465939" y="1620437"/>
            <a:chExt cx="974626" cy="7386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6D79F92-C644-4F73-B3F7-211FC6336245}"/>
                </a:ext>
              </a:extLst>
            </p:cNvPr>
            <p:cNvSpPr txBox="1"/>
            <p:nvPr/>
          </p:nvSpPr>
          <p:spPr>
            <a:xfrm>
              <a:off x="5465939" y="1620437"/>
              <a:ext cx="663643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43</a:t>
              </a:r>
              <a:endParaRPr lang="vi-VN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DC2D8D2-7346-4248-ABC1-8FEB59D72024}"/>
                </a:ext>
              </a:extLst>
            </p:cNvPr>
            <p:cNvSpPr txBox="1"/>
            <p:nvPr/>
          </p:nvSpPr>
          <p:spPr>
            <a:xfrm>
              <a:off x="6129582" y="1703287"/>
              <a:ext cx="31098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8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  <a:endParaRPr lang="vi-VN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3419FB08-0532-42D6-BF4C-F9CB246B4C77}"/>
              </a:ext>
            </a:extLst>
          </p:cNvPr>
          <p:cNvSpPr/>
          <p:nvPr/>
        </p:nvSpPr>
        <p:spPr>
          <a:xfrm>
            <a:off x="2420268" y="5397073"/>
            <a:ext cx="1992549" cy="50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07C3C3-7AE3-4C16-A844-361563EE4181}"/>
              </a:ext>
            </a:extLst>
          </p:cNvPr>
          <p:cNvSpPr txBox="1"/>
          <p:nvPr/>
        </p:nvSpPr>
        <p:spPr>
          <a:xfrm>
            <a:off x="2591980" y="5487467"/>
            <a:ext cx="164912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Increased after 5 years</a:t>
            </a:r>
            <a:endParaRPr lang="vi-VN" sz="1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-2" y="6766560"/>
            <a:ext cx="12192000" cy="91440"/>
          </a:xfrm>
          <a:prstGeom prst="rect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7"/>
          <p:cNvSpPr/>
          <p:nvPr/>
        </p:nvSpPr>
        <p:spPr>
          <a:xfrm>
            <a:off x="11664152" y="0"/>
            <a:ext cx="368304" cy="368304"/>
          </a:xfrm>
          <a:prstGeom prst="flowChartOffpageConnector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r="17440"/>
          <a:stretch>
            <a:fillRect/>
          </a:stretch>
        </p:blipFill>
        <p:spPr/>
      </p:pic>
      <p:grpSp>
        <p:nvGrpSpPr>
          <p:cNvPr id="17" name="Group 16"/>
          <p:cNvGrpSpPr/>
          <p:nvPr/>
        </p:nvGrpSpPr>
        <p:grpSpPr>
          <a:xfrm>
            <a:off x="744024" y="1619651"/>
            <a:ext cx="4423065" cy="3627464"/>
            <a:chOff x="932706" y="1271307"/>
            <a:chExt cx="4423065" cy="36274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D98845-6B8D-40C8-A06D-885F70C5A1BD}"/>
                </a:ext>
              </a:extLst>
            </p:cNvPr>
            <p:cNvSpPr/>
            <p:nvPr/>
          </p:nvSpPr>
          <p:spPr>
            <a:xfrm rot="10800000" flipV="1">
              <a:off x="932706" y="2741164"/>
              <a:ext cx="438912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E95945-D68D-4A4E-94C0-28546C27953A}"/>
                </a:ext>
              </a:extLst>
            </p:cNvPr>
            <p:cNvSpPr txBox="1"/>
            <p:nvPr/>
          </p:nvSpPr>
          <p:spPr>
            <a:xfrm>
              <a:off x="932706" y="1271307"/>
              <a:ext cx="4423065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400" b="1" dirty="0" smtClean="0">
                  <a:solidFill>
                    <a:srgbClr val="F9BD0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WE’ARE DESIGNER TEAM</a:t>
              </a:r>
              <a:endParaRPr lang="vi-VN" sz="4400" b="1" dirty="0">
                <a:solidFill>
                  <a:srgbClr val="F9BD0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C17A31-713D-4A18-9788-93D8C8696636}"/>
                </a:ext>
              </a:extLst>
            </p:cNvPr>
            <p:cNvSpPr txBox="1"/>
            <p:nvPr/>
          </p:nvSpPr>
          <p:spPr>
            <a:xfrm flipH="1">
              <a:off x="932706" y="3429000"/>
              <a:ext cx="4147294" cy="7793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dirty="0" err="1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amet</a:t>
              </a:r>
              <a:r>
                <a:rPr lang="en-US" dirty="0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, </a:t>
              </a:r>
              <a:r>
                <a:rPr lang="en-US" dirty="0" err="1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dirty="0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adipiscing</a:t>
              </a:r>
              <a:r>
                <a:rPr lang="en-US" dirty="0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elit</a:t>
              </a:r>
              <a:r>
                <a:rPr lang="en-US" dirty="0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, </a:t>
              </a:r>
              <a:r>
                <a:rPr lang="en-US" dirty="0" err="1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sed</a:t>
              </a:r>
              <a:r>
                <a:rPr lang="en-US" dirty="0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do </a:t>
              </a:r>
              <a:r>
                <a:rPr lang="en-US" dirty="0" err="1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eiusmod</a:t>
              </a:r>
              <a:r>
                <a:rPr lang="en-US" dirty="0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tempor</a:t>
              </a:r>
              <a:endParaRPr lang="en-US" dirty="0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062DE7-B0C0-482E-AE47-9CB7E7BC90D6}"/>
                </a:ext>
              </a:extLst>
            </p:cNvPr>
            <p:cNvSpPr txBox="1"/>
            <p:nvPr/>
          </p:nvSpPr>
          <p:spPr>
            <a:xfrm>
              <a:off x="932706" y="2923276"/>
              <a:ext cx="294170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20/11/2019 New York</a:t>
              </a:r>
              <a:endParaRPr lang="vi-VN" sz="2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582455-35B0-4B5B-88F2-7373C6631A35}"/>
                </a:ext>
              </a:extLst>
            </p:cNvPr>
            <p:cNvSpPr/>
            <p:nvPr/>
          </p:nvSpPr>
          <p:spPr>
            <a:xfrm>
              <a:off x="932706" y="4344773"/>
              <a:ext cx="1051242" cy="553998"/>
            </a:xfrm>
            <a:prstGeom prst="rect">
              <a:avLst/>
            </a:prstGeom>
            <a:solidFill>
              <a:srgbClr val="F9BD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vi-VN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2E8906-91CA-4ADC-A8C9-4DA5D036CF88}"/>
                </a:ext>
              </a:extLst>
            </p:cNvPr>
            <p:cNvSpPr txBox="1"/>
            <p:nvPr/>
          </p:nvSpPr>
          <p:spPr>
            <a:xfrm>
              <a:off x="1063334" y="4483272"/>
              <a:ext cx="179574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1" spc="6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CONTINUE</a:t>
              </a:r>
              <a:endParaRPr lang="vi-VN" b="1" spc="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6779597"/>
            <a:ext cx="12192000" cy="91440"/>
          </a:xfrm>
          <a:prstGeom prst="rect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9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11664152" y="0"/>
            <a:ext cx="368304" cy="368304"/>
          </a:xfrm>
          <a:prstGeom prst="flowChartOffpageConnector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05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00050" y="1656694"/>
            <a:ext cx="11801656" cy="4390564"/>
            <a:chOff x="400050" y="1656694"/>
            <a:chExt cx="11801656" cy="4390564"/>
          </a:xfrm>
        </p:grpSpPr>
        <p:grpSp>
          <p:nvGrpSpPr>
            <p:cNvPr id="3" name="กลุ่ม 56"/>
            <p:cNvGrpSpPr/>
            <p:nvPr/>
          </p:nvGrpSpPr>
          <p:grpSpPr>
            <a:xfrm>
              <a:off x="6373422" y="2088932"/>
              <a:ext cx="5828284" cy="3760467"/>
              <a:chOff x="7431683" y="5165021"/>
              <a:chExt cx="7412503" cy="4782621"/>
            </a:xfrm>
          </p:grpSpPr>
          <p:sp>
            <p:nvSpPr>
              <p:cNvPr id="4" name="Freeform 837"/>
              <p:cNvSpPr>
                <a:spLocks/>
              </p:cNvSpPr>
              <p:nvPr/>
            </p:nvSpPr>
            <p:spPr bwMode="auto">
              <a:xfrm>
                <a:off x="11341421" y="7674213"/>
                <a:ext cx="2492352" cy="1970305"/>
              </a:xfrm>
              <a:custGeom>
                <a:avLst/>
                <a:gdLst>
                  <a:gd name="T0" fmla="*/ 145 w 148"/>
                  <a:gd name="T1" fmla="*/ 108 h 117"/>
                  <a:gd name="T2" fmla="*/ 145 w 148"/>
                  <a:gd name="T3" fmla="*/ 108 h 117"/>
                  <a:gd name="T4" fmla="*/ 145 w 148"/>
                  <a:gd name="T5" fmla="*/ 41 h 117"/>
                  <a:gd name="T6" fmla="*/ 119 w 148"/>
                  <a:gd name="T7" fmla="*/ 41 h 117"/>
                  <a:gd name="T8" fmla="*/ 116 w 148"/>
                  <a:gd name="T9" fmla="*/ 34 h 117"/>
                  <a:gd name="T10" fmla="*/ 84 w 148"/>
                  <a:gd name="T11" fmla="*/ 2 h 117"/>
                  <a:gd name="T12" fmla="*/ 79 w 148"/>
                  <a:gd name="T13" fmla="*/ 1 h 117"/>
                  <a:gd name="T14" fmla="*/ 21 w 148"/>
                  <a:gd name="T15" fmla="*/ 24 h 117"/>
                  <a:gd name="T16" fmla="*/ 14 w 148"/>
                  <a:gd name="T17" fmla="*/ 117 h 117"/>
                  <a:gd name="T18" fmla="*/ 103 w 148"/>
                  <a:gd name="T19" fmla="*/ 117 h 117"/>
                  <a:gd name="T20" fmla="*/ 148 w 148"/>
                  <a:gd name="T21" fmla="*/ 117 h 117"/>
                  <a:gd name="T22" fmla="*/ 145 w 148"/>
                  <a:gd name="T23" fmla="*/ 10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" h="117">
                    <a:moveTo>
                      <a:pt x="145" y="108"/>
                    </a:move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5" y="41"/>
                      <a:pt x="145" y="41"/>
                      <a:pt x="145" y="41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4" y="2"/>
                      <a:pt x="82" y="0"/>
                      <a:pt x="79" y="1"/>
                    </a:cubicBezTo>
                    <a:cubicBezTo>
                      <a:pt x="71" y="1"/>
                      <a:pt x="28" y="12"/>
                      <a:pt x="21" y="24"/>
                    </a:cubicBezTo>
                    <a:cubicBezTo>
                      <a:pt x="0" y="57"/>
                      <a:pt x="14" y="117"/>
                      <a:pt x="14" y="117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145" y="108"/>
                      <a:pt x="145" y="108"/>
                      <a:pt x="145" y="108"/>
                    </a:cubicBezTo>
                  </a:path>
                </a:pathLst>
              </a:custGeom>
              <a:solidFill>
                <a:srgbClr val="F2C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" name="Freeform 838"/>
              <p:cNvSpPr>
                <a:spLocks/>
              </p:cNvSpPr>
              <p:nvPr/>
            </p:nvSpPr>
            <p:spPr bwMode="auto">
              <a:xfrm>
                <a:off x="13682211" y="8314141"/>
                <a:ext cx="387325" cy="1515619"/>
              </a:xfrm>
              <a:custGeom>
                <a:avLst/>
                <a:gdLst>
                  <a:gd name="T0" fmla="*/ 0 w 138"/>
                  <a:gd name="T1" fmla="*/ 0 h 540"/>
                  <a:gd name="T2" fmla="*/ 0 w 138"/>
                  <a:gd name="T3" fmla="*/ 270 h 540"/>
                  <a:gd name="T4" fmla="*/ 0 w 138"/>
                  <a:gd name="T5" fmla="*/ 540 h 540"/>
                  <a:gd name="T6" fmla="*/ 138 w 138"/>
                  <a:gd name="T7" fmla="*/ 540 h 540"/>
                  <a:gd name="T8" fmla="*/ 138 w 138"/>
                  <a:gd name="T9" fmla="*/ 270 h 540"/>
                  <a:gd name="T10" fmla="*/ 138 w 138"/>
                  <a:gd name="T11" fmla="*/ 0 h 540"/>
                  <a:gd name="T12" fmla="*/ 0 w 138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540">
                    <a:moveTo>
                      <a:pt x="0" y="0"/>
                    </a:moveTo>
                    <a:lnTo>
                      <a:pt x="0" y="270"/>
                    </a:lnTo>
                    <a:lnTo>
                      <a:pt x="0" y="540"/>
                    </a:lnTo>
                    <a:lnTo>
                      <a:pt x="138" y="540"/>
                    </a:lnTo>
                    <a:lnTo>
                      <a:pt x="138" y="270"/>
                    </a:ln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" name="Freeform 839"/>
              <p:cNvSpPr>
                <a:spLocks/>
              </p:cNvSpPr>
              <p:nvPr/>
            </p:nvSpPr>
            <p:spPr bwMode="auto">
              <a:xfrm>
                <a:off x="13682211" y="9038270"/>
                <a:ext cx="387325" cy="791490"/>
              </a:xfrm>
              <a:custGeom>
                <a:avLst/>
                <a:gdLst>
                  <a:gd name="T0" fmla="*/ 0 w 138"/>
                  <a:gd name="T1" fmla="*/ 0 h 282"/>
                  <a:gd name="T2" fmla="*/ 0 w 138"/>
                  <a:gd name="T3" fmla="*/ 12 h 282"/>
                  <a:gd name="T4" fmla="*/ 0 w 138"/>
                  <a:gd name="T5" fmla="*/ 282 h 282"/>
                  <a:gd name="T6" fmla="*/ 138 w 138"/>
                  <a:gd name="T7" fmla="*/ 282 h 282"/>
                  <a:gd name="T8" fmla="*/ 138 w 138"/>
                  <a:gd name="T9" fmla="*/ 12 h 282"/>
                  <a:gd name="T10" fmla="*/ 138 w 138"/>
                  <a:gd name="T11" fmla="*/ 0 h 282"/>
                  <a:gd name="T12" fmla="*/ 0 w 138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282">
                    <a:moveTo>
                      <a:pt x="0" y="0"/>
                    </a:moveTo>
                    <a:lnTo>
                      <a:pt x="0" y="12"/>
                    </a:lnTo>
                    <a:lnTo>
                      <a:pt x="0" y="282"/>
                    </a:lnTo>
                    <a:lnTo>
                      <a:pt x="138" y="282"/>
                    </a:lnTo>
                    <a:lnTo>
                      <a:pt x="138" y="12"/>
                    </a:ln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9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" name="Freeform 840"/>
              <p:cNvSpPr>
                <a:spLocks/>
              </p:cNvSpPr>
              <p:nvPr/>
            </p:nvSpPr>
            <p:spPr bwMode="auto">
              <a:xfrm>
                <a:off x="14069536" y="8196259"/>
                <a:ext cx="774650" cy="1751382"/>
              </a:xfrm>
              <a:custGeom>
                <a:avLst/>
                <a:gdLst>
                  <a:gd name="T0" fmla="*/ 276 w 276"/>
                  <a:gd name="T1" fmla="*/ 0 h 624"/>
                  <a:gd name="T2" fmla="*/ 0 w 276"/>
                  <a:gd name="T3" fmla="*/ 0 h 624"/>
                  <a:gd name="T4" fmla="*/ 0 w 276"/>
                  <a:gd name="T5" fmla="*/ 618 h 624"/>
                  <a:gd name="T6" fmla="*/ 276 w 276"/>
                  <a:gd name="T7" fmla="*/ 624 h 624"/>
                  <a:gd name="T8" fmla="*/ 276 w 276"/>
                  <a:gd name="T9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624">
                    <a:moveTo>
                      <a:pt x="276" y="0"/>
                    </a:moveTo>
                    <a:lnTo>
                      <a:pt x="0" y="0"/>
                    </a:lnTo>
                    <a:lnTo>
                      <a:pt x="0" y="618"/>
                    </a:lnTo>
                    <a:lnTo>
                      <a:pt x="276" y="624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" name="Freeform 841"/>
              <p:cNvSpPr>
                <a:spLocks/>
              </p:cNvSpPr>
              <p:nvPr/>
            </p:nvSpPr>
            <p:spPr bwMode="auto">
              <a:xfrm>
                <a:off x="14069536" y="9021430"/>
                <a:ext cx="757810" cy="926212"/>
              </a:xfrm>
              <a:custGeom>
                <a:avLst/>
                <a:gdLst>
                  <a:gd name="T0" fmla="*/ 0 w 270"/>
                  <a:gd name="T1" fmla="*/ 6 h 330"/>
                  <a:gd name="T2" fmla="*/ 0 w 270"/>
                  <a:gd name="T3" fmla="*/ 324 h 330"/>
                  <a:gd name="T4" fmla="*/ 270 w 270"/>
                  <a:gd name="T5" fmla="*/ 330 h 330"/>
                  <a:gd name="T6" fmla="*/ 258 w 270"/>
                  <a:gd name="T7" fmla="*/ 0 h 330"/>
                  <a:gd name="T8" fmla="*/ 0 w 270"/>
                  <a:gd name="T9" fmla="*/ 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330">
                    <a:moveTo>
                      <a:pt x="0" y="6"/>
                    </a:moveTo>
                    <a:lnTo>
                      <a:pt x="0" y="324"/>
                    </a:lnTo>
                    <a:lnTo>
                      <a:pt x="270" y="330"/>
                    </a:lnTo>
                    <a:lnTo>
                      <a:pt x="25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B2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" name="Freeform 842"/>
              <p:cNvSpPr>
                <a:spLocks/>
              </p:cNvSpPr>
              <p:nvPr/>
            </p:nvSpPr>
            <p:spPr bwMode="auto">
              <a:xfrm>
                <a:off x="12520236" y="8499383"/>
                <a:ext cx="707289" cy="319964"/>
              </a:xfrm>
              <a:custGeom>
                <a:avLst/>
                <a:gdLst>
                  <a:gd name="T0" fmla="*/ 33 w 42"/>
                  <a:gd name="T1" fmla="*/ 19 h 19"/>
                  <a:gd name="T2" fmla="*/ 0 w 42"/>
                  <a:gd name="T3" fmla="*/ 1 h 19"/>
                  <a:gd name="T4" fmla="*/ 2 w 42"/>
                  <a:gd name="T5" fmla="*/ 0 h 19"/>
                  <a:gd name="T6" fmla="*/ 42 w 42"/>
                  <a:gd name="T7" fmla="*/ 17 h 19"/>
                  <a:gd name="T8" fmla="*/ 42 w 42"/>
                  <a:gd name="T9" fmla="*/ 19 h 19"/>
                  <a:gd name="T10" fmla="*/ 33 w 42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9">
                    <a:moveTo>
                      <a:pt x="33" y="19"/>
                    </a:moveTo>
                    <a:cubicBezTo>
                      <a:pt x="19" y="19"/>
                      <a:pt x="9" y="16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2" y="17"/>
                      <a:pt x="23" y="18"/>
                      <a:pt x="42" y="17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39" y="19"/>
                      <a:pt x="36" y="19"/>
                      <a:pt x="33" y="19"/>
                    </a:cubicBezTo>
                    <a:close/>
                  </a:path>
                </a:pathLst>
              </a:custGeom>
              <a:solidFill>
                <a:srgbClr val="E9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" name="Freeform 843"/>
              <p:cNvSpPr>
                <a:spLocks/>
              </p:cNvSpPr>
              <p:nvPr/>
            </p:nvSpPr>
            <p:spPr bwMode="auto">
              <a:xfrm>
                <a:off x="7431683" y="5249222"/>
                <a:ext cx="1131102" cy="757810"/>
              </a:xfrm>
              <a:custGeom>
                <a:avLst/>
                <a:gdLst>
                  <a:gd name="T0" fmla="*/ 64 w 67"/>
                  <a:gd name="T1" fmla="*/ 45 h 45"/>
                  <a:gd name="T2" fmla="*/ 66 w 67"/>
                  <a:gd name="T3" fmla="*/ 43 h 45"/>
                  <a:gd name="T4" fmla="*/ 65 w 67"/>
                  <a:gd name="T5" fmla="*/ 40 h 45"/>
                  <a:gd name="T6" fmla="*/ 4 w 67"/>
                  <a:gd name="T7" fmla="*/ 0 h 45"/>
                  <a:gd name="T8" fmla="*/ 1 w 67"/>
                  <a:gd name="T9" fmla="*/ 1 h 45"/>
                  <a:gd name="T10" fmla="*/ 2 w 67"/>
                  <a:gd name="T11" fmla="*/ 5 h 45"/>
                  <a:gd name="T12" fmla="*/ 63 w 67"/>
                  <a:gd name="T13" fmla="*/ 44 h 45"/>
                  <a:gd name="T14" fmla="*/ 64 w 67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45">
                    <a:moveTo>
                      <a:pt x="64" y="45"/>
                    </a:moveTo>
                    <a:cubicBezTo>
                      <a:pt x="65" y="45"/>
                      <a:pt x="66" y="44"/>
                      <a:pt x="66" y="43"/>
                    </a:cubicBezTo>
                    <a:cubicBezTo>
                      <a:pt x="67" y="42"/>
                      <a:pt x="67" y="41"/>
                      <a:pt x="65" y="4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5"/>
                      <a:pt x="64" y="45"/>
                      <a:pt x="64" y="45"/>
                    </a:cubicBezTo>
                    <a:close/>
                  </a:path>
                </a:pathLst>
              </a:custGeom>
              <a:solidFill>
                <a:srgbClr val="F9BD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" name="Freeform 844"/>
              <p:cNvSpPr>
                <a:spLocks/>
              </p:cNvSpPr>
              <p:nvPr/>
            </p:nvSpPr>
            <p:spPr bwMode="auto">
              <a:xfrm>
                <a:off x="7431683" y="6899563"/>
                <a:ext cx="1063741" cy="84201"/>
              </a:xfrm>
              <a:custGeom>
                <a:avLst/>
                <a:gdLst>
                  <a:gd name="T0" fmla="*/ 3 w 63"/>
                  <a:gd name="T1" fmla="*/ 5 h 5"/>
                  <a:gd name="T2" fmla="*/ 61 w 63"/>
                  <a:gd name="T3" fmla="*/ 5 h 5"/>
                  <a:gd name="T4" fmla="*/ 63 w 63"/>
                  <a:gd name="T5" fmla="*/ 3 h 5"/>
                  <a:gd name="T6" fmla="*/ 61 w 63"/>
                  <a:gd name="T7" fmla="*/ 0 h 5"/>
                  <a:gd name="T8" fmla="*/ 3 w 63"/>
                  <a:gd name="T9" fmla="*/ 0 h 5"/>
                  <a:gd name="T10" fmla="*/ 0 w 63"/>
                  <a:gd name="T11" fmla="*/ 3 h 5"/>
                  <a:gd name="T12" fmla="*/ 3 w 6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5">
                    <a:moveTo>
                      <a:pt x="3" y="5"/>
                    </a:move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3" y="4"/>
                      <a:pt x="63" y="3"/>
                    </a:cubicBezTo>
                    <a:cubicBezTo>
                      <a:pt x="63" y="1"/>
                      <a:pt x="62" y="0"/>
                      <a:pt x="6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rgbClr val="F9BD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" name="Freeform 845"/>
              <p:cNvSpPr>
                <a:spLocks/>
              </p:cNvSpPr>
              <p:nvPr/>
            </p:nvSpPr>
            <p:spPr bwMode="auto">
              <a:xfrm>
                <a:off x="7448524" y="7893135"/>
                <a:ext cx="1114262" cy="926212"/>
              </a:xfrm>
              <a:custGeom>
                <a:avLst/>
                <a:gdLst>
                  <a:gd name="T0" fmla="*/ 3 w 66"/>
                  <a:gd name="T1" fmla="*/ 55 h 55"/>
                  <a:gd name="T2" fmla="*/ 4 w 66"/>
                  <a:gd name="T3" fmla="*/ 54 h 55"/>
                  <a:gd name="T4" fmla="*/ 65 w 66"/>
                  <a:gd name="T5" fmla="*/ 5 h 55"/>
                  <a:gd name="T6" fmla="*/ 65 w 66"/>
                  <a:gd name="T7" fmla="*/ 1 h 55"/>
                  <a:gd name="T8" fmla="*/ 62 w 66"/>
                  <a:gd name="T9" fmla="*/ 0 h 55"/>
                  <a:gd name="T10" fmla="*/ 1 w 66"/>
                  <a:gd name="T11" fmla="*/ 50 h 55"/>
                  <a:gd name="T12" fmla="*/ 0 w 66"/>
                  <a:gd name="T13" fmla="*/ 54 h 55"/>
                  <a:gd name="T14" fmla="*/ 3 w 66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55">
                    <a:moveTo>
                      <a:pt x="3" y="55"/>
                    </a:moveTo>
                    <a:cubicBezTo>
                      <a:pt x="3" y="55"/>
                      <a:pt x="3" y="55"/>
                      <a:pt x="4" y="54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6" y="4"/>
                      <a:pt x="66" y="2"/>
                      <a:pt x="65" y="1"/>
                    </a:cubicBezTo>
                    <a:cubicBezTo>
                      <a:pt x="65" y="0"/>
                      <a:pt x="63" y="0"/>
                      <a:pt x="62" y="0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0" y="51"/>
                      <a:pt x="0" y="52"/>
                      <a:pt x="0" y="54"/>
                    </a:cubicBezTo>
                    <a:cubicBezTo>
                      <a:pt x="1" y="54"/>
                      <a:pt x="2" y="55"/>
                      <a:pt x="3" y="55"/>
                    </a:cubicBezTo>
                    <a:close/>
                  </a:path>
                </a:pathLst>
              </a:custGeom>
              <a:solidFill>
                <a:srgbClr val="F9BD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" name="Freeform 846"/>
              <p:cNvSpPr>
                <a:spLocks/>
              </p:cNvSpPr>
              <p:nvPr/>
            </p:nvSpPr>
            <p:spPr bwMode="auto">
              <a:xfrm>
                <a:off x="7515884" y="7505810"/>
                <a:ext cx="656768" cy="269443"/>
              </a:xfrm>
              <a:custGeom>
                <a:avLst/>
                <a:gdLst>
                  <a:gd name="T0" fmla="*/ 4 w 39"/>
                  <a:gd name="T1" fmla="*/ 16 h 16"/>
                  <a:gd name="T2" fmla="*/ 37 w 39"/>
                  <a:gd name="T3" fmla="*/ 5 h 16"/>
                  <a:gd name="T4" fmla="*/ 38 w 39"/>
                  <a:gd name="T5" fmla="*/ 2 h 16"/>
                  <a:gd name="T6" fmla="*/ 35 w 39"/>
                  <a:gd name="T7" fmla="*/ 0 h 16"/>
                  <a:gd name="T8" fmla="*/ 2 w 39"/>
                  <a:gd name="T9" fmla="*/ 11 h 16"/>
                  <a:gd name="T10" fmla="*/ 1 w 39"/>
                  <a:gd name="T11" fmla="*/ 14 h 16"/>
                  <a:gd name="T12" fmla="*/ 4 w 3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6">
                    <a:moveTo>
                      <a:pt x="4" y="16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38" y="5"/>
                      <a:pt x="39" y="3"/>
                      <a:pt x="38" y="2"/>
                    </a:cubicBezTo>
                    <a:cubicBezTo>
                      <a:pt x="38" y="1"/>
                      <a:pt x="37" y="0"/>
                      <a:pt x="35" y="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3"/>
                      <a:pt x="1" y="14"/>
                    </a:cubicBezTo>
                    <a:cubicBezTo>
                      <a:pt x="1" y="15"/>
                      <a:pt x="3" y="16"/>
                      <a:pt x="4" y="16"/>
                    </a:cubicBezTo>
                    <a:close/>
                  </a:path>
                </a:pathLst>
              </a:custGeom>
              <a:solidFill>
                <a:srgbClr val="DC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" name="Freeform 847"/>
              <p:cNvSpPr>
                <a:spLocks/>
              </p:cNvSpPr>
              <p:nvPr/>
            </p:nvSpPr>
            <p:spPr bwMode="auto">
              <a:xfrm>
                <a:off x="7633766" y="6108073"/>
                <a:ext cx="625896" cy="319964"/>
              </a:xfrm>
              <a:custGeom>
                <a:avLst/>
                <a:gdLst>
                  <a:gd name="T0" fmla="*/ 1 w 37"/>
                  <a:gd name="T1" fmla="*/ 6 h 19"/>
                  <a:gd name="T2" fmla="*/ 33 w 37"/>
                  <a:gd name="T3" fmla="*/ 18 h 19"/>
                  <a:gd name="T4" fmla="*/ 37 w 37"/>
                  <a:gd name="T5" fmla="*/ 17 h 19"/>
                  <a:gd name="T6" fmla="*/ 35 w 37"/>
                  <a:gd name="T7" fmla="*/ 14 h 19"/>
                  <a:gd name="T8" fmla="*/ 3 w 37"/>
                  <a:gd name="T9" fmla="*/ 1 h 19"/>
                  <a:gd name="T10" fmla="*/ 0 w 37"/>
                  <a:gd name="T11" fmla="*/ 2 h 19"/>
                  <a:gd name="T12" fmla="*/ 1 w 37"/>
                  <a:gd name="T1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9">
                    <a:moveTo>
                      <a:pt x="1" y="6"/>
                    </a:moveTo>
                    <a:cubicBezTo>
                      <a:pt x="33" y="18"/>
                      <a:pt x="33" y="18"/>
                      <a:pt x="33" y="18"/>
                    </a:cubicBezTo>
                    <a:cubicBezTo>
                      <a:pt x="35" y="19"/>
                      <a:pt x="36" y="18"/>
                      <a:pt x="37" y="17"/>
                    </a:cubicBezTo>
                    <a:cubicBezTo>
                      <a:pt x="37" y="16"/>
                      <a:pt x="37" y="14"/>
                      <a:pt x="35" y="1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rgbClr val="DC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" name="Freeform 848"/>
              <p:cNvSpPr>
                <a:spLocks/>
              </p:cNvSpPr>
              <p:nvPr/>
            </p:nvSpPr>
            <p:spPr bwMode="auto">
              <a:xfrm>
                <a:off x="11324581" y="6242794"/>
                <a:ext cx="1027253" cy="2812316"/>
              </a:xfrm>
              <a:custGeom>
                <a:avLst/>
                <a:gdLst>
                  <a:gd name="T0" fmla="*/ 5 w 61"/>
                  <a:gd name="T1" fmla="*/ 150 h 167"/>
                  <a:gd name="T2" fmla="*/ 14 w 61"/>
                  <a:gd name="T3" fmla="*/ 167 h 167"/>
                  <a:gd name="T4" fmla="*/ 47 w 61"/>
                  <a:gd name="T5" fmla="*/ 167 h 167"/>
                  <a:gd name="T6" fmla="*/ 59 w 61"/>
                  <a:gd name="T7" fmla="*/ 148 h 167"/>
                  <a:gd name="T8" fmla="*/ 59 w 61"/>
                  <a:gd name="T9" fmla="*/ 27 h 167"/>
                  <a:gd name="T10" fmla="*/ 46 w 61"/>
                  <a:gd name="T11" fmla="*/ 10 h 167"/>
                  <a:gd name="T12" fmla="*/ 20 w 61"/>
                  <a:gd name="T13" fmla="*/ 2 h 167"/>
                  <a:gd name="T14" fmla="*/ 5 w 61"/>
                  <a:gd name="T15" fmla="*/ 17 h 167"/>
                  <a:gd name="T16" fmla="*/ 5 w 61"/>
                  <a:gd name="T17" fmla="*/ 15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67">
                    <a:moveTo>
                      <a:pt x="5" y="150"/>
                    </a:moveTo>
                    <a:cubicBezTo>
                      <a:pt x="0" y="159"/>
                      <a:pt x="5" y="167"/>
                      <a:pt x="14" y="167"/>
                    </a:cubicBezTo>
                    <a:cubicBezTo>
                      <a:pt x="47" y="167"/>
                      <a:pt x="47" y="167"/>
                      <a:pt x="47" y="167"/>
                    </a:cubicBezTo>
                    <a:cubicBezTo>
                      <a:pt x="56" y="167"/>
                      <a:pt x="59" y="163"/>
                      <a:pt x="59" y="148"/>
                    </a:cubicBezTo>
                    <a:cubicBezTo>
                      <a:pt x="59" y="87"/>
                      <a:pt x="59" y="27"/>
                      <a:pt x="59" y="27"/>
                    </a:cubicBezTo>
                    <a:cubicBezTo>
                      <a:pt x="61" y="19"/>
                      <a:pt x="55" y="12"/>
                      <a:pt x="46" y="1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2" y="0"/>
                      <a:pt x="3" y="6"/>
                      <a:pt x="5" y="17"/>
                    </a:cubicBezTo>
                    <a:cubicBezTo>
                      <a:pt x="5" y="17"/>
                      <a:pt x="25" y="108"/>
                      <a:pt x="5" y="150"/>
                    </a:cubicBezTo>
                  </a:path>
                </a:pathLst>
              </a:custGeom>
              <a:solidFill>
                <a:srgbClr val="E9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" name="Freeform 849"/>
              <p:cNvSpPr>
                <a:spLocks/>
              </p:cNvSpPr>
              <p:nvPr/>
            </p:nvSpPr>
            <p:spPr bwMode="auto">
              <a:xfrm>
                <a:off x="11375101" y="6242794"/>
                <a:ext cx="976732" cy="1667181"/>
              </a:xfrm>
              <a:custGeom>
                <a:avLst/>
                <a:gdLst>
                  <a:gd name="T0" fmla="*/ 11 w 58"/>
                  <a:gd name="T1" fmla="*/ 99 h 99"/>
                  <a:gd name="T2" fmla="*/ 2 w 58"/>
                  <a:gd name="T3" fmla="*/ 17 h 99"/>
                  <a:gd name="T4" fmla="*/ 17 w 58"/>
                  <a:gd name="T5" fmla="*/ 2 h 99"/>
                  <a:gd name="T6" fmla="*/ 43 w 58"/>
                  <a:gd name="T7" fmla="*/ 10 h 99"/>
                  <a:gd name="T8" fmla="*/ 56 w 58"/>
                  <a:gd name="T9" fmla="*/ 27 h 99"/>
                  <a:gd name="T10" fmla="*/ 56 w 58"/>
                  <a:gd name="T11" fmla="*/ 99 h 99"/>
                  <a:gd name="T12" fmla="*/ 11 w 58"/>
                  <a:gd name="T13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99">
                    <a:moveTo>
                      <a:pt x="11" y="99"/>
                    </a:moveTo>
                    <a:cubicBezTo>
                      <a:pt x="11" y="54"/>
                      <a:pt x="2" y="17"/>
                      <a:pt x="2" y="17"/>
                    </a:cubicBezTo>
                    <a:cubicBezTo>
                      <a:pt x="0" y="6"/>
                      <a:pt x="9" y="0"/>
                      <a:pt x="17" y="2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52" y="12"/>
                      <a:pt x="58" y="19"/>
                      <a:pt x="56" y="27"/>
                    </a:cubicBezTo>
                    <a:cubicBezTo>
                      <a:pt x="56" y="27"/>
                      <a:pt x="56" y="59"/>
                      <a:pt x="56" y="99"/>
                    </a:cubicBezTo>
                    <a:cubicBezTo>
                      <a:pt x="42" y="99"/>
                      <a:pt x="26" y="99"/>
                      <a:pt x="11" y="99"/>
                    </a:cubicBezTo>
                  </a:path>
                </a:pathLst>
              </a:custGeom>
              <a:solidFill>
                <a:srgbClr val="CA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Freeform 850"/>
              <p:cNvSpPr>
                <a:spLocks/>
              </p:cNvSpPr>
              <p:nvPr/>
            </p:nvSpPr>
            <p:spPr bwMode="auto">
              <a:xfrm>
                <a:off x="8865909" y="5232381"/>
                <a:ext cx="3772208" cy="3334362"/>
              </a:xfrm>
              <a:custGeom>
                <a:avLst/>
                <a:gdLst>
                  <a:gd name="T0" fmla="*/ 17 w 224"/>
                  <a:gd name="T1" fmla="*/ 5 h 198"/>
                  <a:gd name="T2" fmla="*/ 133 w 224"/>
                  <a:gd name="T3" fmla="*/ 65 h 198"/>
                  <a:gd name="T4" fmla="*/ 224 w 224"/>
                  <a:gd name="T5" fmla="*/ 65 h 198"/>
                  <a:gd name="T6" fmla="*/ 224 w 224"/>
                  <a:gd name="T7" fmla="*/ 65 h 198"/>
                  <a:gd name="T8" fmla="*/ 224 w 224"/>
                  <a:gd name="T9" fmla="*/ 132 h 198"/>
                  <a:gd name="T10" fmla="*/ 224 w 224"/>
                  <a:gd name="T11" fmla="*/ 132 h 198"/>
                  <a:gd name="T12" fmla="*/ 133 w 224"/>
                  <a:gd name="T13" fmla="*/ 132 h 198"/>
                  <a:gd name="T14" fmla="*/ 18 w 224"/>
                  <a:gd name="T15" fmla="*/ 194 h 198"/>
                  <a:gd name="T16" fmla="*/ 0 w 224"/>
                  <a:gd name="T17" fmla="*/ 181 h 198"/>
                  <a:gd name="T18" fmla="*/ 0 w 224"/>
                  <a:gd name="T19" fmla="*/ 19 h 198"/>
                  <a:gd name="T20" fmla="*/ 17 w 224"/>
                  <a:gd name="T21" fmla="*/ 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4" h="198">
                    <a:moveTo>
                      <a:pt x="17" y="5"/>
                    </a:moveTo>
                    <a:cubicBezTo>
                      <a:pt x="72" y="59"/>
                      <a:pt x="133" y="65"/>
                      <a:pt x="133" y="65"/>
                    </a:cubicBezTo>
                    <a:cubicBezTo>
                      <a:pt x="173" y="65"/>
                      <a:pt x="203" y="65"/>
                      <a:pt x="224" y="65"/>
                    </a:cubicBezTo>
                    <a:cubicBezTo>
                      <a:pt x="224" y="65"/>
                      <a:pt x="224" y="65"/>
                      <a:pt x="224" y="65"/>
                    </a:cubicBezTo>
                    <a:cubicBezTo>
                      <a:pt x="224" y="132"/>
                      <a:pt x="224" y="132"/>
                      <a:pt x="224" y="132"/>
                    </a:cubicBezTo>
                    <a:cubicBezTo>
                      <a:pt x="224" y="132"/>
                      <a:pt x="224" y="132"/>
                      <a:pt x="224" y="132"/>
                    </a:cubicBezTo>
                    <a:cubicBezTo>
                      <a:pt x="204" y="132"/>
                      <a:pt x="179" y="132"/>
                      <a:pt x="133" y="132"/>
                    </a:cubicBezTo>
                    <a:cubicBezTo>
                      <a:pt x="133" y="132"/>
                      <a:pt x="68" y="152"/>
                      <a:pt x="18" y="194"/>
                    </a:cubicBezTo>
                    <a:cubicBezTo>
                      <a:pt x="12" y="198"/>
                      <a:pt x="0" y="195"/>
                      <a:pt x="0" y="18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5"/>
                      <a:pt x="12" y="0"/>
                      <a:pt x="17" y="5"/>
                    </a:cubicBezTo>
                  </a:path>
                </a:pathLst>
              </a:custGeom>
              <a:solidFill>
                <a:srgbClr val="E9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" name="Freeform 851"/>
              <p:cNvSpPr>
                <a:spLocks/>
              </p:cNvSpPr>
              <p:nvPr/>
            </p:nvSpPr>
            <p:spPr bwMode="auto">
              <a:xfrm>
                <a:off x="8865909" y="6966924"/>
                <a:ext cx="3772208" cy="1599820"/>
              </a:xfrm>
              <a:custGeom>
                <a:avLst/>
                <a:gdLst>
                  <a:gd name="T0" fmla="*/ 18 w 224"/>
                  <a:gd name="T1" fmla="*/ 42 h 95"/>
                  <a:gd name="T2" fmla="*/ 133 w 224"/>
                  <a:gd name="T3" fmla="*/ 10 h 95"/>
                  <a:gd name="T4" fmla="*/ 224 w 224"/>
                  <a:gd name="T5" fmla="*/ 10 h 95"/>
                  <a:gd name="T6" fmla="*/ 224 w 224"/>
                  <a:gd name="T7" fmla="*/ 10 h 95"/>
                  <a:gd name="T8" fmla="*/ 224 w 224"/>
                  <a:gd name="T9" fmla="*/ 29 h 95"/>
                  <a:gd name="T10" fmla="*/ 224 w 224"/>
                  <a:gd name="T11" fmla="*/ 29 h 95"/>
                  <a:gd name="T12" fmla="*/ 133 w 224"/>
                  <a:gd name="T13" fmla="*/ 29 h 95"/>
                  <a:gd name="T14" fmla="*/ 18 w 224"/>
                  <a:gd name="T15" fmla="*/ 91 h 95"/>
                  <a:gd name="T16" fmla="*/ 0 w 224"/>
                  <a:gd name="T17" fmla="*/ 78 h 95"/>
                  <a:gd name="T18" fmla="*/ 0 w 224"/>
                  <a:gd name="T19" fmla="*/ 29 h 95"/>
                  <a:gd name="T20" fmla="*/ 18 w 224"/>
                  <a:gd name="T21" fmla="*/ 4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4" h="95">
                    <a:moveTo>
                      <a:pt x="18" y="42"/>
                    </a:moveTo>
                    <a:cubicBezTo>
                      <a:pt x="68" y="0"/>
                      <a:pt x="133" y="10"/>
                      <a:pt x="133" y="10"/>
                    </a:cubicBezTo>
                    <a:cubicBezTo>
                      <a:pt x="179" y="10"/>
                      <a:pt x="204" y="10"/>
                      <a:pt x="224" y="10"/>
                    </a:cubicBezTo>
                    <a:cubicBezTo>
                      <a:pt x="224" y="10"/>
                      <a:pt x="224" y="10"/>
                      <a:pt x="224" y="10"/>
                    </a:cubicBezTo>
                    <a:cubicBezTo>
                      <a:pt x="224" y="29"/>
                      <a:pt x="224" y="29"/>
                      <a:pt x="224" y="29"/>
                    </a:cubicBezTo>
                    <a:cubicBezTo>
                      <a:pt x="224" y="29"/>
                      <a:pt x="224" y="29"/>
                      <a:pt x="224" y="29"/>
                    </a:cubicBezTo>
                    <a:cubicBezTo>
                      <a:pt x="204" y="29"/>
                      <a:pt x="179" y="29"/>
                      <a:pt x="133" y="29"/>
                    </a:cubicBezTo>
                    <a:cubicBezTo>
                      <a:pt x="133" y="29"/>
                      <a:pt x="68" y="49"/>
                      <a:pt x="18" y="91"/>
                    </a:cubicBezTo>
                    <a:cubicBezTo>
                      <a:pt x="12" y="95"/>
                      <a:pt x="0" y="92"/>
                      <a:pt x="0" y="7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43"/>
                      <a:pt x="12" y="47"/>
                      <a:pt x="18" y="42"/>
                    </a:cubicBezTo>
                  </a:path>
                </a:pathLst>
              </a:custGeom>
              <a:solidFill>
                <a:srgbClr val="CA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" name="Freeform 852"/>
              <p:cNvSpPr>
                <a:spLocks/>
              </p:cNvSpPr>
              <p:nvPr/>
            </p:nvSpPr>
            <p:spPr bwMode="auto">
              <a:xfrm>
                <a:off x="11105658" y="6209114"/>
                <a:ext cx="1852424" cy="1380898"/>
              </a:xfrm>
              <a:custGeom>
                <a:avLst/>
                <a:gdLst>
                  <a:gd name="T0" fmla="*/ 0 w 110"/>
                  <a:gd name="T1" fmla="*/ 77 h 82"/>
                  <a:gd name="T2" fmla="*/ 5 w 110"/>
                  <a:gd name="T3" fmla="*/ 82 h 82"/>
                  <a:gd name="T4" fmla="*/ 86 w 110"/>
                  <a:gd name="T5" fmla="*/ 82 h 82"/>
                  <a:gd name="T6" fmla="*/ 95 w 110"/>
                  <a:gd name="T7" fmla="*/ 75 h 82"/>
                  <a:gd name="T8" fmla="*/ 96 w 110"/>
                  <a:gd name="T9" fmla="*/ 5 h 82"/>
                  <a:gd name="T10" fmla="*/ 86 w 110"/>
                  <a:gd name="T11" fmla="*/ 0 h 82"/>
                  <a:gd name="T12" fmla="*/ 5 w 110"/>
                  <a:gd name="T13" fmla="*/ 0 h 82"/>
                  <a:gd name="T14" fmla="*/ 0 w 110"/>
                  <a:gd name="T15" fmla="*/ 5 h 82"/>
                  <a:gd name="T16" fmla="*/ 0 w 110"/>
                  <a:gd name="T17" fmla="*/ 7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82">
                    <a:moveTo>
                      <a:pt x="0" y="77"/>
                    </a:moveTo>
                    <a:cubicBezTo>
                      <a:pt x="0" y="80"/>
                      <a:pt x="2" y="82"/>
                      <a:pt x="5" y="82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9" y="82"/>
                      <a:pt x="93" y="77"/>
                      <a:pt x="95" y="75"/>
                    </a:cubicBezTo>
                    <a:cubicBezTo>
                      <a:pt x="110" y="55"/>
                      <a:pt x="107" y="24"/>
                      <a:pt x="96" y="5"/>
                    </a:cubicBezTo>
                    <a:cubicBezTo>
                      <a:pt x="94" y="3"/>
                      <a:pt x="89" y="0"/>
                      <a:pt x="8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7"/>
                      <a:pt x="0" y="77"/>
                      <a:pt x="0" y="77"/>
                    </a:cubicBezTo>
                  </a:path>
                </a:pathLst>
              </a:custGeom>
              <a:solidFill>
                <a:srgbClr val="E75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Freeform 854"/>
              <p:cNvSpPr>
                <a:spLocks/>
              </p:cNvSpPr>
              <p:nvPr/>
            </p:nvSpPr>
            <p:spPr bwMode="auto">
              <a:xfrm>
                <a:off x="11105658" y="6630119"/>
                <a:ext cx="1785063" cy="959892"/>
              </a:xfrm>
              <a:custGeom>
                <a:avLst/>
                <a:gdLst>
                  <a:gd name="T0" fmla="*/ 104 w 106"/>
                  <a:gd name="T1" fmla="*/ 0 h 57"/>
                  <a:gd name="T2" fmla="*/ 95 w 106"/>
                  <a:gd name="T3" fmla="*/ 18 h 57"/>
                  <a:gd name="T4" fmla="*/ 86 w 106"/>
                  <a:gd name="T5" fmla="*/ 25 h 57"/>
                  <a:gd name="T6" fmla="*/ 5 w 106"/>
                  <a:gd name="T7" fmla="*/ 25 h 57"/>
                  <a:gd name="T8" fmla="*/ 0 w 106"/>
                  <a:gd name="T9" fmla="*/ 20 h 57"/>
                  <a:gd name="T10" fmla="*/ 0 w 106"/>
                  <a:gd name="T11" fmla="*/ 52 h 57"/>
                  <a:gd name="T12" fmla="*/ 5 w 106"/>
                  <a:gd name="T13" fmla="*/ 57 h 57"/>
                  <a:gd name="T14" fmla="*/ 86 w 106"/>
                  <a:gd name="T15" fmla="*/ 57 h 57"/>
                  <a:gd name="T16" fmla="*/ 95 w 106"/>
                  <a:gd name="T17" fmla="*/ 50 h 57"/>
                  <a:gd name="T18" fmla="*/ 105 w 106"/>
                  <a:gd name="T19" fmla="*/ 24 h 57"/>
                  <a:gd name="T20" fmla="*/ 105 w 106"/>
                  <a:gd name="T21" fmla="*/ 24 h 57"/>
                  <a:gd name="T22" fmla="*/ 105 w 106"/>
                  <a:gd name="T23" fmla="*/ 24 h 57"/>
                  <a:gd name="T24" fmla="*/ 105 w 106"/>
                  <a:gd name="T25" fmla="*/ 24 h 57"/>
                  <a:gd name="T26" fmla="*/ 105 w 106"/>
                  <a:gd name="T27" fmla="*/ 24 h 57"/>
                  <a:gd name="T28" fmla="*/ 105 w 106"/>
                  <a:gd name="T29" fmla="*/ 24 h 57"/>
                  <a:gd name="T30" fmla="*/ 105 w 106"/>
                  <a:gd name="T31" fmla="*/ 24 h 57"/>
                  <a:gd name="T32" fmla="*/ 105 w 106"/>
                  <a:gd name="T33" fmla="*/ 23 h 57"/>
                  <a:gd name="T34" fmla="*/ 105 w 106"/>
                  <a:gd name="T35" fmla="*/ 23 h 57"/>
                  <a:gd name="T36" fmla="*/ 104 w 106"/>
                  <a:gd name="T3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6" h="57">
                    <a:moveTo>
                      <a:pt x="104" y="0"/>
                    </a:moveTo>
                    <a:cubicBezTo>
                      <a:pt x="102" y="7"/>
                      <a:pt x="99" y="13"/>
                      <a:pt x="95" y="18"/>
                    </a:cubicBezTo>
                    <a:cubicBezTo>
                      <a:pt x="93" y="21"/>
                      <a:pt x="89" y="25"/>
                      <a:pt x="86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2" y="25"/>
                      <a:pt x="0" y="23"/>
                      <a:pt x="0" y="2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5"/>
                      <a:pt x="2" y="57"/>
                      <a:pt x="5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9" y="57"/>
                      <a:pt x="93" y="52"/>
                      <a:pt x="95" y="50"/>
                    </a:cubicBezTo>
                    <a:cubicBezTo>
                      <a:pt x="101" y="42"/>
                      <a:pt x="104" y="33"/>
                      <a:pt x="105" y="2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5" y="24"/>
                      <a:pt x="105" y="24"/>
                      <a:pt x="105" y="23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6" y="16"/>
                      <a:pt x="105" y="8"/>
                      <a:pt x="104" y="0"/>
                    </a:cubicBezTo>
                  </a:path>
                </a:pathLst>
              </a:custGeom>
              <a:solidFill>
                <a:srgbClr val="CC5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" name="Freeform 855"/>
              <p:cNvSpPr>
                <a:spLocks/>
              </p:cNvSpPr>
              <p:nvPr/>
            </p:nvSpPr>
            <p:spPr bwMode="auto">
              <a:xfrm>
                <a:off x="8865909" y="5165021"/>
                <a:ext cx="454686" cy="3603806"/>
              </a:xfrm>
              <a:custGeom>
                <a:avLst/>
                <a:gdLst>
                  <a:gd name="T0" fmla="*/ 13 w 27"/>
                  <a:gd name="T1" fmla="*/ 3 h 214"/>
                  <a:gd name="T2" fmla="*/ 27 w 27"/>
                  <a:gd name="T3" fmla="*/ 18 h 214"/>
                  <a:gd name="T4" fmla="*/ 27 w 27"/>
                  <a:gd name="T5" fmla="*/ 192 h 214"/>
                  <a:gd name="T6" fmla="*/ 13 w 27"/>
                  <a:gd name="T7" fmla="*/ 211 h 214"/>
                  <a:gd name="T8" fmla="*/ 0 w 27"/>
                  <a:gd name="T9" fmla="*/ 198 h 214"/>
                  <a:gd name="T10" fmla="*/ 0 w 27"/>
                  <a:gd name="T11" fmla="*/ 14 h 214"/>
                  <a:gd name="T12" fmla="*/ 13 w 27"/>
                  <a:gd name="T13" fmla="*/ 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14">
                    <a:moveTo>
                      <a:pt x="13" y="3"/>
                    </a:moveTo>
                    <a:cubicBezTo>
                      <a:pt x="18" y="7"/>
                      <a:pt x="27" y="12"/>
                      <a:pt x="27" y="18"/>
                    </a:cubicBezTo>
                    <a:cubicBezTo>
                      <a:pt x="27" y="192"/>
                      <a:pt x="27" y="192"/>
                      <a:pt x="27" y="192"/>
                    </a:cubicBezTo>
                    <a:cubicBezTo>
                      <a:pt x="27" y="201"/>
                      <a:pt x="18" y="207"/>
                      <a:pt x="13" y="211"/>
                    </a:cubicBezTo>
                    <a:cubicBezTo>
                      <a:pt x="8" y="214"/>
                      <a:pt x="0" y="211"/>
                      <a:pt x="0" y="198"/>
                    </a:cubicBezTo>
                    <a:cubicBezTo>
                      <a:pt x="0" y="186"/>
                      <a:pt x="0" y="25"/>
                      <a:pt x="0" y="14"/>
                    </a:cubicBezTo>
                    <a:cubicBezTo>
                      <a:pt x="0" y="0"/>
                      <a:pt x="8" y="0"/>
                      <a:pt x="13" y="3"/>
                    </a:cubicBezTo>
                  </a:path>
                </a:pathLst>
              </a:custGeom>
              <a:solidFill>
                <a:srgbClr val="E75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" name="Freeform 856"/>
              <p:cNvSpPr>
                <a:spLocks noEditPoints="1"/>
              </p:cNvSpPr>
              <p:nvPr/>
            </p:nvSpPr>
            <p:spPr bwMode="auto">
              <a:xfrm>
                <a:off x="8865909" y="5400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29E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Freeform 857"/>
              <p:cNvSpPr>
                <a:spLocks/>
              </p:cNvSpPr>
              <p:nvPr/>
            </p:nvSpPr>
            <p:spPr bwMode="auto">
              <a:xfrm>
                <a:off x="8865909" y="5249222"/>
                <a:ext cx="454686" cy="3485924"/>
              </a:xfrm>
              <a:custGeom>
                <a:avLst/>
                <a:gdLst>
                  <a:gd name="T0" fmla="*/ 2 w 27"/>
                  <a:gd name="T1" fmla="*/ 0 h 207"/>
                  <a:gd name="T2" fmla="*/ 0 w 27"/>
                  <a:gd name="T3" fmla="*/ 9 h 207"/>
                  <a:gd name="T4" fmla="*/ 0 w 27"/>
                  <a:gd name="T5" fmla="*/ 9 h 207"/>
                  <a:gd name="T6" fmla="*/ 0 w 27"/>
                  <a:gd name="T7" fmla="*/ 9 h 207"/>
                  <a:gd name="T8" fmla="*/ 0 w 27"/>
                  <a:gd name="T9" fmla="*/ 9 h 207"/>
                  <a:gd name="T10" fmla="*/ 0 w 27"/>
                  <a:gd name="T11" fmla="*/ 9 h 207"/>
                  <a:gd name="T12" fmla="*/ 0 w 27"/>
                  <a:gd name="T13" fmla="*/ 9 h 207"/>
                  <a:gd name="T14" fmla="*/ 0 w 27"/>
                  <a:gd name="T15" fmla="*/ 9 h 207"/>
                  <a:gd name="T16" fmla="*/ 0 w 27"/>
                  <a:gd name="T17" fmla="*/ 9 h 207"/>
                  <a:gd name="T18" fmla="*/ 0 w 27"/>
                  <a:gd name="T19" fmla="*/ 193 h 207"/>
                  <a:gd name="T20" fmla="*/ 9 w 27"/>
                  <a:gd name="T21" fmla="*/ 207 h 207"/>
                  <a:gd name="T22" fmla="*/ 13 w 27"/>
                  <a:gd name="T23" fmla="*/ 206 h 207"/>
                  <a:gd name="T24" fmla="*/ 27 w 27"/>
                  <a:gd name="T25" fmla="*/ 187 h 207"/>
                  <a:gd name="T26" fmla="*/ 27 w 27"/>
                  <a:gd name="T27" fmla="*/ 140 h 207"/>
                  <a:gd name="T28" fmla="*/ 15 w 27"/>
                  <a:gd name="T29" fmla="*/ 152 h 207"/>
                  <a:gd name="T30" fmla="*/ 11 w 27"/>
                  <a:gd name="T31" fmla="*/ 153 h 207"/>
                  <a:gd name="T32" fmla="*/ 2 w 27"/>
                  <a:gd name="T33" fmla="*/ 139 h 207"/>
                  <a:gd name="T34" fmla="*/ 2 w 27"/>
                  <a:gd name="T3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207">
                    <a:moveTo>
                      <a:pt x="2" y="0"/>
                    </a:moveTo>
                    <a:cubicBezTo>
                      <a:pt x="1" y="2"/>
                      <a:pt x="0" y="5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20"/>
                      <a:pt x="0" y="181"/>
                      <a:pt x="0" y="193"/>
                    </a:cubicBezTo>
                    <a:cubicBezTo>
                      <a:pt x="0" y="203"/>
                      <a:pt x="5" y="207"/>
                      <a:pt x="9" y="207"/>
                    </a:cubicBezTo>
                    <a:cubicBezTo>
                      <a:pt x="10" y="207"/>
                      <a:pt x="12" y="207"/>
                      <a:pt x="13" y="206"/>
                    </a:cubicBezTo>
                    <a:cubicBezTo>
                      <a:pt x="18" y="202"/>
                      <a:pt x="27" y="196"/>
                      <a:pt x="27" y="187"/>
                    </a:cubicBezTo>
                    <a:cubicBezTo>
                      <a:pt x="27" y="140"/>
                      <a:pt x="27" y="140"/>
                      <a:pt x="27" y="140"/>
                    </a:cubicBezTo>
                    <a:cubicBezTo>
                      <a:pt x="24" y="145"/>
                      <a:pt x="18" y="149"/>
                      <a:pt x="15" y="152"/>
                    </a:cubicBezTo>
                    <a:cubicBezTo>
                      <a:pt x="14" y="153"/>
                      <a:pt x="12" y="153"/>
                      <a:pt x="11" y="153"/>
                    </a:cubicBezTo>
                    <a:cubicBezTo>
                      <a:pt x="7" y="153"/>
                      <a:pt x="2" y="149"/>
                      <a:pt x="2" y="139"/>
                    </a:cubicBezTo>
                    <a:cubicBezTo>
                      <a:pt x="2" y="129"/>
                      <a:pt x="2" y="45"/>
                      <a:pt x="2" y="0"/>
                    </a:cubicBezTo>
                  </a:path>
                </a:pathLst>
              </a:custGeom>
              <a:solidFill>
                <a:srgbClr val="CC5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" name="Freeform 858"/>
              <p:cNvSpPr>
                <a:spLocks/>
              </p:cNvSpPr>
              <p:nvPr/>
            </p:nvSpPr>
            <p:spPr bwMode="auto">
              <a:xfrm>
                <a:off x="11223539" y="8448862"/>
                <a:ext cx="757810" cy="505206"/>
              </a:xfrm>
              <a:custGeom>
                <a:avLst/>
                <a:gdLst>
                  <a:gd name="T0" fmla="*/ 34 w 45"/>
                  <a:gd name="T1" fmla="*/ 4 h 30"/>
                  <a:gd name="T2" fmla="*/ 44 w 45"/>
                  <a:gd name="T3" fmla="*/ 18 h 30"/>
                  <a:gd name="T4" fmla="*/ 30 w 45"/>
                  <a:gd name="T5" fmla="*/ 29 h 30"/>
                  <a:gd name="T6" fmla="*/ 11 w 45"/>
                  <a:gd name="T7" fmla="*/ 26 h 30"/>
                  <a:gd name="T8" fmla="*/ 1 w 45"/>
                  <a:gd name="T9" fmla="*/ 12 h 30"/>
                  <a:gd name="T10" fmla="*/ 15 w 45"/>
                  <a:gd name="T11" fmla="*/ 1 h 30"/>
                  <a:gd name="T12" fmla="*/ 34 w 45"/>
                  <a:gd name="T13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30">
                    <a:moveTo>
                      <a:pt x="34" y="4"/>
                    </a:moveTo>
                    <a:cubicBezTo>
                      <a:pt x="40" y="5"/>
                      <a:pt x="45" y="12"/>
                      <a:pt x="44" y="18"/>
                    </a:cubicBezTo>
                    <a:cubicBezTo>
                      <a:pt x="43" y="25"/>
                      <a:pt x="36" y="30"/>
                      <a:pt x="30" y="29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4" y="25"/>
                      <a:pt x="0" y="18"/>
                      <a:pt x="1" y="12"/>
                    </a:cubicBezTo>
                    <a:cubicBezTo>
                      <a:pt x="2" y="5"/>
                      <a:pt x="8" y="0"/>
                      <a:pt x="15" y="1"/>
                    </a:cubicBezTo>
                    <a:cubicBezTo>
                      <a:pt x="34" y="4"/>
                      <a:pt x="34" y="4"/>
                      <a:pt x="34" y="4"/>
                    </a:cubicBezTo>
                  </a:path>
                </a:pathLst>
              </a:custGeom>
              <a:solidFill>
                <a:srgbClr val="F2C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Freeform 859"/>
              <p:cNvSpPr>
                <a:spLocks/>
              </p:cNvSpPr>
              <p:nvPr/>
            </p:nvSpPr>
            <p:spPr bwMode="auto">
              <a:xfrm>
                <a:off x="11560344" y="8583584"/>
                <a:ext cx="353645" cy="269443"/>
              </a:xfrm>
              <a:custGeom>
                <a:avLst/>
                <a:gdLst>
                  <a:gd name="T0" fmla="*/ 11 w 21"/>
                  <a:gd name="T1" fmla="*/ 0 h 16"/>
                  <a:gd name="T2" fmla="*/ 8 w 21"/>
                  <a:gd name="T3" fmla="*/ 0 h 16"/>
                  <a:gd name="T4" fmla="*/ 0 w 21"/>
                  <a:gd name="T5" fmla="*/ 8 h 16"/>
                  <a:gd name="T6" fmla="*/ 9 w 21"/>
                  <a:gd name="T7" fmla="*/ 16 h 16"/>
                  <a:gd name="T8" fmla="*/ 12 w 21"/>
                  <a:gd name="T9" fmla="*/ 16 h 16"/>
                  <a:gd name="T10" fmla="*/ 21 w 21"/>
                  <a:gd name="T11" fmla="*/ 9 h 16"/>
                  <a:gd name="T12" fmla="*/ 11 w 21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10" y="0"/>
                      <a:pt x="9" y="0"/>
                      <a:pt x="8" y="0"/>
                    </a:cubicBezTo>
                    <a:cubicBezTo>
                      <a:pt x="1" y="1"/>
                      <a:pt x="0" y="6"/>
                      <a:pt x="0" y="8"/>
                    </a:cubicBezTo>
                    <a:cubicBezTo>
                      <a:pt x="0" y="13"/>
                      <a:pt x="4" y="15"/>
                      <a:pt x="9" y="16"/>
                    </a:cubicBezTo>
                    <a:cubicBezTo>
                      <a:pt x="10" y="16"/>
                      <a:pt x="11" y="16"/>
                      <a:pt x="12" y="16"/>
                    </a:cubicBezTo>
                    <a:cubicBezTo>
                      <a:pt x="17" y="16"/>
                      <a:pt x="21" y="15"/>
                      <a:pt x="21" y="9"/>
                    </a:cubicBezTo>
                    <a:cubicBezTo>
                      <a:pt x="21" y="2"/>
                      <a:pt x="17" y="0"/>
                      <a:pt x="11" y="0"/>
                    </a:cubicBezTo>
                  </a:path>
                </a:pathLst>
              </a:custGeom>
              <a:solidFill>
                <a:srgbClr val="F5D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" name="Freeform 860"/>
              <p:cNvSpPr>
                <a:spLocks/>
              </p:cNvSpPr>
              <p:nvPr/>
            </p:nvSpPr>
            <p:spPr bwMode="auto">
              <a:xfrm>
                <a:off x="11290900" y="8920388"/>
                <a:ext cx="690449" cy="404165"/>
              </a:xfrm>
              <a:custGeom>
                <a:avLst/>
                <a:gdLst>
                  <a:gd name="T0" fmla="*/ 30 w 41"/>
                  <a:gd name="T1" fmla="*/ 1 h 24"/>
                  <a:gd name="T2" fmla="*/ 41 w 41"/>
                  <a:gd name="T3" fmla="*/ 13 h 24"/>
                  <a:gd name="T4" fmla="*/ 29 w 41"/>
                  <a:gd name="T5" fmla="*/ 24 h 24"/>
                  <a:gd name="T6" fmla="*/ 12 w 41"/>
                  <a:gd name="T7" fmla="*/ 23 h 24"/>
                  <a:gd name="T8" fmla="*/ 1 w 41"/>
                  <a:gd name="T9" fmla="*/ 11 h 24"/>
                  <a:gd name="T10" fmla="*/ 13 w 41"/>
                  <a:gd name="T11" fmla="*/ 0 h 24"/>
                  <a:gd name="T12" fmla="*/ 30 w 41"/>
                  <a:gd name="T1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4">
                    <a:moveTo>
                      <a:pt x="30" y="1"/>
                    </a:moveTo>
                    <a:cubicBezTo>
                      <a:pt x="36" y="1"/>
                      <a:pt x="41" y="6"/>
                      <a:pt x="41" y="13"/>
                    </a:cubicBezTo>
                    <a:cubicBezTo>
                      <a:pt x="41" y="19"/>
                      <a:pt x="35" y="24"/>
                      <a:pt x="29" y="24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5" y="23"/>
                      <a:pt x="0" y="17"/>
                      <a:pt x="1" y="11"/>
                    </a:cubicBezTo>
                    <a:cubicBezTo>
                      <a:pt x="1" y="5"/>
                      <a:pt x="6" y="0"/>
                      <a:pt x="13" y="0"/>
                    </a:cubicBezTo>
                    <a:cubicBezTo>
                      <a:pt x="30" y="1"/>
                      <a:pt x="30" y="1"/>
                      <a:pt x="30" y="1"/>
                    </a:cubicBezTo>
                  </a:path>
                </a:pathLst>
              </a:custGeom>
              <a:solidFill>
                <a:srgbClr val="F2C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" name="Freeform 861"/>
              <p:cNvSpPr>
                <a:spLocks/>
              </p:cNvSpPr>
              <p:nvPr/>
            </p:nvSpPr>
            <p:spPr bwMode="auto">
              <a:xfrm>
                <a:off x="11610864" y="9004589"/>
                <a:ext cx="319964" cy="252603"/>
              </a:xfrm>
              <a:custGeom>
                <a:avLst/>
                <a:gdLst>
                  <a:gd name="T0" fmla="*/ 10 w 19"/>
                  <a:gd name="T1" fmla="*/ 0 h 15"/>
                  <a:gd name="T2" fmla="*/ 7 w 19"/>
                  <a:gd name="T3" fmla="*/ 0 h 15"/>
                  <a:gd name="T4" fmla="*/ 0 w 19"/>
                  <a:gd name="T5" fmla="*/ 8 h 15"/>
                  <a:gd name="T6" fmla="*/ 9 w 19"/>
                  <a:gd name="T7" fmla="*/ 14 h 15"/>
                  <a:gd name="T8" fmla="*/ 12 w 19"/>
                  <a:gd name="T9" fmla="*/ 15 h 15"/>
                  <a:gd name="T10" fmla="*/ 19 w 19"/>
                  <a:gd name="T11" fmla="*/ 8 h 15"/>
                  <a:gd name="T12" fmla="*/ 10 w 1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5">
                    <a:moveTo>
                      <a:pt x="10" y="0"/>
                    </a:moveTo>
                    <a:cubicBezTo>
                      <a:pt x="9" y="0"/>
                      <a:pt x="8" y="0"/>
                      <a:pt x="7" y="0"/>
                    </a:cubicBezTo>
                    <a:cubicBezTo>
                      <a:pt x="1" y="1"/>
                      <a:pt x="0" y="6"/>
                      <a:pt x="0" y="8"/>
                    </a:cubicBezTo>
                    <a:cubicBezTo>
                      <a:pt x="0" y="12"/>
                      <a:pt x="4" y="13"/>
                      <a:pt x="9" y="14"/>
                    </a:cubicBezTo>
                    <a:cubicBezTo>
                      <a:pt x="10" y="14"/>
                      <a:pt x="11" y="15"/>
                      <a:pt x="12" y="15"/>
                    </a:cubicBezTo>
                    <a:cubicBezTo>
                      <a:pt x="15" y="15"/>
                      <a:pt x="19" y="13"/>
                      <a:pt x="19" y="8"/>
                    </a:cubicBezTo>
                    <a:cubicBezTo>
                      <a:pt x="19" y="2"/>
                      <a:pt x="15" y="0"/>
                      <a:pt x="10" y="0"/>
                    </a:cubicBezTo>
                  </a:path>
                </a:pathLst>
              </a:custGeom>
              <a:solidFill>
                <a:srgbClr val="F5D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" name="Freeform 862"/>
              <p:cNvSpPr>
                <a:spLocks/>
              </p:cNvSpPr>
              <p:nvPr/>
            </p:nvSpPr>
            <p:spPr bwMode="auto">
              <a:xfrm>
                <a:off x="11459302" y="9324554"/>
                <a:ext cx="606248" cy="353645"/>
              </a:xfrm>
              <a:custGeom>
                <a:avLst/>
                <a:gdLst>
                  <a:gd name="T0" fmla="*/ 26 w 36"/>
                  <a:gd name="T1" fmla="*/ 0 h 21"/>
                  <a:gd name="T2" fmla="*/ 35 w 36"/>
                  <a:gd name="T3" fmla="*/ 11 h 21"/>
                  <a:gd name="T4" fmla="*/ 25 w 36"/>
                  <a:gd name="T5" fmla="*/ 21 h 21"/>
                  <a:gd name="T6" fmla="*/ 10 w 36"/>
                  <a:gd name="T7" fmla="*/ 20 h 21"/>
                  <a:gd name="T8" fmla="*/ 0 w 36"/>
                  <a:gd name="T9" fmla="*/ 10 h 21"/>
                  <a:gd name="T10" fmla="*/ 10 w 36"/>
                  <a:gd name="T11" fmla="*/ 0 h 21"/>
                  <a:gd name="T12" fmla="*/ 26 w 36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1">
                    <a:moveTo>
                      <a:pt x="26" y="0"/>
                    </a:moveTo>
                    <a:cubicBezTo>
                      <a:pt x="31" y="1"/>
                      <a:pt x="36" y="5"/>
                      <a:pt x="35" y="11"/>
                    </a:cubicBezTo>
                    <a:cubicBezTo>
                      <a:pt x="35" y="16"/>
                      <a:pt x="31" y="21"/>
                      <a:pt x="25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2C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" name="Freeform 863"/>
              <p:cNvSpPr>
                <a:spLocks/>
              </p:cNvSpPr>
              <p:nvPr/>
            </p:nvSpPr>
            <p:spPr bwMode="auto">
              <a:xfrm>
                <a:off x="11711906" y="9375074"/>
                <a:ext cx="286284" cy="235763"/>
              </a:xfrm>
              <a:custGeom>
                <a:avLst/>
                <a:gdLst>
                  <a:gd name="T0" fmla="*/ 9 w 17"/>
                  <a:gd name="T1" fmla="*/ 0 h 14"/>
                  <a:gd name="T2" fmla="*/ 7 w 17"/>
                  <a:gd name="T3" fmla="*/ 1 h 14"/>
                  <a:gd name="T4" fmla="*/ 0 w 17"/>
                  <a:gd name="T5" fmla="*/ 8 h 14"/>
                  <a:gd name="T6" fmla="*/ 8 w 17"/>
                  <a:gd name="T7" fmla="*/ 14 h 14"/>
                  <a:gd name="T8" fmla="*/ 11 w 17"/>
                  <a:gd name="T9" fmla="*/ 14 h 14"/>
                  <a:gd name="T10" fmla="*/ 17 w 17"/>
                  <a:gd name="T11" fmla="*/ 8 h 14"/>
                  <a:gd name="T12" fmla="*/ 9 w 1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4">
                    <a:moveTo>
                      <a:pt x="9" y="0"/>
                    </a:moveTo>
                    <a:cubicBezTo>
                      <a:pt x="8" y="0"/>
                      <a:pt x="8" y="1"/>
                      <a:pt x="7" y="1"/>
                    </a:cubicBezTo>
                    <a:cubicBezTo>
                      <a:pt x="1" y="1"/>
                      <a:pt x="0" y="6"/>
                      <a:pt x="0" y="8"/>
                    </a:cubicBezTo>
                    <a:cubicBezTo>
                      <a:pt x="0" y="12"/>
                      <a:pt x="4" y="13"/>
                      <a:pt x="8" y="14"/>
                    </a:cubicBezTo>
                    <a:cubicBezTo>
                      <a:pt x="9" y="14"/>
                      <a:pt x="10" y="14"/>
                      <a:pt x="11" y="14"/>
                    </a:cubicBezTo>
                    <a:cubicBezTo>
                      <a:pt x="14" y="14"/>
                      <a:pt x="17" y="13"/>
                      <a:pt x="17" y="8"/>
                    </a:cubicBezTo>
                    <a:cubicBezTo>
                      <a:pt x="17" y="2"/>
                      <a:pt x="14" y="0"/>
                      <a:pt x="9" y="0"/>
                    </a:cubicBezTo>
                  </a:path>
                </a:pathLst>
              </a:custGeom>
              <a:solidFill>
                <a:srgbClr val="F5D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" name="Freeform 864"/>
              <p:cNvSpPr>
                <a:spLocks/>
              </p:cNvSpPr>
              <p:nvPr/>
            </p:nvSpPr>
            <p:spPr bwMode="auto">
              <a:xfrm>
                <a:off x="11223539" y="7994177"/>
                <a:ext cx="791490" cy="522047"/>
              </a:xfrm>
              <a:custGeom>
                <a:avLst/>
                <a:gdLst>
                  <a:gd name="T0" fmla="*/ 35 w 47"/>
                  <a:gd name="T1" fmla="*/ 4 h 31"/>
                  <a:gd name="T2" fmla="*/ 46 w 47"/>
                  <a:gd name="T3" fmla="*/ 19 h 31"/>
                  <a:gd name="T4" fmla="*/ 31 w 47"/>
                  <a:gd name="T5" fmla="*/ 30 h 31"/>
                  <a:gd name="T6" fmla="*/ 12 w 47"/>
                  <a:gd name="T7" fmla="*/ 27 h 31"/>
                  <a:gd name="T8" fmla="*/ 1 w 47"/>
                  <a:gd name="T9" fmla="*/ 12 h 31"/>
                  <a:gd name="T10" fmla="*/ 16 w 47"/>
                  <a:gd name="T11" fmla="*/ 1 h 31"/>
                  <a:gd name="T12" fmla="*/ 35 w 47"/>
                  <a:gd name="T13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1">
                    <a:moveTo>
                      <a:pt x="35" y="4"/>
                    </a:moveTo>
                    <a:cubicBezTo>
                      <a:pt x="42" y="6"/>
                      <a:pt x="47" y="12"/>
                      <a:pt x="46" y="19"/>
                    </a:cubicBezTo>
                    <a:cubicBezTo>
                      <a:pt x="45" y="26"/>
                      <a:pt x="38" y="31"/>
                      <a:pt x="31" y="30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5" y="26"/>
                      <a:pt x="0" y="19"/>
                      <a:pt x="1" y="12"/>
                    </a:cubicBezTo>
                    <a:cubicBezTo>
                      <a:pt x="2" y="5"/>
                      <a:pt x="9" y="0"/>
                      <a:pt x="16" y="1"/>
                    </a:cubicBezTo>
                    <a:cubicBezTo>
                      <a:pt x="35" y="4"/>
                      <a:pt x="35" y="4"/>
                      <a:pt x="35" y="4"/>
                    </a:cubicBezTo>
                  </a:path>
                </a:pathLst>
              </a:custGeom>
              <a:solidFill>
                <a:srgbClr val="F2C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" name="Freeform 865"/>
              <p:cNvSpPr>
                <a:spLocks/>
              </p:cNvSpPr>
              <p:nvPr/>
            </p:nvSpPr>
            <p:spPr bwMode="auto">
              <a:xfrm>
                <a:off x="11577184" y="8128898"/>
                <a:ext cx="353645" cy="286284"/>
              </a:xfrm>
              <a:custGeom>
                <a:avLst/>
                <a:gdLst>
                  <a:gd name="T0" fmla="*/ 11 w 21"/>
                  <a:gd name="T1" fmla="*/ 0 h 17"/>
                  <a:gd name="T2" fmla="*/ 8 w 21"/>
                  <a:gd name="T3" fmla="*/ 1 h 17"/>
                  <a:gd name="T4" fmla="*/ 0 w 21"/>
                  <a:gd name="T5" fmla="*/ 9 h 17"/>
                  <a:gd name="T6" fmla="*/ 9 w 21"/>
                  <a:gd name="T7" fmla="*/ 17 h 17"/>
                  <a:gd name="T8" fmla="*/ 13 w 21"/>
                  <a:gd name="T9" fmla="*/ 17 h 17"/>
                  <a:gd name="T10" fmla="*/ 21 w 21"/>
                  <a:gd name="T11" fmla="*/ 9 h 17"/>
                  <a:gd name="T12" fmla="*/ 11 w 21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7">
                    <a:moveTo>
                      <a:pt x="11" y="0"/>
                    </a:moveTo>
                    <a:cubicBezTo>
                      <a:pt x="10" y="0"/>
                      <a:pt x="9" y="0"/>
                      <a:pt x="8" y="1"/>
                    </a:cubicBezTo>
                    <a:cubicBezTo>
                      <a:pt x="1" y="1"/>
                      <a:pt x="0" y="7"/>
                      <a:pt x="0" y="9"/>
                    </a:cubicBezTo>
                    <a:cubicBezTo>
                      <a:pt x="0" y="14"/>
                      <a:pt x="5" y="16"/>
                      <a:pt x="9" y="17"/>
                    </a:cubicBezTo>
                    <a:cubicBezTo>
                      <a:pt x="11" y="17"/>
                      <a:pt x="12" y="17"/>
                      <a:pt x="13" y="17"/>
                    </a:cubicBezTo>
                    <a:cubicBezTo>
                      <a:pt x="17" y="17"/>
                      <a:pt x="21" y="15"/>
                      <a:pt x="21" y="9"/>
                    </a:cubicBezTo>
                    <a:cubicBezTo>
                      <a:pt x="21" y="2"/>
                      <a:pt x="17" y="0"/>
                      <a:pt x="11" y="0"/>
                    </a:cubicBezTo>
                  </a:path>
                </a:pathLst>
              </a:custGeom>
              <a:solidFill>
                <a:srgbClr val="F5D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" name="Freeform 866"/>
              <p:cNvSpPr>
                <a:spLocks/>
              </p:cNvSpPr>
              <p:nvPr/>
            </p:nvSpPr>
            <p:spPr bwMode="auto">
              <a:xfrm>
                <a:off x="11610864" y="7674213"/>
                <a:ext cx="1229336" cy="370485"/>
              </a:xfrm>
              <a:custGeom>
                <a:avLst/>
                <a:gdLst>
                  <a:gd name="T0" fmla="*/ 73 w 73"/>
                  <a:gd name="T1" fmla="*/ 11 h 22"/>
                  <a:gd name="T2" fmla="*/ 62 w 73"/>
                  <a:gd name="T3" fmla="*/ 22 h 22"/>
                  <a:gd name="T4" fmla="*/ 11 w 73"/>
                  <a:gd name="T5" fmla="*/ 22 h 22"/>
                  <a:gd name="T6" fmla="*/ 0 w 73"/>
                  <a:gd name="T7" fmla="*/ 11 h 22"/>
                  <a:gd name="T8" fmla="*/ 11 w 73"/>
                  <a:gd name="T9" fmla="*/ 0 h 22"/>
                  <a:gd name="T10" fmla="*/ 62 w 73"/>
                  <a:gd name="T11" fmla="*/ 0 h 22"/>
                  <a:gd name="T12" fmla="*/ 73 w 73"/>
                  <a:gd name="T13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22">
                    <a:moveTo>
                      <a:pt x="73" y="11"/>
                    </a:moveTo>
                    <a:cubicBezTo>
                      <a:pt x="73" y="17"/>
                      <a:pt x="68" y="22"/>
                      <a:pt x="62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8" y="0"/>
                      <a:pt x="73" y="5"/>
                      <a:pt x="73" y="11"/>
                    </a:cubicBezTo>
                  </a:path>
                </a:pathLst>
              </a:custGeom>
              <a:solidFill>
                <a:srgbClr val="F2C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" name="Freeform 867"/>
              <p:cNvSpPr>
                <a:spLocks/>
              </p:cNvSpPr>
              <p:nvPr/>
            </p:nvSpPr>
            <p:spPr bwMode="auto">
              <a:xfrm>
                <a:off x="11678225" y="7691053"/>
                <a:ext cx="101041" cy="33680"/>
              </a:xfrm>
              <a:custGeom>
                <a:avLst/>
                <a:gdLst>
                  <a:gd name="T0" fmla="*/ 6 w 6"/>
                  <a:gd name="T1" fmla="*/ 0 h 2"/>
                  <a:gd name="T2" fmla="*/ 1 w 6"/>
                  <a:gd name="T3" fmla="*/ 1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4" y="0"/>
                      <a:pt x="2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D2D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" name="Freeform 868"/>
              <p:cNvSpPr>
                <a:spLocks/>
              </p:cNvSpPr>
              <p:nvPr/>
            </p:nvSpPr>
            <p:spPr bwMode="auto">
              <a:xfrm>
                <a:off x="11661385" y="7691053"/>
                <a:ext cx="252603" cy="101041"/>
              </a:xfrm>
              <a:custGeom>
                <a:avLst/>
                <a:gdLst>
                  <a:gd name="T0" fmla="*/ 8 w 15"/>
                  <a:gd name="T1" fmla="*/ 0 h 6"/>
                  <a:gd name="T2" fmla="*/ 7 w 15"/>
                  <a:gd name="T3" fmla="*/ 0 h 6"/>
                  <a:gd name="T4" fmla="*/ 1 w 15"/>
                  <a:gd name="T5" fmla="*/ 2 h 6"/>
                  <a:gd name="T6" fmla="*/ 0 w 15"/>
                  <a:gd name="T7" fmla="*/ 6 h 6"/>
                  <a:gd name="T8" fmla="*/ 15 w 15"/>
                  <a:gd name="T9" fmla="*/ 6 h 6"/>
                  <a:gd name="T10" fmla="*/ 15 w 15"/>
                  <a:gd name="T11" fmla="*/ 0 h 6"/>
                  <a:gd name="T12" fmla="*/ 8 w 15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">
                    <a:moveTo>
                      <a:pt x="8" y="0"/>
                    </a:moveTo>
                    <a:cubicBezTo>
                      <a:pt x="8" y="0"/>
                      <a:pt x="7" y="0"/>
                      <a:pt x="7" y="0"/>
                    </a:cubicBezTo>
                    <a:cubicBezTo>
                      <a:pt x="5" y="0"/>
                      <a:pt x="3" y="1"/>
                      <a:pt x="1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</a:path>
                </a:pathLst>
              </a:custGeom>
              <a:solidFill>
                <a:srgbClr val="F5D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35" name="กลุ่ม 7"/>
            <p:cNvGrpSpPr/>
            <p:nvPr/>
          </p:nvGrpSpPr>
          <p:grpSpPr>
            <a:xfrm>
              <a:off x="3608336" y="2086193"/>
              <a:ext cx="1611935" cy="1096262"/>
              <a:chOff x="7806317" y="4107315"/>
              <a:chExt cx="3103966" cy="2110978"/>
            </a:xfrm>
            <a:solidFill>
              <a:srgbClr val="FFFF00"/>
            </a:solidFill>
          </p:grpSpPr>
          <p:sp>
            <p:nvSpPr>
              <p:cNvPr id="36" name="Freeform 8"/>
              <p:cNvSpPr>
                <a:spLocks noEditPoints="1"/>
              </p:cNvSpPr>
              <p:nvPr/>
            </p:nvSpPr>
            <p:spPr bwMode="auto">
              <a:xfrm>
                <a:off x="9236609" y="4544183"/>
                <a:ext cx="1673674" cy="1674110"/>
              </a:xfrm>
              <a:custGeom>
                <a:avLst/>
                <a:gdLst>
                  <a:gd name="T0" fmla="*/ 106 w 212"/>
                  <a:gd name="T1" fmla="*/ 212 h 212"/>
                  <a:gd name="T2" fmla="*/ 0 w 212"/>
                  <a:gd name="T3" fmla="*/ 106 h 212"/>
                  <a:gd name="T4" fmla="*/ 106 w 212"/>
                  <a:gd name="T5" fmla="*/ 0 h 212"/>
                  <a:gd name="T6" fmla="*/ 212 w 212"/>
                  <a:gd name="T7" fmla="*/ 106 h 212"/>
                  <a:gd name="T8" fmla="*/ 106 w 212"/>
                  <a:gd name="T9" fmla="*/ 212 h 212"/>
                  <a:gd name="T10" fmla="*/ 106 w 212"/>
                  <a:gd name="T11" fmla="*/ 20 h 212"/>
                  <a:gd name="T12" fmla="*/ 20 w 212"/>
                  <a:gd name="T13" fmla="*/ 106 h 212"/>
                  <a:gd name="T14" fmla="*/ 106 w 212"/>
                  <a:gd name="T15" fmla="*/ 192 h 212"/>
                  <a:gd name="T16" fmla="*/ 192 w 212"/>
                  <a:gd name="T17" fmla="*/ 106 h 212"/>
                  <a:gd name="T18" fmla="*/ 106 w 212"/>
                  <a:gd name="T19" fmla="*/ 2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2" h="212">
                    <a:moveTo>
                      <a:pt x="106" y="212"/>
                    </a:moveTo>
                    <a:cubicBezTo>
                      <a:pt x="48" y="212"/>
                      <a:pt x="0" y="165"/>
                      <a:pt x="0" y="106"/>
                    </a:cubicBezTo>
                    <a:cubicBezTo>
                      <a:pt x="0" y="48"/>
                      <a:pt x="48" y="0"/>
                      <a:pt x="106" y="0"/>
                    </a:cubicBezTo>
                    <a:cubicBezTo>
                      <a:pt x="165" y="0"/>
                      <a:pt x="212" y="48"/>
                      <a:pt x="212" y="106"/>
                    </a:cubicBezTo>
                    <a:cubicBezTo>
                      <a:pt x="212" y="165"/>
                      <a:pt x="165" y="212"/>
                      <a:pt x="106" y="212"/>
                    </a:cubicBezTo>
                    <a:close/>
                    <a:moveTo>
                      <a:pt x="106" y="20"/>
                    </a:moveTo>
                    <a:cubicBezTo>
                      <a:pt x="59" y="20"/>
                      <a:pt x="20" y="59"/>
                      <a:pt x="20" y="106"/>
                    </a:cubicBezTo>
                    <a:cubicBezTo>
                      <a:pt x="20" y="154"/>
                      <a:pt x="59" y="192"/>
                      <a:pt x="106" y="192"/>
                    </a:cubicBezTo>
                    <a:cubicBezTo>
                      <a:pt x="154" y="192"/>
                      <a:pt x="192" y="154"/>
                      <a:pt x="192" y="106"/>
                    </a:cubicBezTo>
                    <a:cubicBezTo>
                      <a:pt x="192" y="59"/>
                      <a:pt x="154" y="20"/>
                      <a:pt x="106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7806317" y="4107315"/>
                <a:ext cx="1626998" cy="790366"/>
              </a:xfrm>
              <a:custGeom>
                <a:avLst/>
                <a:gdLst>
                  <a:gd name="T0" fmla="*/ 194 w 206"/>
                  <a:gd name="T1" fmla="*/ 100 h 100"/>
                  <a:gd name="T2" fmla="*/ 206 w 206"/>
                  <a:gd name="T3" fmla="*/ 84 h 100"/>
                  <a:gd name="T4" fmla="*/ 1 w 206"/>
                  <a:gd name="T5" fmla="*/ 0 h 100"/>
                  <a:gd name="T6" fmla="*/ 1 w 206"/>
                  <a:gd name="T7" fmla="*/ 1 h 100"/>
                  <a:gd name="T8" fmla="*/ 0 w 206"/>
                  <a:gd name="T9" fmla="*/ 20 h 100"/>
                  <a:gd name="T10" fmla="*/ 194 w 206"/>
                  <a:gd name="T1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100">
                    <a:moveTo>
                      <a:pt x="194" y="100"/>
                    </a:moveTo>
                    <a:cubicBezTo>
                      <a:pt x="197" y="94"/>
                      <a:pt x="202" y="89"/>
                      <a:pt x="206" y="84"/>
                    </a:cubicBezTo>
                    <a:cubicBezTo>
                      <a:pt x="145" y="44"/>
                      <a:pt x="76" y="15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8"/>
                      <a:pt x="1" y="14"/>
                      <a:pt x="0" y="20"/>
                    </a:cubicBezTo>
                    <a:cubicBezTo>
                      <a:pt x="70" y="34"/>
                      <a:pt x="136" y="62"/>
                      <a:pt x="194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38" name="Freeform 9"/>
              <p:cNvSpPr>
                <a:spLocks noChangeArrowheads="1"/>
              </p:cNvSpPr>
              <p:nvPr/>
            </p:nvSpPr>
            <p:spPr bwMode="auto">
              <a:xfrm>
                <a:off x="9632121" y="4908550"/>
                <a:ext cx="882650" cy="882650"/>
              </a:xfrm>
              <a:custGeom>
                <a:avLst/>
                <a:gdLst>
                  <a:gd name="T0" fmla="*/ 212 w 426"/>
                  <a:gd name="T1" fmla="*/ 0 h 426"/>
                  <a:gd name="T2" fmla="*/ 212 w 426"/>
                  <a:gd name="T3" fmla="*/ 0 h 426"/>
                  <a:gd name="T4" fmla="*/ 0 w 426"/>
                  <a:gd name="T5" fmla="*/ 213 h 426"/>
                  <a:gd name="T6" fmla="*/ 212 w 426"/>
                  <a:gd name="T7" fmla="*/ 425 h 426"/>
                  <a:gd name="T8" fmla="*/ 425 w 426"/>
                  <a:gd name="T9" fmla="*/ 213 h 426"/>
                  <a:gd name="T10" fmla="*/ 212 w 426"/>
                  <a:gd name="T11" fmla="*/ 0 h 426"/>
                  <a:gd name="T12" fmla="*/ 229 w 426"/>
                  <a:gd name="T13" fmla="*/ 390 h 426"/>
                  <a:gd name="T14" fmla="*/ 229 w 426"/>
                  <a:gd name="T15" fmla="*/ 390 h 426"/>
                  <a:gd name="T16" fmla="*/ 229 w 426"/>
                  <a:gd name="T17" fmla="*/ 292 h 426"/>
                  <a:gd name="T18" fmla="*/ 194 w 426"/>
                  <a:gd name="T19" fmla="*/ 292 h 426"/>
                  <a:gd name="T20" fmla="*/ 194 w 426"/>
                  <a:gd name="T21" fmla="*/ 390 h 426"/>
                  <a:gd name="T22" fmla="*/ 35 w 426"/>
                  <a:gd name="T23" fmla="*/ 230 h 426"/>
                  <a:gd name="T24" fmla="*/ 132 w 426"/>
                  <a:gd name="T25" fmla="*/ 230 h 426"/>
                  <a:gd name="T26" fmla="*/ 132 w 426"/>
                  <a:gd name="T27" fmla="*/ 195 h 426"/>
                  <a:gd name="T28" fmla="*/ 35 w 426"/>
                  <a:gd name="T29" fmla="*/ 195 h 426"/>
                  <a:gd name="T30" fmla="*/ 194 w 426"/>
                  <a:gd name="T31" fmla="*/ 44 h 426"/>
                  <a:gd name="T32" fmla="*/ 194 w 426"/>
                  <a:gd name="T33" fmla="*/ 142 h 426"/>
                  <a:gd name="T34" fmla="*/ 229 w 426"/>
                  <a:gd name="T35" fmla="*/ 142 h 426"/>
                  <a:gd name="T36" fmla="*/ 229 w 426"/>
                  <a:gd name="T37" fmla="*/ 44 h 426"/>
                  <a:gd name="T38" fmla="*/ 380 w 426"/>
                  <a:gd name="T39" fmla="*/ 195 h 426"/>
                  <a:gd name="T40" fmla="*/ 292 w 426"/>
                  <a:gd name="T41" fmla="*/ 195 h 426"/>
                  <a:gd name="T42" fmla="*/ 292 w 426"/>
                  <a:gd name="T43" fmla="*/ 230 h 426"/>
                  <a:gd name="T44" fmla="*/ 380 w 426"/>
                  <a:gd name="T45" fmla="*/ 230 h 426"/>
                  <a:gd name="T46" fmla="*/ 229 w 426"/>
                  <a:gd name="T47" fmla="*/ 39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6" h="426">
                    <a:moveTo>
                      <a:pt x="212" y="0"/>
                    </a:moveTo>
                    <a:lnTo>
                      <a:pt x="212" y="0"/>
                    </a:lnTo>
                    <a:cubicBezTo>
                      <a:pt x="97" y="0"/>
                      <a:pt x="0" y="97"/>
                      <a:pt x="0" y="213"/>
                    </a:cubicBezTo>
                    <a:cubicBezTo>
                      <a:pt x="0" y="336"/>
                      <a:pt x="97" y="425"/>
                      <a:pt x="212" y="425"/>
                    </a:cubicBezTo>
                    <a:cubicBezTo>
                      <a:pt x="327" y="425"/>
                      <a:pt x="425" y="336"/>
                      <a:pt x="425" y="213"/>
                    </a:cubicBezTo>
                    <a:cubicBezTo>
                      <a:pt x="425" y="97"/>
                      <a:pt x="327" y="0"/>
                      <a:pt x="212" y="0"/>
                    </a:cubicBezTo>
                    <a:close/>
                    <a:moveTo>
                      <a:pt x="229" y="390"/>
                    </a:moveTo>
                    <a:lnTo>
                      <a:pt x="229" y="390"/>
                    </a:lnTo>
                    <a:cubicBezTo>
                      <a:pt x="229" y="292"/>
                      <a:pt x="229" y="292"/>
                      <a:pt x="229" y="292"/>
                    </a:cubicBezTo>
                    <a:cubicBezTo>
                      <a:pt x="194" y="292"/>
                      <a:pt x="194" y="292"/>
                      <a:pt x="194" y="292"/>
                    </a:cubicBezTo>
                    <a:cubicBezTo>
                      <a:pt x="194" y="390"/>
                      <a:pt x="194" y="390"/>
                      <a:pt x="194" y="390"/>
                    </a:cubicBezTo>
                    <a:cubicBezTo>
                      <a:pt x="114" y="380"/>
                      <a:pt x="44" y="310"/>
                      <a:pt x="35" y="230"/>
                    </a:cubicBezTo>
                    <a:cubicBezTo>
                      <a:pt x="132" y="230"/>
                      <a:pt x="132" y="230"/>
                      <a:pt x="132" y="230"/>
                    </a:cubicBezTo>
                    <a:cubicBezTo>
                      <a:pt x="132" y="195"/>
                      <a:pt x="132" y="195"/>
                      <a:pt x="132" y="195"/>
                    </a:cubicBezTo>
                    <a:cubicBezTo>
                      <a:pt x="35" y="195"/>
                      <a:pt x="35" y="195"/>
                      <a:pt x="35" y="195"/>
                    </a:cubicBezTo>
                    <a:cubicBezTo>
                      <a:pt x="44" y="115"/>
                      <a:pt x="114" y="53"/>
                      <a:pt x="194" y="44"/>
                    </a:cubicBezTo>
                    <a:cubicBezTo>
                      <a:pt x="194" y="142"/>
                      <a:pt x="194" y="142"/>
                      <a:pt x="194" y="142"/>
                    </a:cubicBezTo>
                    <a:cubicBezTo>
                      <a:pt x="229" y="142"/>
                      <a:pt x="229" y="142"/>
                      <a:pt x="229" y="142"/>
                    </a:cubicBezTo>
                    <a:cubicBezTo>
                      <a:pt x="229" y="44"/>
                      <a:pt x="229" y="44"/>
                      <a:pt x="229" y="44"/>
                    </a:cubicBezTo>
                    <a:cubicBezTo>
                      <a:pt x="310" y="53"/>
                      <a:pt x="380" y="115"/>
                      <a:pt x="380" y="195"/>
                    </a:cubicBezTo>
                    <a:cubicBezTo>
                      <a:pt x="292" y="195"/>
                      <a:pt x="292" y="195"/>
                      <a:pt x="292" y="195"/>
                    </a:cubicBezTo>
                    <a:cubicBezTo>
                      <a:pt x="292" y="230"/>
                      <a:pt x="292" y="230"/>
                      <a:pt x="292" y="230"/>
                    </a:cubicBezTo>
                    <a:cubicBezTo>
                      <a:pt x="380" y="230"/>
                      <a:pt x="380" y="230"/>
                      <a:pt x="380" y="230"/>
                    </a:cubicBezTo>
                    <a:cubicBezTo>
                      <a:pt x="380" y="310"/>
                      <a:pt x="310" y="380"/>
                      <a:pt x="229" y="39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39" name="กลุ่ม 8"/>
            <p:cNvGrpSpPr/>
            <p:nvPr/>
          </p:nvGrpSpPr>
          <p:grpSpPr>
            <a:xfrm>
              <a:off x="5040205" y="3075080"/>
              <a:ext cx="869163" cy="1749171"/>
              <a:chOff x="10563545" y="6011531"/>
              <a:chExt cx="1673674" cy="3368229"/>
            </a:xfrm>
            <a:solidFill>
              <a:srgbClr val="190F0E"/>
            </a:solidFill>
          </p:grpSpPr>
          <p:sp>
            <p:nvSpPr>
              <p:cNvPr id="40" name="Freeform 10"/>
              <p:cNvSpPr>
                <a:spLocks noEditPoints="1"/>
              </p:cNvSpPr>
              <p:nvPr/>
            </p:nvSpPr>
            <p:spPr bwMode="auto">
              <a:xfrm>
                <a:off x="10563545" y="7702316"/>
                <a:ext cx="1673674" cy="1677444"/>
              </a:xfrm>
              <a:custGeom>
                <a:avLst/>
                <a:gdLst>
                  <a:gd name="T0" fmla="*/ 106 w 212"/>
                  <a:gd name="T1" fmla="*/ 212 h 212"/>
                  <a:gd name="T2" fmla="*/ 0 w 212"/>
                  <a:gd name="T3" fmla="*/ 106 h 212"/>
                  <a:gd name="T4" fmla="*/ 106 w 212"/>
                  <a:gd name="T5" fmla="*/ 0 h 212"/>
                  <a:gd name="T6" fmla="*/ 212 w 212"/>
                  <a:gd name="T7" fmla="*/ 106 h 212"/>
                  <a:gd name="T8" fmla="*/ 106 w 212"/>
                  <a:gd name="T9" fmla="*/ 212 h 212"/>
                  <a:gd name="T10" fmla="*/ 106 w 212"/>
                  <a:gd name="T11" fmla="*/ 20 h 212"/>
                  <a:gd name="T12" fmla="*/ 20 w 212"/>
                  <a:gd name="T13" fmla="*/ 106 h 212"/>
                  <a:gd name="T14" fmla="*/ 106 w 212"/>
                  <a:gd name="T15" fmla="*/ 192 h 212"/>
                  <a:gd name="T16" fmla="*/ 192 w 212"/>
                  <a:gd name="T17" fmla="*/ 106 h 212"/>
                  <a:gd name="T18" fmla="*/ 106 w 212"/>
                  <a:gd name="T19" fmla="*/ 2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2" h="212">
                    <a:moveTo>
                      <a:pt x="106" y="212"/>
                    </a:moveTo>
                    <a:cubicBezTo>
                      <a:pt x="48" y="212"/>
                      <a:pt x="0" y="165"/>
                      <a:pt x="0" y="106"/>
                    </a:cubicBezTo>
                    <a:cubicBezTo>
                      <a:pt x="0" y="48"/>
                      <a:pt x="48" y="0"/>
                      <a:pt x="106" y="0"/>
                    </a:cubicBezTo>
                    <a:cubicBezTo>
                      <a:pt x="165" y="0"/>
                      <a:pt x="212" y="48"/>
                      <a:pt x="212" y="106"/>
                    </a:cubicBezTo>
                    <a:cubicBezTo>
                      <a:pt x="212" y="165"/>
                      <a:pt x="165" y="212"/>
                      <a:pt x="106" y="212"/>
                    </a:cubicBezTo>
                    <a:close/>
                    <a:moveTo>
                      <a:pt x="106" y="20"/>
                    </a:moveTo>
                    <a:cubicBezTo>
                      <a:pt x="59" y="20"/>
                      <a:pt x="20" y="59"/>
                      <a:pt x="20" y="106"/>
                    </a:cubicBezTo>
                    <a:cubicBezTo>
                      <a:pt x="20" y="154"/>
                      <a:pt x="59" y="192"/>
                      <a:pt x="106" y="192"/>
                    </a:cubicBezTo>
                    <a:cubicBezTo>
                      <a:pt x="154" y="192"/>
                      <a:pt x="192" y="154"/>
                      <a:pt x="192" y="106"/>
                    </a:cubicBezTo>
                    <a:cubicBezTo>
                      <a:pt x="192" y="59"/>
                      <a:pt x="154" y="20"/>
                      <a:pt x="106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41" name="Freeform 12"/>
              <p:cNvSpPr>
                <a:spLocks/>
              </p:cNvSpPr>
              <p:nvPr/>
            </p:nvSpPr>
            <p:spPr bwMode="auto">
              <a:xfrm>
                <a:off x="10570213" y="6011531"/>
                <a:ext cx="820166" cy="1660770"/>
              </a:xfrm>
              <a:custGeom>
                <a:avLst/>
                <a:gdLst>
                  <a:gd name="T0" fmla="*/ 104 w 104"/>
                  <a:gd name="T1" fmla="*/ 208 h 210"/>
                  <a:gd name="T2" fmla="*/ 16 w 104"/>
                  <a:gd name="T3" fmla="*/ 0 h 210"/>
                  <a:gd name="T4" fmla="*/ 0 w 104"/>
                  <a:gd name="T5" fmla="*/ 13 h 210"/>
                  <a:gd name="T6" fmla="*/ 84 w 104"/>
                  <a:gd name="T7" fmla="*/ 210 h 210"/>
                  <a:gd name="T8" fmla="*/ 104 w 104"/>
                  <a:gd name="T9" fmla="*/ 20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210">
                    <a:moveTo>
                      <a:pt x="104" y="208"/>
                    </a:moveTo>
                    <a:cubicBezTo>
                      <a:pt x="88" y="133"/>
                      <a:pt x="58" y="62"/>
                      <a:pt x="16" y="0"/>
                    </a:cubicBezTo>
                    <a:cubicBezTo>
                      <a:pt x="11" y="5"/>
                      <a:pt x="6" y="9"/>
                      <a:pt x="0" y="13"/>
                    </a:cubicBezTo>
                    <a:cubicBezTo>
                      <a:pt x="40" y="72"/>
                      <a:pt x="69" y="139"/>
                      <a:pt x="84" y="210"/>
                    </a:cubicBezTo>
                    <a:cubicBezTo>
                      <a:pt x="90" y="209"/>
                      <a:pt x="97" y="208"/>
                      <a:pt x="104" y="2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42" name="Freeform 29"/>
              <p:cNvSpPr>
                <a:spLocks noChangeArrowheads="1"/>
              </p:cNvSpPr>
              <p:nvPr/>
            </p:nvSpPr>
            <p:spPr bwMode="auto">
              <a:xfrm>
                <a:off x="10953469" y="8066886"/>
                <a:ext cx="919125" cy="948304"/>
              </a:xfrm>
              <a:custGeom>
                <a:avLst/>
                <a:gdLst>
                  <a:gd name="T0" fmla="*/ 248 w 444"/>
                  <a:gd name="T1" fmla="*/ 337 h 462"/>
                  <a:gd name="T2" fmla="*/ 248 w 444"/>
                  <a:gd name="T3" fmla="*/ 337 h 462"/>
                  <a:gd name="T4" fmla="*/ 320 w 444"/>
                  <a:gd name="T5" fmla="*/ 257 h 462"/>
                  <a:gd name="T6" fmla="*/ 443 w 444"/>
                  <a:gd name="T7" fmla="*/ 71 h 462"/>
                  <a:gd name="T8" fmla="*/ 426 w 444"/>
                  <a:gd name="T9" fmla="*/ 53 h 462"/>
                  <a:gd name="T10" fmla="*/ 346 w 444"/>
                  <a:gd name="T11" fmla="*/ 53 h 462"/>
                  <a:gd name="T12" fmla="*/ 222 w 444"/>
                  <a:gd name="T13" fmla="*/ 0 h 462"/>
                  <a:gd name="T14" fmla="*/ 98 w 444"/>
                  <a:gd name="T15" fmla="*/ 53 h 462"/>
                  <a:gd name="T16" fmla="*/ 18 w 444"/>
                  <a:gd name="T17" fmla="*/ 53 h 462"/>
                  <a:gd name="T18" fmla="*/ 0 w 444"/>
                  <a:gd name="T19" fmla="*/ 71 h 462"/>
                  <a:gd name="T20" fmla="*/ 124 w 444"/>
                  <a:gd name="T21" fmla="*/ 257 h 462"/>
                  <a:gd name="T22" fmla="*/ 195 w 444"/>
                  <a:gd name="T23" fmla="*/ 337 h 462"/>
                  <a:gd name="T24" fmla="*/ 195 w 444"/>
                  <a:gd name="T25" fmla="*/ 372 h 462"/>
                  <a:gd name="T26" fmla="*/ 107 w 444"/>
                  <a:gd name="T27" fmla="*/ 416 h 462"/>
                  <a:gd name="T28" fmla="*/ 222 w 444"/>
                  <a:gd name="T29" fmla="*/ 461 h 462"/>
                  <a:gd name="T30" fmla="*/ 328 w 444"/>
                  <a:gd name="T31" fmla="*/ 416 h 462"/>
                  <a:gd name="T32" fmla="*/ 248 w 444"/>
                  <a:gd name="T33" fmla="*/ 372 h 462"/>
                  <a:gd name="T34" fmla="*/ 248 w 444"/>
                  <a:gd name="T35" fmla="*/ 337 h 462"/>
                  <a:gd name="T36" fmla="*/ 320 w 444"/>
                  <a:gd name="T37" fmla="*/ 212 h 462"/>
                  <a:gd name="T38" fmla="*/ 320 w 444"/>
                  <a:gd name="T39" fmla="*/ 212 h 462"/>
                  <a:gd name="T40" fmla="*/ 346 w 444"/>
                  <a:gd name="T41" fmla="*/ 89 h 462"/>
                  <a:gd name="T42" fmla="*/ 408 w 444"/>
                  <a:gd name="T43" fmla="*/ 89 h 462"/>
                  <a:gd name="T44" fmla="*/ 320 w 444"/>
                  <a:gd name="T45" fmla="*/ 212 h 462"/>
                  <a:gd name="T46" fmla="*/ 222 w 444"/>
                  <a:gd name="T47" fmla="*/ 36 h 462"/>
                  <a:gd name="T48" fmla="*/ 222 w 444"/>
                  <a:gd name="T49" fmla="*/ 36 h 462"/>
                  <a:gd name="T50" fmla="*/ 320 w 444"/>
                  <a:gd name="T51" fmla="*/ 71 h 462"/>
                  <a:gd name="T52" fmla="*/ 222 w 444"/>
                  <a:gd name="T53" fmla="*/ 115 h 462"/>
                  <a:gd name="T54" fmla="*/ 124 w 444"/>
                  <a:gd name="T55" fmla="*/ 71 h 462"/>
                  <a:gd name="T56" fmla="*/ 222 w 444"/>
                  <a:gd name="T57" fmla="*/ 36 h 462"/>
                  <a:gd name="T58" fmla="*/ 36 w 444"/>
                  <a:gd name="T59" fmla="*/ 89 h 462"/>
                  <a:gd name="T60" fmla="*/ 36 w 444"/>
                  <a:gd name="T61" fmla="*/ 89 h 462"/>
                  <a:gd name="T62" fmla="*/ 98 w 444"/>
                  <a:gd name="T63" fmla="*/ 89 h 462"/>
                  <a:gd name="T64" fmla="*/ 124 w 444"/>
                  <a:gd name="T65" fmla="*/ 212 h 462"/>
                  <a:gd name="T66" fmla="*/ 36 w 444"/>
                  <a:gd name="T67" fmla="*/ 89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4" h="462">
                    <a:moveTo>
                      <a:pt x="248" y="337"/>
                    </a:moveTo>
                    <a:lnTo>
                      <a:pt x="248" y="337"/>
                    </a:lnTo>
                    <a:cubicBezTo>
                      <a:pt x="248" y="302"/>
                      <a:pt x="275" y="283"/>
                      <a:pt x="320" y="257"/>
                    </a:cubicBezTo>
                    <a:cubicBezTo>
                      <a:pt x="373" y="221"/>
                      <a:pt x="443" y="177"/>
                      <a:pt x="443" y="71"/>
                    </a:cubicBezTo>
                    <a:cubicBezTo>
                      <a:pt x="443" y="62"/>
                      <a:pt x="434" y="53"/>
                      <a:pt x="426" y="53"/>
                    </a:cubicBezTo>
                    <a:cubicBezTo>
                      <a:pt x="346" y="53"/>
                      <a:pt x="346" y="53"/>
                      <a:pt x="346" y="53"/>
                    </a:cubicBezTo>
                    <a:cubicBezTo>
                      <a:pt x="328" y="27"/>
                      <a:pt x="293" y="0"/>
                      <a:pt x="222" y="0"/>
                    </a:cubicBezTo>
                    <a:cubicBezTo>
                      <a:pt x="151" y="0"/>
                      <a:pt x="116" y="27"/>
                      <a:pt x="9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9" y="53"/>
                      <a:pt x="0" y="62"/>
                      <a:pt x="0" y="71"/>
                    </a:cubicBezTo>
                    <a:cubicBezTo>
                      <a:pt x="0" y="177"/>
                      <a:pt x="62" y="221"/>
                      <a:pt x="124" y="257"/>
                    </a:cubicBezTo>
                    <a:cubicBezTo>
                      <a:pt x="169" y="283"/>
                      <a:pt x="195" y="302"/>
                      <a:pt x="195" y="337"/>
                    </a:cubicBezTo>
                    <a:cubicBezTo>
                      <a:pt x="195" y="372"/>
                      <a:pt x="195" y="372"/>
                      <a:pt x="195" y="372"/>
                    </a:cubicBezTo>
                    <a:cubicBezTo>
                      <a:pt x="142" y="381"/>
                      <a:pt x="107" y="399"/>
                      <a:pt x="107" y="416"/>
                    </a:cubicBezTo>
                    <a:cubicBezTo>
                      <a:pt x="107" y="443"/>
                      <a:pt x="160" y="461"/>
                      <a:pt x="222" y="461"/>
                    </a:cubicBezTo>
                    <a:cubicBezTo>
                      <a:pt x="283" y="461"/>
                      <a:pt x="328" y="443"/>
                      <a:pt x="328" y="416"/>
                    </a:cubicBezTo>
                    <a:cubicBezTo>
                      <a:pt x="328" y="399"/>
                      <a:pt x="302" y="381"/>
                      <a:pt x="248" y="372"/>
                    </a:cubicBezTo>
                    <a:lnTo>
                      <a:pt x="248" y="337"/>
                    </a:lnTo>
                    <a:close/>
                    <a:moveTo>
                      <a:pt x="320" y="212"/>
                    </a:moveTo>
                    <a:lnTo>
                      <a:pt x="320" y="212"/>
                    </a:lnTo>
                    <a:cubicBezTo>
                      <a:pt x="337" y="186"/>
                      <a:pt x="346" y="142"/>
                      <a:pt x="346" y="89"/>
                    </a:cubicBezTo>
                    <a:cubicBezTo>
                      <a:pt x="408" y="89"/>
                      <a:pt x="408" y="89"/>
                      <a:pt x="408" y="89"/>
                    </a:cubicBezTo>
                    <a:cubicBezTo>
                      <a:pt x="399" y="151"/>
                      <a:pt x="364" y="186"/>
                      <a:pt x="320" y="212"/>
                    </a:cubicBezTo>
                    <a:close/>
                    <a:moveTo>
                      <a:pt x="222" y="36"/>
                    </a:moveTo>
                    <a:lnTo>
                      <a:pt x="222" y="36"/>
                    </a:lnTo>
                    <a:cubicBezTo>
                      <a:pt x="293" y="36"/>
                      <a:pt x="320" y="62"/>
                      <a:pt x="320" y="71"/>
                    </a:cubicBezTo>
                    <a:cubicBezTo>
                      <a:pt x="320" y="80"/>
                      <a:pt x="293" y="106"/>
                      <a:pt x="222" y="115"/>
                    </a:cubicBezTo>
                    <a:cubicBezTo>
                      <a:pt x="151" y="106"/>
                      <a:pt x="124" y="80"/>
                      <a:pt x="124" y="71"/>
                    </a:cubicBezTo>
                    <a:cubicBezTo>
                      <a:pt x="124" y="62"/>
                      <a:pt x="151" y="36"/>
                      <a:pt x="222" y="36"/>
                    </a:cubicBezTo>
                    <a:close/>
                    <a:moveTo>
                      <a:pt x="36" y="89"/>
                    </a:moveTo>
                    <a:lnTo>
                      <a:pt x="36" y="89"/>
                    </a:ln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142"/>
                      <a:pt x="107" y="186"/>
                      <a:pt x="124" y="212"/>
                    </a:cubicBezTo>
                    <a:cubicBezTo>
                      <a:pt x="80" y="186"/>
                      <a:pt x="36" y="151"/>
                      <a:pt x="36" y="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กลุ่ม 5"/>
            <p:cNvGrpSpPr/>
            <p:nvPr/>
          </p:nvGrpSpPr>
          <p:grpSpPr>
            <a:xfrm>
              <a:off x="841557" y="2313065"/>
              <a:ext cx="1115023" cy="1624478"/>
              <a:chOff x="2478566" y="4544183"/>
              <a:chExt cx="2147104" cy="3128118"/>
            </a:xfrm>
            <a:solidFill>
              <a:srgbClr val="190F0E"/>
            </a:solidFill>
          </p:grpSpPr>
          <p:sp>
            <p:nvSpPr>
              <p:cNvPr id="44" name="Freeform 7"/>
              <p:cNvSpPr>
                <a:spLocks noEditPoints="1"/>
              </p:cNvSpPr>
              <p:nvPr/>
            </p:nvSpPr>
            <p:spPr bwMode="auto">
              <a:xfrm>
                <a:off x="2951996" y="4544183"/>
                <a:ext cx="1673674" cy="1674110"/>
              </a:xfrm>
              <a:custGeom>
                <a:avLst/>
                <a:gdLst>
                  <a:gd name="T0" fmla="*/ 106 w 212"/>
                  <a:gd name="T1" fmla="*/ 212 h 212"/>
                  <a:gd name="T2" fmla="*/ 0 w 212"/>
                  <a:gd name="T3" fmla="*/ 106 h 212"/>
                  <a:gd name="T4" fmla="*/ 106 w 212"/>
                  <a:gd name="T5" fmla="*/ 0 h 212"/>
                  <a:gd name="T6" fmla="*/ 212 w 212"/>
                  <a:gd name="T7" fmla="*/ 106 h 212"/>
                  <a:gd name="T8" fmla="*/ 106 w 212"/>
                  <a:gd name="T9" fmla="*/ 212 h 212"/>
                  <a:gd name="T10" fmla="*/ 106 w 212"/>
                  <a:gd name="T11" fmla="*/ 20 h 212"/>
                  <a:gd name="T12" fmla="*/ 20 w 212"/>
                  <a:gd name="T13" fmla="*/ 106 h 212"/>
                  <a:gd name="T14" fmla="*/ 106 w 212"/>
                  <a:gd name="T15" fmla="*/ 192 h 212"/>
                  <a:gd name="T16" fmla="*/ 192 w 212"/>
                  <a:gd name="T17" fmla="*/ 106 h 212"/>
                  <a:gd name="T18" fmla="*/ 106 w 212"/>
                  <a:gd name="T19" fmla="*/ 2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2" h="212">
                    <a:moveTo>
                      <a:pt x="106" y="212"/>
                    </a:moveTo>
                    <a:cubicBezTo>
                      <a:pt x="48" y="212"/>
                      <a:pt x="0" y="165"/>
                      <a:pt x="0" y="106"/>
                    </a:cubicBezTo>
                    <a:cubicBezTo>
                      <a:pt x="0" y="48"/>
                      <a:pt x="48" y="0"/>
                      <a:pt x="106" y="0"/>
                    </a:cubicBezTo>
                    <a:cubicBezTo>
                      <a:pt x="165" y="0"/>
                      <a:pt x="212" y="48"/>
                      <a:pt x="212" y="106"/>
                    </a:cubicBezTo>
                    <a:cubicBezTo>
                      <a:pt x="212" y="165"/>
                      <a:pt x="165" y="212"/>
                      <a:pt x="106" y="212"/>
                    </a:cubicBezTo>
                    <a:close/>
                    <a:moveTo>
                      <a:pt x="106" y="20"/>
                    </a:moveTo>
                    <a:cubicBezTo>
                      <a:pt x="59" y="20"/>
                      <a:pt x="20" y="59"/>
                      <a:pt x="20" y="106"/>
                    </a:cubicBezTo>
                    <a:cubicBezTo>
                      <a:pt x="20" y="154"/>
                      <a:pt x="59" y="192"/>
                      <a:pt x="106" y="192"/>
                    </a:cubicBezTo>
                    <a:cubicBezTo>
                      <a:pt x="154" y="192"/>
                      <a:pt x="192" y="154"/>
                      <a:pt x="192" y="106"/>
                    </a:cubicBezTo>
                    <a:cubicBezTo>
                      <a:pt x="192" y="59"/>
                      <a:pt x="154" y="20"/>
                      <a:pt x="106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45" name="Freeform 11"/>
              <p:cNvSpPr>
                <a:spLocks/>
              </p:cNvSpPr>
              <p:nvPr/>
            </p:nvSpPr>
            <p:spPr bwMode="auto">
              <a:xfrm>
                <a:off x="2478566" y="6011531"/>
                <a:ext cx="823501" cy="1660770"/>
              </a:xfrm>
              <a:custGeom>
                <a:avLst/>
                <a:gdLst>
                  <a:gd name="T0" fmla="*/ 88 w 104"/>
                  <a:gd name="T1" fmla="*/ 0 h 210"/>
                  <a:gd name="T2" fmla="*/ 0 w 104"/>
                  <a:gd name="T3" fmla="*/ 208 h 210"/>
                  <a:gd name="T4" fmla="*/ 20 w 104"/>
                  <a:gd name="T5" fmla="*/ 210 h 210"/>
                  <a:gd name="T6" fmla="*/ 104 w 104"/>
                  <a:gd name="T7" fmla="*/ 13 h 210"/>
                  <a:gd name="T8" fmla="*/ 88 w 104"/>
                  <a:gd name="T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210">
                    <a:moveTo>
                      <a:pt x="88" y="0"/>
                    </a:moveTo>
                    <a:cubicBezTo>
                      <a:pt x="46" y="62"/>
                      <a:pt x="16" y="133"/>
                      <a:pt x="0" y="208"/>
                    </a:cubicBezTo>
                    <a:cubicBezTo>
                      <a:pt x="7" y="208"/>
                      <a:pt x="14" y="209"/>
                      <a:pt x="20" y="210"/>
                    </a:cubicBezTo>
                    <a:cubicBezTo>
                      <a:pt x="35" y="139"/>
                      <a:pt x="64" y="72"/>
                      <a:pt x="104" y="13"/>
                    </a:cubicBezTo>
                    <a:cubicBezTo>
                      <a:pt x="98" y="9"/>
                      <a:pt x="93" y="5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46" name="Freeform 65"/>
              <p:cNvSpPr>
                <a:spLocks noChangeArrowheads="1"/>
              </p:cNvSpPr>
              <p:nvPr/>
            </p:nvSpPr>
            <p:spPr bwMode="auto">
              <a:xfrm>
                <a:off x="3368972" y="4980948"/>
                <a:ext cx="868065" cy="860768"/>
              </a:xfrm>
              <a:custGeom>
                <a:avLst/>
                <a:gdLst>
                  <a:gd name="T0" fmla="*/ 381 w 417"/>
                  <a:gd name="T1" fmla="*/ 203 h 417"/>
                  <a:gd name="T2" fmla="*/ 381 w 417"/>
                  <a:gd name="T3" fmla="*/ 203 h 417"/>
                  <a:gd name="T4" fmla="*/ 416 w 417"/>
                  <a:gd name="T5" fmla="*/ 141 h 417"/>
                  <a:gd name="T6" fmla="*/ 408 w 417"/>
                  <a:gd name="T7" fmla="*/ 106 h 417"/>
                  <a:gd name="T8" fmla="*/ 337 w 417"/>
                  <a:gd name="T9" fmla="*/ 79 h 417"/>
                  <a:gd name="T10" fmla="*/ 319 w 417"/>
                  <a:gd name="T11" fmla="*/ 17 h 417"/>
                  <a:gd name="T12" fmla="*/ 275 w 417"/>
                  <a:gd name="T13" fmla="*/ 0 h 417"/>
                  <a:gd name="T14" fmla="*/ 213 w 417"/>
                  <a:gd name="T15" fmla="*/ 35 h 417"/>
                  <a:gd name="T16" fmla="*/ 151 w 417"/>
                  <a:gd name="T17" fmla="*/ 0 h 417"/>
                  <a:gd name="T18" fmla="*/ 107 w 417"/>
                  <a:gd name="T19" fmla="*/ 17 h 417"/>
                  <a:gd name="T20" fmla="*/ 89 w 417"/>
                  <a:gd name="T21" fmla="*/ 79 h 417"/>
                  <a:gd name="T22" fmla="*/ 18 w 417"/>
                  <a:gd name="T23" fmla="*/ 106 h 417"/>
                  <a:gd name="T24" fmla="*/ 0 w 417"/>
                  <a:gd name="T25" fmla="*/ 141 h 417"/>
                  <a:gd name="T26" fmla="*/ 44 w 417"/>
                  <a:gd name="T27" fmla="*/ 203 h 417"/>
                  <a:gd name="T28" fmla="*/ 0 w 417"/>
                  <a:gd name="T29" fmla="*/ 275 h 417"/>
                  <a:gd name="T30" fmla="*/ 18 w 417"/>
                  <a:gd name="T31" fmla="*/ 310 h 417"/>
                  <a:gd name="T32" fmla="*/ 89 w 417"/>
                  <a:gd name="T33" fmla="*/ 328 h 417"/>
                  <a:gd name="T34" fmla="*/ 107 w 417"/>
                  <a:gd name="T35" fmla="*/ 398 h 417"/>
                  <a:gd name="T36" fmla="*/ 151 w 417"/>
                  <a:gd name="T37" fmla="*/ 416 h 417"/>
                  <a:gd name="T38" fmla="*/ 213 w 417"/>
                  <a:gd name="T39" fmla="*/ 372 h 417"/>
                  <a:gd name="T40" fmla="*/ 275 w 417"/>
                  <a:gd name="T41" fmla="*/ 416 h 417"/>
                  <a:gd name="T42" fmla="*/ 319 w 417"/>
                  <a:gd name="T43" fmla="*/ 398 h 417"/>
                  <a:gd name="T44" fmla="*/ 337 w 417"/>
                  <a:gd name="T45" fmla="*/ 328 h 417"/>
                  <a:gd name="T46" fmla="*/ 408 w 417"/>
                  <a:gd name="T47" fmla="*/ 310 h 417"/>
                  <a:gd name="T48" fmla="*/ 416 w 417"/>
                  <a:gd name="T49" fmla="*/ 265 h 417"/>
                  <a:gd name="T50" fmla="*/ 381 w 417"/>
                  <a:gd name="T51" fmla="*/ 203 h 417"/>
                  <a:gd name="T52" fmla="*/ 213 w 417"/>
                  <a:gd name="T53" fmla="*/ 292 h 417"/>
                  <a:gd name="T54" fmla="*/ 213 w 417"/>
                  <a:gd name="T55" fmla="*/ 292 h 417"/>
                  <a:gd name="T56" fmla="*/ 125 w 417"/>
                  <a:gd name="T57" fmla="*/ 203 h 417"/>
                  <a:gd name="T58" fmla="*/ 213 w 417"/>
                  <a:gd name="T59" fmla="*/ 115 h 417"/>
                  <a:gd name="T60" fmla="*/ 301 w 417"/>
                  <a:gd name="T61" fmla="*/ 203 h 417"/>
                  <a:gd name="T62" fmla="*/ 213 w 417"/>
                  <a:gd name="T63" fmla="*/ 29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กลุ่ม 3"/>
            <p:cNvGrpSpPr/>
            <p:nvPr/>
          </p:nvGrpSpPr>
          <p:grpSpPr>
            <a:xfrm>
              <a:off x="400050" y="3953130"/>
              <a:ext cx="869163" cy="871121"/>
              <a:chOff x="1628393" y="7702316"/>
              <a:chExt cx="1673674" cy="1677444"/>
            </a:xfrm>
            <a:solidFill>
              <a:srgbClr val="F9BD04"/>
            </a:solidFill>
          </p:grpSpPr>
          <p:sp>
            <p:nvSpPr>
              <p:cNvPr id="48" name="Freeform 6"/>
              <p:cNvSpPr>
                <a:spLocks noEditPoints="1"/>
              </p:cNvSpPr>
              <p:nvPr/>
            </p:nvSpPr>
            <p:spPr bwMode="auto">
              <a:xfrm>
                <a:off x="1628393" y="7702316"/>
                <a:ext cx="1673674" cy="1677444"/>
              </a:xfrm>
              <a:custGeom>
                <a:avLst/>
                <a:gdLst>
                  <a:gd name="T0" fmla="*/ 106 w 212"/>
                  <a:gd name="T1" fmla="*/ 212 h 212"/>
                  <a:gd name="T2" fmla="*/ 0 w 212"/>
                  <a:gd name="T3" fmla="*/ 106 h 212"/>
                  <a:gd name="T4" fmla="*/ 106 w 212"/>
                  <a:gd name="T5" fmla="*/ 0 h 212"/>
                  <a:gd name="T6" fmla="*/ 212 w 212"/>
                  <a:gd name="T7" fmla="*/ 106 h 212"/>
                  <a:gd name="T8" fmla="*/ 106 w 212"/>
                  <a:gd name="T9" fmla="*/ 212 h 212"/>
                  <a:gd name="T10" fmla="*/ 106 w 212"/>
                  <a:gd name="T11" fmla="*/ 20 h 212"/>
                  <a:gd name="T12" fmla="*/ 20 w 212"/>
                  <a:gd name="T13" fmla="*/ 106 h 212"/>
                  <a:gd name="T14" fmla="*/ 106 w 212"/>
                  <a:gd name="T15" fmla="*/ 192 h 212"/>
                  <a:gd name="T16" fmla="*/ 192 w 212"/>
                  <a:gd name="T17" fmla="*/ 106 h 212"/>
                  <a:gd name="T18" fmla="*/ 106 w 212"/>
                  <a:gd name="T19" fmla="*/ 2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2" h="212">
                    <a:moveTo>
                      <a:pt x="106" y="212"/>
                    </a:moveTo>
                    <a:cubicBezTo>
                      <a:pt x="48" y="212"/>
                      <a:pt x="0" y="165"/>
                      <a:pt x="0" y="106"/>
                    </a:cubicBezTo>
                    <a:cubicBezTo>
                      <a:pt x="0" y="48"/>
                      <a:pt x="48" y="0"/>
                      <a:pt x="106" y="0"/>
                    </a:cubicBezTo>
                    <a:cubicBezTo>
                      <a:pt x="165" y="0"/>
                      <a:pt x="212" y="48"/>
                      <a:pt x="212" y="106"/>
                    </a:cubicBezTo>
                    <a:cubicBezTo>
                      <a:pt x="212" y="165"/>
                      <a:pt x="165" y="212"/>
                      <a:pt x="106" y="212"/>
                    </a:cubicBezTo>
                    <a:close/>
                    <a:moveTo>
                      <a:pt x="106" y="20"/>
                    </a:moveTo>
                    <a:cubicBezTo>
                      <a:pt x="59" y="20"/>
                      <a:pt x="20" y="59"/>
                      <a:pt x="20" y="106"/>
                    </a:cubicBezTo>
                    <a:cubicBezTo>
                      <a:pt x="20" y="154"/>
                      <a:pt x="59" y="192"/>
                      <a:pt x="106" y="192"/>
                    </a:cubicBezTo>
                    <a:cubicBezTo>
                      <a:pt x="154" y="192"/>
                      <a:pt x="192" y="154"/>
                      <a:pt x="192" y="106"/>
                    </a:cubicBezTo>
                    <a:cubicBezTo>
                      <a:pt x="192" y="59"/>
                      <a:pt x="154" y="20"/>
                      <a:pt x="106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49" name="Freeform 110"/>
              <p:cNvSpPr>
                <a:spLocks noChangeArrowheads="1"/>
              </p:cNvSpPr>
              <p:nvPr/>
            </p:nvSpPr>
            <p:spPr bwMode="auto">
              <a:xfrm>
                <a:off x="1874837" y="8167814"/>
                <a:ext cx="955597" cy="773233"/>
              </a:xfrm>
              <a:custGeom>
                <a:avLst/>
                <a:gdLst>
                  <a:gd name="T0" fmla="*/ 444 w 462"/>
                  <a:gd name="T1" fmla="*/ 9 h 373"/>
                  <a:gd name="T2" fmla="*/ 444 w 462"/>
                  <a:gd name="T3" fmla="*/ 9 h 373"/>
                  <a:gd name="T4" fmla="*/ 9 w 462"/>
                  <a:gd name="T5" fmla="*/ 160 h 373"/>
                  <a:gd name="T6" fmla="*/ 9 w 462"/>
                  <a:gd name="T7" fmla="*/ 169 h 373"/>
                  <a:gd name="T8" fmla="*/ 98 w 462"/>
                  <a:gd name="T9" fmla="*/ 213 h 373"/>
                  <a:gd name="T10" fmla="*/ 98 w 462"/>
                  <a:gd name="T11" fmla="*/ 213 h 373"/>
                  <a:gd name="T12" fmla="*/ 160 w 462"/>
                  <a:gd name="T13" fmla="*/ 230 h 373"/>
                  <a:gd name="T14" fmla="*/ 434 w 462"/>
                  <a:gd name="T15" fmla="*/ 35 h 373"/>
                  <a:gd name="T16" fmla="*/ 434 w 462"/>
                  <a:gd name="T17" fmla="*/ 35 h 373"/>
                  <a:gd name="T18" fmla="*/ 240 w 462"/>
                  <a:gd name="T19" fmla="*/ 248 h 373"/>
                  <a:gd name="T20" fmla="*/ 240 w 462"/>
                  <a:gd name="T21" fmla="*/ 248 h 373"/>
                  <a:gd name="T22" fmla="*/ 231 w 462"/>
                  <a:gd name="T23" fmla="*/ 257 h 373"/>
                  <a:gd name="T24" fmla="*/ 240 w 462"/>
                  <a:gd name="T25" fmla="*/ 266 h 373"/>
                  <a:gd name="T26" fmla="*/ 240 w 462"/>
                  <a:gd name="T27" fmla="*/ 266 h 373"/>
                  <a:gd name="T28" fmla="*/ 363 w 462"/>
                  <a:gd name="T29" fmla="*/ 337 h 373"/>
                  <a:gd name="T30" fmla="*/ 390 w 462"/>
                  <a:gd name="T31" fmla="*/ 328 h 373"/>
                  <a:gd name="T32" fmla="*/ 461 w 462"/>
                  <a:gd name="T33" fmla="*/ 18 h 373"/>
                  <a:gd name="T34" fmla="*/ 444 w 462"/>
                  <a:gd name="T35" fmla="*/ 9 h 373"/>
                  <a:gd name="T36" fmla="*/ 160 w 462"/>
                  <a:gd name="T37" fmla="*/ 363 h 373"/>
                  <a:gd name="T38" fmla="*/ 160 w 462"/>
                  <a:gd name="T39" fmla="*/ 363 h 373"/>
                  <a:gd name="T40" fmla="*/ 169 w 462"/>
                  <a:gd name="T41" fmla="*/ 372 h 373"/>
                  <a:gd name="T42" fmla="*/ 240 w 462"/>
                  <a:gd name="T43" fmla="*/ 310 h 373"/>
                  <a:gd name="T44" fmla="*/ 160 w 462"/>
                  <a:gd name="T45" fmla="*/ 266 h 373"/>
                  <a:gd name="T46" fmla="*/ 160 w 462"/>
                  <a:gd name="T47" fmla="*/ 36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2" h="373">
                    <a:moveTo>
                      <a:pt x="444" y="9"/>
                    </a:moveTo>
                    <a:lnTo>
                      <a:pt x="444" y="9"/>
                    </a:lnTo>
                    <a:cubicBezTo>
                      <a:pt x="434" y="9"/>
                      <a:pt x="18" y="160"/>
                      <a:pt x="9" y="160"/>
                    </a:cubicBezTo>
                    <a:cubicBezTo>
                      <a:pt x="0" y="160"/>
                      <a:pt x="0" y="169"/>
                      <a:pt x="9" y="169"/>
                    </a:cubicBezTo>
                    <a:cubicBezTo>
                      <a:pt x="18" y="177"/>
                      <a:pt x="98" y="213"/>
                      <a:pt x="98" y="213"/>
                    </a:cubicBezTo>
                    <a:lnTo>
                      <a:pt x="98" y="213"/>
                    </a:lnTo>
                    <a:cubicBezTo>
                      <a:pt x="160" y="230"/>
                      <a:pt x="160" y="230"/>
                      <a:pt x="160" y="230"/>
                    </a:cubicBezTo>
                    <a:cubicBezTo>
                      <a:pt x="160" y="230"/>
                      <a:pt x="425" y="35"/>
                      <a:pt x="434" y="35"/>
                    </a:cubicBezTo>
                    <a:cubicBezTo>
                      <a:pt x="434" y="26"/>
                      <a:pt x="434" y="35"/>
                      <a:pt x="434" y="35"/>
                    </a:cubicBezTo>
                    <a:lnTo>
                      <a:pt x="240" y="248"/>
                    </a:lnTo>
                    <a:lnTo>
                      <a:pt x="240" y="248"/>
                    </a:lnTo>
                    <a:cubicBezTo>
                      <a:pt x="231" y="257"/>
                      <a:pt x="231" y="257"/>
                      <a:pt x="231" y="257"/>
                    </a:cubicBezTo>
                    <a:cubicBezTo>
                      <a:pt x="240" y="266"/>
                      <a:pt x="240" y="266"/>
                      <a:pt x="240" y="266"/>
                    </a:cubicBezTo>
                    <a:lnTo>
                      <a:pt x="240" y="266"/>
                    </a:lnTo>
                    <a:cubicBezTo>
                      <a:pt x="240" y="266"/>
                      <a:pt x="363" y="328"/>
                      <a:pt x="363" y="337"/>
                    </a:cubicBezTo>
                    <a:cubicBezTo>
                      <a:pt x="372" y="337"/>
                      <a:pt x="381" y="337"/>
                      <a:pt x="390" y="328"/>
                    </a:cubicBezTo>
                    <a:cubicBezTo>
                      <a:pt x="390" y="319"/>
                      <a:pt x="461" y="26"/>
                      <a:pt x="461" y="18"/>
                    </a:cubicBezTo>
                    <a:cubicBezTo>
                      <a:pt x="461" y="9"/>
                      <a:pt x="453" y="0"/>
                      <a:pt x="444" y="9"/>
                    </a:cubicBezTo>
                    <a:close/>
                    <a:moveTo>
                      <a:pt x="160" y="363"/>
                    </a:moveTo>
                    <a:lnTo>
                      <a:pt x="160" y="363"/>
                    </a:lnTo>
                    <a:cubicBezTo>
                      <a:pt x="160" y="372"/>
                      <a:pt x="160" y="372"/>
                      <a:pt x="169" y="372"/>
                    </a:cubicBezTo>
                    <a:cubicBezTo>
                      <a:pt x="169" y="363"/>
                      <a:pt x="240" y="310"/>
                      <a:pt x="240" y="310"/>
                    </a:cubicBezTo>
                    <a:cubicBezTo>
                      <a:pt x="160" y="266"/>
                      <a:pt x="160" y="266"/>
                      <a:pt x="160" y="266"/>
                    </a:cubicBezTo>
                    <a:lnTo>
                      <a:pt x="160" y="36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50" name="กลุ่ม 6"/>
            <p:cNvGrpSpPr/>
            <p:nvPr/>
          </p:nvGrpSpPr>
          <p:grpSpPr>
            <a:xfrm>
              <a:off x="1854427" y="1656694"/>
              <a:ext cx="1734865" cy="869390"/>
              <a:chOff x="4428962" y="3280265"/>
              <a:chExt cx="3340681" cy="1674110"/>
            </a:xfrm>
            <a:solidFill>
              <a:srgbClr val="F9BD04"/>
            </a:solidFill>
          </p:grpSpPr>
          <p:sp>
            <p:nvSpPr>
              <p:cNvPr id="51" name="Freeform 9"/>
              <p:cNvSpPr>
                <a:spLocks noEditPoints="1"/>
              </p:cNvSpPr>
              <p:nvPr/>
            </p:nvSpPr>
            <p:spPr bwMode="auto">
              <a:xfrm>
                <a:off x="6095969" y="3280265"/>
                <a:ext cx="1673674" cy="1674110"/>
              </a:xfrm>
              <a:custGeom>
                <a:avLst/>
                <a:gdLst>
                  <a:gd name="T0" fmla="*/ 106 w 212"/>
                  <a:gd name="T1" fmla="*/ 212 h 212"/>
                  <a:gd name="T2" fmla="*/ 0 w 212"/>
                  <a:gd name="T3" fmla="*/ 106 h 212"/>
                  <a:gd name="T4" fmla="*/ 106 w 212"/>
                  <a:gd name="T5" fmla="*/ 0 h 212"/>
                  <a:gd name="T6" fmla="*/ 212 w 212"/>
                  <a:gd name="T7" fmla="*/ 106 h 212"/>
                  <a:gd name="T8" fmla="*/ 106 w 212"/>
                  <a:gd name="T9" fmla="*/ 212 h 212"/>
                  <a:gd name="T10" fmla="*/ 106 w 212"/>
                  <a:gd name="T11" fmla="*/ 20 h 212"/>
                  <a:gd name="T12" fmla="*/ 20 w 212"/>
                  <a:gd name="T13" fmla="*/ 106 h 212"/>
                  <a:gd name="T14" fmla="*/ 106 w 212"/>
                  <a:gd name="T15" fmla="*/ 192 h 212"/>
                  <a:gd name="T16" fmla="*/ 192 w 212"/>
                  <a:gd name="T17" fmla="*/ 106 h 212"/>
                  <a:gd name="T18" fmla="*/ 106 w 212"/>
                  <a:gd name="T19" fmla="*/ 2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2" h="212">
                    <a:moveTo>
                      <a:pt x="106" y="212"/>
                    </a:moveTo>
                    <a:cubicBezTo>
                      <a:pt x="48" y="212"/>
                      <a:pt x="0" y="165"/>
                      <a:pt x="0" y="106"/>
                    </a:cubicBezTo>
                    <a:cubicBezTo>
                      <a:pt x="0" y="48"/>
                      <a:pt x="48" y="0"/>
                      <a:pt x="106" y="0"/>
                    </a:cubicBezTo>
                    <a:cubicBezTo>
                      <a:pt x="165" y="0"/>
                      <a:pt x="212" y="48"/>
                      <a:pt x="212" y="106"/>
                    </a:cubicBezTo>
                    <a:cubicBezTo>
                      <a:pt x="212" y="165"/>
                      <a:pt x="165" y="212"/>
                      <a:pt x="106" y="212"/>
                    </a:cubicBezTo>
                    <a:close/>
                    <a:moveTo>
                      <a:pt x="106" y="20"/>
                    </a:moveTo>
                    <a:cubicBezTo>
                      <a:pt x="59" y="20"/>
                      <a:pt x="20" y="59"/>
                      <a:pt x="20" y="106"/>
                    </a:cubicBezTo>
                    <a:cubicBezTo>
                      <a:pt x="20" y="154"/>
                      <a:pt x="59" y="192"/>
                      <a:pt x="106" y="192"/>
                    </a:cubicBezTo>
                    <a:cubicBezTo>
                      <a:pt x="154" y="192"/>
                      <a:pt x="192" y="154"/>
                      <a:pt x="192" y="106"/>
                    </a:cubicBezTo>
                    <a:cubicBezTo>
                      <a:pt x="192" y="59"/>
                      <a:pt x="154" y="20"/>
                      <a:pt x="106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4428962" y="4107315"/>
                <a:ext cx="1633666" cy="790366"/>
              </a:xfrm>
              <a:custGeom>
                <a:avLst/>
                <a:gdLst>
                  <a:gd name="T0" fmla="*/ 205 w 207"/>
                  <a:gd name="T1" fmla="*/ 1 h 100"/>
                  <a:gd name="T2" fmla="*/ 205 w 207"/>
                  <a:gd name="T3" fmla="*/ 0 h 100"/>
                  <a:gd name="T4" fmla="*/ 0 w 207"/>
                  <a:gd name="T5" fmla="*/ 84 h 100"/>
                  <a:gd name="T6" fmla="*/ 13 w 207"/>
                  <a:gd name="T7" fmla="*/ 100 h 100"/>
                  <a:gd name="T8" fmla="*/ 207 w 207"/>
                  <a:gd name="T9" fmla="*/ 20 h 100"/>
                  <a:gd name="T10" fmla="*/ 205 w 207"/>
                  <a:gd name="T11" fmla="*/ 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7" h="100">
                    <a:moveTo>
                      <a:pt x="205" y="1"/>
                    </a:moveTo>
                    <a:cubicBezTo>
                      <a:pt x="205" y="1"/>
                      <a:pt x="205" y="0"/>
                      <a:pt x="205" y="0"/>
                    </a:cubicBezTo>
                    <a:cubicBezTo>
                      <a:pt x="131" y="15"/>
                      <a:pt x="62" y="44"/>
                      <a:pt x="0" y="84"/>
                    </a:cubicBezTo>
                    <a:cubicBezTo>
                      <a:pt x="5" y="89"/>
                      <a:pt x="9" y="94"/>
                      <a:pt x="13" y="100"/>
                    </a:cubicBezTo>
                    <a:cubicBezTo>
                      <a:pt x="71" y="62"/>
                      <a:pt x="137" y="34"/>
                      <a:pt x="207" y="20"/>
                    </a:cubicBezTo>
                    <a:cubicBezTo>
                      <a:pt x="206" y="14"/>
                      <a:pt x="205" y="8"/>
                      <a:pt x="20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53" name="Freeform 170"/>
              <p:cNvSpPr>
                <a:spLocks noChangeArrowheads="1"/>
              </p:cNvSpPr>
              <p:nvPr/>
            </p:nvSpPr>
            <p:spPr bwMode="auto">
              <a:xfrm>
                <a:off x="6475334" y="3540199"/>
                <a:ext cx="809703" cy="955601"/>
              </a:xfrm>
              <a:custGeom>
                <a:avLst/>
                <a:gdLst>
                  <a:gd name="T0" fmla="*/ 283 w 391"/>
                  <a:gd name="T1" fmla="*/ 178 h 463"/>
                  <a:gd name="T2" fmla="*/ 283 w 391"/>
                  <a:gd name="T3" fmla="*/ 178 h 463"/>
                  <a:gd name="T4" fmla="*/ 319 w 391"/>
                  <a:gd name="T5" fmla="*/ 18 h 463"/>
                  <a:gd name="T6" fmla="*/ 204 w 391"/>
                  <a:gd name="T7" fmla="*/ 134 h 463"/>
                  <a:gd name="T8" fmla="*/ 98 w 391"/>
                  <a:gd name="T9" fmla="*/ 231 h 463"/>
                  <a:gd name="T10" fmla="*/ 98 w 391"/>
                  <a:gd name="T11" fmla="*/ 400 h 463"/>
                  <a:gd name="T12" fmla="*/ 310 w 391"/>
                  <a:gd name="T13" fmla="*/ 462 h 463"/>
                  <a:gd name="T14" fmla="*/ 390 w 391"/>
                  <a:gd name="T15" fmla="*/ 222 h 463"/>
                  <a:gd name="T16" fmla="*/ 283 w 391"/>
                  <a:gd name="T17" fmla="*/ 178 h 463"/>
                  <a:gd name="T18" fmla="*/ 71 w 391"/>
                  <a:gd name="T19" fmla="*/ 178 h 463"/>
                  <a:gd name="T20" fmla="*/ 71 w 391"/>
                  <a:gd name="T21" fmla="*/ 178 h 463"/>
                  <a:gd name="T22" fmla="*/ 0 w 391"/>
                  <a:gd name="T23" fmla="*/ 257 h 463"/>
                  <a:gd name="T24" fmla="*/ 0 w 391"/>
                  <a:gd name="T25" fmla="*/ 372 h 463"/>
                  <a:gd name="T26" fmla="*/ 71 w 391"/>
                  <a:gd name="T27" fmla="*/ 453 h 463"/>
                  <a:gd name="T28" fmla="*/ 44 w 391"/>
                  <a:gd name="T29" fmla="*/ 400 h 463"/>
                  <a:gd name="T30" fmla="*/ 44 w 391"/>
                  <a:gd name="T31" fmla="*/ 240 h 463"/>
                  <a:gd name="T32" fmla="*/ 71 w 391"/>
                  <a:gd name="T33" fmla="*/ 178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1" h="463">
                    <a:moveTo>
                      <a:pt x="283" y="178"/>
                    </a:moveTo>
                    <a:lnTo>
                      <a:pt x="283" y="178"/>
                    </a:lnTo>
                    <a:cubicBezTo>
                      <a:pt x="283" y="169"/>
                      <a:pt x="373" y="89"/>
                      <a:pt x="319" y="18"/>
                    </a:cubicBezTo>
                    <a:cubicBezTo>
                      <a:pt x="310" y="0"/>
                      <a:pt x="266" y="98"/>
                      <a:pt x="204" y="134"/>
                    </a:cubicBezTo>
                    <a:cubicBezTo>
                      <a:pt x="169" y="160"/>
                      <a:pt x="98" y="204"/>
                      <a:pt x="98" y="231"/>
                    </a:cubicBezTo>
                    <a:cubicBezTo>
                      <a:pt x="98" y="400"/>
                      <a:pt x="98" y="400"/>
                      <a:pt x="98" y="400"/>
                    </a:cubicBezTo>
                    <a:cubicBezTo>
                      <a:pt x="98" y="435"/>
                      <a:pt x="213" y="462"/>
                      <a:pt x="310" y="462"/>
                    </a:cubicBezTo>
                    <a:cubicBezTo>
                      <a:pt x="345" y="462"/>
                      <a:pt x="390" y="249"/>
                      <a:pt x="390" y="222"/>
                    </a:cubicBezTo>
                    <a:cubicBezTo>
                      <a:pt x="390" y="187"/>
                      <a:pt x="292" y="187"/>
                      <a:pt x="283" y="178"/>
                    </a:cubicBezTo>
                    <a:close/>
                    <a:moveTo>
                      <a:pt x="71" y="178"/>
                    </a:moveTo>
                    <a:lnTo>
                      <a:pt x="71" y="178"/>
                    </a:lnTo>
                    <a:cubicBezTo>
                      <a:pt x="54" y="178"/>
                      <a:pt x="0" y="187"/>
                      <a:pt x="0" y="257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444"/>
                      <a:pt x="54" y="453"/>
                      <a:pt x="71" y="453"/>
                    </a:cubicBezTo>
                    <a:cubicBezTo>
                      <a:pt x="89" y="453"/>
                      <a:pt x="44" y="435"/>
                      <a:pt x="44" y="400"/>
                    </a:cubicBezTo>
                    <a:cubicBezTo>
                      <a:pt x="44" y="240"/>
                      <a:pt x="44" y="240"/>
                      <a:pt x="44" y="240"/>
                    </a:cubicBezTo>
                    <a:cubicBezTo>
                      <a:pt x="44" y="196"/>
                      <a:pt x="89" y="178"/>
                      <a:pt x="71" y="17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677157" y="4296687"/>
              <a:ext cx="2964586" cy="73862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9BD04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Strategy</a:t>
              </a:r>
              <a:endParaRPr lang="id-ID" sz="3600" b="1" dirty="0">
                <a:solidFill>
                  <a:srgbClr val="F9BD04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7" name="Freeform 7"/>
            <p:cNvSpPr>
              <a:spLocks noEditPoints="1"/>
            </p:cNvSpPr>
            <p:nvPr/>
          </p:nvSpPr>
          <p:spPr bwMode="auto">
            <a:xfrm>
              <a:off x="1591959" y="2919631"/>
              <a:ext cx="3126812" cy="3127627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F9BD04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25256" y="4870451"/>
              <a:ext cx="2200746" cy="729394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Lato" pitchFamily="34" charset="0"/>
                  <a:cs typeface="Segoe UI" panose="020B0502040204020203" pitchFamily="34" charset="0"/>
                </a:rPr>
                <a:t>Lorem Ipsum has two main data statistical this 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Lato" pitchFamily="34" charset="0"/>
                  <a:cs typeface="Segoe UI" panose="020B0502040204020203" pitchFamily="34" charset="0"/>
                </a:rPr>
                <a:t>methodologies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Lato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Freeform 65"/>
            <p:cNvSpPr>
              <a:spLocks noChangeArrowheads="1"/>
            </p:cNvSpPr>
            <p:nvPr/>
          </p:nvSpPr>
          <p:spPr bwMode="auto">
            <a:xfrm>
              <a:off x="2755667" y="3505727"/>
              <a:ext cx="788296" cy="781669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F9BD04"/>
            </a:solidFill>
            <a:ln>
              <a:noFill/>
            </a:ln>
            <a:effectLst/>
            <a:ex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581400" y="552450"/>
            <a:ext cx="5045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9BD0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PROMOTING BUSNIENSS</a:t>
            </a:r>
            <a:endParaRPr lang="en-US" sz="3200" b="1" dirty="0">
              <a:solidFill>
                <a:srgbClr val="F9BD0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0" y="6779597"/>
            <a:ext cx="12192000" cy="91440"/>
          </a:xfrm>
          <a:prstGeom prst="rect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6766560"/>
            <a:ext cx="12192000" cy="91440"/>
          </a:xfrm>
          <a:prstGeom prst="rect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Off-page Connector 2"/>
          <p:cNvSpPr/>
          <p:nvPr/>
        </p:nvSpPr>
        <p:spPr>
          <a:xfrm>
            <a:off x="11664152" y="0"/>
            <a:ext cx="368304" cy="368304"/>
          </a:xfrm>
          <a:prstGeom prst="flowChartOffpageConnector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06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8" b="13318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756400" y="749299"/>
            <a:ext cx="3594100" cy="5371918"/>
          </a:xfrm>
          <a:prstGeom prst="rect">
            <a:avLst/>
          </a:prstGeom>
          <a:solidFill>
            <a:srgbClr val="190F0E"/>
          </a:solidFill>
          <a:ln>
            <a:noFill/>
          </a:ln>
          <a:effectLst>
            <a:outerShdw blurRad="5080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014124" y="1731169"/>
            <a:ext cx="3078652" cy="3395661"/>
            <a:chOff x="6963324" y="1364892"/>
            <a:chExt cx="3078652" cy="339566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079A57-D750-4A36-8FF7-ED67034733C8}"/>
                </a:ext>
              </a:extLst>
            </p:cNvPr>
            <p:cNvSpPr txBox="1"/>
            <p:nvPr/>
          </p:nvSpPr>
          <p:spPr>
            <a:xfrm>
              <a:off x="7221626" y="1364892"/>
              <a:ext cx="2563202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9BD0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WE’RE </a:t>
              </a:r>
            </a:p>
            <a:p>
              <a:pPr algn="ctr"/>
              <a:r>
                <a:rPr lang="en-US" sz="4400" dirty="0" smtClean="0">
                  <a:solidFill>
                    <a:srgbClr val="F9BD0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DESIGNER</a:t>
              </a:r>
              <a:endParaRPr lang="vi-VN" sz="4400" dirty="0">
                <a:solidFill>
                  <a:srgbClr val="F9BD0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EDCDF0-AFA9-4926-B882-842FC2FE54EC}"/>
                </a:ext>
              </a:extLst>
            </p:cNvPr>
            <p:cNvSpPr txBox="1"/>
            <p:nvPr/>
          </p:nvSpPr>
          <p:spPr>
            <a:xfrm flipH="1">
              <a:off x="6963324" y="2951332"/>
              <a:ext cx="3078652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sed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do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eiusmod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tempor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ut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labore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et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dolore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magna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aliqua</a:t>
              </a:r>
              <a:r>
                <a:rPr lang="vi-VN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.</a:t>
              </a:r>
              <a:endPara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CDE0A3-95C4-4798-8815-5DDA4A5E9378}"/>
                </a:ext>
              </a:extLst>
            </p:cNvPr>
            <p:cNvGrpSpPr/>
            <p:nvPr/>
          </p:nvGrpSpPr>
          <p:grpSpPr>
            <a:xfrm>
              <a:off x="7272316" y="4330739"/>
              <a:ext cx="2462756" cy="429814"/>
              <a:chOff x="16057121" y="10607344"/>
              <a:chExt cx="3174308" cy="553998"/>
            </a:xfrm>
          </p:grpSpPr>
          <p:sp>
            <p:nvSpPr>
              <p:cNvPr id="9" name="Rectangle: Rounded Corners 12">
                <a:extLst>
                  <a:ext uri="{FF2B5EF4-FFF2-40B4-BE49-F238E27FC236}">
                    <a16:creationId xmlns:a16="http://schemas.microsoft.com/office/drawing/2014/main" id="{017FB390-B74D-4121-8179-D447B63D345A}"/>
                  </a:ext>
                </a:extLst>
              </p:cNvPr>
              <p:cNvSpPr/>
              <p:nvPr/>
            </p:nvSpPr>
            <p:spPr>
              <a:xfrm>
                <a:off x="16057121" y="10607344"/>
                <a:ext cx="3174308" cy="55399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vi-VN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64751F-D0FA-42C5-97C8-8826784E0BD2}"/>
                  </a:ext>
                </a:extLst>
              </p:cNvPr>
              <p:cNvSpPr txBox="1"/>
              <p:nvPr/>
            </p:nvSpPr>
            <p:spPr>
              <a:xfrm>
                <a:off x="16298508" y="10705827"/>
                <a:ext cx="2691533" cy="357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vi-VN" dirty="0" smtClean="0">
                    <a:solidFill>
                      <a:srgbClr val="F9BD04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MORE INFOMATION</a:t>
                </a:r>
                <a:endParaRPr lang="vi-VN" dirty="0">
                  <a:solidFill>
                    <a:srgbClr val="F9BD04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AF39C6-EE3A-4377-8E5C-173554256CB9}"/>
                </a:ext>
              </a:extLst>
            </p:cNvPr>
            <p:cNvSpPr/>
            <p:nvPr/>
          </p:nvSpPr>
          <p:spPr>
            <a:xfrm rot="10800000" flipV="1">
              <a:off x="7131627" y="2808175"/>
              <a:ext cx="2743200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vi-VN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8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3" r="26833"/>
          <a:stretch>
            <a:fillRect/>
          </a:stretch>
        </p:blipFill>
        <p:spPr/>
      </p:pic>
      <p:sp>
        <p:nvSpPr>
          <p:cNvPr id="3" name="Flowchart: Off-page Connector 2"/>
          <p:cNvSpPr/>
          <p:nvPr/>
        </p:nvSpPr>
        <p:spPr>
          <a:xfrm>
            <a:off x="11664152" y="0"/>
            <a:ext cx="368304" cy="368304"/>
          </a:xfrm>
          <a:prstGeom prst="flowChartOffpageConnector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07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8DF2EB-A825-4263-80DE-E1733B531DDD}"/>
              </a:ext>
            </a:extLst>
          </p:cNvPr>
          <p:cNvSpPr/>
          <p:nvPr/>
        </p:nvSpPr>
        <p:spPr>
          <a:xfrm>
            <a:off x="609600" y="2751472"/>
            <a:ext cx="5486400" cy="1785126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75000"/>
                </a:schemeClr>
              </a:gs>
              <a:gs pos="0">
                <a:schemeClr val="accent4"/>
              </a:gs>
            </a:gsLst>
            <a:lin ang="2700000" scaled="1"/>
            <a:tileRect/>
          </a:gradFill>
          <a:ln>
            <a:noFill/>
          </a:ln>
          <a:effectLst>
            <a:outerShdw blurRad="1231900" dist="825500" dir="12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EE5FE6-B81C-4934-B238-173ED45BD6C1}"/>
              </a:ext>
            </a:extLst>
          </p:cNvPr>
          <p:cNvSpPr txBox="1"/>
          <p:nvPr/>
        </p:nvSpPr>
        <p:spPr>
          <a:xfrm>
            <a:off x="1533524" y="683936"/>
            <a:ext cx="436458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vi-VN" sz="4000" b="1" dirty="0" smtClean="0">
                <a:solidFill>
                  <a:srgbClr val="F9BD0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IDEA AND HOW WE WORK</a:t>
            </a:r>
            <a:endParaRPr lang="vi-VN" sz="4000" b="1" dirty="0">
              <a:solidFill>
                <a:srgbClr val="F9BD0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DE2AB-CD3F-49D5-83B5-8F6EC7778CB2}"/>
              </a:ext>
            </a:extLst>
          </p:cNvPr>
          <p:cNvSpPr txBox="1"/>
          <p:nvPr/>
        </p:nvSpPr>
        <p:spPr>
          <a:xfrm>
            <a:off x="2844387" y="2117540"/>
            <a:ext cx="3053721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vi-VN" sz="3000" dirty="0">
                <a:latin typeface="Segoe UI" panose="020B0502040204020203" pitchFamily="34" charset="0"/>
                <a:cs typeface="Segoe UI" panose="020B0502040204020203" pitchFamily="34" charset="0"/>
              </a:rPr>
              <a:t>THINK DIFFERENT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7493" y="2957737"/>
            <a:ext cx="5090615" cy="1372596"/>
            <a:chOff x="807491" y="2957197"/>
            <a:chExt cx="5090615" cy="13725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DF251E-91B1-4549-A967-F57B74781BB9}"/>
                </a:ext>
              </a:extLst>
            </p:cNvPr>
            <p:cNvSpPr txBox="1"/>
            <p:nvPr/>
          </p:nvSpPr>
          <p:spPr>
            <a:xfrm flipH="1">
              <a:off x="807491" y="3498796"/>
              <a:ext cx="5090615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dirty="0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dirty="0" err="1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amet</a:t>
              </a:r>
              <a:r>
                <a:rPr lang="en-US" dirty="0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, </a:t>
              </a:r>
              <a:r>
                <a:rPr lang="en-US" dirty="0" err="1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dirty="0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adipiscing</a:t>
              </a:r>
              <a:r>
                <a:rPr lang="en-US" dirty="0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elit</a:t>
              </a:r>
              <a:r>
                <a:rPr lang="en-US" dirty="0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, </a:t>
              </a:r>
              <a:r>
                <a:rPr lang="en-US" dirty="0" err="1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sed</a:t>
              </a:r>
              <a:r>
                <a:rPr lang="en-US" dirty="0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do </a:t>
              </a:r>
              <a:r>
                <a:rPr lang="en-US" dirty="0" err="1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eiusmod</a:t>
              </a:r>
              <a:r>
                <a:rPr lang="en-US" dirty="0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tempor</a:t>
              </a:r>
              <a:r>
                <a:rPr lang="en-US" dirty="0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incididunt</a:t>
              </a:r>
              <a:endParaRPr lang="en-US" dirty="0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5E002F-DA71-472B-8D95-1A546D54293D}"/>
                </a:ext>
              </a:extLst>
            </p:cNvPr>
            <p:cNvSpPr txBox="1"/>
            <p:nvPr/>
          </p:nvSpPr>
          <p:spPr>
            <a:xfrm>
              <a:off x="2182217" y="2957197"/>
              <a:ext cx="3715889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Think about what you need</a:t>
              </a:r>
              <a:endParaRPr lang="vi-VN" sz="2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104AC89-22DE-4D7B-A9C1-44F832E6FEB1}"/>
              </a:ext>
            </a:extLst>
          </p:cNvPr>
          <p:cNvSpPr txBox="1"/>
          <p:nvPr/>
        </p:nvSpPr>
        <p:spPr>
          <a:xfrm flipH="1">
            <a:off x="792708" y="5342797"/>
            <a:ext cx="510539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dirty="0" err="1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dirty="0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consectetur</a:t>
            </a:r>
            <a:r>
              <a:rPr lang="en-US" dirty="0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adipiscing</a:t>
            </a:r>
            <a:r>
              <a:rPr lang="en-US" dirty="0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elit</a:t>
            </a:r>
            <a:r>
              <a:rPr lang="en-US" dirty="0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sed</a:t>
            </a:r>
            <a:r>
              <a:rPr lang="en-US" dirty="0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 do </a:t>
            </a:r>
            <a:r>
              <a:rPr lang="en-US" dirty="0" err="1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eiusmod</a:t>
            </a:r>
            <a:r>
              <a:rPr lang="en-US" dirty="0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tempor</a:t>
            </a:r>
            <a:r>
              <a:rPr lang="en-US" dirty="0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rPr>
              <a:t>incididunt</a:t>
            </a:r>
            <a:endParaRPr lang="en-US" dirty="0">
              <a:latin typeface="Segoe UI" panose="020B0502040204020203" pitchFamily="34" charset="0"/>
              <a:ea typeface="Lato Medium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8278C9-CE4D-430F-AF27-638F175B20A1}"/>
              </a:ext>
            </a:extLst>
          </p:cNvPr>
          <p:cNvSpPr txBox="1"/>
          <p:nvPr/>
        </p:nvSpPr>
        <p:spPr>
          <a:xfrm>
            <a:off x="2504742" y="4708865"/>
            <a:ext cx="3393365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GIVE US YOUR IDEA</a:t>
            </a:r>
            <a:endParaRPr lang="vi-VN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4006" y="0"/>
            <a:ext cx="3971498" cy="6858000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2" y="6766560"/>
            <a:ext cx="12192000" cy="91440"/>
          </a:xfrm>
          <a:prstGeom prst="rect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11664152" y="0"/>
            <a:ext cx="368304" cy="368304"/>
          </a:xfrm>
          <a:prstGeom prst="flowChartOffpageConnector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08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" y="6766560"/>
            <a:ext cx="12192000" cy="91440"/>
          </a:xfrm>
          <a:prstGeom prst="rect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" b="1431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6BB552-20FF-4D73-9C2B-F89E5203F92D}"/>
              </a:ext>
            </a:extLst>
          </p:cNvPr>
          <p:cNvSpPr txBox="1"/>
          <p:nvPr/>
        </p:nvSpPr>
        <p:spPr>
          <a:xfrm>
            <a:off x="7543800" y="747825"/>
            <a:ext cx="2277868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9BD0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</a:t>
            </a:r>
          </a:p>
          <a:p>
            <a:r>
              <a:rPr lang="en-US" sz="4000" b="1" dirty="0">
                <a:solidFill>
                  <a:srgbClr val="F9BD0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SERVICES</a:t>
            </a:r>
            <a:endParaRPr lang="vi-VN" sz="4000" b="1" dirty="0">
              <a:solidFill>
                <a:srgbClr val="F9BD0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00B55-407A-4F25-9DDE-9E3ADBC2EC7F}"/>
              </a:ext>
            </a:extLst>
          </p:cNvPr>
          <p:cNvSpPr/>
          <p:nvPr/>
        </p:nvSpPr>
        <p:spPr>
          <a:xfrm>
            <a:off x="7543800" y="2204337"/>
            <a:ext cx="2157047" cy="70339"/>
          </a:xfrm>
          <a:prstGeom prst="rect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88DBF1A0-A05F-43B8-8FE6-82A377DB6D9E}"/>
              </a:ext>
            </a:extLst>
          </p:cNvPr>
          <p:cNvSpPr/>
          <p:nvPr/>
        </p:nvSpPr>
        <p:spPr>
          <a:xfrm>
            <a:off x="7543800" y="2500082"/>
            <a:ext cx="4038600" cy="1691776"/>
          </a:xfrm>
          <a:prstGeom prst="roundRect">
            <a:avLst>
              <a:gd name="adj" fmla="val 9975"/>
            </a:avLst>
          </a:prstGeom>
          <a:solidFill>
            <a:srgbClr val="190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E1202721-3146-4524-A8B9-F1D163FE4B58}"/>
              </a:ext>
            </a:extLst>
          </p:cNvPr>
          <p:cNvSpPr/>
          <p:nvPr/>
        </p:nvSpPr>
        <p:spPr>
          <a:xfrm>
            <a:off x="7543800" y="4417264"/>
            <a:ext cx="4038600" cy="1691776"/>
          </a:xfrm>
          <a:prstGeom prst="roundRect">
            <a:avLst>
              <a:gd name="adj" fmla="val 9975"/>
            </a:avLst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7" name="Group 16"/>
          <p:cNvGrpSpPr/>
          <p:nvPr/>
        </p:nvGrpSpPr>
        <p:grpSpPr>
          <a:xfrm>
            <a:off x="7893410" y="2688885"/>
            <a:ext cx="3614874" cy="1320400"/>
            <a:chOff x="7924664" y="2961328"/>
            <a:chExt cx="3614874" cy="13204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9CCCA3-267D-4065-8581-11720DBBF1E5}"/>
                </a:ext>
              </a:extLst>
            </p:cNvPr>
            <p:cNvSpPr txBox="1"/>
            <p:nvPr/>
          </p:nvSpPr>
          <p:spPr>
            <a:xfrm flipH="1">
              <a:off x="7924664" y="3312232"/>
              <a:ext cx="3614874" cy="9694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sed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do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eiusmod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tempor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ut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labore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et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dolore</a:t>
              </a:r>
              <a:endPara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C33E83-FBA3-4ABF-A366-74A8AAA95AE3}"/>
                </a:ext>
              </a:extLst>
            </p:cNvPr>
            <p:cNvSpPr txBox="1"/>
            <p:nvPr/>
          </p:nvSpPr>
          <p:spPr>
            <a:xfrm>
              <a:off x="7924664" y="2961328"/>
              <a:ext cx="13953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F9BD0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Samples text</a:t>
              </a:r>
              <a:endParaRPr lang="vi-VN" b="1" dirty="0">
                <a:solidFill>
                  <a:srgbClr val="F9BD0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893410" y="4599755"/>
            <a:ext cx="3239410" cy="1299329"/>
            <a:chOff x="7893410" y="4800075"/>
            <a:chExt cx="3239410" cy="1299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60E730-17E3-4FAA-8FFB-26201285D87C}"/>
                </a:ext>
              </a:extLst>
            </p:cNvPr>
            <p:cNvSpPr txBox="1"/>
            <p:nvPr/>
          </p:nvSpPr>
          <p:spPr>
            <a:xfrm flipH="1">
              <a:off x="7893410" y="5170047"/>
              <a:ext cx="3239410" cy="9293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sed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do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eiusmod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tempor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ut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labore</a:t>
              </a: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 et </a:t>
              </a:r>
              <a:r>
                <a:rPr lang="en-US" sz="1400" dirty="0" err="1">
                  <a:solidFill>
                    <a:schemeClr val="bg1"/>
                  </a:solidFill>
                  <a:latin typeface="Segoe UI" panose="020B0502040204020203" pitchFamily="34" charset="0"/>
                  <a:ea typeface="Lato Medium" panose="020F0502020204030203" pitchFamily="34" charset="0"/>
                  <a:cs typeface="Segoe UI" panose="020B0502040204020203" pitchFamily="34" charset="0"/>
                </a:rPr>
                <a:t>dolore</a:t>
              </a:r>
              <a:endPara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Lato Medium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0434FF-4EEF-4874-BA15-0686F9745A2C}"/>
                </a:ext>
              </a:extLst>
            </p:cNvPr>
            <p:cNvSpPr txBox="1"/>
            <p:nvPr/>
          </p:nvSpPr>
          <p:spPr>
            <a:xfrm>
              <a:off x="7893410" y="4800075"/>
              <a:ext cx="13953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Samples text</a:t>
              </a:r>
              <a:endParaRPr lang="vi-VN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56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11664152" y="0"/>
            <a:ext cx="368304" cy="368304"/>
          </a:xfrm>
          <a:prstGeom prst="flowChartOffpageConnector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09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" y="6766560"/>
            <a:ext cx="12192000" cy="91440"/>
          </a:xfrm>
          <a:prstGeom prst="rect">
            <a:avLst/>
          </a:prstGeom>
          <a:solidFill>
            <a:srgbClr val="F9B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26">
            <a:extLst>
              <a:ext uri="{FF2B5EF4-FFF2-40B4-BE49-F238E27FC236}">
                <a16:creationId xmlns:a16="http://schemas.microsoft.com/office/drawing/2014/main" id="{ECB9DAFC-0BDD-41CC-AF80-A94093E31A5B}"/>
              </a:ext>
            </a:extLst>
          </p:cNvPr>
          <p:cNvSpPr/>
          <p:nvPr/>
        </p:nvSpPr>
        <p:spPr>
          <a:xfrm>
            <a:off x="8475136" y="1689648"/>
            <a:ext cx="2615080" cy="2634332"/>
          </a:xfrm>
          <a:custGeom>
            <a:avLst/>
            <a:gdLst>
              <a:gd name="connsiteX0" fmla="*/ 1021670 w 3912951"/>
              <a:gd name="connsiteY0" fmla="*/ 135 h 3941757"/>
              <a:gd name="connsiteX1" fmla="*/ 3900414 w 3912951"/>
              <a:gd name="connsiteY1" fmla="*/ 1263742 h 3941757"/>
              <a:gd name="connsiteX2" fmla="*/ 1094762 w 3912951"/>
              <a:gd name="connsiteY2" fmla="*/ 3928433 h 3941757"/>
              <a:gd name="connsiteX3" fmla="*/ 140808 w 3912951"/>
              <a:gd name="connsiteY3" fmla="*/ 194381 h 3941757"/>
              <a:gd name="connsiteX4" fmla="*/ 1021670 w 3912951"/>
              <a:gd name="connsiteY4" fmla="*/ 135 h 394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2951" h="3941757">
                <a:moveTo>
                  <a:pt x="1021670" y="135"/>
                </a:moveTo>
                <a:cubicBezTo>
                  <a:pt x="2086341" y="-8427"/>
                  <a:pt x="3698774" y="392089"/>
                  <a:pt x="3900414" y="1263742"/>
                </a:cubicBezTo>
                <a:cubicBezTo>
                  <a:pt x="4106115" y="2458798"/>
                  <a:pt x="1721364" y="4106660"/>
                  <a:pt x="1094762" y="3928433"/>
                </a:cubicBezTo>
                <a:cubicBezTo>
                  <a:pt x="468161" y="3750207"/>
                  <a:pt x="-326801" y="638496"/>
                  <a:pt x="140808" y="194381"/>
                </a:cubicBezTo>
                <a:cubicBezTo>
                  <a:pt x="272323" y="69474"/>
                  <a:pt x="605060" y="3486"/>
                  <a:pt x="1021670" y="135"/>
                </a:cubicBezTo>
                <a:close/>
              </a:path>
            </a:pathLst>
          </a:custGeom>
          <a:solidFill>
            <a:srgbClr val="F9BD04"/>
          </a:solidFill>
          <a:ln>
            <a:noFill/>
          </a:ln>
          <a:effectLst>
            <a:outerShdw blurRad="1270000" dist="8255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5" name="Freeform: Shape 25">
            <a:extLst>
              <a:ext uri="{FF2B5EF4-FFF2-40B4-BE49-F238E27FC236}">
                <a16:creationId xmlns:a16="http://schemas.microsoft.com/office/drawing/2014/main" id="{C8898C23-1D7C-428F-AA89-1C14F955BDCC}"/>
              </a:ext>
            </a:extLst>
          </p:cNvPr>
          <p:cNvSpPr/>
          <p:nvPr/>
        </p:nvSpPr>
        <p:spPr>
          <a:xfrm>
            <a:off x="4802430" y="1689648"/>
            <a:ext cx="2615080" cy="2634332"/>
          </a:xfrm>
          <a:custGeom>
            <a:avLst/>
            <a:gdLst>
              <a:gd name="connsiteX0" fmla="*/ 1021670 w 3912951"/>
              <a:gd name="connsiteY0" fmla="*/ 135 h 3941757"/>
              <a:gd name="connsiteX1" fmla="*/ 3900414 w 3912951"/>
              <a:gd name="connsiteY1" fmla="*/ 1263742 h 3941757"/>
              <a:gd name="connsiteX2" fmla="*/ 1094762 w 3912951"/>
              <a:gd name="connsiteY2" fmla="*/ 3928433 h 3941757"/>
              <a:gd name="connsiteX3" fmla="*/ 140808 w 3912951"/>
              <a:gd name="connsiteY3" fmla="*/ 194381 h 3941757"/>
              <a:gd name="connsiteX4" fmla="*/ 1021670 w 3912951"/>
              <a:gd name="connsiteY4" fmla="*/ 135 h 394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2951" h="3941757">
                <a:moveTo>
                  <a:pt x="1021670" y="135"/>
                </a:moveTo>
                <a:cubicBezTo>
                  <a:pt x="2086341" y="-8427"/>
                  <a:pt x="3698774" y="392089"/>
                  <a:pt x="3900414" y="1263742"/>
                </a:cubicBezTo>
                <a:cubicBezTo>
                  <a:pt x="4106115" y="2458798"/>
                  <a:pt x="1721364" y="4106660"/>
                  <a:pt x="1094762" y="3928433"/>
                </a:cubicBezTo>
                <a:cubicBezTo>
                  <a:pt x="468161" y="3750207"/>
                  <a:pt x="-326801" y="638496"/>
                  <a:pt x="140808" y="194381"/>
                </a:cubicBezTo>
                <a:cubicBezTo>
                  <a:pt x="272323" y="69474"/>
                  <a:pt x="605060" y="3486"/>
                  <a:pt x="1021670" y="135"/>
                </a:cubicBezTo>
                <a:close/>
              </a:path>
            </a:pathLst>
          </a:custGeom>
          <a:solidFill>
            <a:srgbClr val="F9BD04"/>
          </a:solidFill>
          <a:ln>
            <a:noFill/>
          </a:ln>
          <a:effectLst>
            <a:outerShdw blurRad="1270000" dist="8255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6" name="Freeform: Shape 24">
            <a:extLst>
              <a:ext uri="{FF2B5EF4-FFF2-40B4-BE49-F238E27FC236}">
                <a16:creationId xmlns:a16="http://schemas.microsoft.com/office/drawing/2014/main" id="{4E4B6B7A-B9FA-4645-B045-A0B97D1AA310}"/>
              </a:ext>
            </a:extLst>
          </p:cNvPr>
          <p:cNvSpPr/>
          <p:nvPr/>
        </p:nvSpPr>
        <p:spPr>
          <a:xfrm>
            <a:off x="1129724" y="1689648"/>
            <a:ext cx="2615080" cy="2634332"/>
          </a:xfrm>
          <a:custGeom>
            <a:avLst/>
            <a:gdLst>
              <a:gd name="connsiteX0" fmla="*/ 1021670 w 3912951"/>
              <a:gd name="connsiteY0" fmla="*/ 135 h 3941757"/>
              <a:gd name="connsiteX1" fmla="*/ 3900414 w 3912951"/>
              <a:gd name="connsiteY1" fmla="*/ 1263742 h 3941757"/>
              <a:gd name="connsiteX2" fmla="*/ 1094762 w 3912951"/>
              <a:gd name="connsiteY2" fmla="*/ 3928433 h 3941757"/>
              <a:gd name="connsiteX3" fmla="*/ 140808 w 3912951"/>
              <a:gd name="connsiteY3" fmla="*/ 194381 h 3941757"/>
              <a:gd name="connsiteX4" fmla="*/ 1021670 w 3912951"/>
              <a:gd name="connsiteY4" fmla="*/ 135 h 394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2951" h="3941757">
                <a:moveTo>
                  <a:pt x="1021670" y="135"/>
                </a:moveTo>
                <a:cubicBezTo>
                  <a:pt x="2086341" y="-8427"/>
                  <a:pt x="3698774" y="392089"/>
                  <a:pt x="3900414" y="1263742"/>
                </a:cubicBezTo>
                <a:cubicBezTo>
                  <a:pt x="4106115" y="2458798"/>
                  <a:pt x="1721364" y="4106660"/>
                  <a:pt x="1094762" y="3928433"/>
                </a:cubicBezTo>
                <a:cubicBezTo>
                  <a:pt x="468161" y="3750207"/>
                  <a:pt x="-326801" y="638496"/>
                  <a:pt x="140808" y="194381"/>
                </a:cubicBezTo>
                <a:cubicBezTo>
                  <a:pt x="272323" y="69474"/>
                  <a:pt x="605060" y="3486"/>
                  <a:pt x="1021670" y="135"/>
                </a:cubicBezTo>
                <a:close/>
              </a:path>
            </a:pathLst>
          </a:custGeom>
          <a:solidFill>
            <a:srgbClr val="F9BD04"/>
          </a:solidFill>
          <a:ln>
            <a:noFill/>
          </a:ln>
          <a:effectLst>
            <a:outerShdw blurRad="1270000" dist="8255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16921"/>
          <a:stretch>
            <a:fillRect/>
          </a:stretch>
        </p:blipFill>
        <p:spPr>
          <a:xfrm>
            <a:off x="1197487" y="1757910"/>
            <a:ext cx="2479553" cy="2497808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3" r="13110"/>
          <a:stretch/>
        </p:blipFill>
        <p:spPr>
          <a:xfrm>
            <a:off x="8542899" y="1757910"/>
            <a:ext cx="2479552" cy="2497808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8" r="16888"/>
          <a:stretch>
            <a:fillRect/>
          </a:stretch>
        </p:blipFill>
        <p:spPr>
          <a:xfrm>
            <a:off x="4870193" y="1757910"/>
            <a:ext cx="2479553" cy="2497808"/>
          </a:xfrm>
        </p:spPr>
      </p:pic>
      <p:sp>
        <p:nvSpPr>
          <p:cNvPr id="17" name="TextBox 16"/>
          <p:cNvSpPr txBox="1"/>
          <p:nvPr/>
        </p:nvSpPr>
        <p:spPr>
          <a:xfrm>
            <a:off x="4950324" y="545313"/>
            <a:ext cx="2319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9BD0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TEAM</a:t>
            </a:r>
            <a:endParaRPr lang="en-US" sz="3200" b="1" dirty="0">
              <a:solidFill>
                <a:srgbClr val="F9BD0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2445" y="4747060"/>
            <a:ext cx="2775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 is simply dummy text of the printing and typesetting industry. Lorem Ipsum has been the industry's standard dummy.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95152" y="4747059"/>
            <a:ext cx="2775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 is simply dummy text of the printing and typesetting industry. Lorem Ipsum has been the industry's standard dummy.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9738" y="4747059"/>
            <a:ext cx="2775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 is simply dummy text of the printing and typesetting industry. Lorem Ipsum has been the industry's standard dummy.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273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Cordia New</vt:lpstr>
      <vt:lpstr>Lato</vt:lpstr>
      <vt:lpstr>Lato Light</vt:lpstr>
      <vt:lpstr>Lato Medium</vt:lpstr>
      <vt:lpstr>Poppins</vt:lpstr>
      <vt:lpstr>Poppins Medium</vt:lpstr>
      <vt:lpstr>Raleway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Moorche</dc:creator>
  <cp:lastModifiedBy>Moorche</cp:lastModifiedBy>
  <cp:revision>51</cp:revision>
  <dcterms:created xsi:type="dcterms:W3CDTF">2019-05-28T05:42:38Z</dcterms:created>
  <dcterms:modified xsi:type="dcterms:W3CDTF">2019-05-28T12:44:52Z</dcterms:modified>
</cp:coreProperties>
</file>