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61" r:id="rId5"/>
    <p:sldId id="265" r:id="rId6"/>
    <p:sldId id="266" r:id="rId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002" autoAdjust="0"/>
    <p:restoredTop sz="94660"/>
  </p:normalViewPr>
  <p:slideViewPr>
    <p:cSldViewPr snapToGrid="0">
      <p:cViewPr varScale="1">
        <p:scale>
          <a:sx n="66" d="100"/>
          <a:sy n="66" d="100"/>
        </p:scale>
        <p:origin x="-114" y="-198"/>
      </p:cViewPr>
      <p:guideLst>
        <p:guide orient="horz" pos="2160"/>
        <p:guide pos="3840"/>
      </p:guideLst>
    </p:cSldViewPr>
  </p:slideViewPr>
  <p:notesTextViewPr>
    <p:cViewPr>
      <p:scale>
        <a:sx n="3" d="2"/>
        <a:sy n="3" d="2"/>
      </p:scale>
      <p:origin x="0" y="0"/>
    </p:cViewPr>
  </p:notesTextViewPr>
  <p:notesViewPr>
    <p:cSldViewPr snapToGrid="0">
      <p:cViewPr varScale="1">
        <p:scale>
          <a:sx n="95" d="100"/>
          <a:sy n="95" d="100"/>
        </p:scale>
        <p:origin x="4042" y="6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9931464451369121E-2"/>
          <c:y val="0.12482202997329739"/>
          <c:w val="0.92385965206289455"/>
          <c:h val="0.71920169480066343"/>
        </c:manualLayout>
      </c:layout>
      <c:barChart>
        <c:barDir val="col"/>
        <c:grouping val="stacked"/>
        <c:ser>
          <c:idx val="0"/>
          <c:order val="0"/>
          <c:tx>
            <c:strRef>
              <c:f>Sheet1!$B$1</c:f>
              <c:strCache>
                <c:ptCount val="1"/>
                <c:pt idx="0">
                  <c:v>Series One</c:v>
                </c:pt>
              </c:strCache>
            </c:strRef>
          </c:tx>
          <c:spPr>
            <a:solidFill>
              <a:schemeClr val="tx1">
                <a:lumMod val="65000"/>
                <a:lumOff val="35000"/>
              </a:schemeClr>
            </a:solidFill>
          </c:spPr>
          <c:dPt>
            <c:idx val="1"/>
            <c:extLst xmlns:c16r2="http://schemas.microsoft.com/office/drawing/2015/06/chart">
              <c:ext xmlns:c16="http://schemas.microsoft.com/office/drawing/2014/chart" uri="{C3380CC4-5D6E-409C-BE32-E72D297353CC}">
                <c16:uniqueId val="{00000000-E3C0-4D85-875F-7A5D1DF63EBC}"/>
              </c:ext>
            </c:extLst>
          </c:dPt>
          <c:dPt>
            <c:idx val="2"/>
            <c:extLst xmlns:c16r2="http://schemas.microsoft.com/office/drawing/2015/06/chart">
              <c:ext xmlns:c16="http://schemas.microsoft.com/office/drawing/2014/chart" uri="{C3380CC4-5D6E-409C-BE32-E72D297353CC}">
                <c16:uniqueId val="{00000001-E3C0-4D85-875F-7A5D1DF63EBC}"/>
              </c:ext>
            </c:extLst>
          </c:dPt>
          <c:dPt>
            <c:idx val="3"/>
            <c:extLst xmlns:c16r2="http://schemas.microsoft.com/office/drawing/2015/06/chart">
              <c:ext xmlns:c16="http://schemas.microsoft.com/office/drawing/2014/chart" uri="{C3380CC4-5D6E-409C-BE32-E72D297353CC}">
                <c16:uniqueId val="{00000002-E3C0-4D85-875F-7A5D1DF63EBC}"/>
              </c:ext>
            </c:extLst>
          </c:dPt>
          <c:dPt>
            <c:idx val="4"/>
            <c:extLst xmlns:c16r2="http://schemas.microsoft.com/office/drawing/2015/06/chart">
              <c:ext xmlns:c16="http://schemas.microsoft.com/office/drawing/2014/chart" uri="{C3380CC4-5D6E-409C-BE32-E72D297353CC}">
                <c16:uniqueId val="{00000003-E3C0-4D85-875F-7A5D1DF63EBC}"/>
              </c:ext>
            </c:extLst>
          </c:dPt>
          <c:dPt>
            <c:idx val="6"/>
            <c:extLst xmlns:c16r2="http://schemas.microsoft.com/office/drawing/2015/06/chart">
              <c:ext xmlns:c16="http://schemas.microsoft.com/office/drawing/2014/chart" uri="{C3380CC4-5D6E-409C-BE32-E72D297353CC}">
                <c16:uniqueId val="{00000004-E3C0-4D85-875F-7A5D1DF63EBC}"/>
              </c:ext>
            </c:extLst>
          </c:dPt>
          <c:dPt>
            <c:idx val="7"/>
            <c:extLst xmlns:c16r2="http://schemas.microsoft.com/office/drawing/2015/06/chart">
              <c:ext xmlns:c16="http://schemas.microsoft.com/office/drawing/2014/chart" uri="{C3380CC4-5D6E-409C-BE32-E72D297353CC}">
                <c16:uniqueId val="{00000005-E3C0-4D85-875F-7A5D1DF63EBC}"/>
              </c:ext>
            </c:extLst>
          </c:dPt>
          <c:dPt>
            <c:idx val="8"/>
            <c:extLst xmlns:c16r2="http://schemas.microsoft.com/office/drawing/2015/06/chart">
              <c:ext xmlns:c16="http://schemas.microsoft.com/office/drawing/2014/chart" uri="{C3380CC4-5D6E-409C-BE32-E72D297353CC}">
                <c16:uniqueId val="{00000006-E3C0-4D85-875F-7A5D1DF63EBC}"/>
              </c:ext>
            </c:extLst>
          </c:dPt>
          <c:dPt>
            <c:idx val="9"/>
            <c:extLst xmlns:c16r2="http://schemas.microsoft.com/office/drawing/2015/06/chart">
              <c:ext xmlns:c16="http://schemas.microsoft.com/office/drawing/2014/chart" uri="{C3380CC4-5D6E-409C-BE32-E72D297353CC}">
                <c16:uniqueId val="{00000007-E3C0-4D85-875F-7A5D1DF63EBC}"/>
              </c:ext>
            </c:extLst>
          </c:dPt>
          <c:dPt>
            <c:idx val="10"/>
            <c:extLst xmlns:c16r2="http://schemas.microsoft.com/office/drawing/2015/06/chart">
              <c:ext xmlns:c16="http://schemas.microsoft.com/office/drawing/2014/chart" uri="{C3380CC4-5D6E-409C-BE32-E72D297353CC}">
                <c16:uniqueId val="{00000008-E3C0-4D85-875F-7A5D1DF63EBC}"/>
              </c:ext>
            </c:extLst>
          </c:dPt>
          <c:dPt>
            <c:idx val="11"/>
            <c:extLst xmlns:c16r2="http://schemas.microsoft.com/office/drawing/2015/06/chart">
              <c:ext xmlns:c16="http://schemas.microsoft.com/office/drawing/2014/chart" uri="{C3380CC4-5D6E-409C-BE32-E72D297353CC}">
                <c16:uniqueId val="{00000009-E3C0-4D85-875F-7A5D1DF63EBC}"/>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10</c:v>
                </c:pt>
                <c:pt idx="2">
                  <c:v>25</c:v>
                </c:pt>
                <c:pt idx="3">
                  <c:v>30</c:v>
                </c:pt>
                <c:pt idx="4">
                  <c:v>50</c:v>
                </c:pt>
                <c:pt idx="5">
                  <c:v>55</c:v>
                </c:pt>
                <c:pt idx="6">
                  <c:v>40</c:v>
                </c:pt>
                <c:pt idx="7">
                  <c:v>45</c:v>
                </c:pt>
                <c:pt idx="8">
                  <c:v>55</c:v>
                </c:pt>
                <c:pt idx="9">
                  <c:v>70</c:v>
                </c:pt>
                <c:pt idx="10">
                  <c:v>200</c:v>
                </c:pt>
                <c:pt idx="11">
                  <c:v>300</c:v>
                </c:pt>
              </c:numCache>
            </c:numRef>
          </c:val>
          <c:extLst xmlns:c16r2="http://schemas.microsoft.com/office/drawing/2015/06/chart">
            <c:ext xmlns:c16="http://schemas.microsoft.com/office/drawing/2014/chart" uri="{C3380CC4-5D6E-409C-BE32-E72D297353CC}">
              <c16:uniqueId val="{0000000A-E3C0-4D85-875F-7A5D1DF63EBC}"/>
            </c:ext>
          </c:extLst>
        </c:ser>
        <c:ser>
          <c:idx val="1"/>
          <c:order val="1"/>
          <c:tx>
            <c:strRef>
              <c:f>Sheet1!$C$1</c:f>
              <c:strCache>
                <c:ptCount val="1"/>
                <c:pt idx="0">
                  <c:v>Series Two</c:v>
                </c:pt>
              </c:strCache>
            </c:strRef>
          </c:tx>
          <c:spPr>
            <a:solidFill>
              <a:schemeClr val="accent1"/>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10</c:v>
                </c:pt>
                <c:pt idx="1">
                  <c:v>20</c:v>
                </c:pt>
                <c:pt idx="2">
                  <c:v>35</c:v>
                </c:pt>
                <c:pt idx="3">
                  <c:v>25</c:v>
                </c:pt>
                <c:pt idx="4">
                  <c:v>35</c:v>
                </c:pt>
                <c:pt idx="5">
                  <c:v>75</c:v>
                </c:pt>
                <c:pt idx="6">
                  <c:v>80</c:v>
                </c:pt>
                <c:pt idx="7">
                  <c:v>95</c:v>
                </c:pt>
                <c:pt idx="8">
                  <c:v>110</c:v>
                </c:pt>
                <c:pt idx="9">
                  <c:v>140</c:v>
                </c:pt>
                <c:pt idx="10">
                  <c:v>250</c:v>
                </c:pt>
                <c:pt idx="11">
                  <c:v>450</c:v>
                </c:pt>
              </c:numCache>
            </c:numRef>
          </c:val>
          <c:extLst xmlns:c16r2="http://schemas.microsoft.com/office/drawing/2015/06/chart">
            <c:ext xmlns:c16="http://schemas.microsoft.com/office/drawing/2014/chart" uri="{C3380CC4-5D6E-409C-BE32-E72D297353CC}">
              <c16:uniqueId val="{0000000B-E3C0-4D85-875F-7A5D1DF63EBC}"/>
            </c:ext>
          </c:extLst>
        </c:ser>
        <c:dLbls/>
        <c:gapWidth val="300"/>
        <c:overlap val="100"/>
        <c:axId val="90913792"/>
        <c:axId val="91386624"/>
      </c:barChart>
      <c:catAx>
        <c:axId val="90913792"/>
        <c:scaling>
          <c:orientation val="minMax"/>
        </c:scaling>
        <c:axPos val="b"/>
        <c:numFmt formatCode="General" sourceLinked="0"/>
        <c:majorTickMark val="none"/>
        <c:tickLblPos val="nextTo"/>
        <c:spPr>
          <a:ln w="12700">
            <a:noFill/>
          </a:ln>
        </c:spPr>
        <c:txPr>
          <a:bodyPr/>
          <a:lstStyle/>
          <a:p>
            <a:pPr>
              <a:defRPr sz="1200">
                <a:solidFill>
                  <a:schemeClr val="tx1"/>
                </a:solidFill>
                <a:latin typeface="Raleway" panose="020B0003030101060003" pitchFamily="34" charset="0"/>
                <a:ea typeface="Roboto Condensed Light" panose="02000000000000000000" pitchFamily="2" charset="0"/>
              </a:defRPr>
            </a:pPr>
            <a:endParaRPr lang="en-US"/>
          </a:p>
        </c:txPr>
        <c:crossAx val="91386624"/>
        <c:crosses val="autoZero"/>
        <c:auto val="1"/>
        <c:lblAlgn val="ctr"/>
        <c:lblOffset val="100"/>
      </c:catAx>
      <c:valAx>
        <c:axId val="91386624"/>
        <c:scaling>
          <c:orientation val="minMax"/>
          <c:max val="600"/>
        </c:scaling>
        <c:delete val="1"/>
        <c:axPos val="l"/>
        <c:numFmt formatCode="0&quot;%&quot;" sourceLinked="0"/>
        <c:majorTickMark val="none"/>
        <c:tickLblPos val="nextTo"/>
        <c:crossAx val="90913792"/>
        <c:crosses val="autoZero"/>
        <c:crossBetween val="between"/>
      </c:valAx>
      <c:spPr>
        <a:noFill/>
        <a:ln w="25400">
          <a:noFill/>
        </a:ln>
      </c:spPr>
    </c:plotArea>
    <c:plotVisOnly val="1"/>
    <c:dispBlanksAs val="gap"/>
  </c:chart>
  <c:txPr>
    <a:bodyPr/>
    <a:lstStyle/>
    <a:p>
      <a:pPr>
        <a:defRPr sz="1200">
          <a:solidFill>
            <a:schemeClr val="tx1"/>
          </a:solidFil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pPr/>
              <a:t>29/05/2019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pPr/>
              <a:t>‹#›</a:t>
            </a:fld>
            <a:endParaRPr lang="id-ID"/>
          </a:p>
        </p:txBody>
      </p:sp>
    </p:spTree>
    <p:extLst>
      <p:ext uri="{BB962C8B-B14F-4D97-AF65-F5344CB8AC3E}">
        <p14:creationId xmlns:p14="http://schemas.microsoft.com/office/powerpoint/2010/main" xmlns=""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pPr/>
              <a:t>29/05/2019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pPr/>
              <a:t>‹#›</a:t>
            </a:fld>
            <a:endParaRPr lang="id-ID"/>
          </a:p>
        </p:txBody>
      </p:sp>
    </p:spTree>
    <p:extLst>
      <p:ext uri="{BB962C8B-B14F-4D97-AF65-F5344CB8AC3E}">
        <p14:creationId xmlns:p14="http://schemas.microsoft.com/office/powerpoint/2010/main" xmlns=""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8A636AE-7B8B-4755-BBAE-05B2A7C5C610}" type="datetime1">
              <a:rPr lang="id-ID" smtClean="0"/>
              <a:pPr/>
              <a:t>29/05/2019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69DCAB-2F4C-4855-A2DD-8F41E74CAF44}" type="slidenum">
              <a:rPr lang="id-ID" smtClean="0"/>
              <a:pPr/>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xmlns="" val="52414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6" name="Rectangle 5"/>
          <p:cNvSpPr/>
          <p:nvPr userDrawn="1"/>
        </p:nvSpPr>
        <p:spPr>
          <a:xfrm>
            <a:off x="277797" y="0"/>
            <a:ext cx="979886" cy="1724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E3D94539-5DE1-49DC-931F-EB00AD7B7005}" type="datetime1">
              <a:rPr lang="id-ID" smtClean="0"/>
              <a:pPr/>
              <a:t>29/05/2019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5750" y="561895"/>
            <a:ext cx="1303980" cy="1162733"/>
          </a:xfrm>
        </p:spPr>
        <p:txBody>
          <a:bodyPr/>
          <a:lstStyle>
            <a:lvl1pPr algn="ctr">
              <a:defRPr sz="6000">
                <a:solidFill>
                  <a:schemeClr val="bg2"/>
                </a:solidFill>
                <a:latin typeface="+mj-lt"/>
              </a:defRPr>
            </a:lvl1pPr>
          </a:lstStyle>
          <a:p>
            <a:fld id="{5469DCAB-2F4C-4855-A2DD-8F41E74CAF44}" type="slidenum">
              <a:rPr lang="id-ID" smtClean="0"/>
              <a:pPr/>
              <a:t>‹#›</a:t>
            </a:fld>
            <a:endParaRPr lang="id-ID" dirty="0"/>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Tree>
    <p:extLst>
      <p:ext uri="{BB962C8B-B14F-4D97-AF65-F5344CB8AC3E}">
        <p14:creationId xmlns:p14="http://schemas.microsoft.com/office/powerpoint/2010/main" xmlns="" val="2521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Rectangle 5"/>
          <p:cNvSpPr/>
          <p:nvPr userDrawn="1"/>
        </p:nvSpPr>
        <p:spPr>
          <a:xfrm>
            <a:off x="277797" y="0"/>
            <a:ext cx="979886" cy="1724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E3D94539-5DE1-49DC-931F-EB00AD7B7005}" type="datetime1">
              <a:rPr lang="id-ID" smtClean="0"/>
              <a:pPr/>
              <a:t>29/05/2019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5750" y="561895"/>
            <a:ext cx="1303980" cy="1162733"/>
          </a:xfrm>
        </p:spPr>
        <p:txBody>
          <a:bodyPr/>
          <a:lstStyle>
            <a:lvl1pPr algn="ctr">
              <a:defRPr sz="6000">
                <a:solidFill>
                  <a:schemeClr val="bg2"/>
                </a:solidFill>
                <a:latin typeface="+mj-lt"/>
              </a:defRPr>
            </a:lvl1pPr>
          </a:lstStyle>
          <a:p>
            <a:fld id="{5469DCAB-2F4C-4855-A2DD-8F41E74CAF44}" type="slidenum">
              <a:rPr lang="id-ID" smtClean="0"/>
              <a:pPr/>
              <a:t>‹#›</a:t>
            </a:fld>
            <a:endParaRPr lang="id-ID" dirty="0"/>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Tree>
    <p:extLst>
      <p:ext uri="{BB962C8B-B14F-4D97-AF65-F5344CB8AC3E}">
        <p14:creationId xmlns:p14="http://schemas.microsoft.com/office/powerpoint/2010/main" xmlns="" val="202276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Rectangle 5"/>
          <p:cNvSpPr/>
          <p:nvPr userDrawn="1"/>
        </p:nvSpPr>
        <p:spPr>
          <a:xfrm>
            <a:off x="277797" y="0"/>
            <a:ext cx="979886" cy="1724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E3D94539-5DE1-49DC-931F-EB00AD7B7005}" type="datetime1">
              <a:rPr lang="id-ID" smtClean="0"/>
              <a:pPr/>
              <a:t>29/05/2019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5750" y="561895"/>
            <a:ext cx="1303980" cy="1162733"/>
          </a:xfrm>
        </p:spPr>
        <p:txBody>
          <a:bodyPr/>
          <a:lstStyle>
            <a:lvl1pPr algn="ctr">
              <a:defRPr sz="6000">
                <a:solidFill>
                  <a:schemeClr val="bg2"/>
                </a:solidFill>
                <a:latin typeface="+mj-lt"/>
              </a:defRPr>
            </a:lvl1pPr>
          </a:lstStyle>
          <a:p>
            <a:fld id="{5469DCAB-2F4C-4855-A2DD-8F41E74CAF44}" type="slidenum">
              <a:rPr lang="id-ID" smtClean="0"/>
              <a:pPr/>
              <a:t>‹#›</a:t>
            </a:fld>
            <a:endParaRPr lang="id-ID" dirty="0"/>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Tree>
    <p:extLst>
      <p:ext uri="{BB962C8B-B14F-4D97-AF65-F5344CB8AC3E}">
        <p14:creationId xmlns:p14="http://schemas.microsoft.com/office/powerpoint/2010/main" xmlns="" val="25868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277797" y="0"/>
            <a:ext cx="979886" cy="1724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E3D94539-5DE1-49DC-931F-EB00AD7B7005}" type="datetime1">
              <a:rPr lang="id-ID" smtClean="0"/>
              <a:pPr/>
              <a:t>29/05/2019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5750" y="561895"/>
            <a:ext cx="1303980" cy="1162733"/>
          </a:xfrm>
        </p:spPr>
        <p:txBody>
          <a:bodyPr/>
          <a:lstStyle>
            <a:lvl1pPr algn="ctr">
              <a:defRPr sz="6000">
                <a:solidFill>
                  <a:schemeClr val="bg2"/>
                </a:solidFill>
                <a:latin typeface="+mj-lt"/>
              </a:defRPr>
            </a:lvl1pPr>
          </a:lstStyle>
          <a:p>
            <a:fld id="{5469DCAB-2F4C-4855-A2DD-8F41E74CAF44}" type="slidenum">
              <a:rPr lang="id-ID" smtClean="0"/>
              <a:pPr/>
              <a:t>‹#›</a:t>
            </a:fld>
            <a:endParaRPr lang="id-ID" dirty="0"/>
          </a:p>
        </p:txBody>
      </p:sp>
    </p:spTree>
    <p:extLst>
      <p:ext uri="{BB962C8B-B14F-4D97-AF65-F5344CB8AC3E}">
        <p14:creationId xmlns:p14="http://schemas.microsoft.com/office/powerpoint/2010/main" xmlns="" val="28783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277797" y="0"/>
            <a:ext cx="979886" cy="1724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E3D94539-5DE1-49DC-931F-EB00AD7B7005}" type="datetime1">
              <a:rPr lang="id-ID" smtClean="0"/>
              <a:pPr/>
              <a:t>29/05/2019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5750" y="561895"/>
            <a:ext cx="1303980" cy="1162733"/>
          </a:xfrm>
        </p:spPr>
        <p:txBody>
          <a:bodyPr/>
          <a:lstStyle>
            <a:lvl1pPr algn="ctr">
              <a:defRPr sz="6000">
                <a:solidFill>
                  <a:schemeClr val="bg2"/>
                </a:solidFill>
                <a:latin typeface="+mj-lt"/>
              </a:defRPr>
            </a:lvl1pPr>
          </a:lstStyle>
          <a:p>
            <a:fld id="{5469DCAB-2F4C-4855-A2DD-8F41E74CAF44}" type="slidenum">
              <a:rPr lang="id-ID" smtClean="0"/>
              <a:pPr/>
              <a:t>‹#›</a:t>
            </a:fld>
            <a:endParaRPr lang="id-ID" dirty="0"/>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Tree>
    <p:extLst>
      <p:ext uri="{BB962C8B-B14F-4D97-AF65-F5344CB8AC3E}">
        <p14:creationId xmlns:p14="http://schemas.microsoft.com/office/powerpoint/2010/main" xmlns="" val="424188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2FB1F-94E1-47A7-B6B7-B2D3098D7282}" type="datetime1">
              <a:rPr lang="id-ID" smtClean="0"/>
              <a:pPr/>
              <a:t>29/05/2019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9DCAB-2F4C-4855-A2DD-8F41E74CAF44}" type="slidenum">
              <a:rPr lang="id-ID" smtClean="0"/>
              <a:pPr/>
              <a:t>‹#›</a:t>
            </a:fld>
            <a:endParaRPr lang="id-ID"/>
          </a:p>
        </p:txBody>
      </p:sp>
    </p:spTree>
    <p:extLst>
      <p:ext uri="{BB962C8B-B14F-4D97-AF65-F5344CB8AC3E}">
        <p14:creationId xmlns:p14="http://schemas.microsoft.com/office/powerpoint/2010/main" xmlns="" val="46628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7797" b="7797"/>
          <a:stretch>
            <a:fillRect/>
          </a:stretch>
        </p:blipFill>
        <p:spPr/>
      </p:pic>
      <p:sp>
        <p:nvSpPr>
          <p:cNvPr id="7" name="Rectangle 6"/>
          <p:cNvSpPr/>
          <p:nvPr/>
        </p:nvSpPr>
        <p:spPr>
          <a:xfrm>
            <a:off x="478395" y="0"/>
            <a:ext cx="4039104" cy="629785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4" name="Title 3"/>
          <p:cNvSpPr>
            <a:spLocks noGrp="1"/>
          </p:cNvSpPr>
          <p:nvPr>
            <p:ph type="ctrTitle"/>
          </p:nvPr>
        </p:nvSpPr>
        <p:spPr>
          <a:xfrm>
            <a:off x="693420" y="512763"/>
            <a:ext cx="9144000" cy="2554210"/>
          </a:xfrm>
        </p:spPr>
        <p:txBody>
          <a:bodyPr>
            <a:noAutofit/>
          </a:bodyPr>
          <a:lstStyle/>
          <a:p>
            <a:pPr algn="l">
              <a:lnSpc>
                <a:spcPts val="6000"/>
              </a:lnSpc>
            </a:pPr>
            <a:r>
              <a:rPr lang="id-ID" sz="6600" dirty="0">
                <a:solidFill>
                  <a:schemeClr val="bg2"/>
                </a:solidFill>
              </a:rPr>
              <a:t>2017</a:t>
            </a:r>
            <a:br>
              <a:rPr lang="id-ID" sz="6600" dirty="0">
                <a:solidFill>
                  <a:schemeClr val="bg2"/>
                </a:solidFill>
              </a:rPr>
            </a:br>
            <a:r>
              <a:rPr lang="id-ID" sz="6600" dirty="0">
                <a:solidFill>
                  <a:schemeClr val="bg2"/>
                </a:solidFill>
              </a:rPr>
              <a:t>ANNUAL</a:t>
            </a:r>
            <a:br>
              <a:rPr lang="id-ID" sz="6600" dirty="0">
                <a:solidFill>
                  <a:schemeClr val="bg2"/>
                </a:solidFill>
              </a:rPr>
            </a:br>
            <a:r>
              <a:rPr lang="id-ID" sz="6600" dirty="0">
                <a:solidFill>
                  <a:schemeClr val="bg2"/>
                </a:solidFill>
              </a:rPr>
              <a:t>REPORT</a:t>
            </a:r>
          </a:p>
        </p:txBody>
      </p:sp>
      <p:sp>
        <p:nvSpPr>
          <p:cNvPr id="5" name="Subtitle 4"/>
          <p:cNvSpPr>
            <a:spLocks noGrp="1"/>
          </p:cNvSpPr>
          <p:nvPr>
            <p:ph type="subTitle" idx="1"/>
          </p:nvPr>
        </p:nvSpPr>
        <p:spPr>
          <a:xfrm>
            <a:off x="693420" y="3627119"/>
            <a:ext cx="3541181" cy="2356992"/>
          </a:xfrm>
        </p:spPr>
        <p:txBody>
          <a:bodyPr>
            <a:normAutofit/>
          </a:bodyPr>
          <a:lstStyle/>
          <a:p>
            <a:pPr algn="l"/>
            <a:r>
              <a:rPr lang="id-ID" sz="2000" b="1" dirty="0">
                <a:solidFill>
                  <a:schemeClr val="bg2"/>
                </a:solidFill>
                <a:latin typeface="+mj-lt"/>
              </a:rPr>
              <a:t>THE COMPANY NAME</a:t>
            </a:r>
            <a:endParaRPr lang="id-ID" sz="1600" b="1" dirty="0">
              <a:solidFill>
                <a:schemeClr val="bg2"/>
              </a:solidFill>
              <a:latin typeface="+mj-lt"/>
            </a:endParaRPr>
          </a:p>
          <a:p>
            <a:pPr algn="l"/>
            <a:r>
              <a:rPr lang="id-ID" sz="1600" dirty="0">
                <a:solidFill>
                  <a:schemeClr val="bg2"/>
                </a:solidFill>
                <a:latin typeface="+mj-lt"/>
              </a:rPr>
              <a:t>7014 Broad Ave. Los Angeles,</a:t>
            </a:r>
          </a:p>
          <a:p>
            <a:pPr algn="l"/>
            <a:r>
              <a:rPr lang="id-ID" sz="1600" dirty="0">
                <a:solidFill>
                  <a:schemeClr val="bg2"/>
                </a:solidFill>
                <a:latin typeface="+mj-lt"/>
              </a:rPr>
              <a:t>CA 90008</a:t>
            </a:r>
          </a:p>
          <a:p>
            <a:pPr algn="l"/>
            <a:r>
              <a:rPr lang="id-ID" sz="1600" dirty="0" smtClean="0">
                <a:solidFill>
                  <a:schemeClr val="bg2"/>
                </a:solidFill>
                <a:latin typeface="+mj-lt"/>
              </a:rPr>
              <a:t>+</a:t>
            </a:r>
            <a:r>
              <a:rPr lang="en-US" sz="1600" dirty="0" smtClean="0">
                <a:solidFill>
                  <a:schemeClr val="bg2"/>
                </a:solidFill>
                <a:latin typeface="+mj-lt"/>
              </a:rPr>
              <a:t>089007809</a:t>
            </a:r>
            <a:endParaRPr lang="id-ID" sz="1600" dirty="0">
              <a:solidFill>
                <a:schemeClr val="bg2"/>
              </a:solidFill>
              <a:latin typeface="+mj-lt"/>
            </a:endParaRPr>
          </a:p>
          <a:p>
            <a:pPr algn="l"/>
            <a:r>
              <a:rPr lang="en-US" sz="1600" dirty="0" err="1" smtClean="0">
                <a:solidFill>
                  <a:schemeClr val="bg2"/>
                </a:solidFill>
                <a:latin typeface="+mj-lt"/>
              </a:rPr>
              <a:t>hussaini</a:t>
            </a:r>
            <a:r>
              <a:rPr lang="id-ID" sz="1600" dirty="0" smtClean="0">
                <a:solidFill>
                  <a:schemeClr val="bg2"/>
                </a:solidFill>
                <a:latin typeface="+mj-lt"/>
              </a:rPr>
              <a:t>@gmail.com</a:t>
            </a:r>
            <a:endParaRPr lang="id-ID" sz="1600" dirty="0">
              <a:solidFill>
                <a:schemeClr val="bg2"/>
              </a:solidFill>
              <a:latin typeface="+mj-lt"/>
            </a:endParaRPr>
          </a:p>
          <a:p>
            <a:pPr algn="l"/>
            <a:r>
              <a:rPr lang="id-ID" sz="1600" dirty="0">
                <a:solidFill>
                  <a:schemeClr val="bg2"/>
                </a:solidFill>
                <a:latin typeface="+mj-lt"/>
              </a:rPr>
              <a:t>www</a:t>
            </a:r>
            <a:r>
              <a:rPr lang="id-ID" sz="1600" dirty="0" smtClean="0">
                <a:solidFill>
                  <a:schemeClr val="bg2"/>
                </a:solidFill>
                <a:latin typeface="+mj-lt"/>
              </a:rPr>
              <a:t>.</a:t>
            </a:r>
            <a:r>
              <a:rPr lang="en-US" sz="1600" dirty="0">
                <a:solidFill>
                  <a:schemeClr val="bg2"/>
                </a:solidFill>
              </a:rPr>
              <a:t> </a:t>
            </a:r>
            <a:r>
              <a:rPr lang="en-US" sz="1600" dirty="0" err="1">
                <a:solidFill>
                  <a:schemeClr val="bg2"/>
                </a:solidFill>
              </a:rPr>
              <a:t>hussaini</a:t>
            </a:r>
            <a:r>
              <a:rPr lang="id-ID" sz="1600" dirty="0" smtClean="0">
                <a:solidFill>
                  <a:schemeClr val="bg2"/>
                </a:solidFill>
                <a:latin typeface="+mj-lt"/>
              </a:rPr>
              <a:t>.com</a:t>
            </a:r>
            <a:endParaRPr lang="id-ID" sz="1600" dirty="0">
              <a:solidFill>
                <a:schemeClr val="bg2"/>
              </a:solidFill>
              <a:latin typeface="+mj-lt"/>
            </a:endParaRPr>
          </a:p>
        </p:txBody>
      </p:sp>
      <p:cxnSp>
        <p:nvCxnSpPr>
          <p:cNvPr id="9" name="Straight Connector 8"/>
          <p:cNvCxnSpPr/>
          <p:nvPr/>
        </p:nvCxnSpPr>
        <p:spPr>
          <a:xfrm>
            <a:off x="761294" y="3261008"/>
            <a:ext cx="347330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latin typeface="+mj-lt"/>
              </a:rPr>
              <a:pPr/>
              <a:t>1</a:t>
            </a:fld>
            <a:endParaRPr lang="id-ID">
              <a:latin typeface="+mj-lt"/>
            </a:endParaRPr>
          </a:p>
        </p:txBody>
      </p:sp>
    </p:spTree>
    <p:extLst>
      <p:ext uri="{BB962C8B-B14F-4D97-AF65-F5344CB8AC3E}">
        <p14:creationId xmlns:p14="http://schemas.microsoft.com/office/powerpoint/2010/main" xmlns="" val="27559573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up)">
                                      <p:cBhvr>
                                        <p:cTn id="20" dur="500"/>
                                        <p:tgtEl>
                                          <p:spTgt spid="5">
                                            <p:txEl>
                                              <p:pRg st="0" end="0"/>
                                            </p:txEl>
                                          </p:spTgt>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up)">
                                      <p:cBhvr>
                                        <p:cTn id="24" dur="500"/>
                                        <p:tgtEl>
                                          <p:spTgt spid="5">
                                            <p:txEl>
                                              <p:pRg st="1" end="1"/>
                                            </p:txEl>
                                          </p:spTgt>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up)">
                                      <p:cBhvr>
                                        <p:cTn id="32" dur="500"/>
                                        <p:tgtEl>
                                          <p:spTgt spid="5">
                                            <p:txEl>
                                              <p:pRg st="3" end="3"/>
                                            </p:txEl>
                                          </p:spTgt>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up)">
                                      <p:cBhvr>
                                        <p:cTn id="36" dur="500"/>
                                        <p:tgtEl>
                                          <p:spTgt spid="5">
                                            <p:txEl>
                                              <p:pRg st="4" end="4"/>
                                            </p:txEl>
                                          </p:spTgt>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up)">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Heading</a:t>
            </a:r>
            <a:endParaRPr lang="id-ID" dirty="0"/>
          </a:p>
        </p:txBody>
      </p:sp>
      <p:sp>
        <p:nvSpPr>
          <p:cNvPr id="8" name="Slide Number Placeholder 7"/>
          <p:cNvSpPr>
            <a:spLocks noGrp="1"/>
          </p:cNvSpPr>
          <p:nvPr>
            <p:ph type="sldNum" sz="quarter" idx="12"/>
          </p:nvPr>
        </p:nvSpPr>
        <p:spPr/>
        <p:txBody>
          <a:bodyPr/>
          <a:lstStyle/>
          <a:p>
            <a:fld id="{5469DCAB-2F4C-4855-A2DD-8F41E74CAF44}" type="slidenum">
              <a:rPr lang="id-ID" smtClean="0"/>
              <a:pPr/>
              <a:t>2</a:t>
            </a:fld>
            <a:endParaRPr lang="id-ID"/>
          </a:p>
        </p:txBody>
      </p:sp>
      <p:sp>
        <p:nvSpPr>
          <p:cNvPr id="3" name="Rectangle 2"/>
          <p:cNvSpPr/>
          <p:nvPr/>
        </p:nvSpPr>
        <p:spPr>
          <a:xfrm>
            <a:off x="281940" y="2432253"/>
            <a:ext cx="5730240" cy="1993494"/>
          </a:xfrm>
          <a:prstGeom prst="rect">
            <a:avLst/>
          </a:prstGeom>
        </p:spPr>
        <p:txBody>
          <a:bodyPr wrap="square">
            <a:spAutoFit/>
          </a:bodyPr>
          <a:lstStyle/>
          <a:p>
            <a:pPr algn="just">
              <a:lnSpc>
                <a:spcPct val="150000"/>
              </a:lnSpc>
            </a:pPr>
            <a:r>
              <a:rPr lang="id-ID" sz="1400" dirty="0">
                <a:latin typeface="+mj-lt"/>
              </a:rPr>
              <a:t>I’ve missed more than 9000 shots in my career. I’ve lost almost 300 games. 26 times, I’ve been trusted to take the game winning shot and missed. I’ve failed over and over and over again in my life. And that is why I succeed.”Eciam audam duci potam sus? Ex nos ex norum nonvent, C. Senatantem urae clerum aceriordier auctuam sum publisqua pubitus audam.</a:t>
            </a:r>
          </a:p>
        </p:txBody>
      </p:sp>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25427" r="25427"/>
          <a:stretch>
            <a:fillRect/>
          </a:stretch>
        </p:blipFill>
        <p:spPr/>
      </p:pic>
    </p:spTree>
    <p:extLst>
      <p:ext uri="{BB962C8B-B14F-4D97-AF65-F5344CB8AC3E}">
        <p14:creationId xmlns:p14="http://schemas.microsoft.com/office/powerpoint/2010/main" xmlns="" val="42885546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30399" r="30399"/>
          <a:stretch>
            <a:fillRect/>
          </a:stretch>
        </p:blipFill>
        <p:spPr/>
      </p:pic>
      <p:sp>
        <p:nvSpPr>
          <p:cNvPr id="19" name="Rectangle 18"/>
          <p:cNvSpPr/>
          <p:nvPr/>
        </p:nvSpPr>
        <p:spPr>
          <a:xfrm>
            <a:off x="8153399" y="4541529"/>
            <a:ext cx="4038602" cy="1910071"/>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itle 4"/>
          <p:cNvSpPr>
            <a:spLocks noGrp="1"/>
          </p:cNvSpPr>
          <p:nvPr>
            <p:ph type="title"/>
          </p:nvPr>
        </p:nvSpPr>
        <p:spPr/>
        <p:txBody>
          <a:bodyPr>
            <a:normAutofit/>
          </a:bodyPr>
          <a:lstStyle/>
          <a:p>
            <a:r>
              <a:rPr lang="en-US" dirty="0"/>
              <a:t>Heading</a:t>
            </a:r>
            <a:endParaRPr lang="id-ID" dirty="0"/>
          </a:p>
        </p:txBody>
      </p:sp>
      <p:sp>
        <p:nvSpPr>
          <p:cNvPr id="8" name="Slide Number Placeholder 7"/>
          <p:cNvSpPr>
            <a:spLocks noGrp="1"/>
          </p:cNvSpPr>
          <p:nvPr>
            <p:ph type="sldNum" sz="quarter" idx="12"/>
          </p:nvPr>
        </p:nvSpPr>
        <p:spPr/>
        <p:txBody>
          <a:bodyPr/>
          <a:lstStyle/>
          <a:p>
            <a:fld id="{5469DCAB-2F4C-4855-A2DD-8F41E74CAF44}" type="slidenum">
              <a:rPr lang="id-ID" smtClean="0"/>
              <a:pPr/>
              <a:t>3</a:t>
            </a:fld>
            <a:endParaRPr lang="id-ID"/>
          </a:p>
        </p:txBody>
      </p:sp>
      <p:sp>
        <p:nvSpPr>
          <p:cNvPr id="6" name="Rectangle 5"/>
          <p:cNvSpPr/>
          <p:nvPr/>
        </p:nvSpPr>
        <p:spPr>
          <a:xfrm>
            <a:off x="1" y="4541529"/>
            <a:ext cx="8153400" cy="191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itle 20"/>
          <p:cNvSpPr txBox="1">
            <a:spLocks/>
          </p:cNvSpPr>
          <p:nvPr/>
        </p:nvSpPr>
        <p:spPr>
          <a:xfrm>
            <a:off x="847449" y="4980130"/>
            <a:ext cx="2444129" cy="24622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id-ID" sz="1600" b="1" dirty="0">
                <a:solidFill>
                  <a:schemeClr val="bg2"/>
                </a:solidFill>
                <a:latin typeface="+mn-lt"/>
                <a:cs typeface="Lato Regular"/>
              </a:rPr>
              <a:t>Teamwork</a:t>
            </a:r>
            <a:endParaRPr lang="en-US" sz="1600" b="1" dirty="0">
              <a:solidFill>
                <a:schemeClr val="bg2"/>
              </a:solidFill>
              <a:latin typeface="+mn-lt"/>
              <a:cs typeface="Lato Regular"/>
            </a:endParaRPr>
          </a:p>
        </p:txBody>
      </p:sp>
      <p:sp>
        <p:nvSpPr>
          <p:cNvPr id="9" name="Title 20"/>
          <p:cNvSpPr txBox="1">
            <a:spLocks/>
          </p:cNvSpPr>
          <p:nvPr/>
        </p:nvSpPr>
        <p:spPr>
          <a:xfrm>
            <a:off x="869629" y="5189403"/>
            <a:ext cx="3128201" cy="8432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1200" dirty="0">
                <a:solidFill>
                  <a:schemeClr val="bg2"/>
                </a:solidFill>
                <a:latin typeface="+mn-lt"/>
                <a:cs typeface="Lato Light"/>
              </a:rPr>
              <a:t>Lorem ipsum dolor sit amet, consectetur adipiscing elit. Aliquam tincidunt ante nec sem congue convallis. </a:t>
            </a:r>
            <a:endParaRPr lang="en-US" sz="1200" dirty="0">
              <a:solidFill>
                <a:schemeClr val="bg2"/>
              </a:solidFill>
              <a:latin typeface="+mn-lt"/>
              <a:cs typeface="Lato Light"/>
            </a:endParaRPr>
          </a:p>
        </p:txBody>
      </p:sp>
      <p:sp>
        <p:nvSpPr>
          <p:cNvPr id="10" name="Title 20"/>
          <p:cNvSpPr txBox="1">
            <a:spLocks/>
          </p:cNvSpPr>
          <p:nvPr/>
        </p:nvSpPr>
        <p:spPr>
          <a:xfrm>
            <a:off x="4985791" y="4980131"/>
            <a:ext cx="2444130"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id-ID" sz="1600" b="1" dirty="0">
                <a:solidFill>
                  <a:schemeClr val="bg2"/>
                </a:solidFill>
                <a:latin typeface="+mn-lt"/>
                <a:cs typeface="Lato Regular"/>
              </a:rPr>
              <a:t>Exclusive</a:t>
            </a:r>
            <a:endParaRPr lang="en-US" sz="1600" b="1" dirty="0">
              <a:solidFill>
                <a:schemeClr val="bg2"/>
              </a:solidFill>
              <a:latin typeface="+mn-lt"/>
              <a:cs typeface="Lato Regular"/>
            </a:endParaRPr>
          </a:p>
        </p:txBody>
      </p:sp>
      <p:sp>
        <p:nvSpPr>
          <p:cNvPr id="11" name="Title 20"/>
          <p:cNvSpPr txBox="1">
            <a:spLocks/>
          </p:cNvSpPr>
          <p:nvPr/>
        </p:nvSpPr>
        <p:spPr>
          <a:xfrm>
            <a:off x="4996930" y="5189403"/>
            <a:ext cx="3137760" cy="8432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1200" dirty="0">
                <a:solidFill>
                  <a:schemeClr val="bg2"/>
                </a:solidFill>
                <a:latin typeface="+mn-lt"/>
                <a:cs typeface="Lato Light"/>
              </a:rPr>
              <a:t>Lorem ipsum dolor sit amet, consectetur adipiscing elit. Aliquam tincidunt ante nec sem congue convallis. </a:t>
            </a:r>
            <a:endParaRPr lang="en-US" sz="1200" dirty="0">
              <a:solidFill>
                <a:schemeClr val="bg2"/>
              </a:solidFill>
              <a:latin typeface="+mn-lt"/>
              <a:cs typeface="Lato Light"/>
            </a:endParaRPr>
          </a:p>
        </p:txBody>
      </p:sp>
      <p:sp>
        <p:nvSpPr>
          <p:cNvPr id="12" name="Title 20"/>
          <p:cNvSpPr txBox="1">
            <a:spLocks/>
          </p:cNvSpPr>
          <p:nvPr/>
        </p:nvSpPr>
        <p:spPr>
          <a:xfrm>
            <a:off x="8822707" y="4980131"/>
            <a:ext cx="24441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id-ID" sz="1600" b="1" dirty="0">
                <a:solidFill>
                  <a:schemeClr val="bg2"/>
                </a:solidFill>
                <a:latin typeface="+mn-lt"/>
                <a:cs typeface="Lato Regular"/>
              </a:rPr>
              <a:t>High Reputation</a:t>
            </a:r>
            <a:endParaRPr lang="en-US" sz="1600" b="1" dirty="0">
              <a:solidFill>
                <a:schemeClr val="bg2"/>
              </a:solidFill>
              <a:latin typeface="+mn-lt"/>
              <a:cs typeface="Lato Regular"/>
            </a:endParaRPr>
          </a:p>
        </p:txBody>
      </p:sp>
      <p:sp>
        <p:nvSpPr>
          <p:cNvPr id="13" name="Title 20"/>
          <p:cNvSpPr txBox="1">
            <a:spLocks/>
          </p:cNvSpPr>
          <p:nvPr/>
        </p:nvSpPr>
        <p:spPr>
          <a:xfrm>
            <a:off x="8833848" y="5189403"/>
            <a:ext cx="3137185" cy="8432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1200" dirty="0">
                <a:solidFill>
                  <a:schemeClr val="bg2"/>
                </a:solidFill>
                <a:latin typeface="+mn-lt"/>
                <a:cs typeface="Lato Light"/>
              </a:rPr>
              <a:t>Lorem ipsum dolor sit amet, consectetur adipiscing elit. Aliquam tincidunt ante nec sem congue convallis. </a:t>
            </a:r>
            <a:endParaRPr lang="en-US" sz="1200" dirty="0">
              <a:solidFill>
                <a:schemeClr val="bg2"/>
              </a:solidFill>
              <a:latin typeface="+mn-lt"/>
              <a:cs typeface="Lato Light"/>
            </a:endParaRPr>
          </a:p>
        </p:txBody>
      </p:sp>
      <p:sp>
        <p:nvSpPr>
          <p:cNvPr id="14" name="Freeform 22"/>
          <p:cNvSpPr>
            <a:spLocks noEditPoints="1"/>
          </p:cNvSpPr>
          <p:nvPr/>
        </p:nvSpPr>
        <p:spPr bwMode="auto">
          <a:xfrm>
            <a:off x="8387803" y="5134887"/>
            <a:ext cx="422526" cy="353578"/>
          </a:xfrm>
          <a:custGeom>
            <a:avLst/>
            <a:gdLst>
              <a:gd name="T0" fmla="*/ 138 w 202"/>
              <a:gd name="T1" fmla="*/ 143 h 169"/>
              <a:gd name="T2" fmla="*/ 142 w 202"/>
              <a:gd name="T3" fmla="*/ 154 h 169"/>
              <a:gd name="T4" fmla="*/ 126 w 202"/>
              <a:gd name="T5" fmla="*/ 154 h 169"/>
              <a:gd name="T6" fmla="*/ 97 w 202"/>
              <a:gd name="T7" fmla="*/ 149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4 h 169"/>
              <a:gd name="T24" fmla="*/ 144 w 202"/>
              <a:gd name="T25" fmla="*/ 29 h 169"/>
              <a:gd name="T26" fmla="*/ 132 w 202"/>
              <a:gd name="T27" fmla="*/ 67 h 169"/>
              <a:gd name="T28" fmla="*/ 131 w 202"/>
              <a:gd name="T29" fmla="*/ 92 h 169"/>
              <a:gd name="T30" fmla="*/ 123 w 202"/>
              <a:gd name="T31" fmla="*/ 113 h 169"/>
              <a:gd name="T32" fmla="*/ 135 w 202"/>
              <a:gd name="T33" fmla="*/ 98 h 169"/>
              <a:gd name="T34" fmla="*/ 141 w 202"/>
              <a:gd name="T35" fmla="*/ 71 h 169"/>
              <a:gd name="T36" fmla="*/ 145 w 202"/>
              <a:gd name="T37" fmla="*/ 67 h 169"/>
              <a:gd name="T38" fmla="*/ 142 w 202"/>
              <a:gd name="T39" fmla="*/ 77 h 169"/>
              <a:gd name="T40" fmla="*/ 148 w 202"/>
              <a:gd name="T41" fmla="*/ 90 h 169"/>
              <a:gd name="T42" fmla="*/ 146 w 202"/>
              <a:gd name="T43" fmla="*/ 99 h 169"/>
              <a:gd name="T44" fmla="*/ 148 w 202"/>
              <a:gd name="T45" fmla="*/ 108 h 169"/>
              <a:gd name="T46" fmla="*/ 142 w 202"/>
              <a:gd name="T47" fmla="*/ 121 h 169"/>
              <a:gd name="T48" fmla="*/ 144 w 202"/>
              <a:gd name="T49" fmla="*/ 129 h 169"/>
              <a:gd name="T50" fmla="*/ 138 w 202"/>
              <a:gd name="T51" fmla="*/ 143 h 169"/>
              <a:gd name="T52" fmla="*/ 202 w 202"/>
              <a:gd name="T53" fmla="*/ 99 h 169"/>
              <a:gd name="T54" fmla="*/ 190 w 202"/>
              <a:gd name="T55" fmla="*/ 88 h 169"/>
              <a:gd name="T56" fmla="*/ 185 w 202"/>
              <a:gd name="T57" fmla="*/ 88 h 169"/>
              <a:gd name="T58" fmla="*/ 194 w 202"/>
              <a:gd name="T59" fmla="*/ 77 h 169"/>
              <a:gd name="T60" fmla="*/ 182 w 202"/>
              <a:gd name="T61" fmla="*/ 66 h 169"/>
              <a:gd name="T62" fmla="*/ 159 w 202"/>
              <a:gd name="T63" fmla="*/ 66 h 169"/>
              <a:gd name="T64" fmla="*/ 148 w 202"/>
              <a:gd name="T65" fmla="*/ 77 h 169"/>
              <a:gd name="T66" fmla="*/ 160 w 202"/>
              <a:gd name="T67" fmla="*/ 88 h 169"/>
              <a:gd name="T68" fmla="*/ 161 w 202"/>
              <a:gd name="T69" fmla="*/ 88 h 169"/>
              <a:gd name="T70" fmla="*/ 152 w 202"/>
              <a:gd name="T71" fmla="*/ 99 h 169"/>
              <a:gd name="T72" fmla="*/ 161 w 202"/>
              <a:gd name="T73" fmla="*/ 110 h 169"/>
              <a:gd name="T74" fmla="*/ 160 w 202"/>
              <a:gd name="T75" fmla="*/ 110 h 169"/>
              <a:gd name="T76" fmla="*/ 148 w 202"/>
              <a:gd name="T77" fmla="*/ 121 h 169"/>
              <a:gd name="T78" fmla="*/ 157 w 202"/>
              <a:gd name="T79" fmla="*/ 132 h 169"/>
              <a:gd name="T80" fmla="*/ 156 w 202"/>
              <a:gd name="T81" fmla="*/ 132 h 169"/>
              <a:gd name="T82" fmla="*/ 144 w 202"/>
              <a:gd name="T83" fmla="*/ 143 h 169"/>
              <a:gd name="T84" fmla="*/ 156 w 202"/>
              <a:gd name="T85" fmla="*/ 154 h 169"/>
              <a:gd name="T86" fmla="*/ 167 w 202"/>
              <a:gd name="T87" fmla="*/ 154 h 169"/>
              <a:gd name="T88" fmla="*/ 179 w 202"/>
              <a:gd name="T89" fmla="*/ 154 h 169"/>
              <a:gd name="T90" fmla="*/ 191 w 202"/>
              <a:gd name="T91" fmla="*/ 143 h 169"/>
              <a:gd name="T92" fmla="*/ 181 w 202"/>
              <a:gd name="T93" fmla="*/ 132 h 169"/>
              <a:gd name="T94" fmla="*/ 186 w 202"/>
              <a:gd name="T95" fmla="*/ 132 h 169"/>
              <a:gd name="T96" fmla="*/ 198 w 202"/>
              <a:gd name="T97" fmla="*/ 121 h 169"/>
              <a:gd name="T98" fmla="*/ 189 w 202"/>
              <a:gd name="T99" fmla="*/ 110 h 169"/>
              <a:gd name="T100" fmla="*/ 190 w 202"/>
              <a:gd name="T101" fmla="*/ 110 h 169"/>
              <a:gd name="T102" fmla="*/ 202 w 202"/>
              <a:gd name="T103" fmla="*/ 99 h 169"/>
              <a:gd name="T104" fmla="*/ 0 w 202"/>
              <a:gd name="T105" fmla="*/ 67 h 169"/>
              <a:gd name="T106" fmla="*/ 53 w 202"/>
              <a:gd name="T107" fmla="*/ 67 h 169"/>
              <a:gd name="T108" fmla="*/ 53 w 202"/>
              <a:gd name="T109" fmla="*/ 169 h 169"/>
              <a:gd name="T110" fmla="*/ 0 w 202"/>
              <a:gd name="T111" fmla="*/ 169 h 169"/>
              <a:gd name="T112" fmla="*/ 0 w 202"/>
              <a:gd name="T113" fmla="*/ 67 h 169"/>
              <a:gd name="T114" fmla="*/ 32 w 202"/>
              <a:gd name="T115" fmla="*/ 153 h 169"/>
              <a:gd name="T116" fmla="*/ 38 w 202"/>
              <a:gd name="T117" fmla="*/ 159 h 169"/>
              <a:gd name="T118" fmla="*/ 45 w 202"/>
              <a:gd name="T119" fmla="*/ 153 h 169"/>
              <a:gd name="T120" fmla="*/ 38 w 202"/>
              <a:gd name="T121" fmla="*/ 146 h 169"/>
              <a:gd name="T122" fmla="*/ 32 w 202"/>
              <a:gd name="T123"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3"/>
                </a:moveTo>
                <a:cubicBezTo>
                  <a:pt x="138" y="147"/>
                  <a:pt x="139" y="151"/>
                  <a:pt x="142" y="154"/>
                </a:cubicBezTo>
                <a:cubicBezTo>
                  <a:pt x="126" y="154"/>
                  <a:pt x="126" y="154"/>
                  <a:pt x="126" y="154"/>
                </a:cubicBezTo>
                <a:cubicBezTo>
                  <a:pt x="119" y="154"/>
                  <a:pt x="102" y="149"/>
                  <a:pt x="97" y="149"/>
                </a:cubicBezTo>
                <a:cubicBezTo>
                  <a:pt x="92" y="149"/>
                  <a:pt x="90" y="151"/>
                  <a:pt x="86" y="151"/>
                </a:cubicBezTo>
                <a:cubicBezTo>
                  <a:pt x="82" y="151"/>
                  <a:pt x="75" y="147"/>
                  <a:pt x="71" y="147"/>
                </a:cubicBezTo>
                <a:cubicBezTo>
                  <a:pt x="60" y="147"/>
                  <a:pt x="60" y="147"/>
                  <a:pt x="60" y="147"/>
                </a:cubicBezTo>
                <a:cubicBezTo>
                  <a:pt x="60" y="73"/>
                  <a:pt x="60" y="73"/>
                  <a:pt x="60" y="73"/>
                </a:cubicBezTo>
                <a:cubicBezTo>
                  <a:pt x="64" y="74"/>
                  <a:pt x="73" y="75"/>
                  <a:pt x="80" y="70"/>
                </a:cubicBezTo>
                <a:cubicBezTo>
                  <a:pt x="89" y="64"/>
                  <a:pt x="97" y="55"/>
                  <a:pt x="101" y="48"/>
                </a:cubicBezTo>
                <a:cubicBezTo>
                  <a:pt x="106" y="42"/>
                  <a:pt x="116" y="36"/>
                  <a:pt x="122" y="21"/>
                </a:cubicBezTo>
                <a:cubicBezTo>
                  <a:pt x="125" y="15"/>
                  <a:pt x="123" y="0"/>
                  <a:pt x="133" y="4"/>
                </a:cubicBezTo>
                <a:cubicBezTo>
                  <a:pt x="144" y="7"/>
                  <a:pt x="144" y="18"/>
                  <a:pt x="144" y="29"/>
                </a:cubicBezTo>
                <a:cubicBezTo>
                  <a:pt x="143" y="41"/>
                  <a:pt x="132" y="63"/>
                  <a:pt x="132" y="67"/>
                </a:cubicBezTo>
                <a:cubicBezTo>
                  <a:pt x="130" y="77"/>
                  <a:pt x="131" y="83"/>
                  <a:pt x="131" y="92"/>
                </a:cubicBezTo>
                <a:cubicBezTo>
                  <a:pt x="130" y="104"/>
                  <a:pt x="123" y="113"/>
                  <a:pt x="123" y="113"/>
                </a:cubicBezTo>
                <a:cubicBezTo>
                  <a:pt x="123" y="113"/>
                  <a:pt x="133" y="107"/>
                  <a:pt x="135" y="98"/>
                </a:cubicBezTo>
                <a:cubicBezTo>
                  <a:pt x="137" y="89"/>
                  <a:pt x="135" y="80"/>
                  <a:pt x="141" y="71"/>
                </a:cubicBezTo>
                <a:cubicBezTo>
                  <a:pt x="142" y="69"/>
                  <a:pt x="143" y="68"/>
                  <a:pt x="145" y="67"/>
                </a:cubicBezTo>
                <a:cubicBezTo>
                  <a:pt x="143" y="69"/>
                  <a:pt x="142" y="73"/>
                  <a:pt x="142" y="77"/>
                </a:cubicBezTo>
                <a:cubicBezTo>
                  <a:pt x="142" y="82"/>
                  <a:pt x="144" y="87"/>
                  <a:pt x="148" y="90"/>
                </a:cubicBezTo>
                <a:cubicBezTo>
                  <a:pt x="147" y="93"/>
                  <a:pt x="146" y="96"/>
                  <a:pt x="146" y="99"/>
                </a:cubicBezTo>
                <a:cubicBezTo>
                  <a:pt x="146" y="102"/>
                  <a:pt x="147" y="105"/>
                  <a:pt x="148" y="108"/>
                </a:cubicBezTo>
                <a:cubicBezTo>
                  <a:pt x="144" y="111"/>
                  <a:pt x="142" y="115"/>
                  <a:pt x="142" y="121"/>
                </a:cubicBezTo>
                <a:cubicBezTo>
                  <a:pt x="142" y="124"/>
                  <a:pt x="143" y="127"/>
                  <a:pt x="144" y="129"/>
                </a:cubicBezTo>
                <a:cubicBezTo>
                  <a:pt x="140" y="133"/>
                  <a:pt x="138" y="137"/>
                  <a:pt x="138" y="143"/>
                </a:cubicBezTo>
                <a:moveTo>
                  <a:pt x="202" y="99"/>
                </a:moveTo>
                <a:cubicBezTo>
                  <a:pt x="202" y="93"/>
                  <a:pt x="197" y="88"/>
                  <a:pt x="190" y="88"/>
                </a:cubicBezTo>
                <a:cubicBezTo>
                  <a:pt x="185" y="88"/>
                  <a:pt x="185" y="88"/>
                  <a:pt x="185" y="88"/>
                </a:cubicBezTo>
                <a:cubicBezTo>
                  <a:pt x="190" y="87"/>
                  <a:pt x="194" y="82"/>
                  <a:pt x="194" y="77"/>
                </a:cubicBezTo>
                <a:cubicBezTo>
                  <a:pt x="194" y="71"/>
                  <a:pt x="189" y="66"/>
                  <a:pt x="182" y="66"/>
                </a:cubicBezTo>
                <a:cubicBezTo>
                  <a:pt x="159" y="66"/>
                  <a:pt x="159" y="66"/>
                  <a:pt x="159" y="66"/>
                </a:cubicBezTo>
                <a:cubicBezTo>
                  <a:pt x="152" y="66"/>
                  <a:pt x="148" y="71"/>
                  <a:pt x="148" y="77"/>
                </a:cubicBezTo>
                <a:cubicBezTo>
                  <a:pt x="148" y="83"/>
                  <a:pt x="153" y="88"/>
                  <a:pt x="160" y="88"/>
                </a:cubicBezTo>
                <a:cubicBezTo>
                  <a:pt x="161" y="88"/>
                  <a:pt x="161" y="88"/>
                  <a:pt x="161" y="88"/>
                </a:cubicBezTo>
                <a:cubicBezTo>
                  <a:pt x="156" y="89"/>
                  <a:pt x="152" y="94"/>
                  <a:pt x="152" y="99"/>
                </a:cubicBezTo>
                <a:cubicBezTo>
                  <a:pt x="152" y="104"/>
                  <a:pt x="156" y="109"/>
                  <a:pt x="161" y="110"/>
                </a:cubicBezTo>
                <a:cubicBezTo>
                  <a:pt x="160" y="110"/>
                  <a:pt x="160" y="110"/>
                  <a:pt x="160" y="110"/>
                </a:cubicBezTo>
                <a:cubicBezTo>
                  <a:pt x="153" y="110"/>
                  <a:pt x="148" y="115"/>
                  <a:pt x="148" y="121"/>
                </a:cubicBezTo>
                <a:cubicBezTo>
                  <a:pt x="148" y="126"/>
                  <a:pt x="152" y="130"/>
                  <a:pt x="157" y="132"/>
                </a:cubicBezTo>
                <a:cubicBezTo>
                  <a:pt x="156" y="132"/>
                  <a:pt x="156" y="132"/>
                  <a:pt x="156" y="132"/>
                </a:cubicBezTo>
                <a:cubicBezTo>
                  <a:pt x="149" y="132"/>
                  <a:pt x="144" y="137"/>
                  <a:pt x="144" y="143"/>
                </a:cubicBezTo>
                <a:cubicBezTo>
                  <a:pt x="144" y="149"/>
                  <a:pt x="149" y="154"/>
                  <a:pt x="156" y="154"/>
                </a:cubicBezTo>
                <a:cubicBezTo>
                  <a:pt x="167" y="154"/>
                  <a:pt x="167" y="154"/>
                  <a:pt x="167" y="154"/>
                </a:cubicBezTo>
                <a:cubicBezTo>
                  <a:pt x="179" y="154"/>
                  <a:pt x="179" y="154"/>
                  <a:pt x="179" y="154"/>
                </a:cubicBezTo>
                <a:cubicBezTo>
                  <a:pt x="185" y="154"/>
                  <a:pt x="191" y="149"/>
                  <a:pt x="191" y="143"/>
                </a:cubicBezTo>
                <a:cubicBezTo>
                  <a:pt x="191" y="137"/>
                  <a:pt x="187" y="133"/>
                  <a:pt x="181" y="132"/>
                </a:cubicBezTo>
                <a:cubicBezTo>
                  <a:pt x="186" y="132"/>
                  <a:pt x="186" y="132"/>
                  <a:pt x="186" y="132"/>
                </a:cubicBezTo>
                <a:cubicBezTo>
                  <a:pt x="193" y="132"/>
                  <a:pt x="198" y="127"/>
                  <a:pt x="198" y="121"/>
                </a:cubicBezTo>
                <a:cubicBezTo>
                  <a:pt x="198" y="115"/>
                  <a:pt x="194" y="111"/>
                  <a:pt x="189" y="110"/>
                </a:cubicBezTo>
                <a:cubicBezTo>
                  <a:pt x="190" y="110"/>
                  <a:pt x="190" y="110"/>
                  <a:pt x="190" y="110"/>
                </a:cubicBezTo>
                <a:cubicBezTo>
                  <a:pt x="197" y="110"/>
                  <a:pt x="202" y="105"/>
                  <a:pt x="202" y="99"/>
                </a:cubicBezTo>
                <a:moveTo>
                  <a:pt x="0" y="67"/>
                </a:moveTo>
                <a:cubicBezTo>
                  <a:pt x="53" y="67"/>
                  <a:pt x="53" y="67"/>
                  <a:pt x="53" y="67"/>
                </a:cubicBezTo>
                <a:cubicBezTo>
                  <a:pt x="53" y="169"/>
                  <a:pt x="53" y="169"/>
                  <a:pt x="53" y="169"/>
                </a:cubicBezTo>
                <a:cubicBezTo>
                  <a:pt x="0" y="169"/>
                  <a:pt x="0" y="169"/>
                  <a:pt x="0" y="169"/>
                </a:cubicBezTo>
                <a:lnTo>
                  <a:pt x="0" y="67"/>
                </a:lnTo>
                <a:close/>
                <a:moveTo>
                  <a:pt x="32" y="153"/>
                </a:moveTo>
                <a:cubicBezTo>
                  <a:pt x="32" y="156"/>
                  <a:pt x="35" y="159"/>
                  <a:pt x="38" y="159"/>
                </a:cubicBezTo>
                <a:cubicBezTo>
                  <a:pt x="42" y="159"/>
                  <a:pt x="45" y="156"/>
                  <a:pt x="45" y="153"/>
                </a:cubicBezTo>
                <a:cubicBezTo>
                  <a:pt x="45" y="149"/>
                  <a:pt x="42" y="146"/>
                  <a:pt x="38" y="146"/>
                </a:cubicBezTo>
                <a:cubicBezTo>
                  <a:pt x="35" y="146"/>
                  <a:pt x="32" y="149"/>
                  <a:pt x="32" y="15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15" name="Freeform 55"/>
          <p:cNvSpPr>
            <a:spLocks noEditPoints="1"/>
          </p:cNvSpPr>
          <p:nvPr/>
        </p:nvSpPr>
        <p:spPr bwMode="auto">
          <a:xfrm>
            <a:off x="4557376" y="5127374"/>
            <a:ext cx="401311" cy="368605"/>
          </a:xfrm>
          <a:custGeom>
            <a:avLst/>
            <a:gdLst>
              <a:gd name="T0" fmla="*/ 153 w 192"/>
              <a:gd name="T1" fmla="*/ 6 h 176"/>
              <a:gd name="T2" fmla="*/ 151 w 192"/>
              <a:gd name="T3" fmla="*/ 3 h 176"/>
              <a:gd name="T4" fmla="*/ 147 w 192"/>
              <a:gd name="T5" fmla="*/ 0 h 176"/>
              <a:gd name="T6" fmla="*/ 44 w 192"/>
              <a:gd name="T7" fmla="*/ 0 h 176"/>
              <a:gd name="T8" fmla="*/ 41 w 192"/>
              <a:gd name="T9" fmla="*/ 6 h 176"/>
              <a:gd name="T10" fmla="*/ 39 w 192"/>
              <a:gd name="T11" fmla="*/ 12 h 176"/>
              <a:gd name="T12" fmla="*/ 0 w 192"/>
              <a:gd name="T13" fmla="*/ 53 h 176"/>
              <a:gd name="T14" fmla="*/ 66 w 192"/>
              <a:gd name="T15" fmla="*/ 100 h 176"/>
              <a:gd name="T16" fmla="*/ 89 w 192"/>
              <a:gd name="T17" fmla="*/ 118 h 176"/>
              <a:gd name="T18" fmla="*/ 86 w 192"/>
              <a:gd name="T19" fmla="*/ 129 h 176"/>
              <a:gd name="T20" fmla="*/ 89 w 192"/>
              <a:gd name="T21" fmla="*/ 132 h 176"/>
              <a:gd name="T22" fmla="*/ 70 w 192"/>
              <a:gd name="T23" fmla="*/ 166 h 176"/>
              <a:gd name="T24" fmla="*/ 58 w 192"/>
              <a:gd name="T25" fmla="*/ 167 h 176"/>
              <a:gd name="T26" fmla="*/ 55 w 192"/>
              <a:gd name="T27" fmla="*/ 168 h 176"/>
              <a:gd name="T28" fmla="*/ 53 w 192"/>
              <a:gd name="T29" fmla="*/ 175 h 176"/>
              <a:gd name="T30" fmla="*/ 137 w 192"/>
              <a:gd name="T31" fmla="*/ 176 h 176"/>
              <a:gd name="T32" fmla="*/ 138 w 192"/>
              <a:gd name="T33" fmla="*/ 170 h 176"/>
              <a:gd name="T34" fmla="*/ 134 w 192"/>
              <a:gd name="T35" fmla="*/ 168 h 176"/>
              <a:gd name="T36" fmla="*/ 132 w 192"/>
              <a:gd name="T37" fmla="*/ 166 h 176"/>
              <a:gd name="T38" fmla="*/ 103 w 192"/>
              <a:gd name="T39" fmla="*/ 145 h 176"/>
              <a:gd name="T40" fmla="*/ 103 w 192"/>
              <a:gd name="T41" fmla="*/ 132 h 176"/>
              <a:gd name="T42" fmla="*/ 106 w 192"/>
              <a:gd name="T43" fmla="*/ 121 h 176"/>
              <a:gd name="T44" fmla="*/ 103 w 192"/>
              <a:gd name="T45" fmla="*/ 118 h 176"/>
              <a:gd name="T46" fmla="*/ 147 w 192"/>
              <a:gd name="T47" fmla="*/ 96 h 176"/>
              <a:gd name="T48" fmla="*/ 192 w 192"/>
              <a:gd name="T49" fmla="*/ 12 h 176"/>
              <a:gd name="T50" fmla="*/ 48 w 192"/>
              <a:gd name="T51" fmla="*/ 85 h 176"/>
              <a:gd name="T52" fmla="*/ 11 w 192"/>
              <a:gd name="T53" fmla="*/ 53 h 176"/>
              <a:gd name="T54" fmla="*/ 41 w 192"/>
              <a:gd name="T55" fmla="*/ 23 h 176"/>
              <a:gd name="T56" fmla="*/ 52 w 192"/>
              <a:gd name="T57" fmla="*/ 87 h 176"/>
              <a:gd name="T58" fmla="*/ 181 w 192"/>
              <a:gd name="T59" fmla="*/ 53 h 176"/>
              <a:gd name="T60" fmla="*/ 144 w 192"/>
              <a:gd name="T61" fmla="*/ 85 h 176"/>
              <a:gd name="T62" fmla="*/ 151 w 192"/>
              <a:gd name="T63" fmla="*/ 58 h 176"/>
              <a:gd name="T64" fmla="*/ 181 w 192"/>
              <a:gd name="T65" fmla="*/ 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76">
                <a:moveTo>
                  <a:pt x="153" y="12"/>
                </a:moveTo>
                <a:cubicBezTo>
                  <a:pt x="153" y="6"/>
                  <a:pt x="153" y="6"/>
                  <a:pt x="153" y="6"/>
                </a:cubicBezTo>
                <a:cubicBezTo>
                  <a:pt x="151" y="6"/>
                  <a:pt x="151" y="6"/>
                  <a:pt x="151" y="6"/>
                </a:cubicBezTo>
                <a:cubicBezTo>
                  <a:pt x="151" y="3"/>
                  <a:pt x="151" y="3"/>
                  <a:pt x="151" y="3"/>
                </a:cubicBezTo>
                <a:cubicBezTo>
                  <a:pt x="151" y="1"/>
                  <a:pt x="150" y="0"/>
                  <a:pt x="148" y="0"/>
                </a:cubicBezTo>
                <a:cubicBezTo>
                  <a:pt x="147" y="0"/>
                  <a:pt x="147" y="0"/>
                  <a:pt x="147" y="0"/>
                </a:cubicBezTo>
                <a:cubicBezTo>
                  <a:pt x="45" y="0"/>
                  <a:pt x="45" y="0"/>
                  <a:pt x="45" y="0"/>
                </a:cubicBezTo>
                <a:cubicBezTo>
                  <a:pt x="44" y="0"/>
                  <a:pt x="44" y="0"/>
                  <a:pt x="44" y="0"/>
                </a:cubicBezTo>
                <a:cubicBezTo>
                  <a:pt x="42" y="0"/>
                  <a:pt x="41" y="1"/>
                  <a:pt x="41" y="3"/>
                </a:cubicBezTo>
                <a:cubicBezTo>
                  <a:pt x="41" y="6"/>
                  <a:pt x="41" y="6"/>
                  <a:pt x="41"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3" y="98"/>
                  <a:pt x="60" y="99"/>
                  <a:pt x="66" y="100"/>
                </a:cubicBezTo>
                <a:cubicBezTo>
                  <a:pt x="77" y="108"/>
                  <a:pt x="87" y="114"/>
                  <a:pt x="89" y="118"/>
                </a:cubicBezTo>
                <a:cubicBezTo>
                  <a:pt x="89" y="118"/>
                  <a:pt x="89" y="118"/>
                  <a:pt x="89" y="118"/>
                </a:cubicBezTo>
                <a:cubicBezTo>
                  <a:pt x="87" y="118"/>
                  <a:pt x="86" y="120"/>
                  <a:pt x="86" y="121"/>
                </a:cubicBezTo>
                <a:cubicBezTo>
                  <a:pt x="86" y="129"/>
                  <a:pt x="86" y="129"/>
                  <a:pt x="86" y="129"/>
                </a:cubicBezTo>
                <a:cubicBezTo>
                  <a:pt x="86" y="130"/>
                  <a:pt x="87" y="132"/>
                  <a:pt x="89" y="132"/>
                </a:cubicBezTo>
                <a:cubicBezTo>
                  <a:pt x="89" y="132"/>
                  <a:pt x="89" y="132"/>
                  <a:pt x="89" y="132"/>
                </a:cubicBezTo>
                <a:cubicBezTo>
                  <a:pt x="89" y="137"/>
                  <a:pt x="89" y="142"/>
                  <a:pt x="89" y="145"/>
                </a:cubicBezTo>
                <a:cubicBezTo>
                  <a:pt x="89" y="157"/>
                  <a:pt x="79" y="166"/>
                  <a:pt x="70" y="166"/>
                </a:cubicBezTo>
                <a:cubicBezTo>
                  <a:pt x="67" y="166"/>
                  <a:pt x="62" y="166"/>
                  <a:pt x="60" y="166"/>
                </a:cubicBezTo>
                <a:cubicBezTo>
                  <a:pt x="58" y="166"/>
                  <a:pt x="58" y="166"/>
                  <a:pt x="58" y="167"/>
                </a:cubicBezTo>
                <a:cubicBezTo>
                  <a:pt x="58" y="168"/>
                  <a:pt x="58" y="168"/>
                  <a:pt x="58" y="168"/>
                </a:cubicBezTo>
                <a:cubicBezTo>
                  <a:pt x="55" y="168"/>
                  <a:pt x="55" y="168"/>
                  <a:pt x="55" y="168"/>
                </a:cubicBezTo>
                <a:cubicBezTo>
                  <a:pt x="54" y="168"/>
                  <a:pt x="53" y="169"/>
                  <a:pt x="53" y="170"/>
                </a:cubicBezTo>
                <a:cubicBezTo>
                  <a:pt x="53" y="171"/>
                  <a:pt x="53" y="175"/>
                  <a:pt x="53" y="175"/>
                </a:cubicBezTo>
                <a:cubicBezTo>
                  <a:pt x="53" y="175"/>
                  <a:pt x="54" y="176"/>
                  <a:pt x="55" y="176"/>
                </a:cubicBezTo>
                <a:cubicBezTo>
                  <a:pt x="137" y="176"/>
                  <a:pt x="137" y="176"/>
                  <a:pt x="137" y="176"/>
                </a:cubicBezTo>
                <a:cubicBezTo>
                  <a:pt x="138" y="176"/>
                  <a:pt x="138" y="175"/>
                  <a:pt x="138" y="175"/>
                </a:cubicBezTo>
                <a:cubicBezTo>
                  <a:pt x="138" y="174"/>
                  <a:pt x="138" y="170"/>
                  <a:pt x="138" y="170"/>
                </a:cubicBezTo>
                <a:cubicBezTo>
                  <a:pt x="138" y="169"/>
                  <a:pt x="138" y="168"/>
                  <a:pt x="137" y="168"/>
                </a:cubicBezTo>
                <a:cubicBezTo>
                  <a:pt x="134" y="168"/>
                  <a:pt x="134" y="168"/>
                  <a:pt x="134" y="168"/>
                </a:cubicBezTo>
                <a:cubicBezTo>
                  <a:pt x="134" y="168"/>
                  <a:pt x="134" y="168"/>
                  <a:pt x="134" y="167"/>
                </a:cubicBezTo>
                <a:cubicBezTo>
                  <a:pt x="134" y="166"/>
                  <a:pt x="134" y="166"/>
                  <a:pt x="132" y="166"/>
                </a:cubicBezTo>
                <a:cubicBezTo>
                  <a:pt x="130" y="166"/>
                  <a:pt x="125" y="166"/>
                  <a:pt x="122" y="166"/>
                </a:cubicBezTo>
                <a:cubicBezTo>
                  <a:pt x="113" y="166"/>
                  <a:pt x="103" y="157"/>
                  <a:pt x="103" y="145"/>
                </a:cubicBezTo>
                <a:cubicBezTo>
                  <a:pt x="103" y="142"/>
                  <a:pt x="103" y="137"/>
                  <a:pt x="103" y="132"/>
                </a:cubicBezTo>
                <a:cubicBezTo>
                  <a:pt x="103" y="132"/>
                  <a:pt x="103" y="132"/>
                  <a:pt x="103" y="132"/>
                </a:cubicBezTo>
                <a:cubicBezTo>
                  <a:pt x="105" y="132"/>
                  <a:pt x="106" y="130"/>
                  <a:pt x="106" y="129"/>
                </a:cubicBezTo>
                <a:cubicBezTo>
                  <a:pt x="106" y="121"/>
                  <a:pt x="106" y="121"/>
                  <a:pt x="106" y="121"/>
                </a:cubicBezTo>
                <a:cubicBezTo>
                  <a:pt x="106" y="120"/>
                  <a:pt x="105" y="118"/>
                  <a:pt x="103" y="118"/>
                </a:cubicBezTo>
                <a:cubicBezTo>
                  <a:pt x="103" y="118"/>
                  <a:pt x="103" y="118"/>
                  <a:pt x="103" y="118"/>
                </a:cubicBezTo>
                <a:cubicBezTo>
                  <a:pt x="105" y="114"/>
                  <a:pt x="115" y="108"/>
                  <a:pt x="126" y="100"/>
                </a:cubicBezTo>
                <a:cubicBezTo>
                  <a:pt x="132" y="99"/>
                  <a:pt x="139" y="98"/>
                  <a:pt x="147" y="96"/>
                </a:cubicBezTo>
                <a:cubicBezTo>
                  <a:pt x="166" y="91"/>
                  <a:pt x="192" y="73"/>
                  <a:pt x="192" y="53"/>
                </a:cubicBezTo>
                <a:cubicBezTo>
                  <a:pt x="192" y="43"/>
                  <a:pt x="192" y="12"/>
                  <a:pt x="192" y="12"/>
                </a:cubicBezTo>
                <a:lnTo>
                  <a:pt x="153" y="12"/>
                </a:lnTo>
                <a:close/>
                <a:moveTo>
                  <a:pt x="48" y="85"/>
                </a:moveTo>
                <a:cubicBezTo>
                  <a:pt x="40" y="83"/>
                  <a:pt x="30" y="78"/>
                  <a:pt x="22" y="72"/>
                </a:cubicBezTo>
                <a:cubicBezTo>
                  <a:pt x="15" y="66"/>
                  <a:pt x="11" y="59"/>
                  <a:pt x="11" y="53"/>
                </a:cubicBezTo>
                <a:cubicBezTo>
                  <a:pt x="11" y="23"/>
                  <a:pt x="11" y="23"/>
                  <a:pt x="11" y="23"/>
                </a:cubicBezTo>
                <a:cubicBezTo>
                  <a:pt x="41" y="23"/>
                  <a:pt x="41" y="23"/>
                  <a:pt x="41" y="23"/>
                </a:cubicBezTo>
                <a:cubicBezTo>
                  <a:pt x="41" y="32"/>
                  <a:pt x="41" y="47"/>
                  <a:pt x="41" y="58"/>
                </a:cubicBezTo>
                <a:cubicBezTo>
                  <a:pt x="41" y="69"/>
                  <a:pt x="46" y="79"/>
                  <a:pt x="52" y="87"/>
                </a:cubicBezTo>
                <a:cubicBezTo>
                  <a:pt x="51" y="86"/>
                  <a:pt x="50" y="86"/>
                  <a:pt x="48" y="85"/>
                </a:cubicBezTo>
                <a:close/>
                <a:moveTo>
                  <a:pt x="181" y="53"/>
                </a:moveTo>
                <a:cubicBezTo>
                  <a:pt x="181" y="59"/>
                  <a:pt x="177" y="66"/>
                  <a:pt x="169" y="72"/>
                </a:cubicBezTo>
                <a:cubicBezTo>
                  <a:pt x="162" y="78"/>
                  <a:pt x="152" y="83"/>
                  <a:pt x="144" y="85"/>
                </a:cubicBezTo>
                <a:cubicBezTo>
                  <a:pt x="142" y="86"/>
                  <a:pt x="141" y="86"/>
                  <a:pt x="139" y="87"/>
                </a:cubicBezTo>
                <a:cubicBezTo>
                  <a:pt x="146" y="79"/>
                  <a:pt x="151" y="69"/>
                  <a:pt x="151" y="58"/>
                </a:cubicBezTo>
                <a:cubicBezTo>
                  <a:pt x="151" y="47"/>
                  <a:pt x="151" y="32"/>
                  <a:pt x="151" y="23"/>
                </a:cubicBezTo>
                <a:cubicBezTo>
                  <a:pt x="181" y="23"/>
                  <a:pt x="181" y="23"/>
                  <a:pt x="181" y="23"/>
                </a:cubicBezTo>
                <a:lnTo>
                  <a:pt x="181" y="5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16" name="Freeform 59"/>
          <p:cNvSpPr>
            <a:spLocks noEditPoints="1"/>
          </p:cNvSpPr>
          <p:nvPr/>
        </p:nvSpPr>
        <p:spPr bwMode="auto">
          <a:xfrm>
            <a:off x="413883" y="5117208"/>
            <a:ext cx="416338" cy="388936"/>
          </a:xfrm>
          <a:custGeom>
            <a:avLst/>
            <a:gdLst>
              <a:gd name="T0" fmla="*/ 22 w 199"/>
              <a:gd name="T1" fmla="*/ 84 h 186"/>
              <a:gd name="T2" fmla="*/ 10 w 199"/>
              <a:gd name="T3" fmla="*/ 69 h 186"/>
              <a:gd name="T4" fmla="*/ 60 w 199"/>
              <a:gd name="T5" fmla="*/ 0 h 186"/>
              <a:gd name="T6" fmla="*/ 71 w 199"/>
              <a:gd name="T7" fmla="*/ 37 h 186"/>
              <a:gd name="T8" fmla="*/ 38 w 199"/>
              <a:gd name="T9" fmla="*/ 82 h 186"/>
              <a:gd name="T10" fmla="*/ 49 w 199"/>
              <a:gd name="T11" fmla="*/ 101 h 186"/>
              <a:gd name="T12" fmla="*/ 39 w 199"/>
              <a:gd name="T13" fmla="*/ 111 h 186"/>
              <a:gd name="T14" fmla="*/ 32 w 199"/>
              <a:gd name="T15" fmla="*/ 92 h 186"/>
              <a:gd name="T16" fmla="*/ 128 w 199"/>
              <a:gd name="T17" fmla="*/ 82 h 186"/>
              <a:gd name="T18" fmla="*/ 68 w 199"/>
              <a:gd name="T19" fmla="*/ 97 h 186"/>
              <a:gd name="T20" fmla="*/ 71 w 199"/>
              <a:gd name="T21" fmla="*/ 101 h 186"/>
              <a:gd name="T22" fmla="*/ 81 w 199"/>
              <a:gd name="T23" fmla="*/ 120 h 186"/>
              <a:gd name="T24" fmla="*/ 100 w 199"/>
              <a:gd name="T25" fmla="*/ 130 h 186"/>
              <a:gd name="T26" fmla="*/ 119 w 199"/>
              <a:gd name="T27" fmla="*/ 140 h 186"/>
              <a:gd name="T28" fmla="*/ 103 w 199"/>
              <a:gd name="T29" fmla="*/ 178 h 186"/>
              <a:gd name="T30" fmla="*/ 124 w 199"/>
              <a:gd name="T31" fmla="*/ 170 h 186"/>
              <a:gd name="T32" fmla="*/ 143 w 199"/>
              <a:gd name="T33" fmla="*/ 160 h 186"/>
              <a:gd name="T34" fmla="*/ 159 w 199"/>
              <a:gd name="T35" fmla="*/ 143 h 186"/>
              <a:gd name="T36" fmla="*/ 168 w 199"/>
              <a:gd name="T37" fmla="*/ 122 h 186"/>
              <a:gd name="T38" fmla="*/ 116 w 199"/>
              <a:gd name="T39" fmla="*/ 143 h 186"/>
              <a:gd name="T40" fmla="*/ 94 w 199"/>
              <a:gd name="T41" fmla="*/ 150 h 186"/>
              <a:gd name="T42" fmla="*/ 80 w 199"/>
              <a:gd name="T43" fmla="*/ 135 h 186"/>
              <a:gd name="T44" fmla="*/ 77 w 199"/>
              <a:gd name="T45" fmla="*/ 123 h 186"/>
              <a:gd name="T46" fmla="*/ 65 w 199"/>
              <a:gd name="T47" fmla="*/ 121 h 186"/>
              <a:gd name="T48" fmla="*/ 51 w 199"/>
              <a:gd name="T49" fmla="*/ 106 h 186"/>
              <a:gd name="T50" fmla="*/ 29 w 199"/>
              <a:gd name="T51" fmla="*/ 143 h 186"/>
              <a:gd name="T52" fmla="*/ 41 w 199"/>
              <a:gd name="T53" fmla="*/ 145 h 186"/>
              <a:gd name="T54" fmla="*/ 55 w 199"/>
              <a:gd name="T55" fmla="*/ 160 h 186"/>
              <a:gd name="T56" fmla="*/ 58 w 199"/>
              <a:gd name="T57" fmla="*/ 172 h 186"/>
              <a:gd name="T58" fmla="*/ 79 w 199"/>
              <a:gd name="T59" fmla="*/ 165 h 186"/>
              <a:gd name="T60" fmla="*/ 94 w 199"/>
              <a:gd name="T61" fmla="*/ 180 h 186"/>
              <a:gd name="T62" fmla="*/ 116 w 199"/>
              <a:gd name="T63" fmla="*/ 143 h 186"/>
              <a:gd name="T64" fmla="*/ 119 w 199"/>
              <a:gd name="T65" fmla="*/ 23 h 186"/>
              <a:gd name="T66" fmla="*/ 59 w 199"/>
              <a:gd name="T67" fmla="*/ 54 h 186"/>
              <a:gd name="T68" fmla="*/ 64 w 199"/>
              <a:gd name="T69" fmla="*/ 92 h 186"/>
              <a:gd name="T70" fmla="*/ 103 w 199"/>
              <a:gd name="T71" fmla="*/ 80 h 186"/>
              <a:gd name="T72" fmla="*/ 160 w 199"/>
              <a:gd name="T73" fmla="*/ 110 h 186"/>
              <a:gd name="T74" fmla="*/ 178 w 199"/>
              <a:gd name="T75" fmla="*/ 83 h 186"/>
              <a:gd name="T76" fmla="*/ 142 w 199"/>
              <a:gd name="T77" fmla="*/ 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86">
                <a:moveTo>
                  <a:pt x="27" y="88"/>
                </a:moveTo>
                <a:cubicBezTo>
                  <a:pt x="25" y="87"/>
                  <a:pt x="23" y="86"/>
                  <a:pt x="22" y="84"/>
                </a:cubicBezTo>
                <a:cubicBezTo>
                  <a:pt x="20" y="82"/>
                  <a:pt x="18" y="80"/>
                  <a:pt x="17" y="78"/>
                </a:cubicBezTo>
                <a:cubicBezTo>
                  <a:pt x="15" y="75"/>
                  <a:pt x="13" y="72"/>
                  <a:pt x="10" y="69"/>
                </a:cubicBezTo>
                <a:cubicBezTo>
                  <a:pt x="0" y="60"/>
                  <a:pt x="0" y="60"/>
                  <a:pt x="0" y="60"/>
                </a:cubicBezTo>
                <a:cubicBezTo>
                  <a:pt x="60" y="0"/>
                  <a:pt x="60" y="0"/>
                  <a:pt x="60" y="0"/>
                </a:cubicBezTo>
                <a:cubicBezTo>
                  <a:pt x="88" y="27"/>
                  <a:pt x="88" y="27"/>
                  <a:pt x="88" y="27"/>
                </a:cubicBezTo>
                <a:cubicBezTo>
                  <a:pt x="84" y="29"/>
                  <a:pt x="77" y="33"/>
                  <a:pt x="71" y="37"/>
                </a:cubicBezTo>
                <a:cubicBezTo>
                  <a:pt x="54" y="48"/>
                  <a:pt x="53" y="50"/>
                  <a:pt x="53" y="53"/>
                </a:cubicBezTo>
                <a:cubicBezTo>
                  <a:pt x="52" y="56"/>
                  <a:pt x="45" y="74"/>
                  <a:pt x="38" y="82"/>
                </a:cubicBezTo>
                <a:cubicBezTo>
                  <a:pt x="36" y="86"/>
                  <a:pt x="35" y="90"/>
                  <a:pt x="37" y="93"/>
                </a:cubicBezTo>
                <a:cubicBezTo>
                  <a:pt x="39" y="97"/>
                  <a:pt x="44" y="100"/>
                  <a:pt x="49" y="101"/>
                </a:cubicBezTo>
                <a:cubicBezTo>
                  <a:pt x="49" y="101"/>
                  <a:pt x="48" y="102"/>
                  <a:pt x="47" y="103"/>
                </a:cubicBezTo>
                <a:cubicBezTo>
                  <a:pt x="39" y="111"/>
                  <a:pt x="39" y="111"/>
                  <a:pt x="39" y="111"/>
                </a:cubicBezTo>
                <a:cubicBezTo>
                  <a:pt x="37" y="108"/>
                  <a:pt x="36" y="104"/>
                  <a:pt x="35" y="100"/>
                </a:cubicBezTo>
                <a:cubicBezTo>
                  <a:pt x="34" y="97"/>
                  <a:pt x="33" y="93"/>
                  <a:pt x="32" y="92"/>
                </a:cubicBezTo>
                <a:cubicBezTo>
                  <a:pt x="31" y="90"/>
                  <a:pt x="29" y="89"/>
                  <a:pt x="27" y="88"/>
                </a:cubicBezTo>
                <a:moveTo>
                  <a:pt x="128" y="82"/>
                </a:moveTo>
                <a:cubicBezTo>
                  <a:pt x="106" y="90"/>
                  <a:pt x="88" y="86"/>
                  <a:pt x="83" y="83"/>
                </a:cubicBezTo>
                <a:cubicBezTo>
                  <a:pt x="80" y="87"/>
                  <a:pt x="75" y="92"/>
                  <a:pt x="68" y="97"/>
                </a:cubicBezTo>
                <a:cubicBezTo>
                  <a:pt x="67" y="97"/>
                  <a:pt x="67" y="98"/>
                  <a:pt x="66" y="98"/>
                </a:cubicBezTo>
                <a:cubicBezTo>
                  <a:pt x="68" y="99"/>
                  <a:pt x="69" y="100"/>
                  <a:pt x="71" y="101"/>
                </a:cubicBezTo>
                <a:cubicBezTo>
                  <a:pt x="75" y="105"/>
                  <a:pt x="75" y="111"/>
                  <a:pt x="74" y="116"/>
                </a:cubicBezTo>
                <a:cubicBezTo>
                  <a:pt x="76" y="117"/>
                  <a:pt x="79" y="118"/>
                  <a:pt x="81" y="120"/>
                </a:cubicBezTo>
                <a:cubicBezTo>
                  <a:pt x="82" y="122"/>
                  <a:pt x="84" y="124"/>
                  <a:pt x="84" y="127"/>
                </a:cubicBezTo>
                <a:cubicBezTo>
                  <a:pt x="90" y="125"/>
                  <a:pt x="96" y="126"/>
                  <a:pt x="100" y="130"/>
                </a:cubicBezTo>
                <a:cubicBezTo>
                  <a:pt x="102" y="132"/>
                  <a:pt x="103" y="134"/>
                  <a:pt x="103" y="137"/>
                </a:cubicBezTo>
                <a:cubicBezTo>
                  <a:pt x="109" y="135"/>
                  <a:pt x="115" y="136"/>
                  <a:pt x="119" y="140"/>
                </a:cubicBezTo>
                <a:cubicBezTo>
                  <a:pt x="125" y="146"/>
                  <a:pt x="124" y="156"/>
                  <a:pt x="117" y="163"/>
                </a:cubicBezTo>
                <a:cubicBezTo>
                  <a:pt x="103" y="178"/>
                  <a:pt x="103" y="178"/>
                  <a:pt x="103" y="178"/>
                </a:cubicBezTo>
                <a:cubicBezTo>
                  <a:pt x="108" y="183"/>
                  <a:pt x="116" y="184"/>
                  <a:pt x="121" y="179"/>
                </a:cubicBezTo>
                <a:cubicBezTo>
                  <a:pt x="123" y="177"/>
                  <a:pt x="124" y="173"/>
                  <a:pt x="124" y="170"/>
                </a:cubicBezTo>
                <a:cubicBezTo>
                  <a:pt x="129" y="173"/>
                  <a:pt x="136" y="173"/>
                  <a:pt x="140" y="169"/>
                </a:cubicBezTo>
                <a:cubicBezTo>
                  <a:pt x="143" y="167"/>
                  <a:pt x="143" y="163"/>
                  <a:pt x="143" y="160"/>
                </a:cubicBezTo>
                <a:cubicBezTo>
                  <a:pt x="148" y="163"/>
                  <a:pt x="155" y="163"/>
                  <a:pt x="159" y="159"/>
                </a:cubicBezTo>
                <a:cubicBezTo>
                  <a:pt x="163" y="155"/>
                  <a:pt x="163" y="149"/>
                  <a:pt x="159" y="143"/>
                </a:cubicBezTo>
                <a:cubicBezTo>
                  <a:pt x="163" y="144"/>
                  <a:pt x="167" y="143"/>
                  <a:pt x="169" y="140"/>
                </a:cubicBezTo>
                <a:cubicBezTo>
                  <a:pt x="174" y="136"/>
                  <a:pt x="174" y="128"/>
                  <a:pt x="168" y="122"/>
                </a:cubicBezTo>
                <a:lnTo>
                  <a:pt x="128" y="82"/>
                </a:lnTo>
                <a:close/>
                <a:moveTo>
                  <a:pt x="116" y="143"/>
                </a:moveTo>
                <a:cubicBezTo>
                  <a:pt x="112" y="139"/>
                  <a:pt x="104" y="140"/>
                  <a:pt x="99" y="145"/>
                </a:cubicBezTo>
                <a:cubicBezTo>
                  <a:pt x="94" y="150"/>
                  <a:pt x="94" y="150"/>
                  <a:pt x="94" y="150"/>
                </a:cubicBezTo>
                <a:cubicBezTo>
                  <a:pt x="99" y="145"/>
                  <a:pt x="100" y="137"/>
                  <a:pt x="96" y="133"/>
                </a:cubicBezTo>
                <a:cubicBezTo>
                  <a:pt x="92" y="129"/>
                  <a:pt x="85" y="130"/>
                  <a:pt x="80" y="135"/>
                </a:cubicBezTo>
                <a:cubicBezTo>
                  <a:pt x="75" y="140"/>
                  <a:pt x="75" y="140"/>
                  <a:pt x="75" y="140"/>
                </a:cubicBezTo>
                <a:cubicBezTo>
                  <a:pt x="80" y="135"/>
                  <a:pt x="81" y="127"/>
                  <a:pt x="77" y="123"/>
                </a:cubicBezTo>
                <a:cubicBezTo>
                  <a:pt x="73" y="119"/>
                  <a:pt x="66" y="120"/>
                  <a:pt x="61" y="125"/>
                </a:cubicBezTo>
                <a:cubicBezTo>
                  <a:pt x="65" y="121"/>
                  <a:pt x="65" y="121"/>
                  <a:pt x="65" y="121"/>
                </a:cubicBezTo>
                <a:cubicBezTo>
                  <a:pt x="70" y="116"/>
                  <a:pt x="71" y="108"/>
                  <a:pt x="67" y="104"/>
                </a:cubicBezTo>
                <a:cubicBezTo>
                  <a:pt x="63" y="100"/>
                  <a:pt x="56" y="101"/>
                  <a:pt x="51" y="106"/>
                </a:cubicBezTo>
                <a:cubicBezTo>
                  <a:pt x="31" y="126"/>
                  <a:pt x="31" y="126"/>
                  <a:pt x="31" y="126"/>
                </a:cubicBezTo>
                <a:cubicBezTo>
                  <a:pt x="26" y="131"/>
                  <a:pt x="25" y="139"/>
                  <a:pt x="29" y="143"/>
                </a:cubicBezTo>
                <a:cubicBezTo>
                  <a:pt x="32" y="146"/>
                  <a:pt x="38" y="146"/>
                  <a:pt x="43" y="143"/>
                </a:cubicBezTo>
                <a:cubicBezTo>
                  <a:pt x="41" y="145"/>
                  <a:pt x="41" y="145"/>
                  <a:pt x="41" y="145"/>
                </a:cubicBezTo>
                <a:cubicBezTo>
                  <a:pt x="36" y="150"/>
                  <a:pt x="35" y="158"/>
                  <a:pt x="39" y="162"/>
                </a:cubicBezTo>
                <a:cubicBezTo>
                  <a:pt x="43" y="166"/>
                  <a:pt x="50" y="165"/>
                  <a:pt x="55" y="160"/>
                </a:cubicBezTo>
                <a:cubicBezTo>
                  <a:pt x="60" y="155"/>
                  <a:pt x="60" y="155"/>
                  <a:pt x="60" y="155"/>
                </a:cubicBezTo>
                <a:cubicBezTo>
                  <a:pt x="55" y="160"/>
                  <a:pt x="54" y="168"/>
                  <a:pt x="58" y="172"/>
                </a:cubicBezTo>
                <a:cubicBezTo>
                  <a:pt x="62" y="176"/>
                  <a:pt x="70" y="175"/>
                  <a:pt x="75" y="170"/>
                </a:cubicBezTo>
                <a:cubicBezTo>
                  <a:pt x="79" y="165"/>
                  <a:pt x="79" y="165"/>
                  <a:pt x="79" y="165"/>
                </a:cubicBezTo>
                <a:cubicBezTo>
                  <a:pt x="74" y="170"/>
                  <a:pt x="73" y="178"/>
                  <a:pt x="77" y="182"/>
                </a:cubicBezTo>
                <a:cubicBezTo>
                  <a:pt x="81" y="186"/>
                  <a:pt x="89" y="185"/>
                  <a:pt x="94" y="180"/>
                </a:cubicBezTo>
                <a:cubicBezTo>
                  <a:pt x="114" y="160"/>
                  <a:pt x="114" y="160"/>
                  <a:pt x="114" y="160"/>
                </a:cubicBezTo>
                <a:cubicBezTo>
                  <a:pt x="119" y="155"/>
                  <a:pt x="120" y="147"/>
                  <a:pt x="116" y="143"/>
                </a:cubicBezTo>
                <a:moveTo>
                  <a:pt x="142" y="1"/>
                </a:moveTo>
                <a:cubicBezTo>
                  <a:pt x="119" y="23"/>
                  <a:pt x="119" y="23"/>
                  <a:pt x="119" y="23"/>
                </a:cubicBezTo>
                <a:cubicBezTo>
                  <a:pt x="113" y="29"/>
                  <a:pt x="94" y="32"/>
                  <a:pt x="92" y="33"/>
                </a:cubicBezTo>
                <a:cubicBezTo>
                  <a:pt x="89" y="33"/>
                  <a:pt x="59" y="52"/>
                  <a:pt x="59" y="54"/>
                </a:cubicBezTo>
                <a:cubicBezTo>
                  <a:pt x="59" y="56"/>
                  <a:pt x="51" y="76"/>
                  <a:pt x="44" y="86"/>
                </a:cubicBezTo>
                <a:cubicBezTo>
                  <a:pt x="39" y="93"/>
                  <a:pt x="54" y="98"/>
                  <a:pt x="64" y="92"/>
                </a:cubicBezTo>
                <a:cubicBezTo>
                  <a:pt x="76" y="83"/>
                  <a:pt x="82" y="74"/>
                  <a:pt x="82" y="74"/>
                </a:cubicBezTo>
                <a:cubicBezTo>
                  <a:pt x="82" y="74"/>
                  <a:pt x="88" y="79"/>
                  <a:pt x="103" y="80"/>
                </a:cubicBezTo>
                <a:cubicBezTo>
                  <a:pt x="120" y="81"/>
                  <a:pt x="130" y="77"/>
                  <a:pt x="130" y="77"/>
                </a:cubicBezTo>
                <a:cubicBezTo>
                  <a:pt x="160" y="110"/>
                  <a:pt x="160" y="110"/>
                  <a:pt x="160" y="110"/>
                </a:cubicBezTo>
                <a:cubicBezTo>
                  <a:pt x="163" y="103"/>
                  <a:pt x="165" y="94"/>
                  <a:pt x="167" y="91"/>
                </a:cubicBezTo>
                <a:cubicBezTo>
                  <a:pt x="170" y="87"/>
                  <a:pt x="174" y="87"/>
                  <a:pt x="178" y="83"/>
                </a:cubicBezTo>
                <a:cubicBezTo>
                  <a:pt x="181" y="79"/>
                  <a:pt x="194" y="63"/>
                  <a:pt x="199" y="58"/>
                </a:cubicBezTo>
                <a:lnTo>
                  <a:pt x="142"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0" name="TextBox 19"/>
          <p:cNvSpPr txBox="1"/>
          <p:nvPr/>
        </p:nvSpPr>
        <p:spPr>
          <a:xfrm>
            <a:off x="192820" y="2433438"/>
            <a:ext cx="7498300" cy="1708160"/>
          </a:xfrm>
          <a:prstGeom prst="rect">
            <a:avLst/>
          </a:prstGeom>
          <a:noFill/>
        </p:spPr>
        <p:txBody>
          <a:bodyPr wrap="square" rtlCol="0">
            <a:spAutoFit/>
          </a:bodyPr>
          <a:lstStyle/>
          <a:p>
            <a:pPr algn="just">
              <a:lnSpc>
                <a:spcPct val="150000"/>
              </a:lnSpc>
            </a:pPr>
            <a:r>
              <a:rPr lang="id-ID" sz="1400" b="1" dirty="0"/>
              <a:t>Suitable for all categories business and personal presentation,</a:t>
            </a:r>
            <a:r>
              <a:rPr lang="id-ID" sz="1400" dirty="0"/>
              <a:t> eaque ipsa quae ab illo inventore veritatis et quasi architecto beatae vitae dicta sunt explicabo. Suitable for all categories business and personal presentation</a:t>
            </a:r>
            <a:r>
              <a:rPr lang="id-ID" sz="1400" b="1" dirty="0"/>
              <a:t>,</a:t>
            </a:r>
            <a:r>
              <a:rPr lang="id-ID" sz="1400" dirty="0"/>
              <a:t> eaque ipsa quae ab illo eaque ipsa quae ab illo inventore veritatis et quasi architecto beatae vitae dicta sunt explicabo. Suitable for all categories business and personal presentation</a:t>
            </a:r>
            <a:endParaRPr lang="en-US" sz="1400" dirty="0"/>
          </a:p>
        </p:txBody>
      </p:sp>
    </p:spTree>
    <p:extLst>
      <p:ext uri="{BB962C8B-B14F-4D97-AF65-F5344CB8AC3E}">
        <p14:creationId xmlns:p14="http://schemas.microsoft.com/office/powerpoint/2010/main" xmlns="" val="30813594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p:bldP spid="9" grpId="0"/>
      <p:bldP spid="10" grpId="0"/>
      <p:bldP spid="11" grpId="0"/>
      <p:bldP spid="12" grpId="0"/>
      <p:bldP spid="13" grpId="0"/>
      <p:bldP spid="14" grpId="0" animBg="1"/>
      <p:bldP spid="15" grpId="0" animBg="1"/>
      <p:bldP spid="16"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34520" r="34520"/>
          <a:stretch>
            <a:fillRect/>
          </a:stretch>
        </p:blipFill>
        <p:spPr/>
      </p:pic>
      <p:sp>
        <p:nvSpPr>
          <p:cNvPr id="11" name="Rectangle 10"/>
          <p:cNvSpPr/>
          <p:nvPr/>
        </p:nvSpPr>
        <p:spPr>
          <a:xfrm>
            <a:off x="7945120" y="0"/>
            <a:ext cx="424688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5" name="Title 4"/>
          <p:cNvSpPr>
            <a:spLocks noGrp="1"/>
          </p:cNvSpPr>
          <p:nvPr>
            <p:ph type="title"/>
          </p:nvPr>
        </p:nvSpPr>
        <p:spPr/>
        <p:txBody>
          <a:bodyPr>
            <a:normAutofit/>
          </a:bodyPr>
          <a:lstStyle/>
          <a:p>
            <a:r>
              <a:rPr lang="en-US" dirty="0"/>
              <a:t>Heading</a:t>
            </a:r>
            <a:endParaRPr lang="id-ID" dirty="0"/>
          </a:p>
        </p:txBody>
      </p:sp>
      <p:sp>
        <p:nvSpPr>
          <p:cNvPr id="3" name="Slide Number Placeholder 2"/>
          <p:cNvSpPr>
            <a:spLocks noGrp="1"/>
          </p:cNvSpPr>
          <p:nvPr>
            <p:ph type="sldNum" sz="quarter" idx="12"/>
          </p:nvPr>
        </p:nvSpPr>
        <p:spPr/>
        <p:txBody>
          <a:bodyPr/>
          <a:lstStyle/>
          <a:p>
            <a:fld id="{5469DCAB-2F4C-4855-A2DD-8F41E74CAF44}" type="slidenum">
              <a:rPr lang="id-ID" smtClean="0"/>
              <a:pPr/>
              <a:t>4</a:t>
            </a:fld>
            <a:endParaRPr lang="id-ID" dirty="0"/>
          </a:p>
        </p:txBody>
      </p:sp>
      <p:graphicFrame>
        <p:nvGraphicFramePr>
          <p:cNvPr id="4" name="Content Placeholder 5"/>
          <p:cNvGraphicFramePr>
            <a:graphicFrameLocks/>
          </p:cNvGraphicFramePr>
          <p:nvPr>
            <p:extLst>
              <p:ext uri="{D42A27DB-BD31-4B8C-83A1-F6EECF244321}">
                <p14:modId xmlns:p14="http://schemas.microsoft.com/office/powerpoint/2010/main" xmlns="" val="315602863"/>
              </p:ext>
            </p:extLst>
          </p:nvPr>
        </p:nvGraphicFramePr>
        <p:xfrm>
          <a:off x="-250010" y="1615191"/>
          <a:ext cx="7565210" cy="48968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22940" y="3001808"/>
            <a:ext cx="4655820" cy="1061829"/>
          </a:xfrm>
          <a:prstGeom prst="rect">
            <a:avLst/>
          </a:prstGeom>
        </p:spPr>
        <p:txBody>
          <a:bodyPr wrap="square">
            <a:spAutoFit/>
          </a:bodyPr>
          <a:lstStyle/>
          <a:p>
            <a:pPr algn="just">
              <a:lnSpc>
                <a:spcPct val="150000"/>
              </a:lnSpc>
            </a:pPr>
            <a:r>
              <a:rPr lang="id-ID" sz="1400" dirty="0">
                <a:latin typeface="+mj-lt"/>
              </a:rPr>
              <a:t>I’ve missed more than 9000 shots in my career. I’ve lost almost 300 games. 26 times, I’ve been trusted to take the game winning shot and missed.</a:t>
            </a:r>
          </a:p>
        </p:txBody>
      </p:sp>
      <p:sp>
        <p:nvSpPr>
          <p:cNvPr id="9" name="TextBox 8"/>
          <p:cNvSpPr txBox="1"/>
          <p:nvPr/>
        </p:nvSpPr>
        <p:spPr>
          <a:xfrm>
            <a:off x="322940" y="1615191"/>
            <a:ext cx="1783590" cy="1070549"/>
          </a:xfrm>
          <a:prstGeom prst="rect">
            <a:avLst/>
          </a:prstGeom>
          <a:noFill/>
        </p:spPr>
        <p:txBody>
          <a:bodyPr wrap="square" rtlCol="0">
            <a:spAutoFit/>
          </a:bodyPr>
          <a:lstStyle/>
          <a:p>
            <a:pPr>
              <a:lnSpc>
                <a:spcPct val="150000"/>
              </a:lnSpc>
            </a:pPr>
            <a:r>
              <a:rPr lang="id-ID" sz="4800" dirty="0">
                <a:solidFill>
                  <a:schemeClr val="accent1"/>
                </a:solidFill>
                <a:latin typeface="+mj-lt"/>
              </a:rPr>
              <a:t>$12M</a:t>
            </a:r>
            <a:endParaRPr lang="en-US" sz="4800" dirty="0">
              <a:solidFill>
                <a:schemeClr val="accent1"/>
              </a:solidFill>
              <a:latin typeface="+mj-lt"/>
            </a:endParaRPr>
          </a:p>
        </p:txBody>
      </p:sp>
      <p:sp>
        <p:nvSpPr>
          <p:cNvPr id="12" name="TextBox 11"/>
          <p:cNvSpPr txBox="1"/>
          <p:nvPr/>
        </p:nvSpPr>
        <p:spPr>
          <a:xfrm>
            <a:off x="8318650" y="521255"/>
            <a:ext cx="2973891" cy="1408078"/>
          </a:xfrm>
          <a:prstGeom prst="rect">
            <a:avLst/>
          </a:prstGeom>
          <a:noFill/>
        </p:spPr>
        <p:txBody>
          <a:bodyPr wrap="none" rtlCol="0">
            <a:spAutoFit/>
          </a:bodyPr>
          <a:lstStyle/>
          <a:p>
            <a:r>
              <a:rPr lang="id-ID" sz="4800" b="1" dirty="0">
                <a:solidFill>
                  <a:schemeClr val="bg2"/>
                </a:solidFill>
                <a:latin typeface="+mj-lt"/>
                <a:ea typeface="Roboto Slab" pitchFamily="2" charset="0"/>
              </a:rPr>
              <a:t>23</a:t>
            </a:r>
            <a:endParaRPr lang="en-US" sz="4800" b="1" dirty="0">
              <a:solidFill>
                <a:schemeClr val="bg2"/>
              </a:solidFill>
              <a:latin typeface="+mj-lt"/>
              <a:ea typeface="Roboto Slab" pitchFamily="2" charset="0"/>
            </a:endParaRPr>
          </a:p>
          <a:p>
            <a:pPr>
              <a:lnSpc>
                <a:spcPct val="150000"/>
              </a:lnSpc>
            </a:pPr>
            <a:r>
              <a:rPr lang="id-ID" sz="1400" b="1" dirty="0">
                <a:solidFill>
                  <a:schemeClr val="bg2"/>
                </a:solidFill>
                <a:latin typeface="+mj-lt"/>
                <a:ea typeface="Roboto Slab" pitchFamily="2" charset="0"/>
              </a:rPr>
              <a:t>Description here</a:t>
            </a:r>
            <a:endParaRPr lang="en-US" sz="1400" b="1" dirty="0">
              <a:solidFill>
                <a:schemeClr val="bg2"/>
              </a:solidFill>
              <a:latin typeface="+mj-lt"/>
              <a:ea typeface="Roboto Slab" pitchFamily="2" charset="0"/>
            </a:endParaRPr>
          </a:p>
          <a:p>
            <a:pPr>
              <a:lnSpc>
                <a:spcPct val="150000"/>
              </a:lnSpc>
            </a:pPr>
            <a:r>
              <a:rPr lang="id-ID" sz="1100" dirty="0">
                <a:solidFill>
                  <a:schemeClr val="bg2"/>
                </a:solidFill>
                <a:latin typeface="+mj-lt"/>
                <a:ea typeface="Roboto Slab" pitchFamily="2" charset="0"/>
              </a:rPr>
              <a:t>Suitable for any kind business presentation</a:t>
            </a:r>
            <a:endParaRPr lang="en-US" sz="1100" dirty="0">
              <a:solidFill>
                <a:schemeClr val="bg2"/>
              </a:solidFill>
              <a:latin typeface="+mj-lt"/>
              <a:ea typeface="Roboto Slab" pitchFamily="2" charset="0"/>
            </a:endParaRPr>
          </a:p>
        </p:txBody>
      </p:sp>
      <p:sp>
        <p:nvSpPr>
          <p:cNvPr id="13" name="TextBox 12"/>
          <p:cNvSpPr txBox="1"/>
          <p:nvPr/>
        </p:nvSpPr>
        <p:spPr>
          <a:xfrm>
            <a:off x="8318650" y="1933835"/>
            <a:ext cx="2973891" cy="1408078"/>
          </a:xfrm>
          <a:prstGeom prst="rect">
            <a:avLst/>
          </a:prstGeom>
          <a:noFill/>
        </p:spPr>
        <p:txBody>
          <a:bodyPr wrap="none" rtlCol="0">
            <a:spAutoFit/>
          </a:bodyPr>
          <a:lstStyle/>
          <a:p>
            <a:r>
              <a:rPr lang="id-ID" sz="4800" b="1" dirty="0">
                <a:solidFill>
                  <a:schemeClr val="bg2"/>
                </a:solidFill>
                <a:latin typeface="+mj-lt"/>
                <a:ea typeface="Roboto Slab" pitchFamily="2" charset="0"/>
              </a:rPr>
              <a:t>11.5</a:t>
            </a:r>
            <a:endParaRPr lang="en-US" sz="4800" b="1" dirty="0">
              <a:solidFill>
                <a:schemeClr val="bg2"/>
              </a:solidFill>
              <a:latin typeface="+mj-lt"/>
              <a:ea typeface="Roboto Slab" pitchFamily="2" charset="0"/>
            </a:endParaRPr>
          </a:p>
          <a:p>
            <a:pPr>
              <a:lnSpc>
                <a:spcPct val="150000"/>
              </a:lnSpc>
            </a:pPr>
            <a:r>
              <a:rPr lang="id-ID" sz="1400" b="1" dirty="0">
                <a:solidFill>
                  <a:schemeClr val="bg2"/>
                </a:solidFill>
                <a:latin typeface="+mj-lt"/>
                <a:ea typeface="Roboto Slab" pitchFamily="2" charset="0"/>
              </a:rPr>
              <a:t>Description here </a:t>
            </a:r>
          </a:p>
          <a:p>
            <a:pPr>
              <a:lnSpc>
                <a:spcPct val="150000"/>
              </a:lnSpc>
            </a:pPr>
            <a:r>
              <a:rPr lang="id-ID" sz="1100" dirty="0">
                <a:solidFill>
                  <a:schemeClr val="bg2"/>
                </a:solidFill>
                <a:latin typeface="+mj-lt"/>
                <a:ea typeface="Roboto Slab" pitchFamily="2" charset="0"/>
              </a:rPr>
              <a:t>Suitable for any kind business presentation</a:t>
            </a:r>
            <a:endParaRPr lang="en-US" sz="1100" dirty="0">
              <a:solidFill>
                <a:schemeClr val="bg2"/>
              </a:solidFill>
              <a:latin typeface="+mj-lt"/>
              <a:ea typeface="Roboto Slab" pitchFamily="2" charset="0"/>
            </a:endParaRPr>
          </a:p>
        </p:txBody>
      </p:sp>
      <p:sp>
        <p:nvSpPr>
          <p:cNvPr id="14" name="TextBox 13"/>
          <p:cNvSpPr txBox="1"/>
          <p:nvPr/>
        </p:nvSpPr>
        <p:spPr>
          <a:xfrm>
            <a:off x="8318650" y="4818639"/>
            <a:ext cx="2973891" cy="1408078"/>
          </a:xfrm>
          <a:prstGeom prst="rect">
            <a:avLst/>
          </a:prstGeom>
          <a:noFill/>
        </p:spPr>
        <p:txBody>
          <a:bodyPr wrap="none" rtlCol="0">
            <a:spAutoFit/>
          </a:bodyPr>
          <a:lstStyle/>
          <a:p>
            <a:r>
              <a:rPr lang="id-ID" sz="4800" b="1" dirty="0">
                <a:solidFill>
                  <a:schemeClr val="bg2"/>
                </a:solidFill>
                <a:latin typeface="+mj-lt"/>
                <a:ea typeface="Roboto Slab" pitchFamily="2" charset="0"/>
              </a:rPr>
              <a:t>9.7</a:t>
            </a:r>
            <a:endParaRPr lang="en-US" sz="4800" b="1" dirty="0">
              <a:solidFill>
                <a:schemeClr val="bg2"/>
              </a:solidFill>
              <a:latin typeface="+mj-lt"/>
              <a:ea typeface="Roboto Slab" pitchFamily="2" charset="0"/>
            </a:endParaRPr>
          </a:p>
          <a:p>
            <a:pPr>
              <a:lnSpc>
                <a:spcPct val="150000"/>
              </a:lnSpc>
            </a:pPr>
            <a:r>
              <a:rPr lang="id-ID" sz="1400" b="1" dirty="0">
                <a:solidFill>
                  <a:schemeClr val="bg2"/>
                </a:solidFill>
                <a:latin typeface="+mj-lt"/>
                <a:ea typeface="Roboto Slab" pitchFamily="2" charset="0"/>
              </a:rPr>
              <a:t>Description here </a:t>
            </a:r>
          </a:p>
          <a:p>
            <a:pPr>
              <a:lnSpc>
                <a:spcPct val="150000"/>
              </a:lnSpc>
            </a:pPr>
            <a:r>
              <a:rPr lang="id-ID" sz="1100" dirty="0">
                <a:solidFill>
                  <a:schemeClr val="bg2"/>
                </a:solidFill>
                <a:latin typeface="+mj-lt"/>
                <a:ea typeface="Roboto Slab" pitchFamily="2" charset="0"/>
              </a:rPr>
              <a:t>Suitable for any kind business presentation</a:t>
            </a:r>
            <a:endParaRPr lang="en-US" sz="1100" dirty="0">
              <a:solidFill>
                <a:schemeClr val="bg2"/>
              </a:solidFill>
              <a:latin typeface="+mj-lt"/>
              <a:ea typeface="Roboto Slab" pitchFamily="2" charset="0"/>
            </a:endParaRPr>
          </a:p>
        </p:txBody>
      </p:sp>
      <p:sp>
        <p:nvSpPr>
          <p:cNvPr id="15" name="TextBox 14"/>
          <p:cNvSpPr txBox="1"/>
          <p:nvPr/>
        </p:nvSpPr>
        <p:spPr>
          <a:xfrm>
            <a:off x="8318650" y="3380081"/>
            <a:ext cx="2973891" cy="1408078"/>
          </a:xfrm>
          <a:prstGeom prst="rect">
            <a:avLst/>
          </a:prstGeom>
          <a:noFill/>
        </p:spPr>
        <p:txBody>
          <a:bodyPr wrap="none" rtlCol="0">
            <a:spAutoFit/>
          </a:bodyPr>
          <a:lstStyle/>
          <a:p>
            <a:r>
              <a:rPr lang="id-ID" sz="4800" b="1" dirty="0">
                <a:solidFill>
                  <a:schemeClr val="bg2"/>
                </a:solidFill>
                <a:latin typeface="+mj-lt"/>
                <a:ea typeface="Roboto Slab" pitchFamily="2" charset="0"/>
              </a:rPr>
              <a:t>53</a:t>
            </a:r>
            <a:endParaRPr lang="en-US" sz="4800" b="1" dirty="0">
              <a:solidFill>
                <a:schemeClr val="bg2"/>
              </a:solidFill>
              <a:latin typeface="+mj-lt"/>
              <a:ea typeface="Roboto Slab" pitchFamily="2" charset="0"/>
            </a:endParaRPr>
          </a:p>
          <a:p>
            <a:pPr>
              <a:lnSpc>
                <a:spcPct val="150000"/>
              </a:lnSpc>
            </a:pPr>
            <a:r>
              <a:rPr lang="id-ID" sz="1400" b="1" dirty="0">
                <a:solidFill>
                  <a:schemeClr val="bg2"/>
                </a:solidFill>
                <a:latin typeface="+mj-lt"/>
                <a:ea typeface="Roboto Slab" pitchFamily="2" charset="0"/>
              </a:rPr>
              <a:t>Description here </a:t>
            </a:r>
          </a:p>
          <a:p>
            <a:pPr>
              <a:lnSpc>
                <a:spcPct val="150000"/>
              </a:lnSpc>
            </a:pPr>
            <a:r>
              <a:rPr lang="id-ID" sz="1100" dirty="0">
                <a:solidFill>
                  <a:schemeClr val="bg2"/>
                </a:solidFill>
                <a:latin typeface="+mj-lt"/>
                <a:ea typeface="Roboto Slab" pitchFamily="2" charset="0"/>
              </a:rPr>
              <a:t>Suitable for any kind business presentation</a:t>
            </a:r>
            <a:endParaRPr lang="en-US" sz="1100" dirty="0">
              <a:solidFill>
                <a:schemeClr val="bg2"/>
              </a:solidFill>
              <a:latin typeface="+mj-lt"/>
              <a:ea typeface="Roboto Slab" pitchFamily="2" charset="0"/>
            </a:endParaRPr>
          </a:p>
        </p:txBody>
      </p:sp>
    </p:spTree>
    <p:extLst>
      <p:ext uri="{BB962C8B-B14F-4D97-AF65-F5344CB8AC3E}">
        <p14:creationId xmlns:p14="http://schemas.microsoft.com/office/powerpoint/2010/main" xmlns="" val="31755980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7" dur="500"/>
                                        <p:tgtEl>
                                          <p:spTgt spid="4">
                                            <p:graphicEl>
                                              <a:chart seriesIdx="-3" categoryIdx="-3" bldStep="gridLegend"/>
                                            </p:graphicEl>
                                          </p:spTgt>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21" dur="500"/>
                                        <p:tgtEl>
                                          <p:spTgt spid="4">
                                            <p:graphicEl>
                                              <a:chart seriesIdx="0" categoryIdx="-4" bldStep="series"/>
                                            </p:graphicEl>
                                          </p:spTgt>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25" dur="500"/>
                                        <p:tgtEl>
                                          <p:spTgt spid="4">
                                            <p:graphicEl>
                                              <a:chart seriesIdx="1" categoryIdx="-4" bldStep="series"/>
                                            </p:graphic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4" grpId="0">
        <p:bldSub>
          <a:bldChart bld="series"/>
        </p:bldSub>
      </p:bldGraphic>
      <p:bldP spid="7" grpId="0"/>
      <p:bldP spid="9"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Heading</a:t>
            </a:r>
            <a:endParaRPr lang="id-ID" dirty="0"/>
          </a:p>
        </p:txBody>
      </p:sp>
      <p:sp>
        <p:nvSpPr>
          <p:cNvPr id="3" name="Slide Number Placeholder 2"/>
          <p:cNvSpPr>
            <a:spLocks noGrp="1"/>
          </p:cNvSpPr>
          <p:nvPr>
            <p:ph type="sldNum" sz="quarter" idx="12"/>
          </p:nvPr>
        </p:nvSpPr>
        <p:spPr/>
        <p:txBody>
          <a:bodyPr/>
          <a:lstStyle/>
          <a:p>
            <a:fld id="{5469DCAB-2F4C-4855-A2DD-8F41E74CAF44}" type="slidenum">
              <a:rPr lang="id-ID" smtClean="0"/>
              <a:pPr/>
              <a:t>5</a:t>
            </a:fld>
            <a:endParaRPr lang="id-ID" dirty="0"/>
          </a:p>
        </p:txBody>
      </p:sp>
      <p:sp>
        <p:nvSpPr>
          <p:cNvPr id="4" name="TextBox 3"/>
          <p:cNvSpPr txBox="1"/>
          <p:nvPr/>
        </p:nvSpPr>
        <p:spPr>
          <a:xfrm>
            <a:off x="2639027" y="5108882"/>
            <a:ext cx="9039828" cy="1061829"/>
          </a:xfrm>
          <a:prstGeom prst="rect">
            <a:avLst/>
          </a:prstGeom>
          <a:noFill/>
        </p:spPr>
        <p:txBody>
          <a:bodyPr wrap="square" rtlCol="0">
            <a:spAutoFit/>
          </a:bodyPr>
          <a:lstStyle/>
          <a:p>
            <a:pPr algn="just">
              <a:lnSpc>
                <a:spcPct val="150000"/>
              </a:lnSpc>
            </a:pPr>
            <a:r>
              <a:rPr lang="id-ID" sz="1400" dirty="0">
                <a:latin typeface="+mj-lt"/>
              </a:rPr>
              <a:t>Suitable for all categories business and personal presentation, eaque ipsa quae ab illo inventore veritatis et quasi architecto beatae vitae dicta sunt explicabo. Suitable for all categories business</a:t>
            </a:r>
            <a:r>
              <a:rPr lang="id-ID" sz="1400" b="1" dirty="0">
                <a:latin typeface="+mj-lt"/>
              </a:rPr>
              <a:t>,</a:t>
            </a:r>
            <a:r>
              <a:rPr lang="id-ID" sz="1400" dirty="0">
                <a:latin typeface="+mj-lt"/>
              </a:rPr>
              <a:t> eaque ipsa quae ab illo eaque ipsa quae ab illo inventore veritatis et quasi architecto beatae vitae dicta sunt explicabo. </a:t>
            </a:r>
            <a:endParaRPr lang="en-US" sz="1400" dirty="0">
              <a:latin typeface="+mj-lt"/>
            </a:endParaRPr>
          </a:p>
        </p:txBody>
      </p:sp>
      <p:sp>
        <p:nvSpPr>
          <p:cNvPr id="6" name="TextBox 5"/>
          <p:cNvSpPr txBox="1"/>
          <p:nvPr/>
        </p:nvSpPr>
        <p:spPr>
          <a:xfrm>
            <a:off x="949120" y="5559103"/>
            <a:ext cx="2291789" cy="738664"/>
          </a:xfrm>
          <a:prstGeom prst="rect">
            <a:avLst/>
          </a:prstGeom>
          <a:noFill/>
        </p:spPr>
        <p:txBody>
          <a:bodyPr wrap="square" rtlCol="0">
            <a:spAutoFit/>
          </a:bodyPr>
          <a:lstStyle/>
          <a:p>
            <a:pPr algn="just">
              <a:lnSpc>
                <a:spcPct val="150000"/>
              </a:lnSpc>
            </a:pPr>
            <a:r>
              <a:rPr lang="id-ID" sz="2800" b="1" dirty="0">
                <a:latin typeface="+mj-lt"/>
              </a:rPr>
              <a:t>Increase</a:t>
            </a:r>
            <a:endParaRPr lang="en-US" sz="2800" b="1" dirty="0">
              <a:latin typeface="+mj-lt"/>
            </a:endParaRPr>
          </a:p>
        </p:txBody>
      </p:sp>
      <p:sp>
        <p:nvSpPr>
          <p:cNvPr id="7" name="TextBox 6"/>
          <p:cNvSpPr txBox="1"/>
          <p:nvPr/>
        </p:nvSpPr>
        <p:spPr>
          <a:xfrm>
            <a:off x="949120" y="4935657"/>
            <a:ext cx="1385316" cy="830997"/>
          </a:xfrm>
          <a:prstGeom prst="rect">
            <a:avLst/>
          </a:prstGeom>
          <a:noFill/>
        </p:spPr>
        <p:txBody>
          <a:bodyPr wrap="none" rtlCol="0">
            <a:spAutoFit/>
          </a:bodyPr>
          <a:lstStyle/>
          <a:p>
            <a:r>
              <a:rPr lang="id-ID" sz="4800" b="1" dirty="0">
                <a:solidFill>
                  <a:schemeClr val="accent1"/>
                </a:solidFill>
                <a:latin typeface="+mj-lt"/>
                <a:ea typeface="Roboto Slab" pitchFamily="2" charset="0"/>
              </a:rPr>
              <a:t>23%</a:t>
            </a:r>
            <a:endParaRPr lang="en-US" sz="4800" b="1" dirty="0">
              <a:solidFill>
                <a:schemeClr val="accent1"/>
              </a:solidFill>
              <a:latin typeface="+mj-lt"/>
              <a:ea typeface="Roboto Slab" pitchFamily="2" charset="0"/>
            </a:endParaRPr>
          </a:p>
        </p:txBody>
      </p:sp>
      <p:sp>
        <p:nvSpPr>
          <p:cNvPr id="2" name="Arrow: Up 1"/>
          <p:cNvSpPr/>
          <p:nvPr/>
        </p:nvSpPr>
        <p:spPr>
          <a:xfrm>
            <a:off x="439837" y="5150734"/>
            <a:ext cx="439838" cy="96210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8" name="Isosceles Triangle 7"/>
          <p:cNvSpPr/>
          <p:nvPr/>
        </p:nvSpPr>
        <p:spPr>
          <a:xfrm>
            <a:off x="879675" y="3522413"/>
            <a:ext cx="2601574" cy="1011391"/>
          </a:xfrm>
          <a:prstGeom prst="triangle">
            <a:avLst/>
          </a:prstGeom>
          <a:solidFill>
            <a:schemeClr val="tx1">
              <a:lumMod val="50000"/>
              <a:lumOff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j-lt"/>
            </a:endParaRPr>
          </a:p>
        </p:txBody>
      </p:sp>
      <p:sp>
        <p:nvSpPr>
          <p:cNvPr id="9" name="Isosceles Triangle 8"/>
          <p:cNvSpPr/>
          <p:nvPr/>
        </p:nvSpPr>
        <p:spPr>
          <a:xfrm>
            <a:off x="2817401" y="2792779"/>
            <a:ext cx="2543290" cy="1741024"/>
          </a:xfrm>
          <a:prstGeom prst="triangle">
            <a:avLst/>
          </a:prstGeom>
          <a:solidFill>
            <a:schemeClr val="tx1">
              <a:lumMod val="50000"/>
              <a:lumOff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j-lt"/>
            </a:endParaRPr>
          </a:p>
        </p:txBody>
      </p:sp>
      <p:sp>
        <p:nvSpPr>
          <p:cNvPr id="10" name="Isosceles Triangle 9"/>
          <p:cNvSpPr/>
          <p:nvPr/>
        </p:nvSpPr>
        <p:spPr>
          <a:xfrm>
            <a:off x="4770136" y="2323118"/>
            <a:ext cx="2543288" cy="2210686"/>
          </a:xfrm>
          <a:prstGeom prst="triangle">
            <a:avLst/>
          </a:prstGeom>
          <a:solidFill>
            <a:schemeClr val="tx1">
              <a:lumMod val="50000"/>
              <a:lumOff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j-lt"/>
            </a:endParaRPr>
          </a:p>
        </p:txBody>
      </p:sp>
      <p:sp>
        <p:nvSpPr>
          <p:cNvPr id="11" name="Isosceles Triangle 10"/>
          <p:cNvSpPr/>
          <p:nvPr/>
        </p:nvSpPr>
        <p:spPr>
          <a:xfrm>
            <a:off x="6707861" y="1521901"/>
            <a:ext cx="2616581" cy="3011903"/>
          </a:xfrm>
          <a:prstGeom prst="triangl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j-lt"/>
            </a:endParaRPr>
          </a:p>
        </p:txBody>
      </p:sp>
      <p:sp>
        <p:nvSpPr>
          <p:cNvPr id="12" name="Isosceles Triangle 11"/>
          <p:cNvSpPr/>
          <p:nvPr/>
        </p:nvSpPr>
        <p:spPr>
          <a:xfrm>
            <a:off x="8660593" y="2611326"/>
            <a:ext cx="2601574" cy="1922478"/>
          </a:xfrm>
          <a:prstGeom prst="triangle">
            <a:avLst/>
          </a:prstGeom>
          <a:solidFill>
            <a:schemeClr val="tx1">
              <a:lumMod val="50000"/>
              <a:lumOff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j-lt"/>
            </a:endParaRPr>
          </a:p>
        </p:txBody>
      </p:sp>
      <p:grpSp>
        <p:nvGrpSpPr>
          <p:cNvPr id="35" name="Group 34"/>
          <p:cNvGrpSpPr/>
          <p:nvPr/>
        </p:nvGrpSpPr>
        <p:grpSpPr>
          <a:xfrm>
            <a:off x="7082620" y="778504"/>
            <a:ext cx="958217" cy="645373"/>
            <a:chOff x="3870549" y="800995"/>
            <a:chExt cx="939889" cy="559415"/>
          </a:xfrm>
        </p:grpSpPr>
        <p:sp>
          <p:nvSpPr>
            <p:cNvPr id="14" name="TextBox 13"/>
            <p:cNvSpPr txBox="1"/>
            <p:nvPr/>
          </p:nvSpPr>
          <p:spPr>
            <a:xfrm>
              <a:off x="3870549" y="800995"/>
              <a:ext cx="939889" cy="306801"/>
            </a:xfrm>
            <a:prstGeom prst="rect">
              <a:avLst/>
            </a:prstGeom>
            <a:solidFill>
              <a:schemeClr val="accent1"/>
            </a:solidFill>
          </p:spPr>
          <p:txBody>
            <a:bodyPr wrap="square" tIns="134112" rtlCol="0">
              <a:spAutoFit/>
            </a:bodyPr>
            <a:lstStyle/>
            <a:p>
              <a:pPr>
                <a:lnSpc>
                  <a:spcPct val="80000"/>
                </a:lnSpc>
              </a:pPr>
              <a:endParaRPr lang="en-US" sz="1400" dirty="0">
                <a:solidFill>
                  <a:schemeClr val="bg1"/>
                </a:solidFill>
                <a:latin typeface="+mj-lt"/>
              </a:endParaRPr>
            </a:p>
          </p:txBody>
        </p:sp>
        <p:sp>
          <p:nvSpPr>
            <p:cNvPr id="15" name="Isosceles Triangle 14"/>
            <p:cNvSpPr/>
            <p:nvPr/>
          </p:nvSpPr>
          <p:spPr>
            <a:xfrm rot="10800000">
              <a:off x="4640337" y="1122268"/>
              <a:ext cx="170101" cy="238142"/>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j-lt"/>
              </a:endParaRPr>
            </a:p>
          </p:txBody>
        </p:sp>
      </p:grpSp>
      <p:sp>
        <p:nvSpPr>
          <p:cNvPr id="40" name="TextBox 39"/>
          <p:cNvSpPr txBox="1"/>
          <p:nvPr/>
        </p:nvSpPr>
        <p:spPr>
          <a:xfrm>
            <a:off x="7112726" y="762055"/>
            <a:ext cx="898003" cy="400110"/>
          </a:xfrm>
          <a:prstGeom prst="rect">
            <a:avLst/>
          </a:prstGeom>
          <a:noFill/>
        </p:spPr>
        <p:txBody>
          <a:bodyPr wrap="none" rtlCol="0">
            <a:spAutoFit/>
          </a:bodyPr>
          <a:lstStyle/>
          <a:p>
            <a:r>
              <a:rPr lang="id-ID" sz="2000" b="1" dirty="0">
                <a:solidFill>
                  <a:schemeClr val="bg2"/>
                </a:solidFill>
                <a:latin typeface="+mj-lt"/>
                <a:ea typeface="Roboto Slab" pitchFamily="2" charset="0"/>
              </a:rPr>
              <a:t>$1,2M</a:t>
            </a:r>
            <a:endParaRPr lang="en-US" sz="2000" b="1" dirty="0">
              <a:solidFill>
                <a:schemeClr val="bg2"/>
              </a:solidFill>
              <a:latin typeface="+mj-lt"/>
              <a:ea typeface="Roboto Slab" pitchFamily="2" charset="0"/>
            </a:endParaRPr>
          </a:p>
        </p:txBody>
      </p:sp>
      <p:sp>
        <p:nvSpPr>
          <p:cNvPr id="42" name="TextBox 41"/>
          <p:cNvSpPr txBox="1"/>
          <p:nvPr/>
        </p:nvSpPr>
        <p:spPr>
          <a:xfrm>
            <a:off x="1468618" y="4485522"/>
            <a:ext cx="1423689" cy="369060"/>
          </a:xfrm>
          <a:prstGeom prst="rect">
            <a:avLst/>
          </a:prstGeom>
          <a:noFill/>
        </p:spPr>
        <p:txBody>
          <a:bodyPr wrap="square" rtlCol="0">
            <a:spAutoFit/>
          </a:bodyPr>
          <a:lstStyle/>
          <a:p>
            <a:pPr algn="ctr">
              <a:lnSpc>
                <a:spcPct val="150000"/>
              </a:lnSpc>
            </a:pPr>
            <a:r>
              <a:rPr lang="id-ID" sz="1200" b="1" dirty="0">
                <a:latin typeface="+mj-lt"/>
              </a:rPr>
              <a:t>Description</a:t>
            </a:r>
            <a:endParaRPr lang="en-US" sz="1200" b="1" dirty="0">
              <a:latin typeface="+mj-lt"/>
            </a:endParaRPr>
          </a:p>
        </p:txBody>
      </p:sp>
      <p:sp>
        <p:nvSpPr>
          <p:cNvPr id="43" name="TextBox 42"/>
          <p:cNvSpPr txBox="1"/>
          <p:nvPr/>
        </p:nvSpPr>
        <p:spPr>
          <a:xfrm>
            <a:off x="3377202" y="4485522"/>
            <a:ext cx="1423689" cy="369060"/>
          </a:xfrm>
          <a:prstGeom prst="rect">
            <a:avLst/>
          </a:prstGeom>
          <a:noFill/>
        </p:spPr>
        <p:txBody>
          <a:bodyPr wrap="square" rtlCol="0">
            <a:spAutoFit/>
          </a:bodyPr>
          <a:lstStyle/>
          <a:p>
            <a:pPr algn="ctr">
              <a:lnSpc>
                <a:spcPct val="150000"/>
              </a:lnSpc>
            </a:pPr>
            <a:r>
              <a:rPr lang="id-ID" sz="1200" b="1" dirty="0">
                <a:latin typeface="+mj-lt"/>
              </a:rPr>
              <a:t>Description</a:t>
            </a:r>
            <a:endParaRPr lang="en-US" sz="1200" b="1" dirty="0">
              <a:latin typeface="+mj-lt"/>
            </a:endParaRPr>
          </a:p>
        </p:txBody>
      </p:sp>
      <p:sp>
        <p:nvSpPr>
          <p:cNvPr id="44" name="TextBox 43"/>
          <p:cNvSpPr txBox="1"/>
          <p:nvPr/>
        </p:nvSpPr>
        <p:spPr>
          <a:xfrm>
            <a:off x="5329936" y="4485522"/>
            <a:ext cx="1423689" cy="369060"/>
          </a:xfrm>
          <a:prstGeom prst="rect">
            <a:avLst/>
          </a:prstGeom>
          <a:noFill/>
        </p:spPr>
        <p:txBody>
          <a:bodyPr wrap="square" rtlCol="0">
            <a:spAutoFit/>
          </a:bodyPr>
          <a:lstStyle/>
          <a:p>
            <a:pPr algn="ctr">
              <a:lnSpc>
                <a:spcPct val="150000"/>
              </a:lnSpc>
            </a:pPr>
            <a:r>
              <a:rPr lang="id-ID" sz="1200" b="1" dirty="0">
                <a:latin typeface="+mj-lt"/>
              </a:rPr>
              <a:t>Description</a:t>
            </a:r>
            <a:endParaRPr lang="en-US" sz="1200" b="1" dirty="0">
              <a:latin typeface="+mj-lt"/>
            </a:endParaRPr>
          </a:p>
        </p:txBody>
      </p:sp>
      <p:sp>
        <p:nvSpPr>
          <p:cNvPr id="45" name="TextBox 44"/>
          <p:cNvSpPr txBox="1"/>
          <p:nvPr/>
        </p:nvSpPr>
        <p:spPr>
          <a:xfrm>
            <a:off x="7304307" y="4485522"/>
            <a:ext cx="1423689" cy="369060"/>
          </a:xfrm>
          <a:prstGeom prst="rect">
            <a:avLst/>
          </a:prstGeom>
          <a:noFill/>
        </p:spPr>
        <p:txBody>
          <a:bodyPr wrap="square" rtlCol="0">
            <a:spAutoFit/>
          </a:bodyPr>
          <a:lstStyle/>
          <a:p>
            <a:pPr algn="ctr">
              <a:lnSpc>
                <a:spcPct val="150000"/>
              </a:lnSpc>
            </a:pPr>
            <a:r>
              <a:rPr lang="id-ID" sz="1200" b="1" dirty="0">
                <a:latin typeface="+mj-lt"/>
              </a:rPr>
              <a:t>Description</a:t>
            </a:r>
            <a:endParaRPr lang="en-US" sz="1200" b="1" dirty="0">
              <a:latin typeface="+mj-lt"/>
            </a:endParaRPr>
          </a:p>
        </p:txBody>
      </p:sp>
      <p:sp>
        <p:nvSpPr>
          <p:cNvPr id="46" name="TextBox 45"/>
          <p:cNvSpPr txBox="1"/>
          <p:nvPr/>
        </p:nvSpPr>
        <p:spPr>
          <a:xfrm>
            <a:off x="9249536" y="4485522"/>
            <a:ext cx="1423689" cy="369060"/>
          </a:xfrm>
          <a:prstGeom prst="rect">
            <a:avLst/>
          </a:prstGeom>
          <a:noFill/>
        </p:spPr>
        <p:txBody>
          <a:bodyPr wrap="square" rtlCol="0">
            <a:spAutoFit/>
          </a:bodyPr>
          <a:lstStyle/>
          <a:p>
            <a:pPr algn="ctr">
              <a:lnSpc>
                <a:spcPct val="150000"/>
              </a:lnSpc>
            </a:pPr>
            <a:r>
              <a:rPr lang="id-ID" sz="1200" b="1" dirty="0">
                <a:latin typeface="+mj-lt"/>
              </a:rPr>
              <a:t>Description</a:t>
            </a:r>
            <a:endParaRPr lang="en-US" sz="1200" b="1" dirty="0">
              <a:latin typeface="+mj-lt"/>
            </a:endParaRPr>
          </a:p>
        </p:txBody>
      </p:sp>
    </p:spTree>
    <p:extLst>
      <p:ext uri="{BB962C8B-B14F-4D97-AF65-F5344CB8AC3E}">
        <p14:creationId xmlns:p14="http://schemas.microsoft.com/office/powerpoint/2010/main" xmlns="" val="10746904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par>
                          <p:cTn id="61" fill="hold">
                            <p:stCondLst>
                              <p:cond delay="2000"/>
                            </p:stCondLst>
                            <p:childTnLst>
                              <p:par>
                                <p:cTn id="62" presetID="2" presetClass="entr" presetSubtype="2"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1+#ppt_w/2"/>
                                          </p:val>
                                        </p:tav>
                                        <p:tav tm="100000">
                                          <p:val>
                                            <p:strVal val="#ppt_x"/>
                                          </p:val>
                                        </p:tav>
                                      </p:tavLst>
                                    </p:anim>
                                    <p:anim calcmode="lin" valueType="num">
                                      <p:cBhvr additive="base">
                                        <p:cTn id="65" dur="500" fill="hold"/>
                                        <p:tgtEl>
                                          <p:spTgt spid="7"/>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2" presetClass="entr" presetSubtype="4"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par>
                          <p:cTn id="71" fill="hold">
                            <p:stCondLst>
                              <p:cond delay="3000"/>
                            </p:stCondLst>
                            <p:childTnLst>
                              <p:par>
                                <p:cTn id="72" presetID="2" presetClass="entr" presetSubtype="2"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1+#ppt_w/2"/>
                                          </p:val>
                                        </p:tav>
                                        <p:tav tm="100000">
                                          <p:val>
                                            <p:strVal val="#ppt_x"/>
                                          </p:val>
                                        </p:tav>
                                      </p:tavLst>
                                    </p:anim>
                                    <p:anim calcmode="lin" valueType="num">
                                      <p:cBhvr additive="base">
                                        <p:cTn id="75" dur="500" fill="hold"/>
                                        <p:tgtEl>
                                          <p:spTgt spid="6"/>
                                        </p:tgtEl>
                                        <p:attrNameLst>
                                          <p:attrName>ppt_y</p:attrName>
                                        </p:attrNameLst>
                                      </p:cBhvr>
                                      <p:tavLst>
                                        <p:tav tm="0">
                                          <p:val>
                                            <p:strVal val="#ppt_y"/>
                                          </p:val>
                                        </p:tav>
                                        <p:tav tm="100000">
                                          <p:val>
                                            <p:strVal val="#ppt_y"/>
                                          </p:val>
                                        </p:tav>
                                      </p:tavLst>
                                    </p:anim>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1+#ppt_w/2"/>
                                          </p:val>
                                        </p:tav>
                                        <p:tav tm="100000">
                                          <p:val>
                                            <p:strVal val="#ppt_x"/>
                                          </p:val>
                                        </p:tav>
                                      </p:tavLst>
                                    </p:anim>
                                    <p:anim calcmode="lin" valueType="num">
                                      <p:cBhvr additive="base">
                                        <p:cTn id="8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animBg="1"/>
      <p:bldP spid="8" grpId="0" animBg="1"/>
      <p:bldP spid="9" grpId="0" animBg="1"/>
      <p:bldP spid="10" grpId="0" animBg="1"/>
      <p:bldP spid="11" grpId="0" animBg="1"/>
      <p:bldP spid="12" grpId="0" animBg="1"/>
      <p:bldP spid="40"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520000" y="5841016"/>
            <a:ext cx="2520000" cy="10169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7" name="Rectangle 36"/>
          <p:cNvSpPr/>
          <p:nvPr/>
        </p:nvSpPr>
        <p:spPr>
          <a:xfrm>
            <a:off x="0" y="5841016"/>
            <a:ext cx="2520000" cy="1016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6" name="Rectangle 35"/>
          <p:cNvSpPr/>
          <p:nvPr/>
        </p:nvSpPr>
        <p:spPr>
          <a:xfrm>
            <a:off x="5039998" y="2286523"/>
            <a:ext cx="4632002" cy="4571477"/>
          </a:xfrm>
          <a:prstGeom prst="rect">
            <a:avLst/>
          </a:prstGeom>
          <a:solidFill>
            <a:schemeClr val="accent3"/>
          </a:solidFill>
          <a:ln>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5" name="Title 4"/>
          <p:cNvSpPr>
            <a:spLocks noGrp="1"/>
          </p:cNvSpPr>
          <p:nvPr>
            <p:ph type="title"/>
          </p:nvPr>
        </p:nvSpPr>
        <p:spPr/>
        <p:txBody>
          <a:bodyPr>
            <a:normAutofit/>
          </a:bodyPr>
          <a:lstStyle/>
          <a:p>
            <a:r>
              <a:rPr lang="en-US" dirty="0"/>
              <a:t>Heading</a:t>
            </a:r>
            <a:endParaRPr lang="id-ID" dirty="0"/>
          </a:p>
        </p:txBody>
      </p:sp>
      <p:sp>
        <p:nvSpPr>
          <p:cNvPr id="3" name="Slide Number Placeholder 2"/>
          <p:cNvSpPr>
            <a:spLocks noGrp="1"/>
          </p:cNvSpPr>
          <p:nvPr>
            <p:ph type="sldNum" sz="quarter" idx="12"/>
          </p:nvPr>
        </p:nvSpPr>
        <p:spPr/>
        <p:txBody>
          <a:bodyPr/>
          <a:lstStyle/>
          <a:p>
            <a:fld id="{5469DCAB-2F4C-4855-A2DD-8F41E74CAF44}" type="slidenum">
              <a:rPr lang="id-ID" smtClean="0"/>
              <a:pPr/>
              <a:t>6</a:t>
            </a:fld>
            <a:endParaRPr lang="id-ID" dirty="0"/>
          </a:p>
        </p:txBody>
      </p:sp>
      <p:sp>
        <p:nvSpPr>
          <p:cNvPr id="38" name="Rectangle 37"/>
          <p:cNvSpPr/>
          <p:nvPr/>
        </p:nvSpPr>
        <p:spPr>
          <a:xfrm>
            <a:off x="5506801" y="5458968"/>
            <a:ext cx="3698400" cy="1200329"/>
          </a:xfrm>
          <a:prstGeom prst="rect">
            <a:avLst/>
          </a:prstGeom>
        </p:spPr>
        <p:txBody>
          <a:bodyPr wrap="square">
            <a:spAutoFit/>
          </a:bodyPr>
          <a:lstStyle/>
          <a:p>
            <a:pPr algn="ctr">
              <a:lnSpc>
                <a:spcPct val="150000"/>
              </a:lnSpc>
            </a:pPr>
            <a:r>
              <a:rPr lang="id-ID" sz="1600" dirty="0">
                <a:solidFill>
                  <a:schemeClr val="bg2"/>
                </a:solidFill>
                <a:latin typeface="+mj-lt"/>
              </a:rPr>
              <a:t>“I’ve missed more than 9000 shots in my career. I’ve lost almost 300 games. 26 times.” </a:t>
            </a:r>
          </a:p>
        </p:txBody>
      </p:sp>
      <p:sp>
        <p:nvSpPr>
          <p:cNvPr id="40" name="Rectangle 39"/>
          <p:cNvSpPr/>
          <p:nvPr/>
        </p:nvSpPr>
        <p:spPr>
          <a:xfrm>
            <a:off x="5506801" y="4731156"/>
            <a:ext cx="3698400" cy="507831"/>
          </a:xfrm>
          <a:prstGeom prst="rect">
            <a:avLst/>
          </a:prstGeom>
        </p:spPr>
        <p:txBody>
          <a:bodyPr wrap="square">
            <a:spAutoFit/>
          </a:bodyPr>
          <a:lstStyle/>
          <a:p>
            <a:pPr algn="ctr">
              <a:lnSpc>
                <a:spcPct val="150000"/>
              </a:lnSpc>
            </a:pPr>
            <a:r>
              <a:rPr lang="id-ID" b="1" dirty="0">
                <a:solidFill>
                  <a:schemeClr val="bg2"/>
                </a:solidFill>
                <a:latin typeface="+mj-lt"/>
              </a:rPr>
              <a:t>Alex Rudolf</a:t>
            </a:r>
          </a:p>
        </p:txBody>
      </p:sp>
      <p:sp>
        <p:nvSpPr>
          <p:cNvPr id="41" name="Rectangle 40"/>
          <p:cNvSpPr/>
          <p:nvPr/>
        </p:nvSpPr>
        <p:spPr>
          <a:xfrm>
            <a:off x="0" y="5889430"/>
            <a:ext cx="2520000" cy="461665"/>
          </a:xfrm>
          <a:prstGeom prst="rect">
            <a:avLst/>
          </a:prstGeom>
        </p:spPr>
        <p:txBody>
          <a:bodyPr wrap="square">
            <a:spAutoFit/>
          </a:bodyPr>
          <a:lstStyle/>
          <a:p>
            <a:pPr algn="ctr">
              <a:lnSpc>
                <a:spcPct val="150000"/>
              </a:lnSpc>
            </a:pPr>
            <a:r>
              <a:rPr lang="id-ID" sz="1600" b="1" dirty="0">
                <a:solidFill>
                  <a:schemeClr val="bg2"/>
                </a:solidFill>
                <a:latin typeface="+mj-lt"/>
              </a:rPr>
              <a:t>Albert Jr</a:t>
            </a:r>
          </a:p>
        </p:txBody>
      </p:sp>
      <p:sp>
        <p:nvSpPr>
          <p:cNvPr id="43" name="Rectangle 42"/>
          <p:cNvSpPr/>
          <p:nvPr/>
        </p:nvSpPr>
        <p:spPr>
          <a:xfrm>
            <a:off x="9672002" y="5841016"/>
            <a:ext cx="2520000" cy="10169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44" name="Rectangle 43"/>
          <p:cNvSpPr/>
          <p:nvPr/>
        </p:nvSpPr>
        <p:spPr>
          <a:xfrm>
            <a:off x="2520000" y="5886735"/>
            <a:ext cx="2520000" cy="461665"/>
          </a:xfrm>
          <a:prstGeom prst="rect">
            <a:avLst/>
          </a:prstGeom>
        </p:spPr>
        <p:txBody>
          <a:bodyPr wrap="square">
            <a:spAutoFit/>
          </a:bodyPr>
          <a:lstStyle/>
          <a:p>
            <a:pPr algn="ctr">
              <a:lnSpc>
                <a:spcPct val="150000"/>
              </a:lnSpc>
            </a:pPr>
            <a:r>
              <a:rPr lang="id-ID" sz="1600" b="1" dirty="0">
                <a:solidFill>
                  <a:schemeClr val="bg2"/>
                </a:solidFill>
                <a:latin typeface="+mj-lt"/>
              </a:rPr>
              <a:t>Rudy Klaus</a:t>
            </a:r>
          </a:p>
        </p:txBody>
      </p:sp>
      <p:sp>
        <p:nvSpPr>
          <p:cNvPr id="45" name="Rectangle 44"/>
          <p:cNvSpPr/>
          <p:nvPr/>
        </p:nvSpPr>
        <p:spPr>
          <a:xfrm>
            <a:off x="9672002" y="5894820"/>
            <a:ext cx="2520000" cy="461665"/>
          </a:xfrm>
          <a:prstGeom prst="rect">
            <a:avLst/>
          </a:prstGeom>
        </p:spPr>
        <p:txBody>
          <a:bodyPr wrap="square">
            <a:spAutoFit/>
          </a:bodyPr>
          <a:lstStyle/>
          <a:p>
            <a:pPr algn="ctr">
              <a:lnSpc>
                <a:spcPct val="150000"/>
              </a:lnSpc>
            </a:pPr>
            <a:r>
              <a:rPr lang="id-ID" sz="1600" b="1" dirty="0">
                <a:solidFill>
                  <a:schemeClr val="bg2"/>
                </a:solidFill>
                <a:latin typeface="+mj-lt"/>
              </a:rPr>
              <a:t>Jenna Hayek</a:t>
            </a:r>
          </a:p>
        </p:txBody>
      </p:sp>
      <p:sp>
        <p:nvSpPr>
          <p:cNvPr id="46" name="Rectangle 45"/>
          <p:cNvSpPr/>
          <p:nvPr/>
        </p:nvSpPr>
        <p:spPr>
          <a:xfrm>
            <a:off x="0" y="6187275"/>
            <a:ext cx="2520000" cy="369332"/>
          </a:xfrm>
          <a:prstGeom prst="rect">
            <a:avLst/>
          </a:prstGeom>
        </p:spPr>
        <p:txBody>
          <a:bodyPr wrap="square">
            <a:spAutoFit/>
          </a:bodyPr>
          <a:lstStyle/>
          <a:p>
            <a:pPr algn="ctr">
              <a:lnSpc>
                <a:spcPct val="150000"/>
              </a:lnSpc>
            </a:pPr>
            <a:r>
              <a:rPr lang="id-ID" sz="1200" dirty="0">
                <a:solidFill>
                  <a:schemeClr val="bg2"/>
                </a:solidFill>
                <a:latin typeface="+mj-lt"/>
              </a:rPr>
              <a:t>CEO Smilever</a:t>
            </a:r>
          </a:p>
        </p:txBody>
      </p:sp>
      <p:sp>
        <p:nvSpPr>
          <p:cNvPr id="47" name="Rectangle 46"/>
          <p:cNvSpPr/>
          <p:nvPr/>
        </p:nvSpPr>
        <p:spPr>
          <a:xfrm>
            <a:off x="2520000" y="6184580"/>
            <a:ext cx="2520000" cy="369332"/>
          </a:xfrm>
          <a:prstGeom prst="rect">
            <a:avLst/>
          </a:prstGeom>
        </p:spPr>
        <p:txBody>
          <a:bodyPr wrap="square">
            <a:spAutoFit/>
          </a:bodyPr>
          <a:lstStyle/>
          <a:p>
            <a:pPr algn="ctr">
              <a:lnSpc>
                <a:spcPct val="150000"/>
              </a:lnSpc>
            </a:pPr>
            <a:r>
              <a:rPr lang="id-ID" sz="1200" dirty="0">
                <a:solidFill>
                  <a:schemeClr val="bg2"/>
                </a:solidFill>
                <a:latin typeface="+mj-lt"/>
              </a:rPr>
              <a:t>CFO Funrider</a:t>
            </a:r>
          </a:p>
        </p:txBody>
      </p:sp>
      <p:sp>
        <p:nvSpPr>
          <p:cNvPr id="48" name="Rectangle 47"/>
          <p:cNvSpPr/>
          <p:nvPr/>
        </p:nvSpPr>
        <p:spPr>
          <a:xfrm>
            <a:off x="9672002" y="6192665"/>
            <a:ext cx="2520000" cy="369332"/>
          </a:xfrm>
          <a:prstGeom prst="rect">
            <a:avLst/>
          </a:prstGeom>
        </p:spPr>
        <p:txBody>
          <a:bodyPr wrap="square">
            <a:spAutoFit/>
          </a:bodyPr>
          <a:lstStyle/>
          <a:p>
            <a:pPr algn="ctr">
              <a:lnSpc>
                <a:spcPct val="150000"/>
              </a:lnSpc>
            </a:pPr>
            <a:r>
              <a:rPr lang="id-ID" sz="1200" dirty="0">
                <a:solidFill>
                  <a:schemeClr val="bg2"/>
                </a:solidFill>
                <a:latin typeface="+mj-lt"/>
              </a:rPr>
              <a:t>Founder Cholicus</a:t>
            </a:r>
          </a:p>
        </p:txBody>
      </p:sp>
      <p:sp>
        <p:nvSpPr>
          <p:cNvPr id="49" name="Rectangle 48"/>
          <p:cNvSpPr/>
          <p:nvPr/>
        </p:nvSpPr>
        <p:spPr>
          <a:xfrm>
            <a:off x="6096001" y="5072678"/>
            <a:ext cx="2520000" cy="415498"/>
          </a:xfrm>
          <a:prstGeom prst="rect">
            <a:avLst/>
          </a:prstGeom>
        </p:spPr>
        <p:txBody>
          <a:bodyPr wrap="square">
            <a:spAutoFit/>
          </a:bodyPr>
          <a:lstStyle/>
          <a:p>
            <a:pPr algn="ctr">
              <a:lnSpc>
                <a:spcPct val="150000"/>
              </a:lnSpc>
            </a:pPr>
            <a:r>
              <a:rPr lang="id-ID" sz="1400" dirty="0">
                <a:solidFill>
                  <a:schemeClr val="bg2"/>
                </a:solidFill>
                <a:latin typeface="+mj-lt"/>
              </a:rPr>
              <a:t>Founder ABC Group</a:t>
            </a:r>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4239" r="14239"/>
          <a:stretch>
            <a:fillRect/>
          </a:stretch>
        </p:blipFill>
        <p:spPr/>
      </p:pic>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xmlns="" val="0"/>
              </a:ext>
            </a:extLst>
          </a:blip>
          <a:srcRect l="26914" r="26914"/>
          <a:stretch>
            <a:fillRect/>
          </a:stretch>
        </p:blipFill>
        <p:spPr/>
      </p:pic>
      <p:pic>
        <p:nvPicPr>
          <p:cNvPr id="10" name="Picture Placeholder 9"/>
          <p:cNvPicPr>
            <a:picLocks noGrp="1" noChangeAspect="1"/>
          </p:cNvPicPr>
          <p:nvPr>
            <p:ph type="pic" sz="quarter" idx="16"/>
          </p:nvPr>
        </p:nvPicPr>
        <p:blipFill>
          <a:blip r:embed="rId4">
            <a:extLst>
              <a:ext uri="{28A0092B-C50C-407E-A947-70E740481C1C}">
                <a14:useLocalDpi xmlns:a14="http://schemas.microsoft.com/office/drawing/2010/main" xmlns="" val="0"/>
              </a:ext>
            </a:extLst>
          </a:blip>
          <a:srcRect t="4624" b="4624"/>
          <a:stretch>
            <a:fillRect/>
          </a:stretch>
        </p:blipFill>
        <p:spPr/>
      </p:pic>
      <p:pic>
        <p:nvPicPr>
          <p:cNvPr id="11" name="Picture Placeholder 10"/>
          <p:cNvPicPr>
            <a:picLocks noGrp="1" noChangeAspect="1"/>
          </p:cNvPicPr>
          <p:nvPr>
            <p:ph type="pic" sz="quarter" idx="15"/>
          </p:nvPr>
        </p:nvPicPr>
        <p:blipFill>
          <a:blip r:embed="rId5" cstate="print">
            <a:extLst>
              <a:ext uri="{28A0092B-C50C-407E-A947-70E740481C1C}">
                <a14:useLocalDpi xmlns:a14="http://schemas.microsoft.com/office/drawing/2010/main" xmlns="" val="0"/>
              </a:ext>
            </a:extLst>
          </a:blip>
          <a:srcRect l="14111" r="14111"/>
          <a:stretch>
            <a:fillRect/>
          </a:stretch>
        </p:blipFill>
        <p:spPr/>
      </p:pic>
    </p:spTree>
    <p:extLst>
      <p:ext uri="{BB962C8B-B14F-4D97-AF65-F5344CB8AC3E}">
        <p14:creationId xmlns:p14="http://schemas.microsoft.com/office/powerpoint/2010/main" xmlns="" val="22815171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ppt_x"/>
                                          </p:val>
                                        </p:tav>
                                        <p:tav tm="100000">
                                          <p:val>
                                            <p:strVal val="#ppt_x"/>
                                          </p:val>
                                        </p:tav>
                                      </p:tavLst>
                                    </p:anim>
                                    <p:anim calcmode="lin" valueType="num">
                                      <p:cBhvr additive="base">
                                        <p:cTn id="53" dur="500" fill="hold"/>
                                        <p:tgtEl>
                                          <p:spTgt spid="4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ppt_x"/>
                                          </p:val>
                                        </p:tav>
                                        <p:tav tm="100000">
                                          <p:val>
                                            <p:strVal val="#ppt_x"/>
                                          </p:val>
                                        </p:tav>
                                      </p:tavLst>
                                    </p:anim>
                                    <p:anim calcmode="lin" valueType="num">
                                      <p:cBhvr additive="base">
                                        <p:cTn id="5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7" grpId="0" animBg="1"/>
      <p:bldP spid="36" grpId="0" animBg="1"/>
      <p:bldP spid="38" grpId="0"/>
      <p:bldP spid="40" grpId="0"/>
      <p:bldP spid="41" grpId="0"/>
      <p:bldP spid="43" grpId="0" animBg="1"/>
      <p:bldP spid="44" grpId="0"/>
      <p:bldP spid="45" grpId="0"/>
      <p:bldP spid="46" grpId="0"/>
      <p:bldP spid="47" grpId="0"/>
      <p:bldP spid="48" grpId="0"/>
      <p:bldP spid="49" grpId="0"/>
    </p:bldLst>
  </p:timing>
</p:sld>
</file>

<file path=ppt/theme/theme1.xml><?xml version="1.0" encoding="utf-8"?>
<a:theme xmlns:a="http://schemas.openxmlformats.org/drawingml/2006/main" name="Office Theme">
  <a:themeElements>
    <a:clrScheme name="Blue Purple Green">
      <a:dk1>
        <a:srgbClr val="3F3F3F"/>
      </a:dk1>
      <a:lt1>
        <a:srgbClr val="FFFFFF"/>
      </a:lt1>
      <a:dk2>
        <a:srgbClr val="313C41"/>
      </a:dk2>
      <a:lt2>
        <a:srgbClr val="FFFFFF"/>
      </a:lt2>
      <a:accent1>
        <a:srgbClr val="00B0F0"/>
      </a:accent1>
      <a:accent2>
        <a:srgbClr val="A34D9D"/>
      </a:accent2>
      <a:accent3>
        <a:srgbClr val="92D050"/>
      </a:accent3>
      <a:accent4>
        <a:srgbClr val="0084B4"/>
      </a:accent4>
      <a:accent5>
        <a:srgbClr val="7030A0"/>
      </a:accent5>
      <a:accent6>
        <a:srgbClr val="6DAA2D"/>
      </a:accent6>
      <a:hlink>
        <a:srgbClr val="A05024"/>
      </a:hlink>
      <a:folHlink>
        <a:srgbClr val="FEC037"/>
      </a:folHlink>
    </a:clrScheme>
    <a:fontScheme name="Custom 137">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382</Words>
  <Application>Microsoft Office PowerPoint</Application>
  <PresentationFormat>Custom</PresentationFormat>
  <Paragraphs>58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2017 ANNUAL REPORT</vt:lpstr>
      <vt:lpstr>Heading</vt:lpstr>
      <vt:lpstr>Heading</vt:lpstr>
      <vt:lpstr>Heading</vt:lpstr>
      <vt:lpstr>Heading</vt:lpstr>
      <vt:lpstr>Heading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Hassan_Services</dc:creator>
  <cp:lastModifiedBy>star</cp:lastModifiedBy>
  <cp:revision>7</cp:revision>
  <dcterms:created xsi:type="dcterms:W3CDTF">2016-10-10T14:48:34Z</dcterms:created>
  <dcterms:modified xsi:type="dcterms:W3CDTF">2019-05-29T12:26:23Z</dcterms:modified>
</cp:coreProperties>
</file>