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9" r:id="rId4"/>
    <p:sldId id="265" r:id="rId5"/>
    <p:sldId id="267" r:id="rId6"/>
    <p:sldId id="269" r:id="rId7"/>
    <p:sldId id="275" r:id="rId8"/>
    <p:sldId id="273" r:id="rId9"/>
    <p:sldId id="277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24B"/>
    <a:srgbClr val="685E92"/>
    <a:srgbClr val="5552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42" d="100"/>
          <a:sy n="242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3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5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420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5EBD-402C-4373-B355-C196C2A02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56C77-3BC3-4DDF-95AE-28929233D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C08CF-8E8C-4344-A494-D383B355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48F20F-2494-4CA1-A2BC-7AE0E9E82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0C34D-28FE-4259-BF14-58C4938E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83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0BAF3-13EC-4087-8E2A-82FB0BE2D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89D36-D545-48B9-8E80-5CB467B6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2C346-7056-4BC5-8DB1-33B4C7DC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28A58-AE9C-4699-8BF7-CE6FE74A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65A4-3632-4A9B-8457-F9415124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63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358E-67B5-4B75-AEC7-A7BD09D32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EB2CC-50C9-4761-8DDE-BACC82CD9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A961F-804D-4054-B344-AF98EBE73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17C51-C706-4EE6-B038-C8E013483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1497-58DF-445D-AF4F-EE43473D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6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2E0F-4EFD-453D-9453-5C0F5B6B4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15C31-5273-40B1-9B1B-213DDA5CF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F3ED3D-7F95-473C-A73F-1A676E8D4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1BFBC-F1F8-448A-9773-CF39775FC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0B2EC-2AFA-457C-AB31-1CEBD4CD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56D63-882B-4BD2-BF0E-A11517DA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38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A608-5186-4D89-AC26-67631C1D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0C3D4-2B56-4A47-8BC1-F586A56D0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95DB8C-6845-4AC6-A772-D54AE0D6E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D00A4-7137-4E90-A714-7E755DF9B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42C82E-0C4F-4BF6-88B9-AF0123BFA8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DF7024-CFA4-46FC-8412-DA9B7D7B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B7265B-613E-469F-99B3-A9B5F6D79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40BD3-3A09-4F62-9882-63D3D988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156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19A7E-2766-4FF1-A14A-455168E3F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7ABD8-E31F-4B08-A177-1C7ECCFC6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8D2D2-BCDB-4607-9F70-FEB344BF8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93B7AA-D8FE-4FA3-AFFA-4F56E04E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63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CB327-7FA2-4B9A-B5D5-720D91199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9B0F1-0C16-45AA-97E0-BA1A9058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A228E-857E-483B-A262-6A139DEB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474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C646-DD2E-4932-AB5D-A4F620A12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19014-C922-4C95-9233-0B4110BE9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D93A4-B95B-438D-8556-DCBA51E13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8174E-B3F7-4D87-AB44-50858DC2C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47672-095D-4AA7-AB7B-4CB558F0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3886A-66E5-4A81-BB80-E0603006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2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61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C45B-F104-41D4-AC95-51AC5E2B6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2107FB-1E44-411A-B4FB-46049D6C0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99618-AE0A-42B5-9A4E-A141FD057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3DD5-6992-43E2-A7F1-B1116EC6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AD324F-11D8-4CE5-BC60-1151BA80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A574E-77E1-40C7-92FE-5BCA942C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60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12DD-98C4-4549-9B4E-F145FD22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A61DD-DFE2-452C-BF06-C03C6B87C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927B4-9522-4FEB-8E76-BD1CD799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22239-25B9-4333-BDD5-E063975C2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87905-FD65-4025-BEA0-4EDBE7D3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47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244D3A-4E86-4AD3-BEC7-5F5ABCE2F7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EEE8D-21C2-4DCE-ABD4-92E436189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BF8B-F162-4A95-964E-856F857C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B418A-44FD-4265-A678-15F2268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BF5AB-477C-4122-AB25-01F45C44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06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8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8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1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11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3ACC-45B0-491F-86F2-C2A28223299D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5189B-4608-4CF9-9A4C-9A5393450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5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DFE165-B2F1-410B-95F3-CE801E4E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72BC69-F4CC-485B-8999-EE0091CC0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03194-E935-40A0-B2D3-1ED39ACC1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70F52-5D38-467C-AF25-076021472A8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FBF-D528-4F94-A78D-475173313F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110B0-EB77-44CD-9C68-486A50380B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50CA-8E4E-4354-90B4-D1AAF3519FF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0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2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2.svg"/><Relationship Id="rId4" Type="http://schemas.openxmlformats.org/officeDocument/2006/relationships/image" Target="../media/image24.sv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365899" y="6098652"/>
            <a:ext cx="2906689" cy="576485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    www.example.com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57F2C-477C-4152-8DB7-CE5CC25D4FDB}"/>
              </a:ext>
            </a:extLst>
          </p:cNvPr>
          <p:cNvGrpSpPr/>
          <p:nvPr/>
        </p:nvGrpSpPr>
        <p:grpSpPr>
          <a:xfrm>
            <a:off x="5758473" y="-300217"/>
            <a:ext cx="4835738" cy="7342701"/>
            <a:chOff x="7667254" y="-30218"/>
            <a:chExt cx="2266567" cy="6650110"/>
          </a:xfrm>
          <a:blipFill>
            <a:blip r:embed="rId2"/>
            <a:stretch>
              <a:fillRect l="-53000" t="-34000" r="-34000" b="-9000"/>
            </a:stretch>
          </a:blipFill>
          <a:effectLst>
            <a:outerShdw blurRad="571500" dist="355600" dir="1200000" algn="ctr" rotWithShape="0">
              <a:srgbClr val="000000">
                <a:alpha val="81000"/>
              </a:srgbClr>
            </a:outerShd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9D7CF7-A7F3-4AD9-9945-FB06B2C4D323}"/>
                </a:ext>
              </a:extLst>
            </p:cNvPr>
            <p:cNvSpPr/>
            <p:nvPr/>
          </p:nvSpPr>
          <p:spPr>
            <a:xfrm rot="2566338">
              <a:off x="8194571" y="464221"/>
              <a:ext cx="318052" cy="4200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1A3FDA-40B4-472C-B91E-4BA0A59E00C5}"/>
                </a:ext>
              </a:extLst>
            </p:cNvPr>
            <p:cNvSpPr/>
            <p:nvPr/>
          </p:nvSpPr>
          <p:spPr>
            <a:xfrm rot="2566338">
              <a:off x="8411958" y="1035190"/>
              <a:ext cx="318052" cy="4200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942F0A-856C-4DB2-BBEB-DD626CE60276}"/>
                </a:ext>
              </a:extLst>
            </p:cNvPr>
            <p:cNvSpPr/>
            <p:nvPr/>
          </p:nvSpPr>
          <p:spPr>
            <a:xfrm rot="2566338">
              <a:off x="9162868" y="508732"/>
              <a:ext cx="289533" cy="42234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31757-FB0E-4FCF-B63C-B2486FF860B7}"/>
                </a:ext>
              </a:extLst>
            </p:cNvPr>
            <p:cNvSpPr/>
            <p:nvPr/>
          </p:nvSpPr>
          <p:spPr>
            <a:xfrm rot="2566338">
              <a:off x="8981381" y="2147671"/>
              <a:ext cx="340183" cy="3618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5E5721-F5FF-446F-AA01-EB049B867C34}"/>
                </a:ext>
              </a:extLst>
            </p:cNvPr>
            <p:cNvSpPr/>
            <p:nvPr/>
          </p:nvSpPr>
          <p:spPr>
            <a:xfrm rot="2566338">
              <a:off x="9561542" y="1966795"/>
              <a:ext cx="356020" cy="38007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91E916-D56F-45D1-A320-F136D8AFECC4}"/>
                </a:ext>
              </a:extLst>
            </p:cNvPr>
            <p:cNvSpPr/>
            <p:nvPr/>
          </p:nvSpPr>
          <p:spPr>
            <a:xfrm rot="2566338">
              <a:off x="8086939" y="-30218"/>
              <a:ext cx="301166" cy="37502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1165A0-C429-4994-A3F6-0D96A7C39830}"/>
                </a:ext>
              </a:extLst>
            </p:cNvPr>
            <p:cNvSpPr/>
            <p:nvPr/>
          </p:nvSpPr>
          <p:spPr>
            <a:xfrm rot="2566338">
              <a:off x="9577801" y="3289956"/>
              <a:ext cx="356020" cy="3329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291013-B778-49F4-8D3B-0957D39E79C2}"/>
                </a:ext>
              </a:extLst>
            </p:cNvPr>
            <p:cNvSpPr/>
            <p:nvPr/>
          </p:nvSpPr>
          <p:spPr>
            <a:xfrm rot="2566338">
              <a:off x="7667254" y="149621"/>
              <a:ext cx="294219" cy="3173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72805F-4FBE-4F0E-A3C7-6C3162803082}"/>
              </a:ext>
            </a:extLst>
          </p:cNvPr>
          <p:cNvSpPr txBox="1"/>
          <p:nvPr/>
        </p:nvSpPr>
        <p:spPr>
          <a:xfrm>
            <a:off x="644338" y="1289748"/>
            <a:ext cx="4290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85E92"/>
                </a:solidFill>
                <a:latin typeface="Bebas Neue" panose="020B0606020202050201" pitchFamily="34" charset="0"/>
              </a:rPr>
              <a:t>SIMPLE PRESENTATION STYLE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33F17-2254-42A5-921E-F90A0AF800CD}"/>
              </a:ext>
            </a:extLst>
          </p:cNvPr>
          <p:cNvSpPr txBox="1"/>
          <p:nvPr/>
        </p:nvSpPr>
        <p:spPr>
          <a:xfrm>
            <a:off x="687351" y="3495100"/>
            <a:ext cx="4290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6124B"/>
                </a:solidFill>
                <a:latin typeface="Montserrat" panose="02000505000000020004" pitchFamily="2" charset="0"/>
              </a:rPr>
              <a:t>Type your text here about the name of your program……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42048C26-6072-497D-B930-31A3A8D8659E}"/>
              </a:ext>
            </a:extLst>
          </p:cNvPr>
          <p:cNvSpPr/>
          <p:nvPr/>
        </p:nvSpPr>
        <p:spPr>
          <a:xfrm rot="16200000">
            <a:off x="220691" y="102803"/>
            <a:ext cx="1215112" cy="988861"/>
          </a:xfrm>
          <a:prstGeom prst="rtTriangle">
            <a:avLst/>
          </a:prstGeom>
          <a:gradFill flip="none" rotWithShape="1">
            <a:gsLst>
              <a:gs pos="31000">
                <a:srgbClr val="685E92"/>
              </a:gs>
              <a:gs pos="100000">
                <a:srgbClr val="1612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 descr="World">
            <a:extLst>
              <a:ext uri="{FF2B5EF4-FFF2-40B4-BE49-F238E27FC236}">
                <a16:creationId xmlns:a16="http://schemas.microsoft.com/office/drawing/2014/main" id="{39925E08-0B6C-422F-AB6A-2B7D1AF02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210" y="6242323"/>
            <a:ext cx="289141" cy="2891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771B5A6-851A-42EE-A1DE-95DBB0BDE861}"/>
              </a:ext>
            </a:extLst>
          </p:cNvPr>
          <p:cNvSpPr/>
          <p:nvPr/>
        </p:nvSpPr>
        <p:spPr>
          <a:xfrm rot="5400000">
            <a:off x="-428997" y="428996"/>
            <a:ext cx="2177127" cy="1319134"/>
          </a:xfrm>
          <a:prstGeom prst="rtTriangle">
            <a:avLst/>
          </a:prstGeom>
          <a:solidFill>
            <a:srgbClr val="161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0335288" y="6098652"/>
            <a:ext cx="1659693" cy="576486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FIRM LOGO</a:t>
            </a:r>
          </a:p>
        </p:txBody>
      </p:sp>
    </p:spTree>
    <p:extLst>
      <p:ext uri="{BB962C8B-B14F-4D97-AF65-F5344CB8AC3E}">
        <p14:creationId xmlns:p14="http://schemas.microsoft.com/office/powerpoint/2010/main" val="137646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0B57F2C-477C-4152-8DB7-CE5CC25D4FDB}"/>
              </a:ext>
            </a:extLst>
          </p:cNvPr>
          <p:cNvGrpSpPr/>
          <p:nvPr/>
        </p:nvGrpSpPr>
        <p:grpSpPr>
          <a:xfrm>
            <a:off x="5758473" y="-300217"/>
            <a:ext cx="4835738" cy="7342701"/>
            <a:chOff x="7667254" y="-30218"/>
            <a:chExt cx="2266567" cy="6650110"/>
          </a:xfrm>
          <a:blipFill>
            <a:blip r:embed="rId2"/>
            <a:stretch>
              <a:fillRect l="-53000" t="-34000" r="-34000" b="-9000"/>
            </a:stretch>
          </a:blipFill>
          <a:effectLst>
            <a:outerShdw blurRad="571500" dist="355600" dir="1200000" algn="ctr" rotWithShape="0">
              <a:srgbClr val="000000">
                <a:alpha val="81000"/>
              </a:srgbClr>
            </a:outerShdw>
          </a:effectLst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69D7CF7-A7F3-4AD9-9945-FB06B2C4D323}"/>
                </a:ext>
              </a:extLst>
            </p:cNvPr>
            <p:cNvSpPr/>
            <p:nvPr/>
          </p:nvSpPr>
          <p:spPr>
            <a:xfrm rot="2566338">
              <a:off x="8194571" y="464221"/>
              <a:ext cx="318052" cy="4200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D1A3FDA-40B4-472C-B91E-4BA0A59E00C5}"/>
                </a:ext>
              </a:extLst>
            </p:cNvPr>
            <p:cNvSpPr/>
            <p:nvPr/>
          </p:nvSpPr>
          <p:spPr>
            <a:xfrm rot="2566338">
              <a:off x="8411958" y="1035190"/>
              <a:ext cx="318052" cy="42009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942F0A-856C-4DB2-BBEB-DD626CE60276}"/>
                </a:ext>
              </a:extLst>
            </p:cNvPr>
            <p:cNvSpPr/>
            <p:nvPr/>
          </p:nvSpPr>
          <p:spPr>
            <a:xfrm rot="2566338">
              <a:off x="9162868" y="508732"/>
              <a:ext cx="289533" cy="42234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D31757-FB0E-4FCF-B63C-B2486FF860B7}"/>
                </a:ext>
              </a:extLst>
            </p:cNvPr>
            <p:cNvSpPr/>
            <p:nvPr/>
          </p:nvSpPr>
          <p:spPr>
            <a:xfrm rot="2566338">
              <a:off x="8981381" y="2147671"/>
              <a:ext cx="340183" cy="36188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5E5721-F5FF-446F-AA01-EB049B867C34}"/>
                </a:ext>
              </a:extLst>
            </p:cNvPr>
            <p:cNvSpPr/>
            <p:nvPr/>
          </p:nvSpPr>
          <p:spPr>
            <a:xfrm rot="2566338">
              <a:off x="9561542" y="1966795"/>
              <a:ext cx="356020" cy="38007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91E916-D56F-45D1-A320-F136D8AFECC4}"/>
                </a:ext>
              </a:extLst>
            </p:cNvPr>
            <p:cNvSpPr/>
            <p:nvPr/>
          </p:nvSpPr>
          <p:spPr>
            <a:xfrm rot="2566338">
              <a:off x="8086939" y="-30218"/>
              <a:ext cx="301166" cy="37502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1165A0-C429-4994-A3F6-0D96A7C39830}"/>
                </a:ext>
              </a:extLst>
            </p:cNvPr>
            <p:cNvSpPr/>
            <p:nvPr/>
          </p:nvSpPr>
          <p:spPr>
            <a:xfrm rot="2566338">
              <a:off x="9577801" y="3289956"/>
              <a:ext cx="356020" cy="33299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291013-B778-49F4-8D3B-0957D39E79C2}"/>
                </a:ext>
              </a:extLst>
            </p:cNvPr>
            <p:cNvSpPr/>
            <p:nvPr/>
          </p:nvSpPr>
          <p:spPr>
            <a:xfrm rot="2566338">
              <a:off x="7667254" y="149621"/>
              <a:ext cx="294219" cy="3173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D72805F-4FBE-4F0E-A3C7-6C3162803082}"/>
              </a:ext>
            </a:extLst>
          </p:cNvPr>
          <p:cNvSpPr txBox="1"/>
          <p:nvPr/>
        </p:nvSpPr>
        <p:spPr>
          <a:xfrm>
            <a:off x="644338" y="1289748"/>
            <a:ext cx="4290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685E92"/>
                </a:solidFill>
                <a:latin typeface="Bebas Neue" panose="020B0606020202050201" pitchFamily="34" charset="0"/>
              </a:rPr>
              <a:t>SIMPLE PRESENTATION STYLE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33F17-2254-42A5-921E-F90A0AF800CD}"/>
              </a:ext>
            </a:extLst>
          </p:cNvPr>
          <p:cNvSpPr txBox="1"/>
          <p:nvPr/>
        </p:nvSpPr>
        <p:spPr>
          <a:xfrm>
            <a:off x="687351" y="3495100"/>
            <a:ext cx="4290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6124B"/>
                </a:solidFill>
                <a:latin typeface="Montserrat" panose="02000505000000020004" pitchFamily="2" charset="0"/>
              </a:rPr>
              <a:t>Type your text here about the name of your programme……</a:t>
            </a:r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42048C26-6072-497D-B930-31A3A8D8659E}"/>
              </a:ext>
            </a:extLst>
          </p:cNvPr>
          <p:cNvSpPr/>
          <p:nvPr/>
        </p:nvSpPr>
        <p:spPr>
          <a:xfrm rot="16200000">
            <a:off x="220691" y="102803"/>
            <a:ext cx="1215112" cy="988861"/>
          </a:xfrm>
          <a:prstGeom prst="rtTriangle">
            <a:avLst/>
          </a:prstGeom>
          <a:gradFill flip="none" rotWithShape="1">
            <a:gsLst>
              <a:gs pos="31000">
                <a:srgbClr val="685E92"/>
              </a:gs>
              <a:gs pos="100000">
                <a:srgbClr val="16124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7771B5A6-851A-42EE-A1DE-95DBB0BDE861}"/>
              </a:ext>
            </a:extLst>
          </p:cNvPr>
          <p:cNvSpPr/>
          <p:nvPr/>
        </p:nvSpPr>
        <p:spPr>
          <a:xfrm rot="5400000">
            <a:off x="-428997" y="428996"/>
            <a:ext cx="2177127" cy="1319134"/>
          </a:xfrm>
          <a:prstGeom prst="rtTriangle">
            <a:avLst/>
          </a:prstGeom>
          <a:solidFill>
            <a:srgbClr val="161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0335288" y="6098652"/>
            <a:ext cx="1659693" cy="576486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FIRM LOGO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5899" y="6098652"/>
            <a:ext cx="2906689" cy="576485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    www.example.com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2" name="Graphic 22" descr="World">
            <a:extLst>
              <a:ext uri="{FF2B5EF4-FFF2-40B4-BE49-F238E27FC236}">
                <a16:creationId xmlns:a16="http://schemas.microsoft.com/office/drawing/2014/main" id="{39925E08-0B6C-422F-AB6A-2B7D1AF02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210" y="6242323"/>
            <a:ext cx="289141" cy="2891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13178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481A7-49AA-4BA0-A113-A34262A513A2}"/>
              </a:ext>
            </a:extLst>
          </p:cNvPr>
          <p:cNvSpPr/>
          <p:nvPr/>
        </p:nvSpPr>
        <p:spPr>
          <a:xfrm>
            <a:off x="-1" y="-10551"/>
            <a:ext cx="2855742" cy="6858000"/>
          </a:xfrm>
          <a:prstGeom prst="rect">
            <a:avLst/>
          </a:prstGeom>
          <a:gradFill flip="none" rotWithShape="1">
            <a:gsLst>
              <a:gs pos="0">
                <a:srgbClr val="685E92">
                  <a:alpha val="72000"/>
                </a:srgbClr>
              </a:gs>
              <a:gs pos="26000">
                <a:srgbClr val="16124B"/>
              </a:gs>
              <a:gs pos="11000">
                <a:srgbClr val="16124B">
                  <a:alpha val="58000"/>
                </a:srgbClr>
              </a:gs>
              <a:gs pos="100000">
                <a:srgbClr val="16124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171328-D204-4E67-BF9F-DA14BD40F359}"/>
              </a:ext>
            </a:extLst>
          </p:cNvPr>
          <p:cNvSpPr/>
          <p:nvPr/>
        </p:nvSpPr>
        <p:spPr>
          <a:xfrm>
            <a:off x="4993512" y="3216217"/>
            <a:ext cx="733884" cy="675249"/>
          </a:xfrm>
          <a:prstGeom prst="ellipse">
            <a:avLst/>
          </a:prstGeom>
          <a:solidFill>
            <a:srgbClr val="161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002665-4CA4-4D42-B1FA-AC32955733B6}"/>
              </a:ext>
            </a:extLst>
          </p:cNvPr>
          <p:cNvSpPr/>
          <p:nvPr/>
        </p:nvSpPr>
        <p:spPr>
          <a:xfrm>
            <a:off x="4993512" y="4026281"/>
            <a:ext cx="733884" cy="675249"/>
          </a:xfrm>
          <a:prstGeom prst="ellipse">
            <a:avLst/>
          </a:prstGeom>
          <a:solidFill>
            <a:srgbClr val="5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0260F4-2B0C-46B7-BADC-D4C29A9DE325}"/>
              </a:ext>
            </a:extLst>
          </p:cNvPr>
          <p:cNvSpPr/>
          <p:nvPr/>
        </p:nvSpPr>
        <p:spPr>
          <a:xfrm>
            <a:off x="4993512" y="4836345"/>
            <a:ext cx="733884" cy="675249"/>
          </a:xfrm>
          <a:prstGeom prst="ellipse">
            <a:avLst/>
          </a:prstGeom>
          <a:solidFill>
            <a:srgbClr val="89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EF36EA-7FE7-429B-94FA-F81E1C03431E}"/>
              </a:ext>
            </a:extLst>
          </p:cNvPr>
          <p:cNvSpPr/>
          <p:nvPr/>
        </p:nvSpPr>
        <p:spPr>
          <a:xfrm>
            <a:off x="5964182" y="3202149"/>
            <a:ext cx="4568051" cy="689317"/>
          </a:xfrm>
          <a:prstGeom prst="roundRect">
            <a:avLst>
              <a:gd name="adj" fmla="val 50000"/>
            </a:avLst>
          </a:prstGeom>
          <a:solidFill>
            <a:srgbClr val="161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CFBA57-479E-4CC4-B9DE-B974401765D4}"/>
              </a:ext>
            </a:extLst>
          </p:cNvPr>
          <p:cNvSpPr/>
          <p:nvPr/>
        </p:nvSpPr>
        <p:spPr>
          <a:xfrm>
            <a:off x="5964182" y="4012213"/>
            <a:ext cx="4568051" cy="689317"/>
          </a:xfrm>
          <a:prstGeom prst="roundRect">
            <a:avLst>
              <a:gd name="adj" fmla="val 50000"/>
            </a:avLst>
          </a:prstGeom>
          <a:solidFill>
            <a:srgbClr val="5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60A34B-8517-45AD-82AA-2AF3BF05F448}"/>
              </a:ext>
            </a:extLst>
          </p:cNvPr>
          <p:cNvSpPr/>
          <p:nvPr/>
        </p:nvSpPr>
        <p:spPr>
          <a:xfrm>
            <a:off x="5964182" y="4836345"/>
            <a:ext cx="4568051" cy="689317"/>
          </a:xfrm>
          <a:prstGeom prst="roundRect">
            <a:avLst>
              <a:gd name="adj" fmla="val 50000"/>
            </a:avLst>
          </a:prstGeom>
          <a:solidFill>
            <a:srgbClr val="55527C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701305-EADF-412C-BA5D-061FC0711921}"/>
              </a:ext>
            </a:extLst>
          </p:cNvPr>
          <p:cNvSpPr txBox="1"/>
          <p:nvPr/>
        </p:nvSpPr>
        <p:spPr>
          <a:xfrm>
            <a:off x="3058602" y="73472"/>
            <a:ext cx="3953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Montserrat" panose="02000505000000020004" pitchFamily="2" charset="0"/>
              </a:rPr>
              <a:t>HEADLINE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59D394-F2ED-48FC-8012-AB14F4C8A36F}"/>
              </a:ext>
            </a:extLst>
          </p:cNvPr>
          <p:cNvSpPr/>
          <p:nvPr/>
        </p:nvSpPr>
        <p:spPr>
          <a:xfrm>
            <a:off x="2855741" y="781358"/>
            <a:ext cx="5655213" cy="102975"/>
          </a:xfrm>
          <a:prstGeom prst="rect">
            <a:avLst/>
          </a:prstGeom>
          <a:gradFill flip="none" rotWithShape="1">
            <a:gsLst>
              <a:gs pos="0">
                <a:srgbClr val="685E92">
                  <a:alpha val="72000"/>
                </a:srgbClr>
              </a:gs>
              <a:gs pos="45000">
                <a:srgbClr val="16124B">
                  <a:alpha val="58000"/>
                </a:srgbClr>
              </a:gs>
              <a:gs pos="79000">
                <a:srgbClr val="16124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86E1AA-C53D-4BBF-8B3C-3A28F4478231}"/>
              </a:ext>
            </a:extLst>
          </p:cNvPr>
          <p:cNvSpPr txBox="1"/>
          <p:nvPr/>
        </p:nvSpPr>
        <p:spPr>
          <a:xfrm>
            <a:off x="2939526" y="1073745"/>
            <a:ext cx="6203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This area you can add the test of the slide that you want to describe in this slide.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3</a:t>
            </a:r>
          </a:p>
        </p:txBody>
      </p:sp>
      <p:pic>
        <p:nvPicPr>
          <p:cNvPr id="15" name="Graphic 14" descr="Smart Phone">
            <a:extLst>
              <a:ext uri="{FF2B5EF4-FFF2-40B4-BE49-F238E27FC236}">
                <a16:creationId xmlns:a16="http://schemas.microsoft.com/office/drawing/2014/main" id="{0529B173-D3BF-42F8-A70E-FBD3EA74B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5303" y="4154006"/>
            <a:ext cx="431961" cy="405729"/>
          </a:xfrm>
          <a:prstGeom prst="rect">
            <a:avLst/>
          </a:prstGeom>
        </p:spPr>
      </p:pic>
      <p:pic>
        <p:nvPicPr>
          <p:cNvPr id="17" name="Graphic 16" descr="Tablet">
            <a:extLst>
              <a:ext uri="{FF2B5EF4-FFF2-40B4-BE49-F238E27FC236}">
                <a16:creationId xmlns:a16="http://schemas.microsoft.com/office/drawing/2014/main" id="{302C5B10-5BAB-4F92-94A5-6C79120D7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35302" y="4978138"/>
            <a:ext cx="431961" cy="405729"/>
          </a:xfrm>
          <a:prstGeom prst="rect">
            <a:avLst/>
          </a:prstGeom>
        </p:spPr>
      </p:pic>
      <p:pic>
        <p:nvPicPr>
          <p:cNvPr id="19" name="Graphic 18" descr="Monitor">
            <a:extLst>
              <a:ext uri="{FF2B5EF4-FFF2-40B4-BE49-F238E27FC236}">
                <a16:creationId xmlns:a16="http://schemas.microsoft.com/office/drawing/2014/main" id="{4C982EB5-60F9-4EA3-991A-2D6FEDD0D3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35304" y="3359768"/>
            <a:ext cx="431961" cy="4057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DE17CBC-5482-4FFB-BF91-6D38643219CF}"/>
              </a:ext>
            </a:extLst>
          </p:cNvPr>
          <p:cNvSpPr txBox="1"/>
          <p:nvPr/>
        </p:nvSpPr>
        <p:spPr>
          <a:xfrm>
            <a:off x="6273671" y="3359768"/>
            <a:ext cx="380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Add text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384ED1-C5D4-4AA2-9512-A1B1330A52BC}"/>
              </a:ext>
            </a:extLst>
          </p:cNvPr>
          <p:cNvSpPr txBox="1"/>
          <p:nvPr/>
        </p:nvSpPr>
        <p:spPr>
          <a:xfrm>
            <a:off x="6294772" y="4190403"/>
            <a:ext cx="380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0D01F-3BFC-409F-A830-04BD7D46056F}"/>
              </a:ext>
            </a:extLst>
          </p:cNvPr>
          <p:cNvSpPr txBox="1"/>
          <p:nvPr/>
        </p:nvSpPr>
        <p:spPr>
          <a:xfrm>
            <a:off x="6322908" y="4978138"/>
            <a:ext cx="380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text here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AB492-7625-487D-A5BB-EB87C9D15560}"/>
              </a:ext>
            </a:extLst>
          </p:cNvPr>
          <p:cNvSpPr txBox="1"/>
          <p:nvPr/>
        </p:nvSpPr>
        <p:spPr>
          <a:xfrm>
            <a:off x="157151" y="863184"/>
            <a:ext cx="24219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BUSINESS IDEAS</a:t>
            </a:r>
          </a:p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FOR </a:t>
            </a:r>
          </a:p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FIRM</a:t>
            </a:r>
          </a:p>
          <a:p>
            <a:r>
              <a:rPr lang="en-US" sz="1600" dirty="0">
                <a:solidFill>
                  <a:schemeClr val="bg1"/>
                </a:solidFill>
              </a:rPr>
              <a:t>Sub test be type in this section, </a:t>
            </a:r>
            <a:r>
              <a:rPr lang="en-US" sz="1600" dirty="0">
                <a:solidFill>
                  <a:schemeClr val="bg1"/>
                </a:solidFill>
                <a:latin typeface="Montserrat" panose="02000505000000020004" pitchFamily="2" charset="0"/>
              </a:rPr>
              <a:t>Any other explanation may also be in this area below the title of this slide.</a:t>
            </a:r>
          </a:p>
          <a:p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endParaRPr lang="en-US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335288" y="6098652"/>
            <a:ext cx="1659693" cy="576486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FIRM LOGO</a:t>
            </a:r>
          </a:p>
        </p:txBody>
      </p:sp>
    </p:spTree>
    <p:extLst>
      <p:ext uri="{BB962C8B-B14F-4D97-AF65-F5344CB8AC3E}">
        <p14:creationId xmlns:p14="http://schemas.microsoft.com/office/powerpoint/2010/main" val="51922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3050C6-C6BF-477F-8EA3-E5027C7036AA}"/>
              </a:ext>
            </a:extLst>
          </p:cNvPr>
          <p:cNvSpPr txBox="1"/>
          <p:nvPr/>
        </p:nvSpPr>
        <p:spPr>
          <a:xfrm>
            <a:off x="7141698" y="30239"/>
            <a:ext cx="6205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85E92"/>
                </a:solidFill>
                <a:latin typeface="Bebas Neue" panose="020B0606020202050201" pitchFamily="34" charset="0"/>
              </a:rPr>
              <a:t>HEADLINE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96E047-617E-4585-828A-48C428461352}"/>
              </a:ext>
            </a:extLst>
          </p:cNvPr>
          <p:cNvSpPr/>
          <p:nvPr/>
        </p:nvSpPr>
        <p:spPr>
          <a:xfrm>
            <a:off x="1" y="994524"/>
            <a:ext cx="12192000" cy="102756"/>
          </a:xfrm>
          <a:prstGeom prst="rect">
            <a:avLst/>
          </a:prstGeom>
          <a:gradFill flip="none" rotWithShape="1">
            <a:gsLst>
              <a:gs pos="100000">
                <a:srgbClr val="C6BFD6"/>
              </a:gs>
              <a:gs pos="51000">
                <a:srgbClr val="685E92"/>
              </a:gs>
              <a:gs pos="0">
                <a:srgbClr val="2325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98DED95-E979-4C85-95E9-BA71A61CCA38}"/>
              </a:ext>
            </a:extLst>
          </p:cNvPr>
          <p:cNvSpPr/>
          <p:nvPr/>
        </p:nvSpPr>
        <p:spPr>
          <a:xfrm>
            <a:off x="530131" y="3384884"/>
            <a:ext cx="3124632" cy="2235159"/>
          </a:xfrm>
          <a:prstGeom prst="roundRect">
            <a:avLst/>
          </a:prstGeom>
          <a:solidFill>
            <a:srgbClr val="16124B"/>
          </a:solidFill>
          <a:ln>
            <a:noFill/>
          </a:ln>
          <a:effectLst>
            <a:outerShdw blurRad="304800" dist="850900" dir="12000000" sx="13000" sy="13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0C98258-13EA-4FBD-9B77-11E011F41874}"/>
              </a:ext>
            </a:extLst>
          </p:cNvPr>
          <p:cNvSpPr/>
          <p:nvPr/>
        </p:nvSpPr>
        <p:spPr>
          <a:xfrm>
            <a:off x="4334948" y="3384885"/>
            <a:ext cx="3124632" cy="2235158"/>
          </a:xfrm>
          <a:prstGeom prst="roundRect">
            <a:avLst/>
          </a:prstGeom>
          <a:solidFill>
            <a:srgbClr val="685E92"/>
          </a:solidFill>
          <a:ln>
            <a:noFill/>
          </a:ln>
          <a:effectLst>
            <a:outerShdw blurRad="304800" dist="850900" dir="12000000" sx="13000" sy="13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A9C34A-F1C3-4518-9B52-69D99C2E8FFD}"/>
              </a:ext>
            </a:extLst>
          </p:cNvPr>
          <p:cNvSpPr/>
          <p:nvPr/>
        </p:nvSpPr>
        <p:spPr>
          <a:xfrm>
            <a:off x="8059552" y="3384884"/>
            <a:ext cx="3490762" cy="2235158"/>
          </a:xfrm>
          <a:prstGeom prst="roundRect">
            <a:avLst/>
          </a:prstGeom>
          <a:solidFill>
            <a:srgbClr val="685E92">
              <a:alpha val="86000"/>
            </a:srgbClr>
          </a:solidFill>
          <a:ln>
            <a:noFill/>
          </a:ln>
          <a:effectLst>
            <a:outerShdw blurRad="304800" dist="850900" dir="12000000" sx="13000" sy="13000" algn="ctr" rotWithShape="0">
              <a:srgbClr val="000000">
                <a:alpha val="7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Graphic 11" descr="Magnifying glass">
            <a:extLst>
              <a:ext uri="{FF2B5EF4-FFF2-40B4-BE49-F238E27FC236}">
                <a16:creationId xmlns:a16="http://schemas.microsoft.com/office/drawing/2014/main" id="{36013ABF-2AF6-4B19-B3BC-9752731A4C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6815" y="4117109"/>
            <a:ext cx="472495" cy="472495"/>
          </a:xfrm>
          <a:prstGeom prst="rect">
            <a:avLst/>
          </a:prstGeom>
        </p:spPr>
      </p:pic>
      <p:pic>
        <p:nvPicPr>
          <p:cNvPr id="14" name="Graphic 13" descr="Bar chart">
            <a:extLst>
              <a:ext uri="{FF2B5EF4-FFF2-40B4-BE49-F238E27FC236}">
                <a16:creationId xmlns:a16="http://schemas.microsoft.com/office/drawing/2014/main" id="{C5E79DD0-7148-4672-BFF7-777D661EE3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20910" y="4131210"/>
            <a:ext cx="472495" cy="472495"/>
          </a:xfrm>
          <a:prstGeom prst="rect">
            <a:avLst/>
          </a:prstGeom>
        </p:spPr>
      </p:pic>
      <p:pic>
        <p:nvPicPr>
          <p:cNvPr id="16" name="Graphic 15" descr="Home">
            <a:extLst>
              <a:ext uri="{FF2B5EF4-FFF2-40B4-BE49-F238E27FC236}">
                <a16:creationId xmlns:a16="http://schemas.microsoft.com/office/drawing/2014/main" id="{27E7D8C4-1706-43D0-9A91-B3DD5D0EEC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63616" y="4117109"/>
            <a:ext cx="472495" cy="4724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581B9E-36F6-4E36-AEEA-7E6BD37AA073}"/>
              </a:ext>
            </a:extLst>
          </p:cNvPr>
          <p:cNvSpPr txBox="1"/>
          <p:nvPr/>
        </p:nvSpPr>
        <p:spPr>
          <a:xfrm>
            <a:off x="1249402" y="4728832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Add text here 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7BB031-A521-44DC-AD27-96F0F87DDAB4}"/>
              </a:ext>
            </a:extLst>
          </p:cNvPr>
          <p:cNvSpPr/>
          <p:nvPr/>
        </p:nvSpPr>
        <p:spPr>
          <a:xfrm>
            <a:off x="144911" y="295088"/>
            <a:ext cx="476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685E92"/>
                </a:solidFill>
                <a:latin typeface="Bebas Neue" panose="020B0606020202050201" pitchFamily="34" charset="0"/>
              </a:rPr>
              <a:t>FIRM NAME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86E1AA-C53D-4BBF-8B3C-3A28F4478231}"/>
              </a:ext>
            </a:extLst>
          </p:cNvPr>
          <p:cNvSpPr txBox="1"/>
          <p:nvPr/>
        </p:nvSpPr>
        <p:spPr>
          <a:xfrm>
            <a:off x="2991727" y="1179344"/>
            <a:ext cx="62038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>
                <a:solidFill>
                  <a:srgbClr val="685E92"/>
                </a:solidFill>
              </a:defRPr>
            </a:lvl1pPr>
          </a:lstStyle>
          <a:p>
            <a:r>
              <a:rPr lang="en-US" sz="2000" dirty="0"/>
              <a:t>This area you can add the test of the slide that you want to describe in this slide.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581B9E-36F6-4E36-AEEA-7E6BD37AA073}"/>
              </a:ext>
            </a:extLst>
          </p:cNvPr>
          <p:cNvSpPr txBox="1"/>
          <p:nvPr/>
        </p:nvSpPr>
        <p:spPr>
          <a:xfrm>
            <a:off x="4938933" y="4780117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Add text here 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581B9E-36F6-4E36-AEEA-7E6BD37AA073}"/>
              </a:ext>
            </a:extLst>
          </p:cNvPr>
          <p:cNvSpPr txBox="1"/>
          <p:nvPr/>
        </p:nvSpPr>
        <p:spPr>
          <a:xfrm>
            <a:off x="9016203" y="4735491"/>
            <a:ext cx="203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Add text here 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335288" y="6098652"/>
            <a:ext cx="1659693" cy="576486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FIRM LOGO</a:t>
            </a:r>
          </a:p>
        </p:txBody>
      </p:sp>
    </p:spTree>
    <p:extLst>
      <p:ext uri="{BB962C8B-B14F-4D97-AF65-F5344CB8AC3E}">
        <p14:creationId xmlns:p14="http://schemas.microsoft.com/office/powerpoint/2010/main" val="477313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36AFCD07-05BD-4E78-844E-22A95D190435}"/>
              </a:ext>
            </a:extLst>
          </p:cNvPr>
          <p:cNvSpPr/>
          <p:nvPr/>
        </p:nvSpPr>
        <p:spPr>
          <a:xfrm>
            <a:off x="2927564" y="3227598"/>
            <a:ext cx="2588456" cy="2587752"/>
          </a:xfrm>
          <a:prstGeom prst="ellipse">
            <a:avLst/>
          </a:prstGeom>
          <a:gradFill>
            <a:gsLst>
              <a:gs pos="0">
                <a:srgbClr val="685E92">
                  <a:alpha val="49000"/>
                </a:srgbClr>
              </a:gs>
              <a:gs pos="36000">
                <a:srgbClr val="8984A8"/>
              </a:gs>
              <a:gs pos="83000">
                <a:srgbClr val="16124B"/>
              </a:gs>
            </a:gsLst>
            <a:lin ang="0" scaled="1"/>
          </a:gra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1753BD-EF6B-4E14-9268-9EFB473350CD}"/>
              </a:ext>
            </a:extLst>
          </p:cNvPr>
          <p:cNvSpPr txBox="1"/>
          <p:nvPr/>
        </p:nvSpPr>
        <p:spPr>
          <a:xfrm>
            <a:off x="8528697" y="50670"/>
            <a:ext cx="3910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85E92"/>
                </a:solidFill>
                <a:latin typeface="Bebas Neue" panose="020B0606020202050201" pitchFamily="34" charset="0"/>
              </a:rPr>
              <a:t>HEADLINE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D799F-C50A-427C-9B17-DA02331204F6}"/>
              </a:ext>
            </a:extLst>
          </p:cNvPr>
          <p:cNvSpPr/>
          <p:nvPr/>
        </p:nvSpPr>
        <p:spPr>
          <a:xfrm>
            <a:off x="1" y="994524"/>
            <a:ext cx="12192000" cy="102756"/>
          </a:xfrm>
          <a:prstGeom prst="rect">
            <a:avLst/>
          </a:prstGeom>
          <a:gradFill>
            <a:gsLst>
              <a:gs pos="25000">
                <a:srgbClr val="8984A8">
                  <a:alpha val="70000"/>
                </a:srgbClr>
              </a:gs>
              <a:gs pos="63000">
                <a:srgbClr val="685E92"/>
              </a:gs>
              <a:gs pos="100000">
                <a:srgbClr val="1612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A800D83-134F-422C-9C64-529FFD58105E}"/>
              </a:ext>
            </a:extLst>
          </p:cNvPr>
          <p:cNvSpPr/>
          <p:nvPr/>
        </p:nvSpPr>
        <p:spPr>
          <a:xfrm>
            <a:off x="704869" y="1715839"/>
            <a:ext cx="3516923" cy="353099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765A2D-A074-4DD5-8F4D-9AFDC80C21A9}"/>
              </a:ext>
            </a:extLst>
          </p:cNvPr>
          <p:cNvSpPr/>
          <p:nvPr/>
        </p:nvSpPr>
        <p:spPr>
          <a:xfrm>
            <a:off x="3388281" y="3703317"/>
            <a:ext cx="1667022" cy="16363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84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B365122-C171-4D0C-8B21-008E11F21857}"/>
              </a:ext>
            </a:extLst>
          </p:cNvPr>
          <p:cNvSpPr/>
          <p:nvPr/>
        </p:nvSpPr>
        <p:spPr>
          <a:xfrm>
            <a:off x="6452876" y="2132931"/>
            <a:ext cx="928467" cy="866693"/>
          </a:xfrm>
          <a:prstGeom prst="ellipse">
            <a:avLst/>
          </a:prstGeom>
          <a:solidFill>
            <a:srgbClr val="161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F1E4736-4305-4FE9-96E6-C41EC0A71666}"/>
              </a:ext>
            </a:extLst>
          </p:cNvPr>
          <p:cNvSpPr/>
          <p:nvPr/>
        </p:nvSpPr>
        <p:spPr>
          <a:xfrm>
            <a:off x="6452875" y="3364619"/>
            <a:ext cx="928467" cy="866693"/>
          </a:xfrm>
          <a:prstGeom prst="ellipse">
            <a:avLst/>
          </a:prstGeom>
          <a:solidFill>
            <a:srgbClr val="5552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7F3081D-900A-4CC0-9D88-FB934763F6E6}"/>
              </a:ext>
            </a:extLst>
          </p:cNvPr>
          <p:cNvSpPr/>
          <p:nvPr/>
        </p:nvSpPr>
        <p:spPr>
          <a:xfrm>
            <a:off x="6452875" y="4596307"/>
            <a:ext cx="928467" cy="866693"/>
          </a:xfrm>
          <a:prstGeom prst="ellipse">
            <a:avLst/>
          </a:prstGeom>
          <a:solidFill>
            <a:srgbClr val="898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0680D62-F4AE-40EA-8AE5-A7EE61170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391" y="2346739"/>
            <a:ext cx="469433" cy="47552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CA70FC0-ECCD-44D3-8C2F-A2C90BF72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391" y="3592454"/>
            <a:ext cx="475529" cy="47552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4151BC4-4E9A-4356-B096-76F663A96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391" y="4791888"/>
            <a:ext cx="469433" cy="47552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7ECBE48-3C0F-4819-84A0-8D2F2D552F72}"/>
              </a:ext>
            </a:extLst>
          </p:cNvPr>
          <p:cNvSpPr txBox="1"/>
          <p:nvPr/>
        </p:nvSpPr>
        <p:spPr>
          <a:xfrm>
            <a:off x="7610858" y="2292795"/>
            <a:ext cx="4292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685E92"/>
                </a:solidFill>
              </a:defRPr>
            </a:lvl1pPr>
          </a:lstStyle>
          <a:p>
            <a:r>
              <a:rPr lang="en-US" dirty="0"/>
              <a:t>ADD text with this icon as per the slide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03F037-25C3-4DA4-9285-B69E08A10C42}"/>
              </a:ext>
            </a:extLst>
          </p:cNvPr>
          <p:cNvSpPr txBox="1"/>
          <p:nvPr/>
        </p:nvSpPr>
        <p:spPr>
          <a:xfrm>
            <a:off x="7578291" y="3542579"/>
            <a:ext cx="418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685E92"/>
                </a:solidFill>
              </a:defRPr>
            </a:lvl1pPr>
          </a:lstStyle>
          <a:p>
            <a:r>
              <a:rPr lang="en-US" dirty="0"/>
              <a:t>ADD text with this icon as per the slide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D19497-9725-43B2-A8E5-295EA8A70A6C}"/>
              </a:ext>
            </a:extLst>
          </p:cNvPr>
          <p:cNvSpPr txBox="1"/>
          <p:nvPr/>
        </p:nvSpPr>
        <p:spPr>
          <a:xfrm>
            <a:off x="7610858" y="4766912"/>
            <a:ext cx="4148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/>
            </a:lvl1pPr>
          </a:lstStyle>
          <a:p>
            <a:r>
              <a:rPr lang="en-US" dirty="0">
                <a:solidFill>
                  <a:srgbClr val="685E92"/>
                </a:solidFill>
              </a:rPr>
              <a:t>ADD text with this icon as per the slide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73DC28-2076-4F42-89ED-67E8DDDE9BA0}"/>
              </a:ext>
            </a:extLst>
          </p:cNvPr>
          <p:cNvSpPr/>
          <p:nvPr/>
        </p:nvSpPr>
        <p:spPr>
          <a:xfrm>
            <a:off x="144912" y="295088"/>
            <a:ext cx="2310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685E92"/>
                </a:solidFill>
                <a:latin typeface="Bebas Neue" panose="020B0606020202050201" pitchFamily="34" charset="0"/>
              </a:rPr>
              <a:t>FIRM NAME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335288" y="6098652"/>
            <a:ext cx="1659693" cy="576486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FIRM LOGO</a:t>
            </a:r>
          </a:p>
        </p:txBody>
      </p:sp>
    </p:spTree>
    <p:extLst>
      <p:ext uri="{BB962C8B-B14F-4D97-AF65-F5344CB8AC3E}">
        <p14:creationId xmlns:p14="http://schemas.microsoft.com/office/powerpoint/2010/main" val="327157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FE32984-45FE-4920-9373-F2C5B9FB0180}"/>
              </a:ext>
            </a:extLst>
          </p:cNvPr>
          <p:cNvSpPr txBox="1"/>
          <p:nvPr/>
        </p:nvSpPr>
        <p:spPr>
          <a:xfrm>
            <a:off x="8288552" y="110363"/>
            <a:ext cx="3910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85E92"/>
                </a:solidFill>
                <a:latin typeface="Bebas Neue" panose="020B0606020202050201" pitchFamily="34" charset="0"/>
              </a:rPr>
              <a:t>HEADLINE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43348-71CC-4EF6-A853-682AB7F71D40}"/>
              </a:ext>
            </a:extLst>
          </p:cNvPr>
          <p:cNvSpPr/>
          <p:nvPr/>
        </p:nvSpPr>
        <p:spPr>
          <a:xfrm>
            <a:off x="1" y="994524"/>
            <a:ext cx="12192000" cy="102756"/>
          </a:xfrm>
          <a:prstGeom prst="rect">
            <a:avLst/>
          </a:prstGeom>
          <a:gradFill>
            <a:gsLst>
              <a:gs pos="25000">
                <a:srgbClr val="8984A8">
                  <a:alpha val="70000"/>
                </a:srgbClr>
              </a:gs>
              <a:gs pos="63000">
                <a:srgbClr val="685E92"/>
              </a:gs>
              <a:gs pos="100000">
                <a:srgbClr val="1612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81F416-0FA9-4843-A508-F7CB425C86EB}"/>
              </a:ext>
            </a:extLst>
          </p:cNvPr>
          <p:cNvGrpSpPr/>
          <p:nvPr/>
        </p:nvGrpSpPr>
        <p:grpSpPr>
          <a:xfrm>
            <a:off x="1" y="1670019"/>
            <a:ext cx="6424249" cy="4115343"/>
            <a:chOff x="-1" y="1670019"/>
            <a:chExt cx="6424249" cy="4115343"/>
          </a:xfrm>
          <a:gradFill flip="none" rotWithShape="1">
            <a:gsLst>
              <a:gs pos="26000">
                <a:srgbClr val="8984A8">
                  <a:alpha val="70000"/>
                </a:srgbClr>
              </a:gs>
              <a:gs pos="16000">
                <a:srgbClr val="685E92"/>
              </a:gs>
              <a:gs pos="27000">
                <a:srgbClr val="16124B"/>
              </a:gs>
            </a:gsLst>
            <a:lin ang="2700000" scaled="1"/>
            <a:tileRect/>
          </a:gra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6F121C9-DCEE-4C9C-81F8-3E54819F0C16}"/>
                </a:ext>
              </a:extLst>
            </p:cNvPr>
            <p:cNvSpPr/>
            <p:nvPr/>
          </p:nvSpPr>
          <p:spPr>
            <a:xfrm>
              <a:off x="0" y="1716258"/>
              <a:ext cx="3601329" cy="464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7A3538-C277-4193-853A-559A539A2B5E}"/>
                </a:ext>
              </a:extLst>
            </p:cNvPr>
            <p:cNvSpPr/>
            <p:nvPr/>
          </p:nvSpPr>
          <p:spPr>
            <a:xfrm>
              <a:off x="-1" y="2605916"/>
              <a:ext cx="4557933" cy="464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2F4832-0B7B-4536-994A-EDDCAB00383F}"/>
                </a:ext>
              </a:extLst>
            </p:cNvPr>
            <p:cNvSpPr/>
            <p:nvPr/>
          </p:nvSpPr>
          <p:spPr>
            <a:xfrm>
              <a:off x="0" y="3495574"/>
              <a:ext cx="5767754" cy="464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F62FBA-0C04-49F9-88D9-9B19E8595188}"/>
                </a:ext>
              </a:extLst>
            </p:cNvPr>
            <p:cNvSpPr/>
            <p:nvPr/>
          </p:nvSpPr>
          <p:spPr>
            <a:xfrm>
              <a:off x="0" y="4385232"/>
              <a:ext cx="4557933" cy="464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9D5312-E5E8-4027-8D8C-9F61C2736E62}"/>
                </a:ext>
              </a:extLst>
            </p:cNvPr>
            <p:cNvSpPr/>
            <p:nvPr/>
          </p:nvSpPr>
          <p:spPr>
            <a:xfrm>
              <a:off x="-1" y="5274890"/>
              <a:ext cx="3601329" cy="464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FF85B7D6-FC07-4A11-A5C2-2DEF3260EEBE}"/>
                </a:ext>
              </a:extLst>
            </p:cNvPr>
            <p:cNvSpPr/>
            <p:nvPr/>
          </p:nvSpPr>
          <p:spPr>
            <a:xfrm rot="5400000">
              <a:off x="3740450" y="1716258"/>
              <a:ext cx="556711" cy="4642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89B37D29-F5AF-45C7-AED6-697CBF4938E7}"/>
                </a:ext>
              </a:extLst>
            </p:cNvPr>
            <p:cNvSpPr/>
            <p:nvPr/>
          </p:nvSpPr>
          <p:spPr>
            <a:xfrm rot="5400000">
              <a:off x="4686227" y="2604968"/>
              <a:ext cx="556711" cy="4642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C7EC4DD-052C-4F3D-9706-6BDA15291CB1}"/>
                </a:ext>
              </a:extLst>
            </p:cNvPr>
            <p:cNvSpPr/>
            <p:nvPr/>
          </p:nvSpPr>
          <p:spPr>
            <a:xfrm rot="5400000">
              <a:off x="5913775" y="3495574"/>
              <a:ext cx="556711" cy="4642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0ABD0B8-B066-43EA-A5B6-FB395A063267}"/>
                </a:ext>
              </a:extLst>
            </p:cNvPr>
            <p:cNvSpPr/>
            <p:nvPr/>
          </p:nvSpPr>
          <p:spPr>
            <a:xfrm rot="5400000">
              <a:off x="4686227" y="4385232"/>
              <a:ext cx="556711" cy="4642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31E97A0-AC17-446D-9AE7-5640E08CA94A}"/>
                </a:ext>
              </a:extLst>
            </p:cNvPr>
            <p:cNvSpPr/>
            <p:nvPr/>
          </p:nvSpPr>
          <p:spPr>
            <a:xfrm rot="5400000">
              <a:off x="3740450" y="5274890"/>
              <a:ext cx="556711" cy="46423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580B3D13-977D-45A6-99C8-210195751EA3}"/>
              </a:ext>
            </a:extLst>
          </p:cNvPr>
          <p:cNvSpPr txBox="1"/>
          <p:nvPr/>
        </p:nvSpPr>
        <p:spPr>
          <a:xfrm>
            <a:off x="4775977" y="1697267"/>
            <a:ext cx="4351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685E92"/>
                </a:solidFill>
              </a:defRPr>
            </a:lvl1pPr>
          </a:lstStyle>
          <a:p>
            <a:r>
              <a:rPr lang="en-US" sz="2000" dirty="0"/>
              <a:t>ADD text with this icon as per the slide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C8FC65-29A9-4938-B3FD-97813EE40098}"/>
              </a:ext>
            </a:extLst>
          </p:cNvPr>
          <p:cNvSpPr txBox="1"/>
          <p:nvPr/>
        </p:nvSpPr>
        <p:spPr>
          <a:xfrm>
            <a:off x="5795885" y="2554351"/>
            <a:ext cx="5080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685E92"/>
                </a:solidFill>
              </a:defRPr>
            </a:lvl1pPr>
          </a:lstStyle>
          <a:p>
            <a:r>
              <a:rPr lang="en-US" dirty="0"/>
              <a:t>ADD text with this icon as per the slide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0B1125-299C-4588-B249-B64552B98A93}"/>
              </a:ext>
            </a:extLst>
          </p:cNvPr>
          <p:cNvSpPr txBox="1"/>
          <p:nvPr/>
        </p:nvSpPr>
        <p:spPr>
          <a:xfrm>
            <a:off x="6951967" y="3479118"/>
            <a:ext cx="4554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685E92"/>
                </a:solidFill>
              </a:defRPr>
            </a:lvl1pPr>
          </a:lstStyle>
          <a:p>
            <a:r>
              <a:rPr lang="en-US" dirty="0"/>
              <a:t>ADD text with this icon as per the slide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CAB418-4AF6-4800-9A00-247470D9A1BA}"/>
              </a:ext>
            </a:extLst>
          </p:cNvPr>
          <p:cNvSpPr txBox="1"/>
          <p:nvPr/>
        </p:nvSpPr>
        <p:spPr>
          <a:xfrm>
            <a:off x="5795885" y="4433358"/>
            <a:ext cx="4342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685E92"/>
                </a:solidFill>
              </a:defRPr>
            </a:lvl1pPr>
          </a:lstStyle>
          <a:p>
            <a:r>
              <a:rPr lang="en-US" dirty="0"/>
              <a:t>ADD text with this icon as per the slide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6F1E88-4A66-4C7F-AA2D-6CC353B01495}"/>
              </a:ext>
            </a:extLst>
          </p:cNvPr>
          <p:cNvSpPr txBox="1"/>
          <p:nvPr/>
        </p:nvSpPr>
        <p:spPr>
          <a:xfrm>
            <a:off x="4775977" y="5341549"/>
            <a:ext cx="5122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>
                <a:solidFill>
                  <a:srgbClr val="685E92"/>
                </a:solidFill>
              </a:defRPr>
            </a:lvl1pPr>
          </a:lstStyle>
          <a:p>
            <a:r>
              <a:rPr lang="en-US" dirty="0"/>
              <a:t>ADD text with this icon as per the slide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D37E67B-BF9C-4094-AD1E-B7A98088141E}"/>
              </a:ext>
            </a:extLst>
          </p:cNvPr>
          <p:cNvSpPr/>
          <p:nvPr/>
        </p:nvSpPr>
        <p:spPr>
          <a:xfrm>
            <a:off x="144912" y="295088"/>
            <a:ext cx="241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685E92"/>
                </a:solidFill>
                <a:latin typeface="Bebas Neue" panose="020B0606020202050201" pitchFamily="34" charset="0"/>
              </a:rPr>
              <a:t>FIRM NAME 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0335288" y="6098652"/>
            <a:ext cx="1659693" cy="576486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FIRM LOGO</a:t>
            </a:r>
          </a:p>
        </p:txBody>
      </p:sp>
    </p:spTree>
    <p:extLst>
      <p:ext uri="{BB962C8B-B14F-4D97-AF65-F5344CB8AC3E}">
        <p14:creationId xmlns:p14="http://schemas.microsoft.com/office/powerpoint/2010/main" val="1219376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AE7F5A-301D-4FFB-B92A-0FF5831BCDB2}"/>
              </a:ext>
            </a:extLst>
          </p:cNvPr>
          <p:cNvSpPr txBox="1"/>
          <p:nvPr/>
        </p:nvSpPr>
        <p:spPr>
          <a:xfrm>
            <a:off x="8288552" y="110363"/>
            <a:ext cx="3910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85E92"/>
                </a:solidFill>
                <a:latin typeface="Bebas Neue" panose="020B0606020202050201" pitchFamily="34" charset="0"/>
              </a:rPr>
              <a:t>HEADLINE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2FE8B6-12DF-4B0A-BBB6-229C9FD9BEC9}"/>
              </a:ext>
            </a:extLst>
          </p:cNvPr>
          <p:cNvSpPr/>
          <p:nvPr/>
        </p:nvSpPr>
        <p:spPr>
          <a:xfrm>
            <a:off x="1" y="994524"/>
            <a:ext cx="12192000" cy="102756"/>
          </a:xfrm>
          <a:prstGeom prst="rect">
            <a:avLst/>
          </a:prstGeom>
          <a:gradFill>
            <a:gsLst>
              <a:gs pos="25000">
                <a:srgbClr val="8984A8">
                  <a:alpha val="70000"/>
                </a:srgbClr>
              </a:gs>
              <a:gs pos="63000">
                <a:srgbClr val="685E92"/>
              </a:gs>
              <a:gs pos="100000">
                <a:srgbClr val="16124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99EC96-0DDD-4EA0-B0AD-B992DC54BDB1}"/>
              </a:ext>
            </a:extLst>
          </p:cNvPr>
          <p:cNvSpPr/>
          <p:nvPr/>
        </p:nvSpPr>
        <p:spPr>
          <a:xfrm>
            <a:off x="144912" y="295088"/>
            <a:ext cx="241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685E92"/>
                </a:solidFill>
                <a:latin typeface="Bebas Neue" panose="020B0606020202050201" pitchFamily="34" charset="0"/>
              </a:rPr>
              <a:t>FIRM NAME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334C35-FE0C-4E65-8865-6F0B79AD1E22}"/>
              </a:ext>
            </a:extLst>
          </p:cNvPr>
          <p:cNvGrpSpPr/>
          <p:nvPr/>
        </p:nvGrpSpPr>
        <p:grpSpPr>
          <a:xfrm>
            <a:off x="1956620" y="2845417"/>
            <a:ext cx="8278760" cy="1726584"/>
            <a:chOff x="1261380" y="3195039"/>
            <a:chExt cx="8278760" cy="172658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8C7474F-C7A7-4394-91AC-4A8F53465F49}"/>
                </a:ext>
              </a:extLst>
            </p:cNvPr>
            <p:cNvGrpSpPr/>
            <p:nvPr/>
          </p:nvGrpSpPr>
          <p:grpSpPr>
            <a:xfrm>
              <a:off x="1261380" y="3840500"/>
              <a:ext cx="2080871" cy="1081123"/>
              <a:chOff x="915056" y="3571559"/>
              <a:chExt cx="2407023" cy="1250576"/>
            </a:xfrm>
          </p:grpSpPr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9C423B14-CD82-499E-9116-85B86873D0C0}"/>
                  </a:ext>
                </a:extLst>
              </p:cNvPr>
              <p:cNvSpPr/>
              <p:nvPr/>
            </p:nvSpPr>
            <p:spPr>
              <a:xfrm>
                <a:off x="2152185" y="3571559"/>
                <a:ext cx="1169894" cy="1250576"/>
              </a:xfrm>
              <a:prstGeom prst="rtTriangle">
                <a:avLst/>
              </a:prstGeom>
              <a:solidFill>
                <a:srgbClr val="685E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ight Triangle 9">
                <a:extLst>
                  <a:ext uri="{FF2B5EF4-FFF2-40B4-BE49-F238E27FC236}">
                    <a16:creationId xmlns:a16="http://schemas.microsoft.com/office/drawing/2014/main" id="{4B21790B-57AB-456C-8493-5B2CA775C8CB}"/>
                  </a:ext>
                </a:extLst>
              </p:cNvPr>
              <p:cNvSpPr/>
              <p:nvPr/>
            </p:nvSpPr>
            <p:spPr>
              <a:xfrm rot="16200000">
                <a:off x="915056" y="3571559"/>
                <a:ext cx="1250576" cy="1250576"/>
              </a:xfrm>
              <a:prstGeom prst="rtTriangle">
                <a:avLst/>
              </a:prstGeom>
              <a:solidFill>
                <a:srgbClr val="8984A8">
                  <a:alpha val="9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DA602A8-FBFF-454E-89E5-C0D36771C9DD}"/>
                </a:ext>
              </a:extLst>
            </p:cNvPr>
            <p:cNvGrpSpPr/>
            <p:nvPr/>
          </p:nvGrpSpPr>
          <p:grpSpPr>
            <a:xfrm>
              <a:off x="5265759" y="3711915"/>
              <a:ext cx="2328362" cy="1209708"/>
              <a:chOff x="915056" y="3571559"/>
              <a:chExt cx="2407023" cy="1250576"/>
            </a:xfrm>
          </p:grpSpPr>
          <p:sp>
            <p:nvSpPr>
              <p:cNvPr id="16" name="Right Triangle 15">
                <a:extLst>
                  <a:ext uri="{FF2B5EF4-FFF2-40B4-BE49-F238E27FC236}">
                    <a16:creationId xmlns:a16="http://schemas.microsoft.com/office/drawing/2014/main" id="{FDCF4C3A-6988-4716-801F-D82DE09EBB48}"/>
                  </a:ext>
                </a:extLst>
              </p:cNvPr>
              <p:cNvSpPr/>
              <p:nvPr/>
            </p:nvSpPr>
            <p:spPr>
              <a:xfrm>
                <a:off x="2152185" y="3571559"/>
                <a:ext cx="1169894" cy="1250576"/>
              </a:xfrm>
              <a:prstGeom prst="rtTriangle">
                <a:avLst/>
              </a:prstGeom>
              <a:solidFill>
                <a:srgbClr val="685E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E4A474E1-E030-438B-BFC2-21817ACD8C8B}"/>
                  </a:ext>
                </a:extLst>
              </p:cNvPr>
              <p:cNvSpPr/>
              <p:nvPr/>
            </p:nvSpPr>
            <p:spPr>
              <a:xfrm rot="16200000">
                <a:off x="915056" y="3571559"/>
                <a:ext cx="1250576" cy="1250576"/>
              </a:xfrm>
              <a:prstGeom prst="rtTriangle">
                <a:avLst/>
              </a:prstGeom>
              <a:solidFill>
                <a:srgbClr val="8984A8">
                  <a:alpha val="9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99AE4F6-9A20-46E1-9FFF-E90C227F4091}"/>
                </a:ext>
              </a:extLst>
            </p:cNvPr>
            <p:cNvGrpSpPr/>
            <p:nvPr/>
          </p:nvGrpSpPr>
          <p:grpSpPr>
            <a:xfrm>
              <a:off x="2750145" y="3195039"/>
              <a:ext cx="3323210" cy="1726584"/>
              <a:chOff x="915056" y="3571559"/>
              <a:chExt cx="2407023" cy="125057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435F4123-08B5-4C10-907E-216A1AEA356B}"/>
                  </a:ext>
                </a:extLst>
              </p:cNvPr>
              <p:cNvSpPr/>
              <p:nvPr/>
            </p:nvSpPr>
            <p:spPr>
              <a:xfrm>
                <a:off x="2152185" y="3571559"/>
                <a:ext cx="1169894" cy="1250576"/>
              </a:xfrm>
              <a:prstGeom prst="rtTriangle">
                <a:avLst/>
              </a:prstGeom>
              <a:solidFill>
                <a:srgbClr val="685E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A717D06A-1AFF-4C50-A97E-A69C75A23386}"/>
                  </a:ext>
                </a:extLst>
              </p:cNvPr>
              <p:cNvSpPr/>
              <p:nvPr/>
            </p:nvSpPr>
            <p:spPr>
              <a:xfrm rot="16200000">
                <a:off x="915056" y="3571559"/>
                <a:ext cx="1250576" cy="1250576"/>
              </a:xfrm>
              <a:prstGeom prst="rtTriangle">
                <a:avLst/>
              </a:prstGeom>
              <a:solidFill>
                <a:srgbClr val="8984A8">
                  <a:alpha val="9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6B26DA-6B62-4747-8358-2F0BCEE86C06}"/>
                </a:ext>
              </a:extLst>
            </p:cNvPr>
            <p:cNvGrpSpPr/>
            <p:nvPr/>
          </p:nvGrpSpPr>
          <p:grpSpPr>
            <a:xfrm>
              <a:off x="6579766" y="3383552"/>
              <a:ext cx="2960374" cy="1538071"/>
              <a:chOff x="915056" y="3571559"/>
              <a:chExt cx="2407023" cy="1250576"/>
            </a:xfrm>
          </p:grpSpPr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ADF558EC-AD50-45AF-AD8A-D9100EFBE6C4}"/>
                  </a:ext>
                </a:extLst>
              </p:cNvPr>
              <p:cNvSpPr/>
              <p:nvPr/>
            </p:nvSpPr>
            <p:spPr>
              <a:xfrm>
                <a:off x="2152185" y="3571559"/>
                <a:ext cx="1169894" cy="1250576"/>
              </a:xfrm>
              <a:prstGeom prst="rtTriangle">
                <a:avLst/>
              </a:prstGeom>
              <a:solidFill>
                <a:srgbClr val="685E9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Triangle 19">
                <a:extLst>
                  <a:ext uri="{FF2B5EF4-FFF2-40B4-BE49-F238E27FC236}">
                    <a16:creationId xmlns:a16="http://schemas.microsoft.com/office/drawing/2014/main" id="{9AFC0EAF-5960-4404-909F-E41B77038E0B}"/>
                  </a:ext>
                </a:extLst>
              </p:cNvPr>
              <p:cNvSpPr/>
              <p:nvPr/>
            </p:nvSpPr>
            <p:spPr>
              <a:xfrm rot="16200000">
                <a:off x="915056" y="3571559"/>
                <a:ext cx="1250576" cy="1250576"/>
              </a:xfrm>
              <a:prstGeom prst="rtTriangle">
                <a:avLst/>
              </a:prstGeom>
              <a:solidFill>
                <a:srgbClr val="8984A8">
                  <a:alpha val="9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D83CACC-9B79-484E-AE6C-84A2A8E9B4B2}"/>
              </a:ext>
            </a:extLst>
          </p:cNvPr>
          <p:cNvSpPr txBox="1"/>
          <p:nvPr/>
        </p:nvSpPr>
        <p:spPr>
          <a:xfrm>
            <a:off x="2365890" y="4992883"/>
            <a:ext cx="1320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685E92"/>
                </a:solidFill>
              </a:rPr>
              <a:t>ADD text with this icon as per the slide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7EA3DA-D506-4C0C-9678-D74222A9F63D}"/>
              </a:ext>
            </a:extLst>
          </p:cNvPr>
          <p:cNvSpPr txBox="1"/>
          <p:nvPr/>
        </p:nvSpPr>
        <p:spPr>
          <a:xfrm>
            <a:off x="4640544" y="5007531"/>
            <a:ext cx="1320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685E92"/>
                </a:solidFill>
              </a:defRPr>
            </a:lvl1pPr>
          </a:lstStyle>
          <a:p>
            <a:r>
              <a:rPr lang="en-US" dirty="0"/>
              <a:t>ADD text with this icon as per the slide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776CA1-28B6-4EB4-9E95-D6AA295C5B4D}"/>
              </a:ext>
            </a:extLst>
          </p:cNvPr>
          <p:cNvSpPr txBox="1"/>
          <p:nvPr/>
        </p:nvSpPr>
        <p:spPr>
          <a:xfrm>
            <a:off x="6614778" y="4992883"/>
            <a:ext cx="1320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685E92"/>
                </a:solidFill>
              </a:defRPr>
            </a:lvl1pPr>
          </a:lstStyle>
          <a:p>
            <a:r>
              <a:rPr lang="en-US" dirty="0"/>
              <a:t>ADD text with this icon as per the slide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5C6803A-138A-4B69-B77D-CE5A13DDAE7C}"/>
              </a:ext>
            </a:extLst>
          </p:cNvPr>
          <p:cNvSpPr txBox="1"/>
          <p:nvPr/>
        </p:nvSpPr>
        <p:spPr>
          <a:xfrm>
            <a:off x="8379313" y="4992883"/>
            <a:ext cx="1320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rgbClr val="685E92"/>
                </a:solidFill>
              </a:defRPr>
            </a:lvl1pPr>
          </a:lstStyle>
          <a:p>
            <a:r>
              <a:rPr lang="en-US" dirty="0"/>
              <a:t>ADD text with this icon as per the slide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384AEB2-7559-4FF5-84DD-657CFA741FC7}"/>
              </a:ext>
            </a:extLst>
          </p:cNvPr>
          <p:cNvGrpSpPr/>
          <p:nvPr/>
        </p:nvGrpSpPr>
        <p:grpSpPr>
          <a:xfrm>
            <a:off x="4797056" y="1696655"/>
            <a:ext cx="712694" cy="713232"/>
            <a:chOff x="4120382" y="1775568"/>
            <a:chExt cx="712694" cy="71323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F99668C-B60F-4F06-BCD0-912E1386C1C1}"/>
                </a:ext>
              </a:extLst>
            </p:cNvPr>
            <p:cNvSpPr/>
            <p:nvPr/>
          </p:nvSpPr>
          <p:spPr>
            <a:xfrm>
              <a:off x="4120382" y="1775568"/>
              <a:ext cx="712694" cy="713232"/>
            </a:xfrm>
            <a:prstGeom prst="ellipse">
              <a:avLst/>
            </a:prstGeom>
            <a:solidFill>
              <a:srgbClr val="685E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Graphic 30" descr="Bar chart">
              <a:extLst>
                <a:ext uri="{FF2B5EF4-FFF2-40B4-BE49-F238E27FC236}">
                  <a16:creationId xmlns:a16="http://schemas.microsoft.com/office/drawing/2014/main" id="{B21D229A-8DA0-4ECB-AA68-CA1F5757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51252" y="1891035"/>
              <a:ext cx="450953" cy="45095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4954167-B2CC-434C-918A-641CAF4FBC02}"/>
              </a:ext>
            </a:extLst>
          </p:cNvPr>
          <p:cNvGrpSpPr/>
          <p:nvPr/>
        </p:nvGrpSpPr>
        <p:grpSpPr>
          <a:xfrm>
            <a:off x="2674038" y="2454916"/>
            <a:ext cx="712694" cy="713232"/>
            <a:chOff x="1974791" y="2320697"/>
            <a:chExt cx="712694" cy="71323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3C0806-E51C-40A6-BC59-B488B6451838}"/>
                </a:ext>
              </a:extLst>
            </p:cNvPr>
            <p:cNvSpPr/>
            <p:nvPr/>
          </p:nvSpPr>
          <p:spPr>
            <a:xfrm>
              <a:off x="1974791" y="2320697"/>
              <a:ext cx="712694" cy="713232"/>
            </a:xfrm>
            <a:prstGeom prst="ellipse">
              <a:avLst/>
            </a:prstGeom>
            <a:solidFill>
              <a:srgbClr val="8984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Home">
              <a:extLst>
                <a:ext uri="{FF2B5EF4-FFF2-40B4-BE49-F238E27FC236}">
                  <a16:creationId xmlns:a16="http://schemas.microsoft.com/office/drawing/2014/main" id="{BFCF7C0B-5CB1-43CD-BCB9-0FBD0F48C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5401" y="2409887"/>
              <a:ext cx="450953" cy="45095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5B5576-0AAB-4591-8C2E-5316FA5BEAE6}"/>
              </a:ext>
            </a:extLst>
          </p:cNvPr>
          <p:cNvGrpSpPr/>
          <p:nvPr/>
        </p:nvGrpSpPr>
        <p:grpSpPr>
          <a:xfrm>
            <a:off x="6801352" y="2291952"/>
            <a:ext cx="712694" cy="713232"/>
            <a:chOff x="6106112" y="2277400"/>
            <a:chExt cx="712694" cy="7132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054D834-328B-4220-B01F-A1534B6588CB}"/>
                </a:ext>
              </a:extLst>
            </p:cNvPr>
            <p:cNvSpPr/>
            <p:nvPr/>
          </p:nvSpPr>
          <p:spPr>
            <a:xfrm>
              <a:off x="6106112" y="2277400"/>
              <a:ext cx="712694" cy="713232"/>
            </a:xfrm>
            <a:prstGeom prst="ellipse">
              <a:avLst/>
            </a:prstGeom>
            <a:solidFill>
              <a:srgbClr val="5552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Graphic 34" descr="Envelope">
              <a:extLst>
                <a:ext uri="{FF2B5EF4-FFF2-40B4-BE49-F238E27FC236}">
                  <a16:creationId xmlns:a16="http://schemas.microsoft.com/office/drawing/2014/main" id="{DC34262D-0A31-4144-AEEE-BEE6100C5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49990" y="2408539"/>
              <a:ext cx="450953" cy="45095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751161-0DDB-4AD4-95D3-373255049E34}"/>
              </a:ext>
            </a:extLst>
          </p:cNvPr>
          <p:cNvGrpSpPr/>
          <p:nvPr/>
        </p:nvGrpSpPr>
        <p:grpSpPr>
          <a:xfrm>
            <a:off x="8456730" y="1971925"/>
            <a:ext cx="712694" cy="713232"/>
            <a:chOff x="7814003" y="1972159"/>
            <a:chExt cx="712694" cy="71323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C2560B4-829B-4CCC-88E6-4DD27F5B2367}"/>
                </a:ext>
              </a:extLst>
            </p:cNvPr>
            <p:cNvSpPr/>
            <p:nvPr/>
          </p:nvSpPr>
          <p:spPr>
            <a:xfrm>
              <a:off x="7814003" y="1972159"/>
              <a:ext cx="712694" cy="713232"/>
            </a:xfrm>
            <a:prstGeom prst="ellipse">
              <a:avLst/>
            </a:prstGeom>
            <a:solidFill>
              <a:srgbClr val="161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7" name="Graphic 36" descr="World">
              <a:extLst>
                <a:ext uri="{FF2B5EF4-FFF2-40B4-BE49-F238E27FC236}">
                  <a16:creationId xmlns:a16="http://schemas.microsoft.com/office/drawing/2014/main" id="{3B1EB221-E4F1-49DE-9F04-3F95DBEE49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44873" y="2095220"/>
              <a:ext cx="450953" cy="450953"/>
            </a:xfrm>
            <a:prstGeom prst="rect">
              <a:avLst/>
            </a:prstGeom>
          </p:spPr>
        </p:pic>
      </p:grpSp>
      <p:sp>
        <p:nvSpPr>
          <p:cNvPr id="36" name="Rounded Rectangle 35"/>
          <p:cNvSpPr/>
          <p:nvPr/>
        </p:nvSpPr>
        <p:spPr>
          <a:xfrm>
            <a:off x="10335288" y="6098652"/>
            <a:ext cx="1659693" cy="576486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FIRM LOGO</a:t>
            </a:r>
          </a:p>
        </p:txBody>
      </p:sp>
    </p:spTree>
    <p:extLst>
      <p:ext uri="{BB962C8B-B14F-4D97-AF65-F5344CB8AC3E}">
        <p14:creationId xmlns:p14="http://schemas.microsoft.com/office/powerpoint/2010/main" val="244600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63FD1CA-2FCC-4E1C-9579-FBB67F270521}"/>
              </a:ext>
            </a:extLst>
          </p:cNvPr>
          <p:cNvSpPr txBox="1"/>
          <p:nvPr/>
        </p:nvSpPr>
        <p:spPr>
          <a:xfrm>
            <a:off x="8288552" y="110363"/>
            <a:ext cx="3910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85E92"/>
                </a:solidFill>
                <a:latin typeface="Bebas Neue" panose="020B0606020202050201" pitchFamily="34" charset="0"/>
              </a:rPr>
              <a:t>HEADLINE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48DAC6-084C-4F08-8A9A-0620ED669F98}"/>
              </a:ext>
            </a:extLst>
          </p:cNvPr>
          <p:cNvSpPr/>
          <p:nvPr/>
        </p:nvSpPr>
        <p:spPr>
          <a:xfrm>
            <a:off x="1" y="994523"/>
            <a:ext cx="12192000" cy="2810033"/>
          </a:xfrm>
          <a:prstGeom prst="rect">
            <a:avLst/>
          </a:prstGeom>
          <a:blipFill dpi="0" rotWithShape="0">
            <a:blip r:embed="rId2"/>
            <a:srcRect/>
            <a:stretch>
              <a:fillRect l="-55000" t="-84000" r="-37000" b="-8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B5FF2F-FEF4-420B-B909-04CFDFFB3991}"/>
              </a:ext>
            </a:extLst>
          </p:cNvPr>
          <p:cNvSpPr/>
          <p:nvPr/>
        </p:nvSpPr>
        <p:spPr>
          <a:xfrm>
            <a:off x="144912" y="295088"/>
            <a:ext cx="2416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685E92"/>
                </a:solidFill>
                <a:latin typeface="Bebas Neue" panose="020B0606020202050201" pitchFamily="34" charset="0"/>
              </a:rPr>
              <a:t>FIRM NAME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23642D-EF8C-4ECF-B251-CE03EA3EF4A4}"/>
              </a:ext>
            </a:extLst>
          </p:cNvPr>
          <p:cNvSpPr/>
          <p:nvPr/>
        </p:nvSpPr>
        <p:spPr>
          <a:xfrm>
            <a:off x="0" y="994523"/>
            <a:ext cx="12199371" cy="2810033"/>
          </a:xfrm>
          <a:prstGeom prst="rect">
            <a:avLst/>
          </a:prstGeom>
          <a:solidFill>
            <a:srgbClr val="55527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DA7C7-CD3A-4475-B036-12A4FBDC5345}"/>
              </a:ext>
            </a:extLst>
          </p:cNvPr>
          <p:cNvSpPr txBox="1"/>
          <p:nvPr/>
        </p:nvSpPr>
        <p:spPr>
          <a:xfrm>
            <a:off x="4140591" y="2918002"/>
            <a:ext cx="391081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685E92"/>
                </a:solidFill>
                <a:latin typeface="Bebas Neue" panose="020B0606020202050201" pitchFamily="34" charset="0"/>
              </a:rPr>
              <a:t>ABOUT US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A33C430-74C2-432C-83D4-451803D5FCCA}"/>
              </a:ext>
            </a:extLst>
          </p:cNvPr>
          <p:cNvSpPr/>
          <p:nvPr/>
        </p:nvSpPr>
        <p:spPr>
          <a:xfrm>
            <a:off x="2204359" y="4264173"/>
            <a:ext cx="881743" cy="880568"/>
          </a:xfrm>
          <a:prstGeom prst="ellipse">
            <a:avLst/>
          </a:prstGeom>
          <a:solidFill>
            <a:srgbClr val="16124B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1E810F7-52A2-48A5-9199-9DB828985E40}"/>
              </a:ext>
            </a:extLst>
          </p:cNvPr>
          <p:cNvSpPr/>
          <p:nvPr/>
        </p:nvSpPr>
        <p:spPr>
          <a:xfrm>
            <a:off x="4436266" y="4264173"/>
            <a:ext cx="881743" cy="880568"/>
          </a:xfrm>
          <a:prstGeom prst="ellipse">
            <a:avLst/>
          </a:prstGeom>
          <a:solidFill>
            <a:srgbClr val="55527C"/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44A0D5E-3249-451D-90BB-36D62B9A7C3C}"/>
              </a:ext>
            </a:extLst>
          </p:cNvPr>
          <p:cNvSpPr/>
          <p:nvPr/>
        </p:nvSpPr>
        <p:spPr>
          <a:xfrm>
            <a:off x="6668173" y="4264173"/>
            <a:ext cx="881743" cy="880568"/>
          </a:xfrm>
          <a:prstGeom prst="ellipse">
            <a:avLst/>
          </a:prstGeom>
          <a:solidFill>
            <a:srgbClr val="685E92">
              <a:alpha val="86000"/>
            </a:srgbClr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6168155-977A-4988-8AFE-7FB6E7D551EC}"/>
              </a:ext>
            </a:extLst>
          </p:cNvPr>
          <p:cNvSpPr/>
          <p:nvPr/>
        </p:nvSpPr>
        <p:spPr>
          <a:xfrm>
            <a:off x="8665028" y="4264173"/>
            <a:ext cx="881743" cy="880568"/>
          </a:xfrm>
          <a:prstGeom prst="ellipse">
            <a:avLst/>
          </a:prstGeom>
          <a:solidFill>
            <a:srgbClr val="8984A8">
              <a:alpha val="89000"/>
            </a:srgbClr>
          </a:solidFill>
          <a:ln>
            <a:noFill/>
          </a:ln>
          <a:effectLst>
            <a:outerShdw blurRad="50800" dist="63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360FD202-2D27-4F56-94FB-E13F535FA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74929" y="4418416"/>
            <a:ext cx="540600" cy="540600"/>
          </a:xfrm>
          <a:prstGeom prst="rect">
            <a:avLst/>
          </a:prstGeom>
        </p:spPr>
      </p:pic>
      <p:pic>
        <p:nvPicPr>
          <p:cNvPr id="19" name="Graphic 18" descr="Receiver">
            <a:extLst>
              <a:ext uri="{FF2B5EF4-FFF2-40B4-BE49-F238E27FC236}">
                <a16:creationId xmlns:a16="http://schemas.microsoft.com/office/drawing/2014/main" id="{1E11AE55-3F88-4E4A-BC54-61DF5425AA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06837" y="4418416"/>
            <a:ext cx="540600" cy="540600"/>
          </a:xfrm>
          <a:prstGeom prst="rect">
            <a:avLst/>
          </a:prstGeom>
        </p:spPr>
      </p:pic>
      <p:pic>
        <p:nvPicPr>
          <p:cNvPr id="21" name="Graphic 20" descr="World">
            <a:extLst>
              <a:ext uri="{FF2B5EF4-FFF2-40B4-BE49-F238E27FC236}">
                <a16:creationId xmlns:a16="http://schemas.microsoft.com/office/drawing/2014/main" id="{3B35148A-F0CE-43C2-989D-D49803DB0A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38744" y="4434157"/>
            <a:ext cx="540600" cy="540600"/>
          </a:xfrm>
          <a:prstGeom prst="rect">
            <a:avLst/>
          </a:prstGeom>
        </p:spPr>
      </p:pic>
      <p:pic>
        <p:nvPicPr>
          <p:cNvPr id="23" name="Graphic 22" descr="Marker">
            <a:extLst>
              <a:ext uri="{FF2B5EF4-FFF2-40B4-BE49-F238E27FC236}">
                <a16:creationId xmlns:a16="http://schemas.microsoft.com/office/drawing/2014/main" id="{542F9D1E-6C51-441C-B6FF-CD8AE45C608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35599" y="4434157"/>
            <a:ext cx="540600" cy="5406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315BC98-B7ED-46FB-9563-CC4422F1752D}"/>
              </a:ext>
            </a:extLst>
          </p:cNvPr>
          <p:cNvSpPr txBox="1"/>
          <p:nvPr/>
        </p:nvSpPr>
        <p:spPr>
          <a:xfrm>
            <a:off x="2204359" y="5300504"/>
            <a:ext cx="1320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85E92"/>
                </a:solidFill>
              </a:rPr>
              <a:t>EMAIL</a:t>
            </a:r>
            <a:endParaRPr lang="en-US" sz="1200" dirty="0">
              <a:solidFill>
                <a:srgbClr val="685E9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E27DB5-7AEA-4D75-9C02-362200D8C172}"/>
              </a:ext>
            </a:extLst>
          </p:cNvPr>
          <p:cNvSpPr txBox="1"/>
          <p:nvPr/>
        </p:nvSpPr>
        <p:spPr>
          <a:xfrm>
            <a:off x="4140591" y="5298984"/>
            <a:ext cx="1667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85E92"/>
                </a:solidFill>
              </a:rPr>
              <a:t>CONTACT DETAILS</a:t>
            </a:r>
            <a:endParaRPr lang="en-US" sz="1200" dirty="0">
              <a:solidFill>
                <a:srgbClr val="685E9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F5F2D4-D2A0-476A-A197-72A7075B28C5}"/>
              </a:ext>
            </a:extLst>
          </p:cNvPr>
          <p:cNvSpPr txBox="1"/>
          <p:nvPr/>
        </p:nvSpPr>
        <p:spPr>
          <a:xfrm>
            <a:off x="6304548" y="5268042"/>
            <a:ext cx="1784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85E92"/>
                </a:solidFill>
              </a:rPr>
              <a:t>WEBSITE DETAILS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0CE7B4-C071-4247-AE16-9368D11A6F73}"/>
              </a:ext>
            </a:extLst>
          </p:cNvPr>
          <p:cNvSpPr txBox="1"/>
          <p:nvPr/>
        </p:nvSpPr>
        <p:spPr>
          <a:xfrm>
            <a:off x="8715971" y="5268041"/>
            <a:ext cx="20001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685E92"/>
                </a:solidFill>
              </a:rPr>
              <a:t>LOCATION/ ADDRESS 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335288" y="6098652"/>
            <a:ext cx="1659693" cy="576486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FIRM LOGO</a:t>
            </a:r>
          </a:p>
        </p:txBody>
      </p:sp>
    </p:spTree>
    <p:extLst>
      <p:ext uri="{BB962C8B-B14F-4D97-AF65-F5344CB8AC3E}">
        <p14:creationId xmlns:p14="http://schemas.microsoft.com/office/powerpoint/2010/main" val="164794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7481A7-49AA-4BA0-A113-A34262A513A2}"/>
              </a:ext>
            </a:extLst>
          </p:cNvPr>
          <p:cNvSpPr/>
          <p:nvPr/>
        </p:nvSpPr>
        <p:spPr>
          <a:xfrm>
            <a:off x="-1" y="-10551"/>
            <a:ext cx="2855742" cy="6858000"/>
          </a:xfrm>
          <a:prstGeom prst="rect">
            <a:avLst/>
          </a:prstGeom>
          <a:gradFill flip="none" rotWithShape="1">
            <a:gsLst>
              <a:gs pos="0">
                <a:srgbClr val="685E92">
                  <a:alpha val="72000"/>
                </a:srgbClr>
              </a:gs>
              <a:gs pos="26000">
                <a:srgbClr val="16124B"/>
              </a:gs>
              <a:gs pos="11000">
                <a:srgbClr val="16124B">
                  <a:alpha val="58000"/>
                </a:srgbClr>
              </a:gs>
              <a:gs pos="100000">
                <a:srgbClr val="16124B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BEF36EA-7FE7-429B-94FA-F81E1C03431E}"/>
              </a:ext>
            </a:extLst>
          </p:cNvPr>
          <p:cNvSpPr/>
          <p:nvPr/>
        </p:nvSpPr>
        <p:spPr>
          <a:xfrm>
            <a:off x="256157" y="4036868"/>
            <a:ext cx="4568051" cy="689317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8CFBA57-479E-4CC4-B9DE-B974401765D4}"/>
              </a:ext>
            </a:extLst>
          </p:cNvPr>
          <p:cNvSpPr/>
          <p:nvPr/>
        </p:nvSpPr>
        <p:spPr>
          <a:xfrm>
            <a:off x="256157" y="4846932"/>
            <a:ext cx="4568051" cy="689317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460A34B-8517-45AD-82AA-2AF3BF05F448}"/>
              </a:ext>
            </a:extLst>
          </p:cNvPr>
          <p:cNvSpPr/>
          <p:nvPr/>
        </p:nvSpPr>
        <p:spPr>
          <a:xfrm>
            <a:off x="256157" y="5671064"/>
            <a:ext cx="4568051" cy="689317"/>
          </a:xfrm>
          <a:prstGeom prst="roundRect">
            <a:avLst>
              <a:gd name="adj" fmla="val 5000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59D394-F2ED-48FC-8012-AB14F4C8A36F}"/>
              </a:ext>
            </a:extLst>
          </p:cNvPr>
          <p:cNvSpPr/>
          <p:nvPr/>
        </p:nvSpPr>
        <p:spPr>
          <a:xfrm>
            <a:off x="2855741" y="781358"/>
            <a:ext cx="9336259" cy="165126"/>
          </a:xfrm>
          <a:prstGeom prst="rect">
            <a:avLst/>
          </a:prstGeom>
          <a:gradFill flip="none" rotWithShape="1">
            <a:gsLst>
              <a:gs pos="0">
                <a:srgbClr val="685E92">
                  <a:alpha val="72000"/>
                </a:srgbClr>
              </a:gs>
              <a:gs pos="45000">
                <a:srgbClr val="16124B">
                  <a:alpha val="58000"/>
                </a:srgbClr>
              </a:gs>
              <a:gs pos="79000">
                <a:srgbClr val="16124B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E17CBC-5482-4FFB-BF91-6D38643219CF}"/>
              </a:ext>
            </a:extLst>
          </p:cNvPr>
          <p:cNvSpPr txBox="1"/>
          <p:nvPr/>
        </p:nvSpPr>
        <p:spPr>
          <a:xfrm>
            <a:off x="565646" y="4194487"/>
            <a:ext cx="380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ADD NAME OF REPRESENTAIVE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384ED1-C5D4-4AA2-9512-A1B1330A52BC}"/>
              </a:ext>
            </a:extLst>
          </p:cNvPr>
          <p:cNvSpPr txBox="1"/>
          <p:nvPr/>
        </p:nvSpPr>
        <p:spPr>
          <a:xfrm>
            <a:off x="586747" y="5025122"/>
            <a:ext cx="380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NAME OF REPRESENTAIVE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C0D01F-3BFC-409F-A830-04BD7D46056F}"/>
              </a:ext>
            </a:extLst>
          </p:cNvPr>
          <p:cNvSpPr txBox="1"/>
          <p:nvPr/>
        </p:nvSpPr>
        <p:spPr>
          <a:xfrm>
            <a:off x="614883" y="5812857"/>
            <a:ext cx="3804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ADD NAME OF REPRESENTAIVE 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A3AB492-7625-487D-A5BB-EB87C9D15560}"/>
              </a:ext>
            </a:extLst>
          </p:cNvPr>
          <p:cNvSpPr txBox="1"/>
          <p:nvPr/>
        </p:nvSpPr>
        <p:spPr>
          <a:xfrm>
            <a:off x="22236" y="67671"/>
            <a:ext cx="2538458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Bebas Neue" panose="020B0606020202050201" pitchFamily="34" charset="0"/>
              </a:rPr>
              <a:t>NAME OF THE FIRM AND ITS REPRESTATIVES </a:t>
            </a:r>
            <a:endParaRPr lang="en-US" sz="14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endParaRPr lang="en-US" sz="3200" dirty="0">
              <a:solidFill>
                <a:schemeClr val="bg1"/>
              </a:solidFill>
              <a:latin typeface="Montserrat" panose="02000505000000020004" pitchFamily="2" charset="0"/>
            </a:endParaRPr>
          </a:p>
          <a:p>
            <a:endParaRPr lang="en-US" sz="1400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764505" y="1149278"/>
            <a:ext cx="7177877" cy="5238250"/>
            <a:chOff x="5426565" y="1437236"/>
            <a:chExt cx="6538067" cy="4973710"/>
          </a:xfrm>
          <a:blipFill>
            <a:blip r:embed="rId2"/>
            <a:stretch>
              <a:fillRect/>
            </a:stretch>
          </a:blipFill>
        </p:grpSpPr>
        <p:sp>
          <p:nvSpPr>
            <p:cNvPr id="2" name="Hexagon 1"/>
            <p:cNvSpPr/>
            <p:nvPr/>
          </p:nvSpPr>
          <p:spPr>
            <a:xfrm>
              <a:off x="6358829" y="2692831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7279079" y="2108867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>
              <a:off x="7179401" y="4607085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>
              <a:off x="7242078" y="3360663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/>
            <p:nvPr/>
          </p:nvSpPr>
          <p:spPr>
            <a:xfrm>
              <a:off x="9899321" y="4099428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/>
          </p:nvSpPr>
          <p:spPr>
            <a:xfrm>
              <a:off x="8987850" y="4699287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8157869" y="2787316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/>
            <p:cNvSpPr/>
            <p:nvPr/>
          </p:nvSpPr>
          <p:spPr>
            <a:xfrm>
              <a:off x="8104571" y="4036070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>
              <a:off x="9947023" y="2800463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>
              <a:off x="9026993" y="3450533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>
              <a:off x="9068259" y="2197264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/>
            <p:cNvSpPr/>
            <p:nvPr/>
          </p:nvSpPr>
          <p:spPr>
            <a:xfrm>
              <a:off x="9903226" y="1503627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5453600" y="2048360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Hexagon 36"/>
            <p:cNvSpPr/>
            <p:nvPr/>
          </p:nvSpPr>
          <p:spPr>
            <a:xfrm>
              <a:off x="6341006" y="1437236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6304004" y="3961821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5426565" y="3297147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10821199" y="3473054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10825643" y="2132245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10789995" y="4711029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  <p:sp>
          <p:nvSpPr>
            <p:cNvPr id="43" name="Hexagon 42"/>
            <p:cNvSpPr/>
            <p:nvPr/>
          </p:nvSpPr>
          <p:spPr>
            <a:xfrm>
              <a:off x="6267627" y="5207788"/>
              <a:ext cx="1138989" cy="1203158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0335288" y="6098652"/>
            <a:ext cx="1659693" cy="576486"/>
          </a:xfrm>
          <a:prstGeom prst="roundRect">
            <a:avLst/>
          </a:prstGeom>
          <a:solidFill>
            <a:srgbClr val="1612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FIRM LOGO</a:t>
            </a:r>
          </a:p>
        </p:txBody>
      </p:sp>
    </p:spTree>
    <p:extLst>
      <p:ext uri="{BB962C8B-B14F-4D97-AF65-F5344CB8AC3E}">
        <p14:creationId xmlns:p14="http://schemas.microsoft.com/office/powerpoint/2010/main" val="377812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307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Bebas Neue</vt:lpstr>
      <vt:lpstr>Calibri</vt:lpstr>
      <vt:lpstr>Calibri Light</vt:lpstr>
      <vt:lpstr>Montserrat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Gohar Ali</dc:creator>
  <cp:lastModifiedBy>Michal Zavacky</cp:lastModifiedBy>
  <cp:revision>21</cp:revision>
  <dcterms:created xsi:type="dcterms:W3CDTF">2019-07-15T17:29:58Z</dcterms:created>
  <dcterms:modified xsi:type="dcterms:W3CDTF">2019-07-16T19:51:57Z</dcterms:modified>
</cp:coreProperties>
</file>