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79" r:id="rId2"/>
    <p:sldId id="381" r:id="rId3"/>
    <p:sldId id="260" r:id="rId4"/>
    <p:sldId id="262" r:id="rId5"/>
    <p:sldId id="264" r:id="rId6"/>
    <p:sldId id="266" r:id="rId7"/>
    <p:sldId id="267" r:id="rId8"/>
    <p:sldId id="268" r:id="rId9"/>
    <p:sldId id="271" r:id="rId10"/>
    <p:sldId id="272" r:id="rId11"/>
    <p:sldId id="275" r:id="rId12"/>
    <p:sldId id="276" r:id="rId13"/>
    <p:sldId id="279" r:id="rId14"/>
    <p:sldId id="280" r:id="rId15"/>
    <p:sldId id="286" r:id="rId16"/>
    <p:sldId id="293" r:id="rId17"/>
    <p:sldId id="299" r:id="rId18"/>
    <p:sldId id="303" r:id="rId19"/>
    <p:sldId id="316" r:id="rId20"/>
    <p:sldId id="321" r:id="rId21"/>
    <p:sldId id="329" r:id="rId22"/>
    <p:sldId id="343" r:id="rId23"/>
    <p:sldId id="376" r:id="rId24"/>
  </p:sldIdLst>
  <p:sldSz cx="2437765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F00"/>
    <a:srgbClr val="8FC321"/>
    <a:srgbClr val="242E38"/>
    <a:srgbClr val="FFFFFF"/>
    <a:srgbClr val="000000"/>
    <a:srgbClr val="7F7F7F"/>
    <a:srgbClr val="D0CECE"/>
    <a:srgbClr val="00A698"/>
    <a:srgbClr val="EE2201"/>
    <a:srgbClr val="0182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75" autoAdjust="0"/>
    <p:restoredTop sz="94434" autoAdjust="0"/>
  </p:normalViewPr>
  <p:slideViewPr>
    <p:cSldViewPr snapToGrid="0">
      <p:cViewPr varScale="1">
        <p:scale>
          <a:sx n="31" d="100"/>
          <a:sy n="31" d="100"/>
        </p:scale>
        <p:origin x="173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221753299758389E-2"/>
          <c:y val="0.11628702065123993"/>
          <c:w val="0.94880938177368657"/>
          <c:h val="0.8837129797551546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rgbClr val="FF9F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9F00"/>
              </a:solidFill>
              <a:ln w="50800">
                <a:solidFill>
                  <a:srgbClr val="FF9F00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D9F-4DD2-99AB-671657FB4D0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ED9F-4DD2-99AB-671657FB4D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1878032"/>
        <c:axId val="241879600"/>
      </c:line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rgbClr val="EE220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EE2201"/>
              </a:solidFill>
              <a:ln w="50800">
                <a:solidFill>
                  <a:srgbClr val="EE2201"/>
                </a:solidFill>
              </a:ln>
              <a:effectLst/>
            </c:spPr>
          </c:marker>
          <c:dPt>
            <c:idx val="2"/>
            <c:marker>
              <c:symbol val="circle"/>
              <c:size val="5"/>
              <c:spPr>
                <a:solidFill>
                  <a:srgbClr val="EE2201"/>
                </a:solidFill>
                <a:ln w="50800">
                  <a:solidFill>
                    <a:srgbClr val="EE2201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ED9F-4DD2-99AB-671657FB4D04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ED9F-4DD2-99AB-671657FB4D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1880384"/>
        <c:axId val="241879992"/>
      </c:lineChart>
      <c:catAx>
        <c:axId val="2418780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41879600"/>
        <c:crosses val="autoZero"/>
        <c:auto val="1"/>
        <c:lblAlgn val="ctr"/>
        <c:lblOffset val="100"/>
        <c:noMultiLvlLbl val="0"/>
      </c:catAx>
      <c:valAx>
        <c:axId val="24187960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>
                  <a:lumMod val="85000"/>
                  <a:alpha val="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41878032"/>
        <c:crosses val="autoZero"/>
        <c:crossBetween val="between"/>
      </c:valAx>
      <c:valAx>
        <c:axId val="241879992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241880384"/>
        <c:crosses val="max"/>
        <c:crossBetween val="between"/>
      </c:valAx>
      <c:catAx>
        <c:axId val="2418803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418799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206" y="2244726"/>
            <a:ext cx="18283238" cy="4775200"/>
          </a:xfrm>
        </p:spPr>
        <p:txBody>
          <a:bodyPr anchor="b"/>
          <a:lstStyle>
            <a:lvl1pPr algn="ctr">
              <a:defRPr sz="1199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206" y="7204076"/>
            <a:ext cx="18283238" cy="3311524"/>
          </a:xfrm>
        </p:spPr>
        <p:txBody>
          <a:bodyPr/>
          <a:lstStyle>
            <a:lvl1pPr marL="0" indent="0" algn="ctr">
              <a:buNone/>
              <a:defRPr sz="4799"/>
            </a:lvl1pPr>
            <a:lvl2pPr marL="914171" indent="0" algn="ctr">
              <a:buNone/>
              <a:defRPr sz="3999"/>
            </a:lvl2pPr>
            <a:lvl3pPr marL="1828343" indent="0" algn="ctr">
              <a:buNone/>
              <a:defRPr sz="3599"/>
            </a:lvl3pPr>
            <a:lvl4pPr marL="2742514" indent="0" algn="ctr">
              <a:buNone/>
              <a:defRPr sz="3199"/>
            </a:lvl4pPr>
            <a:lvl5pPr marL="3656686" indent="0" algn="ctr">
              <a:buNone/>
              <a:defRPr sz="3199"/>
            </a:lvl5pPr>
            <a:lvl6pPr marL="4570857" indent="0" algn="ctr">
              <a:buNone/>
              <a:defRPr sz="3199"/>
            </a:lvl6pPr>
            <a:lvl7pPr marL="5485028" indent="0" algn="ctr">
              <a:buNone/>
              <a:defRPr sz="3199"/>
            </a:lvl7pPr>
            <a:lvl8pPr marL="6399200" indent="0" algn="ctr">
              <a:buNone/>
              <a:defRPr sz="3199"/>
            </a:lvl8pPr>
            <a:lvl9pPr marL="7313371" indent="0" algn="ctr">
              <a:buNone/>
              <a:defRPr sz="31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81727-C384-407A-BFF6-17680258457B}" type="datetimeFigureOut">
              <a:rPr lang="en-US" smtClean="0"/>
              <a:t>5/25/2019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8D35-98BA-4B7A-B84E-83AA10DB9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607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81727-C384-407A-BFF6-17680258457B}" type="datetimeFigureOut">
              <a:rPr lang="en-US" smtClean="0"/>
              <a:t>5/25/2019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8D35-98BA-4B7A-B84E-83AA10DB9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526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5256" y="730250"/>
            <a:ext cx="5256431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5963" y="730250"/>
            <a:ext cx="15464572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81727-C384-407A-BFF6-17680258457B}" type="datetimeFigureOut">
              <a:rPr lang="en-US" smtClean="0"/>
              <a:t>5/25/2019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8D35-98BA-4B7A-B84E-83AA10DB9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21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46891" y="679019"/>
            <a:ext cx="23140366" cy="144849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797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3C46DD9-9A8F-411D-B597-946818B71DE8}"/>
              </a:ext>
            </a:extLst>
          </p:cNvPr>
          <p:cNvGrpSpPr/>
          <p:nvPr userDrawn="1"/>
        </p:nvGrpSpPr>
        <p:grpSpPr>
          <a:xfrm>
            <a:off x="0" y="13195707"/>
            <a:ext cx="24377650" cy="520294"/>
            <a:chOff x="4379494" y="697832"/>
            <a:chExt cx="2586787" cy="168442"/>
          </a:xfrm>
        </p:grpSpPr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E6E330ED-CBD0-49D6-96D9-8A0C1C4518A4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7D028152-6864-487D-B9D6-395800F0CC7C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57E5C8F6-620C-4584-AE0A-5E4F2E6565C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B5925AB1-BE47-453E-8EF4-924465289B54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68FC2FC1-F83A-44D6-9D9A-A61E40D3B97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C8EC325-CE62-415E-834A-7F70F7855117}"/>
              </a:ext>
            </a:extLst>
          </p:cNvPr>
          <p:cNvSpPr/>
          <p:nvPr userDrawn="1"/>
        </p:nvSpPr>
        <p:spPr>
          <a:xfrm flipV="1">
            <a:off x="1" y="7453429"/>
            <a:ext cx="3523332" cy="914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</p:spTree>
    <p:extLst>
      <p:ext uri="{BB962C8B-B14F-4D97-AF65-F5344CB8AC3E}">
        <p14:creationId xmlns:p14="http://schemas.microsoft.com/office/powerpoint/2010/main" val="3536429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81727-C384-407A-BFF6-17680258457B}" type="datetimeFigureOut">
              <a:rPr lang="en-US" smtClean="0"/>
              <a:t>5/25/2019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8D35-98BA-4B7A-B84E-83AA10DB9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4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67" y="3419477"/>
            <a:ext cx="21025723" cy="5705474"/>
          </a:xfrm>
        </p:spPr>
        <p:txBody>
          <a:bodyPr anchor="b"/>
          <a:lstStyle>
            <a:lvl1pPr>
              <a:defRPr sz="1199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267" y="9178927"/>
            <a:ext cx="21025723" cy="3000374"/>
          </a:xfrm>
        </p:spPr>
        <p:txBody>
          <a:bodyPr/>
          <a:lstStyle>
            <a:lvl1pPr marL="0" indent="0">
              <a:buNone/>
              <a:defRPr sz="4799">
                <a:solidFill>
                  <a:schemeClr val="tx1">
                    <a:tint val="75000"/>
                  </a:schemeClr>
                </a:solidFill>
              </a:defRPr>
            </a:lvl1pPr>
            <a:lvl2pPr marL="914171" indent="0">
              <a:buNone/>
              <a:defRPr sz="3999">
                <a:solidFill>
                  <a:schemeClr val="tx1">
                    <a:tint val="75000"/>
                  </a:schemeClr>
                </a:solidFill>
              </a:defRPr>
            </a:lvl2pPr>
            <a:lvl3pPr marL="1828343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3pPr>
            <a:lvl4pPr marL="2742514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4pPr>
            <a:lvl5pPr marL="3656686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5pPr>
            <a:lvl6pPr marL="4570857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6pPr>
            <a:lvl7pPr marL="5485028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7pPr>
            <a:lvl8pPr marL="639920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8pPr>
            <a:lvl9pPr marL="7313371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81727-C384-407A-BFF6-17680258457B}" type="datetimeFigureOut">
              <a:rPr lang="en-US" smtClean="0"/>
              <a:t>5/25/2019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8D35-98BA-4B7A-B84E-83AA10DB9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95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5964" y="3651250"/>
            <a:ext cx="10360501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1185" y="3651250"/>
            <a:ext cx="10360501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81727-C384-407A-BFF6-17680258457B}" type="datetimeFigureOut">
              <a:rPr lang="en-US" smtClean="0"/>
              <a:t>5/25/2019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8D35-98BA-4B7A-B84E-83AA10DB9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169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139" y="730251"/>
            <a:ext cx="21025723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139" y="3362326"/>
            <a:ext cx="10312888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139" y="5010150"/>
            <a:ext cx="10312888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1186" y="3362326"/>
            <a:ext cx="10363676" cy="1647824"/>
          </a:xfrm>
        </p:spPr>
        <p:txBody>
          <a:bodyPr anchor="b"/>
          <a:lstStyle>
            <a:lvl1pPr marL="0" indent="0">
              <a:buNone/>
              <a:defRPr sz="4799" b="1"/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1186" y="5010150"/>
            <a:ext cx="10363676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81727-C384-407A-BFF6-17680258457B}" type="datetimeFigureOut">
              <a:rPr lang="en-US" smtClean="0"/>
              <a:t>5/25/2019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8D35-98BA-4B7A-B84E-83AA10DB9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608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81727-C384-407A-BFF6-17680258457B}" type="datetimeFigureOut">
              <a:rPr lang="en-US" smtClean="0"/>
              <a:t>5/25/2019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8D35-98BA-4B7A-B84E-83AA10DB9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675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81727-C384-407A-BFF6-17680258457B}" type="datetimeFigureOut">
              <a:rPr lang="en-US" smtClean="0"/>
              <a:t>5/25/2019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8D35-98BA-4B7A-B84E-83AA10DB9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28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3677" y="1974851"/>
            <a:ext cx="12341185" cy="9747250"/>
          </a:xfrm>
        </p:spPr>
        <p:txBody>
          <a:bodyPr/>
          <a:lstStyle>
            <a:lvl1pPr>
              <a:defRPr sz="6398"/>
            </a:lvl1pPr>
            <a:lvl2pPr>
              <a:defRPr sz="5599"/>
            </a:lvl2pPr>
            <a:lvl3pPr>
              <a:defRPr sz="4799"/>
            </a:lvl3pPr>
            <a:lvl4pPr>
              <a:defRPr sz="3999"/>
            </a:lvl4pPr>
            <a:lvl5pPr>
              <a:defRPr sz="3999"/>
            </a:lvl5pPr>
            <a:lvl6pPr>
              <a:defRPr sz="3999"/>
            </a:lvl6pPr>
            <a:lvl7pPr>
              <a:defRPr sz="3999"/>
            </a:lvl7pPr>
            <a:lvl8pPr>
              <a:defRPr sz="3999"/>
            </a:lvl8pPr>
            <a:lvl9pPr>
              <a:defRPr sz="3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81727-C384-407A-BFF6-17680258457B}" type="datetimeFigureOut">
              <a:rPr lang="en-US" smtClean="0"/>
              <a:t>5/25/2019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8D35-98BA-4B7A-B84E-83AA10DB9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583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3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3677" y="1974851"/>
            <a:ext cx="12341185" cy="9747250"/>
          </a:xfrm>
        </p:spPr>
        <p:txBody>
          <a:bodyPr anchor="t"/>
          <a:lstStyle>
            <a:lvl1pPr marL="0" indent="0">
              <a:buNone/>
              <a:defRPr sz="6398"/>
            </a:lvl1pPr>
            <a:lvl2pPr marL="914171" indent="0">
              <a:buNone/>
              <a:defRPr sz="5599"/>
            </a:lvl2pPr>
            <a:lvl3pPr marL="1828343" indent="0">
              <a:buNone/>
              <a:defRPr sz="4799"/>
            </a:lvl3pPr>
            <a:lvl4pPr marL="2742514" indent="0">
              <a:buNone/>
              <a:defRPr sz="3999"/>
            </a:lvl4pPr>
            <a:lvl5pPr marL="3656686" indent="0">
              <a:buNone/>
              <a:defRPr sz="3999"/>
            </a:lvl5pPr>
            <a:lvl6pPr marL="4570857" indent="0">
              <a:buNone/>
              <a:defRPr sz="3999"/>
            </a:lvl6pPr>
            <a:lvl7pPr marL="5485028" indent="0">
              <a:buNone/>
              <a:defRPr sz="3999"/>
            </a:lvl7pPr>
            <a:lvl8pPr marL="6399200" indent="0">
              <a:buNone/>
              <a:defRPr sz="3999"/>
            </a:lvl8pPr>
            <a:lvl9pPr marL="7313371" indent="0">
              <a:buNone/>
              <a:defRPr sz="3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199"/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81727-C384-407A-BFF6-17680258457B}" type="datetimeFigureOut">
              <a:rPr lang="en-US" smtClean="0"/>
              <a:t>5/25/2019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18D35-98BA-4B7A-B84E-83AA10DB9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745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81727-C384-407A-BFF6-17680258457B}" type="datetimeFigureOut">
              <a:rPr lang="en-US" smtClean="0"/>
              <a:t>5/25/2019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18D35-98BA-4B7A-B84E-83AA10DB9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8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/>
          </a:solidFill>
          <a:latin typeface="+mn-lt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64745" y="2502422"/>
            <a:ext cx="11718684" cy="6346896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5" name="TextBox 4"/>
          <p:cNvSpPr txBox="1"/>
          <p:nvPr/>
        </p:nvSpPr>
        <p:spPr>
          <a:xfrm>
            <a:off x="7354888" y="6750728"/>
            <a:ext cx="96678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spc="-500" dirty="0">
                <a:solidFill>
                  <a:schemeClr val="bg1"/>
                </a:solidFill>
                <a:latin typeface="Ubuntu" panose="020B0504030602030204" pitchFamily="34" charset="0"/>
              </a:rPr>
              <a:t>Business </a:t>
            </a:r>
            <a:r>
              <a:rPr lang="en-US" sz="10000" spc="-500" dirty="0" smtClean="0">
                <a:solidFill>
                  <a:schemeClr val="bg1"/>
                </a:solidFill>
                <a:latin typeface="Ubuntu" panose="020B0504030602030204" pitchFamily="34" charset="0"/>
              </a:rPr>
              <a:t>Proposal</a:t>
            </a:r>
            <a:endParaRPr lang="en-US" sz="10000" spc="-5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442238" y="3556481"/>
            <a:ext cx="3105150" cy="2659781"/>
            <a:chOff x="10687050" y="4168247"/>
            <a:chExt cx="3105150" cy="2659781"/>
          </a:xfrm>
          <a:solidFill>
            <a:schemeClr val="accent2"/>
          </a:solidFill>
        </p:grpSpPr>
        <p:sp>
          <p:nvSpPr>
            <p:cNvPr id="15" name="Rectangle 14"/>
            <p:cNvSpPr/>
            <p:nvPr/>
          </p:nvSpPr>
          <p:spPr>
            <a:xfrm>
              <a:off x="10687050" y="6718300"/>
              <a:ext cx="3105150" cy="1097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5"/>
            <p:cNvSpPr>
              <a:spLocks noEditPoints="1"/>
            </p:cNvSpPr>
            <p:nvPr/>
          </p:nvSpPr>
          <p:spPr bwMode="auto">
            <a:xfrm>
              <a:off x="11096625" y="4168247"/>
              <a:ext cx="2329656" cy="2372781"/>
            </a:xfrm>
            <a:custGeom>
              <a:avLst/>
              <a:gdLst>
                <a:gd name="T0" fmla="*/ 664 w 740"/>
                <a:gd name="T1" fmla="*/ 0 h 730"/>
                <a:gd name="T2" fmla="*/ 664 w 740"/>
                <a:gd name="T3" fmla="*/ 730 h 730"/>
                <a:gd name="T4" fmla="*/ 740 w 740"/>
                <a:gd name="T5" fmla="*/ 730 h 730"/>
                <a:gd name="T6" fmla="*/ 740 w 740"/>
                <a:gd name="T7" fmla="*/ 0 h 730"/>
                <a:gd name="T8" fmla="*/ 664 w 740"/>
                <a:gd name="T9" fmla="*/ 0 h 730"/>
                <a:gd name="T10" fmla="*/ 507 w 740"/>
                <a:gd name="T11" fmla="*/ 207 h 730"/>
                <a:gd name="T12" fmla="*/ 515 w 740"/>
                <a:gd name="T13" fmla="*/ 266 h 730"/>
                <a:gd name="T14" fmla="*/ 507 w 740"/>
                <a:gd name="T15" fmla="*/ 326 h 730"/>
                <a:gd name="T16" fmla="*/ 507 w 740"/>
                <a:gd name="T17" fmla="*/ 730 h 730"/>
                <a:gd name="T18" fmla="*/ 583 w 740"/>
                <a:gd name="T19" fmla="*/ 730 h 730"/>
                <a:gd name="T20" fmla="*/ 583 w 740"/>
                <a:gd name="T21" fmla="*/ 119 h 730"/>
                <a:gd name="T22" fmla="*/ 507 w 740"/>
                <a:gd name="T23" fmla="*/ 119 h 730"/>
                <a:gd name="T24" fmla="*/ 507 w 740"/>
                <a:gd name="T25" fmla="*/ 207 h 730"/>
                <a:gd name="T26" fmla="*/ 343 w 740"/>
                <a:gd name="T27" fmla="*/ 730 h 730"/>
                <a:gd name="T28" fmla="*/ 419 w 740"/>
                <a:gd name="T29" fmla="*/ 730 h 730"/>
                <a:gd name="T30" fmla="*/ 419 w 740"/>
                <a:gd name="T31" fmla="*/ 457 h 730"/>
                <a:gd name="T32" fmla="*/ 343 w 740"/>
                <a:gd name="T33" fmla="*/ 495 h 730"/>
                <a:gd name="T34" fmla="*/ 343 w 740"/>
                <a:gd name="T35" fmla="*/ 730 h 730"/>
                <a:gd name="T36" fmla="*/ 173 w 740"/>
                <a:gd name="T37" fmla="*/ 496 h 730"/>
                <a:gd name="T38" fmla="*/ 173 w 740"/>
                <a:gd name="T39" fmla="*/ 730 h 730"/>
                <a:gd name="T40" fmla="*/ 249 w 740"/>
                <a:gd name="T41" fmla="*/ 730 h 730"/>
                <a:gd name="T42" fmla="*/ 249 w 740"/>
                <a:gd name="T43" fmla="*/ 504 h 730"/>
                <a:gd name="T44" fmla="*/ 208 w 740"/>
                <a:gd name="T45" fmla="*/ 496 h 730"/>
                <a:gd name="T46" fmla="*/ 173 w 740"/>
                <a:gd name="T47" fmla="*/ 496 h 730"/>
                <a:gd name="T48" fmla="*/ 0 w 740"/>
                <a:gd name="T49" fmla="*/ 671 h 730"/>
                <a:gd name="T50" fmla="*/ 0 w 740"/>
                <a:gd name="T51" fmla="*/ 730 h 730"/>
                <a:gd name="T52" fmla="*/ 76 w 740"/>
                <a:gd name="T53" fmla="*/ 730 h 730"/>
                <a:gd name="T54" fmla="*/ 76 w 740"/>
                <a:gd name="T55" fmla="*/ 613 h 730"/>
                <a:gd name="T56" fmla="*/ 58 w 740"/>
                <a:gd name="T57" fmla="*/ 613 h 730"/>
                <a:gd name="T58" fmla="*/ 0 w 740"/>
                <a:gd name="T59" fmla="*/ 671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40" h="730">
                  <a:moveTo>
                    <a:pt x="664" y="0"/>
                  </a:moveTo>
                  <a:cubicBezTo>
                    <a:pt x="664" y="730"/>
                    <a:pt x="664" y="730"/>
                    <a:pt x="664" y="730"/>
                  </a:cubicBezTo>
                  <a:cubicBezTo>
                    <a:pt x="740" y="730"/>
                    <a:pt x="740" y="730"/>
                    <a:pt x="740" y="730"/>
                  </a:cubicBezTo>
                  <a:cubicBezTo>
                    <a:pt x="740" y="0"/>
                    <a:pt x="740" y="0"/>
                    <a:pt x="740" y="0"/>
                  </a:cubicBezTo>
                  <a:lnTo>
                    <a:pt x="664" y="0"/>
                  </a:lnTo>
                  <a:close/>
                  <a:moveTo>
                    <a:pt x="507" y="207"/>
                  </a:moveTo>
                  <a:cubicBezTo>
                    <a:pt x="512" y="226"/>
                    <a:pt x="515" y="246"/>
                    <a:pt x="515" y="266"/>
                  </a:cubicBezTo>
                  <a:cubicBezTo>
                    <a:pt x="515" y="287"/>
                    <a:pt x="512" y="306"/>
                    <a:pt x="507" y="326"/>
                  </a:cubicBezTo>
                  <a:cubicBezTo>
                    <a:pt x="507" y="730"/>
                    <a:pt x="507" y="730"/>
                    <a:pt x="507" y="730"/>
                  </a:cubicBezTo>
                  <a:cubicBezTo>
                    <a:pt x="583" y="730"/>
                    <a:pt x="583" y="730"/>
                    <a:pt x="583" y="730"/>
                  </a:cubicBezTo>
                  <a:cubicBezTo>
                    <a:pt x="583" y="119"/>
                    <a:pt x="583" y="119"/>
                    <a:pt x="583" y="119"/>
                  </a:cubicBezTo>
                  <a:cubicBezTo>
                    <a:pt x="507" y="119"/>
                    <a:pt x="507" y="119"/>
                    <a:pt x="507" y="119"/>
                  </a:cubicBezTo>
                  <a:lnTo>
                    <a:pt x="507" y="207"/>
                  </a:lnTo>
                  <a:close/>
                  <a:moveTo>
                    <a:pt x="343" y="730"/>
                  </a:moveTo>
                  <a:cubicBezTo>
                    <a:pt x="419" y="730"/>
                    <a:pt x="419" y="730"/>
                    <a:pt x="419" y="730"/>
                  </a:cubicBezTo>
                  <a:cubicBezTo>
                    <a:pt x="419" y="457"/>
                    <a:pt x="419" y="457"/>
                    <a:pt x="419" y="457"/>
                  </a:cubicBezTo>
                  <a:cubicBezTo>
                    <a:pt x="396" y="474"/>
                    <a:pt x="371" y="487"/>
                    <a:pt x="343" y="495"/>
                  </a:cubicBezTo>
                  <a:lnTo>
                    <a:pt x="343" y="730"/>
                  </a:lnTo>
                  <a:close/>
                  <a:moveTo>
                    <a:pt x="173" y="496"/>
                  </a:moveTo>
                  <a:cubicBezTo>
                    <a:pt x="173" y="730"/>
                    <a:pt x="173" y="730"/>
                    <a:pt x="173" y="730"/>
                  </a:cubicBezTo>
                  <a:cubicBezTo>
                    <a:pt x="249" y="730"/>
                    <a:pt x="249" y="730"/>
                    <a:pt x="249" y="730"/>
                  </a:cubicBezTo>
                  <a:cubicBezTo>
                    <a:pt x="249" y="504"/>
                    <a:pt x="249" y="504"/>
                    <a:pt x="249" y="504"/>
                  </a:cubicBezTo>
                  <a:cubicBezTo>
                    <a:pt x="235" y="502"/>
                    <a:pt x="221" y="499"/>
                    <a:pt x="208" y="496"/>
                  </a:cubicBezTo>
                  <a:lnTo>
                    <a:pt x="173" y="496"/>
                  </a:lnTo>
                  <a:close/>
                  <a:moveTo>
                    <a:pt x="0" y="671"/>
                  </a:moveTo>
                  <a:cubicBezTo>
                    <a:pt x="0" y="730"/>
                    <a:pt x="0" y="730"/>
                    <a:pt x="0" y="730"/>
                  </a:cubicBezTo>
                  <a:cubicBezTo>
                    <a:pt x="76" y="730"/>
                    <a:pt x="76" y="730"/>
                    <a:pt x="76" y="730"/>
                  </a:cubicBezTo>
                  <a:cubicBezTo>
                    <a:pt x="76" y="613"/>
                    <a:pt x="76" y="613"/>
                    <a:pt x="76" y="613"/>
                  </a:cubicBezTo>
                  <a:cubicBezTo>
                    <a:pt x="58" y="613"/>
                    <a:pt x="58" y="613"/>
                    <a:pt x="58" y="613"/>
                  </a:cubicBezTo>
                  <a:lnTo>
                    <a:pt x="0" y="6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10746105" y="4346921"/>
              <a:ext cx="1769745" cy="1846108"/>
            </a:xfrm>
            <a:custGeom>
              <a:avLst/>
              <a:gdLst>
                <a:gd name="T0" fmla="*/ 549 w 627"/>
                <a:gd name="T1" fmla="*/ 78 h 626"/>
                <a:gd name="T2" fmla="*/ 268 w 627"/>
                <a:gd name="T3" fmla="*/ 78 h 626"/>
                <a:gd name="T4" fmla="*/ 249 w 627"/>
                <a:gd name="T5" fmla="*/ 337 h 626"/>
                <a:gd name="T6" fmla="*/ 215 w 627"/>
                <a:gd name="T7" fmla="*/ 371 h 626"/>
                <a:gd name="T8" fmla="*/ 168 w 627"/>
                <a:gd name="T9" fmla="*/ 385 h 626"/>
                <a:gd name="T10" fmla="*/ 20 w 627"/>
                <a:gd name="T11" fmla="*/ 533 h 626"/>
                <a:gd name="T12" fmla="*/ 20 w 627"/>
                <a:gd name="T13" fmla="*/ 605 h 626"/>
                <a:gd name="T14" fmla="*/ 93 w 627"/>
                <a:gd name="T15" fmla="*/ 605 h 626"/>
                <a:gd name="T16" fmla="*/ 241 w 627"/>
                <a:gd name="T17" fmla="*/ 458 h 626"/>
                <a:gd name="T18" fmla="*/ 255 w 627"/>
                <a:gd name="T19" fmla="*/ 411 h 626"/>
                <a:gd name="T20" fmla="*/ 290 w 627"/>
                <a:gd name="T21" fmla="*/ 377 h 626"/>
                <a:gd name="T22" fmla="*/ 549 w 627"/>
                <a:gd name="T23" fmla="*/ 358 h 626"/>
                <a:gd name="T24" fmla="*/ 549 w 627"/>
                <a:gd name="T25" fmla="*/ 78 h 626"/>
                <a:gd name="T26" fmla="*/ 509 w 627"/>
                <a:gd name="T27" fmla="*/ 318 h 626"/>
                <a:gd name="T28" fmla="*/ 308 w 627"/>
                <a:gd name="T29" fmla="*/ 318 h 626"/>
                <a:gd name="T30" fmla="*/ 308 w 627"/>
                <a:gd name="T31" fmla="*/ 118 h 626"/>
                <a:gd name="T32" fmla="*/ 509 w 627"/>
                <a:gd name="T33" fmla="*/ 118 h 626"/>
                <a:gd name="T34" fmla="*/ 509 w 627"/>
                <a:gd name="T35" fmla="*/ 318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27" h="626">
                  <a:moveTo>
                    <a:pt x="549" y="78"/>
                  </a:moveTo>
                  <a:cubicBezTo>
                    <a:pt x="472" y="0"/>
                    <a:pt x="346" y="0"/>
                    <a:pt x="268" y="78"/>
                  </a:cubicBezTo>
                  <a:cubicBezTo>
                    <a:pt x="197" y="148"/>
                    <a:pt x="191" y="259"/>
                    <a:pt x="249" y="337"/>
                  </a:cubicBezTo>
                  <a:cubicBezTo>
                    <a:pt x="215" y="371"/>
                    <a:pt x="215" y="371"/>
                    <a:pt x="215" y="371"/>
                  </a:cubicBezTo>
                  <a:cubicBezTo>
                    <a:pt x="199" y="368"/>
                    <a:pt x="181" y="373"/>
                    <a:pt x="168" y="385"/>
                  </a:cubicBezTo>
                  <a:cubicBezTo>
                    <a:pt x="20" y="533"/>
                    <a:pt x="20" y="533"/>
                    <a:pt x="20" y="533"/>
                  </a:cubicBezTo>
                  <a:cubicBezTo>
                    <a:pt x="0" y="553"/>
                    <a:pt x="0" y="585"/>
                    <a:pt x="20" y="605"/>
                  </a:cubicBezTo>
                  <a:cubicBezTo>
                    <a:pt x="40" y="626"/>
                    <a:pt x="73" y="626"/>
                    <a:pt x="93" y="605"/>
                  </a:cubicBezTo>
                  <a:cubicBezTo>
                    <a:pt x="241" y="458"/>
                    <a:pt x="241" y="458"/>
                    <a:pt x="241" y="458"/>
                  </a:cubicBezTo>
                  <a:cubicBezTo>
                    <a:pt x="254" y="445"/>
                    <a:pt x="258" y="427"/>
                    <a:pt x="255" y="411"/>
                  </a:cubicBezTo>
                  <a:cubicBezTo>
                    <a:pt x="290" y="377"/>
                    <a:pt x="290" y="377"/>
                    <a:pt x="290" y="377"/>
                  </a:cubicBezTo>
                  <a:cubicBezTo>
                    <a:pt x="367" y="435"/>
                    <a:pt x="479" y="429"/>
                    <a:pt x="549" y="358"/>
                  </a:cubicBezTo>
                  <a:cubicBezTo>
                    <a:pt x="627" y="281"/>
                    <a:pt x="627" y="155"/>
                    <a:pt x="549" y="78"/>
                  </a:cubicBezTo>
                  <a:close/>
                  <a:moveTo>
                    <a:pt x="509" y="318"/>
                  </a:moveTo>
                  <a:cubicBezTo>
                    <a:pt x="454" y="373"/>
                    <a:pt x="364" y="373"/>
                    <a:pt x="308" y="318"/>
                  </a:cubicBezTo>
                  <a:cubicBezTo>
                    <a:pt x="253" y="263"/>
                    <a:pt x="253" y="173"/>
                    <a:pt x="308" y="118"/>
                  </a:cubicBezTo>
                  <a:cubicBezTo>
                    <a:pt x="364" y="63"/>
                    <a:pt x="454" y="63"/>
                    <a:pt x="509" y="118"/>
                  </a:cubicBezTo>
                  <a:cubicBezTo>
                    <a:pt x="564" y="173"/>
                    <a:pt x="564" y="263"/>
                    <a:pt x="509" y="3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E3C46DD9-9A8F-411D-B597-946818B71DE8}"/>
              </a:ext>
            </a:extLst>
          </p:cNvPr>
          <p:cNvGrpSpPr/>
          <p:nvPr/>
        </p:nvGrpSpPr>
        <p:grpSpPr>
          <a:xfrm>
            <a:off x="6900039" y="8381944"/>
            <a:ext cx="10189547" cy="644647"/>
            <a:chOff x="4379494" y="697832"/>
            <a:chExt cx="2586787" cy="168442"/>
          </a:xfrm>
        </p:grpSpPr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E6E330ED-CBD0-49D6-96D9-8A0C1C4518A4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7D028152-6864-487D-B9D6-395800F0CC7C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57E5C8F6-620C-4584-AE0A-5E4F2E6565C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B5925AB1-BE47-453E-8EF4-924465289B54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68FC2FC1-F83A-44D6-9D9A-A61E40D3B97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</p:grpSp>
    </p:spTree>
    <p:extLst>
      <p:ext uri="{BB962C8B-B14F-4D97-AF65-F5344CB8AC3E}">
        <p14:creationId xmlns:p14="http://schemas.microsoft.com/office/powerpoint/2010/main" val="96436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38" t="-5545" r="-736" b="-28739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2075500" y="3618695"/>
            <a:ext cx="21969729" cy="8937523"/>
          </a:xfrm>
          <a:prstGeom prst="rect">
            <a:avLst/>
          </a:prstGeom>
          <a:solidFill>
            <a:srgbClr val="242E3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623300" y="1308100"/>
            <a:ext cx="7112000" cy="1295400"/>
          </a:xfrm>
          <a:prstGeom prst="rect">
            <a:avLst/>
          </a:prstGeom>
          <a:noFill/>
          <a:ln w="28575">
            <a:solidFill>
              <a:srgbClr val="242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597570" y="1447968"/>
            <a:ext cx="622481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242E38"/>
                </a:solidFill>
                <a:latin typeface="Ubuntu light" panose="020B0304030602030204" pitchFamily="34" charset="0"/>
              </a:rPr>
              <a:t>OUR </a:t>
            </a:r>
            <a:r>
              <a:rPr lang="en-US" sz="6000" dirty="0">
                <a:solidFill>
                  <a:srgbClr val="242E38"/>
                </a:solidFill>
                <a:latin typeface="Ubuntu medium" panose="020B0604030602030204" pitchFamily="34" charset="0"/>
              </a:rPr>
              <a:t>HISTORY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57064" y="11467375"/>
            <a:ext cx="10374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Jan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02374" y="11476774"/>
            <a:ext cx="10374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Feb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720788" y="11455118"/>
            <a:ext cx="10374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Mar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282803" y="11433914"/>
            <a:ext cx="10374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Apr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750690" y="11455118"/>
            <a:ext cx="10374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May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392199" y="11448932"/>
            <a:ext cx="10374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Jun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2947208" y="11485804"/>
            <a:ext cx="10374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Jul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4451108" y="11462371"/>
            <a:ext cx="10374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Aug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5988461" y="11455577"/>
            <a:ext cx="10374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Sep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7509959" y="11448932"/>
            <a:ext cx="10374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Oct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9043663" y="11455106"/>
            <a:ext cx="10374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Nov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0605504" y="11448932"/>
            <a:ext cx="10374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Dec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514600" y="3467100"/>
            <a:ext cx="10680258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Lorem Ipsum is simply dummy text of the printing and type set ting</a:t>
            </a:r>
          </a:p>
          <a:p>
            <a:pPr>
              <a:lnSpc>
                <a:spcPts val="4000"/>
              </a:lnSpc>
            </a:pPr>
            <a:r>
              <a:rPr lang="en-US" sz="2500" dirty="0" err="1">
                <a:solidFill>
                  <a:schemeClr val="bg1"/>
                </a:solidFill>
                <a:latin typeface="Ubuntu" panose="020B0504030602030204" pitchFamily="34" charset="0"/>
              </a:rPr>
              <a:t>indus</a:t>
            </a: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 try. Lorem Ipsum has been the industry's </a:t>
            </a:r>
          </a:p>
        </p:txBody>
      </p:sp>
      <p:sp>
        <p:nvSpPr>
          <p:cNvPr id="42" name="Oval 41"/>
          <p:cNvSpPr/>
          <p:nvPr/>
        </p:nvSpPr>
        <p:spPr>
          <a:xfrm>
            <a:off x="13868453" y="3893068"/>
            <a:ext cx="329184" cy="329184"/>
          </a:xfrm>
          <a:prstGeom prst="ellipse">
            <a:avLst/>
          </a:prstGeom>
          <a:solidFill>
            <a:srgbClr val="EE2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8172461" y="3893068"/>
            <a:ext cx="329184" cy="329184"/>
          </a:xfrm>
          <a:prstGeom prst="ellipse">
            <a:avLst/>
          </a:prstGeom>
          <a:solidFill>
            <a:srgbClr val="FF9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14266217" y="3776101"/>
            <a:ext cx="34198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Ubuntu" panose="020B0504030602030204" pitchFamily="34" charset="0"/>
              </a:rPr>
              <a:t>YOUR TITLE HERE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8571517" y="3783011"/>
            <a:ext cx="34198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Ubuntu" panose="020B0504030602030204" pitchFamily="34" charset="0"/>
              </a:rPr>
              <a:t>YOUR TITLE HERE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758440" y="11117580"/>
            <a:ext cx="449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buntu" panose="020B0504030602030204" pitchFamily="34" charset="0"/>
              </a:rPr>
              <a:t>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618555" y="10474807"/>
            <a:ext cx="480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buntu" panose="020B0504030602030204" pitchFamily="34" charset="0"/>
              </a:rPr>
              <a:t>10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618554" y="9860500"/>
            <a:ext cx="480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buntu" panose="020B0504030602030204" pitchFamily="34" charset="0"/>
              </a:rPr>
              <a:t>20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618554" y="9224340"/>
            <a:ext cx="480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buntu" panose="020B0504030602030204" pitchFamily="34" charset="0"/>
              </a:rPr>
              <a:t>30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639262" y="8581567"/>
            <a:ext cx="480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buntu" panose="020B0504030602030204" pitchFamily="34" charset="0"/>
              </a:rPr>
              <a:t>40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618801" y="7944400"/>
            <a:ext cx="480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buntu" panose="020B0504030602030204" pitchFamily="34" charset="0"/>
              </a:rPr>
              <a:t>50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618553" y="7304285"/>
            <a:ext cx="480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buntu" panose="020B0504030602030204" pitchFamily="34" charset="0"/>
              </a:rPr>
              <a:t>60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618302" y="6680374"/>
            <a:ext cx="480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buntu" panose="020B0504030602030204" pitchFamily="34" charset="0"/>
              </a:rPr>
              <a:t>70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617800" y="6050827"/>
            <a:ext cx="480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buntu" panose="020B0504030602030204" pitchFamily="34" charset="0"/>
              </a:rPr>
              <a:t>80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627065" y="5411845"/>
            <a:ext cx="480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buntu" panose="020B0504030602030204" pitchFamily="34" charset="0"/>
              </a:rPr>
              <a:t>90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481624" y="4778154"/>
            <a:ext cx="662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buntu" panose="020B0504030602030204" pitchFamily="34" charset="0"/>
              </a:rPr>
              <a:t>100</a:t>
            </a:r>
          </a:p>
        </p:txBody>
      </p:sp>
      <p:graphicFrame>
        <p:nvGraphicFramePr>
          <p:cNvPr id="70" name="Chart 69"/>
          <p:cNvGraphicFramePr/>
          <p:nvPr>
            <p:extLst>
              <p:ext uri="{D42A27DB-BD31-4B8C-83A1-F6EECF244321}">
                <p14:modId xmlns:p14="http://schemas.microsoft.com/office/powerpoint/2010/main" val="3352413571"/>
              </p:ext>
            </p:extLst>
          </p:nvPr>
        </p:nvGraphicFramePr>
        <p:xfrm>
          <a:off x="3983510" y="4337009"/>
          <a:ext cx="17659399" cy="7139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E3C46DD9-9A8F-411D-B597-946818B71DE8}"/>
              </a:ext>
            </a:extLst>
          </p:cNvPr>
          <p:cNvGrpSpPr/>
          <p:nvPr/>
        </p:nvGrpSpPr>
        <p:grpSpPr>
          <a:xfrm>
            <a:off x="0" y="13226187"/>
            <a:ext cx="24377650" cy="520294"/>
            <a:chOff x="4379494" y="697832"/>
            <a:chExt cx="2586787" cy="168442"/>
          </a:xfrm>
        </p:grpSpPr>
        <p:sp>
          <p:nvSpPr>
            <p:cNvPr id="47" name="Rectangle 46">
              <a:extLst>
                <a:ext uri="{FF2B5EF4-FFF2-40B4-BE49-F238E27FC236}">
                  <a16:creationId xmlns="" xmlns:a16="http://schemas.microsoft.com/office/drawing/2014/main" id="{E6E330ED-CBD0-49D6-96D9-8A0C1C4518A4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="" xmlns:a16="http://schemas.microsoft.com/office/drawing/2014/main" id="{7D028152-6864-487D-B9D6-395800F0CC7C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="" xmlns:a16="http://schemas.microsoft.com/office/drawing/2014/main" id="{57E5C8F6-620C-4584-AE0A-5E4F2E6565C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="" xmlns:a16="http://schemas.microsoft.com/office/drawing/2014/main" id="{B5925AB1-BE47-453E-8EF4-924465289B54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="" xmlns:a16="http://schemas.microsoft.com/office/drawing/2014/main" id="{68FC2FC1-F83A-44D6-9D9A-A61E40D3B97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</p:grpSp>
    </p:spTree>
    <p:extLst>
      <p:ext uri="{BB962C8B-B14F-4D97-AF65-F5344CB8AC3E}">
        <p14:creationId xmlns:p14="http://schemas.microsoft.com/office/powerpoint/2010/main" val="307362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5" grpId="0" animBg="1"/>
      <p:bldP spid="6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 animBg="1"/>
      <p:bldP spid="43" grpId="0" animBg="1"/>
      <p:bldP spid="44" grpId="0"/>
      <p:bldP spid="45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Graphic spid="70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 l="-1038" t="-5545" r="-736" b="-28739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112939" y="6646259"/>
            <a:ext cx="24377650" cy="7029451"/>
          </a:xfrm>
          <a:prstGeom prst="rect">
            <a:avLst/>
          </a:prstGeom>
          <a:solidFill>
            <a:srgbClr val="F2F2F3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915" y="4914"/>
            <a:ext cx="24377650" cy="669830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90" t="-50624" r="-467" b="-2278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952" y="7106980"/>
            <a:ext cx="7843332" cy="6325083"/>
          </a:xfrm>
          <a:prstGeom prst="rect">
            <a:avLst/>
          </a:prstGeom>
        </p:spPr>
      </p:pic>
      <p:sp>
        <p:nvSpPr>
          <p:cNvPr id="14" name="Rectangle: Rounded Corners 13"/>
          <p:cNvSpPr/>
          <p:nvPr/>
        </p:nvSpPr>
        <p:spPr>
          <a:xfrm>
            <a:off x="1689100" y="8562975"/>
            <a:ext cx="6794500" cy="3286125"/>
          </a:xfrm>
          <a:prstGeom prst="roundRect">
            <a:avLst>
              <a:gd name="adj" fmla="val 9101"/>
            </a:avLst>
          </a:prstGeom>
          <a:solidFill>
            <a:srgbClr val="018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: Rounded Corners 28"/>
          <p:cNvSpPr/>
          <p:nvPr/>
        </p:nvSpPr>
        <p:spPr>
          <a:xfrm>
            <a:off x="15227300" y="9770269"/>
            <a:ext cx="2138136" cy="752475"/>
          </a:xfrm>
          <a:prstGeom prst="roundRect">
            <a:avLst>
              <a:gd name="adj" fmla="val 12529"/>
            </a:avLst>
          </a:prstGeom>
          <a:solidFill>
            <a:srgbClr val="018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Top Corners Rounded 27"/>
          <p:cNvSpPr/>
          <p:nvPr/>
        </p:nvSpPr>
        <p:spPr>
          <a:xfrm rot="5400000">
            <a:off x="4057318" y="7422818"/>
            <a:ext cx="3294616" cy="5557951"/>
          </a:xfrm>
          <a:prstGeom prst="round2SameRect">
            <a:avLst>
              <a:gd name="adj1" fmla="val 9034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11340522" y="9273118"/>
            <a:ext cx="1648882" cy="1648882"/>
          </a:xfrm>
          <a:prstGeom prst="ellipse">
            <a:avLst/>
          </a:prstGeom>
          <a:solidFill>
            <a:srgbClr val="242E38"/>
          </a:solidFill>
          <a:ln w="127000">
            <a:solidFill>
              <a:srgbClr val="018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2075886" y="6686549"/>
            <a:ext cx="217714" cy="7029451"/>
          </a:xfrm>
          <a:prstGeom prst="rect">
            <a:avLst/>
          </a:prstGeom>
          <a:solidFill>
            <a:srgbClr val="242E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-23862" y="-40291"/>
            <a:ext cx="24377650" cy="6743510"/>
          </a:xfrm>
          <a:prstGeom prst="rect">
            <a:avLst/>
          </a:prstGeom>
          <a:solidFill>
            <a:schemeClr val="accent1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632825" y="1308099"/>
            <a:ext cx="7112000" cy="12954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77111" y="1422567"/>
            <a:ext cx="622481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Ubuntu light" panose="020B0304030602030204" pitchFamily="34" charset="0"/>
              </a:rPr>
              <a:t>START </a:t>
            </a:r>
            <a:r>
              <a:rPr lang="en-US" sz="6000" dirty="0">
                <a:solidFill>
                  <a:schemeClr val="bg1"/>
                </a:solidFill>
                <a:latin typeface="Ubuntu medium" panose="020B0604030602030204" pitchFamily="34" charset="0"/>
              </a:rPr>
              <a:t>TIMELINE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68002" y="3323774"/>
            <a:ext cx="3454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8FC321"/>
                </a:solidFill>
                <a:latin typeface="Ubuntu bold" panose="020B0804030602030204" pitchFamily="34" charset="0"/>
              </a:rPr>
              <a:t>2016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32912" y="4847773"/>
            <a:ext cx="100148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Ubuntu" panose="020B0504030602030204" pitchFamily="34" charset="0"/>
              </a:rPr>
              <a:t>THE</a:t>
            </a:r>
            <a:r>
              <a:rPr lang="en-US" sz="6000" dirty="0">
                <a:latin typeface="Ubuntu bold" panose="020B0804030602030204" pitchFamily="34" charset="0"/>
              </a:rPr>
              <a:t> </a:t>
            </a:r>
            <a:r>
              <a:rPr lang="en-US" sz="6000" dirty="0">
                <a:solidFill>
                  <a:srgbClr val="0182C3"/>
                </a:solidFill>
                <a:latin typeface="Ubuntu bold" panose="020B0804030602030204" pitchFamily="34" charset="0"/>
              </a:rPr>
              <a:t>ROCKET</a:t>
            </a:r>
            <a:r>
              <a:rPr lang="en-US" sz="6000" dirty="0">
                <a:latin typeface="Ubuntu bold" panose="020B0804030602030204" pitchFamily="34" charset="0"/>
              </a:rPr>
              <a:t> </a:t>
            </a:r>
            <a:r>
              <a:rPr lang="en-US" sz="6000" dirty="0">
                <a:solidFill>
                  <a:schemeClr val="bg1"/>
                </a:solidFill>
                <a:latin typeface="Ubuntu" panose="020B0504030602030204" pitchFamily="34" charset="0"/>
              </a:rPr>
              <a:t>IS RELEASED</a:t>
            </a:r>
          </a:p>
        </p:txBody>
      </p:sp>
      <p:sp>
        <p:nvSpPr>
          <p:cNvPr id="13" name="Freeform 5"/>
          <p:cNvSpPr>
            <a:spLocks noEditPoints="1"/>
          </p:cNvSpPr>
          <p:nvPr/>
        </p:nvSpPr>
        <p:spPr bwMode="auto">
          <a:xfrm>
            <a:off x="5828650" y="3815602"/>
            <a:ext cx="1993392" cy="1673352"/>
          </a:xfrm>
          <a:custGeom>
            <a:avLst/>
            <a:gdLst>
              <a:gd name="T0" fmla="*/ 622 w 626"/>
              <a:gd name="T1" fmla="*/ 17 h 531"/>
              <a:gd name="T2" fmla="*/ 596 w 626"/>
              <a:gd name="T3" fmla="*/ 10 h 531"/>
              <a:gd name="T4" fmla="*/ 272 w 626"/>
              <a:gd name="T5" fmla="*/ 100 h 531"/>
              <a:gd name="T6" fmla="*/ 197 w 626"/>
              <a:gd name="T7" fmla="*/ 154 h 531"/>
              <a:gd name="T8" fmla="*/ 95 w 626"/>
              <a:gd name="T9" fmla="*/ 154 h 531"/>
              <a:gd name="T10" fmla="*/ 91 w 626"/>
              <a:gd name="T11" fmla="*/ 156 h 531"/>
              <a:gd name="T12" fmla="*/ 3 w 626"/>
              <a:gd name="T13" fmla="*/ 222 h 531"/>
              <a:gd name="T14" fmla="*/ 0 w 626"/>
              <a:gd name="T15" fmla="*/ 227 h 531"/>
              <a:gd name="T16" fmla="*/ 3 w 626"/>
              <a:gd name="T17" fmla="*/ 232 h 531"/>
              <a:gd name="T18" fmla="*/ 94 w 626"/>
              <a:gd name="T19" fmla="*/ 284 h 531"/>
              <a:gd name="T20" fmla="*/ 85 w 626"/>
              <a:gd name="T21" fmla="*/ 349 h 531"/>
              <a:gd name="T22" fmla="*/ 42 w 626"/>
              <a:gd name="T23" fmla="*/ 377 h 531"/>
              <a:gd name="T24" fmla="*/ 39 w 626"/>
              <a:gd name="T25" fmla="*/ 381 h 531"/>
              <a:gd name="T26" fmla="*/ 40 w 626"/>
              <a:gd name="T27" fmla="*/ 386 h 531"/>
              <a:gd name="T28" fmla="*/ 63 w 626"/>
              <a:gd name="T29" fmla="*/ 421 h 531"/>
              <a:gd name="T30" fmla="*/ 71 w 626"/>
              <a:gd name="T31" fmla="*/ 422 h 531"/>
              <a:gd name="T32" fmla="*/ 114 w 626"/>
              <a:gd name="T33" fmla="*/ 398 h 531"/>
              <a:gd name="T34" fmla="*/ 166 w 626"/>
              <a:gd name="T35" fmla="*/ 422 h 531"/>
              <a:gd name="T36" fmla="*/ 177 w 626"/>
              <a:gd name="T37" fmla="*/ 526 h 531"/>
              <a:gd name="T38" fmla="*/ 181 w 626"/>
              <a:gd name="T39" fmla="*/ 531 h 531"/>
              <a:gd name="T40" fmla="*/ 182 w 626"/>
              <a:gd name="T41" fmla="*/ 531 h 531"/>
              <a:gd name="T42" fmla="*/ 186 w 626"/>
              <a:gd name="T43" fmla="*/ 531 h 531"/>
              <a:gd name="T44" fmla="*/ 282 w 626"/>
              <a:gd name="T45" fmla="*/ 475 h 531"/>
              <a:gd name="T46" fmla="*/ 285 w 626"/>
              <a:gd name="T47" fmla="*/ 473 h 531"/>
              <a:gd name="T48" fmla="*/ 329 w 626"/>
              <a:gd name="T49" fmla="*/ 379 h 531"/>
              <a:gd name="T50" fmla="*/ 399 w 626"/>
              <a:gd name="T51" fmla="*/ 338 h 531"/>
              <a:gd name="T52" fmla="*/ 626 w 626"/>
              <a:gd name="T53" fmla="*/ 22 h 531"/>
              <a:gd name="T54" fmla="*/ 622 w 626"/>
              <a:gd name="T55" fmla="*/ 17 h 531"/>
              <a:gd name="T56" fmla="*/ 409 w 626"/>
              <a:gd name="T57" fmla="*/ 221 h 531"/>
              <a:gd name="T58" fmla="*/ 339 w 626"/>
              <a:gd name="T59" fmla="*/ 270 h 531"/>
              <a:gd name="T60" fmla="*/ 289 w 626"/>
              <a:gd name="T61" fmla="*/ 200 h 531"/>
              <a:gd name="T62" fmla="*/ 360 w 626"/>
              <a:gd name="T63" fmla="*/ 150 h 531"/>
              <a:gd name="T64" fmla="*/ 409 w 626"/>
              <a:gd name="T65" fmla="*/ 221 h 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26" h="531">
                <a:moveTo>
                  <a:pt x="622" y="17"/>
                </a:moveTo>
                <a:cubicBezTo>
                  <a:pt x="622" y="17"/>
                  <a:pt x="613" y="13"/>
                  <a:pt x="596" y="10"/>
                </a:cubicBezTo>
                <a:cubicBezTo>
                  <a:pt x="544" y="1"/>
                  <a:pt x="432" y="0"/>
                  <a:pt x="272" y="100"/>
                </a:cubicBezTo>
                <a:cubicBezTo>
                  <a:pt x="244" y="117"/>
                  <a:pt x="219" y="135"/>
                  <a:pt x="197" y="154"/>
                </a:cubicBezTo>
                <a:cubicBezTo>
                  <a:pt x="95" y="154"/>
                  <a:pt x="95" y="154"/>
                  <a:pt x="95" y="154"/>
                </a:cubicBezTo>
                <a:cubicBezTo>
                  <a:pt x="94" y="154"/>
                  <a:pt x="92" y="155"/>
                  <a:pt x="91" y="156"/>
                </a:cubicBezTo>
                <a:cubicBezTo>
                  <a:pt x="3" y="222"/>
                  <a:pt x="3" y="222"/>
                  <a:pt x="3" y="222"/>
                </a:cubicBezTo>
                <a:cubicBezTo>
                  <a:pt x="1" y="223"/>
                  <a:pt x="0" y="225"/>
                  <a:pt x="0" y="227"/>
                </a:cubicBezTo>
                <a:cubicBezTo>
                  <a:pt x="0" y="229"/>
                  <a:pt x="2" y="231"/>
                  <a:pt x="3" y="232"/>
                </a:cubicBezTo>
                <a:cubicBezTo>
                  <a:pt x="94" y="284"/>
                  <a:pt x="94" y="284"/>
                  <a:pt x="94" y="284"/>
                </a:cubicBezTo>
                <a:cubicBezTo>
                  <a:pt x="82" y="317"/>
                  <a:pt x="84" y="340"/>
                  <a:pt x="85" y="349"/>
                </a:cubicBezTo>
                <a:cubicBezTo>
                  <a:pt x="42" y="377"/>
                  <a:pt x="42" y="377"/>
                  <a:pt x="42" y="377"/>
                </a:cubicBezTo>
                <a:cubicBezTo>
                  <a:pt x="40" y="378"/>
                  <a:pt x="39" y="379"/>
                  <a:pt x="39" y="381"/>
                </a:cubicBezTo>
                <a:cubicBezTo>
                  <a:pt x="39" y="383"/>
                  <a:pt x="39" y="384"/>
                  <a:pt x="40" y="386"/>
                </a:cubicBezTo>
                <a:cubicBezTo>
                  <a:pt x="63" y="421"/>
                  <a:pt x="63" y="421"/>
                  <a:pt x="63" y="421"/>
                </a:cubicBezTo>
                <a:cubicBezTo>
                  <a:pt x="65" y="423"/>
                  <a:pt x="68" y="424"/>
                  <a:pt x="71" y="422"/>
                </a:cubicBezTo>
                <a:cubicBezTo>
                  <a:pt x="114" y="398"/>
                  <a:pt x="114" y="398"/>
                  <a:pt x="114" y="398"/>
                </a:cubicBezTo>
                <a:cubicBezTo>
                  <a:pt x="128" y="411"/>
                  <a:pt x="145" y="419"/>
                  <a:pt x="166" y="422"/>
                </a:cubicBezTo>
                <a:cubicBezTo>
                  <a:pt x="177" y="526"/>
                  <a:pt x="177" y="526"/>
                  <a:pt x="177" y="526"/>
                </a:cubicBezTo>
                <a:cubicBezTo>
                  <a:pt x="178" y="528"/>
                  <a:pt x="179" y="530"/>
                  <a:pt x="181" y="531"/>
                </a:cubicBezTo>
                <a:cubicBezTo>
                  <a:pt x="181" y="531"/>
                  <a:pt x="182" y="531"/>
                  <a:pt x="182" y="531"/>
                </a:cubicBezTo>
                <a:cubicBezTo>
                  <a:pt x="184" y="531"/>
                  <a:pt x="185" y="531"/>
                  <a:pt x="186" y="531"/>
                </a:cubicBezTo>
                <a:cubicBezTo>
                  <a:pt x="282" y="475"/>
                  <a:pt x="282" y="475"/>
                  <a:pt x="282" y="475"/>
                </a:cubicBezTo>
                <a:cubicBezTo>
                  <a:pt x="283" y="475"/>
                  <a:pt x="284" y="474"/>
                  <a:pt x="285" y="473"/>
                </a:cubicBezTo>
                <a:cubicBezTo>
                  <a:pt x="329" y="379"/>
                  <a:pt x="329" y="379"/>
                  <a:pt x="329" y="379"/>
                </a:cubicBezTo>
                <a:cubicBezTo>
                  <a:pt x="369" y="359"/>
                  <a:pt x="399" y="338"/>
                  <a:pt x="399" y="338"/>
                </a:cubicBezTo>
                <a:cubicBezTo>
                  <a:pt x="623" y="180"/>
                  <a:pt x="626" y="29"/>
                  <a:pt x="626" y="22"/>
                </a:cubicBezTo>
                <a:cubicBezTo>
                  <a:pt x="626" y="20"/>
                  <a:pt x="625" y="18"/>
                  <a:pt x="622" y="17"/>
                </a:cubicBezTo>
                <a:close/>
                <a:moveTo>
                  <a:pt x="409" y="221"/>
                </a:moveTo>
                <a:cubicBezTo>
                  <a:pt x="403" y="254"/>
                  <a:pt x="372" y="276"/>
                  <a:pt x="339" y="270"/>
                </a:cubicBezTo>
                <a:cubicBezTo>
                  <a:pt x="306" y="265"/>
                  <a:pt x="284" y="233"/>
                  <a:pt x="289" y="200"/>
                </a:cubicBezTo>
                <a:cubicBezTo>
                  <a:pt x="295" y="166"/>
                  <a:pt x="327" y="144"/>
                  <a:pt x="360" y="150"/>
                </a:cubicBezTo>
                <a:cubicBezTo>
                  <a:pt x="393" y="156"/>
                  <a:pt x="415" y="187"/>
                  <a:pt x="409" y="221"/>
                </a:cubicBezTo>
                <a:close/>
              </a:path>
            </a:pathLst>
          </a:custGeom>
          <a:solidFill>
            <a:srgbClr val="0182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9"/>
          <p:cNvSpPr>
            <a:spLocks noEditPoints="1"/>
          </p:cNvSpPr>
          <p:nvPr/>
        </p:nvSpPr>
        <p:spPr bwMode="auto">
          <a:xfrm>
            <a:off x="5347170" y="4897670"/>
            <a:ext cx="667512" cy="694944"/>
          </a:xfrm>
          <a:custGeom>
            <a:avLst/>
            <a:gdLst>
              <a:gd name="T0" fmla="*/ 211 w 212"/>
              <a:gd name="T1" fmla="*/ 160 h 217"/>
              <a:gd name="T2" fmla="*/ 205 w 212"/>
              <a:gd name="T3" fmla="*/ 117 h 217"/>
              <a:gd name="T4" fmla="*/ 202 w 212"/>
              <a:gd name="T5" fmla="*/ 113 h 217"/>
              <a:gd name="T6" fmla="*/ 197 w 212"/>
              <a:gd name="T7" fmla="*/ 113 h 217"/>
              <a:gd name="T8" fmla="*/ 73 w 212"/>
              <a:gd name="T9" fmla="*/ 198 h 217"/>
              <a:gd name="T10" fmla="*/ 71 w 212"/>
              <a:gd name="T11" fmla="*/ 203 h 217"/>
              <a:gd name="T12" fmla="*/ 75 w 212"/>
              <a:gd name="T13" fmla="*/ 207 h 217"/>
              <a:gd name="T14" fmla="*/ 130 w 212"/>
              <a:gd name="T15" fmla="*/ 217 h 217"/>
              <a:gd name="T16" fmla="*/ 134 w 212"/>
              <a:gd name="T17" fmla="*/ 216 h 217"/>
              <a:gd name="T18" fmla="*/ 209 w 212"/>
              <a:gd name="T19" fmla="*/ 165 h 217"/>
              <a:gd name="T20" fmla="*/ 211 w 212"/>
              <a:gd name="T21" fmla="*/ 160 h 217"/>
              <a:gd name="T22" fmla="*/ 156 w 212"/>
              <a:gd name="T23" fmla="*/ 102 h 217"/>
              <a:gd name="T24" fmla="*/ 138 w 212"/>
              <a:gd name="T25" fmla="*/ 69 h 217"/>
              <a:gd name="T26" fmla="*/ 135 w 212"/>
              <a:gd name="T27" fmla="*/ 65 h 217"/>
              <a:gd name="T28" fmla="*/ 135 w 212"/>
              <a:gd name="T29" fmla="*/ 65 h 217"/>
              <a:gd name="T30" fmla="*/ 130 w 212"/>
              <a:gd name="T31" fmla="*/ 67 h 217"/>
              <a:gd name="T32" fmla="*/ 8 w 212"/>
              <a:gd name="T33" fmla="*/ 159 h 217"/>
              <a:gd name="T34" fmla="*/ 5 w 212"/>
              <a:gd name="T35" fmla="*/ 163 h 217"/>
              <a:gd name="T36" fmla="*/ 1 w 212"/>
              <a:gd name="T37" fmla="*/ 189 h 217"/>
              <a:gd name="T38" fmla="*/ 5 w 212"/>
              <a:gd name="T39" fmla="*/ 195 h 217"/>
              <a:gd name="T40" fmla="*/ 28 w 212"/>
              <a:gd name="T41" fmla="*/ 199 h 217"/>
              <a:gd name="T42" fmla="*/ 32 w 212"/>
              <a:gd name="T43" fmla="*/ 198 h 217"/>
              <a:gd name="T44" fmla="*/ 155 w 212"/>
              <a:gd name="T45" fmla="*/ 109 h 217"/>
              <a:gd name="T46" fmla="*/ 156 w 212"/>
              <a:gd name="T47" fmla="*/ 102 h 217"/>
              <a:gd name="T48" fmla="*/ 16 w 212"/>
              <a:gd name="T49" fmla="*/ 123 h 217"/>
              <a:gd name="T50" fmla="*/ 18 w 212"/>
              <a:gd name="T51" fmla="*/ 124 h 217"/>
              <a:gd name="T52" fmla="*/ 22 w 212"/>
              <a:gd name="T53" fmla="*/ 123 h 217"/>
              <a:gd name="T54" fmla="*/ 146 w 212"/>
              <a:gd name="T55" fmla="*/ 35 h 217"/>
              <a:gd name="T56" fmla="*/ 149 w 212"/>
              <a:gd name="T57" fmla="*/ 31 h 217"/>
              <a:gd name="T58" fmla="*/ 147 w 212"/>
              <a:gd name="T59" fmla="*/ 27 h 217"/>
              <a:gd name="T60" fmla="*/ 120 w 212"/>
              <a:gd name="T61" fmla="*/ 2 h 217"/>
              <a:gd name="T62" fmla="*/ 113 w 212"/>
              <a:gd name="T63" fmla="*/ 1 h 217"/>
              <a:gd name="T64" fmla="*/ 25 w 212"/>
              <a:gd name="T65" fmla="*/ 62 h 217"/>
              <a:gd name="T66" fmla="*/ 23 w 212"/>
              <a:gd name="T67" fmla="*/ 66 h 217"/>
              <a:gd name="T68" fmla="*/ 13 w 212"/>
              <a:gd name="T69" fmla="*/ 118 h 217"/>
              <a:gd name="T70" fmla="*/ 16 w 212"/>
              <a:gd name="T71" fmla="*/ 123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12" h="217">
                <a:moveTo>
                  <a:pt x="211" y="160"/>
                </a:moveTo>
                <a:cubicBezTo>
                  <a:pt x="205" y="117"/>
                  <a:pt x="205" y="117"/>
                  <a:pt x="205" y="117"/>
                </a:cubicBezTo>
                <a:cubicBezTo>
                  <a:pt x="205" y="115"/>
                  <a:pt x="203" y="113"/>
                  <a:pt x="202" y="113"/>
                </a:cubicBezTo>
                <a:cubicBezTo>
                  <a:pt x="200" y="112"/>
                  <a:pt x="198" y="112"/>
                  <a:pt x="197" y="113"/>
                </a:cubicBezTo>
                <a:cubicBezTo>
                  <a:pt x="73" y="198"/>
                  <a:pt x="73" y="198"/>
                  <a:pt x="73" y="198"/>
                </a:cubicBezTo>
                <a:cubicBezTo>
                  <a:pt x="71" y="199"/>
                  <a:pt x="71" y="201"/>
                  <a:pt x="71" y="203"/>
                </a:cubicBezTo>
                <a:cubicBezTo>
                  <a:pt x="71" y="205"/>
                  <a:pt x="73" y="207"/>
                  <a:pt x="75" y="207"/>
                </a:cubicBezTo>
                <a:cubicBezTo>
                  <a:pt x="130" y="217"/>
                  <a:pt x="130" y="217"/>
                  <a:pt x="130" y="217"/>
                </a:cubicBezTo>
                <a:cubicBezTo>
                  <a:pt x="131" y="217"/>
                  <a:pt x="132" y="217"/>
                  <a:pt x="134" y="216"/>
                </a:cubicBezTo>
                <a:cubicBezTo>
                  <a:pt x="209" y="165"/>
                  <a:pt x="209" y="165"/>
                  <a:pt x="209" y="165"/>
                </a:cubicBezTo>
                <a:cubicBezTo>
                  <a:pt x="211" y="164"/>
                  <a:pt x="212" y="162"/>
                  <a:pt x="211" y="160"/>
                </a:cubicBezTo>
                <a:close/>
                <a:moveTo>
                  <a:pt x="156" y="102"/>
                </a:moveTo>
                <a:cubicBezTo>
                  <a:pt x="138" y="69"/>
                  <a:pt x="138" y="69"/>
                  <a:pt x="138" y="69"/>
                </a:cubicBezTo>
                <a:cubicBezTo>
                  <a:pt x="137" y="68"/>
                  <a:pt x="136" y="65"/>
                  <a:pt x="135" y="65"/>
                </a:cubicBezTo>
                <a:cubicBezTo>
                  <a:pt x="135" y="65"/>
                  <a:pt x="135" y="65"/>
                  <a:pt x="135" y="65"/>
                </a:cubicBezTo>
                <a:cubicBezTo>
                  <a:pt x="133" y="64"/>
                  <a:pt x="131" y="66"/>
                  <a:pt x="130" y="67"/>
                </a:cubicBezTo>
                <a:cubicBezTo>
                  <a:pt x="8" y="159"/>
                  <a:pt x="8" y="159"/>
                  <a:pt x="8" y="159"/>
                </a:cubicBezTo>
                <a:cubicBezTo>
                  <a:pt x="7" y="160"/>
                  <a:pt x="6" y="162"/>
                  <a:pt x="5" y="163"/>
                </a:cubicBezTo>
                <a:cubicBezTo>
                  <a:pt x="1" y="189"/>
                  <a:pt x="1" y="189"/>
                  <a:pt x="1" y="189"/>
                </a:cubicBezTo>
                <a:cubicBezTo>
                  <a:pt x="0" y="192"/>
                  <a:pt x="2" y="195"/>
                  <a:pt x="5" y="195"/>
                </a:cubicBezTo>
                <a:cubicBezTo>
                  <a:pt x="28" y="199"/>
                  <a:pt x="28" y="199"/>
                  <a:pt x="28" y="199"/>
                </a:cubicBezTo>
                <a:cubicBezTo>
                  <a:pt x="29" y="199"/>
                  <a:pt x="31" y="199"/>
                  <a:pt x="32" y="198"/>
                </a:cubicBezTo>
                <a:cubicBezTo>
                  <a:pt x="155" y="109"/>
                  <a:pt x="155" y="109"/>
                  <a:pt x="155" y="109"/>
                </a:cubicBezTo>
                <a:cubicBezTo>
                  <a:pt x="157" y="107"/>
                  <a:pt x="158" y="104"/>
                  <a:pt x="156" y="102"/>
                </a:cubicBezTo>
                <a:close/>
                <a:moveTo>
                  <a:pt x="16" y="123"/>
                </a:moveTo>
                <a:cubicBezTo>
                  <a:pt x="16" y="123"/>
                  <a:pt x="17" y="124"/>
                  <a:pt x="18" y="124"/>
                </a:cubicBezTo>
                <a:cubicBezTo>
                  <a:pt x="19" y="124"/>
                  <a:pt x="21" y="124"/>
                  <a:pt x="22" y="123"/>
                </a:cubicBezTo>
                <a:cubicBezTo>
                  <a:pt x="146" y="35"/>
                  <a:pt x="146" y="35"/>
                  <a:pt x="146" y="35"/>
                </a:cubicBezTo>
                <a:cubicBezTo>
                  <a:pt x="148" y="34"/>
                  <a:pt x="149" y="33"/>
                  <a:pt x="149" y="31"/>
                </a:cubicBezTo>
                <a:cubicBezTo>
                  <a:pt x="149" y="30"/>
                  <a:pt x="148" y="28"/>
                  <a:pt x="147" y="27"/>
                </a:cubicBezTo>
                <a:cubicBezTo>
                  <a:pt x="120" y="2"/>
                  <a:pt x="120" y="2"/>
                  <a:pt x="120" y="2"/>
                </a:cubicBezTo>
                <a:cubicBezTo>
                  <a:pt x="118" y="0"/>
                  <a:pt x="115" y="0"/>
                  <a:pt x="113" y="1"/>
                </a:cubicBezTo>
                <a:cubicBezTo>
                  <a:pt x="25" y="62"/>
                  <a:pt x="25" y="62"/>
                  <a:pt x="25" y="62"/>
                </a:cubicBezTo>
                <a:cubicBezTo>
                  <a:pt x="24" y="63"/>
                  <a:pt x="23" y="64"/>
                  <a:pt x="23" y="66"/>
                </a:cubicBezTo>
                <a:cubicBezTo>
                  <a:pt x="13" y="118"/>
                  <a:pt x="13" y="118"/>
                  <a:pt x="13" y="118"/>
                </a:cubicBezTo>
                <a:cubicBezTo>
                  <a:pt x="13" y="120"/>
                  <a:pt x="14" y="122"/>
                  <a:pt x="16" y="123"/>
                </a:cubicBezTo>
                <a:close/>
              </a:path>
            </a:pathLst>
          </a:custGeom>
          <a:solidFill>
            <a:srgbClr val="8FC3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13"/>
          <p:cNvSpPr>
            <a:spLocks noEditPoints="1"/>
          </p:cNvSpPr>
          <p:nvPr/>
        </p:nvSpPr>
        <p:spPr bwMode="auto">
          <a:xfrm>
            <a:off x="11788775" y="9648155"/>
            <a:ext cx="762000" cy="851570"/>
          </a:xfrm>
          <a:custGeom>
            <a:avLst/>
            <a:gdLst>
              <a:gd name="T0" fmla="*/ 40 w 240"/>
              <a:gd name="T1" fmla="*/ 120 h 268"/>
              <a:gd name="T2" fmla="*/ 67 w 240"/>
              <a:gd name="T3" fmla="*/ 194 h 268"/>
              <a:gd name="T4" fmla="*/ 84 w 240"/>
              <a:gd name="T5" fmla="*/ 242 h 268"/>
              <a:gd name="T6" fmla="*/ 100 w 240"/>
              <a:gd name="T7" fmla="*/ 259 h 268"/>
              <a:gd name="T8" fmla="*/ 113 w 240"/>
              <a:gd name="T9" fmla="*/ 268 h 268"/>
              <a:gd name="T10" fmla="*/ 134 w 240"/>
              <a:gd name="T11" fmla="*/ 266 h 268"/>
              <a:gd name="T12" fmla="*/ 157 w 240"/>
              <a:gd name="T13" fmla="*/ 242 h 268"/>
              <a:gd name="T14" fmla="*/ 173 w 240"/>
              <a:gd name="T15" fmla="*/ 194 h 268"/>
              <a:gd name="T16" fmla="*/ 201 w 240"/>
              <a:gd name="T17" fmla="*/ 120 h 268"/>
              <a:gd name="T18" fmla="*/ 165 w 240"/>
              <a:gd name="T19" fmla="*/ 166 h 268"/>
              <a:gd name="T20" fmla="*/ 145 w 240"/>
              <a:gd name="T21" fmla="*/ 205 h 268"/>
              <a:gd name="T22" fmla="*/ 88 w 240"/>
              <a:gd name="T23" fmla="*/ 194 h 268"/>
              <a:gd name="T24" fmla="*/ 60 w 240"/>
              <a:gd name="T25" fmla="*/ 120 h 268"/>
              <a:gd name="T26" fmla="*/ 181 w 240"/>
              <a:gd name="T27" fmla="*/ 120 h 268"/>
              <a:gd name="T28" fmla="*/ 120 w 240"/>
              <a:gd name="T29" fmla="*/ 25 h 268"/>
              <a:gd name="T30" fmla="*/ 125 w 240"/>
              <a:gd name="T31" fmla="*/ 5 h 268"/>
              <a:gd name="T32" fmla="*/ 115 w 240"/>
              <a:gd name="T33" fmla="*/ 5 h 268"/>
              <a:gd name="T34" fmla="*/ 120 w 240"/>
              <a:gd name="T35" fmla="*/ 25 h 268"/>
              <a:gd name="T36" fmla="*/ 71 w 240"/>
              <a:gd name="T37" fmla="*/ 39 h 268"/>
              <a:gd name="T38" fmla="*/ 75 w 240"/>
              <a:gd name="T39" fmla="*/ 31 h 268"/>
              <a:gd name="T40" fmla="*/ 60 w 240"/>
              <a:gd name="T41" fmla="*/ 16 h 268"/>
              <a:gd name="T42" fmla="*/ 66 w 240"/>
              <a:gd name="T43" fmla="*/ 36 h 268"/>
              <a:gd name="T44" fmla="*/ 23 w 240"/>
              <a:gd name="T45" fmla="*/ 58 h 268"/>
              <a:gd name="T46" fmla="*/ 18 w 240"/>
              <a:gd name="T47" fmla="*/ 67 h 268"/>
              <a:gd name="T48" fmla="*/ 34 w 240"/>
              <a:gd name="T49" fmla="*/ 76 h 268"/>
              <a:gd name="T50" fmla="*/ 37 w 240"/>
              <a:gd name="T51" fmla="*/ 66 h 268"/>
              <a:gd name="T52" fmla="*/ 21 w 240"/>
              <a:gd name="T53" fmla="*/ 116 h 268"/>
              <a:gd name="T54" fmla="*/ 0 w 240"/>
              <a:gd name="T55" fmla="*/ 121 h 268"/>
              <a:gd name="T56" fmla="*/ 21 w 240"/>
              <a:gd name="T57" fmla="*/ 126 h 268"/>
              <a:gd name="T58" fmla="*/ 32 w 240"/>
              <a:gd name="T59" fmla="*/ 167 h 268"/>
              <a:gd name="T60" fmla="*/ 16 w 240"/>
              <a:gd name="T61" fmla="*/ 182 h 268"/>
              <a:gd name="T62" fmla="*/ 23 w 240"/>
              <a:gd name="T63" fmla="*/ 183 h 268"/>
              <a:gd name="T64" fmla="*/ 39 w 240"/>
              <a:gd name="T65" fmla="*/ 169 h 268"/>
              <a:gd name="T66" fmla="*/ 222 w 240"/>
              <a:gd name="T67" fmla="*/ 175 h 268"/>
              <a:gd name="T68" fmla="*/ 202 w 240"/>
              <a:gd name="T69" fmla="*/ 169 h 268"/>
              <a:gd name="T70" fmla="*/ 217 w 240"/>
              <a:gd name="T71" fmla="*/ 183 h 268"/>
              <a:gd name="T72" fmla="*/ 224 w 240"/>
              <a:gd name="T73" fmla="*/ 182 h 268"/>
              <a:gd name="T74" fmla="*/ 235 w 240"/>
              <a:gd name="T75" fmla="*/ 116 h 268"/>
              <a:gd name="T76" fmla="*/ 215 w 240"/>
              <a:gd name="T77" fmla="*/ 121 h 268"/>
              <a:gd name="T78" fmla="*/ 235 w 240"/>
              <a:gd name="T79" fmla="*/ 126 h 268"/>
              <a:gd name="T80" fmla="*/ 235 w 240"/>
              <a:gd name="T81" fmla="*/ 116 h 268"/>
              <a:gd name="T82" fmla="*/ 209 w 240"/>
              <a:gd name="T83" fmla="*/ 75 h 268"/>
              <a:gd name="T84" fmla="*/ 224 w 240"/>
              <a:gd name="T85" fmla="*/ 60 h 268"/>
              <a:gd name="T86" fmla="*/ 204 w 240"/>
              <a:gd name="T87" fmla="*/ 66 h 268"/>
              <a:gd name="T88" fmla="*/ 207 w 240"/>
              <a:gd name="T89" fmla="*/ 76 h 268"/>
              <a:gd name="T90" fmla="*/ 170 w 240"/>
              <a:gd name="T91" fmla="*/ 39 h 268"/>
              <a:gd name="T92" fmla="*/ 182 w 240"/>
              <a:gd name="T93" fmla="*/ 23 h 268"/>
              <a:gd name="T94" fmla="*/ 173 w 240"/>
              <a:gd name="T95" fmla="*/ 18 h 268"/>
              <a:gd name="T96" fmla="*/ 168 w 240"/>
              <a:gd name="T97" fmla="*/ 38 h 268"/>
              <a:gd name="T98" fmla="*/ 120 w 240"/>
              <a:gd name="T99" fmla="*/ 158 h 268"/>
              <a:gd name="T100" fmla="*/ 132 w 240"/>
              <a:gd name="T101" fmla="*/ 115 h 268"/>
              <a:gd name="T102" fmla="*/ 133 w 240"/>
              <a:gd name="T103" fmla="*/ 90 h 268"/>
              <a:gd name="T104" fmla="*/ 108 w 240"/>
              <a:gd name="T105" fmla="*/ 90 h 268"/>
              <a:gd name="T106" fmla="*/ 109 w 240"/>
              <a:gd name="T107" fmla="*/ 115 h 268"/>
              <a:gd name="T108" fmla="*/ 120 w 240"/>
              <a:gd name="T109" fmla="*/ 168 h 268"/>
              <a:gd name="T110" fmla="*/ 120 w 240"/>
              <a:gd name="T111" fmla="*/ 194 h 268"/>
              <a:gd name="T112" fmla="*/ 120 w 240"/>
              <a:gd name="T113" fmla="*/ 168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40" h="268">
                <a:moveTo>
                  <a:pt x="120" y="41"/>
                </a:moveTo>
                <a:cubicBezTo>
                  <a:pt x="76" y="41"/>
                  <a:pt x="40" y="76"/>
                  <a:pt x="40" y="120"/>
                </a:cubicBezTo>
                <a:cubicBezTo>
                  <a:pt x="40" y="148"/>
                  <a:pt x="51" y="165"/>
                  <a:pt x="59" y="177"/>
                </a:cubicBezTo>
                <a:cubicBezTo>
                  <a:pt x="64" y="185"/>
                  <a:pt x="67" y="189"/>
                  <a:pt x="67" y="194"/>
                </a:cubicBezTo>
                <a:cubicBezTo>
                  <a:pt x="67" y="204"/>
                  <a:pt x="73" y="214"/>
                  <a:pt x="82" y="221"/>
                </a:cubicBezTo>
                <a:cubicBezTo>
                  <a:pt x="83" y="227"/>
                  <a:pt x="84" y="242"/>
                  <a:pt x="84" y="242"/>
                </a:cubicBezTo>
                <a:cubicBezTo>
                  <a:pt x="84" y="242"/>
                  <a:pt x="84" y="242"/>
                  <a:pt x="84" y="242"/>
                </a:cubicBezTo>
                <a:cubicBezTo>
                  <a:pt x="84" y="246"/>
                  <a:pt x="86" y="255"/>
                  <a:pt x="100" y="259"/>
                </a:cubicBezTo>
                <a:cubicBezTo>
                  <a:pt x="102" y="262"/>
                  <a:pt x="104" y="264"/>
                  <a:pt x="107" y="266"/>
                </a:cubicBezTo>
                <a:cubicBezTo>
                  <a:pt x="109" y="267"/>
                  <a:pt x="111" y="268"/>
                  <a:pt x="113" y="268"/>
                </a:cubicBezTo>
                <a:cubicBezTo>
                  <a:pt x="128" y="268"/>
                  <a:pt x="128" y="268"/>
                  <a:pt x="128" y="268"/>
                </a:cubicBezTo>
                <a:cubicBezTo>
                  <a:pt x="130" y="268"/>
                  <a:pt x="132" y="267"/>
                  <a:pt x="134" y="266"/>
                </a:cubicBezTo>
                <a:cubicBezTo>
                  <a:pt x="137" y="264"/>
                  <a:pt x="139" y="262"/>
                  <a:pt x="140" y="259"/>
                </a:cubicBezTo>
                <a:cubicBezTo>
                  <a:pt x="155" y="255"/>
                  <a:pt x="157" y="246"/>
                  <a:pt x="157" y="242"/>
                </a:cubicBezTo>
                <a:cubicBezTo>
                  <a:pt x="157" y="242"/>
                  <a:pt x="158" y="227"/>
                  <a:pt x="158" y="221"/>
                </a:cubicBezTo>
                <a:cubicBezTo>
                  <a:pt x="168" y="214"/>
                  <a:pt x="173" y="204"/>
                  <a:pt x="173" y="194"/>
                </a:cubicBezTo>
                <a:cubicBezTo>
                  <a:pt x="173" y="189"/>
                  <a:pt x="176" y="185"/>
                  <a:pt x="181" y="177"/>
                </a:cubicBezTo>
                <a:cubicBezTo>
                  <a:pt x="190" y="165"/>
                  <a:pt x="201" y="148"/>
                  <a:pt x="201" y="120"/>
                </a:cubicBezTo>
                <a:cubicBezTo>
                  <a:pt x="201" y="76"/>
                  <a:pt x="165" y="41"/>
                  <a:pt x="120" y="41"/>
                </a:cubicBezTo>
                <a:close/>
                <a:moveTo>
                  <a:pt x="165" y="166"/>
                </a:moveTo>
                <a:cubicBezTo>
                  <a:pt x="159" y="174"/>
                  <a:pt x="153" y="183"/>
                  <a:pt x="153" y="194"/>
                </a:cubicBezTo>
                <a:cubicBezTo>
                  <a:pt x="153" y="199"/>
                  <a:pt x="149" y="203"/>
                  <a:pt x="145" y="205"/>
                </a:cubicBezTo>
                <a:cubicBezTo>
                  <a:pt x="95" y="205"/>
                  <a:pt x="95" y="205"/>
                  <a:pt x="95" y="205"/>
                </a:cubicBezTo>
                <a:cubicBezTo>
                  <a:pt x="92" y="203"/>
                  <a:pt x="88" y="199"/>
                  <a:pt x="88" y="194"/>
                </a:cubicBezTo>
                <a:cubicBezTo>
                  <a:pt x="88" y="183"/>
                  <a:pt x="82" y="174"/>
                  <a:pt x="76" y="165"/>
                </a:cubicBezTo>
                <a:cubicBezTo>
                  <a:pt x="69" y="154"/>
                  <a:pt x="60" y="142"/>
                  <a:pt x="60" y="120"/>
                </a:cubicBezTo>
                <a:cubicBezTo>
                  <a:pt x="60" y="88"/>
                  <a:pt x="87" y="62"/>
                  <a:pt x="120" y="62"/>
                </a:cubicBezTo>
                <a:cubicBezTo>
                  <a:pt x="154" y="62"/>
                  <a:pt x="181" y="88"/>
                  <a:pt x="181" y="120"/>
                </a:cubicBezTo>
                <a:cubicBezTo>
                  <a:pt x="181" y="142"/>
                  <a:pt x="172" y="154"/>
                  <a:pt x="165" y="166"/>
                </a:cubicBezTo>
                <a:close/>
                <a:moveTo>
                  <a:pt x="120" y="25"/>
                </a:moveTo>
                <a:cubicBezTo>
                  <a:pt x="123" y="25"/>
                  <a:pt x="125" y="23"/>
                  <a:pt x="125" y="20"/>
                </a:cubicBezTo>
                <a:cubicBezTo>
                  <a:pt x="125" y="5"/>
                  <a:pt x="125" y="5"/>
                  <a:pt x="125" y="5"/>
                </a:cubicBezTo>
                <a:cubicBezTo>
                  <a:pt x="125" y="2"/>
                  <a:pt x="123" y="0"/>
                  <a:pt x="120" y="0"/>
                </a:cubicBezTo>
                <a:cubicBezTo>
                  <a:pt x="118" y="0"/>
                  <a:pt x="115" y="2"/>
                  <a:pt x="115" y="5"/>
                </a:cubicBezTo>
                <a:cubicBezTo>
                  <a:pt x="115" y="20"/>
                  <a:pt x="115" y="20"/>
                  <a:pt x="115" y="20"/>
                </a:cubicBezTo>
                <a:cubicBezTo>
                  <a:pt x="115" y="23"/>
                  <a:pt x="118" y="25"/>
                  <a:pt x="120" y="25"/>
                </a:cubicBezTo>
                <a:close/>
                <a:moveTo>
                  <a:pt x="66" y="36"/>
                </a:moveTo>
                <a:cubicBezTo>
                  <a:pt x="67" y="38"/>
                  <a:pt x="69" y="39"/>
                  <a:pt x="71" y="39"/>
                </a:cubicBezTo>
                <a:cubicBezTo>
                  <a:pt x="71" y="39"/>
                  <a:pt x="72" y="39"/>
                  <a:pt x="73" y="38"/>
                </a:cubicBezTo>
                <a:cubicBezTo>
                  <a:pt x="76" y="37"/>
                  <a:pt x="76" y="34"/>
                  <a:pt x="75" y="31"/>
                </a:cubicBezTo>
                <a:cubicBezTo>
                  <a:pt x="67" y="18"/>
                  <a:pt x="67" y="18"/>
                  <a:pt x="67" y="18"/>
                </a:cubicBezTo>
                <a:cubicBezTo>
                  <a:pt x="66" y="15"/>
                  <a:pt x="63" y="15"/>
                  <a:pt x="60" y="16"/>
                </a:cubicBezTo>
                <a:cubicBezTo>
                  <a:pt x="58" y="17"/>
                  <a:pt x="57" y="21"/>
                  <a:pt x="58" y="23"/>
                </a:cubicBezTo>
                <a:lnTo>
                  <a:pt x="66" y="36"/>
                </a:lnTo>
                <a:close/>
                <a:moveTo>
                  <a:pt x="37" y="66"/>
                </a:moveTo>
                <a:cubicBezTo>
                  <a:pt x="23" y="58"/>
                  <a:pt x="23" y="58"/>
                  <a:pt x="23" y="58"/>
                </a:cubicBezTo>
                <a:cubicBezTo>
                  <a:pt x="21" y="57"/>
                  <a:pt x="18" y="58"/>
                  <a:pt x="16" y="60"/>
                </a:cubicBezTo>
                <a:cubicBezTo>
                  <a:pt x="15" y="63"/>
                  <a:pt x="16" y="66"/>
                  <a:pt x="18" y="67"/>
                </a:cubicBezTo>
                <a:cubicBezTo>
                  <a:pt x="32" y="75"/>
                  <a:pt x="32" y="75"/>
                  <a:pt x="32" y="75"/>
                </a:cubicBezTo>
                <a:cubicBezTo>
                  <a:pt x="32" y="76"/>
                  <a:pt x="33" y="76"/>
                  <a:pt x="34" y="76"/>
                </a:cubicBezTo>
                <a:cubicBezTo>
                  <a:pt x="36" y="76"/>
                  <a:pt x="38" y="75"/>
                  <a:pt x="39" y="73"/>
                </a:cubicBezTo>
                <a:cubicBezTo>
                  <a:pt x="40" y="71"/>
                  <a:pt x="39" y="68"/>
                  <a:pt x="37" y="66"/>
                </a:cubicBezTo>
                <a:close/>
                <a:moveTo>
                  <a:pt x="26" y="121"/>
                </a:moveTo>
                <a:cubicBezTo>
                  <a:pt x="26" y="118"/>
                  <a:pt x="24" y="116"/>
                  <a:pt x="21" y="116"/>
                </a:cubicBezTo>
                <a:cubicBezTo>
                  <a:pt x="5" y="116"/>
                  <a:pt x="5" y="116"/>
                  <a:pt x="5" y="116"/>
                </a:cubicBezTo>
                <a:cubicBezTo>
                  <a:pt x="3" y="116"/>
                  <a:pt x="0" y="118"/>
                  <a:pt x="0" y="121"/>
                </a:cubicBezTo>
                <a:cubicBezTo>
                  <a:pt x="0" y="124"/>
                  <a:pt x="3" y="126"/>
                  <a:pt x="5" y="126"/>
                </a:cubicBezTo>
                <a:cubicBezTo>
                  <a:pt x="21" y="126"/>
                  <a:pt x="21" y="126"/>
                  <a:pt x="21" y="126"/>
                </a:cubicBezTo>
                <a:cubicBezTo>
                  <a:pt x="24" y="126"/>
                  <a:pt x="26" y="124"/>
                  <a:pt x="26" y="121"/>
                </a:cubicBezTo>
                <a:close/>
                <a:moveTo>
                  <a:pt x="32" y="167"/>
                </a:moveTo>
                <a:cubicBezTo>
                  <a:pt x="18" y="175"/>
                  <a:pt x="18" y="175"/>
                  <a:pt x="18" y="175"/>
                </a:cubicBezTo>
                <a:cubicBezTo>
                  <a:pt x="16" y="176"/>
                  <a:pt x="15" y="179"/>
                  <a:pt x="16" y="182"/>
                </a:cubicBezTo>
                <a:cubicBezTo>
                  <a:pt x="17" y="183"/>
                  <a:pt x="19" y="184"/>
                  <a:pt x="21" y="184"/>
                </a:cubicBezTo>
                <a:cubicBezTo>
                  <a:pt x="22" y="184"/>
                  <a:pt x="23" y="184"/>
                  <a:pt x="23" y="183"/>
                </a:cubicBezTo>
                <a:cubicBezTo>
                  <a:pt x="37" y="176"/>
                  <a:pt x="37" y="176"/>
                  <a:pt x="37" y="176"/>
                </a:cubicBezTo>
                <a:cubicBezTo>
                  <a:pt x="39" y="174"/>
                  <a:pt x="40" y="171"/>
                  <a:pt x="39" y="169"/>
                </a:cubicBezTo>
                <a:cubicBezTo>
                  <a:pt x="37" y="166"/>
                  <a:pt x="34" y="165"/>
                  <a:pt x="32" y="167"/>
                </a:cubicBezTo>
                <a:close/>
                <a:moveTo>
                  <a:pt x="222" y="175"/>
                </a:moveTo>
                <a:cubicBezTo>
                  <a:pt x="209" y="167"/>
                  <a:pt x="209" y="167"/>
                  <a:pt x="209" y="167"/>
                </a:cubicBezTo>
                <a:cubicBezTo>
                  <a:pt x="207" y="165"/>
                  <a:pt x="204" y="166"/>
                  <a:pt x="202" y="169"/>
                </a:cubicBezTo>
                <a:cubicBezTo>
                  <a:pt x="201" y="171"/>
                  <a:pt x="202" y="174"/>
                  <a:pt x="204" y="176"/>
                </a:cubicBezTo>
                <a:cubicBezTo>
                  <a:pt x="217" y="183"/>
                  <a:pt x="217" y="183"/>
                  <a:pt x="217" y="183"/>
                </a:cubicBezTo>
                <a:cubicBezTo>
                  <a:pt x="218" y="184"/>
                  <a:pt x="219" y="184"/>
                  <a:pt x="220" y="184"/>
                </a:cubicBezTo>
                <a:cubicBezTo>
                  <a:pt x="222" y="184"/>
                  <a:pt x="223" y="183"/>
                  <a:pt x="224" y="182"/>
                </a:cubicBezTo>
                <a:cubicBezTo>
                  <a:pt x="226" y="179"/>
                  <a:pt x="225" y="176"/>
                  <a:pt x="222" y="175"/>
                </a:cubicBezTo>
                <a:close/>
                <a:moveTo>
                  <a:pt x="235" y="116"/>
                </a:moveTo>
                <a:cubicBezTo>
                  <a:pt x="220" y="116"/>
                  <a:pt x="220" y="116"/>
                  <a:pt x="220" y="116"/>
                </a:cubicBezTo>
                <a:cubicBezTo>
                  <a:pt x="217" y="116"/>
                  <a:pt x="215" y="118"/>
                  <a:pt x="215" y="121"/>
                </a:cubicBezTo>
                <a:cubicBezTo>
                  <a:pt x="215" y="124"/>
                  <a:pt x="217" y="126"/>
                  <a:pt x="220" y="126"/>
                </a:cubicBezTo>
                <a:cubicBezTo>
                  <a:pt x="235" y="126"/>
                  <a:pt x="235" y="126"/>
                  <a:pt x="235" y="126"/>
                </a:cubicBezTo>
                <a:cubicBezTo>
                  <a:pt x="238" y="126"/>
                  <a:pt x="240" y="124"/>
                  <a:pt x="240" y="121"/>
                </a:cubicBezTo>
                <a:cubicBezTo>
                  <a:pt x="240" y="118"/>
                  <a:pt x="238" y="116"/>
                  <a:pt x="235" y="116"/>
                </a:cubicBezTo>
                <a:close/>
                <a:moveTo>
                  <a:pt x="207" y="76"/>
                </a:moveTo>
                <a:cubicBezTo>
                  <a:pt x="208" y="76"/>
                  <a:pt x="208" y="76"/>
                  <a:pt x="209" y="75"/>
                </a:cubicBezTo>
                <a:cubicBezTo>
                  <a:pt x="222" y="67"/>
                  <a:pt x="222" y="67"/>
                  <a:pt x="222" y="67"/>
                </a:cubicBezTo>
                <a:cubicBezTo>
                  <a:pt x="225" y="66"/>
                  <a:pt x="226" y="63"/>
                  <a:pt x="224" y="60"/>
                </a:cubicBezTo>
                <a:cubicBezTo>
                  <a:pt x="223" y="58"/>
                  <a:pt x="220" y="57"/>
                  <a:pt x="217" y="58"/>
                </a:cubicBezTo>
                <a:cubicBezTo>
                  <a:pt x="204" y="66"/>
                  <a:pt x="204" y="66"/>
                  <a:pt x="204" y="66"/>
                </a:cubicBezTo>
                <a:cubicBezTo>
                  <a:pt x="202" y="68"/>
                  <a:pt x="201" y="71"/>
                  <a:pt x="202" y="73"/>
                </a:cubicBezTo>
                <a:cubicBezTo>
                  <a:pt x="203" y="75"/>
                  <a:pt x="205" y="76"/>
                  <a:pt x="207" y="76"/>
                </a:cubicBezTo>
                <a:close/>
                <a:moveTo>
                  <a:pt x="168" y="38"/>
                </a:moveTo>
                <a:cubicBezTo>
                  <a:pt x="168" y="39"/>
                  <a:pt x="169" y="39"/>
                  <a:pt x="170" y="39"/>
                </a:cubicBezTo>
                <a:cubicBezTo>
                  <a:pt x="172" y="39"/>
                  <a:pt x="174" y="38"/>
                  <a:pt x="175" y="36"/>
                </a:cubicBezTo>
                <a:cubicBezTo>
                  <a:pt x="182" y="23"/>
                  <a:pt x="182" y="23"/>
                  <a:pt x="182" y="23"/>
                </a:cubicBezTo>
                <a:cubicBezTo>
                  <a:pt x="184" y="21"/>
                  <a:pt x="183" y="17"/>
                  <a:pt x="180" y="16"/>
                </a:cubicBezTo>
                <a:cubicBezTo>
                  <a:pt x="178" y="15"/>
                  <a:pt x="175" y="15"/>
                  <a:pt x="173" y="18"/>
                </a:cubicBezTo>
                <a:cubicBezTo>
                  <a:pt x="166" y="31"/>
                  <a:pt x="166" y="31"/>
                  <a:pt x="166" y="31"/>
                </a:cubicBezTo>
                <a:cubicBezTo>
                  <a:pt x="164" y="34"/>
                  <a:pt x="165" y="37"/>
                  <a:pt x="168" y="38"/>
                </a:cubicBezTo>
                <a:close/>
                <a:moveTo>
                  <a:pt x="114" y="152"/>
                </a:moveTo>
                <a:cubicBezTo>
                  <a:pt x="114" y="157"/>
                  <a:pt x="116" y="158"/>
                  <a:pt x="120" y="158"/>
                </a:cubicBezTo>
                <a:cubicBezTo>
                  <a:pt x="124" y="158"/>
                  <a:pt x="127" y="157"/>
                  <a:pt x="127" y="152"/>
                </a:cubicBezTo>
                <a:cubicBezTo>
                  <a:pt x="132" y="115"/>
                  <a:pt x="132" y="115"/>
                  <a:pt x="132" y="115"/>
                </a:cubicBezTo>
                <a:cubicBezTo>
                  <a:pt x="132" y="113"/>
                  <a:pt x="133" y="110"/>
                  <a:pt x="133" y="108"/>
                </a:cubicBezTo>
                <a:cubicBezTo>
                  <a:pt x="133" y="90"/>
                  <a:pt x="133" y="90"/>
                  <a:pt x="133" y="90"/>
                </a:cubicBezTo>
                <a:cubicBezTo>
                  <a:pt x="133" y="82"/>
                  <a:pt x="128" y="78"/>
                  <a:pt x="120" y="78"/>
                </a:cubicBezTo>
                <a:cubicBezTo>
                  <a:pt x="113" y="78"/>
                  <a:pt x="108" y="82"/>
                  <a:pt x="108" y="90"/>
                </a:cubicBezTo>
                <a:cubicBezTo>
                  <a:pt x="108" y="108"/>
                  <a:pt x="108" y="108"/>
                  <a:pt x="108" y="108"/>
                </a:cubicBezTo>
                <a:cubicBezTo>
                  <a:pt x="108" y="110"/>
                  <a:pt x="108" y="113"/>
                  <a:pt x="109" y="115"/>
                </a:cubicBezTo>
                <a:lnTo>
                  <a:pt x="114" y="152"/>
                </a:lnTo>
                <a:close/>
                <a:moveTo>
                  <a:pt x="120" y="168"/>
                </a:moveTo>
                <a:cubicBezTo>
                  <a:pt x="113" y="168"/>
                  <a:pt x="108" y="174"/>
                  <a:pt x="108" y="181"/>
                </a:cubicBezTo>
                <a:cubicBezTo>
                  <a:pt x="108" y="188"/>
                  <a:pt x="113" y="194"/>
                  <a:pt x="120" y="194"/>
                </a:cubicBezTo>
                <a:cubicBezTo>
                  <a:pt x="127" y="194"/>
                  <a:pt x="133" y="188"/>
                  <a:pt x="133" y="181"/>
                </a:cubicBezTo>
                <a:cubicBezTo>
                  <a:pt x="133" y="174"/>
                  <a:pt x="127" y="168"/>
                  <a:pt x="120" y="16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249455" y="9068757"/>
            <a:ext cx="47613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1A8EC9"/>
                </a:solidFill>
                <a:latin typeface="Ubuntu medium" panose="020B0604030602030204" pitchFamily="34" charset="0"/>
              </a:rPr>
              <a:t>YOUR HEADLINE HERE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53740" y="9678635"/>
            <a:ext cx="48920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Lorem Ipsum is simply dummy text of the printing and type set ting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indus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try. Lorem Ipsum has been the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indus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try's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stan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dard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dummy text ever.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335250" y="9753600"/>
            <a:ext cx="1781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Ubuntu medium" panose="020B0604030602030204" pitchFamily="34" charset="0"/>
              </a:rPr>
              <a:t>2016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135225" y="10642748"/>
            <a:ext cx="6172200" cy="15869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Lorem Ipsum is simply dummy text of the print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ing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and type set ting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indus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try. Lorem Ipsum has been the industry's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stan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dard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dummy text ever. Lorem Ipsum is simply dummy text </a:t>
            </a:r>
          </a:p>
        </p:txBody>
      </p:sp>
      <p:sp>
        <p:nvSpPr>
          <p:cNvPr id="31" name="Isosceles Triangle 30"/>
          <p:cNvSpPr/>
          <p:nvPr/>
        </p:nvSpPr>
        <p:spPr>
          <a:xfrm rot="16200000" flipH="1" flipV="1">
            <a:off x="8177996" y="9952760"/>
            <a:ext cx="1157577" cy="609327"/>
          </a:xfrm>
          <a:prstGeom prst="triangle">
            <a:avLst>
              <a:gd name="adj" fmla="val 512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E3C46DD9-9A8F-411D-B597-946818B71DE8}"/>
              </a:ext>
            </a:extLst>
          </p:cNvPr>
          <p:cNvGrpSpPr/>
          <p:nvPr/>
        </p:nvGrpSpPr>
        <p:grpSpPr>
          <a:xfrm>
            <a:off x="0" y="13226187"/>
            <a:ext cx="24377650" cy="520294"/>
            <a:chOff x="4379494" y="697832"/>
            <a:chExt cx="2586787" cy="168442"/>
          </a:xfrm>
        </p:grpSpPr>
        <p:sp>
          <p:nvSpPr>
            <p:cNvPr id="42" name="Rectangle 41">
              <a:extLst>
                <a:ext uri="{FF2B5EF4-FFF2-40B4-BE49-F238E27FC236}">
                  <a16:creationId xmlns="" xmlns:a16="http://schemas.microsoft.com/office/drawing/2014/main" id="{E6E330ED-CBD0-49D6-96D9-8A0C1C4518A4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="" xmlns:a16="http://schemas.microsoft.com/office/drawing/2014/main" id="{7D028152-6864-487D-B9D6-395800F0CC7C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57E5C8F6-620C-4584-AE0A-5E4F2E6565C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B5925AB1-BE47-453E-8EF4-924465289B54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="" xmlns:a16="http://schemas.microsoft.com/office/drawing/2014/main" id="{68FC2FC1-F83A-44D6-9D9A-A61E40D3B97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</p:grpSp>
    </p:spTree>
    <p:extLst>
      <p:ext uri="{BB962C8B-B14F-4D97-AF65-F5344CB8AC3E}">
        <p14:creationId xmlns:p14="http://schemas.microsoft.com/office/powerpoint/2010/main" val="168907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 animBg="1"/>
      <p:bldP spid="14" grpId="0" animBg="1"/>
      <p:bldP spid="29" grpId="0" animBg="1"/>
      <p:bldP spid="28" grpId="0" animBg="1"/>
      <p:bldP spid="12" grpId="0" animBg="1"/>
      <p:bldP spid="11" grpId="0" animBg="1"/>
      <p:bldP spid="22" grpId="0" animBg="1"/>
      <p:bldP spid="5" grpId="0" animBg="1"/>
      <p:bldP spid="6" grpId="0"/>
      <p:bldP spid="7" grpId="0"/>
      <p:bldP spid="8" grpId="0"/>
      <p:bldP spid="13" grpId="0" animBg="1"/>
      <p:bldP spid="17" grpId="0" animBg="1"/>
      <p:bldP spid="21" grpId="0" animBg="1"/>
      <p:bldP spid="2" grpId="0"/>
      <p:bldP spid="3" grpId="0"/>
      <p:bldP spid="9" grpId="0"/>
      <p:bldP spid="10" grpId="0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97529" y="0"/>
            <a:ext cx="24377650" cy="13714212"/>
          </a:xfrm>
          <a:prstGeom prst="rect">
            <a:avLst/>
          </a:prstGeom>
          <a:blipFill dpi="0" rotWithShape="1">
            <a:blip r:embed="rId2">
              <a:alphaModFix amt="5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38" t="-5545" r="-736" b="-2873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27300" y="350663"/>
            <a:ext cx="7843332" cy="63250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952" y="7106980"/>
            <a:ext cx="7843332" cy="6325083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1689100" y="8562975"/>
            <a:ext cx="6794500" cy="3286125"/>
          </a:xfrm>
          <a:prstGeom prst="roundRect">
            <a:avLst>
              <a:gd name="adj" fmla="val 9101"/>
            </a:avLst>
          </a:prstGeom>
          <a:solidFill>
            <a:srgbClr val="8FC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Top Corners Rounded 8"/>
          <p:cNvSpPr/>
          <p:nvPr/>
        </p:nvSpPr>
        <p:spPr>
          <a:xfrm rot="5400000">
            <a:off x="4057318" y="7422818"/>
            <a:ext cx="3294616" cy="5557951"/>
          </a:xfrm>
          <a:prstGeom prst="round2SameRect">
            <a:avLst>
              <a:gd name="adj1" fmla="val 9034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1369674" y="9282952"/>
            <a:ext cx="1651001" cy="1651001"/>
          </a:xfrm>
          <a:prstGeom prst="ellipse">
            <a:avLst/>
          </a:prstGeom>
          <a:solidFill>
            <a:srgbClr val="242E38"/>
          </a:solidFill>
          <a:ln w="127000">
            <a:solidFill>
              <a:srgbClr val="8FC3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1369674" y="2514599"/>
            <a:ext cx="1651001" cy="1651001"/>
          </a:xfrm>
          <a:prstGeom prst="ellipse">
            <a:avLst/>
          </a:prstGeom>
          <a:solidFill>
            <a:srgbClr val="242E38"/>
          </a:solidFill>
          <a:ln w="127000">
            <a:solidFill>
              <a:srgbClr val="00A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091296" y="1786"/>
            <a:ext cx="195954" cy="13714214"/>
          </a:xfrm>
          <a:prstGeom prst="rect">
            <a:avLst/>
          </a:prstGeom>
          <a:solidFill>
            <a:srgbClr val="242E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49455" y="9068757"/>
            <a:ext cx="47613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8FC321"/>
                </a:solidFill>
                <a:latin typeface="Ubuntu medium" panose="020B0604030602030204" pitchFamily="34" charset="0"/>
              </a:rPr>
              <a:t>YOUR HEADLINE HERE</a:t>
            </a:r>
          </a:p>
        </p:txBody>
      </p:sp>
      <p:grpSp>
        <p:nvGrpSpPr>
          <p:cNvPr id="48" name="Group 47"/>
          <p:cNvGrpSpPr/>
          <p:nvPr/>
        </p:nvGrpSpPr>
        <p:grpSpPr>
          <a:xfrm flipH="1">
            <a:off x="15800643" y="1794150"/>
            <a:ext cx="6794501" cy="3294616"/>
            <a:chOff x="16128886" y="4874395"/>
            <a:chExt cx="6794501" cy="3294616"/>
          </a:xfrm>
        </p:grpSpPr>
        <p:sp>
          <p:nvSpPr>
            <p:cNvPr id="46" name="Rectangle: Rounded Corners 45"/>
            <p:cNvSpPr/>
            <p:nvPr/>
          </p:nvSpPr>
          <p:spPr>
            <a:xfrm>
              <a:off x="16128886" y="4882884"/>
              <a:ext cx="6794500" cy="3286125"/>
            </a:xfrm>
            <a:prstGeom prst="roundRect">
              <a:avLst>
                <a:gd name="adj" fmla="val 9101"/>
              </a:avLst>
            </a:prstGeom>
            <a:solidFill>
              <a:srgbClr val="00A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: Top Corners Rounded 46"/>
            <p:cNvSpPr/>
            <p:nvPr/>
          </p:nvSpPr>
          <p:spPr>
            <a:xfrm rot="5400000">
              <a:off x="18497104" y="3742727"/>
              <a:ext cx="3294616" cy="5557951"/>
            </a:xfrm>
            <a:prstGeom prst="round2SameRect">
              <a:avLst>
                <a:gd name="adj1" fmla="val 9034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253740" y="9678635"/>
            <a:ext cx="48920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Lorem Ipsum is simply dummy text of the printing and type set ting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indus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try. Lorem Ipsum has been the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indus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try's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stan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dard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dummy text ever.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384877" y="2294750"/>
            <a:ext cx="47613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A698"/>
                </a:solidFill>
                <a:latin typeface="Ubuntu medium" panose="020B0604030602030204" pitchFamily="34" charset="0"/>
              </a:rPr>
              <a:t>YOUR HEADLINE HERE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389162" y="2904628"/>
            <a:ext cx="48920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Lorem Ipsum is simply dummy text of the printing and type set ting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indus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try. Lorem Ipsum has been the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indus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try's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stan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dard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dummy text ever. </a:t>
            </a:r>
          </a:p>
        </p:txBody>
      </p:sp>
      <p:sp>
        <p:nvSpPr>
          <p:cNvPr id="14" name="Rectangle: Rounded Corners 13"/>
          <p:cNvSpPr/>
          <p:nvPr/>
        </p:nvSpPr>
        <p:spPr>
          <a:xfrm>
            <a:off x="15227300" y="9770269"/>
            <a:ext cx="2138136" cy="752475"/>
          </a:xfrm>
          <a:prstGeom prst="roundRect">
            <a:avLst>
              <a:gd name="adj" fmla="val 12529"/>
            </a:avLst>
          </a:prstGeom>
          <a:solidFill>
            <a:srgbClr val="8FC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5335250" y="9753600"/>
            <a:ext cx="1781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Ubuntu medium" panose="020B0604030602030204" pitchFamily="34" charset="0"/>
              </a:rPr>
              <a:t>2018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135225" y="10642748"/>
            <a:ext cx="6172200" cy="15869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Lorem Ipsum is simply dummy text of the print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ing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and type set ting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indus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try. Lorem Ipsum has been the industry's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stan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dard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dummy text ever. Lorem Ipsum is simply dummy text </a:t>
            </a:r>
          </a:p>
        </p:txBody>
      </p:sp>
      <p:sp>
        <p:nvSpPr>
          <p:cNvPr id="17" name="Rectangle: Rounded Corners 16"/>
          <p:cNvSpPr/>
          <p:nvPr/>
        </p:nvSpPr>
        <p:spPr>
          <a:xfrm>
            <a:off x="6999785" y="3006227"/>
            <a:ext cx="2138136" cy="752475"/>
          </a:xfrm>
          <a:prstGeom prst="roundRect">
            <a:avLst>
              <a:gd name="adj" fmla="val 12529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999785" y="3006227"/>
            <a:ext cx="1781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Ubuntu medium" panose="020B0604030602030204" pitchFamily="34" charset="0"/>
              </a:rPr>
              <a:t>2017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71121" y="3868774"/>
            <a:ext cx="6172200" cy="15869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Lorem Ipsum is simply dummy text of the print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ing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and type set ting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indus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try. Lorem Ipsum has been the industry's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stan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dard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dummy text ever. Lorem Ipsum is simply dummy text </a:t>
            </a:r>
          </a:p>
        </p:txBody>
      </p:sp>
      <p:sp>
        <p:nvSpPr>
          <p:cNvPr id="28" name="Isosceles Triangle 27"/>
          <p:cNvSpPr/>
          <p:nvPr/>
        </p:nvSpPr>
        <p:spPr>
          <a:xfrm rot="16200000">
            <a:off x="14953177" y="3200183"/>
            <a:ext cx="1157577" cy="609327"/>
          </a:xfrm>
          <a:prstGeom prst="triangle">
            <a:avLst>
              <a:gd name="adj" fmla="val 512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/>
          <p:cNvSpPr/>
          <p:nvPr/>
        </p:nvSpPr>
        <p:spPr>
          <a:xfrm rot="16200000" flipH="1" flipV="1">
            <a:off x="8177996" y="9952760"/>
            <a:ext cx="1157577" cy="609327"/>
          </a:xfrm>
          <a:prstGeom prst="triangle">
            <a:avLst>
              <a:gd name="adj" fmla="val 512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5"/>
          <p:cNvSpPr>
            <a:spLocks noEditPoints="1"/>
          </p:cNvSpPr>
          <p:nvPr/>
        </p:nvSpPr>
        <p:spPr bwMode="auto">
          <a:xfrm>
            <a:off x="11904971" y="2948025"/>
            <a:ext cx="575953" cy="766088"/>
          </a:xfrm>
          <a:custGeom>
            <a:avLst/>
            <a:gdLst>
              <a:gd name="T0" fmla="*/ 11 w 184"/>
              <a:gd name="T1" fmla="*/ 0 h 240"/>
              <a:gd name="T2" fmla="*/ 0 w 184"/>
              <a:gd name="T3" fmla="*/ 229 h 240"/>
              <a:gd name="T4" fmla="*/ 173 w 184"/>
              <a:gd name="T5" fmla="*/ 240 h 240"/>
              <a:gd name="T6" fmla="*/ 184 w 184"/>
              <a:gd name="T7" fmla="*/ 11 h 240"/>
              <a:gd name="T8" fmla="*/ 162 w 184"/>
              <a:gd name="T9" fmla="*/ 219 h 240"/>
              <a:gd name="T10" fmla="*/ 22 w 184"/>
              <a:gd name="T11" fmla="*/ 77 h 240"/>
              <a:gd name="T12" fmla="*/ 162 w 184"/>
              <a:gd name="T13" fmla="*/ 219 h 240"/>
              <a:gd name="T14" fmla="*/ 22 w 184"/>
              <a:gd name="T15" fmla="*/ 55 h 240"/>
              <a:gd name="T16" fmla="*/ 162 w 184"/>
              <a:gd name="T17" fmla="*/ 22 h 240"/>
              <a:gd name="T18" fmla="*/ 48 w 184"/>
              <a:gd name="T19" fmla="*/ 125 h 240"/>
              <a:gd name="T20" fmla="*/ 71 w 184"/>
              <a:gd name="T21" fmla="*/ 121 h 240"/>
              <a:gd name="T22" fmla="*/ 66 w 184"/>
              <a:gd name="T23" fmla="*/ 98 h 240"/>
              <a:gd name="T24" fmla="*/ 43 w 184"/>
              <a:gd name="T25" fmla="*/ 102 h 240"/>
              <a:gd name="T26" fmla="*/ 48 w 184"/>
              <a:gd name="T27" fmla="*/ 125 h 240"/>
              <a:gd name="T28" fmla="*/ 101 w 184"/>
              <a:gd name="T29" fmla="*/ 125 h 240"/>
              <a:gd name="T30" fmla="*/ 106 w 184"/>
              <a:gd name="T31" fmla="*/ 102 h 240"/>
              <a:gd name="T32" fmla="*/ 83 w 184"/>
              <a:gd name="T33" fmla="*/ 98 h 240"/>
              <a:gd name="T34" fmla="*/ 78 w 184"/>
              <a:gd name="T35" fmla="*/ 121 h 240"/>
              <a:gd name="T36" fmla="*/ 118 w 184"/>
              <a:gd name="T37" fmla="*/ 125 h 240"/>
              <a:gd name="T38" fmla="*/ 141 w 184"/>
              <a:gd name="T39" fmla="*/ 121 h 240"/>
              <a:gd name="T40" fmla="*/ 136 w 184"/>
              <a:gd name="T41" fmla="*/ 98 h 240"/>
              <a:gd name="T42" fmla="*/ 113 w 184"/>
              <a:gd name="T43" fmla="*/ 102 h 240"/>
              <a:gd name="T44" fmla="*/ 118 w 184"/>
              <a:gd name="T45" fmla="*/ 125 h 240"/>
              <a:gd name="T46" fmla="*/ 66 w 184"/>
              <a:gd name="T47" fmla="*/ 161 h 240"/>
              <a:gd name="T48" fmla="*/ 71 w 184"/>
              <a:gd name="T49" fmla="*/ 138 h 240"/>
              <a:gd name="T50" fmla="*/ 48 w 184"/>
              <a:gd name="T51" fmla="*/ 134 h 240"/>
              <a:gd name="T52" fmla="*/ 43 w 184"/>
              <a:gd name="T53" fmla="*/ 157 h 240"/>
              <a:gd name="T54" fmla="*/ 83 w 184"/>
              <a:gd name="T55" fmla="*/ 161 h 240"/>
              <a:gd name="T56" fmla="*/ 106 w 184"/>
              <a:gd name="T57" fmla="*/ 157 h 240"/>
              <a:gd name="T58" fmla="*/ 101 w 184"/>
              <a:gd name="T59" fmla="*/ 134 h 240"/>
              <a:gd name="T60" fmla="*/ 78 w 184"/>
              <a:gd name="T61" fmla="*/ 138 h 240"/>
              <a:gd name="T62" fmla="*/ 83 w 184"/>
              <a:gd name="T63" fmla="*/ 161 h 240"/>
              <a:gd name="T64" fmla="*/ 66 w 184"/>
              <a:gd name="T65" fmla="*/ 198 h 240"/>
              <a:gd name="T66" fmla="*/ 71 w 184"/>
              <a:gd name="T67" fmla="*/ 175 h 240"/>
              <a:gd name="T68" fmla="*/ 48 w 184"/>
              <a:gd name="T69" fmla="*/ 170 h 240"/>
              <a:gd name="T70" fmla="*/ 43 w 184"/>
              <a:gd name="T71" fmla="*/ 193 h 240"/>
              <a:gd name="T72" fmla="*/ 83 w 184"/>
              <a:gd name="T73" fmla="*/ 198 h 240"/>
              <a:gd name="T74" fmla="*/ 106 w 184"/>
              <a:gd name="T75" fmla="*/ 193 h 240"/>
              <a:gd name="T76" fmla="*/ 101 w 184"/>
              <a:gd name="T77" fmla="*/ 170 h 240"/>
              <a:gd name="T78" fmla="*/ 78 w 184"/>
              <a:gd name="T79" fmla="*/ 175 h 240"/>
              <a:gd name="T80" fmla="*/ 83 w 184"/>
              <a:gd name="T81" fmla="*/ 198 h 240"/>
              <a:gd name="T82" fmla="*/ 136 w 184"/>
              <a:gd name="T83" fmla="*/ 198 h 240"/>
              <a:gd name="T84" fmla="*/ 141 w 184"/>
              <a:gd name="T85" fmla="*/ 138 h 240"/>
              <a:gd name="T86" fmla="*/ 118 w 184"/>
              <a:gd name="T87" fmla="*/ 134 h 240"/>
              <a:gd name="T88" fmla="*/ 113 w 184"/>
              <a:gd name="T89" fmla="*/ 193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84" h="240">
                <a:moveTo>
                  <a:pt x="173" y="0"/>
                </a:moveTo>
                <a:cubicBezTo>
                  <a:pt x="11" y="0"/>
                  <a:pt x="11" y="0"/>
                  <a:pt x="11" y="0"/>
                </a:cubicBezTo>
                <a:cubicBezTo>
                  <a:pt x="5" y="0"/>
                  <a:pt x="0" y="5"/>
                  <a:pt x="0" y="11"/>
                </a:cubicBezTo>
                <a:cubicBezTo>
                  <a:pt x="0" y="229"/>
                  <a:pt x="0" y="229"/>
                  <a:pt x="0" y="229"/>
                </a:cubicBezTo>
                <a:cubicBezTo>
                  <a:pt x="0" y="236"/>
                  <a:pt x="5" y="240"/>
                  <a:pt x="11" y="240"/>
                </a:cubicBezTo>
                <a:cubicBezTo>
                  <a:pt x="173" y="240"/>
                  <a:pt x="173" y="240"/>
                  <a:pt x="173" y="240"/>
                </a:cubicBezTo>
                <a:cubicBezTo>
                  <a:pt x="179" y="240"/>
                  <a:pt x="184" y="236"/>
                  <a:pt x="184" y="229"/>
                </a:cubicBezTo>
                <a:cubicBezTo>
                  <a:pt x="184" y="11"/>
                  <a:pt x="184" y="11"/>
                  <a:pt x="184" y="11"/>
                </a:cubicBezTo>
                <a:cubicBezTo>
                  <a:pt x="184" y="5"/>
                  <a:pt x="179" y="0"/>
                  <a:pt x="173" y="0"/>
                </a:cubicBezTo>
                <a:close/>
                <a:moveTo>
                  <a:pt x="162" y="219"/>
                </a:moveTo>
                <a:cubicBezTo>
                  <a:pt x="22" y="219"/>
                  <a:pt x="22" y="219"/>
                  <a:pt x="22" y="219"/>
                </a:cubicBezTo>
                <a:cubicBezTo>
                  <a:pt x="22" y="77"/>
                  <a:pt x="22" y="77"/>
                  <a:pt x="22" y="77"/>
                </a:cubicBezTo>
                <a:cubicBezTo>
                  <a:pt x="162" y="77"/>
                  <a:pt x="162" y="77"/>
                  <a:pt x="162" y="77"/>
                </a:cubicBezTo>
                <a:lnTo>
                  <a:pt x="162" y="219"/>
                </a:lnTo>
                <a:close/>
                <a:moveTo>
                  <a:pt x="162" y="55"/>
                </a:moveTo>
                <a:cubicBezTo>
                  <a:pt x="22" y="55"/>
                  <a:pt x="22" y="55"/>
                  <a:pt x="22" y="55"/>
                </a:cubicBezTo>
                <a:cubicBezTo>
                  <a:pt x="22" y="22"/>
                  <a:pt x="22" y="22"/>
                  <a:pt x="22" y="22"/>
                </a:cubicBezTo>
                <a:cubicBezTo>
                  <a:pt x="162" y="22"/>
                  <a:pt x="162" y="22"/>
                  <a:pt x="162" y="22"/>
                </a:cubicBezTo>
                <a:lnTo>
                  <a:pt x="162" y="55"/>
                </a:lnTo>
                <a:close/>
                <a:moveTo>
                  <a:pt x="48" y="125"/>
                </a:moveTo>
                <a:cubicBezTo>
                  <a:pt x="66" y="125"/>
                  <a:pt x="66" y="125"/>
                  <a:pt x="66" y="125"/>
                </a:cubicBezTo>
                <a:cubicBezTo>
                  <a:pt x="69" y="125"/>
                  <a:pt x="71" y="123"/>
                  <a:pt x="71" y="121"/>
                </a:cubicBezTo>
                <a:cubicBezTo>
                  <a:pt x="71" y="102"/>
                  <a:pt x="71" y="102"/>
                  <a:pt x="71" y="102"/>
                </a:cubicBezTo>
                <a:cubicBezTo>
                  <a:pt x="71" y="100"/>
                  <a:pt x="69" y="98"/>
                  <a:pt x="66" y="98"/>
                </a:cubicBezTo>
                <a:cubicBezTo>
                  <a:pt x="48" y="98"/>
                  <a:pt x="48" y="98"/>
                  <a:pt x="48" y="98"/>
                </a:cubicBezTo>
                <a:cubicBezTo>
                  <a:pt x="45" y="98"/>
                  <a:pt x="43" y="100"/>
                  <a:pt x="43" y="102"/>
                </a:cubicBezTo>
                <a:cubicBezTo>
                  <a:pt x="43" y="121"/>
                  <a:pt x="43" y="121"/>
                  <a:pt x="43" y="121"/>
                </a:cubicBezTo>
                <a:cubicBezTo>
                  <a:pt x="43" y="123"/>
                  <a:pt x="45" y="125"/>
                  <a:pt x="48" y="125"/>
                </a:cubicBezTo>
                <a:close/>
                <a:moveTo>
                  <a:pt x="83" y="125"/>
                </a:moveTo>
                <a:cubicBezTo>
                  <a:pt x="101" y="125"/>
                  <a:pt x="101" y="125"/>
                  <a:pt x="101" y="125"/>
                </a:cubicBezTo>
                <a:cubicBezTo>
                  <a:pt x="104" y="125"/>
                  <a:pt x="106" y="123"/>
                  <a:pt x="106" y="121"/>
                </a:cubicBezTo>
                <a:cubicBezTo>
                  <a:pt x="106" y="102"/>
                  <a:pt x="106" y="102"/>
                  <a:pt x="106" y="102"/>
                </a:cubicBezTo>
                <a:cubicBezTo>
                  <a:pt x="106" y="100"/>
                  <a:pt x="104" y="98"/>
                  <a:pt x="101" y="98"/>
                </a:cubicBezTo>
                <a:cubicBezTo>
                  <a:pt x="83" y="98"/>
                  <a:pt x="83" y="98"/>
                  <a:pt x="83" y="98"/>
                </a:cubicBezTo>
                <a:cubicBezTo>
                  <a:pt x="80" y="98"/>
                  <a:pt x="78" y="100"/>
                  <a:pt x="78" y="102"/>
                </a:cubicBezTo>
                <a:cubicBezTo>
                  <a:pt x="78" y="121"/>
                  <a:pt x="78" y="121"/>
                  <a:pt x="78" y="121"/>
                </a:cubicBezTo>
                <a:cubicBezTo>
                  <a:pt x="78" y="123"/>
                  <a:pt x="80" y="125"/>
                  <a:pt x="83" y="125"/>
                </a:cubicBezTo>
                <a:close/>
                <a:moveTo>
                  <a:pt x="118" y="125"/>
                </a:moveTo>
                <a:cubicBezTo>
                  <a:pt x="136" y="125"/>
                  <a:pt x="136" y="125"/>
                  <a:pt x="136" y="125"/>
                </a:cubicBezTo>
                <a:cubicBezTo>
                  <a:pt x="139" y="125"/>
                  <a:pt x="141" y="123"/>
                  <a:pt x="141" y="121"/>
                </a:cubicBezTo>
                <a:cubicBezTo>
                  <a:pt x="141" y="102"/>
                  <a:pt x="141" y="102"/>
                  <a:pt x="141" y="102"/>
                </a:cubicBezTo>
                <a:cubicBezTo>
                  <a:pt x="141" y="100"/>
                  <a:pt x="139" y="98"/>
                  <a:pt x="136" y="98"/>
                </a:cubicBezTo>
                <a:cubicBezTo>
                  <a:pt x="118" y="98"/>
                  <a:pt x="118" y="98"/>
                  <a:pt x="118" y="98"/>
                </a:cubicBezTo>
                <a:cubicBezTo>
                  <a:pt x="115" y="98"/>
                  <a:pt x="113" y="100"/>
                  <a:pt x="113" y="102"/>
                </a:cubicBezTo>
                <a:cubicBezTo>
                  <a:pt x="113" y="121"/>
                  <a:pt x="113" y="121"/>
                  <a:pt x="113" y="121"/>
                </a:cubicBezTo>
                <a:cubicBezTo>
                  <a:pt x="113" y="123"/>
                  <a:pt x="115" y="125"/>
                  <a:pt x="118" y="125"/>
                </a:cubicBezTo>
                <a:close/>
                <a:moveTo>
                  <a:pt x="48" y="161"/>
                </a:moveTo>
                <a:cubicBezTo>
                  <a:pt x="66" y="161"/>
                  <a:pt x="66" y="161"/>
                  <a:pt x="66" y="161"/>
                </a:cubicBezTo>
                <a:cubicBezTo>
                  <a:pt x="69" y="161"/>
                  <a:pt x="71" y="159"/>
                  <a:pt x="71" y="157"/>
                </a:cubicBezTo>
                <a:cubicBezTo>
                  <a:pt x="71" y="138"/>
                  <a:pt x="71" y="138"/>
                  <a:pt x="71" y="138"/>
                </a:cubicBezTo>
                <a:cubicBezTo>
                  <a:pt x="71" y="136"/>
                  <a:pt x="69" y="134"/>
                  <a:pt x="66" y="134"/>
                </a:cubicBezTo>
                <a:cubicBezTo>
                  <a:pt x="48" y="134"/>
                  <a:pt x="48" y="134"/>
                  <a:pt x="48" y="134"/>
                </a:cubicBezTo>
                <a:cubicBezTo>
                  <a:pt x="45" y="134"/>
                  <a:pt x="43" y="136"/>
                  <a:pt x="43" y="138"/>
                </a:cubicBezTo>
                <a:cubicBezTo>
                  <a:pt x="43" y="157"/>
                  <a:pt x="43" y="157"/>
                  <a:pt x="43" y="157"/>
                </a:cubicBezTo>
                <a:cubicBezTo>
                  <a:pt x="43" y="159"/>
                  <a:pt x="45" y="161"/>
                  <a:pt x="48" y="161"/>
                </a:cubicBezTo>
                <a:close/>
                <a:moveTo>
                  <a:pt x="83" y="161"/>
                </a:moveTo>
                <a:cubicBezTo>
                  <a:pt x="101" y="161"/>
                  <a:pt x="101" y="161"/>
                  <a:pt x="101" y="161"/>
                </a:cubicBezTo>
                <a:cubicBezTo>
                  <a:pt x="104" y="161"/>
                  <a:pt x="106" y="159"/>
                  <a:pt x="106" y="157"/>
                </a:cubicBezTo>
                <a:cubicBezTo>
                  <a:pt x="106" y="138"/>
                  <a:pt x="106" y="138"/>
                  <a:pt x="106" y="138"/>
                </a:cubicBezTo>
                <a:cubicBezTo>
                  <a:pt x="106" y="136"/>
                  <a:pt x="104" y="134"/>
                  <a:pt x="101" y="134"/>
                </a:cubicBezTo>
                <a:cubicBezTo>
                  <a:pt x="83" y="134"/>
                  <a:pt x="83" y="134"/>
                  <a:pt x="83" y="134"/>
                </a:cubicBezTo>
                <a:cubicBezTo>
                  <a:pt x="80" y="134"/>
                  <a:pt x="78" y="136"/>
                  <a:pt x="78" y="138"/>
                </a:cubicBezTo>
                <a:cubicBezTo>
                  <a:pt x="78" y="157"/>
                  <a:pt x="78" y="157"/>
                  <a:pt x="78" y="157"/>
                </a:cubicBezTo>
                <a:cubicBezTo>
                  <a:pt x="78" y="159"/>
                  <a:pt x="80" y="161"/>
                  <a:pt x="83" y="161"/>
                </a:cubicBezTo>
                <a:close/>
                <a:moveTo>
                  <a:pt x="48" y="198"/>
                </a:moveTo>
                <a:cubicBezTo>
                  <a:pt x="66" y="198"/>
                  <a:pt x="66" y="198"/>
                  <a:pt x="66" y="198"/>
                </a:cubicBezTo>
                <a:cubicBezTo>
                  <a:pt x="69" y="198"/>
                  <a:pt x="71" y="196"/>
                  <a:pt x="71" y="193"/>
                </a:cubicBezTo>
                <a:cubicBezTo>
                  <a:pt x="71" y="175"/>
                  <a:pt x="71" y="175"/>
                  <a:pt x="71" y="175"/>
                </a:cubicBezTo>
                <a:cubicBezTo>
                  <a:pt x="71" y="172"/>
                  <a:pt x="69" y="170"/>
                  <a:pt x="66" y="170"/>
                </a:cubicBezTo>
                <a:cubicBezTo>
                  <a:pt x="48" y="170"/>
                  <a:pt x="48" y="170"/>
                  <a:pt x="48" y="170"/>
                </a:cubicBezTo>
                <a:cubicBezTo>
                  <a:pt x="45" y="170"/>
                  <a:pt x="43" y="172"/>
                  <a:pt x="43" y="175"/>
                </a:cubicBezTo>
                <a:cubicBezTo>
                  <a:pt x="43" y="193"/>
                  <a:pt x="43" y="193"/>
                  <a:pt x="43" y="193"/>
                </a:cubicBezTo>
                <a:cubicBezTo>
                  <a:pt x="43" y="196"/>
                  <a:pt x="45" y="198"/>
                  <a:pt x="48" y="198"/>
                </a:cubicBezTo>
                <a:close/>
                <a:moveTo>
                  <a:pt x="83" y="198"/>
                </a:moveTo>
                <a:cubicBezTo>
                  <a:pt x="101" y="198"/>
                  <a:pt x="101" y="198"/>
                  <a:pt x="101" y="198"/>
                </a:cubicBezTo>
                <a:cubicBezTo>
                  <a:pt x="104" y="198"/>
                  <a:pt x="106" y="196"/>
                  <a:pt x="106" y="193"/>
                </a:cubicBezTo>
                <a:cubicBezTo>
                  <a:pt x="106" y="175"/>
                  <a:pt x="106" y="175"/>
                  <a:pt x="106" y="175"/>
                </a:cubicBezTo>
                <a:cubicBezTo>
                  <a:pt x="106" y="172"/>
                  <a:pt x="104" y="170"/>
                  <a:pt x="101" y="170"/>
                </a:cubicBezTo>
                <a:cubicBezTo>
                  <a:pt x="83" y="170"/>
                  <a:pt x="83" y="170"/>
                  <a:pt x="83" y="170"/>
                </a:cubicBezTo>
                <a:cubicBezTo>
                  <a:pt x="80" y="170"/>
                  <a:pt x="78" y="172"/>
                  <a:pt x="78" y="175"/>
                </a:cubicBezTo>
                <a:cubicBezTo>
                  <a:pt x="78" y="193"/>
                  <a:pt x="78" y="193"/>
                  <a:pt x="78" y="193"/>
                </a:cubicBezTo>
                <a:cubicBezTo>
                  <a:pt x="78" y="196"/>
                  <a:pt x="80" y="198"/>
                  <a:pt x="83" y="198"/>
                </a:cubicBezTo>
                <a:close/>
                <a:moveTo>
                  <a:pt x="118" y="198"/>
                </a:moveTo>
                <a:cubicBezTo>
                  <a:pt x="136" y="198"/>
                  <a:pt x="136" y="198"/>
                  <a:pt x="136" y="198"/>
                </a:cubicBezTo>
                <a:cubicBezTo>
                  <a:pt x="139" y="198"/>
                  <a:pt x="141" y="196"/>
                  <a:pt x="141" y="193"/>
                </a:cubicBezTo>
                <a:cubicBezTo>
                  <a:pt x="141" y="138"/>
                  <a:pt x="141" y="138"/>
                  <a:pt x="141" y="138"/>
                </a:cubicBezTo>
                <a:cubicBezTo>
                  <a:pt x="141" y="136"/>
                  <a:pt x="139" y="134"/>
                  <a:pt x="136" y="134"/>
                </a:cubicBezTo>
                <a:cubicBezTo>
                  <a:pt x="118" y="134"/>
                  <a:pt x="118" y="134"/>
                  <a:pt x="118" y="134"/>
                </a:cubicBezTo>
                <a:cubicBezTo>
                  <a:pt x="115" y="134"/>
                  <a:pt x="113" y="136"/>
                  <a:pt x="113" y="138"/>
                </a:cubicBezTo>
                <a:cubicBezTo>
                  <a:pt x="113" y="193"/>
                  <a:pt x="113" y="193"/>
                  <a:pt x="113" y="193"/>
                </a:cubicBezTo>
                <a:cubicBezTo>
                  <a:pt x="113" y="196"/>
                  <a:pt x="115" y="198"/>
                  <a:pt x="118" y="1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9"/>
          <p:cNvSpPr>
            <a:spLocks noEditPoints="1"/>
          </p:cNvSpPr>
          <p:nvPr/>
        </p:nvSpPr>
        <p:spPr bwMode="auto">
          <a:xfrm>
            <a:off x="11799094" y="9731523"/>
            <a:ext cx="805656" cy="729963"/>
          </a:xfrm>
          <a:custGeom>
            <a:avLst/>
            <a:gdLst>
              <a:gd name="T0" fmla="*/ 259 w 260"/>
              <a:gd name="T1" fmla="*/ 101 h 240"/>
              <a:gd name="T2" fmla="*/ 255 w 260"/>
              <a:gd name="T3" fmla="*/ 98 h 240"/>
              <a:gd name="T4" fmla="*/ 238 w 260"/>
              <a:gd name="T5" fmla="*/ 98 h 240"/>
              <a:gd name="T6" fmla="*/ 120 w 260"/>
              <a:gd name="T7" fmla="*/ 0 h 240"/>
              <a:gd name="T8" fmla="*/ 0 w 260"/>
              <a:gd name="T9" fmla="*/ 120 h 240"/>
              <a:gd name="T10" fmla="*/ 120 w 260"/>
              <a:gd name="T11" fmla="*/ 240 h 240"/>
              <a:gd name="T12" fmla="*/ 224 w 260"/>
              <a:gd name="T13" fmla="*/ 180 h 240"/>
              <a:gd name="T14" fmla="*/ 220 w 260"/>
              <a:gd name="T15" fmla="*/ 165 h 240"/>
              <a:gd name="T16" fmla="*/ 205 w 260"/>
              <a:gd name="T17" fmla="*/ 169 h 240"/>
              <a:gd name="T18" fmla="*/ 120 w 260"/>
              <a:gd name="T19" fmla="*/ 218 h 240"/>
              <a:gd name="T20" fmla="*/ 22 w 260"/>
              <a:gd name="T21" fmla="*/ 120 h 240"/>
              <a:gd name="T22" fmla="*/ 120 w 260"/>
              <a:gd name="T23" fmla="*/ 22 h 240"/>
              <a:gd name="T24" fmla="*/ 216 w 260"/>
              <a:gd name="T25" fmla="*/ 98 h 240"/>
              <a:gd name="T26" fmla="*/ 200 w 260"/>
              <a:gd name="T27" fmla="*/ 98 h 240"/>
              <a:gd name="T28" fmla="*/ 195 w 260"/>
              <a:gd name="T29" fmla="*/ 101 h 240"/>
              <a:gd name="T30" fmla="*/ 196 w 260"/>
              <a:gd name="T31" fmla="*/ 107 h 240"/>
              <a:gd name="T32" fmla="*/ 223 w 260"/>
              <a:gd name="T33" fmla="*/ 140 h 240"/>
              <a:gd name="T34" fmla="*/ 227 w 260"/>
              <a:gd name="T35" fmla="*/ 142 h 240"/>
              <a:gd name="T36" fmla="*/ 231 w 260"/>
              <a:gd name="T37" fmla="*/ 140 h 240"/>
              <a:gd name="T38" fmla="*/ 259 w 260"/>
              <a:gd name="T39" fmla="*/ 107 h 240"/>
              <a:gd name="T40" fmla="*/ 259 w 260"/>
              <a:gd name="T41" fmla="*/ 101 h 240"/>
              <a:gd name="T42" fmla="*/ 120 w 260"/>
              <a:gd name="T43" fmla="*/ 27 h 240"/>
              <a:gd name="T44" fmla="*/ 109 w 260"/>
              <a:gd name="T45" fmla="*/ 38 h 240"/>
              <a:gd name="T46" fmla="*/ 109 w 260"/>
              <a:gd name="T47" fmla="*/ 104 h 240"/>
              <a:gd name="T48" fmla="*/ 101 w 260"/>
              <a:gd name="T49" fmla="*/ 120 h 240"/>
              <a:gd name="T50" fmla="*/ 120 w 260"/>
              <a:gd name="T51" fmla="*/ 139 h 240"/>
              <a:gd name="T52" fmla="*/ 128 w 260"/>
              <a:gd name="T53" fmla="*/ 137 h 240"/>
              <a:gd name="T54" fmla="*/ 166 w 260"/>
              <a:gd name="T55" fmla="*/ 159 h 240"/>
              <a:gd name="T56" fmla="*/ 172 w 260"/>
              <a:gd name="T57" fmla="*/ 161 h 240"/>
              <a:gd name="T58" fmla="*/ 181 w 260"/>
              <a:gd name="T59" fmla="*/ 155 h 240"/>
              <a:gd name="T60" fmla="*/ 177 w 260"/>
              <a:gd name="T61" fmla="*/ 140 h 240"/>
              <a:gd name="T62" fmla="*/ 139 w 260"/>
              <a:gd name="T63" fmla="*/ 118 h 240"/>
              <a:gd name="T64" fmla="*/ 131 w 260"/>
              <a:gd name="T65" fmla="*/ 105 h 240"/>
              <a:gd name="T66" fmla="*/ 131 w 260"/>
              <a:gd name="T67" fmla="*/ 38 h 240"/>
              <a:gd name="T68" fmla="*/ 120 w 260"/>
              <a:gd name="T69" fmla="*/ 27 h 240"/>
              <a:gd name="T70" fmla="*/ 120 w 260"/>
              <a:gd name="T71" fmla="*/ 128 h 240"/>
              <a:gd name="T72" fmla="*/ 112 w 260"/>
              <a:gd name="T73" fmla="*/ 120 h 240"/>
              <a:gd name="T74" fmla="*/ 120 w 260"/>
              <a:gd name="T75" fmla="*/ 112 h 240"/>
              <a:gd name="T76" fmla="*/ 128 w 260"/>
              <a:gd name="T77" fmla="*/ 120 h 240"/>
              <a:gd name="T78" fmla="*/ 120 w 260"/>
              <a:gd name="T79" fmla="*/ 128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60" h="240">
                <a:moveTo>
                  <a:pt x="259" y="101"/>
                </a:moveTo>
                <a:cubicBezTo>
                  <a:pt x="259" y="100"/>
                  <a:pt x="257" y="98"/>
                  <a:pt x="255" y="98"/>
                </a:cubicBezTo>
                <a:cubicBezTo>
                  <a:pt x="238" y="98"/>
                  <a:pt x="238" y="98"/>
                  <a:pt x="238" y="98"/>
                </a:cubicBezTo>
                <a:cubicBezTo>
                  <a:pt x="228" y="43"/>
                  <a:pt x="179" y="0"/>
                  <a:pt x="120" y="0"/>
                </a:cubicBezTo>
                <a:cubicBezTo>
                  <a:pt x="54" y="0"/>
                  <a:pt x="0" y="54"/>
                  <a:pt x="0" y="120"/>
                </a:cubicBezTo>
                <a:cubicBezTo>
                  <a:pt x="0" y="186"/>
                  <a:pt x="54" y="240"/>
                  <a:pt x="120" y="240"/>
                </a:cubicBezTo>
                <a:cubicBezTo>
                  <a:pt x="163" y="240"/>
                  <a:pt x="203" y="217"/>
                  <a:pt x="224" y="180"/>
                </a:cubicBezTo>
                <a:cubicBezTo>
                  <a:pt x="227" y="175"/>
                  <a:pt x="226" y="168"/>
                  <a:pt x="220" y="165"/>
                </a:cubicBezTo>
                <a:cubicBezTo>
                  <a:pt x="215" y="162"/>
                  <a:pt x="208" y="164"/>
                  <a:pt x="205" y="169"/>
                </a:cubicBezTo>
                <a:cubicBezTo>
                  <a:pt x="188" y="200"/>
                  <a:pt x="155" y="218"/>
                  <a:pt x="120" y="218"/>
                </a:cubicBezTo>
                <a:cubicBezTo>
                  <a:pt x="66" y="218"/>
                  <a:pt x="22" y="174"/>
                  <a:pt x="22" y="120"/>
                </a:cubicBezTo>
                <a:cubicBezTo>
                  <a:pt x="22" y="66"/>
                  <a:pt x="66" y="22"/>
                  <a:pt x="120" y="22"/>
                </a:cubicBezTo>
                <a:cubicBezTo>
                  <a:pt x="167" y="22"/>
                  <a:pt x="206" y="55"/>
                  <a:pt x="216" y="98"/>
                </a:cubicBezTo>
                <a:cubicBezTo>
                  <a:pt x="200" y="98"/>
                  <a:pt x="200" y="98"/>
                  <a:pt x="200" y="98"/>
                </a:cubicBezTo>
                <a:cubicBezTo>
                  <a:pt x="198" y="98"/>
                  <a:pt x="196" y="100"/>
                  <a:pt x="195" y="101"/>
                </a:cubicBezTo>
                <a:cubicBezTo>
                  <a:pt x="194" y="103"/>
                  <a:pt x="194" y="106"/>
                  <a:pt x="196" y="107"/>
                </a:cubicBezTo>
                <a:cubicBezTo>
                  <a:pt x="223" y="140"/>
                  <a:pt x="223" y="140"/>
                  <a:pt x="223" y="140"/>
                </a:cubicBezTo>
                <a:cubicBezTo>
                  <a:pt x="224" y="141"/>
                  <a:pt x="226" y="142"/>
                  <a:pt x="227" y="142"/>
                </a:cubicBezTo>
                <a:cubicBezTo>
                  <a:pt x="229" y="142"/>
                  <a:pt x="230" y="141"/>
                  <a:pt x="231" y="140"/>
                </a:cubicBezTo>
                <a:cubicBezTo>
                  <a:pt x="259" y="107"/>
                  <a:pt x="259" y="107"/>
                  <a:pt x="259" y="107"/>
                </a:cubicBezTo>
                <a:cubicBezTo>
                  <a:pt x="260" y="106"/>
                  <a:pt x="260" y="103"/>
                  <a:pt x="259" y="101"/>
                </a:cubicBezTo>
                <a:close/>
                <a:moveTo>
                  <a:pt x="120" y="27"/>
                </a:moveTo>
                <a:cubicBezTo>
                  <a:pt x="114" y="27"/>
                  <a:pt x="109" y="32"/>
                  <a:pt x="109" y="38"/>
                </a:cubicBezTo>
                <a:cubicBezTo>
                  <a:pt x="109" y="104"/>
                  <a:pt x="109" y="104"/>
                  <a:pt x="109" y="104"/>
                </a:cubicBezTo>
                <a:cubicBezTo>
                  <a:pt x="104" y="108"/>
                  <a:pt x="101" y="114"/>
                  <a:pt x="101" y="120"/>
                </a:cubicBezTo>
                <a:cubicBezTo>
                  <a:pt x="101" y="131"/>
                  <a:pt x="110" y="139"/>
                  <a:pt x="120" y="139"/>
                </a:cubicBezTo>
                <a:cubicBezTo>
                  <a:pt x="123" y="139"/>
                  <a:pt x="126" y="139"/>
                  <a:pt x="128" y="137"/>
                </a:cubicBezTo>
                <a:cubicBezTo>
                  <a:pt x="166" y="159"/>
                  <a:pt x="166" y="159"/>
                  <a:pt x="166" y="159"/>
                </a:cubicBezTo>
                <a:cubicBezTo>
                  <a:pt x="168" y="160"/>
                  <a:pt x="170" y="161"/>
                  <a:pt x="172" y="161"/>
                </a:cubicBezTo>
                <a:cubicBezTo>
                  <a:pt x="175" y="161"/>
                  <a:pt x="179" y="159"/>
                  <a:pt x="181" y="155"/>
                </a:cubicBezTo>
                <a:cubicBezTo>
                  <a:pt x="184" y="150"/>
                  <a:pt x="182" y="143"/>
                  <a:pt x="177" y="140"/>
                </a:cubicBezTo>
                <a:cubicBezTo>
                  <a:pt x="139" y="118"/>
                  <a:pt x="139" y="118"/>
                  <a:pt x="139" y="118"/>
                </a:cubicBezTo>
                <a:cubicBezTo>
                  <a:pt x="139" y="113"/>
                  <a:pt x="136" y="108"/>
                  <a:pt x="131" y="105"/>
                </a:cubicBezTo>
                <a:cubicBezTo>
                  <a:pt x="131" y="38"/>
                  <a:pt x="131" y="38"/>
                  <a:pt x="131" y="38"/>
                </a:cubicBezTo>
                <a:cubicBezTo>
                  <a:pt x="131" y="32"/>
                  <a:pt x="126" y="27"/>
                  <a:pt x="120" y="27"/>
                </a:cubicBezTo>
                <a:close/>
                <a:moveTo>
                  <a:pt x="120" y="128"/>
                </a:moveTo>
                <a:cubicBezTo>
                  <a:pt x="116" y="128"/>
                  <a:pt x="112" y="125"/>
                  <a:pt x="112" y="120"/>
                </a:cubicBezTo>
                <a:cubicBezTo>
                  <a:pt x="112" y="116"/>
                  <a:pt x="116" y="112"/>
                  <a:pt x="120" y="112"/>
                </a:cubicBezTo>
                <a:cubicBezTo>
                  <a:pt x="125" y="112"/>
                  <a:pt x="128" y="116"/>
                  <a:pt x="128" y="120"/>
                </a:cubicBezTo>
                <a:cubicBezTo>
                  <a:pt x="128" y="125"/>
                  <a:pt x="125" y="128"/>
                  <a:pt x="120" y="1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>
            <a:off x="9137921" y="3382465"/>
            <a:ext cx="2146029" cy="0"/>
          </a:xfrm>
          <a:prstGeom prst="line">
            <a:avLst/>
          </a:prstGeom>
          <a:ln w="28575">
            <a:solidFill>
              <a:srgbClr val="242E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3093514" y="10142281"/>
            <a:ext cx="2146029" cy="0"/>
          </a:xfrm>
          <a:prstGeom prst="line">
            <a:avLst/>
          </a:prstGeom>
          <a:ln w="28575">
            <a:solidFill>
              <a:srgbClr val="242E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E3C46DD9-9A8F-411D-B597-946818B71DE8}"/>
              </a:ext>
            </a:extLst>
          </p:cNvPr>
          <p:cNvGrpSpPr/>
          <p:nvPr/>
        </p:nvGrpSpPr>
        <p:grpSpPr>
          <a:xfrm>
            <a:off x="0" y="13226187"/>
            <a:ext cx="24377650" cy="520294"/>
            <a:chOff x="4379494" y="697832"/>
            <a:chExt cx="2586787" cy="168442"/>
          </a:xfrm>
        </p:grpSpPr>
        <p:sp>
          <p:nvSpPr>
            <p:cNvPr id="52" name="Rectangle 51">
              <a:extLst>
                <a:ext uri="{FF2B5EF4-FFF2-40B4-BE49-F238E27FC236}">
                  <a16:creationId xmlns="" xmlns:a16="http://schemas.microsoft.com/office/drawing/2014/main" id="{E6E330ED-CBD0-49D6-96D9-8A0C1C4518A4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="" xmlns:a16="http://schemas.microsoft.com/office/drawing/2014/main" id="{7D028152-6864-487D-B9D6-395800F0CC7C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="" xmlns:a16="http://schemas.microsoft.com/office/drawing/2014/main" id="{57E5C8F6-620C-4584-AE0A-5E4F2E6565C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="" xmlns:a16="http://schemas.microsoft.com/office/drawing/2014/main" id="{B5925AB1-BE47-453E-8EF4-924465289B54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="" xmlns:a16="http://schemas.microsoft.com/office/drawing/2014/main" id="{68FC2FC1-F83A-44D6-9D9A-A61E40D3B97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</p:grpSp>
    </p:spTree>
    <p:extLst>
      <p:ext uri="{BB962C8B-B14F-4D97-AF65-F5344CB8AC3E}">
        <p14:creationId xmlns:p14="http://schemas.microsoft.com/office/powerpoint/2010/main" val="88766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8" grpId="0" animBg="1"/>
      <p:bldP spid="9" grpId="0" animBg="1"/>
      <p:bldP spid="7" grpId="0" animBg="1"/>
      <p:bldP spid="6" grpId="0" animBg="1"/>
      <p:bldP spid="5" grpId="0" animBg="1"/>
      <p:bldP spid="10" grpId="0"/>
      <p:bldP spid="11" grpId="0"/>
      <p:bldP spid="12" grpId="0"/>
      <p:bldP spid="13" grpId="0"/>
      <p:bldP spid="14" grpId="0" animBg="1"/>
      <p:bldP spid="15" grpId="0"/>
      <p:bldP spid="16" grpId="0"/>
      <p:bldP spid="17" grpId="0" animBg="1"/>
      <p:bldP spid="18" grpId="0"/>
      <p:bldP spid="19" grpId="0"/>
      <p:bldP spid="28" grpId="0" animBg="1"/>
      <p:bldP spid="29" grpId="0" animBg="1"/>
      <p:bldP spid="35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0"/>
            <a:ext cx="24377650" cy="13714212"/>
          </a:xfrm>
          <a:prstGeom prst="rect">
            <a:avLst/>
          </a:prstGeom>
          <a:solidFill>
            <a:srgbClr val="F2F2F3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952" y="7106980"/>
            <a:ext cx="7843332" cy="632508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27300" y="350663"/>
            <a:ext cx="7843332" cy="6325083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1689100" y="8562975"/>
            <a:ext cx="6794500" cy="3286125"/>
          </a:xfrm>
          <a:prstGeom prst="roundRect">
            <a:avLst>
              <a:gd name="adj" fmla="val 9101"/>
            </a:avLst>
          </a:prstGeom>
          <a:solidFill>
            <a:srgbClr val="8FC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Top Corners Rounded 8"/>
          <p:cNvSpPr/>
          <p:nvPr/>
        </p:nvSpPr>
        <p:spPr>
          <a:xfrm rot="5400000">
            <a:off x="4057318" y="7422818"/>
            <a:ext cx="3294616" cy="5557951"/>
          </a:xfrm>
          <a:prstGeom prst="round2SameRect">
            <a:avLst>
              <a:gd name="adj1" fmla="val 9034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1369674" y="9282952"/>
            <a:ext cx="1651001" cy="1651001"/>
          </a:xfrm>
          <a:prstGeom prst="ellipse">
            <a:avLst/>
          </a:prstGeom>
          <a:solidFill>
            <a:srgbClr val="242E38"/>
          </a:solidFill>
          <a:ln w="127000">
            <a:solidFill>
              <a:srgbClr val="8FC3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1369674" y="2514599"/>
            <a:ext cx="1651001" cy="1651001"/>
          </a:xfrm>
          <a:prstGeom prst="ellipse">
            <a:avLst/>
          </a:prstGeom>
          <a:solidFill>
            <a:srgbClr val="242E38"/>
          </a:solidFill>
          <a:ln w="127000">
            <a:solidFill>
              <a:srgbClr val="00A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091296" y="1786"/>
            <a:ext cx="195954" cy="13714214"/>
          </a:xfrm>
          <a:prstGeom prst="rect">
            <a:avLst/>
          </a:prstGeom>
          <a:solidFill>
            <a:srgbClr val="242E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49455" y="9068757"/>
            <a:ext cx="47613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8FC321"/>
                </a:solidFill>
                <a:latin typeface="Ubuntu medium" panose="020B0604030602030204" pitchFamily="34" charset="0"/>
              </a:rPr>
              <a:t>YOUR HEADLINE HERE</a:t>
            </a:r>
          </a:p>
        </p:txBody>
      </p:sp>
      <p:grpSp>
        <p:nvGrpSpPr>
          <p:cNvPr id="48" name="Group 47"/>
          <p:cNvGrpSpPr/>
          <p:nvPr/>
        </p:nvGrpSpPr>
        <p:grpSpPr>
          <a:xfrm flipH="1">
            <a:off x="15800643" y="1794150"/>
            <a:ext cx="6794501" cy="3294616"/>
            <a:chOff x="16128886" y="4874395"/>
            <a:chExt cx="6794501" cy="3294616"/>
          </a:xfrm>
        </p:grpSpPr>
        <p:sp>
          <p:nvSpPr>
            <p:cNvPr id="46" name="Rectangle: Rounded Corners 45"/>
            <p:cNvSpPr/>
            <p:nvPr/>
          </p:nvSpPr>
          <p:spPr>
            <a:xfrm>
              <a:off x="16128886" y="4882884"/>
              <a:ext cx="6794500" cy="3286125"/>
            </a:xfrm>
            <a:prstGeom prst="roundRect">
              <a:avLst>
                <a:gd name="adj" fmla="val 9101"/>
              </a:avLst>
            </a:prstGeom>
            <a:solidFill>
              <a:srgbClr val="00A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: Top Corners Rounded 46"/>
            <p:cNvSpPr/>
            <p:nvPr/>
          </p:nvSpPr>
          <p:spPr>
            <a:xfrm rot="5400000">
              <a:off x="18497104" y="3742727"/>
              <a:ext cx="3294616" cy="5557951"/>
            </a:xfrm>
            <a:prstGeom prst="round2SameRect">
              <a:avLst>
                <a:gd name="adj1" fmla="val 9034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253740" y="9678635"/>
            <a:ext cx="48920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Lorem Ipsum is simply dummy text of the printing and type set ting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indus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try. Lorem Ipsum has been the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indus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try's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stan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dard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dummy text ever.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384877" y="2294750"/>
            <a:ext cx="47613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A698"/>
                </a:solidFill>
                <a:latin typeface="Ubuntu medium" panose="020B0604030602030204" pitchFamily="34" charset="0"/>
              </a:rPr>
              <a:t>YOUR HEADLINE HERE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389162" y="2904628"/>
            <a:ext cx="48920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Lorem Ipsum is simply dummy text of the printing and type set ting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indus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try. Lorem Ipsum has been the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indus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try's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stan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dard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dummy text ever. </a:t>
            </a:r>
          </a:p>
        </p:txBody>
      </p:sp>
      <p:sp>
        <p:nvSpPr>
          <p:cNvPr id="14" name="Rectangle: Rounded Corners 13"/>
          <p:cNvSpPr/>
          <p:nvPr/>
        </p:nvSpPr>
        <p:spPr>
          <a:xfrm>
            <a:off x="15227300" y="9770269"/>
            <a:ext cx="2138136" cy="752475"/>
          </a:xfrm>
          <a:prstGeom prst="roundRect">
            <a:avLst>
              <a:gd name="adj" fmla="val 12529"/>
            </a:avLst>
          </a:prstGeom>
          <a:solidFill>
            <a:srgbClr val="8FC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5335250" y="9753600"/>
            <a:ext cx="1781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Ubuntu medium" panose="020B0604030602030204" pitchFamily="34" charset="0"/>
              </a:rPr>
              <a:t>2022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135225" y="10642748"/>
            <a:ext cx="6172200" cy="15869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Lorem Ipsum is simply dummy text of the print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ing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and type set ting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indus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try. Lorem Ipsum has been the industry's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stan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dard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dummy text ever. Lorem Ipsum is simply dummy text </a:t>
            </a:r>
          </a:p>
        </p:txBody>
      </p:sp>
      <p:sp>
        <p:nvSpPr>
          <p:cNvPr id="17" name="Rectangle: Rounded Corners 16"/>
          <p:cNvSpPr/>
          <p:nvPr/>
        </p:nvSpPr>
        <p:spPr>
          <a:xfrm>
            <a:off x="6999785" y="3006227"/>
            <a:ext cx="2138136" cy="752475"/>
          </a:xfrm>
          <a:prstGeom prst="roundRect">
            <a:avLst>
              <a:gd name="adj" fmla="val 12529"/>
            </a:avLst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999785" y="3006227"/>
            <a:ext cx="1781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Ubuntu medium" panose="020B0604030602030204" pitchFamily="34" charset="0"/>
              </a:rPr>
              <a:t>2021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71121" y="3868774"/>
            <a:ext cx="6172200" cy="15869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Lorem Ipsum is simply dummy text of the print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ing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and type set ting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indus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try. Lorem Ipsum has been the industry's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stan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dard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dummy text ever. Lorem Ipsum is simply dummy text </a:t>
            </a:r>
          </a:p>
        </p:txBody>
      </p:sp>
      <p:sp>
        <p:nvSpPr>
          <p:cNvPr id="28" name="Isosceles Triangle 27"/>
          <p:cNvSpPr/>
          <p:nvPr/>
        </p:nvSpPr>
        <p:spPr>
          <a:xfrm rot="16200000">
            <a:off x="14953177" y="3200183"/>
            <a:ext cx="1157577" cy="609327"/>
          </a:xfrm>
          <a:prstGeom prst="triangle">
            <a:avLst>
              <a:gd name="adj" fmla="val 512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/>
          <p:cNvSpPr/>
          <p:nvPr/>
        </p:nvSpPr>
        <p:spPr>
          <a:xfrm rot="16200000" flipH="1" flipV="1">
            <a:off x="8177996" y="9952760"/>
            <a:ext cx="1157577" cy="609327"/>
          </a:xfrm>
          <a:prstGeom prst="triangle">
            <a:avLst>
              <a:gd name="adj" fmla="val 512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>
            <a:off x="9137921" y="3382465"/>
            <a:ext cx="2146029" cy="0"/>
          </a:xfrm>
          <a:prstGeom prst="line">
            <a:avLst/>
          </a:prstGeom>
          <a:ln w="28575">
            <a:solidFill>
              <a:srgbClr val="242E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3093514" y="10142281"/>
            <a:ext cx="2146029" cy="0"/>
          </a:xfrm>
          <a:prstGeom prst="line">
            <a:avLst/>
          </a:prstGeom>
          <a:ln w="28575">
            <a:solidFill>
              <a:srgbClr val="242E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 5"/>
          <p:cNvSpPr>
            <a:spLocks noEditPoints="1"/>
          </p:cNvSpPr>
          <p:nvPr/>
        </p:nvSpPr>
        <p:spPr bwMode="auto">
          <a:xfrm>
            <a:off x="11857290" y="3006227"/>
            <a:ext cx="685800" cy="666113"/>
          </a:xfrm>
          <a:custGeom>
            <a:avLst/>
            <a:gdLst>
              <a:gd name="T0" fmla="*/ 222 w 240"/>
              <a:gd name="T1" fmla="*/ 18 h 228"/>
              <a:gd name="T2" fmla="*/ 170 w 240"/>
              <a:gd name="T3" fmla="*/ 8 h 228"/>
              <a:gd name="T4" fmla="*/ 154 w 240"/>
              <a:gd name="T5" fmla="*/ 8 h 228"/>
              <a:gd name="T6" fmla="*/ 85 w 240"/>
              <a:gd name="T7" fmla="*/ 18 h 228"/>
              <a:gd name="T8" fmla="*/ 77 w 240"/>
              <a:gd name="T9" fmla="*/ 0 h 228"/>
              <a:gd name="T10" fmla="*/ 69 w 240"/>
              <a:gd name="T11" fmla="*/ 18 h 228"/>
              <a:gd name="T12" fmla="*/ 5 w 240"/>
              <a:gd name="T13" fmla="*/ 23 h 228"/>
              <a:gd name="T14" fmla="*/ 0 w 240"/>
              <a:gd name="T15" fmla="*/ 210 h 228"/>
              <a:gd name="T16" fmla="*/ 17 w 240"/>
              <a:gd name="T17" fmla="*/ 228 h 228"/>
              <a:gd name="T18" fmla="*/ 234 w 240"/>
              <a:gd name="T19" fmla="*/ 223 h 228"/>
              <a:gd name="T20" fmla="*/ 240 w 240"/>
              <a:gd name="T21" fmla="*/ 35 h 228"/>
              <a:gd name="T22" fmla="*/ 224 w 240"/>
              <a:gd name="T23" fmla="*/ 210 h 228"/>
              <a:gd name="T24" fmla="*/ 17 w 240"/>
              <a:gd name="T25" fmla="*/ 212 h 228"/>
              <a:gd name="T26" fmla="*/ 16 w 240"/>
              <a:gd name="T27" fmla="*/ 92 h 228"/>
              <a:gd name="T28" fmla="*/ 224 w 240"/>
              <a:gd name="T29" fmla="*/ 210 h 228"/>
              <a:gd name="T30" fmla="*/ 16 w 240"/>
              <a:gd name="T31" fmla="*/ 76 h 228"/>
              <a:gd name="T32" fmla="*/ 17 w 240"/>
              <a:gd name="T33" fmla="*/ 34 h 228"/>
              <a:gd name="T34" fmla="*/ 69 w 240"/>
              <a:gd name="T35" fmla="*/ 37 h 228"/>
              <a:gd name="T36" fmla="*/ 85 w 240"/>
              <a:gd name="T37" fmla="*/ 37 h 228"/>
              <a:gd name="T38" fmla="*/ 154 w 240"/>
              <a:gd name="T39" fmla="*/ 34 h 228"/>
              <a:gd name="T40" fmla="*/ 162 w 240"/>
              <a:gd name="T41" fmla="*/ 45 h 228"/>
              <a:gd name="T42" fmla="*/ 170 w 240"/>
              <a:gd name="T43" fmla="*/ 34 h 228"/>
              <a:gd name="T44" fmla="*/ 224 w 240"/>
              <a:gd name="T45" fmla="*/ 35 h 228"/>
              <a:gd name="T46" fmla="*/ 86 w 240"/>
              <a:gd name="T47" fmla="*/ 140 h 228"/>
              <a:gd name="T48" fmla="*/ 191 w 240"/>
              <a:gd name="T49" fmla="*/ 132 h 228"/>
              <a:gd name="T50" fmla="*/ 86 w 240"/>
              <a:gd name="T51" fmla="*/ 124 h 228"/>
              <a:gd name="T52" fmla="*/ 86 w 240"/>
              <a:gd name="T53" fmla="*/ 140 h 228"/>
              <a:gd name="T54" fmla="*/ 183 w 240"/>
              <a:gd name="T55" fmla="*/ 179 h 228"/>
              <a:gd name="T56" fmla="*/ 183 w 240"/>
              <a:gd name="T57" fmla="*/ 162 h 228"/>
              <a:gd name="T58" fmla="*/ 78 w 240"/>
              <a:gd name="T59" fmla="*/ 171 h 228"/>
              <a:gd name="T60" fmla="*/ 65 w 240"/>
              <a:gd name="T61" fmla="*/ 124 h 228"/>
              <a:gd name="T62" fmla="*/ 49 w 240"/>
              <a:gd name="T63" fmla="*/ 140 h 228"/>
              <a:gd name="T64" fmla="*/ 65 w 240"/>
              <a:gd name="T65" fmla="*/ 124 h 228"/>
              <a:gd name="T66" fmla="*/ 49 w 240"/>
              <a:gd name="T67" fmla="*/ 162 h 228"/>
              <a:gd name="T68" fmla="*/ 65 w 240"/>
              <a:gd name="T69" fmla="*/ 179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40" h="228">
                <a:moveTo>
                  <a:pt x="234" y="23"/>
                </a:moveTo>
                <a:cubicBezTo>
                  <a:pt x="231" y="19"/>
                  <a:pt x="227" y="18"/>
                  <a:pt x="222" y="18"/>
                </a:cubicBezTo>
                <a:cubicBezTo>
                  <a:pt x="170" y="18"/>
                  <a:pt x="170" y="18"/>
                  <a:pt x="170" y="18"/>
                </a:cubicBezTo>
                <a:cubicBezTo>
                  <a:pt x="170" y="8"/>
                  <a:pt x="170" y="8"/>
                  <a:pt x="170" y="8"/>
                </a:cubicBezTo>
                <a:cubicBezTo>
                  <a:pt x="170" y="3"/>
                  <a:pt x="166" y="0"/>
                  <a:pt x="162" y="0"/>
                </a:cubicBezTo>
                <a:cubicBezTo>
                  <a:pt x="157" y="0"/>
                  <a:pt x="154" y="3"/>
                  <a:pt x="154" y="8"/>
                </a:cubicBezTo>
                <a:cubicBezTo>
                  <a:pt x="154" y="18"/>
                  <a:pt x="154" y="18"/>
                  <a:pt x="154" y="18"/>
                </a:cubicBezTo>
                <a:cubicBezTo>
                  <a:pt x="85" y="18"/>
                  <a:pt x="85" y="18"/>
                  <a:pt x="85" y="18"/>
                </a:cubicBezTo>
                <a:cubicBezTo>
                  <a:pt x="85" y="8"/>
                  <a:pt x="85" y="8"/>
                  <a:pt x="85" y="8"/>
                </a:cubicBezTo>
                <a:cubicBezTo>
                  <a:pt x="85" y="3"/>
                  <a:pt x="82" y="0"/>
                  <a:pt x="77" y="0"/>
                </a:cubicBezTo>
                <a:cubicBezTo>
                  <a:pt x="73" y="0"/>
                  <a:pt x="69" y="3"/>
                  <a:pt x="69" y="8"/>
                </a:cubicBezTo>
                <a:cubicBezTo>
                  <a:pt x="69" y="18"/>
                  <a:pt x="69" y="18"/>
                  <a:pt x="69" y="18"/>
                </a:cubicBezTo>
                <a:cubicBezTo>
                  <a:pt x="17" y="18"/>
                  <a:pt x="17" y="18"/>
                  <a:pt x="17" y="18"/>
                </a:cubicBezTo>
                <a:cubicBezTo>
                  <a:pt x="13" y="18"/>
                  <a:pt x="8" y="19"/>
                  <a:pt x="5" y="23"/>
                </a:cubicBezTo>
                <a:cubicBezTo>
                  <a:pt x="1" y="26"/>
                  <a:pt x="0" y="30"/>
                  <a:pt x="0" y="35"/>
                </a:cubicBezTo>
                <a:cubicBezTo>
                  <a:pt x="0" y="210"/>
                  <a:pt x="0" y="210"/>
                  <a:pt x="0" y="210"/>
                </a:cubicBezTo>
                <a:cubicBezTo>
                  <a:pt x="0" y="215"/>
                  <a:pt x="1" y="219"/>
                  <a:pt x="5" y="223"/>
                </a:cubicBezTo>
                <a:cubicBezTo>
                  <a:pt x="8" y="226"/>
                  <a:pt x="13" y="228"/>
                  <a:pt x="17" y="228"/>
                </a:cubicBezTo>
                <a:cubicBezTo>
                  <a:pt x="222" y="228"/>
                  <a:pt x="222" y="228"/>
                  <a:pt x="222" y="228"/>
                </a:cubicBezTo>
                <a:cubicBezTo>
                  <a:pt x="227" y="228"/>
                  <a:pt x="231" y="226"/>
                  <a:pt x="234" y="223"/>
                </a:cubicBezTo>
                <a:cubicBezTo>
                  <a:pt x="238" y="219"/>
                  <a:pt x="240" y="215"/>
                  <a:pt x="240" y="210"/>
                </a:cubicBezTo>
                <a:cubicBezTo>
                  <a:pt x="240" y="35"/>
                  <a:pt x="240" y="35"/>
                  <a:pt x="240" y="35"/>
                </a:cubicBezTo>
                <a:cubicBezTo>
                  <a:pt x="240" y="30"/>
                  <a:pt x="238" y="26"/>
                  <a:pt x="234" y="23"/>
                </a:cubicBezTo>
                <a:close/>
                <a:moveTo>
                  <a:pt x="224" y="210"/>
                </a:moveTo>
                <a:cubicBezTo>
                  <a:pt x="224" y="211"/>
                  <a:pt x="223" y="212"/>
                  <a:pt x="222" y="212"/>
                </a:cubicBezTo>
                <a:cubicBezTo>
                  <a:pt x="17" y="212"/>
                  <a:pt x="17" y="212"/>
                  <a:pt x="17" y="212"/>
                </a:cubicBezTo>
                <a:cubicBezTo>
                  <a:pt x="17" y="212"/>
                  <a:pt x="16" y="211"/>
                  <a:pt x="16" y="210"/>
                </a:cubicBezTo>
                <a:cubicBezTo>
                  <a:pt x="16" y="92"/>
                  <a:pt x="16" y="92"/>
                  <a:pt x="16" y="92"/>
                </a:cubicBezTo>
                <a:cubicBezTo>
                  <a:pt x="224" y="92"/>
                  <a:pt x="224" y="92"/>
                  <a:pt x="224" y="92"/>
                </a:cubicBezTo>
                <a:lnTo>
                  <a:pt x="224" y="210"/>
                </a:lnTo>
                <a:close/>
                <a:moveTo>
                  <a:pt x="224" y="76"/>
                </a:moveTo>
                <a:cubicBezTo>
                  <a:pt x="16" y="76"/>
                  <a:pt x="16" y="76"/>
                  <a:pt x="16" y="76"/>
                </a:cubicBezTo>
                <a:cubicBezTo>
                  <a:pt x="16" y="35"/>
                  <a:pt x="16" y="35"/>
                  <a:pt x="16" y="35"/>
                </a:cubicBezTo>
                <a:cubicBezTo>
                  <a:pt x="16" y="34"/>
                  <a:pt x="16" y="34"/>
                  <a:pt x="17" y="34"/>
                </a:cubicBezTo>
                <a:cubicBezTo>
                  <a:pt x="69" y="34"/>
                  <a:pt x="69" y="34"/>
                  <a:pt x="69" y="34"/>
                </a:cubicBezTo>
                <a:cubicBezTo>
                  <a:pt x="69" y="37"/>
                  <a:pt x="69" y="37"/>
                  <a:pt x="69" y="37"/>
                </a:cubicBezTo>
                <a:cubicBezTo>
                  <a:pt x="69" y="42"/>
                  <a:pt x="73" y="45"/>
                  <a:pt x="77" y="45"/>
                </a:cubicBezTo>
                <a:cubicBezTo>
                  <a:pt x="82" y="45"/>
                  <a:pt x="85" y="42"/>
                  <a:pt x="85" y="37"/>
                </a:cubicBezTo>
                <a:cubicBezTo>
                  <a:pt x="85" y="34"/>
                  <a:pt x="85" y="34"/>
                  <a:pt x="85" y="34"/>
                </a:cubicBezTo>
                <a:cubicBezTo>
                  <a:pt x="154" y="34"/>
                  <a:pt x="154" y="34"/>
                  <a:pt x="154" y="34"/>
                </a:cubicBezTo>
                <a:cubicBezTo>
                  <a:pt x="154" y="37"/>
                  <a:pt x="154" y="37"/>
                  <a:pt x="154" y="37"/>
                </a:cubicBezTo>
                <a:cubicBezTo>
                  <a:pt x="154" y="42"/>
                  <a:pt x="157" y="45"/>
                  <a:pt x="162" y="45"/>
                </a:cubicBezTo>
                <a:cubicBezTo>
                  <a:pt x="166" y="45"/>
                  <a:pt x="170" y="42"/>
                  <a:pt x="170" y="37"/>
                </a:cubicBezTo>
                <a:cubicBezTo>
                  <a:pt x="170" y="34"/>
                  <a:pt x="170" y="34"/>
                  <a:pt x="170" y="34"/>
                </a:cubicBezTo>
                <a:cubicBezTo>
                  <a:pt x="222" y="34"/>
                  <a:pt x="222" y="34"/>
                  <a:pt x="222" y="34"/>
                </a:cubicBezTo>
                <a:cubicBezTo>
                  <a:pt x="223" y="34"/>
                  <a:pt x="224" y="34"/>
                  <a:pt x="224" y="35"/>
                </a:cubicBezTo>
                <a:lnTo>
                  <a:pt x="224" y="76"/>
                </a:lnTo>
                <a:close/>
                <a:moveTo>
                  <a:pt x="86" y="140"/>
                </a:moveTo>
                <a:cubicBezTo>
                  <a:pt x="183" y="140"/>
                  <a:pt x="183" y="140"/>
                  <a:pt x="183" y="140"/>
                </a:cubicBezTo>
                <a:cubicBezTo>
                  <a:pt x="187" y="140"/>
                  <a:pt x="191" y="136"/>
                  <a:pt x="191" y="132"/>
                </a:cubicBezTo>
                <a:cubicBezTo>
                  <a:pt x="191" y="127"/>
                  <a:pt x="187" y="124"/>
                  <a:pt x="183" y="124"/>
                </a:cubicBezTo>
                <a:cubicBezTo>
                  <a:pt x="86" y="124"/>
                  <a:pt x="86" y="124"/>
                  <a:pt x="86" y="124"/>
                </a:cubicBezTo>
                <a:cubicBezTo>
                  <a:pt x="81" y="124"/>
                  <a:pt x="78" y="127"/>
                  <a:pt x="78" y="132"/>
                </a:cubicBezTo>
                <a:cubicBezTo>
                  <a:pt x="78" y="136"/>
                  <a:pt x="81" y="140"/>
                  <a:pt x="86" y="140"/>
                </a:cubicBezTo>
                <a:close/>
                <a:moveTo>
                  <a:pt x="86" y="179"/>
                </a:moveTo>
                <a:cubicBezTo>
                  <a:pt x="183" y="179"/>
                  <a:pt x="183" y="179"/>
                  <a:pt x="183" y="179"/>
                </a:cubicBezTo>
                <a:cubicBezTo>
                  <a:pt x="187" y="179"/>
                  <a:pt x="191" y="175"/>
                  <a:pt x="191" y="171"/>
                </a:cubicBezTo>
                <a:cubicBezTo>
                  <a:pt x="191" y="166"/>
                  <a:pt x="187" y="162"/>
                  <a:pt x="183" y="162"/>
                </a:cubicBezTo>
                <a:cubicBezTo>
                  <a:pt x="86" y="162"/>
                  <a:pt x="86" y="162"/>
                  <a:pt x="86" y="162"/>
                </a:cubicBezTo>
                <a:cubicBezTo>
                  <a:pt x="81" y="162"/>
                  <a:pt x="78" y="166"/>
                  <a:pt x="78" y="171"/>
                </a:cubicBezTo>
                <a:cubicBezTo>
                  <a:pt x="78" y="175"/>
                  <a:pt x="81" y="179"/>
                  <a:pt x="86" y="179"/>
                </a:cubicBezTo>
                <a:close/>
                <a:moveTo>
                  <a:pt x="65" y="124"/>
                </a:moveTo>
                <a:cubicBezTo>
                  <a:pt x="49" y="124"/>
                  <a:pt x="49" y="124"/>
                  <a:pt x="49" y="124"/>
                </a:cubicBezTo>
                <a:cubicBezTo>
                  <a:pt x="49" y="140"/>
                  <a:pt x="49" y="140"/>
                  <a:pt x="49" y="140"/>
                </a:cubicBezTo>
                <a:cubicBezTo>
                  <a:pt x="65" y="140"/>
                  <a:pt x="65" y="140"/>
                  <a:pt x="65" y="140"/>
                </a:cubicBezTo>
                <a:lnTo>
                  <a:pt x="65" y="124"/>
                </a:lnTo>
                <a:close/>
                <a:moveTo>
                  <a:pt x="65" y="162"/>
                </a:moveTo>
                <a:cubicBezTo>
                  <a:pt x="49" y="162"/>
                  <a:pt x="49" y="162"/>
                  <a:pt x="49" y="162"/>
                </a:cubicBezTo>
                <a:cubicBezTo>
                  <a:pt x="49" y="179"/>
                  <a:pt x="49" y="179"/>
                  <a:pt x="49" y="179"/>
                </a:cubicBezTo>
                <a:cubicBezTo>
                  <a:pt x="65" y="179"/>
                  <a:pt x="65" y="179"/>
                  <a:pt x="65" y="179"/>
                </a:cubicBezTo>
                <a:lnTo>
                  <a:pt x="65" y="16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9"/>
          <p:cNvSpPr>
            <a:spLocks noEditPoints="1"/>
          </p:cNvSpPr>
          <p:nvPr/>
        </p:nvSpPr>
        <p:spPr bwMode="auto">
          <a:xfrm>
            <a:off x="11930856" y="9678634"/>
            <a:ext cx="515937" cy="782852"/>
          </a:xfrm>
          <a:custGeom>
            <a:avLst/>
            <a:gdLst>
              <a:gd name="T0" fmla="*/ 90 w 180"/>
              <a:gd name="T1" fmla="*/ 157 h 254"/>
              <a:gd name="T2" fmla="*/ 153 w 180"/>
              <a:gd name="T3" fmla="*/ 98 h 254"/>
              <a:gd name="T4" fmla="*/ 134 w 180"/>
              <a:gd name="T5" fmla="*/ 40 h 254"/>
              <a:gd name="T6" fmla="*/ 114 w 180"/>
              <a:gd name="T7" fmla="*/ 23 h 254"/>
              <a:gd name="T8" fmla="*/ 35 w 180"/>
              <a:gd name="T9" fmla="*/ 77 h 254"/>
              <a:gd name="T10" fmla="*/ 28 w 180"/>
              <a:gd name="T11" fmla="*/ 98 h 254"/>
              <a:gd name="T12" fmla="*/ 67 w 180"/>
              <a:gd name="T13" fmla="*/ 51 h 254"/>
              <a:gd name="T14" fmla="*/ 134 w 180"/>
              <a:gd name="T15" fmla="*/ 86 h 254"/>
              <a:gd name="T16" fmla="*/ 46 w 180"/>
              <a:gd name="T17" fmla="*/ 94 h 254"/>
              <a:gd name="T18" fmla="*/ 88 w 180"/>
              <a:gd name="T19" fmla="*/ 96 h 254"/>
              <a:gd name="T20" fmla="*/ 92 w 180"/>
              <a:gd name="T21" fmla="*/ 94 h 254"/>
              <a:gd name="T22" fmla="*/ 108 w 180"/>
              <a:gd name="T23" fmla="*/ 107 h 254"/>
              <a:gd name="T24" fmla="*/ 108 w 180"/>
              <a:gd name="T25" fmla="*/ 85 h 254"/>
              <a:gd name="T26" fmla="*/ 86 w 180"/>
              <a:gd name="T27" fmla="*/ 89 h 254"/>
              <a:gd name="T28" fmla="*/ 56 w 180"/>
              <a:gd name="T29" fmla="*/ 96 h 254"/>
              <a:gd name="T30" fmla="*/ 88 w 180"/>
              <a:gd name="T31" fmla="*/ 96 h 254"/>
              <a:gd name="T32" fmla="*/ 119 w 180"/>
              <a:gd name="T33" fmla="*/ 96 h 254"/>
              <a:gd name="T34" fmla="*/ 97 w 180"/>
              <a:gd name="T35" fmla="*/ 96 h 254"/>
              <a:gd name="T36" fmla="*/ 61 w 180"/>
              <a:gd name="T37" fmla="*/ 96 h 254"/>
              <a:gd name="T38" fmla="*/ 83 w 180"/>
              <a:gd name="T39" fmla="*/ 96 h 254"/>
              <a:gd name="T40" fmla="*/ 61 w 180"/>
              <a:gd name="T41" fmla="*/ 96 h 254"/>
              <a:gd name="T42" fmla="*/ 132 w 180"/>
              <a:gd name="T43" fmla="*/ 154 h 254"/>
              <a:gd name="T44" fmla="*/ 48 w 180"/>
              <a:gd name="T45" fmla="*/ 154 h 254"/>
              <a:gd name="T46" fmla="*/ 0 w 180"/>
              <a:gd name="T47" fmla="*/ 209 h 254"/>
              <a:gd name="T48" fmla="*/ 12 w 180"/>
              <a:gd name="T49" fmla="*/ 254 h 254"/>
              <a:gd name="T50" fmla="*/ 180 w 180"/>
              <a:gd name="T51" fmla="*/ 242 h 254"/>
              <a:gd name="T52" fmla="*/ 138 w 180"/>
              <a:gd name="T53" fmla="*/ 155 h 254"/>
              <a:gd name="T54" fmla="*/ 131 w 180"/>
              <a:gd name="T55" fmla="*/ 208 h 254"/>
              <a:gd name="T56" fmla="*/ 153 w 180"/>
              <a:gd name="T57" fmla="*/ 220 h 254"/>
              <a:gd name="T58" fmla="*/ 90 w 180"/>
              <a:gd name="T59" fmla="*/ 231 h 254"/>
              <a:gd name="T60" fmla="*/ 98 w 180"/>
              <a:gd name="T61" fmla="*/ 189 h 254"/>
              <a:gd name="T62" fmla="*/ 101 w 180"/>
              <a:gd name="T63" fmla="*/ 169 h 254"/>
              <a:gd name="T64" fmla="*/ 86 w 180"/>
              <a:gd name="T65" fmla="*/ 163 h 254"/>
              <a:gd name="T66" fmla="*/ 77 w 180"/>
              <a:gd name="T67" fmla="*/ 180 h 254"/>
              <a:gd name="T68" fmla="*/ 76 w 180"/>
              <a:gd name="T69" fmla="*/ 195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0" h="254">
                <a:moveTo>
                  <a:pt x="41" y="116"/>
                </a:moveTo>
                <a:cubicBezTo>
                  <a:pt x="50" y="139"/>
                  <a:pt x="68" y="157"/>
                  <a:pt x="90" y="157"/>
                </a:cubicBezTo>
                <a:cubicBezTo>
                  <a:pt x="111" y="157"/>
                  <a:pt x="129" y="139"/>
                  <a:pt x="138" y="117"/>
                </a:cubicBezTo>
                <a:cubicBezTo>
                  <a:pt x="145" y="116"/>
                  <a:pt x="152" y="110"/>
                  <a:pt x="153" y="98"/>
                </a:cubicBezTo>
                <a:cubicBezTo>
                  <a:pt x="154" y="86"/>
                  <a:pt x="150" y="81"/>
                  <a:pt x="145" y="80"/>
                </a:cubicBezTo>
                <a:cubicBezTo>
                  <a:pt x="144" y="61"/>
                  <a:pt x="140" y="48"/>
                  <a:pt x="134" y="40"/>
                </a:cubicBezTo>
                <a:cubicBezTo>
                  <a:pt x="134" y="40"/>
                  <a:pt x="134" y="40"/>
                  <a:pt x="134" y="40"/>
                </a:cubicBezTo>
                <a:cubicBezTo>
                  <a:pt x="129" y="33"/>
                  <a:pt x="120" y="26"/>
                  <a:pt x="114" y="23"/>
                </a:cubicBezTo>
                <a:cubicBezTo>
                  <a:pt x="77" y="0"/>
                  <a:pt x="56" y="29"/>
                  <a:pt x="54" y="33"/>
                </a:cubicBezTo>
                <a:cubicBezTo>
                  <a:pt x="50" y="34"/>
                  <a:pt x="29" y="43"/>
                  <a:pt x="35" y="77"/>
                </a:cubicBezTo>
                <a:cubicBezTo>
                  <a:pt x="35" y="78"/>
                  <a:pt x="35" y="79"/>
                  <a:pt x="35" y="80"/>
                </a:cubicBezTo>
                <a:cubicBezTo>
                  <a:pt x="30" y="82"/>
                  <a:pt x="27" y="87"/>
                  <a:pt x="28" y="98"/>
                </a:cubicBezTo>
                <a:cubicBezTo>
                  <a:pt x="29" y="110"/>
                  <a:pt x="35" y="115"/>
                  <a:pt x="41" y="116"/>
                </a:cubicBezTo>
                <a:close/>
                <a:moveTo>
                  <a:pt x="67" y="51"/>
                </a:moveTo>
                <a:cubicBezTo>
                  <a:pt x="79" y="63"/>
                  <a:pt x="99" y="77"/>
                  <a:pt x="134" y="76"/>
                </a:cubicBezTo>
                <a:cubicBezTo>
                  <a:pt x="134" y="79"/>
                  <a:pt x="134" y="82"/>
                  <a:pt x="134" y="86"/>
                </a:cubicBezTo>
                <a:cubicBezTo>
                  <a:pt x="134" y="113"/>
                  <a:pt x="114" y="147"/>
                  <a:pt x="90" y="147"/>
                </a:cubicBezTo>
                <a:cubicBezTo>
                  <a:pt x="68" y="147"/>
                  <a:pt x="49" y="120"/>
                  <a:pt x="46" y="94"/>
                </a:cubicBezTo>
                <a:cubicBezTo>
                  <a:pt x="47" y="85"/>
                  <a:pt x="53" y="65"/>
                  <a:pt x="67" y="51"/>
                </a:cubicBezTo>
                <a:close/>
                <a:moveTo>
                  <a:pt x="88" y="96"/>
                </a:moveTo>
                <a:cubicBezTo>
                  <a:pt x="88" y="95"/>
                  <a:pt x="88" y="95"/>
                  <a:pt x="88" y="94"/>
                </a:cubicBezTo>
                <a:cubicBezTo>
                  <a:pt x="92" y="94"/>
                  <a:pt x="92" y="94"/>
                  <a:pt x="92" y="94"/>
                </a:cubicBezTo>
                <a:cubicBezTo>
                  <a:pt x="92" y="95"/>
                  <a:pt x="92" y="95"/>
                  <a:pt x="92" y="96"/>
                </a:cubicBezTo>
                <a:cubicBezTo>
                  <a:pt x="92" y="107"/>
                  <a:pt x="103" y="107"/>
                  <a:pt x="108" y="107"/>
                </a:cubicBezTo>
                <a:cubicBezTo>
                  <a:pt x="114" y="107"/>
                  <a:pt x="125" y="107"/>
                  <a:pt x="125" y="96"/>
                </a:cubicBezTo>
                <a:cubicBezTo>
                  <a:pt x="125" y="85"/>
                  <a:pt x="114" y="85"/>
                  <a:pt x="108" y="85"/>
                </a:cubicBezTo>
                <a:cubicBezTo>
                  <a:pt x="105" y="85"/>
                  <a:pt x="98" y="85"/>
                  <a:pt x="95" y="89"/>
                </a:cubicBezTo>
                <a:cubicBezTo>
                  <a:pt x="86" y="89"/>
                  <a:pt x="86" y="89"/>
                  <a:pt x="86" y="89"/>
                </a:cubicBezTo>
                <a:cubicBezTo>
                  <a:pt x="82" y="85"/>
                  <a:pt x="76" y="85"/>
                  <a:pt x="72" y="85"/>
                </a:cubicBezTo>
                <a:cubicBezTo>
                  <a:pt x="67" y="85"/>
                  <a:pt x="56" y="85"/>
                  <a:pt x="56" y="96"/>
                </a:cubicBezTo>
                <a:cubicBezTo>
                  <a:pt x="56" y="107"/>
                  <a:pt x="67" y="107"/>
                  <a:pt x="72" y="107"/>
                </a:cubicBezTo>
                <a:cubicBezTo>
                  <a:pt x="77" y="107"/>
                  <a:pt x="88" y="107"/>
                  <a:pt x="88" y="96"/>
                </a:cubicBezTo>
                <a:close/>
                <a:moveTo>
                  <a:pt x="108" y="90"/>
                </a:moveTo>
                <a:cubicBezTo>
                  <a:pt x="118" y="90"/>
                  <a:pt x="119" y="92"/>
                  <a:pt x="119" y="96"/>
                </a:cubicBezTo>
                <a:cubicBezTo>
                  <a:pt x="119" y="100"/>
                  <a:pt x="118" y="102"/>
                  <a:pt x="108" y="102"/>
                </a:cubicBezTo>
                <a:cubicBezTo>
                  <a:pt x="99" y="102"/>
                  <a:pt x="97" y="100"/>
                  <a:pt x="97" y="96"/>
                </a:cubicBezTo>
                <a:cubicBezTo>
                  <a:pt x="97" y="92"/>
                  <a:pt x="99" y="90"/>
                  <a:pt x="108" y="90"/>
                </a:cubicBezTo>
                <a:close/>
                <a:moveTo>
                  <a:pt x="61" y="96"/>
                </a:moveTo>
                <a:cubicBezTo>
                  <a:pt x="61" y="92"/>
                  <a:pt x="63" y="90"/>
                  <a:pt x="72" y="90"/>
                </a:cubicBezTo>
                <a:cubicBezTo>
                  <a:pt x="81" y="90"/>
                  <a:pt x="83" y="92"/>
                  <a:pt x="83" y="96"/>
                </a:cubicBezTo>
                <a:cubicBezTo>
                  <a:pt x="83" y="100"/>
                  <a:pt x="81" y="102"/>
                  <a:pt x="72" y="102"/>
                </a:cubicBezTo>
                <a:cubicBezTo>
                  <a:pt x="63" y="102"/>
                  <a:pt x="61" y="100"/>
                  <a:pt x="61" y="96"/>
                </a:cubicBezTo>
                <a:close/>
                <a:moveTo>
                  <a:pt x="138" y="155"/>
                </a:moveTo>
                <a:cubicBezTo>
                  <a:pt x="132" y="154"/>
                  <a:pt x="132" y="154"/>
                  <a:pt x="132" y="154"/>
                </a:cubicBezTo>
                <a:cubicBezTo>
                  <a:pt x="90" y="248"/>
                  <a:pt x="90" y="248"/>
                  <a:pt x="90" y="248"/>
                </a:cubicBezTo>
                <a:cubicBezTo>
                  <a:pt x="48" y="154"/>
                  <a:pt x="48" y="154"/>
                  <a:pt x="48" y="154"/>
                </a:cubicBezTo>
                <a:cubicBezTo>
                  <a:pt x="42" y="155"/>
                  <a:pt x="42" y="155"/>
                  <a:pt x="42" y="155"/>
                </a:cubicBezTo>
                <a:cubicBezTo>
                  <a:pt x="17" y="161"/>
                  <a:pt x="0" y="183"/>
                  <a:pt x="0" y="209"/>
                </a:cubicBezTo>
                <a:cubicBezTo>
                  <a:pt x="0" y="242"/>
                  <a:pt x="0" y="242"/>
                  <a:pt x="0" y="242"/>
                </a:cubicBezTo>
                <a:cubicBezTo>
                  <a:pt x="0" y="249"/>
                  <a:pt x="5" y="254"/>
                  <a:pt x="12" y="254"/>
                </a:cubicBezTo>
                <a:cubicBezTo>
                  <a:pt x="168" y="254"/>
                  <a:pt x="168" y="254"/>
                  <a:pt x="168" y="254"/>
                </a:cubicBezTo>
                <a:cubicBezTo>
                  <a:pt x="174" y="254"/>
                  <a:pt x="180" y="249"/>
                  <a:pt x="180" y="242"/>
                </a:cubicBezTo>
                <a:cubicBezTo>
                  <a:pt x="180" y="209"/>
                  <a:pt x="180" y="209"/>
                  <a:pt x="180" y="209"/>
                </a:cubicBezTo>
                <a:cubicBezTo>
                  <a:pt x="180" y="183"/>
                  <a:pt x="163" y="161"/>
                  <a:pt x="138" y="155"/>
                </a:cubicBezTo>
                <a:close/>
                <a:moveTo>
                  <a:pt x="120" y="220"/>
                </a:moveTo>
                <a:cubicBezTo>
                  <a:pt x="131" y="208"/>
                  <a:pt x="131" y="208"/>
                  <a:pt x="131" y="208"/>
                </a:cubicBezTo>
                <a:cubicBezTo>
                  <a:pt x="134" y="205"/>
                  <a:pt x="139" y="205"/>
                  <a:pt x="142" y="208"/>
                </a:cubicBezTo>
                <a:cubicBezTo>
                  <a:pt x="153" y="220"/>
                  <a:pt x="153" y="220"/>
                  <a:pt x="153" y="220"/>
                </a:cubicBezTo>
                <a:lnTo>
                  <a:pt x="120" y="220"/>
                </a:lnTo>
                <a:close/>
                <a:moveTo>
                  <a:pt x="90" y="231"/>
                </a:moveTo>
                <a:cubicBezTo>
                  <a:pt x="104" y="195"/>
                  <a:pt x="104" y="195"/>
                  <a:pt x="104" y="195"/>
                </a:cubicBezTo>
                <a:cubicBezTo>
                  <a:pt x="98" y="189"/>
                  <a:pt x="98" y="189"/>
                  <a:pt x="98" y="189"/>
                </a:cubicBezTo>
                <a:cubicBezTo>
                  <a:pt x="102" y="189"/>
                  <a:pt x="105" y="185"/>
                  <a:pt x="104" y="180"/>
                </a:cubicBezTo>
                <a:cubicBezTo>
                  <a:pt x="101" y="169"/>
                  <a:pt x="101" y="169"/>
                  <a:pt x="101" y="169"/>
                </a:cubicBezTo>
                <a:cubicBezTo>
                  <a:pt x="100" y="165"/>
                  <a:pt x="97" y="163"/>
                  <a:pt x="94" y="163"/>
                </a:cubicBezTo>
                <a:cubicBezTo>
                  <a:pt x="86" y="163"/>
                  <a:pt x="86" y="163"/>
                  <a:pt x="86" y="163"/>
                </a:cubicBezTo>
                <a:cubicBezTo>
                  <a:pt x="83" y="163"/>
                  <a:pt x="80" y="165"/>
                  <a:pt x="79" y="169"/>
                </a:cubicBezTo>
                <a:cubicBezTo>
                  <a:pt x="77" y="180"/>
                  <a:pt x="77" y="180"/>
                  <a:pt x="77" y="180"/>
                </a:cubicBezTo>
                <a:cubicBezTo>
                  <a:pt x="76" y="185"/>
                  <a:pt x="79" y="189"/>
                  <a:pt x="83" y="189"/>
                </a:cubicBezTo>
                <a:cubicBezTo>
                  <a:pt x="76" y="195"/>
                  <a:pt x="76" y="195"/>
                  <a:pt x="76" y="195"/>
                </a:cubicBezTo>
                <a:lnTo>
                  <a:pt x="90" y="2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E3C46DD9-9A8F-411D-B597-946818B71DE8}"/>
              </a:ext>
            </a:extLst>
          </p:cNvPr>
          <p:cNvGrpSpPr/>
          <p:nvPr/>
        </p:nvGrpSpPr>
        <p:grpSpPr>
          <a:xfrm>
            <a:off x="0" y="13226187"/>
            <a:ext cx="24377650" cy="520294"/>
            <a:chOff x="4379494" y="697832"/>
            <a:chExt cx="2586787" cy="168442"/>
          </a:xfrm>
        </p:grpSpPr>
        <p:sp>
          <p:nvSpPr>
            <p:cNvPr id="53" name="Rectangle 52">
              <a:extLst>
                <a:ext uri="{FF2B5EF4-FFF2-40B4-BE49-F238E27FC236}">
                  <a16:creationId xmlns="" xmlns:a16="http://schemas.microsoft.com/office/drawing/2014/main" id="{E6E330ED-CBD0-49D6-96D9-8A0C1C4518A4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="" xmlns:a16="http://schemas.microsoft.com/office/drawing/2014/main" id="{7D028152-6864-487D-B9D6-395800F0CC7C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="" xmlns:a16="http://schemas.microsoft.com/office/drawing/2014/main" id="{57E5C8F6-620C-4584-AE0A-5E4F2E6565C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="" xmlns:a16="http://schemas.microsoft.com/office/drawing/2014/main" id="{B5925AB1-BE47-453E-8EF4-924465289B54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="" xmlns:a16="http://schemas.microsoft.com/office/drawing/2014/main" id="{68FC2FC1-F83A-44D6-9D9A-A61E40D3B97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</p:grpSp>
    </p:spTree>
    <p:extLst>
      <p:ext uri="{BB962C8B-B14F-4D97-AF65-F5344CB8AC3E}">
        <p14:creationId xmlns:p14="http://schemas.microsoft.com/office/powerpoint/2010/main" val="182034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8" grpId="0" animBg="1"/>
      <p:bldP spid="9" grpId="0" animBg="1"/>
      <p:bldP spid="7" grpId="0" animBg="1"/>
      <p:bldP spid="6" grpId="0" animBg="1"/>
      <p:bldP spid="5" grpId="0" animBg="1"/>
      <p:bldP spid="10" grpId="0"/>
      <p:bldP spid="11" grpId="0"/>
      <p:bldP spid="12" grpId="0"/>
      <p:bldP spid="13" grpId="0"/>
      <p:bldP spid="14" grpId="0" animBg="1"/>
      <p:bldP spid="15" grpId="0"/>
      <p:bldP spid="16" grpId="0"/>
      <p:bldP spid="17" grpId="0" animBg="1"/>
      <p:bldP spid="18" grpId="0"/>
      <p:bldP spid="19" grpId="0"/>
      <p:bldP spid="28" grpId="0" animBg="1"/>
      <p:bldP spid="29" grpId="0" animBg="1"/>
      <p:bldP spid="39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 l="-1038" t="-5545" r="-736" b="-28739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-98425" y="0"/>
            <a:ext cx="24377650" cy="13714212"/>
          </a:xfrm>
          <a:prstGeom prst="rect">
            <a:avLst/>
          </a:prstGeom>
          <a:solidFill>
            <a:srgbClr val="F2F2F3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915" y="7012822"/>
            <a:ext cx="24377650" cy="670630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53" t="-69311" r="-1410" b="-5108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820" name="Picture 98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197996" y="329595"/>
            <a:ext cx="7843332" cy="6325083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 flipH="1">
            <a:off x="15800644" y="1802639"/>
            <a:ext cx="6794500" cy="3286125"/>
          </a:xfrm>
          <a:prstGeom prst="roundRect">
            <a:avLst>
              <a:gd name="adj" fmla="val 9101"/>
            </a:avLst>
          </a:prstGeom>
          <a:solidFill>
            <a:srgbClr val="018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Top Corners Rounded 9"/>
          <p:cNvSpPr/>
          <p:nvPr/>
        </p:nvSpPr>
        <p:spPr>
          <a:xfrm rot="16200000" flipH="1">
            <a:off x="16932310" y="662482"/>
            <a:ext cx="3294616" cy="5557951"/>
          </a:xfrm>
          <a:prstGeom prst="round2SameRect">
            <a:avLst>
              <a:gd name="adj1" fmla="val 9034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0" y="7007907"/>
            <a:ext cx="24377650" cy="6706305"/>
          </a:xfrm>
          <a:prstGeom prst="rect">
            <a:avLst/>
          </a:prstGeom>
          <a:solidFill>
            <a:schemeClr val="accent6">
              <a:lumMod val="5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2090400" y="0"/>
            <a:ext cx="203200" cy="7097486"/>
          </a:xfrm>
          <a:prstGeom prst="rect">
            <a:avLst/>
          </a:prstGeom>
          <a:solidFill>
            <a:srgbClr val="242E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1438730" y="2608557"/>
            <a:ext cx="1547814" cy="1547814"/>
          </a:xfrm>
          <a:prstGeom prst="ellipse">
            <a:avLst/>
          </a:prstGeom>
          <a:solidFill>
            <a:srgbClr val="242E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1279845" y="2409101"/>
            <a:ext cx="1824761" cy="1824761"/>
          </a:xfrm>
          <a:prstGeom prst="ellipse">
            <a:avLst/>
          </a:prstGeom>
          <a:solidFill>
            <a:srgbClr val="018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/>
          <p:cNvSpPr/>
          <p:nvPr/>
        </p:nvSpPr>
        <p:spPr>
          <a:xfrm>
            <a:off x="6999785" y="3006227"/>
            <a:ext cx="2138136" cy="752475"/>
          </a:xfrm>
          <a:prstGeom prst="roundRect">
            <a:avLst>
              <a:gd name="adj" fmla="val 12529"/>
            </a:avLst>
          </a:prstGeom>
          <a:solidFill>
            <a:srgbClr val="018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99785" y="3006227"/>
            <a:ext cx="1781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Ubuntu medium" panose="020B0604030602030204" pitchFamily="34" charset="0"/>
              </a:rPr>
              <a:t>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71121" y="3868774"/>
            <a:ext cx="6172200" cy="15869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Lorem Ipsum is simply dummy text of the print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ing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and type set ting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indus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try. Lorem Ipsum has been the industry's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stan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dard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dummy text ever. Lorem Ipsum is simply dummy text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384877" y="2294750"/>
            <a:ext cx="47613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182C3"/>
                </a:solidFill>
                <a:latin typeface="Ubuntu medium" panose="020B0604030602030204" pitchFamily="34" charset="0"/>
              </a:rPr>
              <a:t>YOUR HEADLINE 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389162" y="2904628"/>
            <a:ext cx="48920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Lorem Ipsum is simply dummy text of the printing and type set ting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indus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try. Lorem Ipsum has been the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indus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try's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stan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</a:t>
            </a:r>
            <a:r>
              <a:rPr lang="en-US" sz="2000" dirty="0" err="1">
                <a:solidFill>
                  <a:srgbClr val="4F5153"/>
                </a:solidFill>
                <a:latin typeface="Ubuntu" panose="020B0504030602030204" pitchFamily="34" charset="0"/>
              </a:rPr>
              <a:t>dard</a:t>
            </a: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 dummy text ever.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987815" y="7751049"/>
            <a:ext cx="84020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solidFill>
                  <a:srgbClr val="8FC321"/>
                </a:solidFill>
                <a:latin typeface="Ubuntu bold" panose="020B0804030602030204" pitchFamily="34" charset="0"/>
              </a:rPr>
              <a:t>2023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Ubuntu Light" panose="020B0304030602030204" pitchFamily="34" charset="0"/>
              </a:rPr>
              <a:t>REACHED</a:t>
            </a:r>
            <a:r>
              <a:rPr lang="en-US" sz="6000" dirty="0">
                <a:latin typeface="Ubuntu Light" panose="020B0304030602030204" pitchFamily="34" charset="0"/>
              </a:rPr>
              <a:t> </a:t>
            </a:r>
            <a:r>
              <a:rPr lang="en-US" sz="6000" dirty="0">
                <a:solidFill>
                  <a:srgbClr val="0182C3"/>
                </a:solidFill>
                <a:latin typeface="Ubuntu bold" panose="020B0804030602030204" pitchFamily="34" charset="0"/>
              </a:rPr>
              <a:t>ROCKET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089115" y="11296038"/>
            <a:ext cx="63155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Ubuntu Light" panose="020B0304030602030204" pitchFamily="34" charset="0"/>
              </a:rPr>
              <a:t>END</a:t>
            </a:r>
            <a:r>
              <a:rPr lang="en-US" sz="6000" dirty="0">
                <a:solidFill>
                  <a:schemeClr val="bg1"/>
                </a:solidFill>
                <a:latin typeface="Ubuntu bold" panose="020B0804030602030204" pitchFamily="34" charset="0"/>
              </a:rPr>
              <a:t> </a:t>
            </a:r>
            <a:r>
              <a:rPr lang="en-US" sz="6000" dirty="0">
                <a:solidFill>
                  <a:schemeClr val="bg1"/>
                </a:solidFill>
                <a:latin typeface="Ubuntu medium" panose="020B0604030602030204" pitchFamily="34" charset="0"/>
              </a:rPr>
              <a:t>TIMELINE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621486" y="11149772"/>
            <a:ext cx="7121434" cy="132416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2491699" y="12427178"/>
            <a:ext cx="640080" cy="640080"/>
          </a:xfrm>
          <a:prstGeom prst="ellipse">
            <a:avLst/>
          </a:prstGeom>
          <a:solidFill>
            <a:srgbClr val="242E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2536150" y="12495213"/>
            <a:ext cx="6953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Ubuntu medium" panose="020B0604030602030204" pitchFamily="34" charset="0"/>
              </a:rPr>
              <a:t>16</a:t>
            </a:r>
          </a:p>
        </p:txBody>
      </p:sp>
      <p:sp>
        <p:nvSpPr>
          <p:cNvPr id="29" name="AutoShape 3"/>
          <p:cNvSpPr>
            <a:spLocks noChangeAspect="1" noChangeArrowheads="1" noTextEdit="1"/>
          </p:cNvSpPr>
          <p:nvPr/>
        </p:nvSpPr>
        <p:spPr bwMode="auto">
          <a:xfrm>
            <a:off x="11568317" y="2540753"/>
            <a:ext cx="962396" cy="126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5"/>
          <p:cNvSpPr>
            <a:spLocks noEditPoints="1"/>
          </p:cNvSpPr>
          <p:nvPr/>
        </p:nvSpPr>
        <p:spPr bwMode="auto">
          <a:xfrm>
            <a:off x="11774475" y="2926058"/>
            <a:ext cx="813105" cy="813105"/>
          </a:xfrm>
          <a:custGeom>
            <a:avLst/>
            <a:gdLst>
              <a:gd name="T0" fmla="*/ 65 w 245"/>
              <a:gd name="T1" fmla="*/ 56 h 243"/>
              <a:gd name="T2" fmla="*/ 22 w 245"/>
              <a:gd name="T3" fmla="*/ 51 h 243"/>
              <a:gd name="T4" fmla="*/ 51 w 245"/>
              <a:gd name="T5" fmla="*/ 117 h 243"/>
              <a:gd name="T6" fmla="*/ 55 w 245"/>
              <a:gd name="T7" fmla="*/ 70 h 243"/>
              <a:gd name="T8" fmla="*/ 0 w 245"/>
              <a:gd name="T9" fmla="*/ 111 h 243"/>
              <a:gd name="T10" fmla="*/ 168 w 245"/>
              <a:gd name="T11" fmla="*/ 174 h 243"/>
              <a:gd name="T12" fmla="*/ 172 w 245"/>
              <a:gd name="T13" fmla="*/ 127 h 243"/>
              <a:gd name="T14" fmla="*/ 127 w 245"/>
              <a:gd name="T15" fmla="*/ 168 h 243"/>
              <a:gd name="T16" fmla="*/ 163 w 245"/>
              <a:gd name="T17" fmla="*/ 60 h 243"/>
              <a:gd name="T18" fmla="*/ 127 w 245"/>
              <a:gd name="T19" fmla="*/ 7 h 243"/>
              <a:gd name="T20" fmla="*/ 184 w 245"/>
              <a:gd name="T21" fmla="*/ 76 h 243"/>
              <a:gd name="T22" fmla="*/ 239 w 245"/>
              <a:gd name="T23" fmla="*/ 117 h 243"/>
              <a:gd name="T24" fmla="*/ 230 w 245"/>
              <a:gd name="T25" fmla="*/ 70 h 243"/>
              <a:gd name="T26" fmla="*/ 133 w 245"/>
              <a:gd name="T27" fmla="*/ 117 h 243"/>
              <a:gd name="T28" fmla="*/ 174 w 245"/>
              <a:gd name="T29" fmla="*/ 74 h 243"/>
              <a:gd name="T30" fmla="*/ 127 w 245"/>
              <a:gd name="T31" fmla="*/ 75 h 243"/>
              <a:gd name="T32" fmla="*/ 180 w 245"/>
              <a:gd name="T33" fmla="*/ 56 h 243"/>
              <a:gd name="T34" fmla="*/ 223 w 245"/>
              <a:gd name="T35" fmla="*/ 51 h 243"/>
              <a:gd name="T36" fmla="*/ 180 w 245"/>
              <a:gd name="T37" fmla="*/ 56 h 243"/>
              <a:gd name="T38" fmla="*/ 51 w 245"/>
              <a:gd name="T39" fmla="*/ 127 h 243"/>
              <a:gd name="T40" fmla="*/ 10 w 245"/>
              <a:gd name="T41" fmla="*/ 170 h 243"/>
              <a:gd name="T42" fmla="*/ 60 w 245"/>
              <a:gd name="T43" fmla="*/ 167 h 243"/>
              <a:gd name="T44" fmla="*/ 76 w 245"/>
              <a:gd name="T45" fmla="*/ 191 h 243"/>
              <a:gd name="T46" fmla="*/ 117 w 245"/>
              <a:gd name="T47" fmla="*/ 189 h 243"/>
              <a:gd name="T48" fmla="*/ 185 w 245"/>
              <a:gd name="T49" fmla="*/ 184 h 243"/>
              <a:gd name="T50" fmla="*/ 170 w 245"/>
              <a:gd name="T51" fmla="*/ 235 h 243"/>
              <a:gd name="T52" fmla="*/ 163 w 245"/>
              <a:gd name="T53" fmla="*/ 184 h 243"/>
              <a:gd name="T54" fmla="*/ 127 w 245"/>
              <a:gd name="T55" fmla="*/ 236 h 243"/>
              <a:gd name="T56" fmla="*/ 163 w 245"/>
              <a:gd name="T57" fmla="*/ 184 h 243"/>
              <a:gd name="T58" fmla="*/ 188 w 245"/>
              <a:gd name="T59" fmla="*/ 132 h 243"/>
              <a:gd name="T60" fmla="*/ 230 w 245"/>
              <a:gd name="T61" fmla="*/ 174 h 243"/>
              <a:gd name="T62" fmla="*/ 239 w 245"/>
              <a:gd name="T63" fmla="*/ 127 h 243"/>
              <a:gd name="T64" fmla="*/ 27 w 245"/>
              <a:gd name="T65" fmla="*/ 184 h 243"/>
              <a:gd name="T66" fmla="*/ 81 w 245"/>
              <a:gd name="T67" fmla="*/ 227 h 243"/>
              <a:gd name="T68" fmla="*/ 72 w 245"/>
              <a:gd name="T69" fmla="*/ 127 h 243"/>
              <a:gd name="T70" fmla="*/ 76 w 245"/>
              <a:gd name="T71" fmla="*/ 174 h 243"/>
              <a:gd name="T72" fmla="*/ 117 w 245"/>
              <a:gd name="T73" fmla="*/ 132 h 243"/>
              <a:gd name="T74" fmla="*/ 76 w 245"/>
              <a:gd name="T75" fmla="*/ 70 h 243"/>
              <a:gd name="T76" fmla="*/ 72 w 245"/>
              <a:gd name="T77" fmla="*/ 117 h 243"/>
              <a:gd name="T78" fmla="*/ 117 w 245"/>
              <a:gd name="T79" fmla="*/ 75 h 243"/>
              <a:gd name="T80" fmla="*/ 76 w 245"/>
              <a:gd name="T81" fmla="*/ 53 h 243"/>
              <a:gd name="T82" fmla="*/ 117 w 245"/>
              <a:gd name="T83" fmla="*/ 54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45" h="243">
                <a:moveTo>
                  <a:pt x="27" y="60"/>
                </a:moveTo>
                <a:cubicBezTo>
                  <a:pt x="60" y="60"/>
                  <a:pt x="60" y="60"/>
                  <a:pt x="60" y="60"/>
                </a:cubicBezTo>
                <a:cubicBezTo>
                  <a:pt x="62" y="60"/>
                  <a:pt x="64" y="58"/>
                  <a:pt x="65" y="56"/>
                </a:cubicBezTo>
                <a:cubicBezTo>
                  <a:pt x="69" y="41"/>
                  <a:pt x="75" y="27"/>
                  <a:pt x="81" y="17"/>
                </a:cubicBezTo>
                <a:cubicBezTo>
                  <a:pt x="84" y="12"/>
                  <a:pt x="79" y="7"/>
                  <a:pt x="75" y="9"/>
                </a:cubicBezTo>
                <a:cubicBezTo>
                  <a:pt x="53" y="18"/>
                  <a:pt x="35" y="33"/>
                  <a:pt x="22" y="51"/>
                </a:cubicBezTo>
                <a:cubicBezTo>
                  <a:pt x="20" y="55"/>
                  <a:pt x="22" y="60"/>
                  <a:pt x="27" y="60"/>
                </a:cubicBezTo>
                <a:close/>
                <a:moveTo>
                  <a:pt x="6" y="117"/>
                </a:moveTo>
                <a:cubicBezTo>
                  <a:pt x="51" y="117"/>
                  <a:pt x="51" y="117"/>
                  <a:pt x="51" y="117"/>
                </a:cubicBezTo>
                <a:cubicBezTo>
                  <a:pt x="54" y="117"/>
                  <a:pt x="57" y="114"/>
                  <a:pt x="57" y="111"/>
                </a:cubicBezTo>
                <a:cubicBezTo>
                  <a:pt x="57" y="99"/>
                  <a:pt x="58" y="87"/>
                  <a:pt x="60" y="76"/>
                </a:cubicBezTo>
                <a:cubicBezTo>
                  <a:pt x="61" y="73"/>
                  <a:pt x="58" y="70"/>
                  <a:pt x="55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3" y="70"/>
                  <a:pt x="11" y="71"/>
                  <a:pt x="10" y="73"/>
                </a:cubicBezTo>
                <a:cubicBezTo>
                  <a:pt x="5" y="85"/>
                  <a:pt x="2" y="98"/>
                  <a:pt x="0" y="111"/>
                </a:cubicBezTo>
                <a:cubicBezTo>
                  <a:pt x="0" y="114"/>
                  <a:pt x="3" y="117"/>
                  <a:pt x="6" y="117"/>
                </a:cubicBezTo>
                <a:close/>
                <a:moveTo>
                  <a:pt x="133" y="174"/>
                </a:moveTo>
                <a:cubicBezTo>
                  <a:pt x="168" y="174"/>
                  <a:pt x="168" y="174"/>
                  <a:pt x="168" y="174"/>
                </a:cubicBezTo>
                <a:cubicBezTo>
                  <a:pt x="171" y="174"/>
                  <a:pt x="173" y="172"/>
                  <a:pt x="174" y="169"/>
                </a:cubicBezTo>
                <a:cubicBezTo>
                  <a:pt x="176" y="158"/>
                  <a:pt x="177" y="145"/>
                  <a:pt x="178" y="132"/>
                </a:cubicBezTo>
                <a:cubicBezTo>
                  <a:pt x="178" y="129"/>
                  <a:pt x="175" y="127"/>
                  <a:pt x="172" y="127"/>
                </a:cubicBezTo>
                <a:cubicBezTo>
                  <a:pt x="133" y="127"/>
                  <a:pt x="133" y="127"/>
                  <a:pt x="133" y="127"/>
                </a:cubicBezTo>
                <a:cubicBezTo>
                  <a:pt x="130" y="127"/>
                  <a:pt x="127" y="129"/>
                  <a:pt x="127" y="132"/>
                </a:cubicBezTo>
                <a:cubicBezTo>
                  <a:pt x="127" y="168"/>
                  <a:pt x="127" y="168"/>
                  <a:pt x="127" y="168"/>
                </a:cubicBezTo>
                <a:cubicBezTo>
                  <a:pt x="127" y="171"/>
                  <a:pt x="130" y="174"/>
                  <a:pt x="133" y="174"/>
                </a:cubicBezTo>
                <a:close/>
                <a:moveTo>
                  <a:pt x="133" y="60"/>
                </a:moveTo>
                <a:cubicBezTo>
                  <a:pt x="163" y="60"/>
                  <a:pt x="163" y="60"/>
                  <a:pt x="163" y="60"/>
                </a:cubicBezTo>
                <a:cubicBezTo>
                  <a:pt x="167" y="60"/>
                  <a:pt x="170" y="56"/>
                  <a:pt x="168" y="53"/>
                </a:cubicBezTo>
                <a:cubicBezTo>
                  <a:pt x="161" y="28"/>
                  <a:pt x="149" y="10"/>
                  <a:pt x="135" y="2"/>
                </a:cubicBezTo>
                <a:cubicBezTo>
                  <a:pt x="132" y="0"/>
                  <a:pt x="127" y="3"/>
                  <a:pt x="127" y="7"/>
                </a:cubicBezTo>
                <a:cubicBezTo>
                  <a:pt x="127" y="54"/>
                  <a:pt x="127" y="54"/>
                  <a:pt x="127" y="54"/>
                </a:cubicBezTo>
                <a:cubicBezTo>
                  <a:pt x="127" y="57"/>
                  <a:pt x="130" y="60"/>
                  <a:pt x="133" y="60"/>
                </a:cubicBezTo>
                <a:close/>
                <a:moveTo>
                  <a:pt x="184" y="76"/>
                </a:moveTo>
                <a:cubicBezTo>
                  <a:pt x="186" y="87"/>
                  <a:pt x="187" y="99"/>
                  <a:pt x="188" y="111"/>
                </a:cubicBezTo>
                <a:cubicBezTo>
                  <a:pt x="188" y="114"/>
                  <a:pt x="190" y="117"/>
                  <a:pt x="193" y="117"/>
                </a:cubicBezTo>
                <a:cubicBezTo>
                  <a:pt x="239" y="117"/>
                  <a:pt x="239" y="117"/>
                  <a:pt x="239" y="117"/>
                </a:cubicBezTo>
                <a:cubicBezTo>
                  <a:pt x="242" y="117"/>
                  <a:pt x="245" y="114"/>
                  <a:pt x="244" y="111"/>
                </a:cubicBezTo>
                <a:cubicBezTo>
                  <a:pt x="243" y="98"/>
                  <a:pt x="240" y="85"/>
                  <a:pt x="235" y="73"/>
                </a:cubicBezTo>
                <a:cubicBezTo>
                  <a:pt x="234" y="71"/>
                  <a:pt x="232" y="70"/>
                  <a:pt x="230" y="70"/>
                </a:cubicBezTo>
                <a:cubicBezTo>
                  <a:pt x="190" y="70"/>
                  <a:pt x="190" y="70"/>
                  <a:pt x="190" y="70"/>
                </a:cubicBezTo>
                <a:cubicBezTo>
                  <a:pt x="186" y="70"/>
                  <a:pt x="184" y="73"/>
                  <a:pt x="184" y="76"/>
                </a:cubicBezTo>
                <a:close/>
                <a:moveTo>
                  <a:pt x="133" y="117"/>
                </a:moveTo>
                <a:cubicBezTo>
                  <a:pt x="172" y="117"/>
                  <a:pt x="172" y="117"/>
                  <a:pt x="172" y="117"/>
                </a:cubicBezTo>
                <a:cubicBezTo>
                  <a:pt x="175" y="117"/>
                  <a:pt x="178" y="114"/>
                  <a:pt x="178" y="111"/>
                </a:cubicBezTo>
                <a:cubicBezTo>
                  <a:pt x="177" y="98"/>
                  <a:pt x="176" y="86"/>
                  <a:pt x="174" y="74"/>
                </a:cubicBezTo>
                <a:cubicBezTo>
                  <a:pt x="173" y="72"/>
                  <a:pt x="171" y="70"/>
                  <a:pt x="168" y="70"/>
                </a:cubicBezTo>
                <a:cubicBezTo>
                  <a:pt x="133" y="70"/>
                  <a:pt x="133" y="70"/>
                  <a:pt x="133" y="70"/>
                </a:cubicBezTo>
                <a:cubicBezTo>
                  <a:pt x="130" y="70"/>
                  <a:pt x="127" y="72"/>
                  <a:pt x="127" y="75"/>
                </a:cubicBezTo>
                <a:cubicBezTo>
                  <a:pt x="127" y="111"/>
                  <a:pt x="127" y="111"/>
                  <a:pt x="127" y="111"/>
                </a:cubicBezTo>
                <a:cubicBezTo>
                  <a:pt x="127" y="114"/>
                  <a:pt x="130" y="117"/>
                  <a:pt x="133" y="117"/>
                </a:cubicBezTo>
                <a:close/>
                <a:moveTo>
                  <a:pt x="180" y="56"/>
                </a:moveTo>
                <a:cubicBezTo>
                  <a:pt x="181" y="58"/>
                  <a:pt x="183" y="60"/>
                  <a:pt x="185" y="60"/>
                </a:cubicBezTo>
                <a:cubicBezTo>
                  <a:pt x="218" y="60"/>
                  <a:pt x="218" y="60"/>
                  <a:pt x="218" y="60"/>
                </a:cubicBezTo>
                <a:cubicBezTo>
                  <a:pt x="223" y="60"/>
                  <a:pt x="225" y="55"/>
                  <a:pt x="223" y="51"/>
                </a:cubicBezTo>
                <a:cubicBezTo>
                  <a:pt x="210" y="33"/>
                  <a:pt x="191" y="18"/>
                  <a:pt x="170" y="9"/>
                </a:cubicBezTo>
                <a:cubicBezTo>
                  <a:pt x="165" y="7"/>
                  <a:pt x="161" y="12"/>
                  <a:pt x="164" y="17"/>
                </a:cubicBezTo>
                <a:cubicBezTo>
                  <a:pt x="170" y="27"/>
                  <a:pt x="176" y="41"/>
                  <a:pt x="180" y="56"/>
                </a:cubicBezTo>
                <a:close/>
                <a:moveTo>
                  <a:pt x="60" y="167"/>
                </a:moveTo>
                <a:cubicBezTo>
                  <a:pt x="58" y="156"/>
                  <a:pt x="57" y="144"/>
                  <a:pt x="57" y="132"/>
                </a:cubicBezTo>
                <a:cubicBezTo>
                  <a:pt x="57" y="129"/>
                  <a:pt x="54" y="127"/>
                  <a:pt x="51" y="127"/>
                </a:cubicBezTo>
                <a:cubicBezTo>
                  <a:pt x="6" y="127"/>
                  <a:pt x="6" y="127"/>
                  <a:pt x="6" y="127"/>
                </a:cubicBezTo>
                <a:cubicBezTo>
                  <a:pt x="3" y="127"/>
                  <a:pt x="0" y="129"/>
                  <a:pt x="0" y="133"/>
                </a:cubicBezTo>
                <a:cubicBezTo>
                  <a:pt x="2" y="146"/>
                  <a:pt x="5" y="159"/>
                  <a:pt x="10" y="170"/>
                </a:cubicBezTo>
                <a:cubicBezTo>
                  <a:pt x="11" y="172"/>
                  <a:pt x="13" y="174"/>
                  <a:pt x="15" y="174"/>
                </a:cubicBezTo>
                <a:cubicBezTo>
                  <a:pt x="55" y="174"/>
                  <a:pt x="55" y="174"/>
                  <a:pt x="55" y="174"/>
                </a:cubicBezTo>
                <a:cubicBezTo>
                  <a:pt x="58" y="174"/>
                  <a:pt x="61" y="171"/>
                  <a:pt x="60" y="167"/>
                </a:cubicBezTo>
                <a:close/>
                <a:moveTo>
                  <a:pt x="112" y="184"/>
                </a:moveTo>
                <a:cubicBezTo>
                  <a:pt x="82" y="184"/>
                  <a:pt x="82" y="184"/>
                  <a:pt x="82" y="184"/>
                </a:cubicBezTo>
                <a:cubicBezTo>
                  <a:pt x="78" y="184"/>
                  <a:pt x="75" y="187"/>
                  <a:pt x="76" y="191"/>
                </a:cubicBezTo>
                <a:cubicBezTo>
                  <a:pt x="84" y="216"/>
                  <a:pt x="96" y="234"/>
                  <a:pt x="109" y="241"/>
                </a:cubicBezTo>
                <a:cubicBezTo>
                  <a:pt x="113" y="243"/>
                  <a:pt x="117" y="240"/>
                  <a:pt x="117" y="236"/>
                </a:cubicBezTo>
                <a:cubicBezTo>
                  <a:pt x="117" y="189"/>
                  <a:pt x="117" y="189"/>
                  <a:pt x="117" y="189"/>
                </a:cubicBezTo>
                <a:cubicBezTo>
                  <a:pt x="117" y="186"/>
                  <a:pt x="115" y="184"/>
                  <a:pt x="112" y="184"/>
                </a:cubicBezTo>
                <a:close/>
                <a:moveTo>
                  <a:pt x="218" y="184"/>
                </a:moveTo>
                <a:cubicBezTo>
                  <a:pt x="185" y="184"/>
                  <a:pt x="185" y="184"/>
                  <a:pt x="185" y="184"/>
                </a:cubicBezTo>
                <a:cubicBezTo>
                  <a:pt x="183" y="184"/>
                  <a:pt x="181" y="185"/>
                  <a:pt x="180" y="188"/>
                </a:cubicBezTo>
                <a:cubicBezTo>
                  <a:pt x="176" y="203"/>
                  <a:pt x="170" y="216"/>
                  <a:pt x="164" y="227"/>
                </a:cubicBezTo>
                <a:cubicBezTo>
                  <a:pt x="161" y="231"/>
                  <a:pt x="165" y="237"/>
                  <a:pt x="170" y="235"/>
                </a:cubicBezTo>
                <a:cubicBezTo>
                  <a:pt x="191" y="226"/>
                  <a:pt x="209" y="211"/>
                  <a:pt x="223" y="192"/>
                </a:cubicBezTo>
                <a:cubicBezTo>
                  <a:pt x="225" y="189"/>
                  <a:pt x="223" y="184"/>
                  <a:pt x="218" y="184"/>
                </a:cubicBezTo>
                <a:close/>
                <a:moveTo>
                  <a:pt x="163" y="184"/>
                </a:moveTo>
                <a:cubicBezTo>
                  <a:pt x="133" y="184"/>
                  <a:pt x="133" y="184"/>
                  <a:pt x="133" y="184"/>
                </a:cubicBezTo>
                <a:cubicBezTo>
                  <a:pt x="130" y="184"/>
                  <a:pt x="127" y="186"/>
                  <a:pt x="127" y="189"/>
                </a:cubicBezTo>
                <a:cubicBezTo>
                  <a:pt x="127" y="236"/>
                  <a:pt x="127" y="236"/>
                  <a:pt x="127" y="236"/>
                </a:cubicBezTo>
                <a:cubicBezTo>
                  <a:pt x="127" y="240"/>
                  <a:pt x="132" y="243"/>
                  <a:pt x="135" y="241"/>
                </a:cubicBezTo>
                <a:cubicBezTo>
                  <a:pt x="149" y="234"/>
                  <a:pt x="161" y="216"/>
                  <a:pt x="168" y="191"/>
                </a:cubicBezTo>
                <a:cubicBezTo>
                  <a:pt x="170" y="187"/>
                  <a:pt x="167" y="184"/>
                  <a:pt x="163" y="184"/>
                </a:cubicBezTo>
                <a:close/>
                <a:moveTo>
                  <a:pt x="239" y="127"/>
                </a:moveTo>
                <a:cubicBezTo>
                  <a:pt x="193" y="127"/>
                  <a:pt x="193" y="127"/>
                  <a:pt x="193" y="127"/>
                </a:cubicBezTo>
                <a:cubicBezTo>
                  <a:pt x="190" y="127"/>
                  <a:pt x="188" y="129"/>
                  <a:pt x="188" y="132"/>
                </a:cubicBezTo>
                <a:cubicBezTo>
                  <a:pt x="187" y="144"/>
                  <a:pt x="186" y="156"/>
                  <a:pt x="184" y="167"/>
                </a:cubicBezTo>
                <a:cubicBezTo>
                  <a:pt x="184" y="171"/>
                  <a:pt x="186" y="174"/>
                  <a:pt x="190" y="174"/>
                </a:cubicBezTo>
                <a:cubicBezTo>
                  <a:pt x="230" y="174"/>
                  <a:pt x="230" y="174"/>
                  <a:pt x="230" y="174"/>
                </a:cubicBezTo>
                <a:cubicBezTo>
                  <a:pt x="232" y="174"/>
                  <a:pt x="234" y="172"/>
                  <a:pt x="235" y="170"/>
                </a:cubicBezTo>
                <a:cubicBezTo>
                  <a:pt x="240" y="159"/>
                  <a:pt x="243" y="146"/>
                  <a:pt x="244" y="133"/>
                </a:cubicBezTo>
                <a:cubicBezTo>
                  <a:pt x="245" y="129"/>
                  <a:pt x="242" y="127"/>
                  <a:pt x="239" y="127"/>
                </a:cubicBezTo>
                <a:close/>
                <a:moveTo>
                  <a:pt x="65" y="188"/>
                </a:moveTo>
                <a:cubicBezTo>
                  <a:pt x="64" y="185"/>
                  <a:pt x="62" y="184"/>
                  <a:pt x="60" y="184"/>
                </a:cubicBezTo>
                <a:cubicBezTo>
                  <a:pt x="27" y="184"/>
                  <a:pt x="27" y="184"/>
                  <a:pt x="27" y="184"/>
                </a:cubicBezTo>
                <a:cubicBezTo>
                  <a:pt x="22" y="184"/>
                  <a:pt x="20" y="189"/>
                  <a:pt x="22" y="192"/>
                </a:cubicBezTo>
                <a:cubicBezTo>
                  <a:pt x="35" y="211"/>
                  <a:pt x="53" y="226"/>
                  <a:pt x="75" y="235"/>
                </a:cubicBezTo>
                <a:cubicBezTo>
                  <a:pt x="79" y="237"/>
                  <a:pt x="84" y="231"/>
                  <a:pt x="81" y="227"/>
                </a:cubicBezTo>
                <a:cubicBezTo>
                  <a:pt x="75" y="216"/>
                  <a:pt x="69" y="203"/>
                  <a:pt x="65" y="188"/>
                </a:cubicBezTo>
                <a:close/>
                <a:moveTo>
                  <a:pt x="112" y="127"/>
                </a:moveTo>
                <a:cubicBezTo>
                  <a:pt x="72" y="127"/>
                  <a:pt x="72" y="127"/>
                  <a:pt x="72" y="127"/>
                </a:cubicBezTo>
                <a:cubicBezTo>
                  <a:pt x="69" y="127"/>
                  <a:pt x="67" y="129"/>
                  <a:pt x="67" y="132"/>
                </a:cubicBezTo>
                <a:cubicBezTo>
                  <a:pt x="67" y="145"/>
                  <a:pt x="69" y="158"/>
                  <a:pt x="71" y="169"/>
                </a:cubicBezTo>
                <a:cubicBezTo>
                  <a:pt x="72" y="172"/>
                  <a:pt x="74" y="174"/>
                  <a:pt x="76" y="174"/>
                </a:cubicBezTo>
                <a:cubicBezTo>
                  <a:pt x="112" y="174"/>
                  <a:pt x="112" y="174"/>
                  <a:pt x="112" y="174"/>
                </a:cubicBezTo>
                <a:cubicBezTo>
                  <a:pt x="115" y="174"/>
                  <a:pt x="117" y="171"/>
                  <a:pt x="117" y="168"/>
                </a:cubicBezTo>
                <a:cubicBezTo>
                  <a:pt x="117" y="132"/>
                  <a:pt x="117" y="132"/>
                  <a:pt x="117" y="132"/>
                </a:cubicBezTo>
                <a:cubicBezTo>
                  <a:pt x="117" y="129"/>
                  <a:pt x="115" y="127"/>
                  <a:pt x="112" y="127"/>
                </a:cubicBezTo>
                <a:close/>
                <a:moveTo>
                  <a:pt x="112" y="70"/>
                </a:moveTo>
                <a:cubicBezTo>
                  <a:pt x="76" y="70"/>
                  <a:pt x="76" y="70"/>
                  <a:pt x="76" y="70"/>
                </a:cubicBezTo>
                <a:cubicBezTo>
                  <a:pt x="74" y="70"/>
                  <a:pt x="72" y="72"/>
                  <a:pt x="71" y="74"/>
                </a:cubicBezTo>
                <a:cubicBezTo>
                  <a:pt x="69" y="86"/>
                  <a:pt x="67" y="98"/>
                  <a:pt x="67" y="111"/>
                </a:cubicBezTo>
                <a:cubicBezTo>
                  <a:pt x="67" y="114"/>
                  <a:pt x="69" y="117"/>
                  <a:pt x="72" y="117"/>
                </a:cubicBezTo>
                <a:cubicBezTo>
                  <a:pt x="112" y="117"/>
                  <a:pt x="112" y="117"/>
                  <a:pt x="112" y="117"/>
                </a:cubicBezTo>
                <a:cubicBezTo>
                  <a:pt x="115" y="117"/>
                  <a:pt x="117" y="114"/>
                  <a:pt x="117" y="111"/>
                </a:cubicBezTo>
                <a:cubicBezTo>
                  <a:pt x="117" y="75"/>
                  <a:pt x="117" y="75"/>
                  <a:pt x="117" y="75"/>
                </a:cubicBezTo>
                <a:cubicBezTo>
                  <a:pt x="117" y="72"/>
                  <a:pt x="115" y="70"/>
                  <a:pt x="112" y="70"/>
                </a:cubicBezTo>
                <a:close/>
                <a:moveTo>
                  <a:pt x="109" y="2"/>
                </a:moveTo>
                <a:cubicBezTo>
                  <a:pt x="96" y="10"/>
                  <a:pt x="84" y="28"/>
                  <a:pt x="76" y="53"/>
                </a:cubicBezTo>
                <a:cubicBezTo>
                  <a:pt x="75" y="56"/>
                  <a:pt x="78" y="60"/>
                  <a:pt x="82" y="60"/>
                </a:cubicBezTo>
                <a:cubicBezTo>
                  <a:pt x="112" y="60"/>
                  <a:pt x="112" y="60"/>
                  <a:pt x="112" y="60"/>
                </a:cubicBezTo>
                <a:cubicBezTo>
                  <a:pt x="115" y="60"/>
                  <a:pt x="117" y="57"/>
                  <a:pt x="117" y="54"/>
                </a:cubicBezTo>
                <a:cubicBezTo>
                  <a:pt x="117" y="7"/>
                  <a:pt x="117" y="7"/>
                  <a:pt x="117" y="7"/>
                </a:cubicBezTo>
                <a:cubicBezTo>
                  <a:pt x="117" y="3"/>
                  <a:pt x="113" y="0"/>
                  <a:pt x="109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AutoShape 7"/>
          <p:cNvSpPr>
            <a:spLocks noChangeAspect="1" noChangeArrowheads="1" noTextEdit="1"/>
          </p:cNvSpPr>
          <p:nvPr/>
        </p:nvSpPr>
        <p:spPr bwMode="auto">
          <a:xfrm>
            <a:off x="11676063" y="6329363"/>
            <a:ext cx="102552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9"/>
          <p:cNvSpPr>
            <a:spLocks/>
          </p:cNvSpPr>
          <p:nvPr/>
        </p:nvSpPr>
        <p:spPr bwMode="auto">
          <a:xfrm>
            <a:off x="15870526" y="8605951"/>
            <a:ext cx="1136361" cy="871424"/>
          </a:xfrm>
          <a:custGeom>
            <a:avLst/>
            <a:gdLst>
              <a:gd name="T0" fmla="*/ 354 w 361"/>
              <a:gd name="T1" fmla="*/ 14 h 278"/>
              <a:gd name="T2" fmla="*/ 279 w 361"/>
              <a:gd name="T3" fmla="*/ 0 h 278"/>
              <a:gd name="T4" fmla="*/ 177 w 361"/>
              <a:gd name="T5" fmla="*/ 15 h 278"/>
              <a:gd name="T6" fmla="*/ 76 w 361"/>
              <a:gd name="T7" fmla="*/ 31 h 278"/>
              <a:gd name="T8" fmla="*/ 7 w 361"/>
              <a:gd name="T9" fmla="*/ 20 h 278"/>
              <a:gd name="T10" fmla="*/ 0 w 361"/>
              <a:gd name="T11" fmla="*/ 17 h 278"/>
              <a:gd name="T12" fmla="*/ 0 w 361"/>
              <a:gd name="T13" fmla="*/ 264 h 278"/>
              <a:gd name="T14" fmla="*/ 76 w 361"/>
              <a:gd name="T15" fmla="*/ 278 h 278"/>
              <a:gd name="T16" fmla="*/ 178 w 361"/>
              <a:gd name="T17" fmla="*/ 262 h 278"/>
              <a:gd name="T18" fmla="*/ 279 w 361"/>
              <a:gd name="T19" fmla="*/ 247 h 278"/>
              <a:gd name="T20" fmla="*/ 347 w 361"/>
              <a:gd name="T21" fmla="*/ 258 h 278"/>
              <a:gd name="T22" fmla="*/ 357 w 361"/>
              <a:gd name="T23" fmla="*/ 257 h 278"/>
              <a:gd name="T24" fmla="*/ 361 w 361"/>
              <a:gd name="T25" fmla="*/ 248 h 278"/>
              <a:gd name="T26" fmla="*/ 361 w 361"/>
              <a:gd name="T27" fmla="*/ 23 h 278"/>
              <a:gd name="T28" fmla="*/ 354 w 361"/>
              <a:gd name="T29" fmla="*/ 14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61" h="278">
                <a:moveTo>
                  <a:pt x="354" y="14"/>
                </a:moveTo>
                <a:cubicBezTo>
                  <a:pt x="330" y="4"/>
                  <a:pt x="305" y="0"/>
                  <a:pt x="279" y="0"/>
                </a:cubicBezTo>
                <a:cubicBezTo>
                  <a:pt x="244" y="0"/>
                  <a:pt x="210" y="8"/>
                  <a:pt x="177" y="15"/>
                </a:cubicBezTo>
                <a:cubicBezTo>
                  <a:pt x="144" y="23"/>
                  <a:pt x="110" y="31"/>
                  <a:pt x="76" y="31"/>
                </a:cubicBezTo>
                <a:cubicBezTo>
                  <a:pt x="52" y="31"/>
                  <a:pt x="29" y="27"/>
                  <a:pt x="7" y="20"/>
                </a:cubicBezTo>
                <a:cubicBezTo>
                  <a:pt x="4" y="18"/>
                  <a:pt x="0" y="17"/>
                  <a:pt x="0" y="17"/>
                </a:cubicBezTo>
                <a:cubicBezTo>
                  <a:pt x="0" y="264"/>
                  <a:pt x="0" y="264"/>
                  <a:pt x="0" y="264"/>
                </a:cubicBezTo>
                <a:cubicBezTo>
                  <a:pt x="24" y="274"/>
                  <a:pt x="49" y="278"/>
                  <a:pt x="76" y="278"/>
                </a:cubicBezTo>
                <a:cubicBezTo>
                  <a:pt x="111" y="278"/>
                  <a:pt x="145" y="270"/>
                  <a:pt x="178" y="262"/>
                </a:cubicBezTo>
                <a:cubicBezTo>
                  <a:pt x="210" y="255"/>
                  <a:pt x="244" y="247"/>
                  <a:pt x="279" y="247"/>
                </a:cubicBezTo>
                <a:cubicBezTo>
                  <a:pt x="303" y="247"/>
                  <a:pt x="325" y="251"/>
                  <a:pt x="347" y="258"/>
                </a:cubicBezTo>
                <a:cubicBezTo>
                  <a:pt x="350" y="259"/>
                  <a:pt x="354" y="259"/>
                  <a:pt x="357" y="257"/>
                </a:cubicBezTo>
                <a:cubicBezTo>
                  <a:pt x="359" y="255"/>
                  <a:pt x="361" y="252"/>
                  <a:pt x="361" y="248"/>
                </a:cubicBezTo>
                <a:cubicBezTo>
                  <a:pt x="361" y="23"/>
                  <a:pt x="361" y="23"/>
                  <a:pt x="361" y="23"/>
                </a:cubicBezTo>
                <a:cubicBezTo>
                  <a:pt x="361" y="19"/>
                  <a:pt x="358" y="15"/>
                  <a:pt x="354" y="14"/>
                </a:cubicBezTo>
                <a:close/>
              </a:path>
            </a:pathLst>
          </a:custGeom>
          <a:solidFill>
            <a:srgbClr val="8FC3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1" name="Freeform 13"/>
          <p:cNvSpPr>
            <a:spLocks/>
          </p:cNvSpPr>
          <p:nvPr/>
        </p:nvSpPr>
        <p:spPr bwMode="auto">
          <a:xfrm>
            <a:off x="15601950" y="8485743"/>
            <a:ext cx="237116" cy="1622425"/>
          </a:xfrm>
          <a:custGeom>
            <a:avLst/>
            <a:gdLst>
              <a:gd name="T0" fmla="*/ 54 w 77"/>
              <a:gd name="T1" fmla="*/ 0 h 508"/>
              <a:gd name="T2" fmla="*/ 23 w 77"/>
              <a:gd name="T3" fmla="*/ 0 h 508"/>
              <a:gd name="T4" fmla="*/ 0 w 77"/>
              <a:gd name="T5" fmla="*/ 23 h 508"/>
              <a:gd name="T6" fmla="*/ 20 w 77"/>
              <a:gd name="T7" fmla="*/ 46 h 508"/>
              <a:gd name="T8" fmla="*/ 20 w 77"/>
              <a:gd name="T9" fmla="*/ 497 h 508"/>
              <a:gd name="T10" fmla="*/ 31 w 77"/>
              <a:gd name="T11" fmla="*/ 508 h 508"/>
              <a:gd name="T12" fmla="*/ 47 w 77"/>
              <a:gd name="T13" fmla="*/ 508 h 508"/>
              <a:gd name="T14" fmla="*/ 57 w 77"/>
              <a:gd name="T15" fmla="*/ 497 h 508"/>
              <a:gd name="T16" fmla="*/ 57 w 77"/>
              <a:gd name="T17" fmla="*/ 46 h 508"/>
              <a:gd name="T18" fmla="*/ 77 w 77"/>
              <a:gd name="T19" fmla="*/ 23 h 508"/>
              <a:gd name="T20" fmla="*/ 54 w 77"/>
              <a:gd name="T21" fmla="*/ 0 h 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7" h="508">
                <a:moveTo>
                  <a:pt x="54" y="0"/>
                </a:moveTo>
                <a:cubicBezTo>
                  <a:pt x="23" y="0"/>
                  <a:pt x="23" y="0"/>
                  <a:pt x="23" y="0"/>
                </a:cubicBezTo>
                <a:cubicBezTo>
                  <a:pt x="10" y="0"/>
                  <a:pt x="0" y="10"/>
                  <a:pt x="0" y="23"/>
                </a:cubicBezTo>
                <a:cubicBezTo>
                  <a:pt x="0" y="35"/>
                  <a:pt x="9" y="44"/>
                  <a:pt x="20" y="46"/>
                </a:cubicBezTo>
                <a:cubicBezTo>
                  <a:pt x="20" y="497"/>
                  <a:pt x="20" y="497"/>
                  <a:pt x="20" y="497"/>
                </a:cubicBezTo>
                <a:cubicBezTo>
                  <a:pt x="20" y="503"/>
                  <a:pt x="25" y="508"/>
                  <a:pt x="31" y="508"/>
                </a:cubicBezTo>
                <a:cubicBezTo>
                  <a:pt x="47" y="508"/>
                  <a:pt x="47" y="508"/>
                  <a:pt x="47" y="508"/>
                </a:cubicBezTo>
                <a:cubicBezTo>
                  <a:pt x="53" y="508"/>
                  <a:pt x="57" y="503"/>
                  <a:pt x="57" y="497"/>
                </a:cubicBezTo>
                <a:cubicBezTo>
                  <a:pt x="57" y="46"/>
                  <a:pt x="57" y="46"/>
                  <a:pt x="57" y="46"/>
                </a:cubicBezTo>
                <a:cubicBezTo>
                  <a:pt x="69" y="44"/>
                  <a:pt x="77" y="35"/>
                  <a:pt x="77" y="23"/>
                </a:cubicBezTo>
                <a:cubicBezTo>
                  <a:pt x="77" y="10"/>
                  <a:pt x="67" y="0"/>
                  <a:pt x="54" y="0"/>
                </a:cubicBezTo>
                <a:close/>
              </a:path>
            </a:pathLst>
          </a:custGeom>
          <a:solidFill>
            <a:srgbClr val="0182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cxnSp>
        <p:nvCxnSpPr>
          <p:cNvPr id="44" name="Straight Connector 43"/>
          <p:cNvCxnSpPr/>
          <p:nvPr/>
        </p:nvCxnSpPr>
        <p:spPr>
          <a:xfrm>
            <a:off x="9137921" y="3368040"/>
            <a:ext cx="2141924" cy="0"/>
          </a:xfrm>
          <a:prstGeom prst="line">
            <a:avLst/>
          </a:prstGeom>
          <a:ln w="19050">
            <a:solidFill>
              <a:srgbClr val="242E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7" name="Isosceles Triangle 566"/>
          <p:cNvSpPr/>
          <p:nvPr/>
        </p:nvSpPr>
        <p:spPr>
          <a:xfrm rot="16200000">
            <a:off x="14953177" y="3200183"/>
            <a:ext cx="1157577" cy="609327"/>
          </a:xfrm>
          <a:prstGeom prst="triangle">
            <a:avLst>
              <a:gd name="adj" fmla="val 512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E3C46DD9-9A8F-411D-B597-946818B71DE8}"/>
              </a:ext>
            </a:extLst>
          </p:cNvPr>
          <p:cNvGrpSpPr/>
          <p:nvPr/>
        </p:nvGrpSpPr>
        <p:grpSpPr>
          <a:xfrm>
            <a:off x="0" y="13226187"/>
            <a:ext cx="24377650" cy="520294"/>
            <a:chOff x="4379494" y="697832"/>
            <a:chExt cx="2586787" cy="168442"/>
          </a:xfrm>
        </p:grpSpPr>
        <p:sp>
          <p:nvSpPr>
            <p:cNvPr id="47" name="Rectangle 46">
              <a:extLst>
                <a:ext uri="{FF2B5EF4-FFF2-40B4-BE49-F238E27FC236}">
                  <a16:creationId xmlns="" xmlns:a16="http://schemas.microsoft.com/office/drawing/2014/main" id="{E6E330ED-CBD0-49D6-96D9-8A0C1C4518A4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="" xmlns:a16="http://schemas.microsoft.com/office/drawing/2014/main" id="{7D028152-6864-487D-B9D6-395800F0CC7C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="" xmlns:a16="http://schemas.microsoft.com/office/drawing/2014/main" id="{57E5C8F6-620C-4584-AE0A-5E4F2E6565C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="" xmlns:a16="http://schemas.microsoft.com/office/drawing/2014/main" id="{B5925AB1-BE47-453E-8EF4-924465289B54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="" xmlns:a16="http://schemas.microsoft.com/office/drawing/2014/main" id="{68FC2FC1-F83A-44D6-9D9A-A61E40D3B97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</p:grpSp>
    </p:spTree>
    <p:extLst>
      <p:ext uri="{BB962C8B-B14F-4D97-AF65-F5344CB8AC3E}">
        <p14:creationId xmlns:p14="http://schemas.microsoft.com/office/powerpoint/2010/main" val="327422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animBg="1"/>
      <p:bldP spid="9" grpId="0" animBg="1"/>
      <p:bldP spid="10" grpId="0" animBg="1"/>
      <p:bldP spid="42" grpId="0" animBg="1"/>
      <p:bldP spid="24" grpId="0" animBg="1"/>
      <p:bldP spid="25" grpId="0" animBg="1"/>
      <p:bldP spid="26" grpId="0" animBg="1"/>
      <p:bldP spid="5" grpId="0" animBg="1"/>
      <p:bldP spid="6" grpId="0"/>
      <p:bldP spid="7" grpId="0"/>
      <p:bldP spid="11" grpId="0"/>
      <p:bldP spid="12" grpId="0"/>
      <p:bldP spid="2" grpId="0"/>
      <p:bldP spid="14" grpId="0"/>
      <p:bldP spid="15" grpId="0" animBg="1"/>
      <p:bldP spid="22" grpId="0" animBg="1"/>
      <p:bldP spid="23" grpId="0"/>
      <p:bldP spid="29" grpId="0"/>
      <p:bldP spid="31" grpId="0" animBg="1"/>
      <p:bldP spid="34" grpId="0"/>
      <p:bldP spid="36" grpId="0" animBg="1"/>
      <p:bldP spid="41" grpId="0" animBg="1"/>
      <p:bldP spid="56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9977" r="897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34310" y="-685800"/>
            <a:ext cx="19053285" cy="13776874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0" y="9715500"/>
            <a:ext cx="24377650" cy="3998712"/>
          </a:xfrm>
          <a:prstGeom prst="rect">
            <a:avLst/>
          </a:prstGeom>
          <a:solidFill>
            <a:srgbClr val="242E38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0582274" y="10085614"/>
            <a:ext cx="1809751" cy="1815874"/>
          </a:xfrm>
          <a:prstGeom prst="rect">
            <a:avLst/>
          </a:prstGeom>
          <a:solidFill>
            <a:srgbClr val="018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2396333" y="10085614"/>
            <a:ext cx="1809751" cy="1815874"/>
          </a:xfrm>
          <a:prstGeom prst="rect">
            <a:avLst/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4206084" y="10085614"/>
            <a:ext cx="1809751" cy="1815874"/>
          </a:xfrm>
          <a:prstGeom prst="rect">
            <a:avLst/>
          </a:prstGeom>
          <a:solidFill>
            <a:srgbClr val="8FC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6011524" y="10085614"/>
            <a:ext cx="1809751" cy="1815874"/>
          </a:xfrm>
          <a:prstGeom prst="rect">
            <a:avLst/>
          </a:prstGeom>
          <a:solidFill>
            <a:srgbClr val="FF9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7816964" y="10085614"/>
            <a:ext cx="1809751" cy="1815874"/>
          </a:xfrm>
          <a:prstGeom prst="rect">
            <a:avLst/>
          </a:prstGeom>
          <a:solidFill>
            <a:srgbClr val="EE2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9622404" y="10085614"/>
            <a:ext cx="1809751" cy="1815874"/>
          </a:xfrm>
          <a:prstGeom prst="rect">
            <a:avLst/>
          </a:prstGeom>
          <a:solidFill>
            <a:srgbClr val="018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1427844" y="10085614"/>
            <a:ext cx="1809751" cy="1815874"/>
          </a:xfrm>
          <a:prstGeom prst="rect">
            <a:avLst/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896600" y="1466850"/>
            <a:ext cx="117919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solidFill>
                  <a:srgbClr val="0182C3"/>
                </a:solidFill>
                <a:latin typeface="Ubuntu Light" panose="020B0304030602030204" pitchFamily="34" charset="0"/>
              </a:rPr>
              <a:t>CUSTOMER</a:t>
            </a:r>
            <a:r>
              <a:rPr lang="en-US" sz="9000" dirty="0">
                <a:latin typeface="Ubuntu" panose="020B0504030602030204" pitchFamily="34" charset="0"/>
              </a:rPr>
              <a:t> </a:t>
            </a:r>
            <a:r>
              <a:rPr lang="en-US" sz="9000" dirty="0">
                <a:solidFill>
                  <a:srgbClr val="00A698"/>
                </a:solidFill>
                <a:latin typeface="Ubuntu medium" panose="020B0604030602030204" pitchFamily="34" charset="0"/>
              </a:rPr>
              <a:t>SERVICE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39400" y="4419600"/>
            <a:ext cx="12954000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2500" dirty="0">
                <a:solidFill>
                  <a:srgbClr val="00A698"/>
                </a:solidFill>
                <a:latin typeface="Ubuntu medium" panose="020B0604030602030204" pitchFamily="34" charset="0"/>
              </a:rPr>
              <a:t>It is a long established fact that a reader will be distracted by the readable content of a page when looking. It is a long established fact that a reader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20350" y="5848350"/>
            <a:ext cx="12782550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Lorem Ipsum is simply dummy text of the printing and type set ting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indus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 try. Lorem Ipsum has been the industry's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stan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dard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 dummy text ever. Lorem Ipsum is simply dummy text of the print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ing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 and type set ting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indus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 try. Lorem Ipsum is simply dummy text of the printing and type set ting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indus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 try.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63325" y="2801065"/>
            <a:ext cx="113347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pc="3100" dirty="0">
                <a:solidFill>
                  <a:srgbClr val="242E38"/>
                </a:solidFill>
                <a:latin typeface="Ubuntu" panose="020B0504030602030204" pitchFamily="34" charset="0"/>
              </a:rPr>
              <a:t>PERSONAL</a:t>
            </a:r>
            <a:r>
              <a:rPr lang="en-US" sz="5000" spc="3100" dirty="0">
                <a:solidFill>
                  <a:srgbClr val="242E38"/>
                </a:solidFill>
                <a:latin typeface="Ubuntu" panose="020B0504030602030204" pitchFamily="34" charset="0"/>
              </a:rPr>
              <a:t> TOUCH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35578" y="10085614"/>
            <a:ext cx="2920093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00A698"/>
                </a:solidFill>
                <a:latin typeface="Ubuntu medium" panose="020B0604030602030204" pitchFamily="34" charset="0"/>
              </a:rPr>
              <a:t>90%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57700" y="10334625"/>
            <a:ext cx="4629150" cy="12021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dirty="0">
                <a:solidFill>
                  <a:schemeClr val="bg1"/>
                </a:solidFill>
                <a:latin typeface="Ubuntu" panose="020B0504030602030204" pitchFamily="34" charset="0"/>
              </a:rPr>
              <a:t>Lorem Ipsum is simply dummy text of the printing and type setting. Lorem Ipsum is simply dummy text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80457" y="10085614"/>
            <a:ext cx="7673068" cy="176348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515600" y="1276351"/>
            <a:ext cx="12582525" cy="2752724"/>
          </a:xfrm>
          <a:prstGeom prst="rect">
            <a:avLst/>
          </a:prstGeom>
          <a:noFill/>
          <a:ln w="38100">
            <a:solidFill>
              <a:srgbClr val="018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2467888" y="12450994"/>
            <a:ext cx="640080" cy="640080"/>
          </a:xfrm>
          <a:prstGeom prst="ellipse">
            <a:avLst/>
          </a:prstGeom>
          <a:solidFill>
            <a:srgbClr val="242E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2512339" y="12519029"/>
            <a:ext cx="6953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Ubuntu medium" panose="020B0604030602030204" pitchFamily="34" charset="0"/>
              </a:rPr>
              <a:t>17</a:t>
            </a:r>
          </a:p>
        </p:txBody>
      </p:sp>
      <p:sp>
        <p:nvSpPr>
          <p:cNvPr id="29" name="Freeform 9"/>
          <p:cNvSpPr>
            <a:spLocks noEditPoints="1"/>
          </p:cNvSpPr>
          <p:nvPr/>
        </p:nvSpPr>
        <p:spPr bwMode="auto">
          <a:xfrm>
            <a:off x="12911816" y="10609966"/>
            <a:ext cx="730063" cy="791459"/>
          </a:xfrm>
          <a:custGeom>
            <a:avLst/>
            <a:gdLst>
              <a:gd name="T0" fmla="*/ 263 w 328"/>
              <a:gd name="T1" fmla="*/ 164 h 335"/>
              <a:gd name="T2" fmla="*/ 263 w 328"/>
              <a:gd name="T3" fmla="*/ 163 h 335"/>
              <a:gd name="T4" fmla="*/ 222 w 328"/>
              <a:gd name="T5" fmla="*/ 161 h 335"/>
              <a:gd name="T6" fmla="*/ 152 w 328"/>
              <a:gd name="T7" fmla="*/ 85 h 335"/>
              <a:gd name="T8" fmla="*/ 140 w 328"/>
              <a:gd name="T9" fmla="*/ 10 h 335"/>
              <a:gd name="T10" fmla="*/ 119 w 328"/>
              <a:gd name="T11" fmla="*/ 7 h 335"/>
              <a:gd name="T12" fmla="*/ 93 w 328"/>
              <a:gd name="T13" fmla="*/ 63 h 335"/>
              <a:gd name="T14" fmla="*/ 106 w 328"/>
              <a:gd name="T15" fmla="*/ 137 h 335"/>
              <a:gd name="T16" fmla="*/ 66 w 328"/>
              <a:gd name="T17" fmla="*/ 160 h 335"/>
              <a:gd name="T18" fmla="*/ 10 w 328"/>
              <a:gd name="T19" fmla="*/ 186 h 335"/>
              <a:gd name="T20" fmla="*/ 22 w 328"/>
              <a:gd name="T21" fmla="*/ 225 h 335"/>
              <a:gd name="T22" fmla="*/ 23 w 328"/>
              <a:gd name="T23" fmla="*/ 248 h 335"/>
              <a:gd name="T24" fmla="*/ 42 w 328"/>
              <a:gd name="T25" fmla="*/ 270 h 335"/>
              <a:gd name="T26" fmla="*/ 46 w 328"/>
              <a:gd name="T27" fmla="*/ 292 h 335"/>
              <a:gd name="T28" fmla="*/ 66 w 328"/>
              <a:gd name="T29" fmla="*/ 307 h 335"/>
              <a:gd name="T30" fmla="*/ 75 w 328"/>
              <a:gd name="T31" fmla="*/ 328 h 335"/>
              <a:gd name="T32" fmla="*/ 167 w 328"/>
              <a:gd name="T33" fmla="*/ 322 h 335"/>
              <a:gd name="T34" fmla="*/ 226 w 328"/>
              <a:gd name="T35" fmla="*/ 290 h 335"/>
              <a:gd name="T36" fmla="*/ 272 w 328"/>
              <a:gd name="T37" fmla="*/ 288 h 335"/>
              <a:gd name="T38" fmla="*/ 271 w 328"/>
              <a:gd name="T39" fmla="*/ 285 h 335"/>
              <a:gd name="T40" fmla="*/ 263 w 328"/>
              <a:gd name="T41" fmla="*/ 164 h 335"/>
              <a:gd name="T42" fmla="*/ 319 w 328"/>
              <a:gd name="T43" fmla="*/ 160 h 335"/>
              <a:gd name="T44" fmla="*/ 310 w 328"/>
              <a:gd name="T45" fmla="*/ 151 h 335"/>
              <a:gd name="T46" fmla="*/ 278 w 328"/>
              <a:gd name="T47" fmla="*/ 153 h 335"/>
              <a:gd name="T48" fmla="*/ 270 w 328"/>
              <a:gd name="T49" fmla="*/ 163 h 335"/>
              <a:gd name="T50" fmla="*/ 278 w 328"/>
              <a:gd name="T51" fmla="*/ 284 h 335"/>
              <a:gd name="T52" fmla="*/ 288 w 328"/>
              <a:gd name="T53" fmla="*/ 293 h 335"/>
              <a:gd name="T54" fmla="*/ 319 w 328"/>
              <a:gd name="T55" fmla="*/ 291 h 335"/>
              <a:gd name="T56" fmla="*/ 328 w 328"/>
              <a:gd name="T57" fmla="*/ 281 h 335"/>
              <a:gd name="T58" fmla="*/ 319 w 328"/>
              <a:gd name="T59" fmla="*/ 160 h 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28" h="335">
                <a:moveTo>
                  <a:pt x="263" y="164"/>
                </a:moveTo>
                <a:cubicBezTo>
                  <a:pt x="263" y="163"/>
                  <a:pt x="263" y="163"/>
                  <a:pt x="263" y="163"/>
                </a:cubicBezTo>
                <a:cubicBezTo>
                  <a:pt x="251" y="164"/>
                  <a:pt x="234" y="164"/>
                  <a:pt x="222" y="161"/>
                </a:cubicBezTo>
                <a:cubicBezTo>
                  <a:pt x="201" y="156"/>
                  <a:pt x="167" y="106"/>
                  <a:pt x="152" y="85"/>
                </a:cubicBezTo>
                <a:cubicBezTo>
                  <a:pt x="137" y="64"/>
                  <a:pt x="144" y="12"/>
                  <a:pt x="140" y="10"/>
                </a:cubicBezTo>
                <a:cubicBezTo>
                  <a:pt x="137" y="7"/>
                  <a:pt x="132" y="0"/>
                  <a:pt x="119" y="7"/>
                </a:cubicBezTo>
                <a:cubicBezTo>
                  <a:pt x="106" y="13"/>
                  <a:pt x="92" y="32"/>
                  <a:pt x="93" y="63"/>
                </a:cubicBezTo>
                <a:cubicBezTo>
                  <a:pt x="94" y="93"/>
                  <a:pt x="106" y="122"/>
                  <a:pt x="106" y="137"/>
                </a:cubicBezTo>
                <a:cubicBezTo>
                  <a:pt x="105" y="151"/>
                  <a:pt x="90" y="153"/>
                  <a:pt x="66" y="160"/>
                </a:cubicBezTo>
                <a:cubicBezTo>
                  <a:pt x="42" y="167"/>
                  <a:pt x="20" y="172"/>
                  <a:pt x="10" y="186"/>
                </a:cubicBezTo>
                <a:cubicBezTo>
                  <a:pt x="0" y="200"/>
                  <a:pt x="19" y="222"/>
                  <a:pt x="22" y="225"/>
                </a:cubicBezTo>
                <a:cubicBezTo>
                  <a:pt x="25" y="227"/>
                  <a:pt x="18" y="231"/>
                  <a:pt x="23" y="248"/>
                </a:cubicBezTo>
                <a:cubicBezTo>
                  <a:pt x="27" y="265"/>
                  <a:pt x="42" y="270"/>
                  <a:pt x="42" y="270"/>
                </a:cubicBezTo>
                <a:cubicBezTo>
                  <a:pt x="42" y="270"/>
                  <a:pt x="40" y="282"/>
                  <a:pt x="46" y="292"/>
                </a:cubicBezTo>
                <a:cubicBezTo>
                  <a:pt x="52" y="303"/>
                  <a:pt x="66" y="307"/>
                  <a:pt x="66" y="307"/>
                </a:cubicBezTo>
                <a:cubicBezTo>
                  <a:pt x="66" y="307"/>
                  <a:pt x="64" y="322"/>
                  <a:pt x="75" y="328"/>
                </a:cubicBezTo>
                <a:cubicBezTo>
                  <a:pt x="87" y="335"/>
                  <a:pt x="146" y="333"/>
                  <a:pt x="167" y="322"/>
                </a:cubicBezTo>
                <a:cubicBezTo>
                  <a:pt x="189" y="312"/>
                  <a:pt x="208" y="293"/>
                  <a:pt x="226" y="290"/>
                </a:cubicBezTo>
                <a:cubicBezTo>
                  <a:pt x="238" y="288"/>
                  <a:pt x="258" y="288"/>
                  <a:pt x="272" y="288"/>
                </a:cubicBezTo>
                <a:cubicBezTo>
                  <a:pt x="271" y="287"/>
                  <a:pt x="271" y="286"/>
                  <a:pt x="271" y="285"/>
                </a:cubicBezTo>
                <a:lnTo>
                  <a:pt x="263" y="164"/>
                </a:lnTo>
                <a:close/>
                <a:moveTo>
                  <a:pt x="319" y="160"/>
                </a:moveTo>
                <a:cubicBezTo>
                  <a:pt x="319" y="155"/>
                  <a:pt x="315" y="151"/>
                  <a:pt x="310" y="151"/>
                </a:cubicBezTo>
                <a:cubicBezTo>
                  <a:pt x="278" y="153"/>
                  <a:pt x="278" y="153"/>
                  <a:pt x="278" y="153"/>
                </a:cubicBezTo>
                <a:cubicBezTo>
                  <a:pt x="273" y="154"/>
                  <a:pt x="269" y="158"/>
                  <a:pt x="270" y="163"/>
                </a:cubicBezTo>
                <a:cubicBezTo>
                  <a:pt x="278" y="284"/>
                  <a:pt x="278" y="284"/>
                  <a:pt x="278" y="284"/>
                </a:cubicBezTo>
                <a:cubicBezTo>
                  <a:pt x="278" y="289"/>
                  <a:pt x="282" y="293"/>
                  <a:pt x="288" y="293"/>
                </a:cubicBezTo>
                <a:cubicBezTo>
                  <a:pt x="319" y="291"/>
                  <a:pt x="319" y="291"/>
                  <a:pt x="319" y="291"/>
                </a:cubicBezTo>
                <a:cubicBezTo>
                  <a:pt x="324" y="290"/>
                  <a:pt x="328" y="286"/>
                  <a:pt x="328" y="281"/>
                </a:cubicBezTo>
                <a:lnTo>
                  <a:pt x="319" y="1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13"/>
          <p:cNvSpPr>
            <a:spLocks noEditPoints="1"/>
          </p:cNvSpPr>
          <p:nvPr/>
        </p:nvSpPr>
        <p:spPr bwMode="auto">
          <a:xfrm>
            <a:off x="14860007" y="10618648"/>
            <a:ext cx="460625" cy="773252"/>
          </a:xfrm>
          <a:custGeom>
            <a:avLst/>
            <a:gdLst>
              <a:gd name="T0" fmla="*/ 196 w 196"/>
              <a:gd name="T1" fmla="*/ 99 h 320"/>
              <a:gd name="T2" fmla="*/ 98 w 196"/>
              <a:gd name="T3" fmla="*/ 0 h 320"/>
              <a:gd name="T4" fmla="*/ 0 w 196"/>
              <a:gd name="T5" fmla="*/ 99 h 320"/>
              <a:gd name="T6" fmla="*/ 13 w 196"/>
              <a:gd name="T7" fmla="*/ 148 h 320"/>
              <a:gd name="T8" fmla="*/ 13 w 196"/>
              <a:gd name="T9" fmla="*/ 148 h 320"/>
              <a:gd name="T10" fmla="*/ 98 w 196"/>
              <a:gd name="T11" fmla="*/ 320 h 320"/>
              <a:gd name="T12" fmla="*/ 183 w 196"/>
              <a:gd name="T13" fmla="*/ 148 h 320"/>
              <a:gd name="T14" fmla="*/ 182 w 196"/>
              <a:gd name="T15" fmla="*/ 148 h 320"/>
              <a:gd name="T16" fmla="*/ 196 w 196"/>
              <a:gd name="T17" fmla="*/ 99 h 320"/>
              <a:gd name="T18" fmla="*/ 98 w 196"/>
              <a:gd name="T19" fmla="*/ 148 h 320"/>
              <a:gd name="T20" fmla="*/ 49 w 196"/>
              <a:gd name="T21" fmla="*/ 99 h 320"/>
              <a:gd name="T22" fmla="*/ 98 w 196"/>
              <a:gd name="T23" fmla="*/ 49 h 320"/>
              <a:gd name="T24" fmla="*/ 147 w 196"/>
              <a:gd name="T25" fmla="*/ 99 h 320"/>
              <a:gd name="T26" fmla="*/ 98 w 196"/>
              <a:gd name="T27" fmla="*/ 148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96" h="320">
                <a:moveTo>
                  <a:pt x="196" y="99"/>
                </a:moveTo>
                <a:cubicBezTo>
                  <a:pt x="196" y="44"/>
                  <a:pt x="152" y="0"/>
                  <a:pt x="98" y="0"/>
                </a:cubicBezTo>
                <a:cubicBezTo>
                  <a:pt x="43" y="0"/>
                  <a:pt x="0" y="44"/>
                  <a:pt x="0" y="99"/>
                </a:cubicBezTo>
                <a:cubicBezTo>
                  <a:pt x="0" y="117"/>
                  <a:pt x="4" y="133"/>
                  <a:pt x="13" y="148"/>
                </a:cubicBezTo>
                <a:cubicBezTo>
                  <a:pt x="13" y="148"/>
                  <a:pt x="13" y="148"/>
                  <a:pt x="13" y="148"/>
                </a:cubicBezTo>
                <a:cubicBezTo>
                  <a:pt x="98" y="320"/>
                  <a:pt x="98" y="320"/>
                  <a:pt x="98" y="320"/>
                </a:cubicBezTo>
                <a:cubicBezTo>
                  <a:pt x="183" y="148"/>
                  <a:pt x="183" y="148"/>
                  <a:pt x="183" y="148"/>
                </a:cubicBezTo>
                <a:cubicBezTo>
                  <a:pt x="182" y="148"/>
                  <a:pt x="182" y="148"/>
                  <a:pt x="182" y="148"/>
                </a:cubicBezTo>
                <a:cubicBezTo>
                  <a:pt x="191" y="133"/>
                  <a:pt x="196" y="117"/>
                  <a:pt x="196" y="99"/>
                </a:cubicBezTo>
                <a:close/>
                <a:moveTo>
                  <a:pt x="98" y="148"/>
                </a:moveTo>
                <a:cubicBezTo>
                  <a:pt x="71" y="148"/>
                  <a:pt x="49" y="126"/>
                  <a:pt x="49" y="99"/>
                </a:cubicBezTo>
                <a:cubicBezTo>
                  <a:pt x="49" y="71"/>
                  <a:pt x="71" y="49"/>
                  <a:pt x="98" y="49"/>
                </a:cubicBezTo>
                <a:cubicBezTo>
                  <a:pt x="125" y="49"/>
                  <a:pt x="147" y="71"/>
                  <a:pt x="147" y="99"/>
                </a:cubicBezTo>
                <a:cubicBezTo>
                  <a:pt x="147" y="126"/>
                  <a:pt x="125" y="148"/>
                  <a:pt x="98" y="14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9"/>
          <p:cNvSpPr>
            <a:spLocks noEditPoints="1"/>
          </p:cNvSpPr>
          <p:nvPr/>
        </p:nvSpPr>
        <p:spPr bwMode="auto">
          <a:xfrm>
            <a:off x="21721022" y="10696070"/>
            <a:ext cx="1066906" cy="618407"/>
          </a:xfrm>
          <a:custGeom>
            <a:avLst/>
            <a:gdLst>
              <a:gd name="T0" fmla="*/ 175 w 320"/>
              <a:gd name="T1" fmla="*/ 85 h 180"/>
              <a:gd name="T2" fmla="*/ 205 w 320"/>
              <a:gd name="T3" fmla="*/ 44 h 180"/>
              <a:gd name="T4" fmla="*/ 160 w 320"/>
              <a:gd name="T5" fmla="*/ 0 h 180"/>
              <a:gd name="T6" fmla="*/ 115 w 320"/>
              <a:gd name="T7" fmla="*/ 44 h 180"/>
              <a:gd name="T8" fmla="*/ 146 w 320"/>
              <a:gd name="T9" fmla="*/ 85 h 180"/>
              <a:gd name="T10" fmla="*/ 92 w 320"/>
              <a:gd name="T11" fmla="*/ 175 h 180"/>
              <a:gd name="T12" fmla="*/ 92 w 320"/>
              <a:gd name="T13" fmla="*/ 180 h 180"/>
              <a:gd name="T14" fmla="*/ 229 w 320"/>
              <a:gd name="T15" fmla="*/ 180 h 180"/>
              <a:gd name="T16" fmla="*/ 229 w 320"/>
              <a:gd name="T17" fmla="*/ 175 h 180"/>
              <a:gd name="T18" fmla="*/ 175 w 320"/>
              <a:gd name="T19" fmla="*/ 85 h 180"/>
              <a:gd name="T20" fmla="*/ 101 w 320"/>
              <a:gd name="T21" fmla="*/ 110 h 180"/>
              <a:gd name="T22" fmla="*/ 70 w 320"/>
              <a:gd name="T23" fmla="*/ 86 h 180"/>
              <a:gd name="T24" fmla="*/ 96 w 320"/>
              <a:gd name="T25" fmla="*/ 51 h 180"/>
              <a:gd name="T26" fmla="*/ 58 w 320"/>
              <a:gd name="T27" fmla="*/ 14 h 180"/>
              <a:gd name="T28" fmla="*/ 20 w 320"/>
              <a:gd name="T29" fmla="*/ 51 h 180"/>
              <a:gd name="T30" fmla="*/ 46 w 320"/>
              <a:gd name="T31" fmla="*/ 86 h 180"/>
              <a:gd name="T32" fmla="*/ 0 w 320"/>
              <a:gd name="T33" fmla="*/ 162 h 180"/>
              <a:gd name="T34" fmla="*/ 0 w 320"/>
              <a:gd name="T35" fmla="*/ 166 h 180"/>
              <a:gd name="T36" fmla="*/ 83 w 320"/>
              <a:gd name="T37" fmla="*/ 166 h 180"/>
              <a:gd name="T38" fmla="*/ 99 w 320"/>
              <a:gd name="T39" fmla="*/ 112 h 180"/>
              <a:gd name="T40" fmla="*/ 101 w 320"/>
              <a:gd name="T41" fmla="*/ 110 h 180"/>
              <a:gd name="T42" fmla="*/ 275 w 320"/>
              <a:gd name="T43" fmla="*/ 86 h 180"/>
              <a:gd name="T44" fmla="*/ 301 w 320"/>
              <a:gd name="T45" fmla="*/ 51 h 180"/>
              <a:gd name="T46" fmla="*/ 263 w 320"/>
              <a:gd name="T47" fmla="*/ 14 h 180"/>
              <a:gd name="T48" fmla="*/ 225 w 320"/>
              <a:gd name="T49" fmla="*/ 51 h 180"/>
              <a:gd name="T50" fmla="*/ 251 w 320"/>
              <a:gd name="T51" fmla="*/ 86 h 180"/>
              <a:gd name="T52" fmla="*/ 220 w 320"/>
              <a:gd name="T53" fmla="*/ 110 h 180"/>
              <a:gd name="T54" fmla="*/ 221 w 320"/>
              <a:gd name="T55" fmla="*/ 112 h 180"/>
              <a:gd name="T56" fmla="*/ 238 w 320"/>
              <a:gd name="T57" fmla="*/ 166 h 180"/>
              <a:gd name="T58" fmla="*/ 320 w 320"/>
              <a:gd name="T59" fmla="*/ 166 h 180"/>
              <a:gd name="T60" fmla="*/ 320 w 320"/>
              <a:gd name="T61" fmla="*/ 162 h 180"/>
              <a:gd name="T62" fmla="*/ 275 w 320"/>
              <a:gd name="T63" fmla="*/ 86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20" h="180">
                <a:moveTo>
                  <a:pt x="175" y="85"/>
                </a:moveTo>
                <a:cubicBezTo>
                  <a:pt x="193" y="79"/>
                  <a:pt x="205" y="63"/>
                  <a:pt x="205" y="44"/>
                </a:cubicBezTo>
                <a:cubicBezTo>
                  <a:pt x="205" y="20"/>
                  <a:pt x="185" y="0"/>
                  <a:pt x="160" y="0"/>
                </a:cubicBezTo>
                <a:cubicBezTo>
                  <a:pt x="136" y="0"/>
                  <a:pt x="115" y="20"/>
                  <a:pt x="115" y="44"/>
                </a:cubicBezTo>
                <a:cubicBezTo>
                  <a:pt x="115" y="63"/>
                  <a:pt x="128" y="79"/>
                  <a:pt x="146" y="85"/>
                </a:cubicBezTo>
                <a:cubicBezTo>
                  <a:pt x="115" y="94"/>
                  <a:pt x="92" y="131"/>
                  <a:pt x="92" y="175"/>
                </a:cubicBezTo>
                <a:cubicBezTo>
                  <a:pt x="92" y="177"/>
                  <a:pt x="92" y="178"/>
                  <a:pt x="92" y="180"/>
                </a:cubicBezTo>
                <a:cubicBezTo>
                  <a:pt x="229" y="180"/>
                  <a:pt x="229" y="180"/>
                  <a:pt x="229" y="180"/>
                </a:cubicBezTo>
                <a:cubicBezTo>
                  <a:pt x="229" y="178"/>
                  <a:pt x="229" y="177"/>
                  <a:pt x="229" y="175"/>
                </a:cubicBezTo>
                <a:cubicBezTo>
                  <a:pt x="229" y="131"/>
                  <a:pt x="206" y="94"/>
                  <a:pt x="175" y="85"/>
                </a:cubicBezTo>
                <a:close/>
                <a:moveTo>
                  <a:pt x="101" y="110"/>
                </a:moveTo>
                <a:cubicBezTo>
                  <a:pt x="93" y="98"/>
                  <a:pt x="82" y="89"/>
                  <a:pt x="70" y="86"/>
                </a:cubicBezTo>
                <a:cubicBezTo>
                  <a:pt x="85" y="81"/>
                  <a:pt x="96" y="67"/>
                  <a:pt x="96" y="51"/>
                </a:cubicBezTo>
                <a:cubicBezTo>
                  <a:pt x="96" y="31"/>
                  <a:pt x="79" y="14"/>
                  <a:pt x="58" y="14"/>
                </a:cubicBezTo>
                <a:cubicBezTo>
                  <a:pt x="37" y="14"/>
                  <a:pt x="20" y="31"/>
                  <a:pt x="20" y="51"/>
                </a:cubicBezTo>
                <a:cubicBezTo>
                  <a:pt x="20" y="67"/>
                  <a:pt x="31" y="81"/>
                  <a:pt x="46" y="86"/>
                </a:cubicBezTo>
                <a:cubicBezTo>
                  <a:pt x="20" y="93"/>
                  <a:pt x="0" y="124"/>
                  <a:pt x="0" y="162"/>
                </a:cubicBezTo>
                <a:cubicBezTo>
                  <a:pt x="0" y="163"/>
                  <a:pt x="0" y="164"/>
                  <a:pt x="0" y="166"/>
                </a:cubicBezTo>
                <a:cubicBezTo>
                  <a:pt x="83" y="166"/>
                  <a:pt x="83" y="166"/>
                  <a:pt x="83" y="166"/>
                </a:cubicBezTo>
                <a:cubicBezTo>
                  <a:pt x="84" y="147"/>
                  <a:pt x="90" y="128"/>
                  <a:pt x="99" y="112"/>
                </a:cubicBezTo>
                <a:cubicBezTo>
                  <a:pt x="100" y="111"/>
                  <a:pt x="100" y="110"/>
                  <a:pt x="101" y="110"/>
                </a:cubicBezTo>
                <a:close/>
                <a:moveTo>
                  <a:pt x="275" y="86"/>
                </a:moveTo>
                <a:cubicBezTo>
                  <a:pt x="290" y="81"/>
                  <a:pt x="301" y="67"/>
                  <a:pt x="301" y="51"/>
                </a:cubicBezTo>
                <a:cubicBezTo>
                  <a:pt x="301" y="31"/>
                  <a:pt x="284" y="14"/>
                  <a:pt x="263" y="14"/>
                </a:cubicBezTo>
                <a:cubicBezTo>
                  <a:pt x="242" y="14"/>
                  <a:pt x="225" y="31"/>
                  <a:pt x="225" y="51"/>
                </a:cubicBezTo>
                <a:cubicBezTo>
                  <a:pt x="225" y="67"/>
                  <a:pt x="236" y="81"/>
                  <a:pt x="251" y="86"/>
                </a:cubicBezTo>
                <a:cubicBezTo>
                  <a:pt x="238" y="89"/>
                  <a:pt x="228" y="98"/>
                  <a:pt x="220" y="110"/>
                </a:cubicBezTo>
                <a:cubicBezTo>
                  <a:pt x="220" y="110"/>
                  <a:pt x="221" y="111"/>
                  <a:pt x="221" y="112"/>
                </a:cubicBezTo>
                <a:cubicBezTo>
                  <a:pt x="231" y="128"/>
                  <a:pt x="236" y="147"/>
                  <a:pt x="238" y="166"/>
                </a:cubicBezTo>
                <a:cubicBezTo>
                  <a:pt x="320" y="166"/>
                  <a:pt x="320" y="166"/>
                  <a:pt x="320" y="166"/>
                </a:cubicBezTo>
                <a:cubicBezTo>
                  <a:pt x="320" y="164"/>
                  <a:pt x="320" y="163"/>
                  <a:pt x="320" y="162"/>
                </a:cubicBezTo>
                <a:cubicBezTo>
                  <a:pt x="320" y="124"/>
                  <a:pt x="301" y="93"/>
                  <a:pt x="275" y="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7" name="Freeform 5"/>
          <p:cNvSpPr>
            <a:spLocks noEditPoints="1"/>
          </p:cNvSpPr>
          <p:nvPr/>
        </p:nvSpPr>
        <p:spPr bwMode="auto">
          <a:xfrm>
            <a:off x="10979123" y="10733060"/>
            <a:ext cx="1038224" cy="520981"/>
          </a:xfrm>
          <a:custGeom>
            <a:avLst/>
            <a:gdLst>
              <a:gd name="T0" fmla="*/ 121 w 320"/>
              <a:gd name="T1" fmla="*/ 49 h 165"/>
              <a:gd name="T2" fmla="*/ 136 w 320"/>
              <a:gd name="T3" fmla="*/ 6 h 165"/>
              <a:gd name="T4" fmla="*/ 49 w 320"/>
              <a:gd name="T5" fmla="*/ 99 h 165"/>
              <a:gd name="T6" fmla="*/ 79 w 320"/>
              <a:gd name="T7" fmla="*/ 112 h 165"/>
              <a:gd name="T8" fmla="*/ 148 w 320"/>
              <a:gd name="T9" fmla="*/ 162 h 165"/>
              <a:gd name="T10" fmla="*/ 165 w 320"/>
              <a:gd name="T11" fmla="*/ 164 h 165"/>
              <a:gd name="T12" fmla="*/ 145 w 320"/>
              <a:gd name="T13" fmla="*/ 117 h 165"/>
              <a:gd name="T14" fmla="*/ 170 w 320"/>
              <a:gd name="T15" fmla="*/ 154 h 165"/>
              <a:gd name="T16" fmla="*/ 190 w 320"/>
              <a:gd name="T17" fmla="*/ 159 h 165"/>
              <a:gd name="T18" fmla="*/ 195 w 320"/>
              <a:gd name="T19" fmla="*/ 155 h 165"/>
              <a:gd name="T20" fmla="*/ 195 w 320"/>
              <a:gd name="T21" fmla="*/ 150 h 165"/>
              <a:gd name="T22" fmla="*/ 201 w 320"/>
              <a:gd name="T23" fmla="*/ 148 h 165"/>
              <a:gd name="T24" fmla="*/ 217 w 320"/>
              <a:gd name="T25" fmla="*/ 151 h 165"/>
              <a:gd name="T26" fmla="*/ 223 w 320"/>
              <a:gd name="T27" fmla="*/ 142 h 165"/>
              <a:gd name="T28" fmla="*/ 202 w 320"/>
              <a:gd name="T29" fmla="*/ 98 h 165"/>
              <a:gd name="T30" fmla="*/ 234 w 320"/>
              <a:gd name="T31" fmla="*/ 142 h 165"/>
              <a:gd name="T32" fmla="*/ 244 w 320"/>
              <a:gd name="T33" fmla="*/ 143 h 165"/>
              <a:gd name="T34" fmla="*/ 250 w 320"/>
              <a:gd name="T35" fmla="*/ 127 h 165"/>
              <a:gd name="T36" fmla="*/ 256 w 320"/>
              <a:gd name="T37" fmla="*/ 32 h 165"/>
              <a:gd name="T38" fmla="*/ 100 w 320"/>
              <a:gd name="T39" fmla="*/ 40 h 165"/>
              <a:gd name="T40" fmla="*/ 208 w 320"/>
              <a:gd name="T41" fmla="*/ 56 h 165"/>
              <a:gd name="T42" fmla="*/ 272 w 320"/>
              <a:gd name="T43" fmla="*/ 114 h 165"/>
              <a:gd name="T44" fmla="*/ 256 w 320"/>
              <a:gd name="T45" fmla="*/ 32 h 165"/>
              <a:gd name="T46" fmla="*/ 59 w 320"/>
              <a:gd name="T47" fmla="*/ 127 h 165"/>
              <a:gd name="T48" fmla="*/ 85 w 320"/>
              <a:gd name="T49" fmla="*/ 121 h 165"/>
              <a:gd name="T50" fmla="*/ 59 w 320"/>
              <a:gd name="T51" fmla="*/ 114 h 165"/>
              <a:gd name="T52" fmla="*/ 107 w 320"/>
              <a:gd name="T53" fmla="*/ 151 h 165"/>
              <a:gd name="T54" fmla="*/ 85 w 320"/>
              <a:gd name="T55" fmla="*/ 121 h 165"/>
              <a:gd name="T56" fmla="*/ 0 w 320"/>
              <a:gd name="T57" fmla="*/ 124 h 165"/>
              <a:gd name="T58" fmla="*/ 42 w 320"/>
              <a:gd name="T59" fmla="*/ 28 h 165"/>
              <a:gd name="T60" fmla="*/ 0 w 320"/>
              <a:gd name="T61" fmla="*/ 124 h 165"/>
              <a:gd name="T62" fmla="*/ 27 w 320"/>
              <a:gd name="T63" fmla="*/ 109 h 165"/>
              <a:gd name="T64" fmla="*/ 13 w 320"/>
              <a:gd name="T65" fmla="*/ 109 h 165"/>
              <a:gd name="T66" fmla="*/ 279 w 320"/>
              <a:gd name="T67" fmla="*/ 28 h 165"/>
              <a:gd name="T68" fmla="*/ 320 w 320"/>
              <a:gd name="T69" fmla="*/ 124 h 165"/>
              <a:gd name="T70" fmla="*/ 279 w 320"/>
              <a:gd name="T71" fmla="*/ 28 h 165"/>
              <a:gd name="T72" fmla="*/ 292 w 320"/>
              <a:gd name="T73" fmla="*/ 110 h 165"/>
              <a:gd name="T74" fmla="*/ 307 w 320"/>
              <a:gd name="T75" fmla="*/ 11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20" h="165">
                <a:moveTo>
                  <a:pt x="247" y="120"/>
                </a:moveTo>
                <a:cubicBezTo>
                  <a:pt x="207" y="68"/>
                  <a:pt x="194" y="19"/>
                  <a:pt x="121" y="49"/>
                </a:cubicBezTo>
                <a:cubicBezTo>
                  <a:pt x="97" y="56"/>
                  <a:pt x="94" y="40"/>
                  <a:pt x="94" y="40"/>
                </a:cubicBezTo>
                <a:cubicBezTo>
                  <a:pt x="136" y="6"/>
                  <a:pt x="136" y="6"/>
                  <a:pt x="136" y="6"/>
                </a:cubicBezTo>
                <a:cubicBezTo>
                  <a:pt x="101" y="0"/>
                  <a:pt x="99" y="32"/>
                  <a:pt x="49" y="32"/>
                </a:cubicBezTo>
                <a:cubicBezTo>
                  <a:pt x="49" y="99"/>
                  <a:pt x="49" y="99"/>
                  <a:pt x="49" y="99"/>
                </a:cubicBezTo>
                <a:cubicBezTo>
                  <a:pt x="49" y="109"/>
                  <a:pt x="49" y="109"/>
                  <a:pt x="49" y="109"/>
                </a:cubicBezTo>
                <a:cubicBezTo>
                  <a:pt x="79" y="112"/>
                  <a:pt x="79" y="112"/>
                  <a:pt x="79" y="112"/>
                </a:cubicBezTo>
                <a:cubicBezTo>
                  <a:pt x="79" y="112"/>
                  <a:pt x="79" y="112"/>
                  <a:pt x="79" y="112"/>
                </a:cubicBezTo>
                <a:cubicBezTo>
                  <a:pt x="106" y="131"/>
                  <a:pt x="146" y="160"/>
                  <a:pt x="148" y="162"/>
                </a:cubicBezTo>
                <a:cubicBezTo>
                  <a:pt x="149" y="162"/>
                  <a:pt x="155" y="165"/>
                  <a:pt x="161" y="165"/>
                </a:cubicBezTo>
                <a:cubicBezTo>
                  <a:pt x="162" y="165"/>
                  <a:pt x="164" y="165"/>
                  <a:pt x="165" y="164"/>
                </a:cubicBezTo>
                <a:cubicBezTo>
                  <a:pt x="166" y="163"/>
                  <a:pt x="166" y="161"/>
                  <a:pt x="166" y="159"/>
                </a:cubicBezTo>
                <a:cubicBezTo>
                  <a:pt x="145" y="117"/>
                  <a:pt x="145" y="117"/>
                  <a:pt x="145" y="117"/>
                </a:cubicBezTo>
                <a:cubicBezTo>
                  <a:pt x="168" y="151"/>
                  <a:pt x="168" y="151"/>
                  <a:pt x="168" y="151"/>
                </a:cubicBezTo>
                <a:cubicBezTo>
                  <a:pt x="170" y="154"/>
                  <a:pt x="170" y="154"/>
                  <a:pt x="170" y="154"/>
                </a:cubicBezTo>
                <a:cubicBezTo>
                  <a:pt x="170" y="154"/>
                  <a:pt x="178" y="161"/>
                  <a:pt x="185" y="161"/>
                </a:cubicBezTo>
                <a:cubicBezTo>
                  <a:pt x="187" y="161"/>
                  <a:pt x="189" y="160"/>
                  <a:pt x="190" y="159"/>
                </a:cubicBezTo>
                <a:cubicBezTo>
                  <a:pt x="191" y="158"/>
                  <a:pt x="191" y="158"/>
                  <a:pt x="191" y="158"/>
                </a:cubicBezTo>
                <a:cubicBezTo>
                  <a:pt x="192" y="158"/>
                  <a:pt x="195" y="157"/>
                  <a:pt x="195" y="155"/>
                </a:cubicBezTo>
                <a:cubicBezTo>
                  <a:pt x="196" y="153"/>
                  <a:pt x="196" y="152"/>
                  <a:pt x="195" y="150"/>
                </a:cubicBezTo>
                <a:cubicBezTo>
                  <a:pt x="195" y="150"/>
                  <a:pt x="195" y="150"/>
                  <a:pt x="195" y="150"/>
                </a:cubicBezTo>
                <a:cubicBezTo>
                  <a:pt x="175" y="108"/>
                  <a:pt x="175" y="108"/>
                  <a:pt x="175" y="108"/>
                </a:cubicBezTo>
                <a:cubicBezTo>
                  <a:pt x="201" y="148"/>
                  <a:pt x="201" y="148"/>
                  <a:pt x="201" y="148"/>
                </a:cubicBezTo>
                <a:cubicBezTo>
                  <a:pt x="203" y="149"/>
                  <a:pt x="206" y="152"/>
                  <a:pt x="211" y="152"/>
                </a:cubicBezTo>
                <a:cubicBezTo>
                  <a:pt x="213" y="152"/>
                  <a:pt x="215" y="152"/>
                  <a:pt x="217" y="151"/>
                </a:cubicBezTo>
                <a:cubicBezTo>
                  <a:pt x="219" y="150"/>
                  <a:pt x="222" y="148"/>
                  <a:pt x="223" y="147"/>
                </a:cubicBezTo>
                <a:cubicBezTo>
                  <a:pt x="223" y="147"/>
                  <a:pt x="223" y="144"/>
                  <a:pt x="223" y="142"/>
                </a:cubicBezTo>
                <a:cubicBezTo>
                  <a:pt x="223" y="142"/>
                  <a:pt x="223" y="142"/>
                  <a:pt x="223" y="142"/>
                </a:cubicBezTo>
                <a:cubicBezTo>
                  <a:pt x="202" y="98"/>
                  <a:pt x="202" y="98"/>
                  <a:pt x="202" y="98"/>
                </a:cubicBezTo>
                <a:cubicBezTo>
                  <a:pt x="228" y="138"/>
                  <a:pt x="228" y="138"/>
                  <a:pt x="228" y="138"/>
                </a:cubicBezTo>
                <a:cubicBezTo>
                  <a:pt x="234" y="142"/>
                  <a:pt x="234" y="142"/>
                  <a:pt x="234" y="142"/>
                </a:cubicBezTo>
                <a:cubicBezTo>
                  <a:pt x="236" y="142"/>
                  <a:pt x="239" y="143"/>
                  <a:pt x="242" y="143"/>
                </a:cubicBezTo>
                <a:cubicBezTo>
                  <a:pt x="243" y="143"/>
                  <a:pt x="243" y="143"/>
                  <a:pt x="244" y="143"/>
                </a:cubicBezTo>
                <a:cubicBezTo>
                  <a:pt x="246" y="143"/>
                  <a:pt x="249" y="140"/>
                  <a:pt x="250" y="138"/>
                </a:cubicBezTo>
                <a:cubicBezTo>
                  <a:pt x="250" y="137"/>
                  <a:pt x="250" y="132"/>
                  <a:pt x="250" y="127"/>
                </a:cubicBezTo>
                <a:lnTo>
                  <a:pt x="247" y="120"/>
                </a:lnTo>
                <a:close/>
                <a:moveTo>
                  <a:pt x="256" y="32"/>
                </a:moveTo>
                <a:cubicBezTo>
                  <a:pt x="200" y="18"/>
                  <a:pt x="172" y="0"/>
                  <a:pt x="144" y="7"/>
                </a:cubicBezTo>
                <a:cubicBezTo>
                  <a:pt x="133" y="13"/>
                  <a:pt x="121" y="22"/>
                  <a:pt x="100" y="40"/>
                </a:cubicBezTo>
                <a:cubicBezTo>
                  <a:pt x="100" y="40"/>
                  <a:pt x="101" y="42"/>
                  <a:pt x="106" y="44"/>
                </a:cubicBezTo>
                <a:cubicBezTo>
                  <a:pt x="122" y="53"/>
                  <a:pt x="167" y="9"/>
                  <a:pt x="208" y="56"/>
                </a:cubicBezTo>
                <a:cubicBezTo>
                  <a:pt x="223" y="73"/>
                  <a:pt x="255" y="122"/>
                  <a:pt x="255" y="122"/>
                </a:cubicBezTo>
                <a:cubicBezTo>
                  <a:pt x="255" y="122"/>
                  <a:pt x="271" y="115"/>
                  <a:pt x="272" y="114"/>
                </a:cubicBezTo>
                <a:cubicBezTo>
                  <a:pt x="273" y="34"/>
                  <a:pt x="273" y="34"/>
                  <a:pt x="273" y="34"/>
                </a:cubicBezTo>
                <a:cubicBezTo>
                  <a:pt x="273" y="34"/>
                  <a:pt x="268" y="34"/>
                  <a:pt x="256" y="32"/>
                </a:cubicBezTo>
                <a:close/>
                <a:moveTo>
                  <a:pt x="59" y="114"/>
                </a:moveTo>
                <a:cubicBezTo>
                  <a:pt x="59" y="114"/>
                  <a:pt x="57" y="122"/>
                  <a:pt x="59" y="127"/>
                </a:cubicBezTo>
                <a:cubicBezTo>
                  <a:pt x="60" y="132"/>
                  <a:pt x="63" y="132"/>
                  <a:pt x="69" y="132"/>
                </a:cubicBezTo>
                <a:cubicBezTo>
                  <a:pt x="75" y="132"/>
                  <a:pt x="85" y="121"/>
                  <a:pt x="85" y="121"/>
                </a:cubicBezTo>
                <a:cubicBezTo>
                  <a:pt x="77" y="115"/>
                  <a:pt x="77" y="115"/>
                  <a:pt x="77" y="115"/>
                </a:cubicBezTo>
                <a:lnTo>
                  <a:pt x="59" y="114"/>
                </a:lnTo>
                <a:close/>
                <a:moveTo>
                  <a:pt x="110" y="140"/>
                </a:moveTo>
                <a:cubicBezTo>
                  <a:pt x="110" y="140"/>
                  <a:pt x="106" y="148"/>
                  <a:pt x="107" y="151"/>
                </a:cubicBezTo>
                <a:cubicBezTo>
                  <a:pt x="112" y="162"/>
                  <a:pt x="122" y="162"/>
                  <a:pt x="130" y="155"/>
                </a:cubicBezTo>
                <a:cubicBezTo>
                  <a:pt x="85" y="121"/>
                  <a:pt x="85" y="121"/>
                  <a:pt x="85" y="121"/>
                </a:cubicBezTo>
                <a:cubicBezTo>
                  <a:pt x="75" y="143"/>
                  <a:pt x="91" y="160"/>
                  <a:pt x="110" y="140"/>
                </a:cubicBezTo>
                <a:close/>
                <a:moveTo>
                  <a:pt x="0" y="124"/>
                </a:moveTo>
                <a:cubicBezTo>
                  <a:pt x="42" y="124"/>
                  <a:pt x="42" y="124"/>
                  <a:pt x="42" y="124"/>
                </a:cubicBezTo>
                <a:cubicBezTo>
                  <a:pt x="42" y="28"/>
                  <a:pt x="42" y="28"/>
                  <a:pt x="42" y="28"/>
                </a:cubicBezTo>
                <a:cubicBezTo>
                  <a:pt x="0" y="28"/>
                  <a:pt x="0" y="28"/>
                  <a:pt x="0" y="28"/>
                </a:cubicBezTo>
                <a:lnTo>
                  <a:pt x="0" y="124"/>
                </a:lnTo>
                <a:close/>
                <a:moveTo>
                  <a:pt x="20" y="102"/>
                </a:moveTo>
                <a:cubicBezTo>
                  <a:pt x="24" y="102"/>
                  <a:pt x="27" y="105"/>
                  <a:pt x="27" y="109"/>
                </a:cubicBezTo>
                <a:cubicBezTo>
                  <a:pt x="27" y="113"/>
                  <a:pt x="24" y="116"/>
                  <a:pt x="20" y="116"/>
                </a:cubicBezTo>
                <a:cubicBezTo>
                  <a:pt x="16" y="116"/>
                  <a:pt x="13" y="113"/>
                  <a:pt x="13" y="109"/>
                </a:cubicBezTo>
                <a:cubicBezTo>
                  <a:pt x="13" y="105"/>
                  <a:pt x="16" y="102"/>
                  <a:pt x="20" y="102"/>
                </a:cubicBezTo>
                <a:close/>
                <a:moveTo>
                  <a:pt x="279" y="28"/>
                </a:moveTo>
                <a:cubicBezTo>
                  <a:pt x="279" y="124"/>
                  <a:pt x="279" y="124"/>
                  <a:pt x="279" y="124"/>
                </a:cubicBezTo>
                <a:cubicBezTo>
                  <a:pt x="320" y="124"/>
                  <a:pt x="320" y="124"/>
                  <a:pt x="320" y="124"/>
                </a:cubicBezTo>
                <a:cubicBezTo>
                  <a:pt x="320" y="28"/>
                  <a:pt x="320" y="28"/>
                  <a:pt x="320" y="28"/>
                </a:cubicBezTo>
                <a:lnTo>
                  <a:pt x="279" y="28"/>
                </a:lnTo>
                <a:close/>
                <a:moveTo>
                  <a:pt x="300" y="118"/>
                </a:moveTo>
                <a:cubicBezTo>
                  <a:pt x="296" y="118"/>
                  <a:pt x="292" y="114"/>
                  <a:pt x="292" y="110"/>
                </a:cubicBezTo>
                <a:cubicBezTo>
                  <a:pt x="292" y="107"/>
                  <a:pt x="296" y="103"/>
                  <a:pt x="300" y="103"/>
                </a:cubicBezTo>
                <a:cubicBezTo>
                  <a:pt x="303" y="103"/>
                  <a:pt x="307" y="107"/>
                  <a:pt x="307" y="110"/>
                </a:cubicBezTo>
                <a:cubicBezTo>
                  <a:pt x="307" y="114"/>
                  <a:pt x="303" y="118"/>
                  <a:pt x="300" y="11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9"/>
          <p:cNvSpPr>
            <a:spLocks noEditPoints="1"/>
          </p:cNvSpPr>
          <p:nvPr/>
        </p:nvSpPr>
        <p:spPr bwMode="auto">
          <a:xfrm>
            <a:off x="16499820" y="10617585"/>
            <a:ext cx="778530" cy="759888"/>
          </a:xfrm>
          <a:custGeom>
            <a:avLst/>
            <a:gdLst>
              <a:gd name="T0" fmla="*/ 254 w 255"/>
              <a:gd name="T1" fmla="*/ 31 h 247"/>
              <a:gd name="T2" fmla="*/ 228 w 255"/>
              <a:gd name="T3" fmla="*/ 7 h 247"/>
              <a:gd name="T4" fmla="*/ 189 w 255"/>
              <a:gd name="T5" fmla="*/ 20 h 247"/>
              <a:gd name="T6" fmla="*/ 180 w 255"/>
              <a:gd name="T7" fmla="*/ 52 h 247"/>
              <a:gd name="T8" fmla="*/ 179 w 255"/>
              <a:gd name="T9" fmla="*/ 65 h 247"/>
              <a:gd name="T10" fmla="*/ 177 w 255"/>
              <a:gd name="T11" fmla="*/ 71 h 247"/>
              <a:gd name="T12" fmla="*/ 171 w 255"/>
              <a:gd name="T13" fmla="*/ 73 h 247"/>
              <a:gd name="T14" fmla="*/ 156 w 255"/>
              <a:gd name="T15" fmla="*/ 78 h 247"/>
              <a:gd name="T16" fmla="*/ 152 w 255"/>
              <a:gd name="T17" fmla="*/ 62 h 247"/>
              <a:gd name="T18" fmla="*/ 139 w 255"/>
              <a:gd name="T19" fmla="*/ 54 h 247"/>
              <a:gd name="T20" fmla="*/ 71 w 255"/>
              <a:gd name="T21" fmla="*/ 73 h 247"/>
              <a:gd name="T22" fmla="*/ 53 w 255"/>
              <a:gd name="T23" fmla="*/ 89 h 247"/>
              <a:gd name="T24" fmla="*/ 4 w 255"/>
              <a:gd name="T25" fmla="*/ 174 h 247"/>
              <a:gd name="T26" fmla="*/ 9 w 255"/>
              <a:gd name="T27" fmla="*/ 195 h 247"/>
              <a:gd name="T28" fmla="*/ 95 w 255"/>
              <a:gd name="T29" fmla="*/ 245 h 247"/>
              <a:gd name="T30" fmla="*/ 107 w 255"/>
              <a:gd name="T31" fmla="*/ 246 h 247"/>
              <a:gd name="T32" fmla="*/ 116 w 255"/>
              <a:gd name="T33" fmla="*/ 239 h 247"/>
              <a:gd name="T34" fmla="*/ 166 w 255"/>
              <a:gd name="T35" fmla="*/ 153 h 247"/>
              <a:gd name="T36" fmla="*/ 170 w 255"/>
              <a:gd name="T37" fmla="*/ 130 h 247"/>
              <a:gd name="T38" fmla="*/ 162 w 255"/>
              <a:gd name="T39" fmla="*/ 98 h 247"/>
              <a:gd name="T40" fmla="*/ 195 w 255"/>
              <a:gd name="T41" fmla="*/ 87 h 247"/>
              <a:gd name="T42" fmla="*/ 222 w 255"/>
              <a:gd name="T43" fmla="*/ 77 h 247"/>
              <a:gd name="T44" fmla="*/ 246 w 255"/>
              <a:gd name="T45" fmla="*/ 56 h 247"/>
              <a:gd name="T46" fmla="*/ 254 w 255"/>
              <a:gd name="T47" fmla="*/ 31 h 247"/>
              <a:gd name="T48" fmla="*/ 128 w 255"/>
              <a:gd name="T49" fmla="*/ 100 h 247"/>
              <a:gd name="T50" fmla="*/ 130 w 255"/>
              <a:gd name="T51" fmla="*/ 103 h 247"/>
              <a:gd name="T52" fmla="*/ 128 w 255"/>
              <a:gd name="T53" fmla="*/ 100 h 247"/>
              <a:gd name="T54" fmla="*/ 121 w 255"/>
              <a:gd name="T55" fmla="*/ 121 h 247"/>
              <a:gd name="T56" fmla="*/ 104 w 255"/>
              <a:gd name="T57" fmla="*/ 111 h 247"/>
              <a:gd name="T58" fmla="*/ 114 w 255"/>
              <a:gd name="T59" fmla="*/ 95 h 247"/>
              <a:gd name="T60" fmla="*/ 126 w 255"/>
              <a:gd name="T61" fmla="*/ 97 h 247"/>
              <a:gd name="T62" fmla="*/ 124 w 255"/>
              <a:gd name="T63" fmla="*/ 103 h 247"/>
              <a:gd name="T64" fmla="*/ 130 w 255"/>
              <a:gd name="T65" fmla="*/ 107 h 247"/>
              <a:gd name="T66" fmla="*/ 121 w 255"/>
              <a:gd name="T67" fmla="*/ 121 h 247"/>
              <a:gd name="T68" fmla="*/ 194 w 255"/>
              <a:gd name="T69" fmla="*/ 84 h 247"/>
              <a:gd name="T70" fmla="*/ 161 w 255"/>
              <a:gd name="T71" fmla="*/ 95 h 247"/>
              <a:gd name="T72" fmla="*/ 157 w 255"/>
              <a:gd name="T73" fmla="*/ 81 h 247"/>
              <a:gd name="T74" fmla="*/ 171 w 255"/>
              <a:gd name="T75" fmla="*/ 76 h 247"/>
              <a:gd name="T76" fmla="*/ 192 w 255"/>
              <a:gd name="T77" fmla="*/ 22 h 247"/>
              <a:gd name="T78" fmla="*/ 250 w 255"/>
              <a:gd name="T79" fmla="*/ 31 h 247"/>
              <a:gd name="T80" fmla="*/ 194 w 255"/>
              <a:gd name="T81" fmla="*/ 84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55" h="247">
                <a:moveTo>
                  <a:pt x="254" y="31"/>
                </a:moveTo>
                <a:cubicBezTo>
                  <a:pt x="252" y="18"/>
                  <a:pt x="239" y="10"/>
                  <a:pt x="228" y="7"/>
                </a:cubicBezTo>
                <a:cubicBezTo>
                  <a:pt x="213" y="4"/>
                  <a:pt x="199" y="8"/>
                  <a:pt x="189" y="20"/>
                </a:cubicBezTo>
                <a:cubicBezTo>
                  <a:pt x="182" y="30"/>
                  <a:pt x="180" y="40"/>
                  <a:pt x="180" y="52"/>
                </a:cubicBezTo>
                <a:cubicBezTo>
                  <a:pt x="179" y="56"/>
                  <a:pt x="180" y="61"/>
                  <a:pt x="179" y="65"/>
                </a:cubicBezTo>
                <a:cubicBezTo>
                  <a:pt x="179" y="67"/>
                  <a:pt x="178" y="70"/>
                  <a:pt x="177" y="71"/>
                </a:cubicBezTo>
                <a:cubicBezTo>
                  <a:pt x="175" y="73"/>
                  <a:pt x="173" y="73"/>
                  <a:pt x="171" y="73"/>
                </a:cubicBezTo>
                <a:cubicBezTo>
                  <a:pt x="168" y="72"/>
                  <a:pt x="162" y="75"/>
                  <a:pt x="156" y="78"/>
                </a:cubicBezTo>
                <a:cubicBezTo>
                  <a:pt x="152" y="62"/>
                  <a:pt x="152" y="62"/>
                  <a:pt x="152" y="62"/>
                </a:cubicBezTo>
                <a:cubicBezTo>
                  <a:pt x="151" y="57"/>
                  <a:pt x="144" y="53"/>
                  <a:pt x="139" y="54"/>
                </a:cubicBezTo>
                <a:cubicBezTo>
                  <a:pt x="71" y="73"/>
                  <a:pt x="71" y="73"/>
                  <a:pt x="71" y="73"/>
                </a:cubicBezTo>
                <a:cubicBezTo>
                  <a:pt x="61" y="75"/>
                  <a:pt x="57" y="82"/>
                  <a:pt x="53" y="89"/>
                </a:cubicBezTo>
                <a:cubicBezTo>
                  <a:pt x="4" y="174"/>
                  <a:pt x="4" y="174"/>
                  <a:pt x="4" y="174"/>
                </a:cubicBezTo>
                <a:cubicBezTo>
                  <a:pt x="0" y="181"/>
                  <a:pt x="3" y="191"/>
                  <a:pt x="9" y="195"/>
                </a:cubicBezTo>
                <a:cubicBezTo>
                  <a:pt x="95" y="245"/>
                  <a:pt x="95" y="245"/>
                  <a:pt x="95" y="245"/>
                </a:cubicBezTo>
                <a:cubicBezTo>
                  <a:pt x="99" y="246"/>
                  <a:pt x="103" y="247"/>
                  <a:pt x="107" y="246"/>
                </a:cubicBezTo>
                <a:cubicBezTo>
                  <a:pt x="111" y="245"/>
                  <a:pt x="114" y="242"/>
                  <a:pt x="116" y="239"/>
                </a:cubicBezTo>
                <a:cubicBezTo>
                  <a:pt x="166" y="153"/>
                  <a:pt x="166" y="153"/>
                  <a:pt x="166" y="153"/>
                </a:cubicBezTo>
                <a:cubicBezTo>
                  <a:pt x="169" y="147"/>
                  <a:pt x="173" y="140"/>
                  <a:pt x="170" y="130"/>
                </a:cubicBezTo>
                <a:cubicBezTo>
                  <a:pt x="162" y="98"/>
                  <a:pt x="162" y="98"/>
                  <a:pt x="162" y="98"/>
                </a:cubicBezTo>
                <a:cubicBezTo>
                  <a:pt x="172" y="93"/>
                  <a:pt x="183" y="89"/>
                  <a:pt x="195" y="87"/>
                </a:cubicBezTo>
                <a:cubicBezTo>
                  <a:pt x="204" y="86"/>
                  <a:pt x="214" y="82"/>
                  <a:pt x="222" y="77"/>
                </a:cubicBezTo>
                <a:cubicBezTo>
                  <a:pt x="231" y="72"/>
                  <a:pt x="240" y="64"/>
                  <a:pt x="246" y="56"/>
                </a:cubicBezTo>
                <a:cubicBezTo>
                  <a:pt x="251" y="49"/>
                  <a:pt x="255" y="40"/>
                  <a:pt x="254" y="31"/>
                </a:cubicBezTo>
                <a:close/>
                <a:moveTo>
                  <a:pt x="128" y="100"/>
                </a:moveTo>
                <a:cubicBezTo>
                  <a:pt x="129" y="101"/>
                  <a:pt x="129" y="102"/>
                  <a:pt x="130" y="103"/>
                </a:cubicBezTo>
                <a:cubicBezTo>
                  <a:pt x="128" y="103"/>
                  <a:pt x="127" y="102"/>
                  <a:pt x="128" y="100"/>
                </a:cubicBezTo>
                <a:close/>
                <a:moveTo>
                  <a:pt x="121" y="121"/>
                </a:moveTo>
                <a:cubicBezTo>
                  <a:pt x="113" y="123"/>
                  <a:pt x="106" y="118"/>
                  <a:pt x="104" y="111"/>
                </a:cubicBezTo>
                <a:cubicBezTo>
                  <a:pt x="102" y="104"/>
                  <a:pt x="106" y="97"/>
                  <a:pt x="114" y="95"/>
                </a:cubicBezTo>
                <a:cubicBezTo>
                  <a:pt x="118" y="94"/>
                  <a:pt x="122" y="95"/>
                  <a:pt x="126" y="97"/>
                </a:cubicBezTo>
                <a:cubicBezTo>
                  <a:pt x="124" y="99"/>
                  <a:pt x="124" y="101"/>
                  <a:pt x="124" y="103"/>
                </a:cubicBezTo>
                <a:cubicBezTo>
                  <a:pt x="125" y="106"/>
                  <a:pt x="128" y="107"/>
                  <a:pt x="130" y="107"/>
                </a:cubicBezTo>
                <a:cubicBezTo>
                  <a:pt x="131" y="113"/>
                  <a:pt x="127" y="119"/>
                  <a:pt x="121" y="121"/>
                </a:cubicBezTo>
                <a:close/>
                <a:moveTo>
                  <a:pt x="194" y="84"/>
                </a:moveTo>
                <a:cubicBezTo>
                  <a:pt x="180" y="86"/>
                  <a:pt x="170" y="90"/>
                  <a:pt x="161" y="95"/>
                </a:cubicBezTo>
                <a:cubicBezTo>
                  <a:pt x="157" y="81"/>
                  <a:pt x="157" y="81"/>
                  <a:pt x="157" y="81"/>
                </a:cubicBezTo>
                <a:cubicBezTo>
                  <a:pt x="164" y="78"/>
                  <a:pt x="169" y="76"/>
                  <a:pt x="171" y="76"/>
                </a:cubicBezTo>
                <a:cubicBezTo>
                  <a:pt x="193" y="78"/>
                  <a:pt x="174" y="45"/>
                  <a:pt x="192" y="22"/>
                </a:cubicBezTo>
                <a:cubicBezTo>
                  <a:pt x="210" y="0"/>
                  <a:pt x="247" y="11"/>
                  <a:pt x="250" y="31"/>
                </a:cubicBezTo>
                <a:cubicBezTo>
                  <a:pt x="253" y="51"/>
                  <a:pt x="222" y="80"/>
                  <a:pt x="194" y="8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13"/>
          <p:cNvSpPr>
            <a:spLocks noEditPoints="1"/>
          </p:cNvSpPr>
          <p:nvPr/>
        </p:nvSpPr>
        <p:spPr bwMode="auto">
          <a:xfrm>
            <a:off x="18187331" y="10617585"/>
            <a:ext cx="985406" cy="787738"/>
          </a:xfrm>
          <a:custGeom>
            <a:avLst/>
            <a:gdLst>
              <a:gd name="T0" fmla="*/ 72 w 302"/>
              <a:gd name="T1" fmla="*/ 56 h 241"/>
              <a:gd name="T2" fmla="*/ 3 w 302"/>
              <a:gd name="T3" fmla="*/ 10 h 241"/>
              <a:gd name="T4" fmla="*/ 91 w 302"/>
              <a:gd name="T5" fmla="*/ 213 h 241"/>
              <a:gd name="T6" fmla="*/ 121 w 302"/>
              <a:gd name="T7" fmla="*/ 224 h 241"/>
              <a:gd name="T8" fmla="*/ 231 w 302"/>
              <a:gd name="T9" fmla="*/ 224 h 241"/>
              <a:gd name="T10" fmla="*/ 257 w 302"/>
              <a:gd name="T11" fmla="*/ 210 h 241"/>
              <a:gd name="T12" fmla="*/ 104 w 302"/>
              <a:gd name="T13" fmla="*/ 161 h 241"/>
              <a:gd name="T14" fmla="*/ 253 w 302"/>
              <a:gd name="T15" fmla="*/ 224 h 241"/>
              <a:gd name="T16" fmla="*/ 248 w 302"/>
              <a:gd name="T17" fmla="*/ 218 h 241"/>
              <a:gd name="T18" fmla="*/ 281 w 302"/>
              <a:gd name="T19" fmla="*/ 93 h 241"/>
              <a:gd name="T20" fmla="*/ 257 w 302"/>
              <a:gd name="T21" fmla="*/ 102 h 241"/>
              <a:gd name="T22" fmla="*/ 257 w 302"/>
              <a:gd name="T23" fmla="*/ 120 h 241"/>
              <a:gd name="T24" fmla="*/ 271 w 302"/>
              <a:gd name="T25" fmla="*/ 129 h 241"/>
              <a:gd name="T26" fmla="*/ 257 w 302"/>
              <a:gd name="T27" fmla="*/ 129 h 241"/>
              <a:gd name="T28" fmla="*/ 248 w 302"/>
              <a:gd name="T29" fmla="*/ 93 h 241"/>
              <a:gd name="T30" fmla="*/ 230 w 302"/>
              <a:gd name="T31" fmla="*/ 102 h 241"/>
              <a:gd name="T32" fmla="*/ 230 w 302"/>
              <a:gd name="T33" fmla="*/ 120 h 241"/>
              <a:gd name="T34" fmla="*/ 248 w 302"/>
              <a:gd name="T35" fmla="*/ 129 h 241"/>
              <a:gd name="T36" fmla="*/ 230 w 302"/>
              <a:gd name="T37" fmla="*/ 129 h 241"/>
              <a:gd name="T38" fmla="*/ 220 w 302"/>
              <a:gd name="T39" fmla="*/ 93 h 241"/>
              <a:gd name="T40" fmla="*/ 201 w 302"/>
              <a:gd name="T41" fmla="*/ 102 h 241"/>
              <a:gd name="T42" fmla="*/ 201 w 302"/>
              <a:gd name="T43" fmla="*/ 120 h 241"/>
              <a:gd name="T44" fmla="*/ 220 w 302"/>
              <a:gd name="T45" fmla="*/ 129 h 241"/>
              <a:gd name="T46" fmla="*/ 201 w 302"/>
              <a:gd name="T47" fmla="*/ 129 h 241"/>
              <a:gd name="T48" fmla="*/ 192 w 302"/>
              <a:gd name="T49" fmla="*/ 93 h 241"/>
              <a:gd name="T50" fmla="*/ 173 w 302"/>
              <a:gd name="T51" fmla="*/ 102 h 241"/>
              <a:gd name="T52" fmla="*/ 173 w 302"/>
              <a:gd name="T53" fmla="*/ 120 h 241"/>
              <a:gd name="T54" fmla="*/ 192 w 302"/>
              <a:gd name="T55" fmla="*/ 129 h 241"/>
              <a:gd name="T56" fmla="*/ 173 w 302"/>
              <a:gd name="T57" fmla="*/ 129 h 241"/>
              <a:gd name="T58" fmla="*/ 163 w 302"/>
              <a:gd name="T59" fmla="*/ 93 h 241"/>
              <a:gd name="T60" fmla="*/ 145 w 302"/>
              <a:gd name="T61" fmla="*/ 102 h 241"/>
              <a:gd name="T62" fmla="*/ 145 w 302"/>
              <a:gd name="T63" fmla="*/ 120 h 241"/>
              <a:gd name="T64" fmla="*/ 163 w 302"/>
              <a:gd name="T65" fmla="*/ 129 h 241"/>
              <a:gd name="T66" fmla="*/ 145 w 302"/>
              <a:gd name="T67" fmla="*/ 129 h 241"/>
              <a:gd name="T68" fmla="*/ 136 w 302"/>
              <a:gd name="T69" fmla="*/ 93 h 241"/>
              <a:gd name="T70" fmla="*/ 117 w 302"/>
              <a:gd name="T71" fmla="*/ 102 h 241"/>
              <a:gd name="T72" fmla="*/ 117 w 302"/>
              <a:gd name="T73" fmla="*/ 120 h 241"/>
              <a:gd name="T74" fmla="*/ 136 w 302"/>
              <a:gd name="T75" fmla="*/ 129 h 241"/>
              <a:gd name="T76" fmla="*/ 117 w 302"/>
              <a:gd name="T77" fmla="*/ 129 h 241"/>
              <a:gd name="T78" fmla="*/ 107 w 302"/>
              <a:gd name="T79" fmla="*/ 93 h 241"/>
              <a:gd name="T80" fmla="*/ 87 w 302"/>
              <a:gd name="T81" fmla="*/ 102 h 241"/>
              <a:gd name="T82" fmla="*/ 93 w 302"/>
              <a:gd name="T83" fmla="*/ 120 h 241"/>
              <a:gd name="T84" fmla="*/ 110 w 302"/>
              <a:gd name="T85" fmla="*/ 224 h 241"/>
              <a:gd name="T86" fmla="*/ 104 w 302"/>
              <a:gd name="T87" fmla="*/ 218 h 241"/>
              <a:gd name="T88" fmla="*/ 107 w 302"/>
              <a:gd name="T89" fmla="*/ 129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02" h="241">
                <a:moveTo>
                  <a:pt x="275" y="161"/>
                </a:moveTo>
                <a:cubicBezTo>
                  <a:pt x="302" y="69"/>
                  <a:pt x="302" y="69"/>
                  <a:pt x="302" y="69"/>
                </a:cubicBezTo>
                <a:cubicBezTo>
                  <a:pt x="72" y="56"/>
                  <a:pt x="72" y="56"/>
                  <a:pt x="72" y="56"/>
                </a:cubicBezTo>
                <a:cubicBezTo>
                  <a:pt x="70" y="50"/>
                  <a:pt x="58" y="10"/>
                  <a:pt x="56" y="8"/>
                </a:cubicBezTo>
                <a:cubicBezTo>
                  <a:pt x="53" y="4"/>
                  <a:pt x="12" y="1"/>
                  <a:pt x="6" y="1"/>
                </a:cubicBezTo>
                <a:cubicBezTo>
                  <a:pt x="0" y="0"/>
                  <a:pt x="2" y="10"/>
                  <a:pt x="3" y="10"/>
                </a:cubicBezTo>
                <a:cubicBezTo>
                  <a:pt x="13" y="12"/>
                  <a:pt x="36" y="13"/>
                  <a:pt x="45" y="15"/>
                </a:cubicBezTo>
                <a:cubicBezTo>
                  <a:pt x="91" y="157"/>
                  <a:pt x="91" y="157"/>
                  <a:pt x="91" y="157"/>
                </a:cubicBezTo>
                <a:cubicBezTo>
                  <a:pt x="91" y="213"/>
                  <a:pt x="91" y="213"/>
                  <a:pt x="91" y="213"/>
                </a:cubicBezTo>
                <a:cubicBezTo>
                  <a:pt x="89" y="216"/>
                  <a:pt x="88" y="220"/>
                  <a:pt x="88" y="224"/>
                </a:cubicBezTo>
                <a:cubicBezTo>
                  <a:pt x="88" y="233"/>
                  <a:pt x="95" y="241"/>
                  <a:pt x="104" y="241"/>
                </a:cubicBezTo>
                <a:cubicBezTo>
                  <a:pt x="114" y="241"/>
                  <a:pt x="121" y="233"/>
                  <a:pt x="121" y="224"/>
                </a:cubicBezTo>
                <a:cubicBezTo>
                  <a:pt x="121" y="221"/>
                  <a:pt x="121" y="218"/>
                  <a:pt x="119" y="216"/>
                </a:cubicBezTo>
                <a:cubicBezTo>
                  <a:pt x="233" y="216"/>
                  <a:pt x="233" y="216"/>
                  <a:pt x="233" y="216"/>
                </a:cubicBezTo>
                <a:cubicBezTo>
                  <a:pt x="231" y="218"/>
                  <a:pt x="231" y="221"/>
                  <a:pt x="231" y="224"/>
                </a:cubicBezTo>
                <a:cubicBezTo>
                  <a:pt x="231" y="233"/>
                  <a:pt x="238" y="241"/>
                  <a:pt x="248" y="241"/>
                </a:cubicBezTo>
                <a:cubicBezTo>
                  <a:pt x="257" y="241"/>
                  <a:pt x="265" y="233"/>
                  <a:pt x="265" y="224"/>
                </a:cubicBezTo>
                <a:cubicBezTo>
                  <a:pt x="265" y="218"/>
                  <a:pt x="262" y="213"/>
                  <a:pt x="257" y="210"/>
                </a:cubicBezTo>
                <a:cubicBezTo>
                  <a:pt x="257" y="204"/>
                  <a:pt x="257" y="204"/>
                  <a:pt x="257" y="204"/>
                </a:cubicBezTo>
                <a:cubicBezTo>
                  <a:pt x="104" y="204"/>
                  <a:pt x="104" y="204"/>
                  <a:pt x="104" y="204"/>
                </a:cubicBezTo>
                <a:cubicBezTo>
                  <a:pt x="104" y="161"/>
                  <a:pt x="104" y="161"/>
                  <a:pt x="104" y="161"/>
                </a:cubicBezTo>
                <a:lnTo>
                  <a:pt x="275" y="161"/>
                </a:lnTo>
                <a:close/>
                <a:moveTo>
                  <a:pt x="248" y="218"/>
                </a:moveTo>
                <a:cubicBezTo>
                  <a:pt x="250" y="218"/>
                  <a:pt x="253" y="221"/>
                  <a:pt x="253" y="224"/>
                </a:cubicBezTo>
                <a:cubicBezTo>
                  <a:pt x="253" y="227"/>
                  <a:pt x="250" y="229"/>
                  <a:pt x="248" y="229"/>
                </a:cubicBezTo>
                <a:cubicBezTo>
                  <a:pt x="245" y="229"/>
                  <a:pt x="242" y="227"/>
                  <a:pt x="242" y="224"/>
                </a:cubicBezTo>
                <a:cubicBezTo>
                  <a:pt x="242" y="221"/>
                  <a:pt x="245" y="218"/>
                  <a:pt x="248" y="218"/>
                </a:cubicBezTo>
                <a:close/>
                <a:moveTo>
                  <a:pt x="257" y="78"/>
                </a:moveTo>
                <a:cubicBezTo>
                  <a:pt x="285" y="79"/>
                  <a:pt x="285" y="79"/>
                  <a:pt x="285" y="79"/>
                </a:cubicBezTo>
                <a:cubicBezTo>
                  <a:pt x="281" y="93"/>
                  <a:pt x="281" y="93"/>
                  <a:pt x="281" y="93"/>
                </a:cubicBezTo>
                <a:cubicBezTo>
                  <a:pt x="257" y="93"/>
                  <a:pt x="257" y="93"/>
                  <a:pt x="257" y="93"/>
                </a:cubicBezTo>
                <a:lnTo>
                  <a:pt x="257" y="78"/>
                </a:lnTo>
                <a:close/>
                <a:moveTo>
                  <a:pt x="257" y="102"/>
                </a:moveTo>
                <a:cubicBezTo>
                  <a:pt x="279" y="102"/>
                  <a:pt x="279" y="102"/>
                  <a:pt x="279" y="102"/>
                </a:cubicBezTo>
                <a:cubicBezTo>
                  <a:pt x="274" y="120"/>
                  <a:pt x="274" y="120"/>
                  <a:pt x="274" y="120"/>
                </a:cubicBezTo>
                <a:cubicBezTo>
                  <a:pt x="257" y="120"/>
                  <a:pt x="257" y="120"/>
                  <a:pt x="257" y="120"/>
                </a:cubicBezTo>
                <a:lnTo>
                  <a:pt x="257" y="102"/>
                </a:lnTo>
                <a:close/>
                <a:moveTo>
                  <a:pt x="257" y="129"/>
                </a:moveTo>
                <a:cubicBezTo>
                  <a:pt x="271" y="129"/>
                  <a:pt x="271" y="129"/>
                  <a:pt x="271" y="129"/>
                </a:cubicBezTo>
                <a:cubicBezTo>
                  <a:pt x="266" y="148"/>
                  <a:pt x="266" y="148"/>
                  <a:pt x="266" y="148"/>
                </a:cubicBezTo>
                <a:cubicBezTo>
                  <a:pt x="257" y="148"/>
                  <a:pt x="257" y="148"/>
                  <a:pt x="257" y="148"/>
                </a:cubicBezTo>
                <a:lnTo>
                  <a:pt x="257" y="129"/>
                </a:lnTo>
                <a:close/>
                <a:moveTo>
                  <a:pt x="230" y="76"/>
                </a:moveTo>
                <a:cubicBezTo>
                  <a:pt x="248" y="77"/>
                  <a:pt x="248" y="77"/>
                  <a:pt x="248" y="77"/>
                </a:cubicBezTo>
                <a:cubicBezTo>
                  <a:pt x="248" y="93"/>
                  <a:pt x="248" y="93"/>
                  <a:pt x="248" y="93"/>
                </a:cubicBezTo>
                <a:cubicBezTo>
                  <a:pt x="230" y="93"/>
                  <a:pt x="230" y="93"/>
                  <a:pt x="230" y="93"/>
                </a:cubicBezTo>
                <a:lnTo>
                  <a:pt x="230" y="76"/>
                </a:lnTo>
                <a:close/>
                <a:moveTo>
                  <a:pt x="230" y="102"/>
                </a:moveTo>
                <a:cubicBezTo>
                  <a:pt x="248" y="102"/>
                  <a:pt x="248" y="102"/>
                  <a:pt x="248" y="102"/>
                </a:cubicBezTo>
                <a:cubicBezTo>
                  <a:pt x="248" y="120"/>
                  <a:pt x="248" y="120"/>
                  <a:pt x="248" y="120"/>
                </a:cubicBezTo>
                <a:cubicBezTo>
                  <a:pt x="230" y="120"/>
                  <a:pt x="230" y="120"/>
                  <a:pt x="230" y="120"/>
                </a:cubicBezTo>
                <a:lnTo>
                  <a:pt x="230" y="102"/>
                </a:lnTo>
                <a:close/>
                <a:moveTo>
                  <a:pt x="230" y="129"/>
                </a:moveTo>
                <a:cubicBezTo>
                  <a:pt x="248" y="129"/>
                  <a:pt x="248" y="129"/>
                  <a:pt x="248" y="129"/>
                </a:cubicBezTo>
                <a:cubicBezTo>
                  <a:pt x="248" y="148"/>
                  <a:pt x="248" y="148"/>
                  <a:pt x="248" y="148"/>
                </a:cubicBezTo>
                <a:cubicBezTo>
                  <a:pt x="230" y="148"/>
                  <a:pt x="230" y="148"/>
                  <a:pt x="230" y="148"/>
                </a:cubicBezTo>
                <a:lnTo>
                  <a:pt x="230" y="129"/>
                </a:lnTo>
                <a:close/>
                <a:moveTo>
                  <a:pt x="201" y="74"/>
                </a:moveTo>
                <a:cubicBezTo>
                  <a:pt x="220" y="75"/>
                  <a:pt x="220" y="75"/>
                  <a:pt x="220" y="75"/>
                </a:cubicBezTo>
                <a:cubicBezTo>
                  <a:pt x="220" y="93"/>
                  <a:pt x="220" y="93"/>
                  <a:pt x="220" y="93"/>
                </a:cubicBezTo>
                <a:cubicBezTo>
                  <a:pt x="201" y="93"/>
                  <a:pt x="201" y="93"/>
                  <a:pt x="201" y="93"/>
                </a:cubicBezTo>
                <a:lnTo>
                  <a:pt x="201" y="74"/>
                </a:lnTo>
                <a:close/>
                <a:moveTo>
                  <a:pt x="201" y="102"/>
                </a:moveTo>
                <a:cubicBezTo>
                  <a:pt x="220" y="102"/>
                  <a:pt x="220" y="102"/>
                  <a:pt x="220" y="102"/>
                </a:cubicBezTo>
                <a:cubicBezTo>
                  <a:pt x="220" y="120"/>
                  <a:pt x="220" y="120"/>
                  <a:pt x="220" y="120"/>
                </a:cubicBezTo>
                <a:cubicBezTo>
                  <a:pt x="201" y="120"/>
                  <a:pt x="201" y="120"/>
                  <a:pt x="201" y="120"/>
                </a:cubicBezTo>
                <a:lnTo>
                  <a:pt x="201" y="102"/>
                </a:lnTo>
                <a:close/>
                <a:moveTo>
                  <a:pt x="201" y="129"/>
                </a:moveTo>
                <a:cubicBezTo>
                  <a:pt x="220" y="129"/>
                  <a:pt x="220" y="129"/>
                  <a:pt x="220" y="129"/>
                </a:cubicBezTo>
                <a:cubicBezTo>
                  <a:pt x="220" y="148"/>
                  <a:pt x="220" y="148"/>
                  <a:pt x="220" y="148"/>
                </a:cubicBezTo>
                <a:cubicBezTo>
                  <a:pt x="201" y="148"/>
                  <a:pt x="201" y="148"/>
                  <a:pt x="201" y="148"/>
                </a:cubicBezTo>
                <a:lnTo>
                  <a:pt x="201" y="129"/>
                </a:lnTo>
                <a:close/>
                <a:moveTo>
                  <a:pt x="173" y="73"/>
                </a:moveTo>
                <a:cubicBezTo>
                  <a:pt x="192" y="74"/>
                  <a:pt x="192" y="74"/>
                  <a:pt x="192" y="74"/>
                </a:cubicBezTo>
                <a:cubicBezTo>
                  <a:pt x="192" y="93"/>
                  <a:pt x="192" y="93"/>
                  <a:pt x="192" y="93"/>
                </a:cubicBezTo>
                <a:cubicBezTo>
                  <a:pt x="173" y="93"/>
                  <a:pt x="173" y="93"/>
                  <a:pt x="173" y="93"/>
                </a:cubicBezTo>
                <a:lnTo>
                  <a:pt x="173" y="73"/>
                </a:lnTo>
                <a:close/>
                <a:moveTo>
                  <a:pt x="173" y="102"/>
                </a:moveTo>
                <a:cubicBezTo>
                  <a:pt x="192" y="102"/>
                  <a:pt x="192" y="102"/>
                  <a:pt x="192" y="102"/>
                </a:cubicBezTo>
                <a:cubicBezTo>
                  <a:pt x="192" y="120"/>
                  <a:pt x="192" y="120"/>
                  <a:pt x="192" y="120"/>
                </a:cubicBezTo>
                <a:cubicBezTo>
                  <a:pt x="173" y="120"/>
                  <a:pt x="173" y="120"/>
                  <a:pt x="173" y="120"/>
                </a:cubicBezTo>
                <a:lnTo>
                  <a:pt x="173" y="102"/>
                </a:lnTo>
                <a:close/>
                <a:moveTo>
                  <a:pt x="173" y="129"/>
                </a:moveTo>
                <a:cubicBezTo>
                  <a:pt x="192" y="129"/>
                  <a:pt x="192" y="129"/>
                  <a:pt x="192" y="129"/>
                </a:cubicBezTo>
                <a:cubicBezTo>
                  <a:pt x="192" y="148"/>
                  <a:pt x="192" y="148"/>
                  <a:pt x="192" y="148"/>
                </a:cubicBezTo>
                <a:cubicBezTo>
                  <a:pt x="173" y="148"/>
                  <a:pt x="173" y="148"/>
                  <a:pt x="173" y="148"/>
                </a:cubicBezTo>
                <a:lnTo>
                  <a:pt x="173" y="129"/>
                </a:lnTo>
                <a:close/>
                <a:moveTo>
                  <a:pt x="145" y="71"/>
                </a:moveTo>
                <a:cubicBezTo>
                  <a:pt x="163" y="72"/>
                  <a:pt x="163" y="72"/>
                  <a:pt x="163" y="72"/>
                </a:cubicBezTo>
                <a:cubicBezTo>
                  <a:pt x="163" y="93"/>
                  <a:pt x="163" y="93"/>
                  <a:pt x="163" y="93"/>
                </a:cubicBezTo>
                <a:cubicBezTo>
                  <a:pt x="145" y="93"/>
                  <a:pt x="145" y="93"/>
                  <a:pt x="145" y="93"/>
                </a:cubicBezTo>
                <a:lnTo>
                  <a:pt x="145" y="71"/>
                </a:lnTo>
                <a:close/>
                <a:moveTo>
                  <a:pt x="145" y="102"/>
                </a:moveTo>
                <a:cubicBezTo>
                  <a:pt x="163" y="102"/>
                  <a:pt x="163" y="102"/>
                  <a:pt x="163" y="102"/>
                </a:cubicBezTo>
                <a:cubicBezTo>
                  <a:pt x="163" y="120"/>
                  <a:pt x="163" y="120"/>
                  <a:pt x="163" y="120"/>
                </a:cubicBezTo>
                <a:cubicBezTo>
                  <a:pt x="145" y="120"/>
                  <a:pt x="145" y="120"/>
                  <a:pt x="145" y="120"/>
                </a:cubicBezTo>
                <a:lnTo>
                  <a:pt x="145" y="102"/>
                </a:lnTo>
                <a:close/>
                <a:moveTo>
                  <a:pt x="145" y="129"/>
                </a:moveTo>
                <a:cubicBezTo>
                  <a:pt x="163" y="129"/>
                  <a:pt x="163" y="129"/>
                  <a:pt x="163" y="129"/>
                </a:cubicBezTo>
                <a:cubicBezTo>
                  <a:pt x="163" y="148"/>
                  <a:pt x="163" y="148"/>
                  <a:pt x="163" y="148"/>
                </a:cubicBezTo>
                <a:cubicBezTo>
                  <a:pt x="145" y="148"/>
                  <a:pt x="145" y="148"/>
                  <a:pt x="145" y="148"/>
                </a:cubicBezTo>
                <a:lnTo>
                  <a:pt x="145" y="129"/>
                </a:lnTo>
                <a:close/>
                <a:moveTo>
                  <a:pt x="117" y="69"/>
                </a:moveTo>
                <a:cubicBezTo>
                  <a:pt x="136" y="71"/>
                  <a:pt x="136" y="71"/>
                  <a:pt x="136" y="71"/>
                </a:cubicBezTo>
                <a:cubicBezTo>
                  <a:pt x="136" y="93"/>
                  <a:pt x="136" y="93"/>
                  <a:pt x="136" y="93"/>
                </a:cubicBezTo>
                <a:cubicBezTo>
                  <a:pt x="117" y="93"/>
                  <a:pt x="117" y="93"/>
                  <a:pt x="117" y="93"/>
                </a:cubicBezTo>
                <a:lnTo>
                  <a:pt x="117" y="69"/>
                </a:lnTo>
                <a:close/>
                <a:moveTo>
                  <a:pt x="117" y="102"/>
                </a:moveTo>
                <a:cubicBezTo>
                  <a:pt x="136" y="102"/>
                  <a:pt x="136" y="102"/>
                  <a:pt x="136" y="102"/>
                </a:cubicBezTo>
                <a:cubicBezTo>
                  <a:pt x="136" y="120"/>
                  <a:pt x="136" y="120"/>
                  <a:pt x="136" y="120"/>
                </a:cubicBezTo>
                <a:cubicBezTo>
                  <a:pt x="117" y="120"/>
                  <a:pt x="117" y="120"/>
                  <a:pt x="117" y="120"/>
                </a:cubicBezTo>
                <a:lnTo>
                  <a:pt x="117" y="102"/>
                </a:lnTo>
                <a:close/>
                <a:moveTo>
                  <a:pt x="117" y="129"/>
                </a:moveTo>
                <a:cubicBezTo>
                  <a:pt x="136" y="129"/>
                  <a:pt x="136" y="129"/>
                  <a:pt x="136" y="129"/>
                </a:cubicBezTo>
                <a:cubicBezTo>
                  <a:pt x="136" y="148"/>
                  <a:pt x="136" y="148"/>
                  <a:pt x="136" y="148"/>
                </a:cubicBezTo>
                <a:cubicBezTo>
                  <a:pt x="117" y="148"/>
                  <a:pt x="117" y="148"/>
                  <a:pt x="117" y="148"/>
                </a:cubicBezTo>
                <a:lnTo>
                  <a:pt x="117" y="129"/>
                </a:lnTo>
                <a:close/>
                <a:moveTo>
                  <a:pt x="76" y="67"/>
                </a:moveTo>
                <a:cubicBezTo>
                  <a:pt x="107" y="69"/>
                  <a:pt x="107" y="69"/>
                  <a:pt x="107" y="69"/>
                </a:cubicBezTo>
                <a:cubicBezTo>
                  <a:pt x="107" y="93"/>
                  <a:pt x="107" y="93"/>
                  <a:pt x="107" y="93"/>
                </a:cubicBezTo>
                <a:cubicBezTo>
                  <a:pt x="84" y="93"/>
                  <a:pt x="84" y="93"/>
                  <a:pt x="84" y="93"/>
                </a:cubicBezTo>
                <a:lnTo>
                  <a:pt x="76" y="67"/>
                </a:lnTo>
                <a:close/>
                <a:moveTo>
                  <a:pt x="87" y="102"/>
                </a:moveTo>
                <a:cubicBezTo>
                  <a:pt x="107" y="102"/>
                  <a:pt x="107" y="102"/>
                  <a:pt x="107" y="102"/>
                </a:cubicBezTo>
                <a:cubicBezTo>
                  <a:pt x="107" y="120"/>
                  <a:pt x="107" y="120"/>
                  <a:pt x="107" y="120"/>
                </a:cubicBezTo>
                <a:cubicBezTo>
                  <a:pt x="93" y="120"/>
                  <a:pt x="93" y="120"/>
                  <a:pt x="93" y="120"/>
                </a:cubicBezTo>
                <a:lnTo>
                  <a:pt x="87" y="102"/>
                </a:lnTo>
                <a:close/>
                <a:moveTo>
                  <a:pt x="104" y="218"/>
                </a:moveTo>
                <a:cubicBezTo>
                  <a:pt x="107" y="218"/>
                  <a:pt x="110" y="221"/>
                  <a:pt x="110" y="224"/>
                </a:cubicBezTo>
                <a:cubicBezTo>
                  <a:pt x="110" y="227"/>
                  <a:pt x="107" y="229"/>
                  <a:pt x="104" y="229"/>
                </a:cubicBezTo>
                <a:cubicBezTo>
                  <a:pt x="102" y="229"/>
                  <a:pt x="99" y="227"/>
                  <a:pt x="99" y="224"/>
                </a:cubicBezTo>
                <a:cubicBezTo>
                  <a:pt x="99" y="221"/>
                  <a:pt x="102" y="218"/>
                  <a:pt x="104" y="218"/>
                </a:cubicBezTo>
                <a:close/>
                <a:moveTo>
                  <a:pt x="102" y="148"/>
                </a:moveTo>
                <a:cubicBezTo>
                  <a:pt x="96" y="129"/>
                  <a:pt x="96" y="129"/>
                  <a:pt x="96" y="129"/>
                </a:cubicBezTo>
                <a:cubicBezTo>
                  <a:pt x="107" y="129"/>
                  <a:pt x="107" y="129"/>
                  <a:pt x="107" y="129"/>
                </a:cubicBezTo>
                <a:cubicBezTo>
                  <a:pt x="107" y="148"/>
                  <a:pt x="107" y="148"/>
                  <a:pt x="107" y="148"/>
                </a:cubicBezTo>
                <a:lnTo>
                  <a:pt x="102" y="1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17"/>
          <p:cNvSpPr>
            <a:spLocks noEditPoints="1"/>
          </p:cNvSpPr>
          <p:nvPr/>
        </p:nvSpPr>
        <p:spPr bwMode="auto">
          <a:xfrm>
            <a:off x="20136164" y="10618115"/>
            <a:ext cx="634686" cy="774315"/>
          </a:xfrm>
          <a:custGeom>
            <a:avLst/>
            <a:gdLst>
              <a:gd name="T0" fmla="*/ 182 w 199"/>
              <a:gd name="T1" fmla="*/ 54 h 239"/>
              <a:gd name="T2" fmla="*/ 139 w 199"/>
              <a:gd name="T3" fmla="*/ 54 h 239"/>
              <a:gd name="T4" fmla="*/ 100 w 199"/>
              <a:gd name="T5" fmla="*/ 0 h 239"/>
              <a:gd name="T6" fmla="*/ 60 w 199"/>
              <a:gd name="T7" fmla="*/ 54 h 239"/>
              <a:gd name="T8" fmla="*/ 17 w 199"/>
              <a:gd name="T9" fmla="*/ 54 h 239"/>
              <a:gd name="T10" fmla="*/ 0 w 199"/>
              <a:gd name="T11" fmla="*/ 239 h 239"/>
              <a:gd name="T12" fmla="*/ 199 w 199"/>
              <a:gd name="T13" fmla="*/ 239 h 239"/>
              <a:gd name="T14" fmla="*/ 182 w 199"/>
              <a:gd name="T15" fmla="*/ 54 h 239"/>
              <a:gd name="T16" fmla="*/ 100 w 199"/>
              <a:gd name="T17" fmla="*/ 2 h 239"/>
              <a:gd name="T18" fmla="*/ 136 w 199"/>
              <a:gd name="T19" fmla="*/ 54 h 239"/>
              <a:gd name="T20" fmla="*/ 63 w 199"/>
              <a:gd name="T21" fmla="*/ 54 h 239"/>
              <a:gd name="T22" fmla="*/ 100 w 199"/>
              <a:gd name="T23" fmla="*/ 2 h 239"/>
              <a:gd name="T24" fmla="*/ 56 w 199"/>
              <a:gd name="T25" fmla="*/ 71 h 239"/>
              <a:gd name="T26" fmla="*/ 60 w 199"/>
              <a:gd name="T27" fmla="*/ 66 h 239"/>
              <a:gd name="T28" fmla="*/ 60 w 199"/>
              <a:gd name="T29" fmla="*/ 77 h 239"/>
              <a:gd name="T30" fmla="*/ 56 w 199"/>
              <a:gd name="T31" fmla="*/ 71 h 239"/>
              <a:gd name="T32" fmla="*/ 63 w 199"/>
              <a:gd name="T33" fmla="*/ 77 h 239"/>
              <a:gd name="T34" fmla="*/ 62 w 199"/>
              <a:gd name="T35" fmla="*/ 66 h 239"/>
              <a:gd name="T36" fmla="*/ 67 w 199"/>
              <a:gd name="T37" fmla="*/ 71 h 239"/>
              <a:gd name="T38" fmla="*/ 63 w 199"/>
              <a:gd name="T39" fmla="*/ 77 h 239"/>
              <a:gd name="T40" fmla="*/ 136 w 199"/>
              <a:gd name="T41" fmla="*/ 77 h 239"/>
              <a:gd name="T42" fmla="*/ 132 w 199"/>
              <a:gd name="T43" fmla="*/ 71 h 239"/>
              <a:gd name="T44" fmla="*/ 137 w 199"/>
              <a:gd name="T45" fmla="*/ 66 h 239"/>
              <a:gd name="T46" fmla="*/ 136 w 199"/>
              <a:gd name="T47" fmla="*/ 77 h 239"/>
              <a:gd name="T48" fmla="*/ 139 w 199"/>
              <a:gd name="T49" fmla="*/ 77 h 239"/>
              <a:gd name="T50" fmla="*/ 140 w 199"/>
              <a:gd name="T51" fmla="*/ 66 h 239"/>
              <a:gd name="T52" fmla="*/ 143 w 199"/>
              <a:gd name="T53" fmla="*/ 71 h 239"/>
              <a:gd name="T54" fmla="*/ 139 w 199"/>
              <a:gd name="T55" fmla="*/ 77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9" h="239">
                <a:moveTo>
                  <a:pt x="182" y="54"/>
                </a:moveTo>
                <a:cubicBezTo>
                  <a:pt x="139" y="54"/>
                  <a:pt x="139" y="54"/>
                  <a:pt x="139" y="54"/>
                </a:cubicBezTo>
                <a:cubicBezTo>
                  <a:pt x="136" y="23"/>
                  <a:pt x="119" y="0"/>
                  <a:pt x="100" y="0"/>
                </a:cubicBezTo>
                <a:cubicBezTo>
                  <a:pt x="80" y="0"/>
                  <a:pt x="63" y="23"/>
                  <a:pt x="60" y="54"/>
                </a:cubicBezTo>
                <a:cubicBezTo>
                  <a:pt x="17" y="54"/>
                  <a:pt x="17" y="54"/>
                  <a:pt x="17" y="54"/>
                </a:cubicBezTo>
                <a:cubicBezTo>
                  <a:pt x="11" y="116"/>
                  <a:pt x="5" y="178"/>
                  <a:pt x="0" y="239"/>
                </a:cubicBezTo>
                <a:cubicBezTo>
                  <a:pt x="66" y="239"/>
                  <a:pt x="133" y="239"/>
                  <a:pt x="199" y="239"/>
                </a:cubicBezTo>
                <a:lnTo>
                  <a:pt x="182" y="54"/>
                </a:lnTo>
                <a:close/>
                <a:moveTo>
                  <a:pt x="100" y="2"/>
                </a:moveTo>
                <a:cubicBezTo>
                  <a:pt x="118" y="2"/>
                  <a:pt x="133" y="25"/>
                  <a:pt x="136" y="54"/>
                </a:cubicBezTo>
                <a:cubicBezTo>
                  <a:pt x="63" y="54"/>
                  <a:pt x="63" y="54"/>
                  <a:pt x="63" y="54"/>
                </a:cubicBezTo>
                <a:cubicBezTo>
                  <a:pt x="66" y="25"/>
                  <a:pt x="81" y="2"/>
                  <a:pt x="100" y="2"/>
                </a:cubicBezTo>
                <a:close/>
                <a:moveTo>
                  <a:pt x="56" y="71"/>
                </a:moveTo>
                <a:cubicBezTo>
                  <a:pt x="56" y="69"/>
                  <a:pt x="57" y="67"/>
                  <a:pt x="60" y="66"/>
                </a:cubicBezTo>
                <a:cubicBezTo>
                  <a:pt x="60" y="70"/>
                  <a:pt x="60" y="73"/>
                  <a:pt x="60" y="77"/>
                </a:cubicBezTo>
                <a:cubicBezTo>
                  <a:pt x="58" y="76"/>
                  <a:pt x="56" y="74"/>
                  <a:pt x="56" y="71"/>
                </a:cubicBezTo>
                <a:close/>
                <a:moveTo>
                  <a:pt x="63" y="77"/>
                </a:moveTo>
                <a:cubicBezTo>
                  <a:pt x="63" y="73"/>
                  <a:pt x="62" y="69"/>
                  <a:pt x="62" y="66"/>
                </a:cubicBezTo>
                <a:cubicBezTo>
                  <a:pt x="65" y="66"/>
                  <a:pt x="67" y="68"/>
                  <a:pt x="67" y="71"/>
                </a:cubicBezTo>
                <a:cubicBezTo>
                  <a:pt x="67" y="74"/>
                  <a:pt x="65" y="76"/>
                  <a:pt x="63" y="77"/>
                </a:cubicBezTo>
                <a:close/>
                <a:moveTo>
                  <a:pt x="136" y="77"/>
                </a:moveTo>
                <a:cubicBezTo>
                  <a:pt x="134" y="76"/>
                  <a:pt x="132" y="74"/>
                  <a:pt x="132" y="71"/>
                </a:cubicBezTo>
                <a:cubicBezTo>
                  <a:pt x="132" y="68"/>
                  <a:pt x="134" y="66"/>
                  <a:pt x="137" y="66"/>
                </a:cubicBezTo>
                <a:cubicBezTo>
                  <a:pt x="137" y="69"/>
                  <a:pt x="136" y="73"/>
                  <a:pt x="136" y="77"/>
                </a:cubicBezTo>
                <a:close/>
                <a:moveTo>
                  <a:pt x="139" y="77"/>
                </a:moveTo>
                <a:cubicBezTo>
                  <a:pt x="139" y="73"/>
                  <a:pt x="139" y="70"/>
                  <a:pt x="140" y="66"/>
                </a:cubicBezTo>
                <a:cubicBezTo>
                  <a:pt x="142" y="67"/>
                  <a:pt x="143" y="69"/>
                  <a:pt x="143" y="71"/>
                </a:cubicBezTo>
                <a:cubicBezTo>
                  <a:pt x="143" y="74"/>
                  <a:pt x="141" y="76"/>
                  <a:pt x="139" y="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E3C46DD9-9A8F-411D-B597-946818B71DE8}"/>
              </a:ext>
            </a:extLst>
          </p:cNvPr>
          <p:cNvGrpSpPr/>
          <p:nvPr/>
        </p:nvGrpSpPr>
        <p:grpSpPr>
          <a:xfrm>
            <a:off x="0" y="13226187"/>
            <a:ext cx="24377650" cy="520294"/>
            <a:chOff x="4379494" y="697832"/>
            <a:chExt cx="2586787" cy="168442"/>
          </a:xfrm>
        </p:grpSpPr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E6E330ED-CBD0-49D6-96D9-8A0C1C4518A4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="" xmlns:a16="http://schemas.microsoft.com/office/drawing/2014/main" id="{7D028152-6864-487D-B9D6-395800F0CC7C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="" xmlns:a16="http://schemas.microsoft.com/office/drawing/2014/main" id="{57E5C8F6-620C-4584-AE0A-5E4F2E6565C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="" xmlns:a16="http://schemas.microsoft.com/office/drawing/2014/main" id="{B5925AB1-BE47-453E-8EF4-924465289B54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="" xmlns:a16="http://schemas.microsoft.com/office/drawing/2014/main" id="{68FC2FC1-F83A-44D6-9D9A-A61E40D3B97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</p:grpSp>
    </p:spTree>
    <p:extLst>
      <p:ext uri="{BB962C8B-B14F-4D97-AF65-F5344CB8AC3E}">
        <p14:creationId xmlns:p14="http://schemas.microsoft.com/office/powerpoint/2010/main" val="352701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5" grpId="0"/>
      <p:bldP spid="6" grpId="0"/>
      <p:bldP spid="7" grpId="0"/>
      <p:bldP spid="8" grpId="0"/>
      <p:bldP spid="10" grpId="0"/>
      <p:bldP spid="11" grpId="0"/>
      <p:bldP spid="12" grpId="0" animBg="1"/>
      <p:bldP spid="13" grpId="0" animBg="1"/>
      <p:bldP spid="20" grpId="0" animBg="1"/>
      <p:bldP spid="21" grpId="0"/>
      <p:bldP spid="29" grpId="0" animBg="1"/>
      <p:bldP spid="30" grpId="0" animBg="1"/>
      <p:bldP spid="31" grpId="0" animBg="1"/>
      <p:bldP spid="37" grpId="0" animBg="1"/>
      <p:bldP spid="42" grpId="0" animBg="1"/>
      <p:bldP spid="46" grpId="0" animBg="1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1354" y="0"/>
            <a:ext cx="24377650" cy="13716000"/>
          </a:xfrm>
          <a:prstGeom prst="rect">
            <a:avLst/>
          </a:prstGeom>
          <a:solidFill>
            <a:schemeClr val="accent5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274050" y="1308100"/>
            <a:ext cx="7810500" cy="13208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4000" y="1446154"/>
            <a:ext cx="65314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Ubuntu Light" panose="020B0304030602030204" pitchFamily="34" charset="0"/>
              </a:rPr>
              <a:t>AWESOME </a:t>
            </a:r>
            <a:r>
              <a:rPr lang="en-US" sz="6000" dirty="0">
                <a:solidFill>
                  <a:schemeClr val="bg1"/>
                </a:solidFill>
                <a:latin typeface="Ubuntu" panose="020B0504030602030204" pitchFamily="34" charset="0"/>
              </a:rPr>
              <a:t>TEAM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49500" y="2836009"/>
            <a:ext cx="19253200" cy="1041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000" dirty="0">
                <a:solidFill>
                  <a:schemeClr val="bg1"/>
                </a:solidFill>
                <a:latin typeface="Ubuntu" panose="020B0504030602030204" pitchFamily="34" charset="0"/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2979" y="7817757"/>
            <a:ext cx="34979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Ubuntu Light" panose="020B0304030602030204" pitchFamily="34" charset="0"/>
              </a:rPr>
              <a:t>ARIETA</a:t>
            </a:r>
            <a:r>
              <a:rPr lang="en-US" sz="300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Ubuntu medium" panose="020B0604030602030204" pitchFamily="34" charset="0"/>
              </a:rPr>
              <a:t>BENSON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49350" y="8356600"/>
            <a:ext cx="901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CEO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8400" y="8859858"/>
            <a:ext cx="3956050" cy="81746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dirty="0">
                <a:solidFill>
                  <a:schemeClr val="bg1"/>
                </a:solidFill>
                <a:latin typeface="Ubuntu" panose="020B0504030602030204" pitchFamily="34" charset="0"/>
              </a:rPr>
              <a:t>Lorem Ipsum is simply dummy text of the printing and.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27700" y="8859858"/>
            <a:ext cx="3956050" cy="81746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dirty="0">
                <a:solidFill>
                  <a:schemeClr val="bg1"/>
                </a:solidFill>
                <a:latin typeface="Ubuntu" panose="020B0504030602030204" pitchFamily="34" charset="0"/>
              </a:rPr>
              <a:t>Lorem Ipsum is simply dummy text of the printing and.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7000" y="8859858"/>
            <a:ext cx="3956050" cy="81746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dirty="0">
                <a:solidFill>
                  <a:schemeClr val="bg1"/>
                </a:solidFill>
                <a:latin typeface="Ubuntu" panose="020B0504030602030204" pitchFamily="34" charset="0"/>
              </a:rPr>
              <a:t>Lorem Ipsum is simply dummy text of the printing and.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846300" y="8859858"/>
            <a:ext cx="3956050" cy="81746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dirty="0">
                <a:solidFill>
                  <a:schemeClr val="bg1"/>
                </a:solidFill>
                <a:latin typeface="Ubuntu" panose="020B0504030602030204" pitchFamily="34" charset="0"/>
              </a:rPr>
              <a:t>Lorem Ipsum is simply dummy text of the printing and.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405600" y="8859858"/>
            <a:ext cx="3956050" cy="81746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dirty="0">
                <a:solidFill>
                  <a:schemeClr val="bg1"/>
                </a:solidFill>
                <a:latin typeface="Ubuntu" panose="020B0504030602030204" pitchFamily="34" charset="0"/>
              </a:rPr>
              <a:t>Lorem Ipsum is simply dummy text of the printing and.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27700" y="7817757"/>
            <a:ext cx="34979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Ubuntu Light" panose="020B0304030602030204" pitchFamily="34" charset="0"/>
              </a:rPr>
              <a:t>ARIETA</a:t>
            </a:r>
            <a:r>
              <a:rPr lang="en-US" sz="300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Ubuntu medium" panose="020B0604030602030204" pitchFamily="34" charset="0"/>
              </a:rPr>
              <a:t>BENSON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287000" y="7817757"/>
            <a:ext cx="34979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Ubuntu Light" panose="020B0304030602030204" pitchFamily="34" charset="0"/>
              </a:rPr>
              <a:t>ARIETA</a:t>
            </a:r>
            <a:r>
              <a:rPr lang="en-US" sz="300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Ubuntu medium" panose="020B0604030602030204" pitchFamily="34" charset="0"/>
              </a:rPr>
              <a:t>BENSON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846300" y="7802602"/>
            <a:ext cx="34979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Ubuntu Light" panose="020B0304030602030204" pitchFamily="34" charset="0"/>
              </a:rPr>
              <a:t>ARIETA</a:t>
            </a:r>
            <a:r>
              <a:rPr lang="en-US" sz="300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Ubuntu medium" panose="020B0604030602030204" pitchFamily="34" charset="0"/>
              </a:rPr>
              <a:t>BENSON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405600" y="7817757"/>
            <a:ext cx="34979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Ubuntu Light" panose="020B0304030602030204" pitchFamily="34" charset="0"/>
              </a:rPr>
              <a:t>ARIETA</a:t>
            </a:r>
            <a:r>
              <a:rPr lang="en-US" sz="300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Ubuntu medium" panose="020B0604030602030204" pitchFamily="34" charset="0"/>
              </a:rPr>
              <a:t>BENSON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12278" y="8347962"/>
            <a:ext cx="161743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Director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287000" y="8371755"/>
            <a:ext cx="177437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Developer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817271" y="8347962"/>
            <a:ext cx="177437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Designer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410135" y="8347962"/>
            <a:ext cx="20855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solidFill>
                  <a:schemeClr val="bg1"/>
                </a:solidFill>
                <a:latin typeface="Ubuntu" panose="020B0504030602030204" pitchFamily="34" charset="0"/>
              </a:rPr>
              <a:t>loremipsum</a:t>
            </a:r>
            <a:endParaRPr lang="en-US" sz="25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273175" y="4398825"/>
            <a:ext cx="3257550" cy="325755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847896" y="4346825"/>
            <a:ext cx="3257550" cy="325755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0407196" y="4398825"/>
            <a:ext cx="3257550" cy="3257550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4846754" y="4398825"/>
            <a:ext cx="3257550" cy="3257550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9541217" y="4346825"/>
            <a:ext cx="3257550" cy="325755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168400" y="9791700"/>
            <a:ext cx="1285875" cy="2336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AI</a:t>
            </a:r>
          </a:p>
          <a:p>
            <a:pPr>
              <a:lnSpc>
                <a:spcPts val="3500"/>
              </a:lnSpc>
            </a:pP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PSD</a:t>
            </a:r>
          </a:p>
          <a:p>
            <a:pPr>
              <a:lnSpc>
                <a:spcPts val="3500"/>
              </a:lnSpc>
            </a:pP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HTML</a:t>
            </a:r>
          </a:p>
          <a:p>
            <a:pPr>
              <a:lnSpc>
                <a:spcPts val="3500"/>
              </a:lnSpc>
            </a:pP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CSS</a:t>
            </a:r>
          </a:p>
          <a:p>
            <a:pPr>
              <a:lnSpc>
                <a:spcPts val="3500"/>
              </a:lnSpc>
            </a:pP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PHP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76725" y="9782175"/>
            <a:ext cx="914400" cy="2336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2000" dirty="0">
                <a:solidFill>
                  <a:schemeClr val="bg1"/>
                </a:solidFill>
                <a:latin typeface="Ubuntu" panose="020B0504030602030204" pitchFamily="34" charset="0"/>
              </a:rPr>
              <a:t>70%</a:t>
            </a:r>
          </a:p>
          <a:p>
            <a:pPr>
              <a:lnSpc>
                <a:spcPts val="3500"/>
              </a:lnSpc>
            </a:pPr>
            <a:r>
              <a:rPr lang="en-US" sz="2000" dirty="0">
                <a:solidFill>
                  <a:schemeClr val="bg1"/>
                </a:solidFill>
                <a:latin typeface="Ubuntu" panose="020B0504030602030204" pitchFamily="34" charset="0"/>
              </a:rPr>
              <a:t>50%</a:t>
            </a:r>
          </a:p>
          <a:p>
            <a:pPr>
              <a:lnSpc>
                <a:spcPts val="3500"/>
              </a:lnSpc>
            </a:pPr>
            <a:r>
              <a:rPr lang="en-US" sz="2000" dirty="0">
                <a:solidFill>
                  <a:schemeClr val="bg1"/>
                </a:solidFill>
                <a:latin typeface="Ubuntu" panose="020B0504030602030204" pitchFamily="34" charset="0"/>
              </a:rPr>
              <a:t>40%</a:t>
            </a:r>
          </a:p>
          <a:p>
            <a:pPr>
              <a:lnSpc>
                <a:spcPts val="3500"/>
              </a:lnSpc>
            </a:pPr>
            <a:r>
              <a:rPr lang="en-US" sz="2000" dirty="0">
                <a:solidFill>
                  <a:schemeClr val="bg1"/>
                </a:solidFill>
                <a:latin typeface="Ubuntu" panose="020B0504030602030204" pitchFamily="34" charset="0"/>
              </a:rPr>
              <a:t>90%</a:t>
            </a:r>
          </a:p>
          <a:p>
            <a:pPr>
              <a:lnSpc>
                <a:spcPts val="3500"/>
              </a:lnSpc>
            </a:pPr>
            <a:r>
              <a:rPr lang="en-US" sz="2000" dirty="0">
                <a:solidFill>
                  <a:schemeClr val="bg1"/>
                </a:solidFill>
                <a:latin typeface="Ubuntu" panose="020B0504030602030204" pitchFamily="34" charset="0"/>
              </a:rPr>
              <a:t>60%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271713" y="10001250"/>
            <a:ext cx="1890713" cy="164179"/>
          </a:xfrm>
          <a:prstGeom prst="rect">
            <a:avLst/>
          </a:prstGeom>
          <a:solidFill>
            <a:srgbClr val="C2C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271713" y="10001250"/>
            <a:ext cx="1173956" cy="164179"/>
          </a:xfrm>
          <a:prstGeom prst="rect">
            <a:avLst/>
          </a:prstGeom>
          <a:solidFill>
            <a:srgbClr val="018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271713" y="10444163"/>
            <a:ext cx="1890713" cy="164179"/>
          </a:xfrm>
          <a:prstGeom prst="rect">
            <a:avLst/>
          </a:prstGeom>
          <a:solidFill>
            <a:srgbClr val="C2C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271713" y="10444163"/>
            <a:ext cx="923925" cy="164179"/>
          </a:xfrm>
          <a:prstGeom prst="rect">
            <a:avLst/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271713" y="10887076"/>
            <a:ext cx="1890713" cy="164179"/>
          </a:xfrm>
          <a:prstGeom prst="rect">
            <a:avLst/>
          </a:prstGeom>
          <a:solidFill>
            <a:srgbClr val="C2C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271713" y="10887076"/>
            <a:ext cx="1173956" cy="164179"/>
          </a:xfrm>
          <a:prstGeom prst="rect">
            <a:avLst/>
          </a:prstGeom>
          <a:solidFill>
            <a:srgbClr val="8FC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271713" y="11329989"/>
            <a:ext cx="1890713" cy="164179"/>
          </a:xfrm>
          <a:prstGeom prst="rect">
            <a:avLst/>
          </a:prstGeom>
          <a:solidFill>
            <a:srgbClr val="C2C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2271712" y="11329989"/>
            <a:ext cx="1531143" cy="164179"/>
          </a:xfrm>
          <a:prstGeom prst="rect">
            <a:avLst/>
          </a:prstGeom>
          <a:solidFill>
            <a:srgbClr val="FF9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2271713" y="11770235"/>
            <a:ext cx="1890713" cy="164179"/>
          </a:xfrm>
          <a:prstGeom prst="rect">
            <a:avLst/>
          </a:prstGeom>
          <a:solidFill>
            <a:srgbClr val="C2C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271712" y="11770235"/>
            <a:ext cx="1285875" cy="164179"/>
          </a:xfrm>
          <a:prstGeom prst="rect">
            <a:avLst/>
          </a:prstGeom>
          <a:solidFill>
            <a:srgbClr val="EE2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829426" y="10001250"/>
            <a:ext cx="1890713" cy="164179"/>
          </a:xfrm>
          <a:prstGeom prst="rect">
            <a:avLst/>
          </a:prstGeom>
          <a:solidFill>
            <a:srgbClr val="C2C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829426" y="10001250"/>
            <a:ext cx="1173956" cy="164179"/>
          </a:xfrm>
          <a:prstGeom prst="rect">
            <a:avLst/>
          </a:prstGeom>
          <a:solidFill>
            <a:srgbClr val="018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829426" y="10444163"/>
            <a:ext cx="1890713" cy="164179"/>
          </a:xfrm>
          <a:prstGeom prst="rect">
            <a:avLst/>
          </a:prstGeom>
          <a:solidFill>
            <a:srgbClr val="C2C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829426" y="10444163"/>
            <a:ext cx="923925" cy="164179"/>
          </a:xfrm>
          <a:prstGeom prst="rect">
            <a:avLst/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6829426" y="10887076"/>
            <a:ext cx="1890713" cy="164179"/>
          </a:xfrm>
          <a:prstGeom prst="rect">
            <a:avLst/>
          </a:prstGeom>
          <a:solidFill>
            <a:srgbClr val="C2C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829426" y="10887076"/>
            <a:ext cx="1173956" cy="164179"/>
          </a:xfrm>
          <a:prstGeom prst="rect">
            <a:avLst/>
          </a:prstGeom>
          <a:solidFill>
            <a:srgbClr val="8FC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6829426" y="11329989"/>
            <a:ext cx="1890713" cy="164179"/>
          </a:xfrm>
          <a:prstGeom prst="rect">
            <a:avLst/>
          </a:prstGeom>
          <a:solidFill>
            <a:srgbClr val="C2C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829425" y="11329989"/>
            <a:ext cx="1531143" cy="164179"/>
          </a:xfrm>
          <a:prstGeom prst="rect">
            <a:avLst/>
          </a:prstGeom>
          <a:solidFill>
            <a:srgbClr val="FF9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6829426" y="11770235"/>
            <a:ext cx="1890713" cy="164179"/>
          </a:xfrm>
          <a:prstGeom prst="rect">
            <a:avLst/>
          </a:prstGeom>
          <a:solidFill>
            <a:srgbClr val="C2C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6829425" y="11770235"/>
            <a:ext cx="1285875" cy="164179"/>
          </a:xfrm>
          <a:prstGeom prst="rect">
            <a:avLst/>
          </a:prstGeom>
          <a:solidFill>
            <a:srgbClr val="EE2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11391901" y="10001250"/>
            <a:ext cx="1890713" cy="164179"/>
          </a:xfrm>
          <a:prstGeom prst="rect">
            <a:avLst/>
          </a:prstGeom>
          <a:solidFill>
            <a:srgbClr val="C2C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1391901" y="10001250"/>
            <a:ext cx="1173956" cy="164179"/>
          </a:xfrm>
          <a:prstGeom prst="rect">
            <a:avLst/>
          </a:prstGeom>
          <a:solidFill>
            <a:srgbClr val="018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1391901" y="10444163"/>
            <a:ext cx="1890713" cy="164179"/>
          </a:xfrm>
          <a:prstGeom prst="rect">
            <a:avLst/>
          </a:prstGeom>
          <a:solidFill>
            <a:srgbClr val="C2C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1391901" y="10444163"/>
            <a:ext cx="923925" cy="164179"/>
          </a:xfrm>
          <a:prstGeom prst="rect">
            <a:avLst/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11391901" y="10887076"/>
            <a:ext cx="1890713" cy="164179"/>
          </a:xfrm>
          <a:prstGeom prst="rect">
            <a:avLst/>
          </a:prstGeom>
          <a:solidFill>
            <a:srgbClr val="C2C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1391901" y="10887076"/>
            <a:ext cx="1173956" cy="164179"/>
          </a:xfrm>
          <a:prstGeom prst="rect">
            <a:avLst/>
          </a:prstGeom>
          <a:solidFill>
            <a:srgbClr val="8FC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11391901" y="11329989"/>
            <a:ext cx="1890713" cy="164179"/>
          </a:xfrm>
          <a:prstGeom prst="rect">
            <a:avLst/>
          </a:prstGeom>
          <a:solidFill>
            <a:srgbClr val="C2C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1391900" y="11329989"/>
            <a:ext cx="1531143" cy="164179"/>
          </a:xfrm>
          <a:prstGeom prst="rect">
            <a:avLst/>
          </a:prstGeom>
          <a:solidFill>
            <a:srgbClr val="FF9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1391901" y="11770235"/>
            <a:ext cx="1890713" cy="164179"/>
          </a:xfrm>
          <a:prstGeom prst="rect">
            <a:avLst/>
          </a:prstGeom>
          <a:solidFill>
            <a:srgbClr val="C2C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1391900" y="11770235"/>
            <a:ext cx="1285875" cy="164179"/>
          </a:xfrm>
          <a:prstGeom prst="rect">
            <a:avLst/>
          </a:prstGeom>
          <a:solidFill>
            <a:srgbClr val="EE2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5954376" y="10001250"/>
            <a:ext cx="1890713" cy="164179"/>
          </a:xfrm>
          <a:prstGeom prst="rect">
            <a:avLst/>
          </a:prstGeom>
          <a:solidFill>
            <a:srgbClr val="C2C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5954376" y="10001250"/>
            <a:ext cx="1173956" cy="164179"/>
          </a:xfrm>
          <a:prstGeom prst="rect">
            <a:avLst/>
          </a:prstGeom>
          <a:solidFill>
            <a:srgbClr val="018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5954376" y="10444163"/>
            <a:ext cx="1890713" cy="164179"/>
          </a:xfrm>
          <a:prstGeom prst="rect">
            <a:avLst/>
          </a:prstGeom>
          <a:solidFill>
            <a:srgbClr val="C2C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15954376" y="10444163"/>
            <a:ext cx="923925" cy="164179"/>
          </a:xfrm>
          <a:prstGeom prst="rect">
            <a:avLst/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15954376" y="10887076"/>
            <a:ext cx="1890713" cy="164179"/>
          </a:xfrm>
          <a:prstGeom prst="rect">
            <a:avLst/>
          </a:prstGeom>
          <a:solidFill>
            <a:srgbClr val="C2C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15954376" y="10887076"/>
            <a:ext cx="1173956" cy="164179"/>
          </a:xfrm>
          <a:prstGeom prst="rect">
            <a:avLst/>
          </a:prstGeom>
          <a:solidFill>
            <a:srgbClr val="8FC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15954376" y="11329989"/>
            <a:ext cx="1890713" cy="164179"/>
          </a:xfrm>
          <a:prstGeom prst="rect">
            <a:avLst/>
          </a:prstGeom>
          <a:solidFill>
            <a:srgbClr val="C2C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15954375" y="11329989"/>
            <a:ext cx="1531143" cy="164179"/>
          </a:xfrm>
          <a:prstGeom prst="rect">
            <a:avLst/>
          </a:prstGeom>
          <a:solidFill>
            <a:srgbClr val="FF9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15954376" y="11770235"/>
            <a:ext cx="1890713" cy="164179"/>
          </a:xfrm>
          <a:prstGeom prst="rect">
            <a:avLst/>
          </a:prstGeom>
          <a:solidFill>
            <a:srgbClr val="C2C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15954375" y="11770235"/>
            <a:ext cx="1285875" cy="164179"/>
          </a:xfrm>
          <a:prstGeom prst="rect">
            <a:avLst/>
          </a:prstGeom>
          <a:solidFill>
            <a:srgbClr val="EE2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20516851" y="10001250"/>
            <a:ext cx="1890713" cy="164179"/>
          </a:xfrm>
          <a:prstGeom prst="rect">
            <a:avLst/>
          </a:prstGeom>
          <a:solidFill>
            <a:srgbClr val="C2C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20516851" y="10001250"/>
            <a:ext cx="1173956" cy="164179"/>
          </a:xfrm>
          <a:prstGeom prst="rect">
            <a:avLst/>
          </a:prstGeom>
          <a:solidFill>
            <a:srgbClr val="018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20516851" y="10444163"/>
            <a:ext cx="1890713" cy="164179"/>
          </a:xfrm>
          <a:prstGeom prst="rect">
            <a:avLst/>
          </a:prstGeom>
          <a:solidFill>
            <a:srgbClr val="C2C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20516851" y="10444163"/>
            <a:ext cx="923925" cy="164179"/>
          </a:xfrm>
          <a:prstGeom prst="rect">
            <a:avLst/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20516851" y="10887076"/>
            <a:ext cx="1890713" cy="164179"/>
          </a:xfrm>
          <a:prstGeom prst="rect">
            <a:avLst/>
          </a:prstGeom>
          <a:solidFill>
            <a:srgbClr val="C2C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20516851" y="10887076"/>
            <a:ext cx="1173956" cy="164179"/>
          </a:xfrm>
          <a:prstGeom prst="rect">
            <a:avLst/>
          </a:prstGeom>
          <a:solidFill>
            <a:srgbClr val="8FC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20516851" y="11329989"/>
            <a:ext cx="1890713" cy="164179"/>
          </a:xfrm>
          <a:prstGeom prst="rect">
            <a:avLst/>
          </a:prstGeom>
          <a:solidFill>
            <a:srgbClr val="C2C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20516850" y="11329989"/>
            <a:ext cx="1531143" cy="164179"/>
          </a:xfrm>
          <a:prstGeom prst="rect">
            <a:avLst/>
          </a:prstGeom>
          <a:solidFill>
            <a:srgbClr val="FF9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20516851" y="11770235"/>
            <a:ext cx="1890713" cy="164179"/>
          </a:xfrm>
          <a:prstGeom prst="rect">
            <a:avLst/>
          </a:prstGeom>
          <a:solidFill>
            <a:srgbClr val="C2C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20516850" y="11770235"/>
            <a:ext cx="1285875" cy="164179"/>
          </a:xfrm>
          <a:prstGeom prst="rect">
            <a:avLst/>
          </a:prstGeom>
          <a:solidFill>
            <a:srgbClr val="EE2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8824687" y="9760720"/>
            <a:ext cx="914400" cy="2336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2000" dirty="0">
                <a:solidFill>
                  <a:schemeClr val="bg1"/>
                </a:solidFill>
                <a:latin typeface="Ubuntu" panose="020B0504030602030204" pitchFamily="34" charset="0"/>
              </a:rPr>
              <a:t>70%</a:t>
            </a:r>
          </a:p>
          <a:p>
            <a:pPr>
              <a:lnSpc>
                <a:spcPts val="3500"/>
              </a:lnSpc>
            </a:pPr>
            <a:r>
              <a:rPr lang="en-US" sz="2000" dirty="0">
                <a:solidFill>
                  <a:schemeClr val="bg1"/>
                </a:solidFill>
                <a:latin typeface="Ubuntu" panose="020B0504030602030204" pitchFamily="34" charset="0"/>
              </a:rPr>
              <a:t>50%</a:t>
            </a:r>
          </a:p>
          <a:p>
            <a:pPr>
              <a:lnSpc>
                <a:spcPts val="3500"/>
              </a:lnSpc>
            </a:pPr>
            <a:r>
              <a:rPr lang="en-US" sz="2000" dirty="0">
                <a:solidFill>
                  <a:schemeClr val="bg1"/>
                </a:solidFill>
                <a:latin typeface="Ubuntu" panose="020B0504030602030204" pitchFamily="34" charset="0"/>
              </a:rPr>
              <a:t>40%</a:t>
            </a:r>
          </a:p>
          <a:p>
            <a:pPr>
              <a:lnSpc>
                <a:spcPts val="3500"/>
              </a:lnSpc>
            </a:pPr>
            <a:r>
              <a:rPr lang="en-US" sz="2000" dirty="0">
                <a:solidFill>
                  <a:schemeClr val="bg1"/>
                </a:solidFill>
                <a:latin typeface="Ubuntu" panose="020B0504030602030204" pitchFamily="34" charset="0"/>
              </a:rPr>
              <a:t>90%</a:t>
            </a:r>
          </a:p>
          <a:p>
            <a:pPr>
              <a:lnSpc>
                <a:spcPts val="3500"/>
              </a:lnSpc>
            </a:pPr>
            <a:r>
              <a:rPr lang="en-US" sz="2000" dirty="0">
                <a:solidFill>
                  <a:schemeClr val="bg1"/>
                </a:solidFill>
                <a:latin typeface="Ubuntu" panose="020B0504030602030204" pitchFamily="34" charset="0"/>
              </a:rPr>
              <a:t>60%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5734275" y="9800896"/>
            <a:ext cx="1285875" cy="2336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AI</a:t>
            </a:r>
          </a:p>
          <a:p>
            <a:pPr>
              <a:lnSpc>
                <a:spcPts val="3500"/>
              </a:lnSpc>
            </a:pP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PSD</a:t>
            </a:r>
          </a:p>
          <a:p>
            <a:pPr>
              <a:lnSpc>
                <a:spcPts val="3500"/>
              </a:lnSpc>
            </a:pP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HTML</a:t>
            </a:r>
          </a:p>
          <a:p>
            <a:pPr>
              <a:lnSpc>
                <a:spcPts val="3500"/>
              </a:lnSpc>
            </a:pP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CSS</a:t>
            </a:r>
          </a:p>
          <a:p>
            <a:pPr>
              <a:lnSpc>
                <a:spcPts val="3500"/>
              </a:lnSpc>
            </a:pP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PHP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0282462" y="9782175"/>
            <a:ext cx="1285875" cy="2336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AI</a:t>
            </a:r>
          </a:p>
          <a:p>
            <a:pPr>
              <a:lnSpc>
                <a:spcPts val="3500"/>
              </a:lnSpc>
            </a:pP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PSD</a:t>
            </a:r>
          </a:p>
          <a:p>
            <a:pPr>
              <a:lnSpc>
                <a:spcPts val="3500"/>
              </a:lnSpc>
            </a:pP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HTML</a:t>
            </a:r>
          </a:p>
          <a:p>
            <a:pPr>
              <a:lnSpc>
                <a:spcPts val="3500"/>
              </a:lnSpc>
            </a:pP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CSS</a:t>
            </a:r>
          </a:p>
          <a:p>
            <a:pPr>
              <a:lnSpc>
                <a:spcPts val="3500"/>
              </a:lnSpc>
            </a:pP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PHP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3398500" y="9765319"/>
            <a:ext cx="914400" cy="2276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2000" dirty="0">
                <a:solidFill>
                  <a:srgbClr val="242E38"/>
                </a:solidFill>
                <a:latin typeface="Ubuntu" panose="020B0504030602030204" pitchFamily="34" charset="0"/>
              </a:rPr>
              <a:t>70%</a:t>
            </a:r>
          </a:p>
          <a:p>
            <a:pPr>
              <a:lnSpc>
                <a:spcPts val="3500"/>
              </a:lnSpc>
            </a:pPr>
            <a:r>
              <a:rPr lang="en-US" sz="2000" dirty="0">
                <a:solidFill>
                  <a:srgbClr val="242E38"/>
                </a:solidFill>
                <a:latin typeface="Ubuntu" panose="020B0504030602030204" pitchFamily="34" charset="0"/>
              </a:rPr>
              <a:t>50%</a:t>
            </a:r>
          </a:p>
          <a:p>
            <a:pPr>
              <a:lnSpc>
                <a:spcPts val="3500"/>
              </a:lnSpc>
            </a:pPr>
            <a:r>
              <a:rPr lang="en-US" sz="2000" dirty="0">
                <a:solidFill>
                  <a:srgbClr val="242E38"/>
                </a:solidFill>
                <a:latin typeface="Ubuntu" panose="020B0504030602030204" pitchFamily="34" charset="0"/>
              </a:rPr>
              <a:t>40%</a:t>
            </a:r>
          </a:p>
          <a:p>
            <a:pPr>
              <a:lnSpc>
                <a:spcPts val="3500"/>
              </a:lnSpc>
            </a:pPr>
            <a:r>
              <a:rPr lang="en-US" sz="2000" dirty="0">
                <a:solidFill>
                  <a:srgbClr val="242E38"/>
                </a:solidFill>
                <a:latin typeface="Ubuntu" panose="020B0504030602030204" pitchFamily="34" charset="0"/>
              </a:rPr>
              <a:t>90%</a:t>
            </a:r>
          </a:p>
          <a:p>
            <a:pPr>
              <a:lnSpc>
                <a:spcPts val="3500"/>
              </a:lnSpc>
            </a:pPr>
            <a:r>
              <a:rPr lang="en-US" sz="2000" dirty="0">
                <a:solidFill>
                  <a:srgbClr val="242E38"/>
                </a:solidFill>
                <a:latin typeface="Ubuntu" panose="020B0504030602030204" pitchFamily="34" charset="0"/>
              </a:rPr>
              <a:t>60%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7965173" y="9785647"/>
            <a:ext cx="914400" cy="2336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2000" dirty="0">
                <a:solidFill>
                  <a:schemeClr val="bg1"/>
                </a:solidFill>
                <a:latin typeface="Ubuntu" panose="020B0504030602030204" pitchFamily="34" charset="0"/>
              </a:rPr>
              <a:t>70%</a:t>
            </a:r>
          </a:p>
          <a:p>
            <a:pPr>
              <a:lnSpc>
                <a:spcPts val="3500"/>
              </a:lnSpc>
            </a:pPr>
            <a:r>
              <a:rPr lang="en-US" sz="2000" dirty="0">
                <a:solidFill>
                  <a:schemeClr val="bg1"/>
                </a:solidFill>
                <a:latin typeface="Ubuntu" panose="020B0504030602030204" pitchFamily="34" charset="0"/>
              </a:rPr>
              <a:t>50%</a:t>
            </a:r>
          </a:p>
          <a:p>
            <a:pPr>
              <a:lnSpc>
                <a:spcPts val="3500"/>
              </a:lnSpc>
            </a:pPr>
            <a:r>
              <a:rPr lang="en-US" sz="2000" dirty="0">
                <a:solidFill>
                  <a:schemeClr val="bg1"/>
                </a:solidFill>
                <a:latin typeface="Ubuntu" panose="020B0504030602030204" pitchFamily="34" charset="0"/>
              </a:rPr>
              <a:t>40%</a:t>
            </a:r>
          </a:p>
          <a:p>
            <a:pPr>
              <a:lnSpc>
                <a:spcPts val="3500"/>
              </a:lnSpc>
            </a:pPr>
            <a:r>
              <a:rPr lang="en-US" sz="2000" dirty="0">
                <a:solidFill>
                  <a:schemeClr val="bg1"/>
                </a:solidFill>
                <a:latin typeface="Ubuntu" panose="020B0504030602030204" pitchFamily="34" charset="0"/>
              </a:rPr>
              <a:t>90%</a:t>
            </a:r>
          </a:p>
          <a:p>
            <a:pPr>
              <a:lnSpc>
                <a:spcPts val="3500"/>
              </a:lnSpc>
            </a:pPr>
            <a:r>
              <a:rPr lang="en-US" sz="2000" dirty="0">
                <a:solidFill>
                  <a:schemeClr val="bg1"/>
                </a:solidFill>
                <a:latin typeface="Ubuntu" panose="020B0504030602030204" pitchFamily="34" charset="0"/>
              </a:rPr>
              <a:t>60%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4863423" y="9772500"/>
            <a:ext cx="1285875" cy="2336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AI</a:t>
            </a:r>
          </a:p>
          <a:p>
            <a:pPr>
              <a:lnSpc>
                <a:spcPts val="3500"/>
              </a:lnSpc>
            </a:pP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PSD</a:t>
            </a:r>
          </a:p>
          <a:p>
            <a:pPr>
              <a:lnSpc>
                <a:spcPts val="3500"/>
              </a:lnSpc>
            </a:pP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HTML</a:t>
            </a:r>
          </a:p>
          <a:p>
            <a:pPr>
              <a:lnSpc>
                <a:spcPts val="3500"/>
              </a:lnSpc>
            </a:pP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CSS</a:t>
            </a:r>
          </a:p>
          <a:p>
            <a:pPr>
              <a:lnSpc>
                <a:spcPts val="3500"/>
              </a:lnSpc>
            </a:pP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PHP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9415356" y="9782174"/>
            <a:ext cx="1285875" cy="2336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AI</a:t>
            </a:r>
          </a:p>
          <a:p>
            <a:pPr>
              <a:lnSpc>
                <a:spcPts val="3500"/>
              </a:lnSpc>
            </a:pP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PSD</a:t>
            </a:r>
          </a:p>
          <a:p>
            <a:pPr>
              <a:lnSpc>
                <a:spcPts val="3500"/>
              </a:lnSpc>
            </a:pP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HTML</a:t>
            </a:r>
          </a:p>
          <a:p>
            <a:pPr>
              <a:lnSpc>
                <a:spcPts val="3500"/>
              </a:lnSpc>
            </a:pP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CSS</a:t>
            </a:r>
          </a:p>
          <a:p>
            <a:pPr>
              <a:lnSpc>
                <a:spcPts val="3500"/>
              </a:lnSpc>
            </a:pP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PHP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22492721" y="9779833"/>
            <a:ext cx="914400" cy="2336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2000" dirty="0">
                <a:solidFill>
                  <a:schemeClr val="bg1"/>
                </a:solidFill>
                <a:latin typeface="Ubuntu" panose="020B0504030602030204" pitchFamily="34" charset="0"/>
              </a:rPr>
              <a:t>70%</a:t>
            </a:r>
          </a:p>
          <a:p>
            <a:pPr>
              <a:lnSpc>
                <a:spcPts val="3500"/>
              </a:lnSpc>
            </a:pPr>
            <a:r>
              <a:rPr lang="en-US" sz="2000" dirty="0">
                <a:solidFill>
                  <a:schemeClr val="bg1"/>
                </a:solidFill>
                <a:latin typeface="Ubuntu" panose="020B0504030602030204" pitchFamily="34" charset="0"/>
              </a:rPr>
              <a:t>50%</a:t>
            </a:r>
          </a:p>
          <a:p>
            <a:pPr>
              <a:lnSpc>
                <a:spcPts val="3500"/>
              </a:lnSpc>
            </a:pPr>
            <a:r>
              <a:rPr lang="en-US" sz="2000" dirty="0">
                <a:solidFill>
                  <a:schemeClr val="bg1"/>
                </a:solidFill>
                <a:latin typeface="Ubuntu" panose="020B0504030602030204" pitchFamily="34" charset="0"/>
              </a:rPr>
              <a:t>40%</a:t>
            </a:r>
          </a:p>
          <a:p>
            <a:pPr>
              <a:lnSpc>
                <a:spcPts val="3500"/>
              </a:lnSpc>
            </a:pPr>
            <a:r>
              <a:rPr lang="en-US" sz="2000" dirty="0">
                <a:solidFill>
                  <a:schemeClr val="bg1"/>
                </a:solidFill>
                <a:latin typeface="Ubuntu" panose="020B0504030602030204" pitchFamily="34" charset="0"/>
              </a:rPr>
              <a:t>90%</a:t>
            </a:r>
          </a:p>
          <a:p>
            <a:pPr>
              <a:lnSpc>
                <a:spcPts val="3500"/>
              </a:lnSpc>
            </a:pPr>
            <a:r>
              <a:rPr lang="en-US" sz="2000" dirty="0">
                <a:solidFill>
                  <a:schemeClr val="bg1"/>
                </a:solidFill>
                <a:latin typeface="Ubuntu" panose="020B0504030602030204" pitchFamily="34" charset="0"/>
              </a:rPr>
              <a:t>60%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22512339" y="12519029"/>
            <a:ext cx="6953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242E38"/>
                </a:solidFill>
                <a:latin typeface="Ubuntu medium" panose="020B0604030602030204" pitchFamily="34" charset="0"/>
              </a:rPr>
              <a:t>22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="" xmlns:a16="http://schemas.microsoft.com/office/drawing/2014/main" id="{E3C46DD9-9A8F-411D-B597-946818B71DE8}"/>
              </a:ext>
            </a:extLst>
          </p:cNvPr>
          <p:cNvGrpSpPr/>
          <p:nvPr/>
        </p:nvGrpSpPr>
        <p:grpSpPr>
          <a:xfrm>
            <a:off x="0" y="13226187"/>
            <a:ext cx="24377650" cy="520294"/>
            <a:chOff x="4379494" y="697832"/>
            <a:chExt cx="2586787" cy="168442"/>
          </a:xfrm>
        </p:grpSpPr>
        <p:sp>
          <p:nvSpPr>
            <p:cNvPr id="104" name="Rectangle 103">
              <a:extLst>
                <a:ext uri="{FF2B5EF4-FFF2-40B4-BE49-F238E27FC236}">
                  <a16:creationId xmlns="" xmlns:a16="http://schemas.microsoft.com/office/drawing/2014/main" id="{E6E330ED-CBD0-49D6-96D9-8A0C1C4518A4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="" xmlns:a16="http://schemas.microsoft.com/office/drawing/2014/main" id="{7D028152-6864-487D-B9D6-395800F0CC7C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="" xmlns:a16="http://schemas.microsoft.com/office/drawing/2014/main" id="{57E5C8F6-620C-4584-AE0A-5E4F2E6565C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="" xmlns:a16="http://schemas.microsoft.com/office/drawing/2014/main" id="{B5925AB1-BE47-453E-8EF4-924465289B54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="" xmlns:a16="http://schemas.microsoft.com/office/drawing/2014/main" id="{68FC2FC1-F83A-44D6-9D9A-A61E40D3B97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</p:grpSp>
    </p:spTree>
    <p:extLst>
      <p:ext uri="{BB962C8B-B14F-4D97-AF65-F5344CB8AC3E}">
        <p14:creationId xmlns:p14="http://schemas.microsoft.com/office/powerpoint/2010/main" val="35365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9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 l="-3034" t="-25974" r="-5592" b="-4304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8"/>
          <p:cNvSpPr/>
          <p:nvPr/>
        </p:nvSpPr>
        <p:spPr>
          <a:xfrm rot="10800000" flipV="1">
            <a:off x="1337130" y="3456304"/>
            <a:ext cx="21801682" cy="894774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34" t="-25974" r="-5592" b="-4304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8"/>
          <p:cNvSpPr/>
          <p:nvPr/>
        </p:nvSpPr>
        <p:spPr>
          <a:xfrm rot="10800000" flipV="1">
            <a:off x="1306286" y="3278653"/>
            <a:ext cx="21801682" cy="8913329"/>
          </a:xfrm>
          <a:prstGeom prst="rect">
            <a:avLst/>
          </a:prstGeom>
          <a:solidFill>
            <a:srgbClr val="242E38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1646693" y="3278653"/>
            <a:ext cx="11461275" cy="8913329"/>
          </a:xfrm>
          <a:custGeom>
            <a:avLst/>
            <a:gdLst>
              <a:gd name="connsiteX0" fmla="*/ 0 w 9087168"/>
              <a:gd name="connsiteY0" fmla="*/ 0 h 8972550"/>
              <a:gd name="connsiteX1" fmla="*/ 9087168 w 9087168"/>
              <a:gd name="connsiteY1" fmla="*/ 0 h 8972550"/>
              <a:gd name="connsiteX2" fmla="*/ 9087168 w 9087168"/>
              <a:gd name="connsiteY2" fmla="*/ 8972550 h 8972550"/>
              <a:gd name="connsiteX3" fmla="*/ 0 w 9087168"/>
              <a:gd name="connsiteY3" fmla="*/ 8972550 h 8972550"/>
              <a:gd name="connsiteX4" fmla="*/ 0 w 9087168"/>
              <a:gd name="connsiteY4" fmla="*/ 0 h 8972550"/>
              <a:gd name="connsiteX0" fmla="*/ 2343150 w 11430318"/>
              <a:gd name="connsiteY0" fmla="*/ 0 h 9029700"/>
              <a:gd name="connsiteX1" fmla="*/ 11430318 w 11430318"/>
              <a:gd name="connsiteY1" fmla="*/ 0 h 9029700"/>
              <a:gd name="connsiteX2" fmla="*/ 11430318 w 11430318"/>
              <a:gd name="connsiteY2" fmla="*/ 8972550 h 9029700"/>
              <a:gd name="connsiteX3" fmla="*/ 0 w 11430318"/>
              <a:gd name="connsiteY3" fmla="*/ 9029700 h 9029700"/>
              <a:gd name="connsiteX4" fmla="*/ 2343150 w 11430318"/>
              <a:gd name="connsiteY4" fmla="*/ 0 h 9029700"/>
              <a:gd name="connsiteX0" fmla="*/ 2381250 w 11468418"/>
              <a:gd name="connsiteY0" fmla="*/ 0 h 9039225"/>
              <a:gd name="connsiteX1" fmla="*/ 11468418 w 11468418"/>
              <a:gd name="connsiteY1" fmla="*/ 0 h 9039225"/>
              <a:gd name="connsiteX2" fmla="*/ 11468418 w 11468418"/>
              <a:gd name="connsiteY2" fmla="*/ 8972550 h 9039225"/>
              <a:gd name="connsiteX3" fmla="*/ 0 w 11468418"/>
              <a:gd name="connsiteY3" fmla="*/ 9039225 h 9039225"/>
              <a:gd name="connsiteX4" fmla="*/ 2381250 w 11468418"/>
              <a:gd name="connsiteY4" fmla="*/ 0 h 9039225"/>
              <a:gd name="connsiteX0" fmla="*/ 2381250 w 11468418"/>
              <a:gd name="connsiteY0" fmla="*/ 0 h 8993057"/>
              <a:gd name="connsiteX1" fmla="*/ 11468418 w 11468418"/>
              <a:gd name="connsiteY1" fmla="*/ 0 h 8993057"/>
              <a:gd name="connsiteX2" fmla="*/ 11468418 w 11468418"/>
              <a:gd name="connsiteY2" fmla="*/ 8972550 h 8993057"/>
              <a:gd name="connsiteX3" fmla="*/ 0 w 11468418"/>
              <a:gd name="connsiteY3" fmla="*/ 8993057 h 8993057"/>
              <a:gd name="connsiteX4" fmla="*/ 2381250 w 11468418"/>
              <a:gd name="connsiteY4" fmla="*/ 0 h 8993057"/>
              <a:gd name="connsiteX0" fmla="*/ 2374107 w 11461275"/>
              <a:gd name="connsiteY0" fmla="*/ 0 h 8978641"/>
              <a:gd name="connsiteX1" fmla="*/ 11461275 w 11461275"/>
              <a:gd name="connsiteY1" fmla="*/ 0 h 8978641"/>
              <a:gd name="connsiteX2" fmla="*/ 11461275 w 11461275"/>
              <a:gd name="connsiteY2" fmla="*/ 8972550 h 8978641"/>
              <a:gd name="connsiteX3" fmla="*/ 0 w 11461275"/>
              <a:gd name="connsiteY3" fmla="*/ 8978641 h 8978641"/>
              <a:gd name="connsiteX4" fmla="*/ 2374107 w 11461275"/>
              <a:gd name="connsiteY4" fmla="*/ 0 h 897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1275" h="8978641">
                <a:moveTo>
                  <a:pt x="2374107" y="0"/>
                </a:moveTo>
                <a:lnTo>
                  <a:pt x="11461275" y="0"/>
                </a:lnTo>
                <a:lnTo>
                  <a:pt x="11461275" y="8972550"/>
                </a:lnTo>
                <a:lnTo>
                  <a:pt x="0" y="8978641"/>
                </a:lnTo>
                <a:lnTo>
                  <a:pt x="2374107" y="0"/>
                </a:lnTo>
                <a:close/>
              </a:path>
            </a:pathLst>
          </a:custGeom>
          <a:solidFill>
            <a:srgbClr val="0182C3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294755" y="1441918"/>
            <a:ext cx="8311928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Ubuntu Light" panose="020B0304030602030204" pitchFamily="34" charset="0"/>
              </a:rPr>
              <a:t>OUR </a:t>
            </a:r>
            <a:r>
              <a:rPr lang="en-US" sz="600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6000" dirty="0">
                <a:solidFill>
                  <a:schemeClr val="bg1"/>
                </a:solidFill>
                <a:latin typeface="Ubuntu medium" panose="020B0604030602030204" pitchFamily="34" charset="0"/>
              </a:rPr>
              <a:t>CORE SERVICES</a:t>
            </a:r>
          </a:p>
        </p:txBody>
      </p:sp>
      <p:sp>
        <p:nvSpPr>
          <p:cNvPr id="6" name="Rectangle 5"/>
          <p:cNvSpPr/>
          <p:nvPr/>
        </p:nvSpPr>
        <p:spPr>
          <a:xfrm>
            <a:off x="7837714" y="1308100"/>
            <a:ext cx="8665029" cy="1320800"/>
          </a:xfrm>
          <a:prstGeom prst="rect">
            <a:avLst/>
          </a:prstGeom>
          <a:noFill/>
          <a:ln w="38100">
            <a:solidFill>
              <a:srgbClr val="242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692275" y="7674703"/>
            <a:ext cx="9528175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2500" dirty="0">
                <a:solidFill>
                  <a:srgbClr val="0182C3"/>
                </a:solidFill>
                <a:latin typeface="Ubuntu medium" panose="020B0604030602030204" pitchFamily="34" charset="0"/>
              </a:rPr>
              <a:t>Lorem Ipsum is simply dummy text of the printing and type set ting </a:t>
            </a:r>
            <a:r>
              <a:rPr lang="en-US" sz="2500" dirty="0" err="1">
                <a:solidFill>
                  <a:srgbClr val="0182C3"/>
                </a:solidFill>
                <a:latin typeface="Ubuntu medium" panose="020B0604030602030204" pitchFamily="34" charset="0"/>
              </a:rPr>
              <a:t>indus</a:t>
            </a:r>
            <a:r>
              <a:rPr lang="en-US" sz="2500" dirty="0">
                <a:solidFill>
                  <a:srgbClr val="0182C3"/>
                </a:solidFill>
                <a:latin typeface="Ubuntu medium" panose="020B0604030602030204" pitchFamily="34" charset="0"/>
              </a:rPr>
              <a:t> try. Lorem Ipsum has been the industry's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76400" y="9086850"/>
            <a:ext cx="9658350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Lorem Ipsum is simply dummy text of the printing and type set ting </a:t>
            </a:r>
            <a:r>
              <a:rPr lang="en-US" sz="2500" dirty="0" err="1">
                <a:solidFill>
                  <a:schemeClr val="bg1"/>
                </a:solidFill>
                <a:latin typeface="Ubuntu" panose="020B0504030602030204" pitchFamily="34" charset="0"/>
              </a:rPr>
              <a:t>indus</a:t>
            </a: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 try. Lorem Ipsum has been the industry's </a:t>
            </a:r>
            <a:r>
              <a:rPr lang="en-US" sz="2500" dirty="0" err="1">
                <a:solidFill>
                  <a:schemeClr val="bg1"/>
                </a:solidFill>
                <a:latin typeface="Ubuntu" panose="020B0504030602030204" pitchFamily="34" charset="0"/>
              </a:rPr>
              <a:t>stan</a:t>
            </a: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Ubuntu" panose="020B0504030602030204" pitchFamily="34" charset="0"/>
              </a:rPr>
              <a:t>dard</a:t>
            </a: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 dummy text ever. Lorem Ipsum is simply dummy text of the print </a:t>
            </a:r>
            <a:r>
              <a:rPr lang="en-US" sz="2500" dirty="0" err="1">
                <a:solidFill>
                  <a:schemeClr val="bg1"/>
                </a:solidFill>
                <a:latin typeface="Ubuntu" panose="020B0504030602030204" pitchFamily="34" charset="0"/>
              </a:rPr>
              <a:t>ing</a:t>
            </a: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 and type set ting </a:t>
            </a:r>
            <a:r>
              <a:rPr lang="en-US" sz="2500" dirty="0" err="1">
                <a:solidFill>
                  <a:schemeClr val="bg1"/>
                </a:solidFill>
                <a:latin typeface="Ubuntu" panose="020B0504030602030204" pitchFamily="34" charset="0"/>
              </a:rPr>
              <a:t>indus</a:t>
            </a: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 try.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518743" y="4412343"/>
            <a:ext cx="37156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  <a:latin typeface="Ubuntu medium" panose="020B0604030602030204" pitchFamily="34" charset="0"/>
              </a:rPr>
              <a:t>Digital Strategy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901887" y="6408057"/>
            <a:ext cx="414382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  <a:latin typeface="Ubuntu medium" panose="020B0604030602030204" pitchFamily="34" charset="0"/>
              </a:rPr>
              <a:t>Web Development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186403" y="8426880"/>
            <a:ext cx="304799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  <a:latin typeface="Ubuntu medium" panose="020B0604030602030204" pitchFamily="34" charset="0"/>
              </a:rPr>
              <a:t>Social Media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134116" y="10429933"/>
            <a:ext cx="396965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  <a:latin typeface="Ubuntu medium" panose="020B0604030602030204" pitchFamily="34" charset="0"/>
              </a:rPr>
              <a:t>Online Marketing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833598" y="5072313"/>
            <a:ext cx="63137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Lorem Ipsum is simply dummy text of the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833598" y="7098311"/>
            <a:ext cx="63137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Lorem Ipsum is simply dummy text of the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833598" y="9109795"/>
            <a:ext cx="63137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Lorem Ipsum is simply dummy text of the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840858" y="11105507"/>
            <a:ext cx="63137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Lorem Ipsum is simply dummy text of the </a:t>
            </a:r>
          </a:p>
        </p:txBody>
      </p:sp>
      <p:sp>
        <p:nvSpPr>
          <p:cNvPr id="25" name="Freeform 13"/>
          <p:cNvSpPr>
            <a:spLocks noEditPoints="1"/>
          </p:cNvSpPr>
          <p:nvPr/>
        </p:nvSpPr>
        <p:spPr bwMode="auto">
          <a:xfrm>
            <a:off x="21293394" y="4256078"/>
            <a:ext cx="1303235" cy="1456425"/>
          </a:xfrm>
          <a:custGeom>
            <a:avLst/>
            <a:gdLst>
              <a:gd name="T0" fmla="*/ 40 w 240"/>
              <a:gd name="T1" fmla="*/ 120 h 268"/>
              <a:gd name="T2" fmla="*/ 67 w 240"/>
              <a:gd name="T3" fmla="*/ 194 h 268"/>
              <a:gd name="T4" fmla="*/ 84 w 240"/>
              <a:gd name="T5" fmla="*/ 242 h 268"/>
              <a:gd name="T6" fmla="*/ 100 w 240"/>
              <a:gd name="T7" fmla="*/ 259 h 268"/>
              <a:gd name="T8" fmla="*/ 113 w 240"/>
              <a:gd name="T9" fmla="*/ 268 h 268"/>
              <a:gd name="T10" fmla="*/ 134 w 240"/>
              <a:gd name="T11" fmla="*/ 266 h 268"/>
              <a:gd name="T12" fmla="*/ 157 w 240"/>
              <a:gd name="T13" fmla="*/ 242 h 268"/>
              <a:gd name="T14" fmla="*/ 173 w 240"/>
              <a:gd name="T15" fmla="*/ 194 h 268"/>
              <a:gd name="T16" fmla="*/ 201 w 240"/>
              <a:gd name="T17" fmla="*/ 120 h 268"/>
              <a:gd name="T18" fmla="*/ 165 w 240"/>
              <a:gd name="T19" fmla="*/ 166 h 268"/>
              <a:gd name="T20" fmla="*/ 145 w 240"/>
              <a:gd name="T21" fmla="*/ 205 h 268"/>
              <a:gd name="T22" fmla="*/ 88 w 240"/>
              <a:gd name="T23" fmla="*/ 194 h 268"/>
              <a:gd name="T24" fmla="*/ 60 w 240"/>
              <a:gd name="T25" fmla="*/ 120 h 268"/>
              <a:gd name="T26" fmla="*/ 181 w 240"/>
              <a:gd name="T27" fmla="*/ 120 h 268"/>
              <a:gd name="T28" fmla="*/ 120 w 240"/>
              <a:gd name="T29" fmla="*/ 25 h 268"/>
              <a:gd name="T30" fmla="*/ 125 w 240"/>
              <a:gd name="T31" fmla="*/ 5 h 268"/>
              <a:gd name="T32" fmla="*/ 115 w 240"/>
              <a:gd name="T33" fmla="*/ 5 h 268"/>
              <a:gd name="T34" fmla="*/ 120 w 240"/>
              <a:gd name="T35" fmla="*/ 25 h 268"/>
              <a:gd name="T36" fmla="*/ 71 w 240"/>
              <a:gd name="T37" fmla="*/ 39 h 268"/>
              <a:gd name="T38" fmla="*/ 75 w 240"/>
              <a:gd name="T39" fmla="*/ 31 h 268"/>
              <a:gd name="T40" fmla="*/ 60 w 240"/>
              <a:gd name="T41" fmla="*/ 16 h 268"/>
              <a:gd name="T42" fmla="*/ 66 w 240"/>
              <a:gd name="T43" fmla="*/ 36 h 268"/>
              <a:gd name="T44" fmla="*/ 23 w 240"/>
              <a:gd name="T45" fmla="*/ 58 h 268"/>
              <a:gd name="T46" fmla="*/ 18 w 240"/>
              <a:gd name="T47" fmla="*/ 67 h 268"/>
              <a:gd name="T48" fmla="*/ 34 w 240"/>
              <a:gd name="T49" fmla="*/ 76 h 268"/>
              <a:gd name="T50" fmla="*/ 37 w 240"/>
              <a:gd name="T51" fmla="*/ 66 h 268"/>
              <a:gd name="T52" fmla="*/ 21 w 240"/>
              <a:gd name="T53" fmla="*/ 116 h 268"/>
              <a:gd name="T54" fmla="*/ 0 w 240"/>
              <a:gd name="T55" fmla="*/ 121 h 268"/>
              <a:gd name="T56" fmla="*/ 21 w 240"/>
              <a:gd name="T57" fmla="*/ 126 h 268"/>
              <a:gd name="T58" fmla="*/ 32 w 240"/>
              <a:gd name="T59" fmla="*/ 167 h 268"/>
              <a:gd name="T60" fmla="*/ 16 w 240"/>
              <a:gd name="T61" fmla="*/ 182 h 268"/>
              <a:gd name="T62" fmla="*/ 23 w 240"/>
              <a:gd name="T63" fmla="*/ 183 h 268"/>
              <a:gd name="T64" fmla="*/ 39 w 240"/>
              <a:gd name="T65" fmla="*/ 169 h 268"/>
              <a:gd name="T66" fmla="*/ 222 w 240"/>
              <a:gd name="T67" fmla="*/ 175 h 268"/>
              <a:gd name="T68" fmla="*/ 202 w 240"/>
              <a:gd name="T69" fmla="*/ 169 h 268"/>
              <a:gd name="T70" fmla="*/ 217 w 240"/>
              <a:gd name="T71" fmla="*/ 183 h 268"/>
              <a:gd name="T72" fmla="*/ 224 w 240"/>
              <a:gd name="T73" fmla="*/ 182 h 268"/>
              <a:gd name="T74" fmla="*/ 235 w 240"/>
              <a:gd name="T75" fmla="*/ 116 h 268"/>
              <a:gd name="T76" fmla="*/ 215 w 240"/>
              <a:gd name="T77" fmla="*/ 121 h 268"/>
              <a:gd name="T78" fmla="*/ 235 w 240"/>
              <a:gd name="T79" fmla="*/ 126 h 268"/>
              <a:gd name="T80" fmla="*/ 235 w 240"/>
              <a:gd name="T81" fmla="*/ 116 h 268"/>
              <a:gd name="T82" fmla="*/ 209 w 240"/>
              <a:gd name="T83" fmla="*/ 75 h 268"/>
              <a:gd name="T84" fmla="*/ 224 w 240"/>
              <a:gd name="T85" fmla="*/ 60 h 268"/>
              <a:gd name="T86" fmla="*/ 204 w 240"/>
              <a:gd name="T87" fmla="*/ 66 h 268"/>
              <a:gd name="T88" fmla="*/ 207 w 240"/>
              <a:gd name="T89" fmla="*/ 76 h 268"/>
              <a:gd name="T90" fmla="*/ 170 w 240"/>
              <a:gd name="T91" fmla="*/ 39 h 268"/>
              <a:gd name="T92" fmla="*/ 182 w 240"/>
              <a:gd name="T93" fmla="*/ 23 h 268"/>
              <a:gd name="T94" fmla="*/ 173 w 240"/>
              <a:gd name="T95" fmla="*/ 18 h 268"/>
              <a:gd name="T96" fmla="*/ 168 w 240"/>
              <a:gd name="T97" fmla="*/ 38 h 268"/>
              <a:gd name="T98" fmla="*/ 120 w 240"/>
              <a:gd name="T99" fmla="*/ 158 h 268"/>
              <a:gd name="T100" fmla="*/ 132 w 240"/>
              <a:gd name="T101" fmla="*/ 115 h 268"/>
              <a:gd name="T102" fmla="*/ 133 w 240"/>
              <a:gd name="T103" fmla="*/ 90 h 268"/>
              <a:gd name="T104" fmla="*/ 108 w 240"/>
              <a:gd name="T105" fmla="*/ 90 h 268"/>
              <a:gd name="T106" fmla="*/ 109 w 240"/>
              <a:gd name="T107" fmla="*/ 115 h 268"/>
              <a:gd name="T108" fmla="*/ 120 w 240"/>
              <a:gd name="T109" fmla="*/ 168 h 268"/>
              <a:gd name="T110" fmla="*/ 120 w 240"/>
              <a:gd name="T111" fmla="*/ 194 h 268"/>
              <a:gd name="T112" fmla="*/ 120 w 240"/>
              <a:gd name="T113" fmla="*/ 168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40" h="268">
                <a:moveTo>
                  <a:pt x="120" y="41"/>
                </a:moveTo>
                <a:cubicBezTo>
                  <a:pt x="76" y="41"/>
                  <a:pt x="40" y="76"/>
                  <a:pt x="40" y="120"/>
                </a:cubicBezTo>
                <a:cubicBezTo>
                  <a:pt x="40" y="148"/>
                  <a:pt x="51" y="165"/>
                  <a:pt x="59" y="177"/>
                </a:cubicBezTo>
                <a:cubicBezTo>
                  <a:pt x="64" y="185"/>
                  <a:pt x="67" y="189"/>
                  <a:pt x="67" y="194"/>
                </a:cubicBezTo>
                <a:cubicBezTo>
                  <a:pt x="67" y="204"/>
                  <a:pt x="73" y="214"/>
                  <a:pt x="82" y="221"/>
                </a:cubicBezTo>
                <a:cubicBezTo>
                  <a:pt x="83" y="227"/>
                  <a:pt x="84" y="242"/>
                  <a:pt x="84" y="242"/>
                </a:cubicBezTo>
                <a:cubicBezTo>
                  <a:pt x="84" y="242"/>
                  <a:pt x="84" y="242"/>
                  <a:pt x="84" y="242"/>
                </a:cubicBezTo>
                <a:cubicBezTo>
                  <a:pt x="84" y="246"/>
                  <a:pt x="86" y="255"/>
                  <a:pt x="100" y="259"/>
                </a:cubicBezTo>
                <a:cubicBezTo>
                  <a:pt x="102" y="262"/>
                  <a:pt x="104" y="264"/>
                  <a:pt x="107" y="266"/>
                </a:cubicBezTo>
                <a:cubicBezTo>
                  <a:pt x="109" y="267"/>
                  <a:pt x="111" y="268"/>
                  <a:pt x="113" y="268"/>
                </a:cubicBezTo>
                <a:cubicBezTo>
                  <a:pt x="128" y="268"/>
                  <a:pt x="128" y="268"/>
                  <a:pt x="128" y="268"/>
                </a:cubicBezTo>
                <a:cubicBezTo>
                  <a:pt x="130" y="268"/>
                  <a:pt x="132" y="267"/>
                  <a:pt x="134" y="266"/>
                </a:cubicBezTo>
                <a:cubicBezTo>
                  <a:pt x="137" y="264"/>
                  <a:pt x="139" y="262"/>
                  <a:pt x="140" y="259"/>
                </a:cubicBezTo>
                <a:cubicBezTo>
                  <a:pt x="155" y="255"/>
                  <a:pt x="157" y="246"/>
                  <a:pt x="157" y="242"/>
                </a:cubicBezTo>
                <a:cubicBezTo>
                  <a:pt x="157" y="242"/>
                  <a:pt x="158" y="227"/>
                  <a:pt x="158" y="221"/>
                </a:cubicBezTo>
                <a:cubicBezTo>
                  <a:pt x="168" y="214"/>
                  <a:pt x="173" y="204"/>
                  <a:pt x="173" y="194"/>
                </a:cubicBezTo>
                <a:cubicBezTo>
                  <a:pt x="173" y="189"/>
                  <a:pt x="176" y="185"/>
                  <a:pt x="181" y="177"/>
                </a:cubicBezTo>
                <a:cubicBezTo>
                  <a:pt x="190" y="165"/>
                  <a:pt x="201" y="148"/>
                  <a:pt x="201" y="120"/>
                </a:cubicBezTo>
                <a:cubicBezTo>
                  <a:pt x="201" y="76"/>
                  <a:pt x="165" y="41"/>
                  <a:pt x="120" y="41"/>
                </a:cubicBezTo>
                <a:close/>
                <a:moveTo>
                  <a:pt x="165" y="166"/>
                </a:moveTo>
                <a:cubicBezTo>
                  <a:pt x="159" y="174"/>
                  <a:pt x="153" y="183"/>
                  <a:pt x="153" y="194"/>
                </a:cubicBezTo>
                <a:cubicBezTo>
                  <a:pt x="153" y="199"/>
                  <a:pt x="149" y="203"/>
                  <a:pt x="145" y="205"/>
                </a:cubicBezTo>
                <a:cubicBezTo>
                  <a:pt x="95" y="205"/>
                  <a:pt x="95" y="205"/>
                  <a:pt x="95" y="205"/>
                </a:cubicBezTo>
                <a:cubicBezTo>
                  <a:pt x="92" y="203"/>
                  <a:pt x="88" y="199"/>
                  <a:pt x="88" y="194"/>
                </a:cubicBezTo>
                <a:cubicBezTo>
                  <a:pt x="88" y="183"/>
                  <a:pt x="82" y="174"/>
                  <a:pt x="76" y="165"/>
                </a:cubicBezTo>
                <a:cubicBezTo>
                  <a:pt x="69" y="154"/>
                  <a:pt x="60" y="142"/>
                  <a:pt x="60" y="120"/>
                </a:cubicBezTo>
                <a:cubicBezTo>
                  <a:pt x="60" y="88"/>
                  <a:pt x="87" y="62"/>
                  <a:pt x="120" y="62"/>
                </a:cubicBezTo>
                <a:cubicBezTo>
                  <a:pt x="154" y="62"/>
                  <a:pt x="181" y="88"/>
                  <a:pt x="181" y="120"/>
                </a:cubicBezTo>
                <a:cubicBezTo>
                  <a:pt x="181" y="142"/>
                  <a:pt x="172" y="154"/>
                  <a:pt x="165" y="166"/>
                </a:cubicBezTo>
                <a:close/>
                <a:moveTo>
                  <a:pt x="120" y="25"/>
                </a:moveTo>
                <a:cubicBezTo>
                  <a:pt x="123" y="25"/>
                  <a:pt x="125" y="23"/>
                  <a:pt x="125" y="20"/>
                </a:cubicBezTo>
                <a:cubicBezTo>
                  <a:pt x="125" y="5"/>
                  <a:pt x="125" y="5"/>
                  <a:pt x="125" y="5"/>
                </a:cubicBezTo>
                <a:cubicBezTo>
                  <a:pt x="125" y="2"/>
                  <a:pt x="123" y="0"/>
                  <a:pt x="120" y="0"/>
                </a:cubicBezTo>
                <a:cubicBezTo>
                  <a:pt x="118" y="0"/>
                  <a:pt x="115" y="2"/>
                  <a:pt x="115" y="5"/>
                </a:cubicBezTo>
                <a:cubicBezTo>
                  <a:pt x="115" y="20"/>
                  <a:pt x="115" y="20"/>
                  <a:pt x="115" y="20"/>
                </a:cubicBezTo>
                <a:cubicBezTo>
                  <a:pt x="115" y="23"/>
                  <a:pt x="118" y="25"/>
                  <a:pt x="120" y="25"/>
                </a:cubicBezTo>
                <a:close/>
                <a:moveTo>
                  <a:pt x="66" y="36"/>
                </a:moveTo>
                <a:cubicBezTo>
                  <a:pt x="67" y="38"/>
                  <a:pt x="69" y="39"/>
                  <a:pt x="71" y="39"/>
                </a:cubicBezTo>
                <a:cubicBezTo>
                  <a:pt x="71" y="39"/>
                  <a:pt x="72" y="39"/>
                  <a:pt x="73" y="38"/>
                </a:cubicBezTo>
                <a:cubicBezTo>
                  <a:pt x="76" y="37"/>
                  <a:pt x="76" y="34"/>
                  <a:pt x="75" y="31"/>
                </a:cubicBezTo>
                <a:cubicBezTo>
                  <a:pt x="67" y="18"/>
                  <a:pt x="67" y="18"/>
                  <a:pt x="67" y="18"/>
                </a:cubicBezTo>
                <a:cubicBezTo>
                  <a:pt x="66" y="15"/>
                  <a:pt x="63" y="15"/>
                  <a:pt x="60" y="16"/>
                </a:cubicBezTo>
                <a:cubicBezTo>
                  <a:pt x="58" y="17"/>
                  <a:pt x="57" y="21"/>
                  <a:pt x="58" y="23"/>
                </a:cubicBezTo>
                <a:lnTo>
                  <a:pt x="66" y="36"/>
                </a:lnTo>
                <a:close/>
                <a:moveTo>
                  <a:pt x="37" y="66"/>
                </a:moveTo>
                <a:cubicBezTo>
                  <a:pt x="23" y="58"/>
                  <a:pt x="23" y="58"/>
                  <a:pt x="23" y="58"/>
                </a:cubicBezTo>
                <a:cubicBezTo>
                  <a:pt x="21" y="57"/>
                  <a:pt x="18" y="58"/>
                  <a:pt x="16" y="60"/>
                </a:cubicBezTo>
                <a:cubicBezTo>
                  <a:pt x="15" y="63"/>
                  <a:pt x="16" y="66"/>
                  <a:pt x="18" y="67"/>
                </a:cubicBezTo>
                <a:cubicBezTo>
                  <a:pt x="32" y="75"/>
                  <a:pt x="32" y="75"/>
                  <a:pt x="32" y="75"/>
                </a:cubicBezTo>
                <a:cubicBezTo>
                  <a:pt x="32" y="76"/>
                  <a:pt x="33" y="76"/>
                  <a:pt x="34" y="76"/>
                </a:cubicBezTo>
                <a:cubicBezTo>
                  <a:pt x="36" y="76"/>
                  <a:pt x="38" y="75"/>
                  <a:pt x="39" y="73"/>
                </a:cubicBezTo>
                <a:cubicBezTo>
                  <a:pt x="40" y="71"/>
                  <a:pt x="39" y="68"/>
                  <a:pt x="37" y="66"/>
                </a:cubicBezTo>
                <a:close/>
                <a:moveTo>
                  <a:pt x="26" y="121"/>
                </a:moveTo>
                <a:cubicBezTo>
                  <a:pt x="26" y="118"/>
                  <a:pt x="24" y="116"/>
                  <a:pt x="21" y="116"/>
                </a:cubicBezTo>
                <a:cubicBezTo>
                  <a:pt x="5" y="116"/>
                  <a:pt x="5" y="116"/>
                  <a:pt x="5" y="116"/>
                </a:cubicBezTo>
                <a:cubicBezTo>
                  <a:pt x="3" y="116"/>
                  <a:pt x="0" y="118"/>
                  <a:pt x="0" y="121"/>
                </a:cubicBezTo>
                <a:cubicBezTo>
                  <a:pt x="0" y="124"/>
                  <a:pt x="3" y="126"/>
                  <a:pt x="5" y="126"/>
                </a:cubicBezTo>
                <a:cubicBezTo>
                  <a:pt x="21" y="126"/>
                  <a:pt x="21" y="126"/>
                  <a:pt x="21" y="126"/>
                </a:cubicBezTo>
                <a:cubicBezTo>
                  <a:pt x="24" y="126"/>
                  <a:pt x="26" y="124"/>
                  <a:pt x="26" y="121"/>
                </a:cubicBezTo>
                <a:close/>
                <a:moveTo>
                  <a:pt x="32" y="167"/>
                </a:moveTo>
                <a:cubicBezTo>
                  <a:pt x="18" y="175"/>
                  <a:pt x="18" y="175"/>
                  <a:pt x="18" y="175"/>
                </a:cubicBezTo>
                <a:cubicBezTo>
                  <a:pt x="16" y="176"/>
                  <a:pt x="15" y="179"/>
                  <a:pt x="16" y="182"/>
                </a:cubicBezTo>
                <a:cubicBezTo>
                  <a:pt x="17" y="183"/>
                  <a:pt x="19" y="184"/>
                  <a:pt x="21" y="184"/>
                </a:cubicBezTo>
                <a:cubicBezTo>
                  <a:pt x="22" y="184"/>
                  <a:pt x="23" y="184"/>
                  <a:pt x="23" y="183"/>
                </a:cubicBezTo>
                <a:cubicBezTo>
                  <a:pt x="37" y="176"/>
                  <a:pt x="37" y="176"/>
                  <a:pt x="37" y="176"/>
                </a:cubicBezTo>
                <a:cubicBezTo>
                  <a:pt x="39" y="174"/>
                  <a:pt x="40" y="171"/>
                  <a:pt x="39" y="169"/>
                </a:cubicBezTo>
                <a:cubicBezTo>
                  <a:pt x="37" y="166"/>
                  <a:pt x="34" y="165"/>
                  <a:pt x="32" y="167"/>
                </a:cubicBezTo>
                <a:close/>
                <a:moveTo>
                  <a:pt x="222" y="175"/>
                </a:moveTo>
                <a:cubicBezTo>
                  <a:pt x="209" y="167"/>
                  <a:pt x="209" y="167"/>
                  <a:pt x="209" y="167"/>
                </a:cubicBezTo>
                <a:cubicBezTo>
                  <a:pt x="207" y="165"/>
                  <a:pt x="204" y="166"/>
                  <a:pt x="202" y="169"/>
                </a:cubicBezTo>
                <a:cubicBezTo>
                  <a:pt x="201" y="171"/>
                  <a:pt x="202" y="174"/>
                  <a:pt x="204" y="176"/>
                </a:cubicBezTo>
                <a:cubicBezTo>
                  <a:pt x="217" y="183"/>
                  <a:pt x="217" y="183"/>
                  <a:pt x="217" y="183"/>
                </a:cubicBezTo>
                <a:cubicBezTo>
                  <a:pt x="218" y="184"/>
                  <a:pt x="219" y="184"/>
                  <a:pt x="220" y="184"/>
                </a:cubicBezTo>
                <a:cubicBezTo>
                  <a:pt x="222" y="184"/>
                  <a:pt x="223" y="183"/>
                  <a:pt x="224" y="182"/>
                </a:cubicBezTo>
                <a:cubicBezTo>
                  <a:pt x="226" y="179"/>
                  <a:pt x="225" y="176"/>
                  <a:pt x="222" y="175"/>
                </a:cubicBezTo>
                <a:close/>
                <a:moveTo>
                  <a:pt x="235" y="116"/>
                </a:moveTo>
                <a:cubicBezTo>
                  <a:pt x="220" y="116"/>
                  <a:pt x="220" y="116"/>
                  <a:pt x="220" y="116"/>
                </a:cubicBezTo>
                <a:cubicBezTo>
                  <a:pt x="217" y="116"/>
                  <a:pt x="215" y="118"/>
                  <a:pt x="215" y="121"/>
                </a:cubicBezTo>
                <a:cubicBezTo>
                  <a:pt x="215" y="124"/>
                  <a:pt x="217" y="126"/>
                  <a:pt x="220" y="126"/>
                </a:cubicBezTo>
                <a:cubicBezTo>
                  <a:pt x="235" y="126"/>
                  <a:pt x="235" y="126"/>
                  <a:pt x="235" y="126"/>
                </a:cubicBezTo>
                <a:cubicBezTo>
                  <a:pt x="238" y="126"/>
                  <a:pt x="240" y="124"/>
                  <a:pt x="240" y="121"/>
                </a:cubicBezTo>
                <a:cubicBezTo>
                  <a:pt x="240" y="118"/>
                  <a:pt x="238" y="116"/>
                  <a:pt x="235" y="116"/>
                </a:cubicBezTo>
                <a:close/>
                <a:moveTo>
                  <a:pt x="207" y="76"/>
                </a:moveTo>
                <a:cubicBezTo>
                  <a:pt x="208" y="76"/>
                  <a:pt x="208" y="76"/>
                  <a:pt x="209" y="75"/>
                </a:cubicBezTo>
                <a:cubicBezTo>
                  <a:pt x="222" y="67"/>
                  <a:pt x="222" y="67"/>
                  <a:pt x="222" y="67"/>
                </a:cubicBezTo>
                <a:cubicBezTo>
                  <a:pt x="225" y="66"/>
                  <a:pt x="226" y="63"/>
                  <a:pt x="224" y="60"/>
                </a:cubicBezTo>
                <a:cubicBezTo>
                  <a:pt x="223" y="58"/>
                  <a:pt x="220" y="57"/>
                  <a:pt x="217" y="58"/>
                </a:cubicBezTo>
                <a:cubicBezTo>
                  <a:pt x="204" y="66"/>
                  <a:pt x="204" y="66"/>
                  <a:pt x="204" y="66"/>
                </a:cubicBezTo>
                <a:cubicBezTo>
                  <a:pt x="202" y="68"/>
                  <a:pt x="201" y="71"/>
                  <a:pt x="202" y="73"/>
                </a:cubicBezTo>
                <a:cubicBezTo>
                  <a:pt x="203" y="75"/>
                  <a:pt x="205" y="76"/>
                  <a:pt x="207" y="76"/>
                </a:cubicBezTo>
                <a:close/>
                <a:moveTo>
                  <a:pt x="168" y="38"/>
                </a:moveTo>
                <a:cubicBezTo>
                  <a:pt x="168" y="39"/>
                  <a:pt x="169" y="39"/>
                  <a:pt x="170" y="39"/>
                </a:cubicBezTo>
                <a:cubicBezTo>
                  <a:pt x="172" y="39"/>
                  <a:pt x="174" y="38"/>
                  <a:pt x="175" y="36"/>
                </a:cubicBezTo>
                <a:cubicBezTo>
                  <a:pt x="182" y="23"/>
                  <a:pt x="182" y="23"/>
                  <a:pt x="182" y="23"/>
                </a:cubicBezTo>
                <a:cubicBezTo>
                  <a:pt x="184" y="21"/>
                  <a:pt x="183" y="17"/>
                  <a:pt x="180" y="16"/>
                </a:cubicBezTo>
                <a:cubicBezTo>
                  <a:pt x="178" y="15"/>
                  <a:pt x="175" y="15"/>
                  <a:pt x="173" y="18"/>
                </a:cubicBezTo>
                <a:cubicBezTo>
                  <a:pt x="166" y="31"/>
                  <a:pt x="166" y="31"/>
                  <a:pt x="166" y="31"/>
                </a:cubicBezTo>
                <a:cubicBezTo>
                  <a:pt x="164" y="34"/>
                  <a:pt x="165" y="37"/>
                  <a:pt x="168" y="38"/>
                </a:cubicBezTo>
                <a:close/>
                <a:moveTo>
                  <a:pt x="114" y="152"/>
                </a:moveTo>
                <a:cubicBezTo>
                  <a:pt x="114" y="157"/>
                  <a:pt x="116" y="158"/>
                  <a:pt x="120" y="158"/>
                </a:cubicBezTo>
                <a:cubicBezTo>
                  <a:pt x="124" y="158"/>
                  <a:pt x="127" y="157"/>
                  <a:pt x="127" y="152"/>
                </a:cubicBezTo>
                <a:cubicBezTo>
                  <a:pt x="132" y="115"/>
                  <a:pt x="132" y="115"/>
                  <a:pt x="132" y="115"/>
                </a:cubicBezTo>
                <a:cubicBezTo>
                  <a:pt x="132" y="113"/>
                  <a:pt x="133" y="110"/>
                  <a:pt x="133" y="108"/>
                </a:cubicBezTo>
                <a:cubicBezTo>
                  <a:pt x="133" y="90"/>
                  <a:pt x="133" y="90"/>
                  <a:pt x="133" y="90"/>
                </a:cubicBezTo>
                <a:cubicBezTo>
                  <a:pt x="133" y="82"/>
                  <a:pt x="128" y="78"/>
                  <a:pt x="120" y="78"/>
                </a:cubicBezTo>
                <a:cubicBezTo>
                  <a:pt x="113" y="78"/>
                  <a:pt x="108" y="82"/>
                  <a:pt x="108" y="90"/>
                </a:cubicBezTo>
                <a:cubicBezTo>
                  <a:pt x="108" y="108"/>
                  <a:pt x="108" y="108"/>
                  <a:pt x="108" y="108"/>
                </a:cubicBezTo>
                <a:cubicBezTo>
                  <a:pt x="108" y="110"/>
                  <a:pt x="108" y="113"/>
                  <a:pt x="109" y="115"/>
                </a:cubicBezTo>
                <a:lnTo>
                  <a:pt x="114" y="152"/>
                </a:lnTo>
                <a:close/>
                <a:moveTo>
                  <a:pt x="120" y="168"/>
                </a:moveTo>
                <a:cubicBezTo>
                  <a:pt x="113" y="168"/>
                  <a:pt x="108" y="174"/>
                  <a:pt x="108" y="181"/>
                </a:cubicBezTo>
                <a:cubicBezTo>
                  <a:pt x="108" y="188"/>
                  <a:pt x="113" y="194"/>
                  <a:pt x="120" y="194"/>
                </a:cubicBezTo>
                <a:cubicBezTo>
                  <a:pt x="127" y="194"/>
                  <a:pt x="133" y="188"/>
                  <a:pt x="133" y="181"/>
                </a:cubicBezTo>
                <a:cubicBezTo>
                  <a:pt x="133" y="174"/>
                  <a:pt x="127" y="168"/>
                  <a:pt x="120" y="16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9" name="Freeform 5"/>
          <p:cNvSpPr>
            <a:spLocks noEditPoints="1"/>
          </p:cNvSpPr>
          <p:nvPr/>
        </p:nvSpPr>
        <p:spPr bwMode="auto">
          <a:xfrm>
            <a:off x="21295723" y="6483350"/>
            <a:ext cx="1256302" cy="1195206"/>
          </a:xfrm>
          <a:custGeom>
            <a:avLst/>
            <a:gdLst>
              <a:gd name="T0" fmla="*/ 260 w 396"/>
              <a:gd name="T1" fmla="*/ 311 h 368"/>
              <a:gd name="T2" fmla="*/ 343 w 396"/>
              <a:gd name="T3" fmla="*/ 80 h 368"/>
              <a:gd name="T4" fmla="*/ 365 w 396"/>
              <a:gd name="T5" fmla="*/ 240 h 368"/>
              <a:gd name="T6" fmla="*/ 348 w 396"/>
              <a:gd name="T7" fmla="*/ 0 h 368"/>
              <a:gd name="T8" fmla="*/ 0 w 396"/>
              <a:gd name="T9" fmla="*/ 316 h 368"/>
              <a:gd name="T10" fmla="*/ 264 w 396"/>
              <a:gd name="T11" fmla="*/ 326 h 368"/>
              <a:gd name="T12" fmla="*/ 327 w 396"/>
              <a:gd name="T13" fmla="*/ 29 h 368"/>
              <a:gd name="T14" fmla="*/ 343 w 396"/>
              <a:gd name="T15" fmla="*/ 47 h 368"/>
              <a:gd name="T16" fmla="*/ 319 w 396"/>
              <a:gd name="T17" fmla="*/ 47 h 368"/>
              <a:gd name="T18" fmla="*/ 289 w 396"/>
              <a:gd name="T19" fmla="*/ 29 h 368"/>
              <a:gd name="T20" fmla="*/ 305 w 396"/>
              <a:gd name="T21" fmla="*/ 47 h 368"/>
              <a:gd name="T22" fmla="*/ 281 w 396"/>
              <a:gd name="T23" fmla="*/ 47 h 368"/>
              <a:gd name="T24" fmla="*/ 251 w 396"/>
              <a:gd name="T25" fmla="*/ 29 h 368"/>
              <a:gd name="T26" fmla="*/ 267 w 396"/>
              <a:gd name="T27" fmla="*/ 47 h 368"/>
              <a:gd name="T28" fmla="*/ 242 w 396"/>
              <a:gd name="T29" fmla="*/ 47 h 368"/>
              <a:gd name="T30" fmla="*/ 390 w 396"/>
              <a:gd name="T31" fmla="*/ 286 h 368"/>
              <a:gd name="T32" fmla="*/ 380 w 396"/>
              <a:gd name="T33" fmla="*/ 269 h 368"/>
              <a:gd name="T34" fmla="*/ 368 w 396"/>
              <a:gd name="T35" fmla="*/ 255 h 368"/>
              <a:gd name="T36" fmla="*/ 355 w 396"/>
              <a:gd name="T37" fmla="*/ 265 h 368"/>
              <a:gd name="T38" fmla="*/ 341 w 396"/>
              <a:gd name="T39" fmla="*/ 245 h 368"/>
              <a:gd name="T40" fmla="*/ 324 w 396"/>
              <a:gd name="T41" fmla="*/ 261 h 368"/>
              <a:gd name="T42" fmla="*/ 300 w 396"/>
              <a:gd name="T43" fmla="*/ 255 h 368"/>
              <a:gd name="T44" fmla="*/ 289 w 396"/>
              <a:gd name="T45" fmla="*/ 269 h 368"/>
              <a:gd name="T46" fmla="*/ 279 w 396"/>
              <a:gd name="T47" fmla="*/ 286 h 368"/>
              <a:gd name="T48" fmla="*/ 273 w 396"/>
              <a:gd name="T49" fmla="*/ 306 h 368"/>
              <a:gd name="T50" fmla="*/ 289 w 396"/>
              <a:gd name="T51" fmla="*/ 321 h 368"/>
              <a:gd name="T52" fmla="*/ 277 w 396"/>
              <a:gd name="T53" fmla="*/ 332 h 368"/>
              <a:gd name="T54" fmla="*/ 287 w 396"/>
              <a:gd name="T55" fmla="*/ 346 h 368"/>
              <a:gd name="T56" fmla="*/ 309 w 396"/>
              <a:gd name="T57" fmla="*/ 346 h 368"/>
              <a:gd name="T58" fmla="*/ 306 w 396"/>
              <a:gd name="T59" fmla="*/ 363 h 368"/>
              <a:gd name="T60" fmla="*/ 322 w 396"/>
              <a:gd name="T61" fmla="*/ 368 h 368"/>
              <a:gd name="T62" fmla="*/ 334 w 396"/>
              <a:gd name="T63" fmla="*/ 354 h 368"/>
              <a:gd name="T64" fmla="*/ 346 w 396"/>
              <a:gd name="T65" fmla="*/ 368 h 368"/>
              <a:gd name="T66" fmla="*/ 362 w 396"/>
              <a:gd name="T67" fmla="*/ 363 h 368"/>
              <a:gd name="T68" fmla="*/ 360 w 396"/>
              <a:gd name="T69" fmla="*/ 346 h 368"/>
              <a:gd name="T70" fmla="*/ 381 w 396"/>
              <a:gd name="T71" fmla="*/ 346 h 368"/>
              <a:gd name="T72" fmla="*/ 391 w 396"/>
              <a:gd name="T73" fmla="*/ 332 h 368"/>
              <a:gd name="T74" fmla="*/ 379 w 396"/>
              <a:gd name="T75" fmla="*/ 321 h 368"/>
              <a:gd name="T76" fmla="*/ 395 w 396"/>
              <a:gd name="T77" fmla="*/ 306 h 368"/>
              <a:gd name="T78" fmla="*/ 334 w 396"/>
              <a:gd name="T79" fmla="*/ 326 h 368"/>
              <a:gd name="T80" fmla="*/ 353 w 396"/>
              <a:gd name="T81" fmla="*/ 307 h 368"/>
              <a:gd name="T82" fmla="*/ 155 w 396"/>
              <a:gd name="T83" fmla="*/ 152 h 368"/>
              <a:gd name="T84" fmla="*/ 139 w 396"/>
              <a:gd name="T85" fmla="*/ 141 h 368"/>
              <a:gd name="T86" fmla="*/ 73 w 396"/>
              <a:gd name="T87" fmla="*/ 181 h 368"/>
              <a:gd name="T88" fmla="*/ 144 w 396"/>
              <a:gd name="T89" fmla="*/ 220 h 368"/>
              <a:gd name="T90" fmla="*/ 155 w 396"/>
              <a:gd name="T91" fmla="*/ 208 h 368"/>
              <a:gd name="T92" fmla="*/ 111 w 396"/>
              <a:gd name="T93" fmla="*/ 180 h 368"/>
              <a:gd name="T94" fmla="*/ 165 w 396"/>
              <a:gd name="T95" fmla="*/ 253 h 368"/>
              <a:gd name="T96" fmla="*/ 216 w 396"/>
              <a:gd name="T97" fmla="*/ 122 h 368"/>
              <a:gd name="T98" fmla="*/ 204 w 396"/>
              <a:gd name="T99" fmla="*/ 107 h 368"/>
              <a:gd name="T100" fmla="*/ 156 w 396"/>
              <a:gd name="T101" fmla="*/ 248 h 368"/>
              <a:gd name="T102" fmla="*/ 226 w 396"/>
              <a:gd name="T103" fmla="*/ 220 h 368"/>
              <a:gd name="T104" fmla="*/ 297 w 396"/>
              <a:gd name="T105" fmla="*/ 181 h 368"/>
              <a:gd name="T106" fmla="*/ 231 w 396"/>
              <a:gd name="T107" fmla="*/ 141 h 368"/>
              <a:gd name="T108" fmla="*/ 215 w 396"/>
              <a:gd name="T109" fmla="*/ 152 h 368"/>
              <a:gd name="T110" fmla="*/ 258 w 396"/>
              <a:gd name="T111" fmla="*/ 180 h 368"/>
              <a:gd name="T112" fmla="*/ 215 w 396"/>
              <a:gd name="T113" fmla="*/ 208 h 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96" h="368">
                <a:moveTo>
                  <a:pt x="267" y="319"/>
                </a:moveTo>
                <a:cubicBezTo>
                  <a:pt x="265" y="318"/>
                  <a:pt x="263" y="316"/>
                  <a:pt x="262" y="314"/>
                </a:cubicBezTo>
                <a:cubicBezTo>
                  <a:pt x="261" y="313"/>
                  <a:pt x="260" y="312"/>
                  <a:pt x="260" y="311"/>
                </a:cubicBezTo>
                <a:cubicBezTo>
                  <a:pt x="27" y="311"/>
                  <a:pt x="27" y="311"/>
                  <a:pt x="27" y="311"/>
                </a:cubicBezTo>
                <a:cubicBezTo>
                  <a:pt x="27" y="80"/>
                  <a:pt x="27" y="80"/>
                  <a:pt x="27" y="80"/>
                </a:cubicBezTo>
                <a:cubicBezTo>
                  <a:pt x="343" y="80"/>
                  <a:pt x="343" y="80"/>
                  <a:pt x="343" y="80"/>
                </a:cubicBezTo>
                <a:cubicBezTo>
                  <a:pt x="343" y="231"/>
                  <a:pt x="343" y="231"/>
                  <a:pt x="343" y="231"/>
                </a:cubicBezTo>
                <a:cubicBezTo>
                  <a:pt x="350" y="232"/>
                  <a:pt x="356" y="236"/>
                  <a:pt x="358" y="242"/>
                </a:cubicBezTo>
                <a:cubicBezTo>
                  <a:pt x="360" y="241"/>
                  <a:pt x="363" y="240"/>
                  <a:pt x="365" y="240"/>
                </a:cubicBezTo>
                <a:cubicBezTo>
                  <a:pt x="367" y="240"/>
                  <a:pt x="368" y="240"/>
                  <a:pt x="370" y="240"/>
                </a:cubicBezTo>
                <a:cubicBezTo>
                  <a:pt x="370" y="22"/>
                  <a:pt x="370" y="22"/>
                  <a:pt x="370" y="22"/>
                </a:cubicBezTo>
                <a:cubicBezTo>
                  <a:pt x="370" y="10"/>
                  <a:pt x="360" y="0"/>
                  <a:pt x="348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10" y="0"/>
                  <a:pt x="0" y="10"/>
                  <a:pt x="0" y="22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328"/>
                  <a:pt x="10" y="338"/>
                  <a:pt x="22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3" y="334"/>
                  <a:pt x="262" y="330"/>
                  <a:pt x="264" y="326"/>
                </a:cubicBezTo>
                <a:cubicBezTo>
                  <a:pt x="264" y="323"/>
                  <a:pt x="265" y="321"/>
                  <a:pt x="267" y="319"/>
                </a:cubicBezTo>
                <a:close/>
                <a:moveTo>
                  <a:pt x="319" y="38"/>
                </a:moveTo>
                <a:cubicBezTo>
                  <a:pt x="319" y="33"/>
                  <a:pt x="323" y="29"/>
                  <a:pt x="327" y="29"/>
                </a:cubicBezTo>
                <a:cubicBezTo>
                  <a:pt x="335" y="29"/>
                  <a:pt x="335" y="29"/>
                  <a:pt x="335" y="29"/>
                </a:cubicBezTo>
                <a:cubicBezTo>
                  <a:pt x="340" y="29"/>
                  <a:pt x="343" y="33"/>
                  <a:pt x="343" y="38"/>
                </a:cubicBezTo>
                <a:cubicBezTo>
                  <a:pt x="343" y="47"/>
                  <a:pt x="343" y="47"/>
                  <a:pt x="343" y="47"/>
                </a:cubicBezTo>
                <a:cubicBezTo>
                  <a:pt x="343" y="51"/>
                  <a:pt x="340" y="55"/>
                  <a:pt x="335" y="55"/>
                </a:cubicBezTo>
                <a:cubicBezTo>
                  <a:pt x="327" y="55"/>
                  <a:pt x="327" y="55"/>
                  <a:pt x="327" y="55"/>
                </a:cubicBezTo>
                <a:cubicBezTo>
                  <a:pt x="323" y="55"/>
                  <a:pt x="319" y="51"/>
                  <a:pt x="319" y="47"/>
                </a:cubicBezTo>
                <a:lnTo>
                  <a:pt x="319" y="38"/>
                </a:lnTo>
                <a:close/>
                <a:moveTo>
                  <a:pt x="281" y="38"/>
                </a:moveTo>
                <a:cubicBezTo>
                  <a:pt x="281" y="33"/>
                  <a:pt x="284" y="29"/>
                  <a:pt x="289" y="29"/>
                </a:cubicBezTo>
                <a:cubicBezTo>
                  <a:pt x="297" y="29"/>
                  <a:pt x="297" y="29"/>
                  <a:pt x="297" y="29"/>
                </a:cubicBezTo>
                <a:cubicBezTo>
                  <a:pt x="302" y="29"/>
                  <a:pt x="305" y="33"/>
                  <a:pt x="305" y="38"/>
                </a:cubicBezTo>
                <a:cubicBezTo>
                  <a:pt x="305" y="47"/>
                  <a:pt x="305" y="47"/>
                  <a:pt x="305" y="47"/>
                </a:cubicBezTo>
                <a:cubicBezTo>
                  <a:pt x="305" y="51"/>
                  <a:pt x="302" y="55"/>
                  <a:pt x="297" y="55"/>
                </a:cubicBezTo>
                <a:cubicBezTo>
                  <a:pt x="289" y="55"/>
                  <a:pt x="289" y="55"/>
                  <a:pt x="289" y="55"/>
                </a:cubicBezTo>
                <a:cubicBezTo>
                  <a:pt x="284" y="55"/>
                  <a:pt x="281" y="51"/>
                  <a:pt x="281" y="47"/>
                </a:cubicBezTo>
                <a:lnTo>
                  <a:pt x="281" y="38"/>
                </a:lnTo>
                <a:close/>
                <a:moveTo>
                  <a:pt x="242" y="38"/>
                </a:moveTo>
                <a:cubicBezTo>
                  <a:pt x="242" y="33"/>
                  <a:pt x="246" y="29"/>
                  <a:pt x="251" y="29"/>
                </a:cubicBezTo>
                <a:cubicBezTo>
                  <a:pt x="259" y="29"/>
                  <a:pt x="259" y="29"/>
                  <a:pt x="259" y="29"/>
                </a:cubicBezTo>
                <a:cubicBezTo>
                  <a:pt x="263" y="29"/>
                  <a:pt x="267" y="33"/>
                  <a:pt x="267" y="38"/>
                </a:cubicBezTo>
                <a:cubicBezTo>
                  <a:pt x="267" y="47"/>
                  <a:pt x="267" y="47"/>
                  <a:pt x="267" y="47"/>
                </a:cubicBezTo>
                <a:cubicBezTo>
                  <a:pt x="267" y="51"/>
                  <a:pt x="263" y="55"/>
                  <a:pt x="259" y="55"/>
                </a:cubicBezTo>
                <a:cubicBezTo>
                  <a:pt x="251" y="55"/>
                  <a:pt x="251" y="55"/>
                  <a:pt x="251" y="55"/>
                </a:cubicBezTo>
                <a:cubicBezTo>
                  <a:pt x="246" y="55"/>
                  <a:pt x="242" y="51"/>
                  <a:pt x="242" y="47"/>
                </a:cubicBezTo>
                <a:lnTo>
                  <a:pt x="242" y="38"/>
                </a:lnTo>
                <a:close/>
                <a:moveTo>
                  <a:pt x="394" y="289"/>
                </a:moveTo>
                <a:cubicBezTo>
                  <a:pt x="393" y="287"/>
                  <a:pt x="391" y="286"/>
                  <a:pt x="390" y="286"/>
                </a:cubicBezTo>
                <a:cubicBezTo>
                  <a:pt x="377" y="289"/>
                  <a:pt x="377" y="289"/>
                  <a:pt x="377" y="289"/>
                </a:cubicBezTo>
                <a:cubicBezTo>
                  <a:pt x="376" y="285"/>
                  <a:pt x="374" y="282"/>
                  <a:pt x="371" y="279"/>
                </a:cubicBezTo>
                <a:cubicBezTo>
                  <a:pt x="380" y="269"/>
                  <a:pt x="380" y="269"/>
                  <a:pt x="380" y="269"/>
                </a:cubicBezTo>
                <a:cubicBezTo>
                  <a:pt x="380" y="268"/>
                  <a:pt x="380" y="267"/>
                  <a:pt x="380" y="267"/>
                </a:cubicBezTo>
                <a:cubicBezTo>
                  <a:pt x="380" y="266"/>
                  <a:pt x="380" y="265"/>
                  <a:pt x="379" y="264"/>
                </a:cubicBezTo>
                <a:cubicBezTo>
                  <a:pt x="368" y="255"/>
                  <a:pt x="368" y="255"/>
                  <a:pt x="368" y="255"/>
                </a:cubicBezTo>
                <a:cubicBezTo>
                  <a:pt x="368" y="254"/>
                  <a:pt x="367" y="254"/>
                  <a:pt x="366" y="254"/>
                </a:cubicBezTo>
                <a:cubicBezTo>
                  <a:pt x="365" y="254"/>
                  <a:pt x="364" y="255"/>
                  <a:pt x="363" y="255"/>
                </a:cubicBezTo>
                <a:cubicBezTo>
                  <a:pt x="355" y="265"/>
                  <a:pt x="355" y="265"/>
                  <a:pt x="355" y="265"/>
                </a:cubicBezTo>
                <a:cubicBezTo>
                  <a:pt x="352" y="263"/>
                  <a:pt x="348" y="262"/>
                  <a:pt x="345" y="261"/>
                </a:cubicBezTo>
                <a:cubicBezTo>
                  <a:pt x="345" y="249"/>
                  <a:pt x="345" y="249"/>
                  <a:pt x="345" y="249"/>
                </a:cubicBezTo>
                <a:cubicBezTo>
                  <a:pt x="345" y="247"/>
                  <a:pt x="343" y="245"/>
                  <a:pt x="341" y="245"/>
                </a:cubicBezTo>
                <a:cubicBezTo>
                  <a:pt x="327" y="245"/>
                  <a:pt x="327" y="245"/>
                  <a:pt x="327" y="245"/>
                </a:cubicBezTo>
                <a:cubicBezTo>
                  <a:pt x="325" y="245"/>
                  <a:pt x="324" y="247"/>
                  <a:pt x="324" y="249"/>
                </a:cubicBezTo>
                <a:cubicBezTo>
                  <a:pt x="324" y="261"/>
                  <a:pt x="324" y="261"/>
                  <a:pt x="324" y="261"/>
                </a:cubicBezTo>
                <a:cubicBezTo>
                  <a:pt x="320" y="262"/>
                  <a:pt x="316" y="263"/>
                  <a:pt x="313" y="265"/>
                </a:cubicBezTo>
                <a:cubicBezTo>
                  <a:pt x="305" y="255"/>
                  <a:pt x="305" y="255"/>
                  <a:pt x="305" y="255"/>
                </a:cubicBezTo>
                <a:cubicBezTo>
                  <a:pt x="304" y="254"/>
                  <a:pt x="301" y="254"/>
                  <a:pt x="300" y="255"/>
                </a:cubicBezTo>
                <a:cubicBezTo>
                  <a:pt x="289" y="264"/>
                  <a:pt x="289" y="264"/>
                  <a:pt x="289" y="264"/>
                </a:cubicBezTo>
                <a:cubicBezTo>
                  <a:pt x="288" y="265"/>
                  <a:pt x="288" y="266"/>
                  <a:pt x="288" y="267"/>
                </a:cubicBezTo>
                <a:cubicBezTo>
                  <a:pt x="288" y="267"/>
                  <a:pt x="288" y="268"/>
                  <a:pt x="289" y="269"/>
                </a:cubicBezTo>
                <a:cubicBezTo>
                  <a:pt x="297" y="279"/>
                  <a:pt x="297" y="279"/>
                  <a:pt x="297" y="279"/>
                </a:cubicBezTo>
                <a:cubicBezTo>
                  <a:pt x="294" y="282"/>
                  <a:pt x="293" y="285"/>
                  <a:pt x="291" y="289"/>
                </a:cubicBezTo>
                <a:cubicBezTo>
                  <a:pt x="279" y="286"/>
                  <a:pt x="279" y="286"/>
                  <a:pt x="279" y="286"/>
                </a:cubicBezTo>
                <a:cubicBezTo>
                  <a:pt x="277" y="286"/>
                  <a:pt x="275" y="287"/>
                  <a:pt x="275" y="289"/>
                </a:cubicBezTo>
                <a:cubicBezTo>
                  <a:pt x="272" y="303"/>
                  <a:pt x="272" y="303"/>
                  <a:pt x="272" y="303"/>
                </a:cubicBezTo>
                <a:cubicBezTo>
                  <a:pt x="272" y="304"/>
                  <a:pt x="272" y="305"/>
                  <a:pt x="273" y="306"/>
                </a:cubicBezTo>
                <a:cubicBezTo>
                  <a:pt x="273" y="307"/>
                  <a:pt x="274" y="307"/>
                  <a:pt x="275" y="307"/>
                </a:cubicBezTo>
                <a:cubicBezTo>
                  <a:pt x="287" y="310"/>
                  <a:pt x="287" y="310"/>
                  <a:pt x="287" y="310"/>
                </a:cubicBezTo>
                <a:cubicBezTo>
                  <a:pt x="288" y="313"/>
                  <a:pt x="288" y="317"/>
                  <a:pt x="289" y="321"/>
                </a:cubicBezTo>
                <a:cubicBezTo>
                  <a:pt x="278" y="327"/>
                  <a:pt x="278" y="327"/>
                  <a:pt x="278" y="327"/>
                </a:cubicBezTo>
                <a:cubicBezTo>
                  <a:pt x="278" y="328"/>
                  <a:pt x="277" y="328"/>
                  <a:pt x="277" y="329"/>
                </a:cubicBezTo>
                <a:cubicBezTo>
                  <a:pt x="277" y="330"/>
                  <a:pt x="277" y="331"/>
                  <a:pt x="277" y="332"/>
                </a:cubicBezTo>
                <a:cubicBezTo>
                  <a:pt x="284" y="344"/>
                  <a:pt x="284" y="344"/>
                  <a:pt x="284" y="344"/>
                </a:cubicBezTo>
                <a:cubicBezTo>
                  <a:pt x="285" y="345"/>
                  <a:pt x="285" y="346"/>
                  <a:pt x="286" y="346"/>
                </a:cubicBezTo>
                <a:cubicBezTo>
                  <a:pt x="287" y="346"/>
                  <a:pt x="287" y="346"/>
                  <a:pt x="287" y="346"/>
                </a:cubicBezTo>
                <a:cubicBezTo>
                  <a:pt x="288" y="346"/>
                  <a:pt x="288" y="346"/>
                  <a:pt x="289" y="346"/>
                </a:cubicBezTo>
                <a:cubicBezTo>
                  <a:pt x="300" y="339"/>
                  <a:pt x="300" y="339"/>
                  <a:pt x="300" y="339"/>
                </a:cubicBezTo>
                <a:cubicBezTo>
                  <a:pt x="302" y="342"/>
                  <a:pt x="305" y="344"/>
                  <a:pt x="309" y="346"/>
                </a:cubicBezTo>
                <a:cubicBezTo>
                  <a:pt x="304" y="358"/>
                  <a:pt x="304" y="358"/>
                  <a:pt x="304" y="358"/>
                </a:cubicBezTo>
                <a:cubicBezTo>
                  <a:pt x="304" y="359"/>
                  <a:pt x="304" y="360"/>
                  <a:pt x="304" y="361"/>
                </a:cubicBezTo>
                <a:cubicBezTo>
                  <a:pt x="305" y="362"/>
                  <a:pt x="305" y="363"/>
                  <a:pt x="306" y="363"/>
                </a:cubicBezTo>
                <a:cubicBezTo>
                  <a:pt x="320" y="368"/>
                  <a:pt x="320" y="368"/>
                  <a:pt x="320" y="368"/>
                </a:cubicBezTo>
                <a:cubicBezTo>
                  <a:pt x="320" y="368"/>
                  <a:pt x="320" y="368"/>
                  <a:pt x="321" y="368"/>
                </a:cubicBezTo>
                <a:cubicBezTo>
                  <a:pt x="321" y="368"/>
                  <a:pt x="322" y="368"/>
                  <a:pt x="322" y="368"/>
                </a:cubicBezTo>
                <a:cubicBezTo>
                  <a:pt x="323" y="367"/>
                  <a:pt x="324" y="367"/>
                  <a:pt x="324" y="366"/>
                </a:cubicBezTo>
                <a:cubicBezTo>
                  <a:pt x="328" y="354"/>
                  <a:pt x="328" y="354"/>
                  <a:pt x="328" y="354"/>
                </a:cubicBezTo>
                <a:cubicBezTo>
                  <a:pt x="330" y="354"/>
                  <a:pt x="332" y="354"/>
                  <a:pt x="334" y="354"/>
                </a:cubicBezTo>
                <a:cubicBezTo>
                  <a:pt x="336" y="354"/>
                  <a:pt x="338" y="354"/>
                  <a:pt x="340" y="354"/>
                </a:cubicBezTo>
                <a:cubicBezTo>
                  <a:pt x="344" y="366"/>
                  <a:pt x="344" y="366"/>
                  <a:pt x="344" y="366"/>
                </a:cubicBezTo>
                <a:cubicBezTo>
                  <a:pt x="344" y="367"/>
                  <a:pt x="345" y="367"/>
                  <a:pt x="346" y="368"/>
                </a:cubicBezTo>
                <a:cubicBezTo>
                  <a:pt x="346" y="368"/>
                  <a:pt x="347" y="368"/>
                  <a:pt x="347" y="368"/>
                </a:cubicBezTo>
                <a:cubicBezTo>
                  <a:pt x="348" y="368"/>
                  <a:pt x="348" y="368"/>
                  <a:pt x="348" y="368"/>
                </a:cubicBezTo>
                <a:cubicBezTo>
                  <a:pt x="362" y="363"/>
                  <a:pt x="362" y="363"/>
                  <a:pt x="362" y="363"/>
                </a:cubicBezTo>
                <a:cubicBezTo>
                  <a:pt x="363" y="363"/>
                  <a:pt x="363" y="362"/>
                  <a:pt x="364" y="361"/>
                </a:cubicBezTo>
                <a:cubicBezTo>
                  <a:pt x="364" y="360"/>
                  <a:pt x="364" y="359"/>
                  <a:pt x="364" y="358"/>
                </a:cubicBezTo>
                <a:cubicBezTo>
                  <a:pt x="360" y="346"/>
                  <a:pt x="360" y="346"/>
                  <a:pt x="360" y="346"/>
                </a:cubicBezTo>
                <a:cubicBezTo>
                  <a:pt x="363" y="344"/>
                  <a:pt x="366" y="342"/>
                  <a:pt x="368" y="339"/>
                </a:cubicBezTo>
                <a:cubicBezTo>
                  <a:pt x="379" y="346"/>
                  <a:pt x="379" y="346"/>
                  <a:pt x="379" y="346"/>
                </a:cubicBezTo>
                <a:cubicBezTo>
                  <a:pt x="380" y="346"/>
                  <a:pt x="380" y="346"/>
                  <a:pt x="381" y="346"/>
                </a:cubicBezTo>
                <a:cubicBezTo>
                  <a:pt x="381" y="346"/>
                  <a:pt x="382" y="346"/>
                  <a:pt x="382" y="346"/>
                </a:cubicBezTo>
                <a:cubicBezTo>
                  <a:pt x="383" y="346"/>
                  <a:pt x="383" y="345"/>
                  <a:pt x="384" y="344"/>
                </a:cubicBezTo>
                <a:cubicBezTo>
                  <a:pt x="391" y="332"/>
                  <a:pt x="391" y="332"/>
                  <a:pt x="391" y="332"/>
                </a:cubicBezTo>
                <a:cubicBezTo>
                  <a:pt x="391" y="331"/>
                  <a:pt x="392" y="330"/>
                  <a:pt x="391" y="329"/>
                </a:cubicBezTo>
                <a:cubicBezTo>
                  <a:pt x="391" y="328"/>
                  <a:pt x="391" y="328"/>
                  <a:pt x="390" y="327"/>
                </a:cubicBezTo>
                <a:cubicBezTo>
                  <a:pt x="379" y="321"/>
                  <a:pt x="379" y="321"/>
                  <a:pt x="379" y="321"/>
                </a:cubicBezTo>
                <a:cubicBezTo>
                  <a:pt x="380" y="317"/>
                  <a:pt x="381" y="313"/>
                  <a:pt x="381" y="310"/>
                </a:cubicBezTo>
                <a:cubicBezTo>
                  <a:pt x="393" y="307"/>
                  <a:pt x="393" y="307"/>
                  <a:pt x="393" y="307"/>
                </a:cubicBezTo>
                <a:cubicBezTo>
                  <a:pt x="394" y="307"/>
                  <a:pt x="395" y="307"/>
                  <a:pt x="395" y="306"/>
                </a:cubicBezTo>
                <a:cubicBezTo>
                  <a:pt x="396" y="305"/>
                  <a:pt x="396" y="304"/>
                  <a:pt x="396" y="303"/>
                </a:cubicBezTo>
                <a:lnTo>
                  <a:pt x="394" y="289"/>
                </a:lnTo>
                <a:close/>
                <a:moveTo>
                  <a:pt x="334" y="326"/>
                </a:moveTo>
                <a:cubicBezTo>
                  <a:pt x="324" y="326"/>
                  <a:pt x="315" y="317"/>
                  <a:pt x="315" y="307"/>
                </a:cubicBezTo>
                <a:cubicBezTo>
                  <a:pt x="315" y="296"/>
                  <a:pt x="324" y="287"/>
                  <a:pt x="334" y="287"/>
                </a:cubicBezTo>
                <a:cubicBezTo>
                  <a:pt x="345" y="287"/>
                  <a:pt x="353" y="296"/>
                  <a:pt x="353" y="307"/>
                </a:cubicBezTo>
                <a:cubicBezTo>
                  <a:pt x="353" y="317"/>
                  <a:pt x="345" y="326"/>
                  <a:pt x="334" y="326"/>
                </a:cubicBezTo>
                <a:close/>
                <a:moveTo>
                  <a:pt x="155" y="152"/>
                </a:moveTo>
                <a:cubicBezTo>
                  <a:pt x="155" y="152"/>
                  <a:pt x="155" y="152"/>
                  <a:pt x="155" y="152"/>
                </a:cubicBezTo>
                <a:cubicBezTo>
                  <a:pt x="155" y="148"/>
                  <a:pt x="153" y="144"/>
                  <a:pt x="150" y="142"/>
                </a:cubicBezTo>
                <a:cubicBezTo>
                  <a:pt x="148" y="141"/>
                  <a:pt x="146" y="140"/>
                  <a:pt x="144" y="140"/>
                </a:cubicBezTo>
                <a:cubicBezTo>
                  <a:pt x="142" y="140"/>
                  <a:pt x="140" y="141"/>
                  <a:pt x="139" y="141"/>
                </a:cubicBezTo>
                <a:cubicBezTo>
                  <a:pt x="79" y="169"/>
                  <a:pt x="79" y="169"/>
                  <a:pt x="79" y="169"/>
                </a:cubicBezTo>
                <a:cubicBezTo>
                  <a:pt x="75" y="171"/>
                  <a:pt x="73" y="175"/>
                  <a:pt x="73" y="180"/>
                </a:cubicBezTo>
                <a:cubicBezTo>
                  <a:pt x="73" y="181"/>
                  <a:pt x="73" y="181"/>
                  <a:pt x="73" y="181"/>
                </a:cubicBezTo>
                <a:cubicBezTo>
                  <a:pt x="73" y="185"/>
                  <a:pt x="75" y="189"/>
                  <a:pt x="79" y="191"/>
                </a:cubicBezTo>
                <a:cubicBezTo>
                  <a:pt x="139" y="219"/>
                  <a:pt x="139" y="219"/>
                  <a:pt x="139" y="219"/>
                </a:cubicBezTo>
                <a:cubicBezTo>
                  <a:pt x="140" y="220"/>
                  <a:pt x="142" y="220"/>
                  <a:pt x="144" y="220"/>
                </a:cubicBezTo>
                <a:cubicBezTo>
                  <a:pt x="146" y="220"/>
                  <a:pt x="148" y="219"/>
                  <a:pt x="150" y="218"/>
                </a:cubicBezTo>
                <a:cubicBezTo>
                  <a:pt x="153" y="216"/>
                  <a:pt x="155" y="212"/>
                  <a:pt x="155" y="208"/>
                </a:cubicBezTo>
                <a:cubicBezTo>
                  <a:pt x="155" y="208"/>
                  <a:pt x="155" y="208"/>
                  <a:pt x="155" y="208"/>
                </a:cubicBezTo>
                <a:cubicBezTo>
                  <a:pt x="155" y="208"/>
                  <a:pt x="155" y="208"/>
                  <a:pt x="155" y="208"/>
                </a:cubicBezTo>
                <a:cubicBezTo>
                  <a:pt x="155" y="204"/>
                  <a:pt x="153" y="199"/>
                  <a:pt x="149" y="198"/>
                </a:cubicBezTo>
                <a:cubicBezTo>
                  <a:pt x="111" y="180"/>
                  <a:pt x="111" y="180"/>
                  <a:pt x="111" y="180"/>
                </a:cubicBezTo>
                <a:cubicBezTo>
                  <a:pt x="149" y="163"/>
                  <a:pt x="149" y="163"/>
                  <a:pt x="149" y="163"/>
                </a:cubicBezTo>
                <a:cubicBezTo>
                  <a:pt x="153" y="161"/>
                  <a:pt x="155" y="157"/>
                  <a:pt x="155" y="152"/>
                </a:cubicBezTo>
                <a:close/>
                <a:moveTo>
                  <a:pt x="165" y="253"/>
                </a:moveTo>
                <a:cubicBezTo>
                  <a:pt x="166" y="253"/>
                  <a:pt x="166" y="253"/>
                  <a:pt x="166" y="253"/>
                </a:cubicBezTo>
                <a:cubicBezTo>
                  <a:pt x="171" y="253"/>
                  <a:pt x="175" y="249"/>
                  <a:pt x="177" y="244"/>
                </a:cubicBezTo>
                <a:cubicBezTo>
                  <a:pt x="216" y="122"/>
                  <a:pt x="216" y="122"/>
                  <a:pt x="216" y="122"/>
                </a:cubicBezTo>
                <a:cubicBezTo>
                  <a:pt x="217" y="119"/>
                  <a:pt x="216" y="115"/>
                  <a:pt x="214" y="112"/>
                </a:cubicBezTo>
                <a:cubicBezTo>
                  <a:pt x="212" y="109"/>
                  <a:pt x="208" y="107"/>
                  <a:pt x="205" y="107"/>
                </a:cubicBezTo>
                <a:cubicBezTo>
                  <a:pt x="204" y="107"/>
                  <a:pt x="204" y="107"/>
                  <a:pt x="204" y="107"/>
                </a:cubicBezTo>
                <a:cubicBezTo>
                  <a:pt x="199" y="107"/>
                  <a:pt x="195" y="110"/>
                  <a:pt x="193" y="115"/>
                </a:cubicBezTo>
                <a:cubicBezTo>
                  <a:pt x="154" y="237"/>
                  <a:pt x="154" y="237"/>
                  <a:pt x="154" y="237"/>
                </a:cubicBezTo>
                <a:cubicBezTo>
                  <a:pt x="153" y="241"/>
                  <a:pt x="154" y="245"/>
                  <a:pt x="156" y="248"/>
                </a:cubicBezTo>
                <a:cubicBezTo>
                  <a:pt x="158" y="251"/>
                  <a:pt x="162" y="253"/>
                  <a:pt x="165" y="253"/>
                </a:cubicBezTo>
                <a:close/>
                <a:moveTo>
                  <a:pt x="220" y="218"/>
                </a:moveTo>
                <a:cubicBezTo>
                  <a:pt x="222" y="219"/>
                  <a:pt x="224" y="220"/>
                  <a:pt x="226" y="220"/>
                </a:cubicBezTo>
                <a:cubicBezTo>
                  <a:pt x="228" y="220"/>
                  <a:pt x="229" y="220"/>
                  <a:pt x="231" y="219"/>
                </a:cubicBezTo>
                <a:cubicBezTo>
                  <a:pt x="291" y="191"/>
                  <a:pt x="291" y="191"/>
                  <a:pt x="291" y="191"/>
                </a:cubicBezTo>
                <a:cubicBezTo>
                  <a:pt x="295" y="189"/>
                  <a:pt x="297" y="185"/>
                  <a:pt x="297" y="181"/>
                </a:cubicBezTo>
                <a:cubicBezTo>
                  <a:pt x="297" y="180"/>
                  <a:pt x="297" y="180"/>
                  <a:pt x="297" y="180"/>
                </a:cubicBezTo>
                <a:cubicBezTo>
                  <a:pt x="297" y="175"/>
                  <a:pt x="295" y="171"/>
                  <a:pt x="291" y="169"/>
                </a:cubicBezTo>
                <a:cubicBezTo>
                  <a:pt x="231" y="141"/>
                  <a:pt x="231" y="141"/>
                  <a:pt x="231" y="141"/>
                </a:cubicBezTo>
                <a:cubicBezTo>
                  <a:pt x="230" y="141"/>
                  <a:pt x="228" y="140"/>
                  <a:pt x="226" y="140"/>
                </a:cubicBezTo>
                <a:cubicBezTo>
                  <a:pt x="224" y="140"/>
                  <a:pt x="222" y="141"/>
                  <a:pt x="220" y="142"/>
                </a:cubicBezTo>
                <a:cubicBezTo>
                  <a:pt x="217" y="144"/>
                  <a:pt x="215" y="148"/>
                  <a:pt x="215" y="152"/>
                </a:cubicBezTo>
                <a:cubicBezTo>
                  <a:pt x="215" y="152"/>
                  <a:pt x="215" y="152"/>
                  <a:pt x="215" y="152"/>
                </a:cubicBezTo>
                <a:cubicBezTo>
                  <a:pt x="215" y="157"/>
                  <a:pt x="217" y="161"/>
                  <a:pt x="221" y="163"/>
                </a:cubicBezTo>
                <a:cubicBezTo>
                  <a:pt x="258" y="180"/>
                  <a:pt x="258" y="180"/>
                  <a:pt x="258" y="180"/>
                </a:cubicBezTo>
                <a:cubicBezTo>
                  <a:pt x="221" y="198"/>
                  <a:pt x="221" y="198"/>
                  <a:pt x="221" y="198"/>
                </a:cubicBezTo>
                <a:cubicBezTo>
                  <a:pt x="217" y="199"/>
                  <a:pt x="215" y="204"/>
                  <a:pt x="215" y="208"/>
                </a:cubicBezTo>
                <a:cubicBezTo>
                  <a:pt x="215" y="208"/>
                  <a:pt x="215" y="208"/>
                  <a:pt x="215" y="208"/>
                </a:cubicBezTo>
                <a:cubicBezTo>
                  <a:pt x="215" y="212"/>
                  <a:pt x="217" y="216"/>
                  <a:pt x="220" y="21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Freeform 9"/>
          <p:cNvSpPr>
            <a:spLocks noEditPoints="1"/>
          </p:cNvSpPr>
          <p:nvPr/>
        </p:nvSpPr>
        <p:spPr bwMode="auto">
          <a:xfrm>
            <a:off x="21317208" y="8334374"/>
            <a:ext cx="1249105" cy="1252475"/>
          </a:xfrm>
          <a:custGeom>
            <a:avLst/>
            <a:gdLst>
              <a:gd name="T0" fmla="*/ 319 w 396"/>
              <a:gd name="T1" fmla="*/ 75 h 396"/>
              <a:gd name="T2" fmla="*/ 323 w 396"/>
              <a:gd name="T3" fmla="*/ 47 h 396"/>
              <a:gd name="T4" fmla="*/ 323 w 396"/>
              <a:gd name="T5" fmla="*/ 47 h 396"/>
              <a:gd name="T6" fmla="*/ 396 w 396"/>
              <a:gd name="T7" fmla="*/ 65 h 396"/>
              <a:gd name="T8" fmla="*/ 262 w 396"/>
              <a:gd name="T9" fmla="*/ 126 h 396"/>
              <a:gd name="T10" fmla="*/ 354 w 396"/>
              <a:gd name="T11" fmla="*/ 31 h 396"/>
              <a:gd name="T12" fmla="*/ 372 w 396"/>
              <a:gd name="T13" fmla="*/ 49 h 396"/>
              <a:gd name="T14" fmla="*/ 354 w 396"/>
              <a:gd name="T15" fmla="*/ 49 h 396"/>
              <a:gd name="T16" fmla="*/ 315 w 396"/>
              <a:gd name="T17" fmla="*/ 72 h 396"/>
              <a:gd name="T18" fmla="*/ 295 w 396"/>
              <a:gd name="T19" fmla="*/ 46 h 396"/>
              <a:gd name="T20" fmla="*/ 324 w 396"/>
              <a:gd name="T21" fmla="*/ 34 h 396"/>
              <a:gd name="T22" fmla="*/ 326 w 396"/>
              <a:gd name="T23" fmla="*/ 70 h 396"/>
              <a:gd name="T24" fmla="*/ 312 w 396"/>
              <a:gd name="T25" fmla="*/ 72 h 396"/>
              <a:gd name="T26" fmla="*/ 262 w 396"/>
              <a:gd name="T27" fmla="*/ 271 h 396"/>
              <a:gd name="T28" fmla="*/ 396 w 396"/>
              <a:gd name="T29" fmla="*/ 331 h 396"/>
              <a:gd name="T30" fmla="*/ 300 w 396"/>
              <a:gd name="T31" fmla="*/ 321 h 396"/>
              <a:gd name="T32" fmla="*/ 306 w 396"/>
              <a:gd name="T33" fmla="*/ 316 h 396"/>
              <a:gd name="T34" fmla="*/ 306 w 396"/>
              <a:gd name="T35" fmla="*/ 316 h 396"/>
              <a:gd name="T36" fmla="*/ 350 w 396"/>
              <a:gd name="T37" fmla="*/ 340 h 396"/>
              <a:gd name="T38" fmla="*/ 335 w 396"/>
              <a:gd name="T39" fmla="*/ 362 h 396"/>
              <a:gd name="T40" fmla="*/ 335 w 396"/>
              <a:gd name="T41" fmla="*/ 327 h 396"/>
              <a:gd name="T42" fmla="*/ 126 w 396"/>
              <a:gd name="T43" fmla="*/ 262 h 396"/>
              <a:gd name="T44" fmla="*/ 65 w 396"/>
              <a:gd name="T45" fmla="*/ 396 h 396"/>
              <a:gd name="T46" fmla="*/ 126 w 396"/>
              <a:gd name="T47" fmla="*/ 262 h 396"/>
              <a:gd name="T48" fmla="*/ 30 w 396"/>
              <a:gd name="T49" fmla="*/ 357 h 396"/>
              <a:gd name="T50" fmla="*/ 40 w 396"/>
              <a:gd name="T51" fmla="*/ 341 h 396"/>
              <a:gd name="T52" fmla="*/ 39 w 396"/>
              <a:gd name="T53" fmla="*/ 327 h 396"/>
              <a:gd name="T54" fmla="*/ 64 w 396"/>
              <a:gd name="T55" fmla="*/ 320 h 396"/>
              <a:gd name="T56" fmla="*/ 92 w 396"/>
              <a:gd name="T57" fmla="*/ 314 h 396"/>
              <a:gd name="T58" fmla="*/ 106 w 396"/>
              <a:gd name="T59" fmla="*/ 115 h 396"/>
              <a:gd name="T60" fmla="*/ 130 w 396"/>
              <a:gd name="T61" fmla="*/ 65 h 396"/>
              <a:gd name="T62" fmla="*/ 50 w 396"/>
              <a:gd name="T63" fmla="*/ 54 h 396"/>
              <a:gd name="T64" fmla="*/ 81 w 396"/>
              <a:gd name="T65" fmla="*/ 32 h 396"/>
              <a:gd name="T66" fmla="*/ 70 w 396"/>
              <a:gd name="T67" fmla="*/ 54 h 396"/>
              <a:gd name="T68" fmla="*/ 70 w 396"/>
              <a:gd name="T69" fmla="*/ 98 h 396"/>
              <a:gd name="T70" fmla="*/ 50 w 396"/>
              <a:gd name="T71" fmla="*/ 54 h 396"/>
              <a:gd name="T72" fmla="*/ 220 w 396"/>
              <a:gd name="T73" fmla="*/ 211 h 396"/>
              <a:gd name="T74" fmla="*/ 218 w 396"/>
              <a:gd name="T75" fmla="*/ 187 h 396"/>
              <a:gd name="T76" fmla="*/ 224 w 396"/>
              <a:gd name="T77" fmla="*/ 165 h 396"/>
              <a:gd name="T78" fmla="*/ 218 w 396"/>
              <a:gd name="T79" fmla="*/ 140 h 396"/>
              <a:gd name="T80" fmla="*/ 211 w 396"/>
              <a:gd name="T81" fmla="*/ 127 h 396"/>
              <a:gd name="T82" fmla="*/ 176 w 396"/>
              <a:gd name="T83" fmla="*/ 147 h 396"/>
              <a:gd name="T84" fmla="*/ 173 w 396"/>
              <a:gd name="T85" fmla="*/ 165 h 396"/>
              <a:gd name="T86" fmla="*/ 182 w 396"/>
              <a:gd name="T87" fmla="*/ 190 h 396"/>
              <a:gd name="T88" fmla="*/ 178 w 396"/>
              <a:gd name="T89" fmla="*/ 205 h 396"/>
              <a:gd name="T90" fmla="*/ 154 w 396"/>
              <a:gd name="T91" fmla="*/ 221 h 396"/>
              <a:gd name="T92" fmla="*/ 193 w 396"/>
              <a:gd name="T93" fmla="*/ 269 h 396"/>
              <a:gd name="T94" fmla="*/ 263 w 396"/>
              <a:gd name="T95" fmla="*/ 250 h 3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96" h="396">
                <a:moveTo>
                  <a:pt x="312" y="96"/>
                </a:moveTo>
                <a:cubicBezTo>
                  <a:pt x="324" y="96"/>
                  <a:pt x="328" y="91"/>
                  <a:pt x="328" y="85"/>
                </a:cubicBezTo>
                <a:cubicBezTo>
                  <a:pt x="328" y="84"/>
                  <a:pt x="328" y="84"/>
                  <a:pt x="328" y="83"/>
                </a:cubicBezTo>
                <a:cubicBezTo>
                  <a:pt x="327" y="79"/>
                  <a:pt x="324" y="78"/>
                  <a:pt x="319" y="75"/>
                </a:cubicBezTo>
                <a:cubicBezTo>
                  <a:pt x="318" y="74"/>
                  <a:pt x="316" y="74"/>
                  <a:pt x="314" y="74"/>
                </a:cubicBezTo>
                <a:cubicBezTo>
                  <a:pt x="306" y="74"/>
                  <a:pt x="298" y="79"/>
                  <a:pt x="298" y="85"/>
                </a:cubicBezTo>
                <a:cubicBezTo>
                  <a:pt x="298" y="91"/>
                  <a:pt x="304" y="96"/>
                  <a:pt x="312" y="96"/>
                </a:cubicBezTo>
                <a:close/>
                <a:moveTo>
                  <a:pt x="323" y="47"/>
                </a:moveTo>
                <a:cubicBezTo>
                  <a:pt x="322" y="40"/>
                  <a:pt x="317" y="34"/>
                  <a:pt x="311" y="34"/>
                </a:cubicBezTo>
                <a:cubicBezTo>
                  <a:pt x="306" y="34"/>
                  <a:pt x="302" y="39"/>
                  <a:pt x="303" y="46"/>
                </a:cubicBezTo>
                <a:cubicBezTo>
                  <a:pt x="304" y="54"/>
                  <a:pt x="309" y="60"/>
                  <a:pt x="315" y="60"/>
                </a:cubicBezTo>
                <a:cubicBezTo>
                  <a:pt x="320" y="60"/>
                  <a:pt x="324" y="54"/>
                  <a:pt x="323" y="47"/>
                </a:cubicBezTo>
                <a:close/>
                <a:moveTo>
                  <a:pt x="271" y="135"/>
                </a:moveTo>
                <a:cubicBezTo>
                  <a:pt x="290" y="115"/>
                  <a:pt x="290" y="115"/>
                  <a:pt x="290" y="115"/>
                </a:cubicBezTo>
                <a:cubicBezTo>
                  <a:pt x="302" y="124"/>
                  <a:pt x="316" y="130"/>
                  <a:pt x="332" y="130"/>
                </a:cubicBezTo>
                <a:cubicBezTo>
                  <a:pt x="367" y="130"/>
                  <a:pt x="396" y="101"/>
                  <a:pt x="396" y="65"/>
                </a:cubicBezTo>
                <a:cubicBezTo>
                  <a:pt x="396" y="29"/>
                  <a:pt x="367" y="0"/>
                  <a:pt x="332" y="0"/>
                </a:cubicBezTo>
                <a:cubicBezTo>
                  <a:pt x="296" y="0"/>
                  <a:pt x="267" y="29"/>
                  <a:pt x="267" y="65"/>
                </a:cubicBezTo>
                <a:cubicBezTo>
                  <a:pt x="267" y="81"/>
                  <a:pt x="272" y="95"/>
                  <a:pt x="282" y="106"/>
                </a:cubicBezTo>
                <a:cubicBezTo>
                  <a:pt x="262" y="126"/>
                  <a:pt x="262" y="126"/>
                  <a:pt x="262" y="126"/>
                </a:cubicBezTo>
                <a:cubicBezTo>
                  <a:pt x="265" y="129"/>
                  <a:pt x="268" y="132"/>
                  <a:pt x="271" y="135"/>
                </a:cubicBezTo>
                <a:close/>
                <a:moveTo>
                  <a:pt x="341" y="44"/>
                </a:moveTo>
                <a:cubicBezTo>
                  <a:pt x="354" y="44"/>
                  <a:pt x="354" y="44"/>
                  <a:pt x="354" y="44"/>
                </a:cubicBezTo>
                <a:cubicBezTo>
                  <a:pt x="354" y="31"/>
                  <a:pt x="354" y="31"/>
                  <a:pt x="354" y="31"/>
                </a:cubicBezTo>
                <a:cubicBezTo>
                  <a:pt x="359" y="31"/>
                  <a:pt x="359" y="31"/>
                  <a:pt x="359" y="31"/>
                </a:cubicBezTo>
                <a:cubicBezTo>
                  <a:pt x="359" y="44"/>
                  <a:pt x="359" y="44"/>
                  <a:pt x="359" y="44"/>
                </a:cubicBezTo>
                <a:cubicBezTo>
                  <a:pt x="372" y="44"/>
                  <a:pt x="372" y="44"/>
                  <a:pt x="372" y="44"/>
                </a:cubicBezTo>
                <a:cubicBezTo>
                  <a:pt x="372" y="49"/>
                  <a:pt x="372" y="49"/>
                  <a:pt x="372" y="49"/>
                </a:cubicBezTo>
                <a:cubicBezTo>
                  <a:pt x="359" y="49"/>
                  <a:pt x="359" y="49"/>
                  <a:pt x="359" y="49"/>
                </a:cubicBezTo>
                <a:cubicBezTo>
                  <a:pt x="359" y="62"/>
                  <a:pt x="359" y="62"/>
                  <a:pt x="359" y="62"/>
                </a:cubicBezTo>
                <a:cubicBezTo>
                  <a:pt x="354" y="62"/>
                  <a:pt x="354" y="62"/>
                  <a:pt x="354" y="62"/>
                </a:cubicBezTo>
                <a:cubicBezTo>
                  <a:pt x="354" y="49"/>
                  <a:pt x="354" y="49"/>
                  <a:pt x="354" y="49"/>
                </a:cubicBezTo>
                <a:cubicBezTo>
                  <a:pt x="341" y="49"/>
                  <a:pt x="341" y="49"/>
                  <a:pt x="341" y="49"/>
                </a:cubicBezTo>
                <a:lnTo>
                  <a:pt x="341" y="44"/>
                </a:lnTo>
                <a:close/>
                <a:moveTo>
                  <a:pt x="312" y="72"/>
                </a:moveTo>
                <a:cubicBezTo>
                  <a:pt x="313" y="72"/>
                  <a:pt x="314" y="72"/>
                  <a:pt x="315" y="72"/>
                </a:cubicBezTo>
                <a:cubicBezTo>
                  <a:pt x="314" y="70"/>
                  <a:pt x="312" y="68"/>
                  <a:pt x="312" y="66"/>
                </a:cubicBezTo>
                <a:cubicBezTo>
                  <a:pt x="312" y="64"/>
                  <a:pt x="313" y="63"/>
                  <a:pt x="314" y="62"/>
                </a:cubicBezTo>
                <a:cubicBezTo>
                  <a:pt x="313" y="62"/>
                  <a:pt x="312" y="62"/>
                  <a:pt x="312" y="62"/>
                </a:cubicBezTo>
                <a:cubicBezTo>
                  <a:pt x="302" y="62"/>
                  <a:pt x="295" y="55"/>
                  <a:pt x="295" y="46"/>
                </a:cubicBezTo>
                <a:cubicBezTo>
                  <a:pt x="295" y="38"/>
                  <a:pt x="304" y="31"/>
                  <a:pt x="314" y="31"/>
                </a:cubicBezTo>
                <a:cubicBezTo>
                  <a:pt x="335" y="31"/>
                  <a:pt x="335" y="31"/>
                  <a:pt x="335" y="31"/>
                </a:cubicBezTo>
                <a:cubicBezTo>
                  <a:pt x="330" y="34"/>
                  <a:pt x="330" y="34"/>
                  <a:pt x="330" y="34"/>
                </a:cubicBezTo>
                <a:cubicBezTo>
                  <a:pt x="324" y="34"/>
                  <a:pt x="324" y="34"/>
                  <a:pt x="324" y="34"/>
                </a:cubicBezTo>
                <a:cubicBezTo>
                  <a:pt x="328" y="36"/>
                  <a:pt x="331" y="41"/>
                  <a:pt x="331" y="47"/>
                </a:cubicBezTo>
                <a:cubicBezTo>
                  <a:pt x="331" y="51"/>
                  <a:pt x="328" y="55"/>
                  <a:pt x="325" y="58"/>
                </a:cubicBezTo>
                <a:cubicBezTo>
                  <a:pt x="321" y="60"/>
                  <a:pt x="320" y="61"/>
                  <a:pt x="320" y="64"/>
                </a:cubicBezTo>
                <a:cubicBezTo>
                  <a:pt x="320" y="66"/>
                  <a:pt x="324" y="69"/>
                  <a:pt x="326" y="70"/>
                </a:cubicBezTo>
                <a:cubicBezTo>
                  <a:pt x="332" y="74"/>
                  <a:pt x="334" y="78"/>
                  <a:pt x="334" y="84"/>
                </a:cubicBezTo>
                <a:cubicBezTo>
                  <a:pt x="334" y="92"/>
                  <a:pt x="326" y="100"/>
                  <a:pt x="313" y="100"/>
                </a:cubicBezTo>
                <a:cubicBezTo>
                  <a:pt x="301" y="100"/>
                  <a:pt x="291" y="95"/>
                  <a:pt x="291" y="87"/>
                </a:cubicBezTo>
                <a:cubicBezTo>
                  <a:pt x="291" y="79"/>
                  <a:pt x="300" y="72"/>
                  <a:pt x="312" y="72"/>
                </a:cubicBezTo>
                <a:close/>
                <a:moveTo>
                  <a:pt x="332" y="267"/>
                </a:moveTo>
                <a:cubicBezTo>
                  <a:pt x="316" y="267"/>
                  <a:pt x="302" y="272"/>
                  <a:pt x="290" y="282"/>
                </a:cubicBezTo>
                <a:cubicBezTo>
                  <a:pt x="271" y="262"/>
                  <a:pt x="271" y="262"/>
                  <a:pt x="271" y="262"/>
                </a:cubicBezTo>
                <a:cubicBezTo>
                  <a:pt x="268" y="265"/>
                  <a:pt x="265" y="268"/>
                  <a:pt x="262" y="271"/>
                </a:cubicBezTo>
                <a:cubicBezTo>
                  <a:pt x="282" y="290"/>
                  <a:pt x="282" y="290"/>
                  <a:pt x="282" y="290"/>
                </a:cubicBezTo>
                <a:cubicBezTo>
                  <a:pt x="272" y="302"/>
                  <a:pt x="267" y="316"/>
                  <a:pt x="267" y="331"/>
                </a:cubicBezTo>
                <a:cubicBezTo>
                  <a:pt x="267" y="367"/>
                  <a:pt x="296" y="396"/>
                  <a:pt x="332" y="396"/>
                </a:cubicBezTo>
                <a:cubicBezTo>
                  <a:pt x="367" y="396"/>
                  <a:pt x="396" y="367"/>
                  <a:pt x="396" y="331"/>
                </a:cubicBezTo>
                <a:cubicBezTo>
                  <a:pt x="396" y="296"/>
                  <a:pt x="367" y="267"/>
                  <a:pt x="332" y="267"/>
                </a:cubicBezTo>
                <a:close/>
                <a:moveTo>
                  <a:pt x="313" y="362"/>
                </a:moveTo>
                <a:cubicBezTo>
                  <a:pt x="300" y="362"/>
                  <a:pt x="300" y="362"/>
                  <a:pt x="300" y="362"/>
                </a:cubicBezTo>
                <a:cubicBezTo>
                  <a:pt x="300" y="321"/>
                  <a:pt x="300" y="321"/>
                  <a:pt x="300" y="321"/>
                </a:cubicBezTo>
                <a:cubicBezTo>
                  <a:pt x="313" y="321"/>
                  <a:pt x="313" y="321"/>
                  <a:pt x="313" y="321"/>
                </a:cubicBezTo>
                <a:lnTo>
                  <a:pt x="313" y="362"/>
                </a:lnTo>
                <a:close/>
                <a:moveTo>
                  <a:pt x="306" y="316"/>
                </a:moveTo>
                <a:cubicBezTo>
                  <a:pt x="306" y="316"/>
                  <a:pt x="306" y="316"/>
                  <a:pt x="306" y="316"/>
                </a:cubicBezTo>
                <a:cubicBezTo>
                  <a:pt x="302" y="316"/>
                  <a:pt x="299" y="312"/>
                  <a:pt x="299" y="308"/>
                </a:cubicBezTo>
                <a:cubicBezTo>
                  <a:pt x="299" y="304"/>
                  <a:pt x="302" y="301"/>
                  <a:pt x="306" y="301"/>
                </a:cubicBezTo>
                <a:cubicBezTo>
                  <a:pt x="311" y="301"/>
                  <a:pt x="314" y="304"/>
                  <a:pt x="314" y="308"/>
                </a:cubicBezTo>
                <a:cubicBezTo>
                  <a:pt x="314" y="312"/>
                  <a:pt x="311" y="316"/>
                  <a:pt x="306" y="316"/>
                </a:cubicBezTo>
                <a:close/>
                <a:moveTo>
                  <a:pt x="364" y="362"/>
                </a:moveTo>
                <a:cubicBezTo>
                  <a:pt x="364" y="362"/>
                  <a:pt x="364" y="362"/>
                  <a:pt x="364" y="362"/>
                </a:cubicBezTo>
                <a:cubicBezTo>
                  <a:pt x="350" y="362"/>
                  <a:pt x="350" y="362"/>
                  <a:pt x="350" y="362"/>
                </a:cubicBezTo>
                <a:cubicBezTo>
                  <a:pt x="350" y="340"/>
                  <a:pt x="350" y="340"/>
                  <a:pt x="350" y="340"/>
                </a:cubicBezTo>
                <a:cubicBezTo>
                  <a:pt x="350" y="335"/>
                  <a:pt x="348" y="331"/>
                  <a:pt x="343" y="331"/>
                </a:cubicBezTo>
                <a:cubicBezTo>
                  <a:pt x="339" y="331"/>
                  <a:pt x="337" y="334"/>
                  <a:pt x="336" y="336"/>
                </a:cubicBezTo>
                <a:cubicBezTo>
                  <a:pt x="335" y="337"/>
                  <a:pt x="335" y="338"/>
                  <a:pt x="335" y="340"/>
                </a:cubicBezTo>
                <a:cubicBezTo>
                  <a:pt x="335" y="362"/>
                  <a:pt x="335" y="362"/>
                  <a:pt x="335" y="362"/>
                </a:cubicBezTo>
                <a:cubicBezTo>
                  <a:pt x="321" y="362"/>
                  <a:pt x="321" y="362"/>
                  <a:pt x="321" y="362"/>
                </a:cubicBezTo>
                <a:cubicBezTo>
                  <a:pt x="321" y="362"/>
                  <a:pt x="321" y="324"/>
                  <a:pt x="321" y="321"/>
                </a:cubicBezTo>
                <a:cubicBezTo>
                  <a:pt x="335" y="321"/>
                  <a:pt x="335" y="321"/>
                  <a:pt x="335" y="321"/>
                </a:cubicBezTo>
                <a:cubicBezTo>
                  <a:pt x="335" y="327"/>
                  <a:pt x="335" y="327"/>
                  <a:pt x="335" y="327"/>
                </a:cubicBezTo>
                <a:cubicBezTo>
                  <a:pt x="336" y="324"/>
                  <a:pt x="341" y="320"/>
                  <a:pt x="348" y="320"/>
                </a:cubicBezTo>
                <a:cubicBezTo>
                  <a:pt x="357" y="320"/>
                  <a:pt x="364" y="326"/>
                  <a:pt x="364" y="339"/>
                </a:cubicBezTo>
                <a:lnTo>
                  <a:pt x="364" y="362"/>
                </a:lnTo>
                <a:close/>
                <a:moveTo>
                  <a:pt x="126" y="262"/>
                </a:moveTo>
                <a:cubicBezTo>
                  <a:pt x="106" y="282"/>
                  <a:pt x="106" y="282"/>
                  <a:pt x="106" y="282"/>
                </a:cubicBezTo>
                <a:cubicBezTo>
                  <a:pt x="95" y="272"/>
                  <a:pt x="81" y="267"/>
                  <a:pt x="65" y="267"/>
                </a:cubicBezTo>
                <a:cubicBezTo>
                  <a:pt x="29" y="267"/>
                  <a:pt x="0" y="296"/>
                  <a:pt x="0" y="332"/>
                </a:cubicBezTo>
                <a:cubicBezTo>
                  <a:pt x="0" y="367"/>
                  <a:pt x="29" y="396"/>
                  <a:pt x="65" y="396"/>
                </a:cubicBezTo>
                <a:cubicBezTo>
                  <a:pt x="101" y="396"/>
                  <a:pt x="130" y="367"/>
                  <a:pt x="130" y="332"/>
                </a:cubicBezTo>
                <a:cubicBezTo>
                  <a:pt x="130" y="316"/>
                  <a:pt x="124" y="302"/>
                  <a:pt x="115" y="290"/>
                </a:cubicBezTo>
                <a:cubicBezTo>
                  <a:pt x="135" y="271"/>
                  <a:pt x="135" y="271"/>
                  <a:pt x="135" y="271"/>
                </a:cubicBezTo>
                <a:cubicBezTo>
                  <a:pt x="132" y="268"/>
                  <a:pt x="129" y="265"/>
                  <a:pt x="126" y="262"/>
                </a:cubicBezTo>
                <a:close/>
                <a:moveTo>
                  <a:pt x="94" y="320"/>
                </a:moveTo>
                <a:cubicBezTo>
                  <a:pt x="94" y="320"/>
                  <a:pt x="94" y="321"/>
                  <a:pt x="94" y="322"/>
                </a:cubicBezTo>
                <a:cubicBezTo>
                  <a:pt x="94" y="341"/>
                  <a:pt x="79" y="363"/>
                  <a:pt x="52" y="363"/>
                </a:cubicBezTo>
                <a:cubicBezTo>
                  <a:pt x="44" y="363"/>
                  <a:pt x="36" y="361"/>
                  <a:pt x="30" y="357"/>
                </a:cubicBezTo>
                <a:cubicBezTo>
                  <a:pt x="31" y="357"/>
                  <a:pt x="32" y="357"/>
                  <a:pt x="33" y="357"/>
                </a:cubicBezTo>
                <a:cubicBezTo>
                  <a:pt x="40" y="357"/>
                  <a:pt x="46" y="354"/>
                  <a:pt x="51" y="351"/>
                </a:cubicBezTo>
                <a:cubicBezTo>
                  <a:pt x="45" y="350"/>
                  <a:pt x="40" y="346"/>
                  <a:pt x="38" y="340"/>
                </a:cubicBezTo>
                <a:cubicBezTo>
                  <a:pt x="39" y="341"/>
                  <a:pt x="39" y="341"/>
                  <a:pt x="40" y="341"/>
                </a:cubicBezTo>
                <a:cubicBezTo>
                  <a:pt x="42" y="341"/>
                  <a:pt x="43" y="341"/>
                  <a:pt x="44" y="340"/>
                </a:cubicBezTo>
                <a:cubicBezTo>
                  <a:pt x="38" y="339"/>
                  <a:pt x="33" y="333"/>
                  <a:pt x="33" y="326"/>
                </a:cubicBezTo>
                <a:cubicBezTo>
                  <a:pt x="33" y="326"/>
                  <a:pt x="33" y="326"/>
                  <a:pt x="33" y="326"/>
                </a:cubicBezTo>
                <a:cubicBezTo>
                  <a:pt x="35" y="327"/>
                  <a:pt x="37" y="327"/>
                  <a:pt x="39" y="327"/>
                </a:cubicBezTo>
                <a:cubicBezTo>
                  <a:pt x="35" y="325"/>
                  <a:pt x="33" y="320"/>
                  <a:pt x="33" y="315"/>
                </a:cubicBezTo>
                <a:cubicBezTo>
                  <a:pt x="33" y="313"/>
                  <a:pt x="33" y="310"/>
                  <a:pt x="35" y="308"/>
                </a:cubicBezTo>
                <a:cubicBezTo>
                  <a:pt x="42" y="317"/>
                  <a:pt x="53" y="323"/>
                  <a:pt x="65" y="323"/>
                </a:cubicBezTo>
                <a:cubicBezTo>
                  <a:pt x="64" y="322"/>
                  <a:pt x="64" y="321"/>
                  <a:pt x="64" y="320"/>
                </a:cubicBezTo>
                <a:cubicBezTo>
                  <a:pt x="64" y="312"/>
                  <a:pt x="71" y="305"/>
                  <a:pt x="79" y="305"/>
                </a:cubicBezTo>
                <a:cubicBezTo>
                  <a:pt x="83" y="305"/>
                  <a:pt x="87" y="307"/>
                  <a:pt x="90" y="310"/>
                </a:cubicBezTo>
                <a:cubicBezTo>
                  <a:pt x="93" y="309"/>
                  <a:pt x="96" y="308"/>
                  <a:pt x="99" y="306"/>
                </a:cubicBezTo>
                <a:cubicBezTo>
                  <a:pt x="98" y="310"/>
                  <a:pt x="95" y="313"/>
                  <a:pt x="92" y="314"/>
                </a:cubicBezTo>
                <a:cubicBezTo>
                  <a:pt x="95" y="314"/>
                  <a:pt x="98" y="313"/>
                  <a:pt x="101" y="312"/>
                </a:cubicBezTo>
                <a:cubicBezTo>
                  <a:pt x="99" y="315"/>
                  <a:pt x="96" y="318"/>
                  <a:pt x="94" y="320"/>
                </a:cubicBezTo>
                <a:close/>
                <a:moveTo>
                  <a:pt x="65" y="130"/>
                </a:moveTo>
                <a:cubicBezTo>
                  <a:pt x="81" y="130"/>
                  <a:pt x="95" y="124"/>
                  <a:pt x="106" y="115"/>
                </a:cubicBezTo>
                <a:cubicBezTo>
                  <a:pt x="126" y="135"/>
                  <a:pt x="126" y="135"/>
                  <a:pt x="126" y="135"/>
                </a:cubicBezTo>
                <a:cubicBezTo>
                  <a:pt x="129" y="132"/>
                  <a:pt x="132" y="129"/>
                  <a:pt x="135" y="126"/>
                </a:cubicBezTo>
                <a:cubicBezTo>
                  <a:pt x="115" y="106"/>
                  <a:pt x="115" y="106"/>
                  <a:pt x="115" y="106"/>
                </a:cubicBezTo>
                <a:cubicBezTo>
                  <a:pt x="124" y="95"/>
                  <a:pt x="130" y="81"/>
                  <a:pt x="130" y="65"/>
                </a:cubicBezTo>
                <a:cubicBezTo>
                  <a:pt x="130" y="29"/>
                  <a:pt x="101" y="0"/>
                  <a:pt x="65" y="0"/>
                </a:cubicBezTo>
                <a:cubicBezTo>
                  <a:pt x="29" y="0"/>
                  <a:pt x="0" y="29"/>
                  <a:pt x="0" y="65"/>
                </a:cubicBezTo>
                <a:cubicBezTo>
                  <a:pt x="0" y="101"/>
                  <a:pt x="29" y="130"/>
                  <a:pt x="65" y="130"/>
                </a:cubicBezTo>
                <a:close/>
                <a:moveTo>
                  <a:pt x="50" y="54"/>
                </a:moveTo>
                <a:cubicBezTo>
                  <a:pt x="57" y="54"/>
                  <a:pt x="57" y="54"/>
                  <a:pt x="57" y="54"/>
                </a:cubicBezTo>
                <a:cubicBezTo>
                  <a:pt x="57" y="47"/>
                  <a:pt x="57" y="47"/>
                  <a:pt x="57" y="47"/>
                </a:cubicBezTo>
                <a:cubicBezTo>
                  <a:pt x="57" y="38"/>
                  <a:pt x="61" y="32"/>
                  <a:pt x="71" y="32"/>
                </a:cubicBezTo>
                <a:cubicBezTo>
                  <a:pt x="81" y="32"/>
                  <a:pt x="81" y="32"/>
                  <a:pt x="81" y="32"/>
                </a:cubicBezTo>
                <a:cubicBezTo>
                  <a:pt x="81" y="44"/>
                  <a:pt x="81" y="44"/>
                  <a:pt x="81" y="44"/>
                </a:cubicBezTo>
                <a:cubicBezTo>
                  <a:pt x="75" y="44"/>
                  <a:pt x="75" y="44"/>
                  <a:pt x="75" y="44"/>
                </a:cubicBezTo>
                <a:cubicBezTo>
                  <a:pt x="71" y="44"/>
                  <a:pt x="70" y="45"/>
                  <a:pt x="70" y="48"/>
                </a:cubicBezTo>
                <a:cubicBezTo>
                  <a:pt x="70" y="54"/>
                  <a:pt x="70" y="54"/>
                  <a:pt x="70" y="54"/>
                </a:cubicBezTo>
                <a:cubicBezTo>
                  <a:pt x="81" y="54"/>
                  <a:pt x="81" y="54"/>
                  <a:pt x="81" y="54"/>
                </a:cubicBezTo>
                <a:cubicBezTo>
                  <a:pt x="79" y="65"/>
                  <a:pt x="79" y="65"/>
                  <a:pt x="79" y="65"/>
                </a:cubicBezTo>
                <a:cubicBezTo>
                  <a:pt x="70" y="65"/>
                  <a:pt x="70" y="65"/>
                  <a:pt x="70" y="65"/>
                </a:cubicBezTo>
                <a:cubicBezTo>
                  <a:pt x="70" y="98"/>
                  <a:pt x="70" y="98"/>
                  <a:pt x="70" y="98"/>
                </a:cubicBezTo>
                <a:cubicBezTo>
                  <a:pt x="57" y="98"/>
                  <a:pt x="57" y="98"/>
                  <a:pt x="57" y="98"/>
                </a:cubicBezTo>
                <a:cubicBezTo>
                  <a:pt x="57" y="65"/>
                  <a:pt x="57" y="65"/>
                  <a:pt x="57" y="65"/>
                </a:cubicBezTo>
                <a:cubicBezTo>
                  <a:pt x="50" y="65"/>
                  <a:pt x="50" y="65"/>
                  <a:pt x="50" y="65"/>
                </a:cubicBezTo>
                <a:lnTo>
                  <a:pt x="50" y="54"/>
                </a:lnTo>
                <a:close/>
                <a:moveTo>
                  <a:pt x="259" y="230"/>
                </a:moveTo>
                <a:cubicBezTo>
                  <a:pt x="257" y="228"/>
                  <a:pt x="255" y="227"/>
                  <a:pt x="253" y="226"/>
                </a:cubicBezTo>
                <a:cubicBezTo>
                  <a:pt x="243" y="221"/>
                  <a:pt x="233" y="216"/>
                  <a:pt x="222" y="212"/>
                </a:cubicBezTo>
                <a:cubicBezTo>
                  <a:pt x="222" y="212"/>
                  <a:pt x="221" y="211"/>
                  <a:pt x="220" y="211"/>
                </a:cubicBezTo>
                <a:cubicBezTo>
                  <a:pt x="219" y="209"/>
                  <a:pt x="219" y="207"/>
                  <a:pt x="218" y="205"/>
                </a:cubicBezTo>
                <a:cubicBezTo>
                  <a:pt x="218" y="203"/>
                  <a:pt x="217" y="202"/>
                  <a:pt x="216" y="202"/>
                </a:cubicBezTo>
                <a:cubicBezTo>
                  <a:pt x="216" y="201"/>
                  <a:pt x="215" y="201"/>
                  <a:pt x="215" y="200"/>
                </a:cubicBezTo>
                <a:cubicBezTo>
                  <a:pt x="215" y="196"/>
                  <a:pt x="214" y="191"/>
                  <a:pt x="218" y="187"/>
                </a:cubicBezTo>
                <a:cubicBezTo>
                  <a:pt x="218" y="187"/>
                  <a:pt x="218" y="186"/>
                  <a:pt x="218" y="186"/>
                </a:cubicBezTo>
                <a:cubicBezTo>
                  <a:pt x="220" y="182"/>
                  <a:pt x="220" y="178"/>
                  <a:pt x="223" y="174"/>
                </a:cubicBezTo>
                <a:cubicBezTo>
                  <a:pt x="223" y="174"/>
                  <a:pt x="223" y="174"/>
                  <a:pt x="223" y="173"/>
                </a:cubicBezTo>
                <a:cubicBezTo>
                  <a:pt x="223" y="171"/>
                  <a:pt x="223" y="168"/>
                  <a:pt x="224" y="165"/>
                </a:cubicBezTo>
                <a:cubicBezTo>
                  <a:pt x="224" y="164"/>
                  <a:pt x="223" y="164"/>
                  <a:pt x="223" y="164"/>
                </a:cubicBezTo>
                <a:cubicBezTo>
                  <a:pt x="222" y="163"/>
                  <a:pt x="222" y="162"/>
                  <a:pt x="222" y="161"/>
                </a:cubicBezTo>
                <a:cubicBezTo>
                  <a:pt x="222" y="155"/>
                  <a:pt x="222" y="154"/>
                  <a:pt x="222" y="149"/>
                </a:cubicBezTo>
                <a:cubicBezTo>
                  <a:pt x="222" y="146"/>
                  <a:pt x="221" y="143"/>
                  <a:pt x="218" y="140"/>
                </a:cubicBezTo>
                <a:cubicBezTo>
                  <a:pt x="216" y="138"/>
                  <a:pt x="213" y="135"/>
                  <a:pt x="210" y="133"/>
                </a:cubicBezTo>
                <a:cubicBezTo>
                  <a:pt x="208" y="132"/>
                  <a:pt x="208" y="131"/>
                  <a:pt x="210" y="130"/>
                </a:cubicBezTo>
                <a:cubicBezTo>
                  <a:pt x="210" y="129"/>
                  <a:pt x="211" y="129"/>
                  <a:pt x="212" y="128"/>
                </a:cubicBezTo>
                <a:cubicBezTo>
                  <a:pt x="211" y="128"/>
                  <a:pt x="211" y="128"/>
                  <a:pt x="211" y="127"/>
                </a:cubicBezTo>
                <a:cubicBezTo>
                  <a:pt x="210" y="127"/>
                  <a:pt x="209" y="127"/>
                  <a:pt x="208" y="127"/>
                </a:cubicBezTo>
                <a:cubicBezTo>
                  <a:pt x="205" y="128"/>
                  <a:pt x="202" y="128"/>
                  <a:pt x="199" y="129"/>
                </a:cubicBezTo>
                <a:cubicBezTo>
                  <a:pt x="193" y="131"/>
                  <a:pt x="187" y="132"/>
                  <a:pt x="182" y="136"/>
                </a:cubicBezTo>
                <a:cubicBezTo>
                  <a:pt x="179" y="139"/>
                  <a:pt x="176" y="142"/>
                  <a:pt x="176" y="147"/>
                </a:cubicBezTo>
                <a:cubicBezTo>
                  <a:pt x="176" y="149"/>
                  <a:pt x="176" y="152"/>
                  <a:pt x="176" y="154"/>
                </a:cubicBezTo>
                <a:cubicBezTo>
                  <a:pt x="176" y="158"/>
                  <a:pt x="176" y="157"/>
                  <a:pt x="176" y="161"/>
                </a:cubicBezTo>
                <a:cubicBezTo>
                  <a:pt x="176" y="161"/>
                  <a:pt x="175" y="163"/>
                  <a:pt x="175" y="163"/>
                </a:cubicBezTo>
                <a:cubicBezTo>
                  <a:pt x="173" y="163"/>
                  <a:pt x="173" y="164"/>
                  <a:pt x="173" y="165"/>
                </a:cubicBezTo>
                <a:cubicBezTo>
                  <a:pt x="174" y="166"/>
                  <a:pt x="173" y="167"/>
                  <a:pt x="174" y="168"/>
                </a:cubicBezTo>
                <a:cubicBezTo>
                  <a:pt x="174" y="171"/>
                  <a:pt x="175" y="173"/>
                  <a:pt x="175" y="175"/>
                </a:cubicBezTo>
                <a:cubicBezTo>
                  <a:pt x="176" y="177"/>
                  <a:pt x="177" y="179"/>
                  <a:pt x="177" y="181"/>
                </a:cubicBezTo>
                <a:cubicBezTo>
                  <a:pt x="178" y="184"/>
                  <a:pt x="179" y="187"/>
                  <a:pt x="182" y="190"/>
                </a:cubicBezTo>
                <a:cubicBezTo>
                  <a:pt x="182" y="191"/>
                  <a:pt x="182" y="191"/>
                  <a:pt x="182" y="192"/>
                </a:cubicBezTo>
                <a:cubicBezTo>
                  <a:pt x="182" y="195"/>
                  <a:pt x="182" y="197"/>
                  <a:pt x="181" y="200"/>
                </a:cubicBezTo>
                <a:cubicBezTo>
                  <a:pt x="181" y="201"/>
                  <a:pt x="181" y="201"/>
                  <a:pt x="180" y="202"/>
                </a:cubicBezTo>
                <a:cubicBezTo>
                  <a:pt x="178" y="202"/>
                  <a:pt x="178" y="203"/>
                  <a:pt x="178" y="205"/>
                </a:cubicBezTo>
                <a:cubicBezTo>
                  <a:pt x="177" y="207"/>
                  <a:pt x="177" y="209"/>
                  <a:pt x="176" y="210"/>
                </a:cubicBezTo>
                <a:cubicBezTo>
                  <a:pt x="176" y="211"/>
                  <a:pt x="175" y="212"/>
                  <a:pt x="174" y="212"/>
                </a:cubicBezTo>
                <a:cubicBezTo>
                  <a:pt x="171" y="213"/>
                  <a:pt x="168" y="215"/>
                  <a:pt x="165" y="216"/>
                </a:cubicBezTo>
                <a:cubicBezTo>
                  <a:pt x="161" y="218"/>
                  <a:pt x="157" y="219"/>
                  <a:pt x="154" y="221"/>
                </a:cubicBezTo>
                <a:cubicBezTo>
                  <a:pt x="151" y="222"/>
                  <a:pt x="147" y="224"/>
                  <a:pt x="144" y="226"/>
                </a:cubicBezTo>
                <a:cubicBezTo>
                  <a:pt x="142" y="227"/>
                  <a:pt x="140" y="228"/>
                  <a:pt x="138" y="230"/>
                </a:cubicBezTo>
                <a:cubicBezTo>
                  <a:pt x="133" y="250"/>
                  <a:pt x="133" y="250"/>
                  <a:pt x="133" y="250"/>
                </a:cubicBezTo>
                <a:cubicBezTo>
                  <a:pt x="157" y="250"/>
                  <a:pt x="169" y="267"/>
                  <a:pt x="193" y="269"/>
                </a:cubicBezTo>
                <a:cubicBezTo>
                  <a:pt x="195" y="269"/>
                  <a:pt x="195" y="269"/>
                  <a:pt x="195" y="269"/>
                </a:cubicBezTo>
                <a:cubicBezTo>
                  <a:pt x="201" y="269"/>
                  <a:pt x="201" y="269"/>
                  <a:pt x="201" y="269"/>
                </a:cubicBezTo>
                <a:cubicBezTo>
                  <a:pt x="204" y="269"/>
                  <a:pt x="204" y="269"/>
                  <a:pt x="204" y="269"/>
                </a:cubicBezTo>
                <a:cubicBezTo>
                  <a:pt x="221" y="266"/>
                  <a:pt x="250" y="250"/>
                  <a:pt x="263" y="250"/>
                </a:cubicBezTo>
                <a:lnTo>
                  <a:pt x="259" y="2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13"/>
          <p:cNvSpPr>
            <a:spLocks noEditPoints="1"/>
          </p:cNvSpPr>
          <p:nvPr/>
        </p:nvSpPr>
        <p:spPr bwMode="auto">
          <a:xfrm>
            <a:off x="21306094" y="10356850"/>
            <a:ext cx="1244345" cy="1406272"/>
          </a:xfrm>
          <a:custGeom>
            <a:avLst/>
            <a:gdLst>
              <a:gd name="T0" fmla="*/ 137 w 397"/>
              <a:gd name="T1" fmla="*/ 174 h 436"/>
              <a:gd name="T2" fmla="*/ 195 w 397"/>
              <a:gd name="T3" fmla="*/ 145 h 436"/>
              <a:gd name="T4" fmla="*/ 234 w 397"/>
              <a:gd name="T5" fmla="*/ 40 h 436"/>
              <a:gd name="T6" fmla="*/ 199 w 397"/>
              <a:gd name="T7" fmla="*/ 29 h 436"/>
              <a:gd name="T8" fmla="*/ 113 w 397"/>
              <a:gd name="T9" fmla="*/ 140 h 436"/>
              <a:gd name="T10" fmla="*/ 59 w 397"/>
              <a:gd name="T11" fmla="*/ 174 h 436"/>
              <a:gd name="T12" fmla="*/ 65 w 397"/>
              <a:gd name="T13" fmla="*/ 315 h 436"/>
              <a:gd name="T14" fmla="*/ 36 w 397"/>
              <a:gd name="T15" fmla="*/ 301 h 436"/>
              <a:gd name="T16" fmla="*/ 18 w 397"/>
              <a:gd name="T17" fmla="*/ 171 h 436"/>
              <a:gd name="T18" fmla="*/ 0 w 397"/>
              <a:gd name="T19" fmla="*/ 301 h 436"/>
              <a:gd name="T20" fmla="*/ 95 w 397"/>
              <a:gd name="T21" fmla="*/ 351 h 436"/>
              <a:gd name="T22" fmla="*/ 114 w 397"/>
              <a:gd name="T23" fmla="*/ 436 h 436"/>
              <a:gd name="T24" fmla="*/ 132 w 397"/>
              <a:gd name="T25" fmla="*/ 333 h 436"/>
              <a:gd name="T26" fmla="*/ 154 w 397"/>
              <a:gd name="T27" fmla="*/ 327 h 436"/>
              <a:gd name="T28" fmla="*/ 159 w 397"/>
              <a:gd name="T29" fmla="*/ 331 h 436"/>
              <a:gd name="T30" fmla="*/ 137 w 397"/>
              <a:gd name="T31" fmla="*/ 269 h 436"/>
              <a:gd name="T32" fmla="*/ 102 w 397"/>
              <a:gd name="T33" fmla="*/ 105 h 436"/>
              <a:gd name="T34" fmla="*/ 102 w 397"/>
              <a:gd name="T35" fmla="*/ 8 h 436"/>
              <a:gd name="T36" fmla="*/ 102 w 397"/>
              <a:gd name="T37" fmla="*/ 105 h 436"/>
              <a:gd name="T38" fmla="*/ 217 w 397"/>
              <a:gd name="T39" fmla="*/ 418 h 436"/>
              <a:gd name="T40" fmla="*/ 224 w 397"/>
              <a:gd name="T41" fmla="*/ 428 h 436"/>
              <a:gd name="T42" fmla="*/ 250 w 397"/>
              <a:gd name="T43" fmla="*/ 386 h 436"/>
              <a:gd name="T44" fmla="*/ 381 w 397"/>
              <a:gd name="T45" fmla="*/ 242 h 436"/>
              <a:gd name="T46" fmla="*/ 173 w 397"/>
              <a:gd name="T47" fmla="*/ 257 h 436"/>
              <a:gd name="T48" fmla="*/ 188 w 397"/>
              <a:gd name="T49" fmla="*/ 432 h 436"/>
              <a:gd name="T50" fmla="*/ 202 w 397"/>
              <a:gd name="T51" fmla="*/ 298 h 436"/>
              <a:gd name="T52" fmla="*/ 352 w 397"/>
              <a:gd name="T53" fmla="*/ 298 h 436"/>
              <a:gd name="T54" fmla="*/ 367 w 397"/>
              <a:gd name="T55" fmla="*/ 418 h 436"/>
              <a:gd name="T56" fmla="*/ 396 w 397"/>
              <a:gd name="T57" fmla="*/ 418 h 436"/>
              <a:gd name="T58" fmla="*/ 381 w 397"/>
              <a:gd name="T59" fmla="*/ 242 h 436"/>
              <a:gd name="T60" fmla="*/ 351 w 397"/>
              <a:gd name="T61" fmla="*/ 234 h 436"/>
              <a:gd name="T62" fmla="*/ 365 w 397"/>
              <a:gd name="T63" fmla="*/ 224 h 436"/>
              <a:gd name="T64" fmla="*/ 385 w 397"/>
              <a:gd name="T65" fmla="*/ 117 h 436"/>
              <a:gd name="T66" fmla="*/ 341 w 397"/>
              <a:gd name="T67" fmla="*/ 205 h 436"/>
              <a:gd name="T68" fmla="*/ 252 w 397"/>
              <a:gd name="T69" fmla="*/ 220 h 436"/>
              <a:gd name="T70" fmla="*/ 266 w 397"/>
              <a:gd name="T71" fmla="*/ 234 h 436"/>
              <a:gd name="T72" fmla="*/ 308 w 397"/>
              <a:gd name="T73" fmla="*/ 83 h 436"/>
              <a:gd name="T74" fmla="*/ 277 w 397"/>
              <a:gd name="T75" fmla="*/ 89 h 436"/>
              <a:gd name="T76" fmla="*/ 266 w 397"/>
              <a:gd name="T77" fmla="*/ 95 h 436"/>
              <a:gd name="T78" fmla="*/ 273 w 397"/>
              <a:gd name="T79" fmla="*/ 107 h 436"/>
              <a:gd name="T80" fmla="*/ 290 w 397"/>
              <a:gd name="T81" fmla="*/ 117 h 436"/>
              <a:gd name="T82" fmla="*/ 305 w 397"/>
              <a:gd name="T83" fmla="*/ 117 h 436"/>
              <a:gd name="T84" fmla="*/ 332 w 397"/>
              <a:gd name="T85" fmla="*/ 81 h 436"/>
              <a:gd name="T86" fmla="*/ 288 w 397"/>
              <a:gd name="T87" fmla="*/ 39 h 436"/>
              <a:gd name="T88" fmla="*/ 315 w 397"/>
              <a:gd name="T89" fmla="*/ 33 h 436"/>
              <a:gd name="T90" fmla="*/ 326 w 397"/>
              <a:gd name="T91" fmla="*/ 27 h 436"/>
              <a:gd name="T92" fmla="*/ 320 w 397"/>
              <a:gd name="T93" fmla="*/ 15 h 436"/>
              <a:gd name="T94" fmla="*/ 306 w 397"/>
              <a:gd name="T95" fmla="*/ 7 h 436"/>
              <a:gd name="T96" fmla="*/ 291 w 397"/>
              <a:gd name="T97" fmla="*/ 7 h 436"/>
              <a:gd name="T98" fmla="*/ 265 w 397"/>
              <a:gd name="T99" fmla="*/ 42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97" h="436">
                <a:moveTo>
                  <a:pt x="137" y="174"/>
                </a:moveTo>
                <a:cubicBezTo>
                  <a:pt x="137" y="174"/>
                  <a:pt x="137" y="174"/>
                  <a:pt x="137" y="174"/>
                </a:cubicBezTo>
                <a:cubicBezTo>
                  <a:pt x="137" y="172"/>
                  <a:pt x="137" y="171"/>
                  <a:pt x="137" y="169"/>
                </a:cubicBezTo>
                <a:cubicBezTo>
                  <a:pt x="195" y="145"/>
                  <a:pt x="195" y="145"/>
                  <a:pt x="195" y="145"/>
                </a:cubicBezTo>
                <a:cubicBezTo>
                  <a:pt x="200" y="143"/>
                  <a:pt x="203" y="138"/>
                  <a:pt x="205" y="133"/>
                </a:cubicBezTo>
                <a:cubicBezTo>
                  <a:pt x="234" y="40"/>
                  <a:pt x="234" y="40"/>
                  <a:pt x="234" y="40"/>
                </a:cubicBezTo>
                <a:cubicBezTo>
                  <a:pt x="237" y="30"/>
                  <a:pt x="232" y="20"/>
                  <a:pt x="222" y="17"/>
                </a:cubicBezTo>
                <a:cubicBezTo>
                  <a:pt x="212" y="14"/>
                  <a:pt x="202" y="19"/>
                  <a:pt x="199" y="29"/>
                </a:cubicBezTo>
                <a:cubicBezTo>
                  <a:pt x="173" y="114"/>
                  <a:pt x="173" y="114"/>
                  <a:pt x="173" y="114"/>
                </a:cubicBezTo>
                <a:cubicBezTo>
                  <a:pt x="113" y="140"/>
                  <a:pt x="113" y="140"/>
                  <a:pt x="113" y="140"/>
                </a:cubicBezTo>
                <a:cubicBezTo>
                  <a:pt x="108" y="138"/>
                  <a:pt x="103" y="137"/>
                  <a:pt x="98" y="137"/>
                </a:cubicBezTo>
                <a:cubicBezTo>
                  <a:pt x="77" y="137"/>
                  <a:pt x="59" y="154"/>
                  <a:pt x="59" y="174"/>
                </a:cubicBezTo>
                <a:cubicBezTo>
                  <a:pt x="59" y="298"/>
                  <a:pt x="59" y="298"/>
                  <a:pt x="59" y="298"/>
                </a:cubicBezTo>
                <a:cubicBezTo>
                  <a:pt x="59" y="304"/>
                  <a:pt x="61" y="310"/>
                  <a:pt x="65" y="315"/>
                </a:cubicBezTo>
                <a:cubicBezTo>
                  <a:pt x="50" y="315"/>
                  <a:pt x="50" y="315"/>
                  <a:pt x="50" y="315"/>
                </a:cubicBezTo>
                <a:cubicBezTo>
                  <a:pt x="43" y="315"/>
                  <a:pt x="36" y="308"/>
                  <a:pt x="36" y="301"/>
                </a:cubicBezTo>
                <a:cubicBezTo>
                  <a:pt x="36" y="189"/>
                  <a:pt x="36" y="189"/>
                  <a:pt x="36" y="189"/>
                </a:cubicBezTo>
                <a:cubicBezTo>
                  <a:pt x="36" y="179"/>
                  <a:pt x="28" y="171"/>
                  <a:pt x="18" y="171"/>
                </a:cubicBezTo>
                <a:cubicBezTo>
                  <a:pt x="8" y="171"/>
                  <a:pt x="0" y="179"/>
                  <a:pt x="0" y="189"/>
                </a:cubicBezTo>
                <a:cubicBezTo>
                  <a:pt x="0" y="301"/>
                  <a:pt x="0" y="301"/>
                  <a:pt x="0" y="301"/>
                </a:cubicBezTo>
                <a:cubicBezTo>
                  <a:pt x="0" y="328"/>
                  <a:pt x="23" y="351"/>
                  <a:pt x="50" y="351"/>
                </a:cubicBezTo>
                <a:cubicBezTo>
                  <a:pt x="95" y="351"/>
                  <a:pt x="95" y="351"/>
                  <a:pt x="95" y="351"/>
                </a:cubicBezTo>
                <a:cubicBezTo>
                  <a:pt x="95" y="418"/>
                  <a:pt x="95" y="418"/>
                  <a:pt x="95" y="418"/>
                </a:cubicBezTo>
                <a:cubicBezTo>
                  <a:pt x="95" y="428"/>
                  <a:pt x="103" y="436"/>
                  <a:pt x="114" y="436"/>
                </a:cubicBezTo>
                <a:cubicBezTo>
                  <a:pt x="124" y="436"/>
                  <a:pt x="132" y="428"/>
                  <a:pt x="132" y="418"/>
                </a:cubicBezTo>
                <a:cubicBezTo>
                  <a:pt x="132" y="333"/>
                  <a:pt x="132" y="333"/>
                  <a:pt x="132" y="333"/>
                </a:cubicBezTo>
                <a:cubicBezTo>
                  <a:pt x="132" y="331"/>
                  <a:pt x="131" y="329"/>
                  <a:pt x="131" y="327"/>
                </a:cubicBezTo>
                <a:cubicBezTo>
                  <a:pt x="154" y="327"/>
                  <a:pt x="154" y="327"/>
                  <a:pt x="154" y="327"/>
                </a:cubicBezTo>
                <a:cubicBezTo>
                  <a:pt x="156" y="327"/>
                  <a:pt x="158" y="329"/>
                  <a:pt x="158" y="330"/>
                </a:cubicBezTo>
                <a:cubicBezTo>
                  <a:pt x="159" y="331"/>
                  <a:pt x="159" y="331"/>
                  <a:pt x="159" y="331"/>
                </a:cubicBezTo>
                <a:cubicBezTo>
                  <a:pt x="159" y="269"/>
                  <a:pt x="159" y="269"/>
                  <a:pt x="159" y="269"/>
                </a:cubicBezTo>
                <a:cubicBezTo>
                  <a:pt x="137" y="269"/>
                  <a:pt x="137" y="269"/>
                  <a:pt x="137" y="269"/>
                </a:cubicBezTo>
                <a:lnTo>
                  <a:pt x="137" y="174"/>
                </a:lnTo>
                <a:close/>
                <a:moveTo>
                  <a:pt x="102" y="105"/>
                </a:moveTo>
                <a:cubicBezTo>
                  <a:pt x="129" y="105"/>
                  <a:pt x="151" y="84"/>
                  <a:pt x="151" y="56"/>
                </a:cubicBezTo>
                <a:cubicBezTo>
                  <a:pt x="151" y="29"/>
                  <a:pt x="129" y="8"/>
                  <a:pt x="102" y="8"/>
                </a:cubicBezTo>
                <a:cubicBezTo>
                  <a:pt x="75" y="8"/>
                  <a:pt x="53" y="29"/>
                  <a:pt x="53" y="56"/>
                </a:cubicBezTo>
                <a:cubicBezTo>
                  <a:pt x="53" y="84"/>
                  <a:pt x="75" y="105"/>
                  <a:pt x="102" y="105"/>
                </a:cubicBezTo>
                <a:close/>
                <a:moveTo>
                  <a:pt x="217" y="317"/>
                </a:moveTo>
                <a:cubicBezTo>
                  <a:pt x="217" y="418"/>
                  <a:pt x="217" y="418"/>
                  <a:pt x="217" y="418"/>
                </a:cubicBezTo>
                <a:cubicBezTo>
                  <a:pt x="217" y="421"/>
                  <a:pt x="216" y="424"/>
                  <a:pt x="215" y="427"/>
                </a:cubicBezTo>
                <a:cubicBezTo>
                  <a:pt x="218" y="428"/>
                  <a:pt x="221" y="428"/>
                  <a:pt x="224" y="428"/>
                </a:cubicBezTo>
                <a:cubicBezTo>
                  <a:pt x="229" y="428"/>
                  <a:pt x="233" y="427"/>
                  <a:pt x="237" y="425"/>
                </a:cubicBezTo>
                <a:cubicBezTo>
                  <a:pt x="251" y="418"/>
                  <a:pt x="257" y="401"/>
                  <a:pt x="250" y="386"/>
                </a:cubicBezTo>
                <a:lnTo>
                  <a:pt x="217" y="317"/>
                </a:lnTo>
                <a:close/>
                <a:moveTo>
                  <a:pt x="381" y="242"/>
                </a:moveTo>
                <a:cubicBezTo>
                  <a:pt x="188" y="242"/>
                  <a:pt x="188" y="242"/>
                  <a:pt x="188" y="242"/>
                </a:cubicBezTo>
                <a:cubicBezTo>
                  <a:pt x="180" y="242"/>
                  <a:pt x="173" y="249"/>
                  <a:pt x="173" y="257"/>
                </a:cubicBezTo>
                <a:cubicBezTo>
                  <a:pt x="173" y="418"/>
                  <a:pt x="173" y="418"/>
                  <a:pt x="173" y="418"/>
                </a:cubicBezTo>
                <a:cubicBezTo>
                  <a:pt x="173" y="426"/>
                  <a:pt x="180" y="432"/>
                  <a:pt x="188" y="432"/>
                </a:cubicBezTo>
                <a:cubicBezTo>
                  <a:pt x="196" y="432"/>
                  <a:pt x="202" y="426"/>
                  <a:pt x="202" y="418"/>
                </a:cubicBezTo>
                <a:cubicBezTo>
                  <a:pt x="202" y="298"/>
                  <a:pt x="202" y="298"/>
                  <a:pt x="202" y="298"/>
                </a:cubicBezTo>
                <a:cubicBezTo>
                  <a:pt x="217" y="298"/>
                  <a:pt x="217" y="298"/>
                  <a:pt x="217" y="298"/>
                </a:cubicBezTo>
                <a:cubicBezTo>
                  <a:pt x="352" y="298"/>
                  <a:pt x="352" y="298"/>
                  <a:pt x="352" y="298"/>
                </a:cubicBezTo>
                <a:cubicBezTo>
                  <a:pt x="367" y="298"/>
                  <a:pt x="367" y="298"/>
                  <a:pt x="367" y="298"/>
                </a:cubicBezTo>
                <a:cubicBezTo>
                  <a:pt x="367" y="418"/>
                  <a:pt x="367" y="418"/>
                  <a:pt x="367" y="418"/>
                </a:cubicBezTo>
                <a:cubicBezTo>
                  <a:pt x="367" y="426"/>
                  <a:pt x="373" y="432"/>
                  <a:pt x="381" y="432"/>
                </a:cubicBezTo>
                <a:cubicBezTo>
                  <a:pt x="389" y="432"/>
                  <a:pt x="396" y="426"/>
                  <a:pt x="396" y="418"/>
                </a:cubicBezTo>
                <a:cubicBezTo>
                  <a:pt x="396" y="257"/>
                  <a:pt x="396" y="257"/>
                  <a:pt x="396" y="257"/>
                </a:cubicBezTo>
                <a:cubicBezTo>
                  <a:pt x="396" y="249"/>
                  <a:pt x="389" y="242"/>
                  <a:pt x="381" y="242"/>
                </a:cubicBezTo>
                <a:close/>
                <a:moveTo>
                  <a:pt x="266" y="234"/>
                </a:moveTo>
                <a:cubicBezTo>
                  <a:pt x="351" y="234"/>
                  <a:pt x="351" y="234"/>
                  <a:pt x="351" y="234"/>
                </a:cubicBezTo>
                <a:cubicBezTo>
                  <a:pt x="356" y="234"/>
                  <a:pt x="360" y="232"/>
                  <a:pt x="363" y="228"/>
                </a:cubicBezTo>
                <a:cubicBezTo>
                  <a:pt x="364" y="227"/>
                  <a:pt x="365" y="226"/>
                  <a:pt x="365" y="224"/>
                </a:cubicBezTo>
                <a:cubicBezTo>
                  <a:pt x="394" y="136"/>
                  <a:pt x="394" y="136"/>
                  <a:pt x="394" y="136"/>
                </a:cubicBezTo>
                <a:cubicBezTo>
                  <a:pt x="397" y="128"/>
                  <a:pt x="392" y="120"/>
                  <a:pt x="385" y="117"/>
                </a:cubicBezTo>
                <a:cubicBezTo>
                  <a:pt x="377" y="115"/>
                  <a:pt x="369" y="119"/>
                  <a:pt x="366" y="126"/>
                </a:cubicBezTo>
                <a:cubicBezTo>
                  <a:pt x="341" y="205"/>
                  <a:pt x="341" y="205"/>
                  <a:pt x="341" y="205"/>
                </a:cubicBezTo>
                <a:cubicBezTo>
                  <a:pt x="266" y="205"/>
                  <a:pt x="266" y="205"/>
                  <a:pt x="266" y="205"/>
                </a:cubicBezTo>
                <a:cubicBezTo>
                  <a:pt x="258" y="205"/>
                  <a:pt x="252" y="212"/>
                  <a:pt x="252" y="220"/>
                </a:cubicBezTo>
                <a:cubicBezTo>
                  <a:pt x="252" y="223"/>
                  <a:pt x="253" y="226"/>
                  <a:pt x="255" y="228"/>
                </a:cubicBezTo>
                <a:cubicBezTo>
                  <a:pt x="257" y="232"/>
                  <a:pt x="262" y="234"/>
                  <a:pt x="266" y="234"/>
                </a:cubicBezTo>
                <a:close/>
                <a:moveTo>
                  <a:pt x="292" y="70"/>
                </a:moveTo>
                <a:cubicBezTo>
                  <a:pt x="304" y="73"/>
                  <a:pt x="308" y="77"/>
                  <a:pt x="308" y="83"/>
                </a:cubicBezTo>
                <a:cubicBezTo>
                  <a:pt x="308" y="89"/>
                  <a:pt x="303" y="92"/>
                  <a:pt x="294" y="92"/>
                </a:cubicBezTo>
                <a:cubicBezTo>
                  <a:pt x="288" y="92"/>
                  <a:pt x="282" y="91"/>
                  <a:pt x="277" y="89"/>
                </a:cubicBezTo>
                <a:cubicBezTo>
                  <a:pt x="275" y="89"/>
                  <a:pt x="272" y="89"/>
                  <a:pt x="270" y="90"/>
                </a:cubicBezTo>
                <a:cubicBezTo>
                  <a:pt x="268" y="91"/>
                  <a:pt x="267" y="93"/>
                  <a:pt x="266" y="95"/>
                </a:cubicBezTo>
                <a:cubicBezTo>
                  <a:pt x="266" y="96"/>
                  <a:pt x="266" y="96"/>
                  <a:pt x="266" y="96"/>
                </a:cubicBezTo>
                <a:cubicBezTo>
                  <a:pt x="265" y="100"/>
                  <a:pt x="268" y="105"/>
                  <a:pt x="273" y="107"/>
                </a:cubicBezTo>
                <a:cubicBezTo>
                  <a:pt x="278" y="109"/>
                  <a:pt x="284" y="110"/>
                  <a:pt x="290" y="110"/>
                </a:cubicBezTo>
                <a:cubicBezTo>
                  <a:pt x="290" y="117"/>
                  <a:pt x="290" y="117"/>
                  <a:pt x="290" y="117"/>
                </a:cubicBezTo>
                <a:cubicBezTo>
                  <a:pt x="290" y="121"/>
                  <a:pt x="293" y="124"/>
                  <a:pt x="297" y="124"/>
                </a:cubicBezTo>
                <a:cubicBezTo>
                  <a:pt x="301" y="124"/>
                  <a:pt x="305" y="121"/>
                  <a:pt x="305" y="117"/>
                </a:cubicBezTo>
                <a:cubicBezTo>
                  <a:pt x="305" y="109"/>
                  <a:pt x="305" y="109"/>
                  <a:pt x="305" y="109"/>
                </a:cubicBezTo>
                <a:cubicBezTo>
                  <a:pt x="322" y="106"/>
                  <a:pt x="332" y="94"/>
                  <a:pt x="332" y="81"/>
                </a:cubicBezTo>
                <a:cubicBezTo>
                  <a:pt x="332" y="67"/>
                  <a:pt x="325" y="59"/>
                  <a:pt x="306" y="52"/>
                </a:cubicBezTo>
                <a:cubicBezTo>
                  <a:pt x="294" y="47"/>
                  <a:pt x="288" y="44"/>
                  <a:pt x="288" y="39"/>
                </a:cubicBezTo>
                <a:cubicBezTo>
                  <a:pt x="288" y="35"/>
                  <a:pt x="291" y="31"/>
                  <a:pt x="301" y="31"/>
                </a:cubicBezTo>
                <a:cubicBezTo>
                  <a:pt x="307" y="31"/>
                  <a:pt x="311" y="31"/>
                  <a:pt x="315" y="33"/>
                </a:cubicBezTo>
                <a:cubicBezTo>
                  <a:pt x="317" y="33"/>
                  <a:pt x="320" y="33"/>
                  <a:pt x="322" y="32"/>
                </a:cubicBezTo>
                <a:cubicBezTo>
                  <a:pt x="324" y="31"/>
                  <a:pt x="325" y="29"/>
                  <a:pt x="326" y="27"/>
                </a:cubicBezTo>
                <a:cubicBezTo>
                  <a:pt x="326" y="26"/>
                  <a:pt x="326" y="26"/>
                  <a:pt x="326" y="26"/>
                </a:cubicBezTo>
                <a:cubicBezTo>
                  <a:pt x="327" y="21"/>
                  <a:pt x="324" y="17"/>
                  <a:pt x="320" y="15"/>
                </a:cubicBezTo>
                <a:cubicBezTo>
                  <a:pt x="316" y="14"/>
                  <a:pt x="311" y="14"/>
                  <a:pt x="306" y="13"/>
                </a:cubicBezTo>
                <a:cubicBezTo>
                  <a:pt x="306" y="7"/>
                  <a:pt x="306" y="7"/>
                  <a:pt x="306" y="7"/>
                </a:cubicBezTo>
                <a:cubicBezTo>
                  <a:pt x="306" y="3"/>
                  <a:pt x="302" y="0"/>
                  <a:pt x="298" y="0"/>
                </a:cubicBezTo>
                <a:cubicBezTo>
                  <a:pt x="294" y="0"/>
                  <a:pt x="291" y="3"/>
                  <a:pt x="291" y="7"/>
                </a:cubicBezTo>
                <a:cubicBezTo>
                  <a:pt x="291" y="14"/>
                  <a:pt x="291" y="14"/>
                  <a:pt x="291" y="14"/>
                </a:cubicBezTo>
                <a:cubicBezTo>
                  <a:pt x="274" y="18"/>
                  <a:pt x="265" y="28"/>
                  <a:pt x="265" y="42"/>
                </a:cubicBezTo>
                <a:cubicBezTo>
                  <a:pt x="265" y="56"/>
                  <a:pt x="276" y="64"/>
                  <a:pt x="292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E3C46DD9-9A8F-411D-B597-946818B71DE8}"/>
              </a:ext>
            </a:extLst>
          </p:cNvPr>
          <p:cNvGrpSpPr/>
          <p:nvPr/>
        </p:nvGrpSpPr>
        <p:grpSpPr>
          <a:xfrm>
            <a:off x="0" y="13226187"/>
            <a:ext cx="24377650" cy="520294"/>
            <a:chOff x="4379494" y="697832"/>
            <a:chExt cx="2586787" cy="168442"/>
          </a:xfrm>
        </p:grpSpPr>
        <p:sp>
          <p:nvSpPr>
            <p:cNvPr id="42" name="Rectangle 41">
              <a:extLst>
                <a:ext uri="{FF2B5EF4-FFF2-40B4-BE49-F238E27FC236}">
                  <a16:creationId xmlns="" xmlns:a16="http://schemas.microsoft.com/office/drawing/2014/main" id="{E6E330ED-CBD0-49D6-96D9-8A0C1C4518A4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="" xmlns:a16="http://schemas.microsoft.com/office/drawing/2014/main" id="{7D028152-6864-487D-B9D6-395800F0CC7C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57E5C8F6-620C-4584-AE0A-5E4F2E6565C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B5925AB1-BE47-453E-8EF4-924465289B54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="" xmlns:a16="http://schemas.microsoft.com/office/drawing/2014/main" id="{68FC2FC1-F83A-44D6-9D9A-A61E40D3B97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</p:grpSp>
    </p:spTree>
    <p:extLst>
      <p:ext uri="{BB962C8B-B14F-4D97-AF65-F5344CB8AC3E}">
        <p14:creationId xmlns:p14="http://schemas.microsoft.com/office/powerpoint/2010/main" val="315627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0" grpId="0" animBg="1"/>
      <p:bldP spid="39" grpId="0" animBg="1"/>
      <p:bldP spid="5" grpId="0" animBg="1"/>
      <p:bldP spid="6" grpId="0" animBg="1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 animBg="1"/>
      <p:bldP spid="29" grpId="0" animBg="1"/>
      <p:bldP spid="34" grpId="0" animBg="1"/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3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34" t="-25974" r="-5592" b="-4304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029950" y="30480"/>
            <a:ext cx="13347700" cy="13716000"/>
          </a:xfrm>
          <a:prstGeom prst="rect">
            <a:avLst/>
          </a:prstGeom>
          <a:solidFill>
            <a:schemeClr val="tx1">
              <a:lumMod val="75000"/>
              <a:lumOff val="25000"/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332411" y="3530784"/>
            <a:ext cx="9248503" cy="861767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7787" t="-7958" r="-13713" b="-332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819900" y="3530784"/>
            <a:ext cx="3761014" cy="3695516"/>
          </a:xfrm>
          <a:prstGeom prst="rect">
            <a:avLst/>
          </a:prstGeom>
          <a:solidFill>
            <a:srgbClr val="0182C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294755" y="1441918"/>
            <a:ext cx="8311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242E38"/>
                </a:solidFill>
                <a:latin typeface="Ubuntu Light" panose="020B0304030602030204" pitchFamily="34" charset="0"/>
              </a:rPr>
              <a:t>OUR </a:t>
            </a:r>
            <a:r>
              <a:rPr lang="en-US" sz="6000" dirty="0">
                <a:solidFill>
                  <a:srgbClr val="242E38"/>
                </a:solidFill>
                <a:latin typeface="Ubuntu" panose="020B0504030602030204" pitchFamily="34" charset="0"/>
              </a:rPr>
              <a:t> </a:t>
            </a:r>
            <a:r>
              <a:rPr lang="en-US" sz="6000" dirty="0">
                <a:solidFill>
                  <a:srgbClr val="242E38"/>
                </a:solidFill>
                <a:latin typeface="Ubuntu medium" panose="020B0604030602030204" pitchFamily="34" charset="0"/>
              </a:rPr>
              <a:t>CORE SERVICES</a:t>
            </a:r>
          </a:p>
        </p:txBody>
      </p:sp>
      <p:sp>
        <p:nvSpPr>
          <p:cNvPr id="6" name="Rectangle 5"/>
          <p:cNvSpPr/>
          <p:nvPr/>
        </p:nvSpPr>
        <p:spPr>
          <a:xfrm>
            <a:off x="7837714" y="1308100"/>
            <a:ext cx="8665029" cy="1320800"/>
          </a:xfrm>
          <a:prstGeom prst="rect">
            <a:avLst/>
          </a:prstGeom>
          <a:noFill/>
          <a:ln w="38100">
            <a:solidFill>
              <a:srgbClr val="242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519056" y="3217006"/>
            <a:ext cx="5048250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600" u="sng" spc="-100" dirty="0">
                <a:solidFill>
                  <a:srgbClr val="0182C3"/>
                </a:solidFill>
                <a:latin typeface="Ubuntu medium" panose="020B0604030602030204" pitchFamily="34" charset="0"/>
              </a:rPr>
              <a:t>Digital Strategy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087100" y="4229100"/>
            <a:ext cx="11487150" cy="3507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3200" dirty="0">
                <a:solidFill>
                  <a:schemeClr val="bg1"/>
                </a:solidFill>
                <a:latin typeface="Ubuntu" panose="020B0504030602030204" pitchFamily="34" charset="0"/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596913" y="7968343"/>
            <a:ext cx="500977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242E38"/>
                </a:solidFill>
                <a:latin typeface="Ubuntu medium" panose="020B0604030602030204" pitchFamily="34" charset="0"/>
              </a:rPr>
              <a:t>Service Details: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930741" y="8679544"/>
            <a:ext cx="1173411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5000"/>
              </a:lnSpc>
            </a:pPr>
            <a:r>
              <a:rPr lang="en-US" sz="3200" dirty="0" err="1">
                <a:solidFill>
                  <a:srgbClr val="4F5153"/>
                </a:solidFill>
                <a:latin typeface="Ubuntu" panose="020B0504030602030204" pitchFamily="34" charset="0"/>
              </a:rPr>
              <a:t>Curabitur</a:t>
            </a:r>
            <a:r>
              <a:rPr lang="en-US" sz="3200" dirty="0">
                <a:solidFill>
                  <a:srgbClr val="4F5153"/>
                </a:solidFill>
                <a:latin typeface="Ubuntu" panose="020B0504030602030204" pitchFamily="34" charset="0"/>
              </a:rPr>
              <a:t> </a:t>
            </a:r>
            <a:r>
              <a:rPr lang="en-US" sz="3200" dirty="0" err="1">
                <a:solidFill>
                  <a:srgbClr val="4F5153"/>
                </a:solidFill>
                <a:latin typeface="Ubuntu" panose="020B0504030602030204" pitchFamily="34" charset="0"/>
              </a:rPr>
              <a:t>blandit</a:t>
            </a:r>
            <a:r>
              <a:rPr lang="en-US" sz="3200" dirty="0">
                <a:solidFill>
                  <a:srgbClr val="4F5153"/>
                </a:solidFill>
                <a:latin typeface="Ubuntu" panose="020B0504030602030204" pitchFamily="34" charset="0"/>
              </a:rPr>
              <a:t> ante et nisi </a:t>
            </a:r>
            <a:r>
              <a:rPr lang="en-US" sz="3200" dirty="0" err="1">
                <a:solidFill>
                  <a:srgbClr val="4F5153"/>
                </a:solidFill>
                <a:latin typeface="Ubuntu" panose="020B0504030602030204" pitchFamily="34" charset="0"/>
              </a:rPr>
              <a:t>pulvinar</a:t>
            </a:r>
            <a:r>
              <a:rPr lang="en-US" sz="3200" dirty="0">
                <a:solidFill>
                  <a:srgbClr val="4F5153"/>
                </a:solidFill>
                <a:latin typeface="Ubuntu" panose="020B0504030602030204" pitchFamily="34" charset="0"/>
              </a:rPr>
              <a:t>, non </a:t>
            </a:r>
            <a:r>
              <a:rPr lang="en-US" sz="3200" dirty="0" err="1">
                <a:solidFill>
                  <a:srgbClr val="4F5153"/>
                </a:solidFill>
                <a:latin typeface="Ubuntu" panose="020B0504030602030204" pitchFamily="34" charset="0"/>
              </a:rPr>
              <a:t>commodo</a:t>
            </a:r>
            <a:r>
              <a:rPr lang="en-US" sz="3200" dirty="0">
                <a:solidFill>
                  <a:srgbClr val="4F5153"/>
                </a:solidFill>
                <a:latin typeface="Ubuntu" panose="020B0504030602030204" pitchFamily="34" charset="0"/>
              </a:rPr>
              <a:t> </a:t>
            </a:r>
            <a:r>
              <a:rPr lang="en-US" sz="3200" dirty="0" err="1">
                <a:solidFill>
                  <a:srgbClr val="4F5153"/>
                </a:solidFill>
                <a:latin typeface="Ubuntu" panose="020B0504030602030204" pitchFamily="34" charset="0"/>
              </a:rPr>
              <a:t>justo</a:t>
            </a:r>
            <a:endParaRPr lang="en-US" sz="3200" dirty="0">
              <a:solidFill>
                <a:srgbClr val="4F5153"/>
              </a:solidFill>
              <a:latin typeface="Ubuntu" panose="020B0504030602030204" pitchFamily="34" charset="0"/>
            </a:endParaRPr>
          </a:p>
          <a:p>
            <a:pPr algn="just">
              <a:lnSpc>
                <a:spcPts val="5000"/>
              </a:lnSpc>
            </a:pPr>
            <a:r>
              <a:rPr lang="en-US" sz="3200" dirty="0" err="1">
                <a:solidFill>
                  <a:srgbClr val="4F5153"/>
                </a:solidFill>
                <a:latin typeface="Ubuntu" panose="020B0504030602030204" pitchFamily="34" charset="0"/>
              </a:rPr>
              <a:t>Sed</a:t>
            </a:r>
            <a:r>
              <a:rPr lang="en-US" sz="3200" dirty="0">
                <a:solidFill>
                  <a:srgbClr val="4F5153"/>
                </a:solidFill>
                <a:latin typeface="Ubuntu" panose="020B0504030602030204" pitchFamily="34" charset="0"/>
              </a:rPr>
              <a:t> vitae </a:t>
            </a:r>
            <a:r>
              <a:rPr lang="en-US" sz="3200" dirty="0" err="1">
                <a:solidFill>
                  <a:srgbClr val="4F5153"/>
                </a:solidFill>
                <a:latin typeface="Ubuntu" panose="020B0504030602030204" pitchFamily="34" charset="0"/>
              </a:rPr>
              <a:t>sapien</a:t>
            </a:r>
            <a:r>
              <a:rPr lang="en-US" sz="3200" dirty="0">
                <a:solidFill>
                  <a:srgbClr val="4F5153"/>
                </a:solidFill>
                <a:latin typeface="Ubuntu" panose="020B0504030602030204" pitchFamily="34" charset="0"/>
              </a:rPr>
              <a:t> id ipsum aliquet </a:t>
            </a:r>
            <a:r>
              <a:rPr lang="en-US" sz="3200" dirty="0" err="1">
                <a:solidFill>
                  <a:srgbClr val="4F5153"/>
                </a:solidFill>
                <a:latin typeface="Ubuntu" panose="020B0504030602030204" pitchFamily="34" charset="0"/>
              </a:rPr>
              <a:t>mattis</a:t>
            </a:r>
            <a:r>
              <a:rPr lang="en-US" sz="3200" dirty="0">
                <a:solidFill>
                  <a:srgbClr val="4F5153"/>
                </a:solidFill>
                <a:latin typeface="Ubuntu" panose="020B0504030602030204" pitchFamily="34" charset="0"/>
              </a:rPr>
              <a:t> </a:t>
            </a:r>
            <a:r>
              <a:rPr lang="en-US" sz="3200" dirty="0" err="1">
                <a:solidFill>
                  <a:srgbClr val="4F5153"/>
                </a:solidFill>
                <a:latin typeface="Ubuntu" panose="020B0504030602030204" pitchFamily="34" charset="0"/>
              </a:rPr>
              <a:t>quis</a:t>
            </a:r>
            <a:r>
              <a:rPr lang="en-US" sz="3200" dirty="0">
                <a:solidFill>
                  <a:srgbClr val="4F5153"/>
                </a:solidFill>
                <a:latin typeface="Ubuntu" panose="020B0504030602030204" pitchFamily="34" charset="0"/>
              </a:rPr>
              <a:t> ac </a:t>
            </a:r>
            <a:r>
              <a:rPr lang="en-US" sz="3200" dirty="0" err="1">
                <a:solidFill>
                  <a:srgbClr val="4F5153"/>
                </a:solidFill>
                <a:latin typeface="Ubuntu" panose="020B0504030602030204" pitchFamily="34" charset="0"/>
              </a:rPr>
              <a:t>quam</a:t>
            </a:r>
            <a:r>
              <a:rPr lang="en-US" sz="3200" dirty="0">
                <a:solidFill>
                  <a:srgbClr val="4F5153"/>
                </a:solidFill>
                <a:latin typeface="Ubuntu" panose="020B0504030602030204" pitchFamily="34" charset="0"/>
              </a:rPr>
              <a:t>.</a:t>
            </a:r>
          </a:p>
          <a:p>
            <a:pPr algn="just">
              <a:lnSpc>
                <a:spcPts val="5000"/>
              </a:lnSpc>
            </a:pPr>
            <a:r>
              <a:rPr lang="en-US" sz="3200" dirty="0" err="1">
                <a:solidFill>
                  <a:srgbClr val="4F5153"/>
                </a:solidFill>
                <a:latin typeface="Ubuntu" panose="020B0504030602030204" pitchFamily="34" charset="0"/>
              </a:rPr>
              <a:t>Donec</a:t>
            </a:r>
            <a:r>
              <a:rPr lang="en-US" sz="3200" dirty="0">
                <a:solidFill>
                  <a:srgbClr val="4F5153"/>
                </a:solidFill>
                <a:latin typeface="Ubuntu" panose="020B0504030602030204" pitchFamily="34" charset="0"/>
              </a:rPr>
              <a:t> </a:t>
            </a:r>
            <a:r>
              <a:rPr lang="en-US" sz="3200" dirty="0" err="1">
                <a:solidFill>
                  <a:srgbClr val="4F5153"/>
                </a:solidFill>
                <a:latin typeface="Ubuntu" panose="020B0504030602030204" pitchFamily="34" charset="0"/>
              </a:rPr>
              <a:t>imperdiet</a:t>
            </a:r>
            <a:r>
              <a:rPr lang="en-US" sz="3200" dirty="0">
                <a:solidFill>
                  <a:srgbClr val="4F5153"/>
                </a:solidFill>
                <a:latin typeface="Ubuntu" panose="020B0504030602030204" pitchFamily="34" charset="0"/>
              </a:rPr>
              <a:t> dolor </a:t>
            </a:r>
            <a:r>
              <a:rPr lang="en-US" sz="3200" dirty="0" err="1">
                <a:solidFill>
                  <a:srgbClr val="4F5153"/>
                </a:solidFill>
                <a:latin typeface="Ubuntu" panose="020B0504030602030204" pitchFamily="34" charset="0"/>
              </a:rPr>
              <a:t>laoreet</a:t>
            </a:r>
            <a:r>
              <a:rPr lang="en-US" sz="3200" dirty="0">
                <a:solidFill>
                  <a:srgbClr val="4F5153"/>
                </a:solidFill>
                <a:latin typeface="Ubuntu" panose="020B0504030602030204" pitchFamily="34" charset="0"/>
              </a:rPr>
              <a:t> </a:t>
            </a:r>
            <a:r>
              <a:rPr lang="en-US" sz="3200" dirty="0" err="1">
                <a:solidFill>
                  <a:srgbClr val="4F5153"/>
                </a:solidFill>
                <a:latin typeface="Ubuntu" panose="020B0504030602030204" pitchFamily="34" charset="0"/>
              </a:rPr>
              <a:t>justo</a:t>
            </a:r>
            <a:r>
              <a:rPr lang="en-US" sz="3200" dirty="0">
                <a:solidFill>
                  <a:srgbClr val="4F5153"/>
                </a:solidFill>
                <a:latin typeface="Ubuntu" panose="020B0504030602030204" pitchFamily="34" charset="0"/>
              </a:rPr>
              <a:t> </a:t>
            </a:r>
            <a:r>
              <a:rPr lang="en-US" sz="3200" dirty="0" err="1">
                <a:solidFill>
                  <a:srgbClr val="4F5153"/>
                </a:solidFill>
                <a:latin typeface="Ubuntu" panose="020B0504030602030204" pitchFamily="34" charset="0"/>
              </a:rPr>
              <a:t>egestas</a:t>
            </a:r>
            <a:r>
              <a:rPr lang="en-US" sz="3200" dirty="0">
                <a:solidFill>
                  <a:srgbClr val="4F5153"/>
                </a:solidFill>
                <a:latin typeface="Ubuntu" panose="020B0504030602030204" pitchFamily="34" charset="0"/>
              </a:rPr>
              <a:t> </a:t>
            </a:r>
            <a:r>
              <a:rPr lang="en-US" sz="3200" dirty="0" err="1">
                <a:solidFill>
                  <a:srgbClr val="4F5153"/>
                </a:solidFill>
                <a:latin typeface="Ubuntu" panose="020B0504030602030204" pitchFamily="34" charset="0"/>
              </a:rPr>
              <a:t>vulputate</a:t>
            </a:r>
            <a:r>
              <a:rPr lang="en-US" sz="3200" dirty="0">
                <a:solidFill>
                  <a:srgbClr val="4F5153"/>
                </a:solidFill>
                <a:latin typeface="Ubuntu" panose="020B0504030602030204" pitchFamily="34" charset="0"/>
              </a:rPr>
              <a:t>.</a:t>
            </a:r>
          </a:p>
          <a:p>
            <a:pPr algn="just">
              <a:lnSpc>
                <a:spcPts val="5000"/>
              </a:lnSpc>
            </a:pPr>
            <a:r>
              <a:rPr lang="en-US" sz="3200" dirty="0" err="1">
                <a:solidFill>
                  <a:srgbClr val="4F5153"/>
                </a:solidFill>
                <a:latin typeface="Ubuntu" panose="020B0504030602030204" pitchFamily="34" charset="0"/>
              </a:rPr>
              <a:t>Curabitur</a:t>
            </a:r>
            <a:r>
              <a:rPr lang="en-US" sz="3200" dirty="0">
                <a:solidFill>
                  <a:srgbClr val="4F5153"/>
                </a:solidFill>
                <a:latin typeface="Ubuntu" panose="020B0504030602030204" pitchFamily="34" charset="0"/>
              </a:rPr>
              <a:t> </a:t>
            </a:r>
            <a:r>
              <a:rPr lang="en-US" sz="3200" dirty="0" err="1">
                <a:solidFill>
                  <a:srgbClr val="4F5153"/>
                </a:solidFill>
                <a:latin typeface="Ubuntu" panose="020B0504030602030204" pitchFamily="34" charset="0"/>
              </a:rPr>
              <a:t>vulputate</a:t>
            </a:r>
            <a:r>
              <a:rPr lang="en-US" sz="3200" dirty="0">
                <a:solidFill>
                  <a:srgbClr val="4F5153"/>
                </a:solidFill>
                <a:latin typeface="Ubuntu" panose="020B0504030602030204" pitchFamily="34" charset="0"/>
              </a:rPr>
              <a:t> </a:t>
            </a:r>
            <a:r>
              <a:rPr lang="en-US" sz="3200" dirty="0" err="1">
                <a:solidFill>
                  <a:srgbClr val="4F5153"/>
                </a:solidFill>
                <a:latin typeface="Ubuntu" panose="020B0504030602030204" pitchFamily="34" charset="0"/>
              </a:rPr>
              <a:t>sem</a:t>
            </a:r>
            <a:r>
              <a:rPr lang="en-US" sz="3200" dirty="0">
                <a:solidFill>
                  <a:srgbClr val="4F5153"/>
                </a:solidFill>
                <a:latin typeface="Ubuntu" panose="020B0504030602030204" pitchFamily="34" charset="0"/>
              </a:rPr>
              <a:t> </a:t>
            </a:r>
            <a:r>
              <a:rPr lang="en-US" sz="3200" dirty="0" err="1">
                <a:solidFill>
                  <a:srgbClr val="4F5153"/>
                </a:solidFill>
                <a:latin typeface="Ubuntu" panose="020B0504030602030204" pitchFamily="34" charset="0"/>
              </a:rPr>
              <a:t>eu</a:t>
            </a:r>
            <a:r>
              <a:rPr lang="en-US" sz="3200" dirty="0">
                <a:solidFill>
                  <a:srgbClr val="4F5153"/>
                </a:solidFill>
                <a:latin typeface="Ubuntu" panose="020B0504030602030204" pitchFamily="34" charset="0"/>
              </a:rPr>
              <a:t> magna </a:t>
            </a:r>
            <a:r>
              <a:rPr lang="en-US" sz="3200" dirty="0" err="1">
                <a:solidFill>
                  <a:srgbClr val="4F5153"/>
                </a:solidFill>
                <a:latin typeface="Ubuntu" panose="020B0504030602030204" pitchFamily="34" charset="0"/>
              </a:rPr>
              <a:t>malesuada</a:t>
            </a:r>
            <a:r>
              <a:rPr lang="en-US" sz="3200" dirty="0">
                <a:solidFill>
                  <a:srgbClr val="4F5153"/>
                </a:solidFill>
                <a:latin typeface="Ubuntu" panose="020B0504030602030204" pitchFamily="34" charset="0"/>
              </a:rPr>
              <a:t>, id </a:t>
            </a:r>
            <a:r>
              <a:rPr lang="en-US" sz="3200" dirty="0" err="1">
                <a:solidFill>
                  <a:srgbClr val="4F5153"/>
                </a:solidFill>
                <a:latin typeface="Ubuntu" panose="020B0504030602030204" pitchFamily="34" charset="0"/>
              </a:rPr>
              <a:t>pretium</a:t>
            </a:r>
            <a:r>
              <a:rPr lang="en-US" sz="3200" dirty="0">
                <a:solidFill>
                  <a:srgbClr val="4F5153"/>
                </a:solidFill>
                <a:latin typeface="Ubuntu" panose="020B0504030602030204" pitchFamily="34" charset="0"/>
              </a:rPr>
              <a:t> </a:t>
            </a:r>
          </a:p>
          <a:p>
            <a:pPr algn="just">
              <a:lnSpc>
                <a:spcPts val="5000"/>
              </a:lnSpc>
            </a:pPr>
            <a:r>
              <a:rPr lang="en-US" sz="3200" dirty="0">
                <a:solidFill>
                  <a:srgbClr val="4F5153"/>
                </a:solidFill>
                <a:latin typeface="Ubuntu" panose="020B0504030602030204" pitchFamily="34" charset="0"/>
              </a:rPr>
              <a:t>Nam a </a:t>
            </a:r>
            <a:r>
              <a:rPr lang="en-US" sz="3200" dirty="0" err="1">
                <a:solidFill>
                  <a:srgbClr val="4F5153"/>
                </a:solidFill>
                <a:latin typeface="Ubuntu" panose="020B0504030602030204" pitchFamily="34" charset="0"/>
              </a:rPr>
              <a:t>est</a:t>
            </a:r>
            <a:r>
              <a:rPr lang="en-US" sz="3200" dirty="0">
                <a:solidFill>
                  <a:srgbClr val="4F5153"/>
                </a:solidFill>
                <a:latin typeface="Ubuntu" panose="020B0504030602030204" pitchFamily="34" charset="0"/>
              </a:rPr>
              <a:t> </a:t>
            </a:r>
            <a:r>
              <a:rPr lang="en-US" sz="3200" dirty="0" err="1">
                <a:solidFill>
                  <a:srgbClr val="4F5153"/>
                </a:solidFill>
                <a:latin typeface="Ubuntu" panose="020B0504030602030204" pitchFamily="34" charset="0"/>
              </a:rPr>
              <a:t>eu</a:t>
            </a:r>
            <a:r>
              <a:rPr lang="en-US" sz="3200" dirty="0">
                <a:solidFill>
                  <a:srgbClr val="4F5153"/>
                </a:solidFill>
                <a:latin typeface="Ubuntu" panose="020B0504030602030204" pitchFamily="34" charset="0"/>
              </a:rPr>
              <a:t> ex </a:t>
            </a:r>
            <a:r>
              <a:rPr lang="en-US" sz="3200" dirty="0" err="1">
                <a:solidFill>
                  <a:srgbClr val="4F5153"/>
                </a:solidFill>
                <a:latin typeface="Ubuntu" panose="020B0504030602030204" pitchFamily="34" charset="0"/>
              </a:rPr>
              <a:t>varius</a:t>
            </a:r>
            <a:r>
              <a:rPr lang="en-US" sz="3200" dirty="0">
                <a:solidFill>
                  <a:srgbClr val="4F5153"/>
                </a:solidFill>
                <a:latin typeface="Ubuntu" panose="020B0504030602030204" pitchFamily="34" charset="0"/>
              </a:rPr>
              <a:t> </a:t>
            </a:r>
            <a:r>
              <a:rPr lang="en-US" sz="3200" dirty="0" err="1">
                <a:solidFill>
                  <a:srgbClr val="4F5153"/>
                </a:solidFill>
                <a:latin typeface="Ubuntu" panose="020B0504030602030204" pitchFamily="34" charset="0"/>
              </a:rPr>
              <a:t>tincidunt</a:t>
            </a:r>
            <a:r>
              <a:rPr lang="en-US" sz="3200" dirty="0">
                <a:solidFill>
                  <a:srgbClr val="4F5153"/>
                </a:solidFill>
                <a:latin typeface="Ubuntu" panose="020B0504030602030204" pitchFamily="34" charset="0"/>
              </a:rPr>
              <a:t> sit amet at </a:t>
            </a:r>
            <a:r>
              <a:rPr lang="en-US" sz="3200" dirty="0" err="1">
                <a:solidFill>
                  <a:srgbClr val="4F5153"/>
                </a:solidFill>
                <a:latin typeface="Ubuntu" panose="020B0504030602030204" pitchFamily="34" charset="0"/>
              </a:rPr>
              <a:t>metus</a:t>
            </a:r>
            <a:r>
              <a:rPr lang="en-US" sz="3200" dirty="0">
                <a:solidFill>
                  <a:srgbClr val="4F5153"/>
                </a:solidFill>
                <a:latin typeface="Ubuntu" panose="020B0504030602030204" pitchFamily="34" charset="0"/>
              </a:rPr>
              <a:t>.</a:t>
            </a:r>
          </a:p>
          <a:p>
            <a:pPr algn="just">
              <a:lnSpc>
                <a:spcPts val="5000"/>
              </a:lnSpc>
            </a:pPr>
            <a:endParaRPr lang="en-US" sz="3200" dirty="0">
              <a:solidFill>
                <a:srgbClr val="4F5153"/>
              </a:solidFill>
              <a:latin typeface="Ubuntu" panose="020B0504030602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163300" y="7610475"/>
            <a:ext cx="11906249" cy="4552950"/>
          </a:xfrm>
          <a:prstGeom prst="rect">
            <a:avLst/>
          </a:prstGeom>
          <a:noFill/>
          <a:ln w="38100">
            <a:solidFill>
              <a:srgbClr val="C2C5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758612" y="9041606"/>
            <a:ext cx="150019" cy="150018"/>
          </a:xfrm>
          <a:prstGeom prst="rect">
            <a:avLst/>
          </a:prstGeom>
          <a:solidFill>
            <a:srgbClr val="018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1758611" y="9674641"/>
            <a:ext cx="150019" cy="150018"/>
          </a:xfrm>
          <a:prstGeom prst="rect">
            <a:avLst/>
          </a:prstGeom>
          <a:solidFill>
            <a:srgbClr val="018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758611" y="10313490"/>
            <a:ext cx="150019" cy="150018"/>
          </a:xfrm>
          <a:prstGeom prst="rect">
            <a:avLst/>
          </a:prstGeom>
          <a:solidFill>
            <a:srgbClr val="018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1758611" y="10934995"/>
            <a:ext cx="150019" cy="150018"/>
          </a:xfrm>
          <a:prstGeom prst="rect">
            <a:avLst/>
          </a:prstGeom>
          <a:solidFill>
            <a:srgbClr val="018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1758611" y="11568259"/>
            <a:ext cx="150019" cy="150018"/>
          </a:xfrm>
          <a:prstGeom prst="rect">
            <a:avLst/>
          </a:prstGeom>
          <a:solidFill>
            <a:srgbClr val="018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3"/>
          <p:cNvSpPr>
            <a:spLocks noEditPoints="1"/>
          </p:cNvSpPr>
          <p:nvPr/>
        </p:nvSpPr>
        <p:spPr bwMode="auto">
          <a:xfrm>
            <a:off x="7798368" y="4284650"/>
            <a:ext cx="1842022" cy="2080883"/>
          </a:xfrm>
          <a:custGeom>
            <a:avLst/>
            <a:gdLst>
              <a:gd name="T0" fmla="*/ 40 w 240"/>
              <a:gd name="T1" fmla="*/ 120 h 268"/>
              <a:gd name="T2" fmla="*/ 67 w 240"/>
              <a:gd name="T3" fmla="*/ 194 h 268"/>
              <a:gd name="T4" fmla="*/ 84 w 240"/>
              <a:gd name="T5" fmla="*/ 242 h 268"/>
              <a:gd name="T6" fmla="*/ 100 w 240"/>
              <a:gd name="T7" fmla="*/ 259 h 268"/>
              <a:gd name="T8" fmla="*/ 113 w 240"/>
              <a:gd name="T9" fmla="*/ 268 h 268"/>
              <a:gd name="T10" fmla="*/ 134 w 240"/>
              <a:gd name="T11" fmla="*/ 266 h 268"/>
              <a:gd name="T12" fmla="*/ 157 w 240"/>
              <a:gd name="T13" fmla="*/ 242 h 268"/>
              <a:gd name="T14" fmla="*/ 173 w 240"/>
              <a:gd name="T15" fmla="*/ 194 h 268"/>
              <a:gd name="T16" fmla="*/ 201 w 240"/>
              <a:gd name="T17" fmla="*/ 120 h 268"/>
              <a:gd name="T18" fmla="*/ 165 w 240"/>
              <a:gd name="T19" fmla="*/ 166 h 268"/>
              <a:gd name="T20" fmla="*/ 145 w 240"/>
              <a:gd name="T21" fmla="*/ 205 h 268"/>
              <a:gd name="T22" fmla="*/ 88 w 240"/>
              <a:gd name="T23" fmla="*/ 194 h 268"/>
              <a:gd name="T24" fmla="*/ 60 w 240"/>
              <a:gd name="T25" fmla="*/ 120 h 268"/>
              <a:gd name="T26" fmla="*/ 181 w 240"/>
              <a:gd name="T27" fmla="*/ 120 h 268"/>
              <a:gd name="T28" fmla="*/ 120 w 240"/>
              <a:gd name="T29" fmla="*/ 25 h 268"/>
              <a:gd name="T30" fmla="*/ 125 w 240"/>
              <a:gd name="T31" fmla="*/ 5 h 268"/>
              <a:gd name="T32" fmla="*/ 115 w 240"/>
              <a:gd name="T33" fmla="*/ 5 h 268"/>
              <a:gd name="T34" fmla="*/ 120 w 240"/>
              <a:gd name="T35" fmla="*/ 25 h 268"/>
              <a:gd name="T36" fmla="*/ 71 w 240"/>
              <a:gd name="T37" fmla="*/ 39 h 268"/>
              <a:gd name="T38" fmla="*/ 75 w 240"/>
              <a:gd name="T39" fmla="*/ 31 h 268"/>
              <a:gd name="T40" fmla="*/ 60 w 240"/>
              <a:gd name="T41" fmla="*/ 16 h 268"/>
              <a:gd name="T42" fmla="*/ 66 w 240"/>
              <a:gd name="T43" fmla="*/ 36 h 268"/>
              <a:gd name="T44" fmla="*/ 23 w 240"/>
              <a:gd name="T45" fmla="*/ 58 h 268"/>
              <a:gd name="T46" fmla="*/ 18 w 240"/>
              <a:gd name="T47" fmla="*/ 67 h 268"/>
              <a:gd name="T48" fmla="*/ 34 w 240"/>
              <a:gd name="T49" fmla="*/ 76 h 268"/>
              <a:gd name="T50" fmla="*/ 37 w 240"/>
              <a:gd name="T51" fmla="*/ 66 h 268"/>
              <a:gd name="T52" fmla="*/ 21 w 240"/>
              <a:gd name="T53" fmla="*/ 116 h 268"/>
              <a:gd name="T54" fmla="*/ 0 w 240"/>
              <a:gd name="T55" fmla="*/ 121 h 268"/>
              <a:gd name="T56" fmla="*/ 21 w 240"/>
              <a:gd name="T57" fmla="*/ 126 h 268"/>
              <a:gd name="T58" fmla="*/ 32 w 240"/>
              <a:gd name="T59" fmla="*/ 167 h 268"/>
              <a:gd name="T60" fmla="*/ 16 w 240"/>
              <a:gd name="T61" fmla="*/ 182 h 268"/>
              <a:gd name="T62" fmla="*/ 23 w 240"/>
              <a:gd name="T63" fmla="*/ 183 h 268"/>
              <a:gd name="T64" fmla="*/ 39 w 240"/>
              <a:gd name="T65" fmla="*/ 169 h 268"/>
              <a:gd name="T66" fmla="*/ 222 w 240"/>
              <a:gd name="T67" fmla="*/ 175 h 268"/>
              <a:gd name="T68" fmla="*/ 202 w 240"/>
              <a:gd name="T69" fmla="*/ 169 h 268"/>
              <a:gd name="T70" fmla="*/ 217 w 240"/>
              <a:gd name="T71" fmla="*/ 183 h 268"/>
              <a:gd name="T72" fmla="*/ 224 w 240"/>
              <a:gd name="T73" fmla="*/ 182 h 268"/>
              <a:gd name="T74" fmla="*/ 235 w 240"/>
              <a:gd name="T75" fmla="*/ 116 h 268"/>
              <a:gd name="T76" fmla="*/ 215 w 240"/>
              <a:gd name="T77" fmla="*/ 121 h 268"/>
              <a:gd name="T78" fmla="*/ 235 w 240"/>
              <a:gd name="T79" fmla="*/ 126 h 268"/>
              <a:gd name="T80" fmla="*/ 235 w 240"/>
              <a:gd name="T81" fmla="*/ 116 h 268"/>
              <a:gd name="T82" fmla="*/ 209 w 240"/>
              <a:gd name="T83" fmla="*/ 75 h 268"/>
              <a:gd name="T84" fmla="*/ 224 w 240"/>
              <a:gd name="T85" fmla="*/ 60 h 268"/>
              <a:gd name="T86" fmla="*/ 204 w 240"/>
              <a:gd name="T87" fmla="*/ 66 h 268"/>
              <a:gd name="T88" fmla="*/ 207 w 240"/>
              <a:gd name="T89" fmla="*/ 76 h 268"/>
              <a:gd name="T90" fmla="*/ 170 w 240"/>
              <a:gd name="T91" fmla="*/ 39 h 268"/>
              <a:gd name="T92" fmla="*/ 182 w 240"/>
              <a:gd name="T93" fmla="*/ 23 h 268"/>
              <a:gd name="T94" fmla="*/ 173 w 240"/>
              <a:gd name="T95" fmla="*/ 18 h 268"/>
              <a:gd name="T96" fmla="*/ 168 w 240"/>
              <a:gd name="T97" fmla="*/ 38 h 268"/>
              <a:gd name="T98" fmla="*/ 120 w 240"/>
              <a:gd name="T99" fmla="*/ 158 h 268"/>
              <a:gd name="T100" fmla="*/ 132 w 240"/>
              <a:gd name="T101" fmla="*/ 115 h 268"/>
              <a:gd name="T102" fmla="*/ 133 w 240"/>
              <a:gd name="T103" fmla="*/ 90 h 268"/>
              <a:gd name="T104" fmla="*/ 108 w 240"/>
              <a:gd name="T105" fmla="*/ 90 h 268"/>
              <a:gd name="T106" fmla="*/ 109 w 240"/>
              <a:gd name="T107" fmla="*/ 115 h 268"/>
              <a:gd name="T108" fmla="*/ 120 w 240"/>
              <a:gd name="T109" fmla="*/ 168 h 268"/>
              <a:gd name="T110" fmla="*/ 120 w 240"/>
              <a:gd name="T111" fmla="*/ 194 h 268"/>
              <a:gd name="T112" fmla="*/ 120 w 240"/>
              <a:gd name="T113" fmla="*/ 168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40" h="268">
                <a:moveTo>
                  <a:pt x="120" y="41"/>
                </a:moveTo>
                <a:cubicBezTo>
                  <a:pt x="76" y="41"/>
                  <a:pt x="40" y="76"/>
                  <a:pt x="40" y="120"/>
                </a:cubicBezTo>
                <a:cubicBezTo>
                  <a:pt x="40" y="148"/>
                  <a:pt x="51" y="165"/>
                  <a:pt x="59" y="177"/>
                </a:cubicBezTo>
                <a:cubicBezTo>
                  <a:pt x="64" y="185"/>
                  <a:pt x="67" y="189"/>
                  <a:pt x="67" y="194"/>
                </a:cubicBezTo>
                <a:cubicBezTo>
                  <a:pt x="67" y="204"/>
                  <a:pt x="73" y="214"/>
                  <a:pt x="82" y="221"/>
                </a:cubicBezTo>
                <a:cubicBezTo>
                  <a:pt x="83" y="227"/>
                  <a:pt x="84" y="242"/>
                  <a:pt x="84" y="242"/>
                </a:cubicBezTo>
                <a:cubicBezTo>
                  <a:pt x="84" y="242"/>
                  <a:pt x="84" y="242"/>
                  <a:pt x="84" y="242"/>
                </a:cubicBezTo>
                <a:cubicBezTo>
                  <a:pt x="84" y="246"/>
                  <a:pt x="86" y="255"/>
                  <a:pt x="100" y="259"/>
                </a:cubicBezTo>
                <a:cubicBezTo>
                  <a:pt x="102" y="262"/>
                  <a:pt x="104" y="264"/>
                  <a:pt x="107" y="266"/>
                </a:cubicBezTo>
                <a:cubicBezTo>
                  <a:pt x="109" y="267"/>
                  <a:pt x="111" y="268"/>
                  <a:pt x="113" y="268"/>
                </a:cubicBezTo>
                <a:cubicBezTo>
                  <a:pt x="128" y="268"/>
                  <a:pt x="128" y="268"/>
                  <a:pt x="128" y="268"/>
                </a:cubicBezTo>
                <a:cubicBezTo>
                  <a:pt x="130" y="268"/>
                  <a:pt x="132" y="267"/>
                  <a:pt x="134" y="266"/>
                </a:cubicBezTo>
                <a:cubicBezTo>
                  <a:pt x="137" y="264"/>
                  <a:pt x="139" y="262"/>
                  <a:pt x="140" y="259"/>
                </a:cubicBezTo>
                <a:cubicBezTo>
                  <a:pt x="155" y="255"/>
                  <a:pt x="157" y="246"/>
                  <a:pt x="157" y="242"/>
                </a:cubicBezTo>
                <a:cubicBezTo>
                  <a:pt x="157" y="242"/>
                  <a:pt x="158" y="227"/>
                  <a:pt x="158" y="221"/>
                </a:cubicBezTo>
                <a:cubicBezTo>
                  <a:pt x="168" y="214"/>
                  <a:pt x="173" y="204"/>
                  <a:pt x="173" y="194"/>
                </a:cubicBezTo>
                <a:cubicBezTo>
                  <a:pt x="173" y="189"/>
                  <a:pt x="176" y="185"/>
                  <a:pt x="181" y="177"/>
                </a:cubicBezTo>
                <a:cubicBezTo>
                  <a:pt x="190" y="165"/>
                  <a:pt x="201" y="148"/>
                  <a:pt x="201" y="120"/>
                </a:cubicBezTo>
                <a:cubicBezTo>
                  <a:pt x="201" y="76"/>
                  <a:pt x="165" y="41"/>
                  <a:pt x="120" y="41"/>
                </a:cubicBezTo>
                <a:close/>
                <a:moveTo>
                  <a:pt x="165" y="166"/>
                </a:moveTo>
                <a:cubicBezTo>
                  <a:pt x="159" y="174"/>
                  <a:pt x="153" y="183"/>
                  <a:pt x="153" y="194"/>
                </a:cubicBezTo>
                <a:cubicBezTo>
                  <a:pt x="153" y="199"/>
                  <a:pt x="149" y="203"/>
                  <a:pt x="145" y="205"/>
                </a:cubicBezTo>
                <a:cubicBezTo>
                  <a:pt x="95" y="205"/>
                  <a:pt x="95" y="205"/>
                  <a:pt x="95" y="205"/>
                </a:cubicBezTo>
                <a:cubicBezTo>
                  <a:pt x="92" y="203"/>
                  <a:pt x="88" y="199"/>
                  <a:pt x="88" y="194"/>
                </a:cubicBezTo>
                <a:cubicBezTo>
                  <a:pt x="88" y="183"/>
                  <a:pt x="82" y="174"/>
                  <a:pt x="76" y="165"/>
                </a:cubicBezTo>
                <a:cubicBezTo>
                  <a:pt x="69" y="154"/>
                  <a:pt x="60" y="142"/>
                  <a:pt x="60" y="120"/>
                </a:cubicBezTo>
                <a:cubicBezTo>
                  <a:pt x="60" y="88"/>
                  <a:pt x="87" y="62"/>
                  <a:pt x="120" y="62"/>
                </a:cubicBezTo>
                <a:cubicBezTo>
                  <a:pt x="154" y="62"/>
                  <a:pt x="181" y="88"/>
                  <a:pt x="181" y="120"/>
                </a:cubicBezTo>
                <a:cubicBezTo>
                  <a:pt x="181" y="142"/>
                  <a:pt x="172" y="154"/>
                  <a:pt x="165" y="166"/>
                </a:cubicBezTo>
                <a:close/>
                <a:moveTo>
                  <a:pt x="120" y="25"/>
                </a:moveTo>
                <a:cubicBezTo>
                  <a:pt x="123" y="25"/>
                  <a:pt x="125" y="23"/>
                  <a:pt x="125" y="20"/>
                </a:cubicBezTo>
                <a:cubicBezTo>
                  <a:pt x="125" y="5"/>
                  <a:pt x="125" y="5"/>
                  <a:pt x="125" y="5"/>
                </a:cubicBezTo>
                <a:cubicBezTo>
                  <a:pt x="125" y="2"/>
                  <a:pt x="123" y="0"/>
                  <a:pt x="120" y="0"/>
                </a:cubicBezTo>
                <a:cubicBezTo>
                  <a:pt x="118" y="0"/>
                  <a:pt x="115" y="2"/>
                  <a:pt x="115" y="5"/>
                </a:cubicBezTo>
                <a:cubicBezTo>
                  <a:pt x="115" y="20"/>
                  <a:pt x="115" y="20"/>
                  <a:pt x="115" y="20"/>
                </a:cubicBezTo>
                <a:cubicBezTo>
                  <a:pt x="115" y="23"/>
                  <a:pt x="118" y="25"/>
                  <a:pt x="120" y="25"/>
                </a:cubicBezTo>
                <a:close/>
                <a:moveTo>
                  <a:pt x="66" y="36"/>
                </a:moveTo>
                <a:cubicBezTo>
                  <a:pt x="67" y="38"/>
                  <a:pt x="69" y="39"/>
                  <a:pt x="71" y="39"/>
                </a:cubicBezTo>
                <a:cubicBezTo>
                  <a:pt x="71" y="39"/>
                  <a:pt x="72" y="39"/>
                  <a:pt x="73" y="38"/>
                </a:cubicBezTo>
                <a:cubicBezTo>
                  <a:pt x="76" y="37"/>
                  <a:pt x="76" y="34"/>
                  <a:pt x="75" y="31"/>
                </a:cubicBezTo>
                <a:cubicBezTo>
                  <a:pt x="67" y="18"/>
                  <a:pt x="67" y="18"/>
                  <a:pt x="67" y="18"/>
                </a:cubicBezTo>
                <a:cubicBezTo>
                  <a:pt x="66" y="15"/>
                  <a:pt x="63" y="15"/>
                  <a:pt x="60" y="16"/>
                </a:cubicBezTo>
                <a:cubicBezTo>
                  <a:pt x="58" y="17"/>
                  <a:pt x="57" y="21"/>
                  <a:pt x="58" y="23"/>
                </a:cubicBezTo>
                <a:lnTo>
                  <a:pt x="66" y="36"/>
                </a:lnTo>
                <a:close/>
                <a:moveTo>
                  <a:pt x="37" y="66"/>
                </a:moveTo>
                <a:cubicBezTo>
                  <a:pt x="23" y="58"/>
                  <a:pt x="23" y="58"/>
                  <a:pt x="23" y="58"/>
                </a:cubicBezTo>
                <a:cubicBezTo>
                  <a:pt x="21" y="57"/>
                  <a:pt x="18" y="58"/>
                  <a:pt x="16" y="60"/>
                </a:cubicBezTo>
                <a:cubicBezTo>
                  <a:pt x="15" y="63"/>
                  <a:pt x="16" y="66"/>
                  <a:pt x="18" y="67"/>
                </a:cubicBezTo>
                <a:cubicBezTo>
                  <a:pt x="32" y="75"/>
                  <a:pt x="32" y="75"/>
                  <a:pt x="32" y="75"/>
                </a:cubicBezTo>
                <a:cubicBezTo>
                  <a:pt x="32" y="76"/>
                  <a:pt x="33" y="76"/>
                  <a:pt x="34" y="76"/>
                </a:cubicBezTo>
                <a:cubicBezTo>
                  <a:pt x="36" y="76"/>
                  <a:pt x="38" y="75"/>
                  <a:pt x="39" y="73"/>
                </a:cubicBezTo>
                <a:cubicBezTo>
                  <a:pt x="40" y="71"/>
                  <a:pt x="39" y="68"/>
                  <a:pt x="37" y="66"/>
                </a:cubicBezTo>
                <a:close/>
                <a:moveTo>
                  <a:pt x="26" y="121"/>
                </a:moveTo>
                <a:cubicBezTo>
                  <a:pt x="26" y="118"/>
                  <a:pt x="24" y="116"/>
                  <a:pt x="21" y="116"/>
                </a:cubicBezTo>
                <a:cubicBezTo>
                  <a:pt x="5" y="116"/>
                  <a:pt x="5" y="116"/>
                  <a:pt x="5" y="116"/>
                </a:cubicBezTo>
                <a:cubicBezTo>
                  <a:pt x="3" y="116"/>
                  <a:pt x="0" y="118"/>
                  <a:pt x="0" y="121"/>
                </a:cubicBezTo>
                <a:cubicBezTo>
                  <a:pt x="0" y="124"/>
                  <a:pt x="3" y="126"/>
                  <a:pt x="5" y="126"/>
                </a:cubicBezTo>
                <a:cubicBezTo>
                  <a:pt x="21" y="126"/>
                  <a:pt x="21" y="126"/>
                  <a:pt x="21" y="126"/>
                </a:cubicBezTo>
                <a:cubicBezTo>
                  <a:pt x="24" y="126"/>
                  <a:pt x="26" y="124"/>
                  <a:pt x="26" y="121"/>
                </a:cubicBezTo>
                <a:close/>
                <a:moveTo>
                  <a:pt x="32" y="167"/>
                </a:moveTo>
                <a:cubicBezTo>
                  <a:pt x="18" y="175"/>
                  <a:pt x="18" y="175"/>
                  <a:pt x="18" y="175"/>
                </a:cubicBezTo>
                <a:cubicBezTo>
                  <a:pt x="16" y="176"/>
                  <a:pt x="15" y="179"/>
                  <a:pt x="16" y="182"/>
                </a:cubicBezTo>
                <a:cubicBezTo>
                  <a:pt x="17" y="183"/>
                  <a:pt x="19" y="184"/>
                  <a:pt x="21" y="184"/>
                </a:cubicBezTo>
                <a:cubicBezTo>
                  <a:pt x="22" y="184"/>
                  <a:pt x="23" y="184"/>
                  <a:pt x="23" y="183"/>
                </a:cubicBezTo>
                <a:cubicBezTo>
                  <a:pt x="37" y="176"/>
                  <a:pt x="37" y="176"/>
                  <a:pt x="37" y="176"/>
                </a:cubicBezTo>
                <a:cubicBezTo>
                  <a:pt x="39" y="174"/>
                  <a:pt x="40" y="171"/>
                  <a:pt x="39" y="169"/>
                </a:cubicBezTo>
                <a:cubicBezTo>
                  <a:pt x="37" y="166"/>
                  <a:pt x="34" y="165"/>
                  <a:pt x="32" y="167"/>
                </a:cubicBezTo>
                <a:close/>
                <a:moveTo>
                  <a:pt x="222" y="175"/>
                </a:moveTo>
                <a:cubicBezTo>
                  <a:pt x="209" y="167"/>
                  <a:pt x="209" y="167"/>
                  <a:pt x="209" y="167"/>
                </a:cubicBezTo>
                <a:cubicBezTo>
                  <a:pt x="207" y="165"/>
                  <a:pt x="204" y="166"/>
                  <a:pt x="202" y="169"/>
                </a:cubicBezTo>
                <a:cubicBezTo>
                  <a:pt x="201" y="171"/>
                  <a:pt x="202" y="174"/>
                  <a:pt x="204" y="176"/>
                </a:cubicBezTo>
                <a:cubicBezTo>
                  <a:pt x="217" y="183"/>
                  <a:pt x="217" y="183"/>
                  <a:pt x="217" y="183"/>
                </a:cubicBezTo>
                <a:cubicBezTo>
                  <a:pt x="218" y="184"/>
                  <a:pt x="219" y="184"/>
                  <a:pt x="220" y="184"/>
                </a:cubicBezTo>
                <a:cubicBezTo>
                  <a:pt x="222" y="184"/>
                  <a:pt x="223" y="183"/>
                  <a:pt x="224" y="182"/>
                </a:cubicBezTo>
                <a:cubicBezTo>
                  <a:pt x="226" y="179"/>
                  <a:pt x="225" y="176"/>
                  <a:pt x="222" y="175"/>
                </a:cubicBezTo>
                <a:close/>
                <a:moveTo>
                  <a:pt x="235" y="116"/>
                </a:moveTo>
                <a:cubicBezTo>
                  <a:pt x="220" y="116"/>
                  <a:pt x="220" y="116"/>
                  <a:pt x="220" y="116"/>
                </a:cubicBezTo>
                <a:cubicBezTo>
                  <a:pt x="217" y="116"/>
                  <a:pt x="215" y="118"/>
                  <a:pt x="215" y="121"/>
                </a:cubicBezTo>
                <a:cubicBezTo>
                  <a:pt x="215" y="124"/>
                  <a:pt x="217" y="126"/>
                  <a:pt x="220" y="126"/>
                </a:cubicBezTo>
                <a:cubicBezTo>
                  <a:pt x="235" y="126"/>
                  <a:pt x="235" y="126"/>
                  <a:pt x="235" y="126"/>
                </a:cubicBezTo>
                <a:cubicBezTo>
                  <a:pt x="238" y="126"/>
                  <a:pt x="240" y="124"/>
                  <a:pt x="240" y="121"/>
                </a:cubicBezTo>
                <a:cubicBezTo>
                  <a:pt x="240" y="118"/>
                  <a:pt x="238" y="116"/>
                  <a:pt x="235" y="116"/>
                </a:cubicBezTo>
                <a:close/>
                <a:moveTo>
                  <a:pt x="207" y="76"/>
                </a:moveTo>
                <a:cubicBezTo>
                  <a:pt x="208" y="76"/>
                  <a:pt x="208" y="76"/>
                  <a:pt x="209" y="75"/>
                </a:cubicBezTo>
                <a:cubicBezTo>
                  <a:pt x="222" y="67"/>
                  <a:pt x="222" y="67"/>
                  <a:pt x="222" y="67"/>
                </a:cubicBezTo>
                <a:cubicBezTo>
                  <a:pt x="225" y="66"/>
                  <a:pt x="226" y="63"/>
                  <a:pt x="224" y="60"/>
                </a:cubicBezTo>
                <a:cubicBezTo>
                  <a:pt x="223" y="58"/>
                  <a:pt x="220" y="57"/>
                  <a:pt x="217" y="58"/>
                </a:cubicBezTo>
                <a:cubicBezTo>
                  <a:pt x="204" y="66"/>
                  <a:pt x="204" y="66"/>
                  <a:pt x="204" y="66"/>
                </a:cubicBezTo>
                <a:cubicBezTo>
                  <a:pt x="202" y="68"/>
                  <a:pt x="201" y="71"/>
                  <a:pt x="202" y="73"/>
                </a:cubicBezTo>
                <a:cubicBezTo>
                  <a:pt x="203" y="75"/>
                  <a:pt x="205" y="76"/>
                  <a:pt x="207" y="76"/>
                </a:cubicBezTo>
                <a:close/>
                <a:moveTo>
                  <a:pt x="168" y="38"/>
                </a:moveTo>
                <a:cubicBezTo>
                  <a:pt x="168" y="39"/>
                  <a:pt x="169" y="39"/>
                  <a:pt x="170" y="39"/>
                </a:cubicBezTo>
                <a:cubicBezTo>
                  <a:pt x="172" y="39"/>
                  <a:pt x="174" y="38"/>
                  <a:pt x="175" y="36"/>
                </a:cubicBezTo>
                <a:cubicBezTo>
                  <a:pt x="182" y="23"/>
                  <a:pt x="182" y="23"/>
                  <a:pt x="182" y="23"/>
                </a:cubicBezTo>
                <a:cubicBezTo>
                  <a:pt x="184" y="21"/>
                  <a:pt x="183" y="17"/>
                  <a:pt x="180" y="16"/>
                </a:cubicBezTo>
                <a:cubicBezTo>
                  <a:pt x="178" y="15"/>
                  <a:pt x="175" y="15"/>
                  <a:pt x="173" y="18"/>
                </a:cubicBezTo>
                <a:cubicBezTo>
                  <a:pt x="166" y="31"/>
                  <a:pt x="166" y="31"/>
                  <a:pt x="166" y="31"/>
                </a:cubicBezTo>
                <a:cubicBezTo>
                  <a:pt x="164" y="34"/>
                  <a:pt x="165" y="37"/>
                  <a:pt x="168" y="38"/>
                </a:cubicBezTo>
                <a:close/>
                <a:moveTo>
                  <a:pt x="114" y="152"/>
                </a:moveTo>
                <a:cubicBezTo>
                  <a:pt x="114" y="157"/>
                  <a:pt x="116" y="158"/>
                  <a:pt x="120" y="158"/>
                </a:cubicBezTo>
                <a:cubicBezTo>
                  <a:pt x="124" y="158"/>
                  <a:pt x="127" y="157"/>
                  <a:pt x="127" y="152"/>
                </a:cubicBezTo>
                <a:cubicBezTo>
                  <a:pt x="132" y="115"/>
                  <a:pt x="132" y="115"/>
                  <a:pt x="132" y="115"/>
                </a:cubicBezTo>
                <a:cubicBezTo>
                  <a:pt x="132" y="113"/>
                  <a:pt x="133" y="110"/>
                  <a:pt x="133" y="108"/>
                </a:cubicBezTo>
                <a:cubicBezTo>
                  <a:pt x="133" y="90"/>
                  <a:pt x="133" y="90"/>
                  <a:pt x="133" y="90"/>
                </a:cubicBezTo>
                <a:cubicBezTo>
                  <a:pt x="133" y="82"/>
                  <a:pt x="128" y="78"/>
                  <a:pt x="120" y="78"/>
                </a:cubicBezTo>
                <a:cubicBezTo>
                  <a:pt x="113" y="78"/>
                  <a:pt x="108" y="82"/>
                  <a:pt x="108" y="90"/>
                </a:cubicBezTo>
                <a:cubicBezTo>
                  <a:pt x="108" y="108"/>
                  <a:pt x="108" y="108"/>
                  <a:pt x="108" y="108"/>
                </a:cubicBezTo>
                <a:cubicBezTo>
                  <a:pt x="108" y="110"/>
                  <a:pt x="108" y="113"/>
                  <a:pt x="109" y="115"/>
                </a:cubicBezTo>
                <a:lnTo>
                  <a:pt x="114" y="152"/>
                </a:lnTo>
                <a:close/>
                <a:moveTo>
                  <a:pt x="120" y="168"/>
                </a:moveTo>
                <a:cubicBezTo>
                  <a:pt x="113" y="168"/>
                  <a:pt x="108" y="174"/>
                  <a:pt x="108" y="181"/>
                </a:cubicBezTo>
                <a:cubicBezTo>
                  <a:pt x="108" y="188"/>
                  <a:pt x="113" y="194"/>
                  <a:pt x="120" y="194"/>
                </a:cubicBezTo>
                <a:cubicBezTo>
                  <a:pt x="127" y="194"/>
                  <a:pt x="133" y="188"/>
                  <a:pt x="133" y="181"/>
                </a:cubicBezTo>
                <a:cubicBezTo>
                  <a:pt x="133" y="174"/>
                  <a:pt x="127" y="168"/>
                  <a:pt x="120" y="16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E3C46DD9-9A8F-411D-B597-946818B71DE8}"/>
              </a:ext>
            </a:extLst>
          </p:cNvPr>
          <p:cNvGrpSpPr/>
          <p:nvPr/>
        </p:nvGrpSpPr>
        <p:grpSpPr>
          <a:xfrm>
            <a:off x="0" y="13226187"/>
            <a:ext cx="24377650" cy="520294"/>
            <a:chOff x="4379494" y="697832"/>
            <a:chExt cx="2586787" cy="168442"/>
          </a:xfrm>
        </p:grpSpPr>
        <p:sp>
          <p:nvSpPr>
            <p:cNvPr id="36" name="Rectangle 35">
              <a:extLst>
                <a:ext uri="{FF2B5EF4-FFF2-40B4-BE49-F238E27FC236}">
                  <a16:creationId xmlns="" xmlns:a16="http://schemas.microsoft.com/office/drawing/2014/main" id="{E6E330ED-CBD0-49D6-96D9-8A0C1C4518A4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7D028152-6864-487D-B9D6-395800F0CC7C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="" xmlns:a16="http://schemas.microsoft.com/office/drawing/2014/main" id="{57E5C8F6-620C-4584-AE0A-5E4F2E6565C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="" xmlns:a16="http://schemas.microsoft.com/office/drawing/2014/main" id="{B5925AB1-BE47-453E-8EF4-924465289B54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="" xmlns:a16="http://schemas.microsoft.com/office/drawing/2014/main" id="{68FC2FC1-F83A-44D6-9D9A-A61E40D3B97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</p:grpSp>
    </p:spTree>
    <p:extLst>
      <p:ext uri="{BB962C8B-B14F-4D97-AF65-F5344CB8AC3E}">
        <p14:creationId xmlns:p14="http://schemas.microsoft.com/office/powerpoint/2010/main" val="85962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5" grpId="0"/>
      <p:bldP spid="6" grpId="0" animBg="1"/>
      <p:bldP spid="7" grpId="0" animBg="1"/>
      <p:bldP spid="8" grpId="0"/>
      <p:bldP spid="9" grpId="0" animBg="1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388889" y="1441618"/>
            <a:ext cx="118665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242E38"/>
                </a:solidFill>
                <a:latin typeface="Ubuntu Light" panose="020B0304030602030204" pitchFamily="34" charset="0"/>
              </a:rPr>
              <a:t>BULLET HEADING </a:t>
            </a:r>
            <a:r>
              <a:rPr lang="en-US" sz="6000" dirty="0">
                <a:solidFill>
                  <a:srgbClr val="242E38"/>
                </a:solidFill>
                <a:latin typeface="Ubuntu medium" panose="020B0604030602030204" pitchFamily="34" charset="0"/>
              </a:rPr>
              <a:t>COLUMN TEXT</a:t>
            </a:r>
          </a:p>
        </p:txBody>
      </p:sp>
      <p:sp>
        <p:nvSpPr>
          <p:cNvPr id="6" name="Rectangle 5"/>
          <p:cNvSpPr/>
          <p:nvPr/>
        </p:nvSpPr>
        <p:spPr>
          <a:xfrm>
            <a:off x="5692877" y="1308100"/>
            <a:ext cx="12919587" cy="1320800"/>
          </a:xfrm>
          <a:prstGeom prst="rect">
            <a:avLst/>
          </a:prstGeom>
          <a:noFill/>
          <a:ln w="38100">
            <a:solidFill>
              <a:srgbClr val="242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81200" y="3752850"/>
            <a:ext cx="6915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182C3"/>
                </a:solidFill>
                <a:latin typeface="Ubuntu medium" panose="020B0604030602030204" pitchFamily="34" charset="0"/>
              </a:rPr>
              <a:t>Contrary to popular belief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81100" y="4514850"/>
            <a:ext cx="11162070" cy="1279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Contrary to popular belief, Lorem Ipsum is not simply random text. It has roots in a piece of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clas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sical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 Latin literature from 45 BC.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2050" y="7512843"/>
            <a:ext cx="11162070" cy="1279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Contrary to popular belief, Lorem Ipsum is not simply random text. It has roots in a piece of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clas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sical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 Latin literature from 45 BC.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81100" y="10483152"/>
            <a:ext cx="11162070" cy="1279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Contrary to popular belief, Lorem Ipsum is not simply random text. It has roots in a piece of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clas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sical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 Latin literature from 45 BC.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655375" y="10485829"/>
            <a:ext cx="11162070" cy="1279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Contrary to popular belief, Lorem Ipsum is not simply random text. It has roots in a piece of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clas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sical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 Latin literature from 45 BC.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655375" y="7493792"/>
            <a:ext cx="11162070" cy="1279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Contrary to popular belief, Lorem Ipsum is not simply random text. It has roots in a piece of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clas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sical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 Latin literature from 45 BC.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646025" y="4501755"/>
            <a:ext cx="11162070" cy="1279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Contrary to popular belief, Lorem Ipsum is not simply random text. It has roots in a piece of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clas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sical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 Latin literature from 45 BC.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81200" y="6777273"/>
            <a:ext cx="8801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A698"/>
                </a:solidFill>
                <a:latin typeface="Ubuntu medium" panose="020B0604030602030204" pitchFamily="34" charset="0"/>
              </a:rPr>
              <a:t>Lorem Ipsum is simply dummy text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65238" y="9756216"/>
            <a:ext cx="8801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8FC321"/>
                </a:solidFill>
                <a:latin typeface="Ubuntu medium" panose="020B0604030602030204" pitchFamily="34" charset="0"/>
              </a:rPr>
              <a:t>It is a long established fact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433338" y="3772264"/>
            <a:ext cx="8801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9F00"/>
                </a:solidFill>
                <a:latin typeface="Ubuntu medium" panose="020B0604030602030204" pitchFamily="34" charset="0"/>
              </a:rPr>
              <a:t>There are many variations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433338" y="6774926"/>
            <a:ext cx="8801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EE2201"/>
                </a:solidFill>
                <a:latin typeface="Ubuntu medium" panose="020B0604030602030204" pitchFamily="34" charset="0"/>
              </a:rPr>
              <a:t>Classical Latin literature from 45 BC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433338" y="9756216"/>
            <a:ext cx="8801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242E38"/>
                </a:solidFill>
                <a:latin typeface="Ubuntu medium" panose="020B0604030602030204" pitchFamily="34" charset="0"/>
              </a:rPr>
              <a:t>Contrary to popular belief</a:t>
            </a:r>
          </a:p>
        </p:txBody>
      </p:sp>
      <p:sp>
        <p:nvSpPr>
          <p:cNvPr id="24" name="Freeform 5"/>
          <p:cNvSpPr>
            <a:spLocks noEditPoints="1"/>
          </p:cNvSpPr>
          <p:nvPr/>
        </p:nvSpPr>
        <p:spPr bwMode="auto">
          <a:xfrm>
            <a:off x="1279525" y="3806825"/>
            <a:ext cx="593725" cy="511761"/>
          </a:xfrm>
          <a:custGeom>
            <a:avLst/>
            <a:gdLst>
              <a:gd name="T0" fmla="*/ 153 w 188"/>
              <a:gd name="T1" fmla="*/ 0 h 156"/>
              <a:gd name="T2" fmla="*/ 152 w 188"/>
              <a:gd name="T3" fmla="*/ 1 h 156"/>
              <a:gd name="T4" fmla="*/ 133 w 188"/>
              <a:gd name="T5" fmla="*/ 21 h 156"/>
              <a:gd name="T6" fmla="*/ 133 w 188"/>
              <a:gd name="T7" fmla="*/ 18 h 156"/>
              <a:gd name="T8" fmla="*/ 131 w 188"/>
              <a:gd name="T9" fmla="*/ 18 h 156"/>
              <a:gd name="T10" fmla="*/ 0 w 188"/>
              <a:gd name="T11" fmla="*/ 18 h 156"/>
              <a:gd name="T12" fmla="*/ 0 w 188"/>
              <a:gd name="T13" fmla="*/ 153 h 156"/>
              <a:gd name="T14" fmla="*/ 7 w 188"/>
              <a:gd name="T15" fmla="*/ 153 h 156"/>
              <a:gd name="T16" fmla="*/ 7 w 188"/>
              <a:gd name="T17" fmla="*/ 156 h 156"/>
              <a:gd name="T18" fmla="*/ 136 w 188"/>
              <a:gd name="T19" fmla="*/ 156 h 156"/>
              <a:gd name="T20" fmla="*/ 136 w 188"/>
              <a:gd name="T21" fmla="*/ 70 h 156"/>
              <a:gd name="T22" fmla="*/ 188 w 188"/>
              <a:gd name="T23" fmla="*/ 27 h 156"/>
              <a:gd name="T24" fmla="*/ 153 w 188"/>
              <a:gd name="T25" fmla="*/ 0 h 156"/>
              <a:gd name="T26" fmla="*/ 130 w 188"/>
              <a:gd name="T27" fmla="*/ 24 h 156"/>
              <a:gd name="T28" fmla="*/ 56 w 188"/>
              <a:gd name="T29" fmla="*/ 100 h 156"/>
              <a:gd name="T30" fmla="*/ 46 w 188"/>
              <a:gd name="T31" fmla="*/ 68 h 156"/>
              <a:gd name="T32" fmla="*/ 5 w 188"/>
              <a:gd name="T33" fmla="*/ 74 h 156"/>
              <a:gd name="T34" fmla="*/ 48 w 188"/>
              <a:gd name="T35" fmla="*/ 143 h 156"/>
              <a:gd name="T36" fmla="*/ 130 w 188"/>
              <a:gd name="T37" fmla="*/ 75 h 156"/>
              <a:gd name="T38" fmla="*/ 130 w 188"/>
              <a:gd name="T39" fmla="*/ 149 h 156"/>
              <a:gd name="T40" fmla="*/ 7 w 188"/>
              <a:gd name="T41" fmla="*/ 149 h 156"/>
              <a:gd name="T42" fmla="*/ 3 w 188"/>
              <a:gd name="T43" fmla="*/ 149 h 156"/>
              <a:gd name="T44" fmla="*/ 3 w 188"/>
              <a:gd name="T45" fmla="*/ 22 h 156"/>
              <a:gd name="T46" fmla="*/ 130 w 188"/>
              <a:gd name="T47" fmla="*/ 22 h 156"/>
              <a:gd name="T48" fmla="*/ 130 w 188"/>
              <a:gd name="T49" fmla="*/ 24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8" h="156">
                <a:moveTo>
                  <a:pt x="153" y="0"/>
                </a:moveTo>
                <a:cubicBezTo>
                  <a:pt x="152" y="1"/>
                  <a:pt x="152" y="1"/>
                  <a:pt x="152" y="1"/>
                </a:cubicBezTo>
                <a:cubicBezTo>
                  <a:pt x="152" y="1"/>
                  <a:pt x="144" y="9"/>
                  <a:pt x="133" y="21"/>
                </a:cubicBezTo>
                <a:cubicBezTo>
                  <a:pt x="133" y="18"/>
                  <a:pt x="133" y="18"/>
                  <a:pt x="133" y="18"/>
                </a:cubicBezTo>
                <a:cubicBezTo>
                  <a:pt x="131" y="18"/>
                  <a:pt x="131" y="18"/>
                  <a:pt x="131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53"/>
                  <a:pt x="0" y="153"/>
                  <a:pt x="0" y="153"/>
                </a:cubicBezTo>
                <a:cubicBezTo>
                  <a:pt x="7" y="153"/>
                  <a:pt x="7" y="153"/>
                  <a:pt x="7" y="153"/>
                </a:cubicBezTo>
                <a:cubicBezTo>
                  <a:pt x="7" y="156"/>
                  <a:pt x="7" y="156"/>
                  <a:pt x="7" y="156"/>
                </a:cubicBezTo>
                <a:cubicBezTo>
                  <a:pt x="136" y="156"/>
                  <a:pt x="136" y="156"/>
                  <a:pt x="136" y="156"/>
                </a:cubicBezTo>
                <a:cubicBezTo>
                  <a:pt x="136" y="70"/>
                  <a:pt x="136" y="70"/>
                  <a:pt x="136" y="70"/>
                </a:cubicBezTo>
                <a:cubicBezTo>
                  <a:pt x="188" y="27"/>
                  <a:pt x="188" y="27"/>
                  <a:pt x="188" y="27"/>
                </a:cubicBezTo>
                <a:lnTo>
                  <a:pt x="153" y="0"/>
                </a:lnTo>
                <a:close/>
                <a:moveTo>
                  <a:pt x="130" y="24"/>
                </a:moveTo>
                <a:cubicBezTo>
                  <a:pt x="102" y="53"/>
                  <a:pt x="58" y="98"/>
                  <a:pt x="56" y="100"/>
                </a:cubicBezTo>
                <a:cubicBezTo>
                  <a:pt x="54" y="96"/>
                  <a:pt x="46" y="68"/>
                  <a:pt x="46" y="68"/>
                </a:cubicBezTo>
                <a:cubicBezTo>
                  <a:pt x="5" y="74"/>
                  <a:pt x="5" y="74"/>
                  <a:pt x="5" y="74"/>
                </a:cubicBezTo>
                <a:cubicBezTo>
                  <a:pt x="48" y="143"/>
                  <a:pt x="48" y="143"/>
                  <a:pt x="48" y="143"/>
                </a:cubicBezTo>
                <a:cubicBezTo>
                  <a:pt x="130" y="75"/>
                  <a:pt x="130" y="75"/>
                  <a:pt x="130" y="75"/>
                </a:cubicBezTo>
                <a:cubicBezTo>
                  <a:pt x="130" y="109"/>
                  <a:pt x="130" y="147"/>
                  <a:pt x="130" y="149"/>
                </a:cubicBezTo>
                <a:cubicBezTo>
                  <a:pt x="127" y="149"/>
                  <a:pt x="26" y="149"/>
                  <a:pt x="7" y="149"/>
                </a:cubicBezTo>
                <a:cubicBezTo>
                  <a:pt x="5" y="149"/>
                  <a:pt x="4" y="149"/>
                  <a:pt x="3" y="149"/>
                </a:cubicBezTo>
                <a:cubicBezTo>
                  <a:pt x="3" y="146"/>
                  <a:pt x="3" y="25"/>
                  <a:pt x="3" y="22"/>
                </a:cubicBezTo>
                <a:cubicBezTo>
                  <a:pt x="7" y="22"/>
                  <a:pt x="126" y="22"/>
                  <a:pt x="130" y="22"/>
                </a:cubicBezTo>
                <a:cubicBezTo>
                  <a:pt x="130" y="22"/>
                  <a:pt x="130" y="23"/>
                  <a:pt x="130" y="24"/>
                </a:cubicBezTo>
                <a:close/>
              </a:path>
            </a:pathLst>
          </a:custGeom>
          <a:solidFill>
            <a:srgbClr val="0182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5"/>
          <p:cNvSpPr>
            <a:spLocks noEditPoints="1"/>
          </p:cNvSpPr>
          <p:nvPr/>
        </p:nvSpPr>
        <p:spPr bwMode="auto">
          <a:xfrm>
            <a:off x="1278255" y="6811295"/>
            <a:ext cx="593725" cy="511761"/>
          </a:xfrm>
          <a:custGeom>
            <a:avLst/>
            <a:gdLst>
              <a:gd name="T0" fmla="*/ 153 w 188"/>
              <a:gd name="T1" fmla="*/ 0 h 156"/>
              <a:gd name="T2" fmla="*/ 152 w 188"/>
              <a:gd name="T3" fmla="*/ 1 h 156"/>
              <a:gd name="T4" fmla="*/ 133 w 188"/>
              <a:gd name="T5" fmla="*/ 21 h 156"/>
              <a:gd name="T6" fmla="*/ 133 w 188"/>
              <a:gd name="T7" fmla="*/ 18 h 156"/>
              <a:gd name="T8" fmla="*/ 131 w 188"/>
              <a:gd name="T9" fmla="*/ 18 h 156"/>
              <a:gd name="T10" fmla="*/ 0 w 188"/>
              <a:gd name="T11" fmla="*/ 18 h 156"/>
              <a:gd name="T12" fmla="*/ 0 w 188"/>
              <a:gd name="T13" fmla="*/ 153 h 156"/>
              <a:gd name="T14" fmla="*/ 7 w 188"/>
              <a:gd name="T15" fmla="*/ 153 h 156"/>
              <a:gd name="T16" fmla="*/ 7 w 188"/>
              <a:gd name="T17" fmla="*/ 156 h 156"/>
              <a:gd name="T18" fmla="*/ 136 w 188"/>
              <a:gd name="T19" fmla="*/ 156 h 156"/>
              <a:gd name="T20" fmla="*/ 136 w 188"/>
              <a:gd name="T21" fmla="*/ 70 h 156"/>
              <a:gd name="T22" fmla="*/ 188 w 188"/>
              <a:gd name="T23" fmla="*/ 27 h 156"/>
              <a:gd name="T24" fmla="*/ 153 w 188"/>
              <a:gd name="T25" fmla="*/ 0 h 156"/>
              <a:gd name="T26" fmla="*/ 130 w 188"/>
              <a:gd name="T27" fmla="*/ 24 h 156"/>
              <a:gd name="T28" fmla="*/ 56 w 188"/>
              <a:gd name="T29" fmla="*/ 100 h 156"/>
              <a:gd name="T30" fmla="*/ 46 w 188"/>
              <a:gd name="T31" fmla="*/ 68 h 156"/>
              <a:gd name="T32" fmla="*/ 5 w 188"/>
              <a:gd name="T33" fmla="*/ 74 h 156"/>
              <a:gd name="T34" fmla="*/ 48 w 188"/>
              <a:gd name="T35" fmla="*/ 143 h 156"/>
              <a:gd name="T36" fmla="*/ 130 w 188"/>
              <a:gd name="T37" fmla="*/ 75 h 156"/>
              <a:gd name="T38" fmla="*/ 130 w 188"/>
              <a:gd name="T39" fmla="*/ 149 h 156"/>
              <a:gd name="T40" fmla="*/ 7 w 188"/>
              <a:gd name="T41" fmla="*/ 149 h 156"/>
              <a:gd name="T42" fmla="*/ 3 w 188"/>
              <a:gd name="T43" fmla="*/ 149 h 156"/>
              <a:gd name="T44" fmla="*/ 3 w 188"/>
              <a:gd name="T45" fmla="*/ 22 h 156"/>
              <a:gd name="T46" fmla="*/ 130 w 188"/>
              <a:gd name="T47" fmla="*/ 22 h 156"/>
              <a:gd name="T48" fmla="*/ 130 w 188"/>
              <a:gd name="T49" fmla="*/ 24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8" h="156">
                <a:moveTo>
                  <a:pt x="153" y="0"/>
                </a:moveTo>
                <a:cubicBezTo>
                  <a:pt x="152" y="1"/>
                  <a:pt x="152" y="1"/>
                  <a:pt x="152" y="1"/>
                </a:cubicBezTo>
                <a:cubicBezTo>
                  <a:pt x="152" y="1"/>
                  <a:pt x="144" y="9"/>
                  <a:pt x="133" y="21"/>
                </a:cubicBezTo>
                <a:cubicBezTo>
                  <a:pt x="133" y="18"/>
                  <a:pt x="133" y="18"/>
                  <a:pt x="133" y="18"/>
                </a:cubicBezTo>
                <a:cubicBezTo>
                  <a:pt x="131" y="18"/>
                  <a:pt x="131" y="18"/>
                  <a:pt x="131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53"/>
                  <a:pt x="0" y="153"/>
                  <a:pt x="0" y="153"/>
                </a:cubicBezTo>
                <a:cubicBezTo>
                  <a:pt x="7" y="153"/>
                  <a:pt x="7" y="153"/>
                  <a:pt x="7" y="153"/>
                </a:cubicBezTo>
                <a:cubicBezTo>
                  <a:pt x="7" y="156"/>
                  <a:pt x="7" y="156"/>
                  <a:pt x="7" y="156"/>
                </a:cubicBezTo>
                <a:cubicBezTo>
                  <a:pt x="136" y="156"/>
                  <a:pt x="136" y="156"/>
                  <a:pt x="136" y="156"/>
                </a:cubicBezTo>
                <a:cubicBezTo>
                  <a:pt x="136" y="70"/>
                  <a:pt x="136" y="70"/>
                  <a:pt x="136" y="70"/>
                </a:cubicBezTo>
                <a:cubicBezTo>
                  <a:pt x="188" y="27"/>
                  <a:pt x="188" y="27"/>
                  <a:pt x="188" y="27"/>
                </a:cubicBezTo>
                <a:lnTo>
                  <a:pt x="153" y="0"/>
                </a:lnTo>
                <a:close/>
                <a:moveTo>
                  <a:pt x="130" y="24"/>
                </a:moveTo>
                <a:cubicBezTo>
                  <a:pt x="102" y="53"/>
                  <a:pt x="58" y="98"/>
                  <a:pt x="56" y="100"/>
                </a:cubicBezTo>
                <a:cubicBezTo>
                  <a:pt x="54" y="96"/>
                  <a:pt x="46" y="68"/>
                  <a:pt x="46" y="68"/>
                </a:cubicBezTo>
                <a:cubicBezTo>
                  <a:pt x="5" y="74"/>
                  <a:pt x="5" y="74"/>
                  <a:pt x="5" y="74"/>
                </a:cubicBezTo>
                <a:cubicBezTo>
                  <a:pt x="48" y="143"/>
                  <a:pt x="48" y="143"/>
                  <a:pt x="48" y="143"/>
                </a:cubicBezTo>
                <a:cubicBezTo>
                  <a:pt x="130" y="75"/>
                  <a:pt x="130" y="75"/>
                  <a:pt x="130" y="75"/>
                </a:cubicBezTo>
                <a:cubicBezTo>
                  <a:pt x="130" y="109"/>
                  <a:pt x="130" y="147"/>
                  <a:pt x="130" y="149"/>
                </a:cubicBezTo>
                <a:cubicBezTo>
                  <a:pt x="127" y="149"/>
                  <a:pt x="26" y="149"/>
                  <a:pt x="7" y="149"/>
                </a:cubicBezTo>
                <a:cubicBezTo>
                  <a:pt x="5" y="149"/>
                  <a:pt x="4" y="149"/>
                  <a:pt x="3" y="149"/>
                </a:cubicBezTo>
                <a:cubicBezTo>
                  <a:pt x="3" y="146"/>
                  <a:pt x="3" y="25"/>
                  <a:pt x="3" y="22"/>
                </a:cubicBezTo>
                <a:cubicBezTo>
                  <a:pt x="7" y="22"/>
                  <a:pt x="126" y="22"/>
                  <a:pt x="130" y="22"/>
                </a:cubicBezTo>
                <a:cubicBezTo>
                  <a:pt x="130" y="22"/>
                  <a:pt x="130" y="23"/>
                  <a:pt x="130" y="24"/>
                </a:cubicBezTo>
                <a:close/>
              </a:path>
            </a:pathLst>
          </a:custGeom>
          <a:solidFill>
            <a:srgbClr val="00A69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5"/>
          <p:cNvSpPr>
            <a:spLocks noEditPoints="1"/>
          </p:cNvSpPr>
          <p:nvPr/>
        </p:nvSpPr>
        <p:spPr bwMode="auto">
          <a:xfrm>
            <a:off x="1278255" y="9795478"/>
            <a:ext cx="593725" cy="511761"/>
          </a:xfrm>
          <a:custGeom>
            <a:avLst/>
            <a:gdLst>
              <a:gd name="T0" fmla="*/ 153 w 188"/>
              <a:gd name="T1" fmla="*/ 0 h 156"/>
              <a:gd name="T2" fmla="*/ 152 w 188"/>
              <a:gd name="T3" fmla="*/ 1 h 156"/>
              <a:gd name="T4" fmla="*/ 133 w 188"/>
              <a:gd name="T5" fmla="*/ 21 h 156"/>
              <a:gd name="T6" fmla="*/ 133 w 188"/>
              <a:gd name="T7" fmla="*/ 18 h 156"/>
              <a:gd name="T8" fmla="*/ 131 w 188"/>
              <a:gd name="T9" fmla="*/ 18 h 156"/>
              <a:gd name="T10" fmla="*/ 0 w 188"/>
              <a:gd name="T11" fmla="*/ 18 h 156"/>
              <a:gd name="T12" fmla="*/ 0 w 188"/>
              <a:gd name="T13" fmla="*/ 153 h 156"/>
              <a:gd name="T14" fmla="*/ 7 w 188"/>
              <a:gd name="T15" fmla="*/ 153 h 156"/>
              <a:gd name="T16" fmla="*/ 7 w 188"/>
              <a:gd name="T17" fmla="*/ 156 h 156"/>
              <a:gd name="T18" fmla="*/ 136 w 188"/>
              <a:gd name="T19" fmla="*/ 156 h 156"/>
              <a:gd name="T20" fmla="*/ 136 w 188"/>
              <a:gd name="T21" fmla="*/ 70 h 156"/>
              <a:gd name="T22" fmla="*/ 188 w 188"/>
              <a:gd name="T23" fmla="*/ 27 h 156"/>
              <a:gd name="T24" fmla="*/ 153 w 188"/>
              <a:gd name="T25" fmla="*/ 0 h 156"/>
              <a:gd name="T26" fmla="*/ 130 w 188"/>
              <a:gd name="T27" fmla="*/ 24 h 156"/>
              <a:gd name="T28" fmla="*/ 56 w 188"/>
              <a:gd name="T29" fmla="*/ 100 h 156"/>
              <a:gd name="T30" fmla="*/ 46 w 188"/>
              <a:gd name="T31" fmla="*/ 68 h 156"/>
              <a:gd name="T32" fmla="*/ 5 w 188"/>
              <a:gd name="T33" fmla="*/ 74 h 156"/>
              <a:gd name="T34" fmla="*/ 48 w 188"/>
              <a:gd name="T35" fmla="*/ 143 h 156"/>
              <a:gd name="T36" fmla="*/ 130 w 188"/>
              <a:gd name="T37" fmla="*/ 75 h 156"/>
              <a:gd name="T38" fmla="*/ 130 w 188"/>
              <a:gd name="T39" fmla="*/ 149 h 156"/>
              <a:gd name="T40" fmla="*/ 7 w 188"/>
              <a:gd name="T41" fmla="*/ 149 h 156"/>
              <a:gd name="T42" fmla="*/ 3 w 188"/>
              <a:gd name="T43" fmla="*/ 149 h 156"/>
              <a:gd name="T44" fmla="*/ 3 w 188"/>
              <a:gd name="T45" fmla="*/ 22 h 156"/>
              <a:gd name="T46" fmla="*/ 130 w 188"/>
              <a:gd name="T47" fmla="*/ 22 h 156"/>
              <a:gd name="T48" fmla="*/ 130 w 188"/>
              <a:gd name="T49" fmla="*/ 24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8" h="156">
                <a:moveTo>
                  <a:pt x="153" y="0"/>
                </a:moveTo>
                <a:cubicBezTo>
                  <a:pt x="152" y="1"/>
                  <a:pt x="152" y="1"/>
                  <a:pt x="152" y="1"/>
                </a:cubicBezTo>
                <a:cubicBezTo>
                  <a:pt x="152" y="1"/>
                  <a:pt x="144" y="9"/>
                  <a:pt x="133" y="21"/>
                </a:cubicBezTo>
                <a:cubicBezTo>
                  <a:pt x="133" y="18"/>
                  <a:pt x="133" y="18"/>
                  <a:pt x="133" y="18"/>
                </a:cubicBezTo>
                <a:cubicBezTo>
                  <a:pt x="131" y="18"/>
                  <a:pt x="131" y="18"/>
                  <a:pt x="131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53"/>
                  <a:pt x="0" y="153"/>
                  <a:pt x="0" y="153"/>
                </a:cubicBezTo>
                <a:cubicBezTo>
                  <a:pt x="7" y="153"/>
                  <a:pt x="7" y="153"/>
                  <a:pt x="7" y="153"/>
                </a:cubicBezTo>
                <a:cubicBezTo>
                  <a:pt x="7" y="156"/>
                  <a:pt x="7" y="156"/>
                  <a:pt x="7" y="156"/>
                </a:cubicBezTo>
                <a:cubicBezTo>
                  <a:pt x="136" y="156"/>
                  <a:pt x="136" y="156"/>
                  <a:pt x="136" y="156"/>
                </a:cubicBezTo>
                <a:cubicBezTo>
                  <a:pt x="136" y="70"/>
                  <a:pt x="136" y="70"/>
                  <a:pt x="136" y="70"/>
                </a:cubicBezTo>
                <a:cubicBezTo>
                  <a:pt x="188" y="27"/>
                  <a:pt x="188" y="27"/>
                  <a:pt x="188" y="27"/>
                </a:cubicBezTo>
                <a:lnTo>
                  <a:pt x="153" y="0"/>
                </a:lnTo>
                <a:close/>
                <a:moveTo>
                  <a:pt x="130" y="24"/>
                </a:moveTo>
                <a:cubicBezTo>
                  <a:pt x="102" y="53"/>
                  <a:pt x="58" y="98"/>
                  <a:pt x="56" y="100"/>
                </a:cubicBezTo>
                <a:cubicBezTo>
                  <a:pt x="54" y="96"/>
                  <a:pt x="46" y="68"/>
                  <a:pt x="46" y="68"/>
                </a:cubicBezTo>
                <a:cubicBezTo>
                  <a:pt x="5" y="74"/>
                  <a:pt x="5" y="74"/>
                  <a:pt x="5" y="74"/>
                </a:cubicBezTo>
                <a:cubicBezTo>
                  <a:pt x="48" y="143"/>
                  <a:pt x="48" y="143"/>
                  <a:pt x="48" y="143"/>
                </a:cubicBezTo>
                <a:cubicBezTo>
                  <a:pt x="130" y="75"/>
                  <a:pt x="130" y="75"/>
                  <a:pt x="130" y="75"/>
                </a:cubicBezTo>
                <a:cubicBezTo>
                  <a:pt x="130" y="109"/>
                  <a:pt x="130" y="147"/>
                  <a:pt x="130" y="149"/>
                </a:cubicBezTo>
                <a:cubicBezTo>
                  <a:pt x="127" y="149"/>
                  <a:pt x="26" y="149"/>
                  <a:pt x="7" y="149"/>
                </a:cubicBezTo>
                <a:cubicBezTo>
                  <a:pt x="5" y="149"/>
                  <a:pt x="4" y="149"/>
                  <a:pt x="3" y="149"/>
                </a:cubicBezTo>
                <a:cubicBezTo>
                  <a:pt x="3" y="146"/>
                  <a:pt x="3" y="25"/>
                  <a:pt x="3" y="22"/>
                </a:cubicBezTo>
                <a:cubicBezTo>
                  <a:pt x="7" y="22"/>
                  <a:pt x="126" y="22"/>
                  <a:pt x="130" y="22"/>
                </a:cubicBezTo>
                <a:cubicBezTo>
                  <a:pt x="130" y="22"/>
                  <a:pt x="130" y="23"/>
                  <a:pt x="130" y="24"/>
                </a:cubicBezTo>
                <a:close/>
              </a:path>
            </a:pathLst>
          </a:custGeom>
          <a:solidFill>
            <a:srgbClr val="8FC32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5"/>
          <p:cNvSpPr>
            <a:spLocks noEditPoints="1"/>
          </p:cNvSpPr>
          <p:nvPr/>
        </p:nvSpPr>
        <p:spPr bwMode="auto">
          <a:xfrm>
            <a:off x="12749126" y="3818375"/>
            <a:ext cx="593725" cy="511761"/>
          </a:xfrm>
          <a:custGeom>
            <a:avLst/>
            <a:gdLst>
              <a:gd name="T0" fmla="*/ 153 w 188"/>
              <a:gd name="T1" fmla="*/ 0 h 156"/>
              <a:gd name="T2" fmla="*/ 152 w 188"/>
              <a:gd name="T3" fmla="*/ 1 h 156"/>
              <a:gd name="T4" fmla="*/ 133 w 188"/>
              <a:gd name="T5" fmla="*/ 21 h 156"/>
              <a:gd name="T6" fmla="*/ 133 w 188"/>
              <a:gd name="T7" fmla="*/ 18 h 156"/>
              <a:gd name="T8" fmla="*/ 131 w 188"/>
              <a:gd name="T9" fmla="*/ 18 h 156"/>
              <a:gd name="T10" fmla="*/ 0 w 188"/>
              <a:gd name="T11" fmla="*/ 18 h 156"/>
              <a:gd name="T12" fmla="*/ 0 w 188"/>
              <a:gd name="T13" fmla="*/ 153 h 156"/>
              <a:gd name="T14" fmla="*/ 7 w 188"/>
              <a:gd name="T15" fmla="*/ 153 h 156"/>
              <a:gd name="T16" fmla="*/ 7 w 188"/>
              <a:gd name="T17" fmla="*/ 156 h 156"/>
              <a:gd name="T18" fmla="*/ 136 w 188"/>
              <a:gd name="T19" fmla="*/ 156 h 156"/>
              <a:gd name="T20" fmla="*/ 136 w 188"/>
              <a:gd name="T21" fmla="*/ 70 h 156"/>
              <a:gd name="T22" fmla="*/ 188 w 188"/>
              <a:gd name="T23" fmla="*/ 27 h 156"/>
              <a:gd name="T24" fmla="*/ 153 w 188"/>
              <a:gd name="T25" fmla="*/ 0 h 156"/>
              <a:gd name="T26" fmla="*/ 130 w 188"/>
              <a:gd name="T27" fmla="*/ 24 h 156"/>
              <a:gd name="T28" fmla="*/ 56 w 188"/>
              <a:gd name="T29" fmla="*/ 100 h 156"/>
              <a:gd name="T30" fmla="*/ 46 w 188"/>
              <a:gd name="T31" fmla="*/ 68 h 156"/>
              <a:gd name="T32" fmla="*/ 5 w 188"/>
              <a:gd name="T33" fmla="*/ 74 h 156"/>
              <a:gd name="T34" fmla="*/ 48 w 188"/>
              <a:gd name="T35" fmla="*/ 143 h 156"/>
              <a:gd name="T36" fmla="*/ 130 w 188"/>
              <a:gd name="T37" fmla="*/ 75 h 156"/>
              <a:gd name="T38" fmla="*/ 130 w 188"/>
              <a:gd name="T39" fmla="*/ 149 h 156"/>
              <a:gd name="T40" fmla="*/ 7 w 188"/>
              <a:gd name="T41" fmla="*/ 149 h 156"/>
              <a:gd name="T42" fmla="*/ 3 w 188"/>
              <a:gd name="T43" fmla="*/ 149 h 156"/>
              <a:gd name="T44" fmla="*/ 3 w 188"/>
              <a:gd name="T45" fmla="*/ 22 h 156"/>
              <a:gd name="T46" fmla="*/ 130 w 188"/>
              <a:gd name="T47" fmla="*/ 22 h 156"/>
              <a:gd name="T48" fmla="*/ 130 w 188"/>
              <a:gd name="T49" fmla="*/ 24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8" h="156">
                <a:moveTo>
                  <a:pt x="153" y="0"/>
                </a:moveTo>
                <a:cubicBezTo>
                  <a:pt x="152" y="1"/>
                  <a:pt x="152" y="1"/>
                  <a:pt x="152" y="1"/>
                </a:cubicBezTo>
                <a:cubicBezTo>
                  <a:pt x="152" y="1"/>
                  <a:pt x="144" y="9"/>
                  <a:pt x="133" y="21"/>
                </a:cubicBezTo>
                <a:cubicBezTo>
                  <a:pt x="133" y="18"/>
                  <a:pt x="133" y="18"/>
                  <a:pt x="133" y="18"/>
                </a:cubicBezTo>
                <a:cubicBezTo>
                  <a:pt x="131" y="18"/>
                  <a:pt x="131" y="18"/>
                  <a:pt x="131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53"/>
                  <a:pt x="0" y="153"/>
                  <a:pt x="0" y="153"/>
                </a:cubicBezTo>
                <a:cubicBezTo>
                  <a:pt x="7" y="153"/>
                  <a:pt x="7" y="153"/>
                  <a:pt x="7" y="153"/>
                </a:cubicBezTo>
                <a:cubicBezTo>
                  <a:pt x="7" y="156"/>
                  <a:pt x="7" y="156"/>
                  <a:pt x="7" y="156"/>
                </a:cubicBezTo>
                <a:cubicBezTo>
                  <a:pt x="136" y="156"/>
                  <a:pt x="136" y="156"/>
                  <a:pt x="136" y="156"/>
                </a:cubicBezTo>
                <a:cubicBezTo>
                  <a:pt x="136" y="70"/>
                  <a:pt x="136" y="70"/>
                  <a:pt x="136" y="70"/>
                </a:cubicBezTo>
                <a:cubicBezTo>
                  <a:pt x="188" y="27"/>
                  <a:pt x="188" y="27"/>
                  <a:pt x="188" y="27"/>
                </a:cubicBezTo>
                <a:lnTo>
                  <a:pt x="153" y="0"/>
                </a:lnTo>
                <a:close/>
                <a:moveTo>
                  <a:pt x="130" y="24"/>
                </a:moveTo>
                <a:cubicBezTo>
                  <a:pt x="102" y="53"/>
                  <a:pt x="58" y="98"/>
                  <a:pt x="56" y="100"/>
                </a:cubicBezTo>
                <a:cubicBezTo>
                  <a:pt x="54" y="96"/>
                  <a:pt x="46" y="68"/>
                  <a:pt x="46" y="68"/>
                </a:cubicBezTo>
                <a:cubicBezTo>
                  <a:pt x="5" y="74"/>
                  <a:pt x="5" y="74"/>
                  <a:pt x="5" y="74"/>
                </a:cubicBezTo>
                <a:cubicBezTo>
                  <a:pt x="48" y="143"/>
                  <a:pt x="48" y="143"/>
                  <a:pt x="48" y="143"/>
                </a:cubicBezTo>
                <a:cubicBezTo>
                  <a:pt x="130" y="75"/>
                  <a:pt x="130" y="75"/>
                  <a:pt x="130" y="75"/>
                </a:cubicBezTo>
                <a:cubicBezTo>
                  <a:pt x="130" y="109"/>
                  <a:pt x="130" y="147"/>
                  <a:pt x="130" y="149"/>
                </a:cubicBezTo>
                <a:cubicBezTo>
                  <a:pt x="127" y="149"/>
                  <a:pt x="26" y="149"/>
                  <a:pt x="7" y="149"/>
                </a:cubicBezTo>
                <a:cubicBezTo>
                  <a:pt x="5" y="149"/>
                  <a:pt x="4" y="149"/>
                  <a:pt x="3" y="149"/>
                </a:cubicBezTo>
                <a:cubicBezTo>
                  <a:pt x="3" y="146"/>
                  <a:pt x="3" y="25"/>
                  <a:pt x="3" y="22"/>
                </a:cubicBezTo>
                <a:cubicBezTo>
                  <a:pt x="7" y="22"/>
                  <a:pt x="126" y="22"/>
                  <a:pt x="130" y="22"/>
                </a:cubicBezTo>
                <a:cubicBezTo>
                  <a:pt x="130" y="22"/>
                  <a:pt x="130" y="23"/>
                  <a:pt x="130" y="24"/>
                </a:cubicBezTo>
                <a:close/>
              </a:path>
            </a:pathLst>
          </a:custGeom>
          <a:solidFill>
            <a:srgbClr val="FF9F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5"/>
          <p:cNvSpPr>
            <a:spLocks noEditPoints="1"/>
          </p:cNvSpPr>
          <p:nvPr/>
        </p:nvSpPr>
        <p:spPr bwMode="auto">
          <a:xfrm>
            <a:off x="12749126" y="6811295"/>
            <a:ext cx="593725" cy="511761"/>
          </a:xfrm>
          <a:custGeom>
            <a:avLst/>
            <a:gdLst>
              <a:gd name="T0" fmla="*/ 153 w 188"/>
              <a:gd name="T1" fmla="*/ 0 h 156"/>
              <a:gd name="T2" fmla="*/ 152 w 188"/>
              <a:gd name="T3" fmla="*/ 1 h 156"/>
              <a:gd name="T4" fmla="*/ 133 w 188"/>
              <a:gd name="T5" fmla="*/ 21 h 156"/>
              <a:gd name="T6" fmla="*/ 133 w 188"/>
              <a:gd name="T7" fmla="*/ 18 h 156"/>
              <a:gd name="T8" fmla="*/ 131 w 188"/>
              <a:gd name="T9" fmla="*/ 18 h 156"/>
              <a:gd name="T10" fmla="*/ 0 w 188"/>
              <a:gd name="T11" fmla="*/ 18 h 156"/>
              <a:gd name="T12" fmla="*/ 0 w 188"/>
              <a:gd name="T13" fmla="*/ 153 h 156"/>
              <a:gd name="T14" fmla="*/ 7 w 188"/>
              <a:gd name="T15" fmla="*/ 153 h 156"/>
              <a:gd name="T16" fmla="*/ 7 w 188"/>
              <a:gd name="T17" fmla="*/ 156 h 156"/>
              <a:gd name="T18" fmla="*/ 136 w 188"/>
              <a:gd name="T19" fmla="*/ 156 h 156"/>
              <a:gd name="T20" fmla="*/ 136 w 188"/>
              <a:gd name="T21" fmla="*/ 70 h 156"/>
              <a:gd name="T22" fmla="*/ 188 w 188"/>
              <a:gd name="T23" fmla="*/ 27 h 156"/>
              <a:gd name="T24" fmla="*/ 153 w 188"/>
              <a:gd name="T25" fmla="*/ 0 h 156"/>
              <a:gd name="T26" fmla="*/ 130 w 188"/>
              <a:gd name="T27" fmla="*/ 24 h 156"/>
              <a:gd name="T28" fmla="*/ 56 w 188"/>
              <a:gd name="T29" fmla="*/ 100 h 156"/>
              <a:gd name="T30" fmla="*/ 46 w 188"/>
              <a:gd name="T31" fmla="*/ 68 h 156"/>
              <a:gd name="T32" fmla="*/ 5 w 188"/>
              <a:gd name="T33" fmla="*/ 74 h 156"/>
              <a:gd name="T34" fmla="*/ 48 w 188"/>
              <a:gd name="T35" fmla="*/ 143 h 156"/>
              <a:gd name="T36" fmla="*/ 130 w 188"/>
              <a:gd name="T37" fmla="*/ 75 h 156"/>
              <a:gd name="T38" fmla="*/ 130 w 188"/>
              <a:gd name="T39" fmla="*/ 149 h 156"/>
              <a:gd name="T40" fmla="*/ 7 w 188"/>
              <a:gd name="T41" fmla="*/ 149 h 156"/>
              <a:gd name="T42" fmla="*/ 3 w 188"/>
              <a:gd name="T43" fmla="*/ 149 h 156"/>
              <a:gd name="T44" fmla="*/ 3 w 188"/>
              <a:gd name="T45" fmla="*/ 22 h 156"/>
              <a:gd name="T46" fmla="*/ 130 w 188"/>
              <a:gd name="T47" fmla="*/ 22 h 156"/>
              <a:gd name="T48" fmla="*/ 130 w 188"/>
              <a:gd name="T49" fmla="*/ 24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8" h="156">
                <a:moveTo>
                  <a:pt x="153" y="0"/>
                </a:moveTo>
                <a:cubicBezTo>
                  <a:pt x="152" y="1"/>
                  <a:pt x="152" y="1"/>
                  <a:pt x="152" y="1"/>
                </a:cubicBezTo>
                <a:cubicBezTo>
                  <a:pt x="152" y="1"/>
                  <a:pt x="144" y="9"/>
                  <a:pt x="133" y="21"/>
                </a:cubicBezTo>
                <a:cubicBezTo>
                  <a:pt x="133" y="18"/>
                  <a:pt x="133" y="18"/>
                  <a:pt x="133" y="18"/>
                </a:cubicBezTo>
                <a:cubicBezTo>
                  <a:pt x="131" y="18"/>
                  <a:pt x="131" y="18"/>
                  <a:pt x="131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53"/>
                  <a:pt x="0" y="153"/>
                  <a:pt x="0" y="153"/>
                </a:cubicBezTo>
                <a:cubicBezTo>
                  <a:pt x="7" y="153"/>
                  <a:pt x="7" y="153"/>
                  <a:pt x="7" y="153"/>
                </a:cubicBezTo>
                <a:cubicBezTo>
                  <a:pt x="7" y="156"/>
                  <a:pt x="7" y="156"/>
                  <a:pt x="7" y="156"/>
                </a:cubicBezTo>
                <a:cubicBezTo>
                  <a:pt x="136" y="156"/>
                  <a:pt x="136" y="156"/>
                  <a:pt x="136" y="156"/>
                </a:cubicBezTo>
                <a:cubicBezTo>
                  <a:pt x="136" y="70"/>
                  <a:pt x="136" y="70"/>
                  <a:pt x="136" y="70"/>
                </a:cubicBezTo>
                <a:cubicBezTo>
                  <a:pt x="188" y="27"/>
                  <a:pt x="188" y="27"/>
                  <a:pt x="188" y="27"/>
                </a:cubicBezTo>
                <a:lnTo>
                  <a:pt x="153" y="0"/>
                </a:lnTo>
                <a:close/>
                <a:moveTo>
                  <a:pt x="130" y="24"/>
                </a:moveTo>
                <a:cubicBezTo>
                  <a:pt x="102" y="53"/>
                  <a:pt x="58" y="98"/>
                  <a:pt x="56" y="100"/>
                </a:cubicBezTo>
                <a:cubicBezTo>
                  <a:pt x="54" y="96"/>
                  <a:pt x="46" y="68"/>
                  <a:pt x="46" y="68"/>
                </a:cubicBezTo>
                <a:cubicBezTo>
                  <a:pt x="5" y="74"/>
                  <a:pt x="5" y="74"/>
                  <a:pt x="5" y="74"/>
                </a:cubicBezTo>
                <a:cubicBezTo>
                  <a:pt x="48" y="143"/>
                  <a:pt x="48" y="143"/>
                  <a:pt x="48" y="143"/>
                </a:cubicBezTo>
                <a:cubicBezTo>
                  <a:pt x="130" y="75"/>
                  <a:pt x="130" y="75"/>
                  <a:pt x="130" y="75"/>
                </a:cubicBezTo>
                <a:cubicBezTo>
                  <a:pt x="130" y="109"/>
                  <a:pt x="130" y="147"/>
                  <a:pt x="130" y="149"/>
                </a:cubicBezTo>
                <a:cubicBezTo>
                  <a:pt x="127" y="149"/>
                  <a:pt x="26" y="149"/>
                  <a:pt x="7" y="149"/>
                </a:cubicBezTo>
                <a:cubicBezTo>
                  <a:pt x="5" y="149"/>
                  <a:pt x="4" y="149"/>
                  <a:pt x="3" y="149"/>
                </a:cubicBezTo>
                <a:cubicBezTo>
                  <a:pt x="3" y="146"/>
                  <a:pt x="3" y="25"/>
                  <a:pt x="3" y="22"/>
                </a:cubicBezTo>
                <a:cubicBezTo>
                  <a:pt x="7" y="22"/>
                  <a:pt x="126" y="22"/>
                  <a:pt x="130" y="22"/>
                </a:cubicBezTo>
                <a:cubicBezTo>
                  <a:pt x="130" y="22"/>
                  <a:pt x="130" y="23"/>
                  <a:pt x="130" y="24"/>
                </a:cubicBezTo>
                <a:close/>
              </a:path>
            </a:pathLst>
          </a:custGeom>
          <a:solidFill>
            <a:srgbClr val="EE220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5"/>
          <p:cNvSpPr>
            <a:spLocks noEditPoints="1"/>
          </p:cNvSpPr>
          <p:nvPr/>
        </p:nvSpPr>
        <p:spPr bwMode="auto">
          <a:xfrm>
            <a:off x="12749126" y="9805595"/>
            <a:ext cx="593725" cy="511761"/>
          </a:xfrm>
          <a:custGeom>
            <a:avLst/>
            <a:gdLst>
              <a:gd name="T0" fmla="*/ 153 w 188"/>
              <a:gd name="T1" fmla="*/ 0 h 156"/>
              <a:gd name="T2" fmla="*/ 152 w 188"/>
              <a:gd name="T3" fmla="*/ 1 h 156"/>
              <a:gd name="T4" fmla="*/ 133 w 188"/>
              <a:gd name="T5" fmla="*/ 21 h 156"/>
              <a:gd name="T6" fmla="*/ 133 w 188"/>
              <a:gd name="T7" fmla="*/ 18 h 156"/>
              <a:gd name="T8" fmla="*/ 131 w 188"/>
              <a:gd name="T9" fmla="*/ 18 h 156"/>
              <a:gd name="T10" fmla="*/ 0 w 188"/>
              <a:gd name="T11" fmla="*/ 18 h 156"/>
              <a:gd name="T12" fmla="*/ 0 w 188"/>
              <a:gd name="T13" fmla="*/ 153 h 156"/>
              <a:gd name="T14" fmla="*/ 7 w 188"/>
              <a:gd name="T15" fmla="*/ 153 h 156"/>
              <a:gd name="T16" fmla="*/ 7 w 188"/>
              <a:gd name="T17" fmla="*/ 156 h 156"/>
              <a:gd name="T18" fmla="*/ 136 w 188"/>
              <a:gd name="T19" fmla="*/ 156 h 156"/>
              <a:gd name="T20" fmla="*/ 136 w 188"/>
              <a:gd name="T21" fmla="*/ 70 h 156"/>
              <a:gd name="T22" fmla="*/ 188 w 188"/>
              <a:gd name="T23" fmla="*/ 27 h 156"/>
              <a:gd name="T24" fmla="*/ 153 w 188"/>
              <a:gd name="T25" fmla="*/ 0 h 156"/>
              <a:gd name="T26" fmla="*/ 130 w 188"/>
              <a:gd name="T27" fmla="*/ 24 h 156"/>
              <a:gd name="T28" fmla="*/ 56 w 188"/>
              <a:gd name="T29" fmla="*/ 100 h 156"/>
              <a:gd name="T30" fmla="*/ 46 w 188"/>
              <a:gd name="T31" fmla="*/ 68 h 156"/>
              <a:gd name="T32" fmla="*/ 5 w 188"/>
              <a:gd name="T33" fmla="*/ 74 h 156"/>
              <a:gd name="T34" fmla="*/ 48 w 188"/>
              <a:gd name="T35" fmla="*/ 143 h 156"/>
              <a:gd name="T36" fmla="*/ 130 w 188"/>
              <a:gd name="T37" fmla="*/ 75 h 156"/>
              <a:gd name="T38" fmla="*/ 130 w 188"/>
              <a:gd name="T39" fmla="*/ 149 h 156"/>
              <a:gd name="T40" fmla="*/ 7 w 188"/>
              <a:gd name="T41" fmla="*/ 149 h 156"/>
              <a:gd name="T42" fmla="*/ 3 w 188"/>
              <a:gd name="T43" fmla="*/ 149 h 156"/>
              <a:gd name="T44" fmla="*/ 3 w 188"/>
              <a:gd name="T45" fmla="*/ 22 h 156"/>
              <a:gd name="T46" fmla="*/ 130 w 188"/>
              <a:gd name="T47" fmla="*/ 22 h 156"/>
              <a:gd name="T48" fmla="*/ 130 w 188"/>
              <a:gd name="T49" fmla="*/ 24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8" h="156">
                <a:moveTo>
                  <a:pt x="153" y="0"/>
                </a:moveTo>
                <a:cubicBezTo>
                  <a:pt x="152" y="1"/>
                  <a:pt x="152" y="1"/>
                  <a:pt x="152" y="1"/>
                </a:cubicBezTo>
                <a:cubicBezTo>
                  <a:pt x="152" y="1"/>
                  <a:pt x="144" y="9"/>
                  <a:pt x="133" y="21"/>
                </a:cubicBezTo>
                <a:cubicBezTo>
                  <a:pt x="133" y="18"/>
                  <a:pt x="133" y="18"/>
                  <a:pt x="133" y="18"/>
                </a:cubicBezTo>
                <a:cubicBezTo>
                  <a:pt x="131" y="18"/>
                  <a:pt x="131" y="18"/>
                  <a:pt x="131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53"/>
                  <a:pt x="0" y="153"/>
                  <a:pt x="0" y="153"/>
                </a:cubicBezTo>
                <a:cubicBezTo>
                  <a:pt x="7" y="153"/>
                  <a:pt x="7" y="153"/>
                  <a:pt x="7" y="153"/>
                </a:cubicBezTo>
                <a:cubicBezTo>
                  <a:pt x="7" y="156"/>
                  <a:pt x="7" y="156"/>
                  <a:pt x="7" y="156"/>
                </a:cubicBezTo>
                <a:cubicBezTo>
                  <a:pt x="136" y="156"/>
                  <a:pt x="136" y="156"/>
                  <a:pt x="136" y="156"/>
                </a:cubicBezTo>
                <a:cubicBezTo>
                  <a:pt x="136" y="70"/>
                  <a:pt x="136" y="70"/>
                  <a:pt x="136" y="70"/>
                </a:cubicBezTo>
                <a:cubicBezTo>
                  <a:pt x="188" y="27"/>
                  <a:pt x="188" y="27"/>
                  <a:pt x="188" y="27"/>
                </a:cubicBezTo>
                <a:lnTo>
                  <a:pt x="153" y="0"/>
                </a:lnTo>
                <a:close/>
                <a:moveTo>
                  <a:pt x="130" y="24"/>
                </a:moveTo>
                <a:cubicBezTo>
                  <a:pt x="102" y="53"/>
                  <a:pt x="58" y="98"/>
                  <a:pt x="56" y="100"/>
                </a:cubicBezTo>
                <a:cubicBezTo>
                  <a:pt x="54" y="96"/>
                  <a:pt x="46" y="68"/>
                  <a:pt x="46" y="68"/>
                </a:cubicBezTo>
                <a:cubicBezTo>
                  <a:pt x="5" y="74"/>
                  <a:pt x="5" y="74"/>
                  <a:pt x="5" y="74"/>
                </a:cubicBezTo>
                <a:cubicBezTo>
                  <a:pt x="48" y="143"/>
                  <a:pt x="48" y="143"/>
                  <a:pt x="48" y="143"/>
                </a:cubicBezTo>
                <a:cubicBezTo>
                  <a:pt x="130" y="75"/>
                  <a:pt x="130" y="75"/>
                  <a:pt x="130" y="75"/>
                </a:cubicBezTo>
                <a:cubicBezTo>
                  <a:pt x="130" y="109"/>
                  <a:pt x="130" y="147"/>
                  <a:pt x="130" y="149"/>
                </a:cubicBezTo>
                <a:cubicBezTo>
                  <a:pt x="127" y="149"/>
                  <a:pt x="26" y="149"/>
                  <a:pt x="7" y="149"/>
                </a:cubicBezTo>
                <a:cubicBezTo>
                  <a:pt x="5" y="149"/>
                  <a:pt x="4" y="149"/>
                  <a:pt x="3" y="149"/>
                </a:cubicBezTo>
                <a:cubicBezTo>
                  <a:pt x="3" y="146"/>
                  <a:pt x="3" y="25"/>
                  <a:pt x="3" y="22"/>
                </a:cubicBezTo>
                <a:cubicBezTo>
                  <a:pt x="7" y="22"/>
                  <a:pt x="126" y="22"/>
                  <a:pt x="130" y="22"/>
                </a:cubicBezTo>
                <a:cubicBezTo>
                  <a:pt x="130" y="22"/>
                  <a:pt x="130" y="23"/>
                  <a:pt x="130" y="24"/>
                </a:cubicBezTo>
                <a:close/>
              </a:path>
            </a:pathLst>
          </a:custGeom>
          <a:solidFill>
            <a:srgbClr val="242E3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E3C46DD9-9A8F-411D-B597-946818B71DE8}"/>
              </a:ext>
            </a:extLst>
          </p:cNvPr>
          <p:cNvGrpSpPr/>
          <p:nvPr/>
        </p:nvGrpSpPr>
        <p:grpSpPr>
          <a:xfrm>
            <a:off x="0" y="13226187"/>
            <a:ext cx="24377650" cy="520294"/>
            <a:chOff x="4379494" y="697832"/>
            <a:chExt cx="2586787" cy="168442"/>
          </a:xfrm>
        </p:grpSpPr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E6E330ED-CBD0-49D6-96D9-8A0C1C4518A4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7D028152-6864-487D-B9D6-395800F0CC7C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="" xmlns:a16="http://schemas.microsoft.com/office/drawing/2014/main" id="{57E5C8F6-620C-4584-AE0A-5E4F2E6565C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B5925AB1-BE47-453E-8EF4-924465289B54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="" xmlns:a16="http://schemas.microsoft.com/office/drawing/2014/main" id="{68FC2FC1-F83A-44D6-9D9A-A61E40D3B97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</p:grpSp>
    </p:spTree>
    <p:extLst>
      <p:ext uri="{BB962C8B-B14F-4D97-AF65-F5344CB8AC3E}">
        <p14:creationId xmlns:p14="http://schemas.microsoft.com/office/powerpoint/2010/main" val="35144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="" xmlns:a16="http://schemas.microsoft.com/office/drawing/2014/main" id="{BE4E7199-29DF-4E63-8A47-FBAB07A43540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6908838" y="5807108"/>
            <a:ext cx="4303620" cy="16345"/>
          </a:xfrm>
          <a:prstGeom prst="straightConnector1">
            <a:avLst/>
          </a:prstGeom>
          <a:ln w="38100">
            <a:solidFill>
              <a:schemeClr val="accent2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="" xmlns:a16="http://schemas.microsoft.com/office/drawing/2014/main" id="{90BA1C1E-633B-4B26-B7E7-B651467171F1}"/>
              </a:ext>
            </a:extLst>
          </p:cNvPr>
          <p:cNvCxnSpPr/>
          <p:nvPr/>
        </p:nvCxnSpPr>
        <p:spPr>
          <a:xfrm flipV="1">
            <a:off x="12332959" y="5755164"/>
            <a:ext cx="3361244" cy="74079"/>
          </a:xfrm>
          <a:prstGeom prst="straightConnector1">
            <a:avLst/>
          </a:prstGeom>
          <a:ln w="38100">
            <a:solidFill>
              <a:schemeClr val="accent3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="" xmlns:a16="http://schemas.microsoft.com/office/drawing/2014/main" id="{E53D6418-CB90-4210-B690-165756C2D769}"/>
              </a:ext>
            </a:extLst>
          </p:cNvPr>
          <p:cNvCxnSpPr/>
          <p:nvPr/>
        </p:nvCxnSpPr>
        <p:spPr>
          <a:xfrm flipV="1">
            <a:off x="16023820" y="5669357"/>
            <a:ext cx="4493954" cy="89975"/>
          </a:xfrm>
          <a:prstGeom prst="straightConnector1">
            <a:avLst/>
          </a:prstGeom>
          <a:ln w="38100">
            <a:solidFill>
              <a:schemeClr val="accent4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9F47E8B8-C707-4C34-8880-D8786FCC5A6C}"/>
              </a:ext>
            </a:extLst>
          </p:cNvPr>
          <p:cNvCxnSpPr/>
          <p:nvPr/>
        </p:nvCxnSpPr>
        <p:spPr>
          <a:xfrm flipV="1">
            <a:off x="1588371" y="5855152"/>
            <a:ext cx="5411530" cy="70575"/>
          </a:xfrm>
          <a:prstGeom prst="straightConnector1">
            <a:avLst/>
          </a:prstGeom>
          <a:ln w="38100">
            <a:solidFill>
              <a:schemeClr val="accent1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="" xmlns:a16="http://schemas.microsoft.com/office/drawing/2014/main" id="{40C15DB8-E753-40CD-9D1C-3990EA3616A2}"/>
              </a:ext>
            </a:extLst>
          </p:cNvPr>
          <p:cNvSpPr/>
          <p:nvPr/>
        </p:nvSpPr>
        <p:spPr>
          <a:xfrm>
            <a:off x="2944771" y="4815716"/>
            <a:ext cx="2015475" cy="2015475"/>
          </a:xfrm>
          <a:prstGeom prst="ellipse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endParaRPr lang="ko-KR" altLang="en-US" sz="5399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75D00B3B-00C8-4082-9B69-FEDC568A6BE4}"/>
              </a:ext>
            </a:extLst>
          </p:cNvPr>
          <p:cNvSpPr/>
          <p:nvPr/>
        </p:nvSpPr>
        <p:spPr>
          <a:xfrm>
            <a:off x="7216807" y="4847413"/>
            <a:ext cx="2015475" cy="2015475"/>
          </a:xfrm>
          <a:prstGeom prst="ellipse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endParaRPr lang="ko-KR" altLang="en-US" sz="5399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530386CA-B67F-40C2-B52B-D9CA0C32B7D3}"/>
              </a:ext>
            </a:extLst>
          </p:cNvPr>
          <p:cNvSpPr/>
          <p:nvPr/>
        </p:nvSpPr>
        <p:spPr>
          <a:xfrm>
            <a:off x="11212458" y="4799370"/>
            <a:ext cx="2015475" cy="2015475"/>
          </a:xfrm>
          <a:prstGeom prst="ellipse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endParaRPr lang="ko-KR" altLang="en-US" sz="5399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5A1D0179-2FDD-4411-B90C-C732DACAADCA}"/>
              </a:ext>
            </a:extLst>
          </p:cNvPr>
          <p:cNvSpPr/>
          <p:nvPr/>
        </p:nvSpPr>
        <p:spPr>
          <a:xfrm>
            <a:off x="15504087" y="4697873"/>
            <a:ext cx="2015475" cy="2015475"/>
          </a:xfrm>
          <a:prstGeom prst="ellips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endParaRPr lang="ko-KR" altLang="en-US" sz="5399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AD3BE9A5-8767-4FCE-B18D-217E9BFAD77F}"/>
              </a:ext>
            </a:extLst>
          </p:cNvPr>
          <p:cNvSpPr/>
          <p:nvPr/>
        </p:nvSpPr>
        <p:spPr>
          <a:xfrm>
            <a:off x="20452480" y="4458210"/>
            <a:ext cx="2015475" cy="2015475"/>
          </a:xfrm>
          <a:prstGeom prst="ellipse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endParaRPr lang="ko-KR" altLang="en-US" sz="5399"/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03566882-4ECC-4FB6-8A5C-EFE95890EFF5}"/>
              </a:ext>
            </a:extLst>
          </p:cNvPr>
          <p:cNvSpPr/>
          <p:nvPr/>
        </p:nvSpPr>
        <p:spPr>
          <a:xfrm>
            <a:off x="3110538" y="4963743"/>
            <a:ext cx="1716393" cy="171639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endParaRPr lang="ko-KR" altLang="en-US" sz="5399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298E29EA-55FC-416B-824C-10BDB79B6AE9}"/>
              </a:ext>
            </a:extLst>
          </p:cNvPr>
          <p:cNvSpPr/>
          <p:nvPr/>
        </p:nvSpPr>
        <p:spPr>
          <a:xfrm>
            <a:off x="7410475" y="4996955"/>
            <a:ext cx="1716393" cy="171639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endParaRPr lang="ko-KR" altLang="en-US" sz="5399"/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4D2554FC-99E7-4326-B60B-FA17DE7476E8}"/>
              </a:ext>
            </a:extLst>
          </p:cNvPr>
          <p:cNvSpPr/>
          <p:nvPr/>
        </p:nvSpPr>
        <p:spPr>
          <a:xfrm>
            <a:off x="11334858" y="4977340"/>
            <a:ext cx="1716393" cy="171639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endParaRPr lang="ko-KR" altLang="en-US" sz="5399"/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5ED6EF87-454F-4146-8E66-5B037483FD9C}"/>
              </a:ext>
            </a:extLst>
          </p:cNvPr>
          <p:cNvSpPr/>
          <p:nvPr/>
        </p:nvSpPr>
        <p:spPr>
          <a:xfrm>
            <a:off x="15653629" y="4847413"/>
            <a:ext cx="1716393" cy="171639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endParaRPr lang="ko-KR" altLang="en-US" sz="5399"/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457BB2B1-262C-4335-A63F-7783B19A0AF6}"/>
              </a:ext>
            </a:extLst>
          </p:cNvPr>
          <p:cNvSpPr/>
          <p:nvPr/>
        </p:nvSpPr>
        <p:spPr>
          <a:xfrm>
            <a:off x="20602022" y="4607752"/>
            <a:ext cx="1716393" cy="171639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endParaRPr lang="ko-KR" altLang="en-US" sz="5399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n-US" dirty="0"/>
              <a:t>Infographic Style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BBCAB95C-C8D0-458C-AD97-328A08FA8B8B}"/>
              </a:ext>
            </a:extLst>
          </p:cNvPr>
          <p:cNvGrpSpPr/>
          <p:nvPr/>
        </p:nvGrpSpPr>
        <p:grpSpPr>
          <a:xfrm>
            <a:off x="2597188" y="7576561"/>
            <a:ext cx="2805369" cy="3599818"/>
            <a:chOff x="6210996" y="1433695"/>
            <a:chExt cx="1712589" cy="1280830"/>
          </a:xfrm>
        </p:grpSpPr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96FE7150-A1D3-48F9-A7C7-539C5F2B2403}"/>
                </a:ext>
              </a:extLst>
            </p:cNvPr>
            <p:cNvSpPr txBox="1"/>
            <p:nvPr/>
          </p:nvSpPr>
          <p:spPr>
            <a:xfrm>
              <a:off x="6210998" y="1433695"/>
              <a:ext cx="1712587" cy="16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2399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 Here</a:t>
              </a:r>
              <a:endParaRPr lang="ko-KR" altLang="en-US" sz="2399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3232C3DC-114C-45ED-9CD2-9F33625C294A}"/>
                </a:ext>
              </a:extLst>
            </p:cNvPr>
            <p:cNvSpPr txBox="1"/>
            <p:nvPr/>
          </p:nvSpPr>
          <p:spPr>
            <a:xfrm>
              <a:off x="6210996" y="1630759"/>
              <a:ext cx="1712587" cy="1083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2399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</a:t>
              </a:r>
              <a:endParaRPr lang="ko-KR" altLang="en-US" sz="2399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01DF8A91-F2D1-4206-AEA1-E2A8EE21F487}"/>
              </a:ext>
            </a:extLst>
          </p:cNvPr>
          <p:cNvGrpSpPr/>
          <p:nvPr/>
        </p:nvGrpSpPr>
        <p:grpSpPr>
          <a:xfrm>
            <a:off x="6702449" y="7552034"/>
            <a:ext cx="2805369" cy="2861411"/>
            <a:chOff x="6210996" y="1433695"/>
            <a:chExt cx="1712589" cy="1018103"/>
          </a:xfrm>
        </p:grpSpPr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5B8FD2F8-F9BA-4A89-8966-86C70AF88A43}"/>
                </a:ext>
              </a:extLst>
            </p:cNvPr>
            <p:cNvSpPr txBox="1"/>
            <p:nvPr/>
          </p:nvSpPr>
          <p:spPr>
            <a:xfrm>
              <a:off x="6210998" y="1433695"/>
              <a:ext cx="1712587" cy="16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2399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Your Text  Here</a:t>
              </a:r>
              <a:endParaRPr lang="ko-KR" altLang="en-US" sz="2399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A27EC470-DB58-4E49-A47C-0D0661768304}"/>
                </a:ext>
              </a:extLst>
            </p:cNvPr>
            <p:cNvSpPr txBox="1"/>
            <p:nvPr/>
          </p:nvSpPr>
          <p:spPr>
            <a:xfrm>
              <a:off x="6210996" y="1630759"/>
              <a:ext cx="1712587" cy="821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2399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</a:t>
              </a:r>
              <a:endParaRPr lang="ko-KR" altLang="en-US" sz="2399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48EE6500-01C5-49BA-9F3C-EE5FC6E6FEAE}"/>
              </a:ext>
            </a:extLst>
          </p:cNvPr>
          <p:cNvGrpSpPr/>
          <p:nvPr/>
        </p:nvGrpSpPr>
        <p:grpSpPr>
          <a:xfrm>
            <a:off x="10814389" y="7263303"/>
            <a:ext cx="2805369" cy="3599818"/>
            <a:chOff x="6210996" y="1433695"/>
            <a:chExt cx="1712589" cy="1280830"/>
          </a:xfrm>
        </p:grpSpPr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F3028A41-27C7-4734-A65D-3C5F26CB65EB}"/>
                </a:ext>
              </a:extLst>
            </p:cNvPr>
            <p:cNvSpPr txBox="1"/>
            <p:nvPr/>
          </p:nvSpPr>
          <p:spPr>
            <a:xfrm>
              <a:off x="6210998" y="1433695"/>
              <a:ext cx="1712587" cy="16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2399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 Here</a:t>
              </a:r>
              <a:endParaRPr lang="ko-KR" altLang="en-US" sz="2399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E6404913-0B90-4BE3-A2E6-8D01308979C4}"/>
                </a:ext>
              </a:extLst>
            </p:cNvPr>
            <p:cNvSpPr txBox="1"/>
            <p:nvPr/>
          </p:nvSpPr>
          <p:spPr>
            <a:xfrm>
              <a:off x="6210996" y="1630759"/>
              <a:ext cx="1712587" cy="1083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2399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</a:t>
              </a:r>
              <a:endParaRPr lang="ko-KR" altLang="en-US" sz="2399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D8128EE1-E647-4F0A-A711-8474BFCF7CE1}"/>
              </a:ext>
            </a:extLst>
          </p:cNvPr>
          <p:cNvGrpSpPr/>
          <p:nvPr/>
        </p:nvGrpSpPr>
        <p:grpSpPr>
          <a:xfrm>
            <a:off x="15219839" y="7552034"/>
            <a:ext cx="2805369" cy="3599818"/>
            <a:chOff x="6210996" y="1433695"/>
            <a:chExt cx="1712589" cy="1280830"/>
          </a:xfrm>
        </p:grpSpPr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94DD899B-5D40-49E2-80E9-E2110BC26F98}"/>
                </a:ext>
              </a:extLst>
            </p:cNvPr>
            <p:cNvSpPr txBox="1"/>
            <p:nvPr/>
          </p:nvSpPr>
          <p:spPr>
            <a:xfrm>
              <a:off x="6210998" y="1433695"/>
              <a:ext cx="1712587" cy="16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2399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 Here</a:t>
              </a:r>
              <a:endParaRPr lang="ko-KR" altLang="en-US" sz="2399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71AA88DE-4436-47C6-8AD8-2964B65B977B}"/>
                </a:ext>
              </a:extLst>
            </p:cNvPr>
            <p:cNvSpPr txBox="1"/>
            <p:nvPr/>
          </p:nvSpPr>
          <p:spPr>
            <a:xfrm>
              <a:off x="6210996" y="1630759"/>
              <a:ext cx="1712587" cy="1083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2399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</a:t>
              </a:r>
              <a:endParaRPr lang="ko-KR" altLang="en-US" sz="2399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24E54279-19B3-4595-9F50-4345CB3289FF}"/>
              </a:ext>
            </a:extLst>
          </p:cNvPr>
          <p:cNvGrpSpPr/>
          <p:nvPr/>
        </p:nvGrpSpPr>
        <p:grpSpPr>
          <a:xfrm>
            <a:off x="20057532" y="7292169"/>
            <a:ext cx="2805369" cy="3599818"/>
            <a:chOff x="6210996" y="1433695"/>
            <a:chExt cx="1712589" cy="1280830"/>
          </a:xfrm>
        </p:grpSpPr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204E6944-5F36-4A07-BB31-26770165C1C4}"/>
                </a:ext>
              </a:extLst>
            </p:cNvPr>
            <p:cNvSpPr txBox="1"/>
            <p:nvPr/>
          </p:nvSpPr>
          <p:spPr>
            <a:xfrm>
              <a:off x="6210998" y="1433695"/>
              <a:ext cx="1712587" cy="16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2399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Your Text  Here</a:t>
              </a:r>
              <a:endParaRPr lang="ko-KR" altLang="en-US" sz="2399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E7161245-B022-42CC-A171-DD04A96F6400}"/>
                </a:ext>
              </a:extLst>
            </p:cNvPr>
            <p:cNvSpPr txBox="1"/>
            <p:nvPr/>
          </p:nvSpPr>
          <p:spPr>
            <a:xfrm>
              <a:off x="6210996" y="1630759"/>
              <a:ext cx="1712587" cy="1083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ko-KR" sz="2399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</a:t>
              </a:r>
              <a:endParaRPr lang="ko-KR" altLang="en-US" sz="2399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28" name="Parallelogram 30">
            <a:extLst>
              <a:ext uri="{FF2B5EF4-FFF2-40B4-BE49-F238E27FC236}">
                <a16:creationId xmlns="" xmlns:a16="http://schemas.microsoft.com/office/drawing/2014/main" id="{0148B558-F831-4852-815A-A1275C157C94}"/>
              </a:ext>
            </a:extLst>
          </p:cNvPr>
          <p:cNvSpPr/>
          <p:nvPr/>
        </p:nvSpPr>
        <p:spPr>
          <a:xfrm flipH="1">
            <a:off x="7897730" y="5582237"/>
            <a:ext cx="703187" cy="704926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82832" tIns="91416" rIns="182832" bIns="9141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ko-KR" altLang="en-US" sz="3599" dirty="0"/>
          </a:p>
        </p:txBody>
      </p:sp>
      <p:sp>
        <p:nvSpPr>
          <p:cNvPr id="29" name="Rectangle 130">
            <a:extLst>
              <a:ext uri="{FF2B5EF4-FFF2-40B4-BE49-F238E27FC236}">
                <a16:creationId xmlns="" xmlns:a16="http://schemas.microsoft.com/office/drawing/2014/main" id="{047D88F8-416C-4410-9FAB-A42ACB26797A}"/>
              </a:ext>
            </a:extLst>
          </p:cNvPr>
          <p:cNvSpPr/>
          <p:nvPr/>
        </p:nvSpPr>
        <p:spPr>
          <a:xfrm>
            <a:off x="16119380" y="5353223"/>
            <a:ext cx="703797" cy="706992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ko-KR" altLang="en-US" sz="3599" dirty="0">
              <a:solidFill>
                <a:schemeClr val="tx1"/>
              </a:solidFill>
            </a:endParaRPr>
          </a:p>
        </p:txBody>
      </p:sp>
      <p:sp>
        <p:nvSpPr>
          <p:cNvPr id="30" name="Rectangle 9">
            <a:extLst>
              <a:ext uri="{FF2B5EF4-FFF2-40B4-BE49-F238E27FC236}">
                <a16:creationId xmlns="" xmlns:a16="http://schemas.microsoft.com/office/drawing/2014/main" id="{D6E4312C-2720-4E77-A6C8-DCB1824941E4}"/>
              </a:ext>
            </a:extLst>
          </p:cNvPr>
          <p:cNvSpPr/>
          <p:nvPr/>
        </p:nvSpPr>
        <p:spPr>
          <a:xfrm>
            <a:off x="20424713" y="878897"/>
            <a:ext cx="743370" cy="742163"/>
          </a:xfrm>
          <a:custGeom>
            <a:avLst/>
            <a:gdLst/>
            <a:ahLst/>
            <a:cxn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82832" tIns="91416" rIns="182832" bIns="9141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ko-KR" altLang="en-US" sz="3599" dirty="0"/>
          </a:p>
        </p:txBody>
      </p:sp>
      <p:sp>
        <p:nvSpPr>
          <p:cNvPr id="31" name="Freeform 18">
            <a:extLst>
              <a:ext uri="{FF2B5EF4-FFF2-40B4-BE49-F238E27FC236}">
                <a16:creationId xmlns="" xmlns:a16="http://schemas.microsoft.com/office/drawing/2014/main" id="{3B76D511-F42D-4BA3-9763-0AA0F62A623A}"/>
              </a:ext>
            </a:extLst>
          </p:cNvPr>
          <p:cNvSpPr/>
          <p:nvPr/>
        </p:nvSpPr>
        <p:spPr>
          <a:xfrm>
            <a:off x="11724497" y="5318106"/>
            <a:ext cx="854653" cy="689768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82832" tIns="91416" rIns="182832" bIns="9141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ko-KR" altLang="en-US" sz="3599" dirty="0"/>
          </a:p>
        </p:txBody>
      </p:sp>
      <p:sp>
        <p:nvSpPr>
          <p:cNvPr id="32" name="Block Arc 10">
            <a:extLst>
              <a:ext uri="{FF2B5EF4-FFF2-40B4-BE49-F238E27FC236}">
                <a16:creationId xmlns="" xmlns:a16="http://schemas.microsoft.com/office/drawing/2014/main" id="{8F158662-21F4-4DC8-882E-A43D0714CAC4}"/>
              </a:ext>
            </a:extLst>
          </p:cNvPr>
          <p:cNvSpPr/>
          <p:nvPr/>
        </p:nvSpPr>
        <p:spPr>
          <a:xfrm>
            <a:off x="3521112" y="5565296"/>
            <a:ext cx="862793" cy="584410"/>
          </a:xfrm>
          <a:custGeom>
            <a:avLst/>
            <a:gdLst/>
            <a:ahLst/>
            <a:cxnLst/>
            <a:rect l="l" t="t" r="r" b="b"/>
            <a:pathLst>
              <a:path w="3219104" h="2180445">
                <a:moveTo>
                  <a:pt x="631935" y="660566"/>
                </a:moveTo>
                <a:cubicBezTo>
                  <a:pt x="582229" y="660566"/>
                  <a:pt x="541935" y="700860"/>
                  <a:pt x="541935" y="750566"/>
                </a:cubicBezTo>
                <a:cubicBezTo>
                  <a:pt x="541935" y="800272"/>
                  <a:pt x="582229" y="840566"/>
                  <a:pt x="631935" y="840566"/>
                </a:cubicBezTo>
                <a:cubicBezTo>
                  <a:pt x="681641" y="840566"/>
                  <a:pt x="721935" y="800272"/>
                  <a:pt x="721935" y="750566"/>
                </a:cubicBezTo>
                <a:cubicBezTo>
                  <a:pt x="721935" y="700860"/>
                  <a:pt x="681641" y="660566"/>
                  <a:pt x="631935" y="660566"/>
                </a:cubicBezTo>
                <a:close/>
                <a:moveTo>
                  <a:pt x="2920524" y="132986"/>
                </a:moveTo>
                <a:cubicBezTo>
                  <a:pt x="2884582" y="132986"/>
                  <a:pt x="2855445" y="171564"/>
                  <a:pt x="2855445" y="219152"/>
                </a:cubicBezTo>
                <a:cubicBezTo>
                  <a:pt x="2855445" y="266740"/>
                  <a:pt x="2884582" y="305318"/>
                  <a:pt x="2920524" y="305318"/>
                </a:cubicBezTo>
                <a:cubicBezTo>
                  <a:pt x="2956466" y="305318"/>
                  <a:pt x="2985603" y="266740"/>
                  <a:pt x="2985603" y="219152"/>
                </a:cubicBezTo>
                <a:cubicBezTo>
                  <a:pt x="2985603" y="171564"/>
                  <a:pt x="2956466" y="132986"/>
                  <a:pt x="2920524" y="132986"/>
                </a:cubicBezTo>
                <a:close/>
                <a:moveTo>
                  <a:pt x="1840097" y="123357"/>
                </a:moveTo>
                <a:cubicBezTo>
                  <a:pt x="1690593" y="125267"/>
                  <a:pt x="1541569" y="163386"/>
                  <a:pt x="1407089" y="237534"/>
                </a:cubicBezTo>
                <a:lnTo>
                  <a:pt x="1442443" y="299445"/>
                </a:lnTo>
                <a:cubicBezTo>
                  <a:pt x="1690026" y="162934"/>
                  <a:pt x="1991162" y="159087"/>
                  <a:pt x="2242273" y="289227"/>
                </a:cubicBezTo>
                <a:lnTo>
                  <a:pt x="2275978" y="226435"/>
                </a:lnTo>
                <a:cubicBezTo>
                  <a:pt x="2139582" y="155746"/>
                  <a:pt x="1989600" y="121447"/>
                  <a:pt x="1840097" y="123357"/>
                </a:cubicBezTo>
                <a:close/>
                <a:moveTo>
                  <a:pt x="1808744" y="1233"/>
                </a:moveTo>
                <a:cubicBezTo>
                  <a:pt x="2156106" y="-14520"/>
                  <a:pt x="2554236" y="122009"/>
                  <a:pt x="2727916" y="332053"/>
                </a:cubicBezTo>
                <a:lnTo>
                  <a:pt x="2797407" y="426906"/>
                </a:lnTo>
                <a:cubicBezTo>
                  <a:pt x="2816730" y="407744"/>
                  <a:pt x="2822914" y="396798"/>
                  <a:pt x="2848347" y="374270"/>
                </a:cubicBezTo>
                <a:cubicBezTo>
                  <a:pt x="2789714" y="335227"/>
                  <a:pt x="2770554" y="301522"/>
                  <a:pt x="2770554" y="211287"/>
                </a:cubicBezTo>
                <a:cubicBezTo>
                  <a:pt x="2770554" y="109060"/>
                  <a:pt x="2826850" y="34523"/>
                  <a:pt x="2918697" y="33333"/>
                </a:cubicBezTo>
                <a:cubicBezTo>
                  <a:pt x="3010544" y="32143"/>
                  <a:pt x="3068737" y="122977"/>
                  <a:pt x="3064459" y="218431"/>
                </a:cubicBezTo>
                <a:cubicBezTo>
                  <a:pt x="3062319" y="266188"/>
                  <a:pt x="3063213" y="242475"/>
                  <a:pt x="3054577" y="285936"/>
                </a:cubicBezTo>
                <a:cubicBezTo>
                  <a:pt x="3088600" y="260795"/>
                  <a:pt x="3146396" y="297212"/>
                  <a:pt x="3198377" y="27802"/>
                </a:cubicBezTo>
                <a:cubicBezTo>
                  <a:pt x="3270974" y="270322"/>
                  <a:pt x="3142267" y="378871"/>
                  <a:pt x="2977023" y="405424"/>
                </a:cubicBezTo>
                <a:cubicBezTo>
                  <a:pt x="2937650" y="455263"/>
                  <a:pt x="2906651" y="507366"/>
                  <a:pt x="2854455" y="531728"/>
                </a:cubicBezTo>
                <a:cubicBezTo>
                  <a:pt x="2854593" y="531917"/>
                  <a:pt x="2854687" y="532126"/>
                  <a:pt x="2854781" y="532336"/>
                </a:cubicBezTo>
                <a:lnTo>
                  <a:pt x="2914835" y="719911"/>
                </a:lnTo>
                <a:cubicBezTo>
                  <a:pt x="2982387" y="1030651"/>
                  <a:pt x="2875068" y="1334999"/>
                  <a:pt x="2751965" y="1458417"/>
                </a:cubicBezTo>
                <a:cubicBezTo>
                  <a:pt x="2718119" y="1752479"/>
                  <a:pt x="2636178" y="1904762"/>
                  <a:pt x="2564924" y="2133185"/>
                </a:cubicBezTo>
                <a:cubicBezTo>
                  <a:pt x="2548001" y="2174319"/>
                  <a:pt x="2290597" y="2162941"/>
                  <a:pt x="2284362" y="2130560"/>
                </a:cubicBezTo>
                <a:cubicBezTo>
                  <a:pt x="2253189" y="1989654"/>
                  <a:pt x="2205984" y="1832997"/>
                  <a:pt x="2190842" y="1681589"/>
                </a:cubicBezTo>
                <a:cubicBezTo>
                  <a:pt x="1937891" y="1727975"/>
                  <a:pt x="1628829" y="1727099"/>
                  <a:pt x="1429318" y="1710471"/>
                </a:cubicBezTo>
                <a:cubicBezTo>
                  <a:pt x="1387456" y="1891634"/>
                  <a:pt x="1268107" y="2057044"/>
                  <a:pt x="1143413" y="2180445"/>
                </a:cubicBezTo>
                <a:lnTo>
                  <a:pt x="943012" y="2180445"/>
                </a:lnTo>
                <a:cubicBezTo>
                  <a:pt x="894916" y="2170818"/>
                  <a:pt x="902932" y="1825120"/>
                  <a:pt x="910948" y="1650083"/>
                </a:cubicBezTo>
                <a:cubicBezTo>
                  <a:pt x="600994" y="1508303"/>
                  <a:pt x="-80369" y="1319263"/>
                  <a:pt x="7807" y="838786"/>
                </a:cubicBezTo>
                <a:cubicBezTo>
                  <a:pt x="13151" y="796777"/>
                  <a:pt x="184160" y="802028"/>
                  <a:pt x="275009" y="799402"/>
                </a:cubicBezTo>
                <a:cubicBezTo>
                  <a:pt x="369419" y="659373"/>
                  <a:pt x="418407" y="582356"/>
                  <a:pt x="555570" y="465957"/>
                </a:cubicBezTo>
                <a:cubicBezTo>
                  <a:pt x="547554" y="374062"/>
                  <a:pt x="496786" y="206026"/>
                  <a:pt x="531522" y="190273"/>
                </a:cubicBezTo>
                <a:cubicBezTo>
                  <a:pt x="764877" y="64246"/>
                  <a:pt x="803177" y="250661"/>
                  <a:pt x="924308" y="355683"/>
                </a:cubicBezTo>
                <a:cubicBezTo>
                  <a:pt x="1130053" y="143013"/>
                  <a:pt x="1554903" y="11735"/>
                  <a:pt x="1808744" y="12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ko-KR" altLang="en-US" sz="3599" dirty="0">
              <a:solidFill>
                <a:schemeClr val="tx1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457BB2B1-262C-4335-A63F-7783B19A0AF6}"/>
              </a:ext>
            </a:extLst>
          </p:cNvPr>
          <p:cNvSpPr/>
          <p:nvPr/>
        </p:nvSpPr>
        <p:spPr>
          <a:xfrm>
            <a:off x="20577820" y="4795037"/>
            <a:ext cx="1716393" cy="171639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endParaRPr lang="ko-KR" altLang="en-US" sz="5399"/>
          </a:p>
        </p:txBody>
      </p:sp>
      <p:sp>
        <p:nvSpPr>
          <p:cNvPr id="42" name="Rectangle 9">
            <a:extLst>
              <a:ext uri="{FF2B5EF4-FFF2-40B4-BE49-F238E27FC236}">
                <a16:creationId xmlns="" xmlns:a16="http://schemas.microsoft.com/office/drawing/2014/main" id="{D6E4312C-2720-4E77-A6C8-DCB1824941E4}"/>
              </a:ext>
            </a:extLst>
          </p:cNvPr>
          <p:cNvSpPr/>
          <p:nvPr/>
        </p:nvSpPr>
        <p:spPr>
          <a:xfrm>
            <a:off x="21060766" y="5056341"/>
            <a:ext cx="743370" cy="742163"/>
          </a:xfrm>
          <a:custGeom>
            <a:avLst/>
            <a:gdLst/>
            <a:ahLst/>
            <a:cxn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82832" tIns="91416" rIns="182832" bIns="9141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ko-KR" altLang="en-US" sz="3599" dirty="0"/>
          </a:p>
        </p:txBody>
      </p:sp>
    </p:spTree>
    <p:extLst>
      <p:ext uri="{BB962C8B-B14F-4D97-AF65-F5344CB8AC3E}">
        <p14:creationId xmlns:p14="http://schemas.microsoft.com/office/powerpoint/2010/main" val="426018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34" t="-25974" r="-5592" b="-4304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266371" y="3409950"/>
            <a:ext cx="6791779" cy="57912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366" t="-10526" r="-39548" b="-1809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805635" y="3409950"/>
            <a:ext cx="6791779" cy="57912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1878" t="-9868" r="-9884" b="-233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6316189" y="3409950"/>
            <a:ext cx="6791779" cy="579120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976" t="-6582" r="-7568" b="-295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266371" y="7808686"/>
            <a:ext cx="6791779" cy="1392464"/>
          </a:xfrm>
          <a:prstGeom prst="rect">
            <a:avLst/>
          </a:prstGeom>
          <a:solidFill>
            <a:srgbClr val="0182C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805635" y="7811626"/>
            <a:ext cx="6791779" cy="1392464"/>
          </a:xfrm>
          <a:prstGeom prst="rect">
            <a:avLst/>
          </a:prstGeom>
          <a:solidFill>
            <a:srgbClr val="00A69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6344899" y="7804953"/>
            <a:ext cx="6791779" cy="1392464"/>
          </a:xfrm>
          <a:prstGeom prst="rect">
            <a:avLst/>
          </a:prstGeom>
          <a:solidFill>
            <a:srgbClr val="8FC32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198639" y="1422568"/>
            <a:ext cx="85653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242E38"/>
                </a:solidFill>
                <a:latin typeface="Ubuntu Light" panose="020B0304030602030204" pitchFamily="34" charset="0"/>
              </a:rPr>
              <a:t>CREATIVE </a:t>
            </a:r>
            <a:r>
              <a:rPr lang="en-US" sz="6000" dirty="0">
                <a:solidFill>
                  <a:srgbClr val="242E38"/>
                </a:solidFill>
                <a:latin typeface="Ubuntu medium" panose="020B0604030602030204" pitchFamily="34" charset="0"/>
              </a:rPr>
              <a:t>PORTFOLIO</a:t>
            </a:r>
          </a:p>
        </p:txBody>
      </p:sp>
      <p:sp>
        <p:nvSpPr>
          <p:cNvPr id="6" name="Rectangle 5"/>
          <p:cNvSpPr/>
          <p:nvPr/>
        </p:nvSpPr>
        <p:spPr>
          <a:xfrm>
            <a:off x="7562850" y="1308100"/>
            <a:ext cx="9315450" cy="1320800"/>
          </a:xfrm>
          <a:prstGeom prst="rect">
            <a:avLst/>
          </a:prstGeom>
          <a:noFill/>
          <a:ln w="38100">
            <a:solidFill>
              <a:srgbClr val="242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15771" y="8069942"/>
            <a:ext cx="435428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chemeClr val="bg1"/>
                </a:solidFill>
                <a:latin typeface="Ubuntu medium" panose="020B0604030602030204" pitchFamily="34" charset="0"/>
              </a:rPr>
              <a:t>Project No - 1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283371" y="8069942"/>
            <a:ext cx="435428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chemeClr val="bg1"/>
                </a:solidFill>
                <a:latin typeface="Ubuntu medium" panose="020B0604030602030204" pitchFamily="34" charset="0"/>
              </a:rPr>
              <a:t>Project No - 2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827171" y="8081357"/>
            <a:ext cx="435428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chemeClr val="bg1"/>
                </a:solidFill>
                <a:latin typeface="Ubuntu medium" panose="020B0604030602030204" pitchFamily="34" charset="0"/>
              </a:rPr>
              <a:t>Project No - 3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7492" y="9505950"/>
            <a:ext cx="623660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0182C3"/>
                </a:solidFill>
                <a:latin typeface="Ubuntu Light" panose="020B0304030602030204" pitchFamily="34" charset="0"/>
              </a:rPr>
              <a:t>THE</a:t>
            </a:r>
            <a:r>
              <a:rPr lang="en-US" sz="4500" dirty="0">
                <a:solidFill>
                  <a:srgbClr val="0182C3"/>
                </a:solidFill>
                <a:latin typeface="Ubuntu medium" panose="020B0604030602030204" pitchFamily="34" charset="0"/>
              </a:rPr>
              <a:t> PROJECT NAME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06756" y="9491436"/>
            <a:ext cx="623660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00A698"/>
                </a:solidFill>
                <a:latin typeface="Ubuntu Light" panose="020B0304030602030204" pitchFamily="34" charset="0"/>
              </a:rPr>
              <a:t>THE</a:t>
            </a:r>
            <a:r>
              <a:rPr lang="en-US" sz="4500" dirty="0">
                <a:solidFill>
                  <a:srgbClr val="00A698"/>
                </a:solidFill>
                <a:latin typeface="Ubuntu medium" panose="020B0604030602030204" pitchFamily="34" charset="0"/>
              </a:rPr>
              <a:t> PROJECT NAME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231506" y="9491436"/>
            <a:ext cx="623660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8FC321"/>
                </a:solidFill>
                <a:latin typeface="Ubuntu Light" panose="020B0304030602030204" pitchFamily="34" charset="0"/>
              </a:rPr>
              <a:t>THE</a:t>
            </a:r>
            <a:r>
              <a:rPr lang="en-US" sz="4500" dirty="0">
                <a:solidFill>
                  <a:srgbClr val="8FC321"/>
                </a:solidFill>
                <a:latin typeface="Ubuntu medium" panose="020B0604030602030204" pitchFamily="34" charset="0"/>
              </a:rPr>
              <a:t> PROJECT NAME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90171" y="10363352"/>
            <a:ext cx="72281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Lorem Ipsum is simply dummy text of the print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ing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 and type setting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indus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 try. Lorem Ipsum has been the industry's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stan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dard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06756" y="10363352"/>
            <a:ext cx="72281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Lorem Ipsum is simply dummy text of the print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ing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 and type setting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indus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 try. Lorem Ipsum has been the industry's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stan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dard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237855" y="10363352"/>
            <a:ext cx="72281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Lorem Ipsum is simply dummy text of the print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ing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 and type setting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indus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 try. Lorem Ipsum has been the industry's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stan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dard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E3C46DD9-9A8F-411D-B597-946818B71DE8}"/>
              </a:ext>
            </a:extLst>
          </p:cNvPr>
          <p:cNvGrpSpPr/>
          <p:nvPr/>
        </p:nvGrpSpPr>
        <p:grpSpPr>
          <a:xfrm>
            <a:off x="0" y="13226187"/>
            <a:ext cx="24377650" cy="520294"/>
            <a:chOff x="4379494" y="697832"/>
            <a:chExt cx="2586787" cy="168442"/>
          </a:xfrm>
        </p:grpSpPr>
        <p:sp>
          <p:nvSpPr>
            <p:cNvPr id="38" name="Rectangle 37">
              <a:extLst>
                <a:ext uri="{FF2B5EF4-FFF2-40B4-BE49-F238E27FC236}">
                  <a16:creationId xmlns="" xmlns:a16="http://schemas.microsoft.com/office/drawing/2014/main" id="{E6E330ED-CBD0-49D6-96D9-8A0C1C4518A4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="" xmlns:a16="http://schemas.microsoft.com/office/drawing/2014/main" id="{7D028152-6864-487D-B9D6-395800F0CC7C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="" xmlns:a16="http://schemas.microsoft.com/office/drawing/2014/main" id="{57E5C8F6-620C-4584-AE0A-5E4F2E6565C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="" xmlns:a16="http://schemas.microsoft.com/office/drawing/2014/main" id="{B5925AB1-BE47-453E-8EF4-924465289B54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="" xmlns:a16="http://schemas.microsoft.com/office/drawing/2014/main" id="{68FC2FC1-F83A-44D6-9D9A-A61E40D3B97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</p:grpSp>
    </p:spTree>
    <p:extLst>
      <p:ext uri="{BB962C8B-B14F-4D97-AF65-F5344CB8AC3E}">
        <p14:creationId xmlns:p14="http://schemas.microsoft.com/office/powerpoint/2010/main" val="131308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5" grpId="0"/>
      <p:bldP spid="6" grpId="0" animBg="1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9" name="Group 1138"/>
          <p:cNvGrpSpPr/>
          <p:nvPr/>
        </p:nvGrpSpPr>
        <p:grpSpPr>
          <a:xfrm>
            <a:off x="9522795" y="5236375"/>
            <a:ext cx="2082662" cy="659223"/>
            <a:chOff x="9523415" y="5236269"/>
            <a:chExt cx="2082798" cy="659266"/>
          </a:xfrm>
        </p:grpSpPr>
        <p:cxnSp>
          <p:nvCxnSpPr>
            <p:cNvPr id="1134" name="Straight Connector 1133"/>
            <p:cNvCxnSpPr/>
            <p:nvPr/>
          </p:nvCxnSpPr>
          <p:spPr>
            <a:xfrm flipH="1">
              <a:off x="10058048" y="5895535"/>
              <a:ext cx="1548165" cy="0"/>
            </a:xfrm>
            <a:prstGeom prst="line">
              <a:avLst/>
            </a:prstGeom>
            <a:ln w="12700">
              <a:solidFill>
                <a:srgbClr val="C2C5C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 flipH="1" flipV="1">
              <a:off x="9649224" y="5371205"/>
              <a:ext cx="408825" cy="524330"/>
            </a:xfrm>
            <a:prstGeom prst="line">
              <a:avLst/>
            </a:prstGeom>
            <a:ln w="12700">
              <a:solidFill>
                <a:srgbClr val="C2C5C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7" name="Oval 1136"/>
            <p:cNvSpPr/>
            <p:nvPr/>
          </p:nvSpPr>
          <p:spPr>
            <a:xfrm>
              <a:off x="9523415" y="5236269"/>
              <a:ext cx="269873" cy="269873"/>
            </a:xfrm>
            <a:prstGeom prst="ellipse">
              <a:avLst/>
            </a:prstGeom>
            <a:solidFill>
              <a:srgbClr val="C2C5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37" name="Oval 36"/>
          <p:cNvSpPr/>
          <p:nvPr/>
        </p:nvSpPr>
        <p:spPr>
          <a:xfrm>
            <a:off x="11372109" y="3748292"/>
            <a:ext cx="8195730" cy="8197572"/>
          </a:xfrm>
          <a:prstGeom prst="ellipse">
            <a:avLst/>
          </a:prstGeom>
          <a:noFill/>
          <a:ln w="19050">
            <a:solidFill>
              <a:srgbClr val="C1C4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>
            <a:off x="7288532" y="1327510"/>
            <a:ext cx="9826779" cy="1295316"/>
          </a:xfrm>
          <a:prstGeom prst="rect">
            <a:avLst/>
          </a:prstGeom>
          <a:noFill/>
          <a:ln w="28575">
            <a:solidFill>
              <a:srgbClr val="242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842373" y="1406762"/>
            <a:ext cx="8780844" cy="101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999" dirty="0">
                <a:solidFill>
                  <a:srgbClr val="242E38"/>
                </a:solidFill>
                <a:latin typeface="Ubuntu light" panose="020B0304030602030204" pitchFamily="34" charset="0"/>
              </a:rPr>
              <a:t>BUSINESS </a:t>
            </a:r>
            <a:r>
              <a:rPr lang="en-US" sz="5999" b="1" dirty="0">
                <a:solidFill>
                  <a:srgbClr val="242E38"/>
                </a:solidFill>
                <a:latin typeface="Ubuntu light" panose="020B0304030602030204" pitchFamily="34" charset="0"/>
              </a:rPr>
              <a:t>CONCEPTUAL</a:t>
            </a:r>
            <a:endParaRPr lang="en-US" sz="5999" b="1" dirty="0">
              <a:solidFill>
                <a:srgbClr val="242E38"/>
              </a:solidFill>
              <a:latin typeface="Ubuntu medium" panose="020B06040306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4486" y="3804757"/>
            <a:ext cx="6086260" cy="63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0182C3"/>
                </a:solidFill>
                <a:latin typeface="Ubuntu" panose="020B0504020202020204" pitchFamily="34" charset="0"/>
              </a:rPr>
              <a:t>LOREM IPSUM IS SIMPLY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34486" y="6516425"/>
            <a:ext cx="6086260" cy="63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00A698"/>
                </a:solidFill>
                <a:latin typeface="Ubuntu" panose="020B0504020202020204" pitchFamily="34" charset="0"/>
              </a:rPr>
              <a:t>LOREM IPSUM IS SIMPLY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34486" y="9201969"/>
            <a:ext cx="6086260" cy="63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8FC321"/>
                </a:solidFill>
                <a:latin typeface="Ubuntu" panose="020B0504020202020204" pitchFamily="34" charset="0"/>
              </a:rPr>
              <a:t>LOREM IPSUM IS SIMPLY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60610" y="4428558"/>
            <a:ext cx="7204423" cy="1631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IN" sz="2500" dirty="0">
                <a:solidFill>
                  <a:srgbClr val="4F5153"/>
                </a:solidFill>
                <a:latin typeface="Ubuntu" panose="020B0504030602030204" pitchFamily="34" charset="0"/>
              </a:rPr>
              <a:t>Lorem Ipsum is simply dummy text of the print </a:t>
            </a:r>
            <a:r>
              <a:rPr lang="en-IN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ing</a:t>
            </a:r>
            <a:r>
              <a:rPr lang="en-IN" sz="2500" dirty="0">
                <a:solidFill>
                  <a:srgbClr val="4F5153"/>
                </a:solidFill>
                <a:latin typeface="Ubuntu" panose="020B0504030602030204" pitchFamily="34" charset="0"/>
              </a:rPr>
              <a:t> and typesetting industry.  Lorem Ipsum has been the industry's </a:t>
            </a:r>
            <a:endParaRPr lang="en-US" sz="2500" dirty="0">
              <a:solidFill>
                <a:srgbClr val="4F5153"/>
              </a:solidFill>
              <a:latin typeface="Ubuntu" panose="020B05040306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60610" y="7147326"/>
            <a:ext cx="6673234" cy="1631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IN" sz="2500" dirty="0">
                <a:solidFill>
                  <a:srgbClr val="4F5153"/>
                </a:solidFill>
                <a:latin typeface="Ubuntu" panose="020B0504030602030204" pitchFamily="34" charset="0"/>
              </a:rPr>
              <a:t>Lorem Ipsum is simply dummy text of the </a:t>
            </a:r>
            <a:r>
              <a:rPr lang="en-IN" sz="2500" dirty="0" smtClean="0">
                <a:solidFill>
                  <a:srgbClr val="4F5153"/>
                </a:solidFill>
                <a:latin typeface="Ubuntu" panose="020B0504030602030204" pitchFamily="34" charset="0"/>
              </a:rPr>
              <a:t>printing </a:t>
            </a:r>
            <a:r>
              <a:rPr lang="en-IN" sz="2500" dirty="0">
                <a:solidFill>
                  <a:srgbClr val="4F5153"/>
                </a:solidFill>
                <a:latin typeface="Ubuntu" panose="020B0504030602030204" pitchFamily="34" charset="0"/>
              </a:rPr>
              <a:t>and typesetting industry.  Lorem Ipsum has been the industry's </a:t>
            </a:r>
            <a:endParaRPr lang="en-US" sz="2500" dirty="0">
              <a:solidFill>
                <a:srgbClr val="4F5153"/>
              </a:solidFill>
              <a:latin typeface="Ubuntu" panose="020B05040306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60610" y="9832870"/>
            <a:ext cx="7204423" cy="1631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IN" sz="2500" dirty="0">
                <a:solidFill>
                  <a:srgbClr val="4F5153"/>
                </a:solidFill>
                <a:latin typeface="Ubuntu" panose="020B0504030602030204" pitchFamily="34" charset="0"/>
              </a:rPr>
              <a:t>Lorem Ipsum is simply dummy text of the print </a:t>
            </a:r>
            <a:r>
              <a:rPr lang="en-IN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ing</a:t>
            </a:r>
            <a:r>
              <a:rPr lang="en-IN" sz="2500" dirty="0">
                <a:solidFill>
                  <a:srgbClr val="4F5153"/>
                </a:solidFill>
                <a:latin typeface="Ubuntu" panose="020B0504030602030204" pitchFamily="34" charset="0"/>
              </a:rPr>
              <a:t> and typesetting industry.  Lorem Ipsum has been the industry's </a:t>
            </a:r>
            <a:endParaRPr lang="en-US" sz="2500" dirty="0">
              <a:solidFill>
                <a:srgbClr val="4F5153"/>
              </a:solidFill>
              <a:latin typeface="Ubuntu" panose="020B050403060203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1409582" y="4782379"/>
            <a:ext cx="1584677" cy="1584677"/>
          </a:xfrm>
          <a:prstGeom prst="ellipse">
            <a:avLst/>
          </a:prstGeom>
          <a:solidFill>
            <a:srgbClr val="018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Oval 19"/>
          <p:cNvSpPr/>
          <p:nvPr/>
        </p:nvSpPr>
        <p:spPr>
          <a:xfrm>
            <a:off x="10643356" y="7086150"/>
            <a:ext cx="1584677" cy="1584677"/>
          </a:xfrm>
          <a:prstGeom prst="ellipse">
            <a:avLst/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Oval 20"/>
          <p:cNvSpPr/>
          <p:nvPr/>
        </p:nvSpPr>
        <p:spPr>
          <a:xfrm>
            <a:off x="11468398" y="9374633"/>
            <a:ext cx="1584677" cy="1584677"/>
          </a:xfrm>
          <a:prstGeom prst="ellipse">
            <a:avLst/>
          </a:prstGeom>
          <a:solidFill>
            <a:srgbClr val="8FC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Freeform 5"/>
          <p:cNvSpPr>
            <a:spLocks noEditPoints="1"/>
          </p:cNvSpPr>
          <p:nvPr/>
        </p:nvSpPr>
        <p:spPr bwMode="auto">
          <a:xfrm>
            <a:off x="11781396" y="5140564"/>
            <a:ext cx="874223" cy="868307"/>
          </a:xfrm>
          <a:custGeom>
            <a:avLst/>
            <a:gdLst>
              <a:gd name="T0" fmla="*/ 132 w 275"/>
              <a:gd name="T1" fmla="*/ 32 h 273"/>
              <a:gd name="T2" fmla="*/ 128 w 275"/>
              <a:gd name="T3" fmla="*/ 12 h 273"/>
              <a:gd name="T4" fmla="*/ 117 w 275"/>
              <a:gd name="T5" fmla="*/ 13 h 273"/>
              <a:gd name="T6" fmla="*/ 176 w 275"/>
              <a:gd name="T7" fmla="*/ 32 h 273"/>
              <a:gd name="T8" fmla="*/ 190 w 275"/>
              <a:gd name="T9" fmla="*/ 18 h 273"/>
              <a:gd name="T10" fmla="*/ 185 w 275"/>
              <a:gd name="T11" fmla="*/ 9 h 273"/>
              <a:gd name="T12" fmla="*/ 173 w 275"/>
              <a:gd name="T13" fmla="*/ 28 h 273"/>
              <a:gd name="T14" fmla="*/ 160 w 275"/>
              <a:gd name="T15" fmla="*/ 20 h 273"/>
              <a:gd name="T16" fmla="*/ 148 w 275"/>
              <a:gd name="T17" fmla="*/ 7 h 273"/>
              <a:gd name="T18" fmla="*/ 211 w 275"/>
              <a:gd name="T19" fmla="*/ 95 h 273"/>
              <a:gd name="T20" fmla="*/ 192 w 275"/>
              <a:gd name="T21" fmla="*/ 90 h 273"/>
              <a:gd name="T22" fmla="*/ 205 w 275"/>
              <a:gd name="T23" fmla="*/ 105 h 273"/>
              <a:gd name="T24" fmla="*/ 214 w 275"/>
              <a:gd name="T25" fmla="*/ 99 h 273"/>
              <a:gd name="T26" fmla="*/ 197 w 275"/>
              <a:gd name="T27" fmla="*/ 50 h 273"/>
              <a:gd name="T28" fmla="*/ 214 w 275"/>
              <a:gd name="T29" fmla="*/ 39 h 273"/>
              <a:gd name="T30" fmla="*/ 205 w 275"/>
              <a:gd name="T31" fmla="*/ 33 h 273"/>
              <a:gd name="T32" fmla="*/ 192 w 275"/>
              <a:gd name="T33" fmla="*/ 47 h 273"/>
              <a:gd name="T34" fmla="*/ 217 w 275"/>
              <a:gd name="T35" fmla="*/ 75 h 273"/>
              <a:gd name="T36" fmla="*/ 203 w 275"/>
              <a:gd name="T37" fmla="*/ 63 h 273"/>
              <a:gd name="T38" fmla="*/ 258 w 275"/>
              <a:gd name="T39" fmla="*/ 203 h 273"/>
              <a:gd name="T40" fmla="*/ 173 w 275"/>
              <a:gd name="T41" fmla="*/ 125 h 273"/>
              <a:gd name="T42" fmla="*/ 154 w 275"/>
              <a:gd name="T43" fmla="*/ 27 h 273"/>
              <a:gd name="T44" fmla="*/ 135 w 275"/>
              <a:gd name="T45" fmla="*/ 125 h 273"/>
              <a:gd name="T46" fmla="*/ 60 w 275"/>
              <a:gd name="T47" fmla="*/ 126 h 273"/>
              <a:gd name="T48" fmla="*/ 9 w 275"/>
              <a:gd name="T49" fmla="*/ 146 h 273"/>
              <a:gd name="T50" fmla="*/ 26 w 275"/>
              <a:gd name="T51" fmla="*/ 214 h 273"/>
              <a:gd name="T52" fmla="*/ 222 w 275"/>
              <a:gd name="T53" fmla="*/ 273 h 273"/>
              <a:gd name="T54" fmla="*/ 225 w 275"/>
              <a:gd name="T55" fmla="*/ 273 h 273"/>
              <a:gd name="T56" fmla="*/ 274 w 275"/>
              <a:gd name="T57" fmla="*/ 240 h 273"/>
              <a:gd name="T58" fmla="*/ 184 w 275"/>
              <a:gd name="T59" fmla="*/ 69 h 273"/>
              <a:gd name="T60" fmla="*/ 161 w 275"/>
              <a:gd name="T61" fmla="*/ 98 h 273"/>
              <a:gd name="T62" fmla="*/ 147 w 275"/>
              <a:gd name="T63" fmla="*/ 108 h 273"/>
              <a:gd name="T64" fmla="*/ 146 w 275"/>
              <a:gd name="T65" fmla="*/ 98 h 273"/>
              <a:gd name="T66" fmla="*/ 161 w 275"/>
              <a:gd name="T67" fmla="*/ 120 h 273"/>
              <a:gd name="T68" fmla="*/ 147 w 275"/>
              <a:gd name="T69" fmla="*/ 120 h 273"/>
              <a:gd name="T70" fmla="*/ 155 w 275"/>
              <a:gd name="T71" fmla="*/ 211 h 273"/>
              <a:gd name="T72" fmla="*/ 141 w 275"/>
              <a:gd name="T73" fmla="*/ 194 h 273"/>
              <a:gd name="T74" fmla="*/ 154 w 275"/>
              <a:gd name="T75" fmla="*/ 146 h 273"/>
              <a:gd name="T76" fmla="*/ 167 w 275"/>
              <a:gd name="T77" fmla="*/ 194 h 273"/>
              <a:gd name="T78" fmla="*/ 161 w 275"/>
              <a:gd name="T79" fmla="*/ 65 h 273"/>
              <a:gd name="T80" fmla="*/ 164 w 275"/>
              <a:gd name="T81" fmla="*/ 45 h 273"/>
              <a:gd name="T82" fmla="*/ 142 w 275"/>
              <a:gd name="T83" fmla="*/ 72 h 273"/>
              <a:gd name="T84" fmla="*/ 147 w 275"/>
              <a:gd name="T85" fmla="*/ 76 h 273"/>
              <a:gd name="T86" fmla="*/ 165 w 275"/>
              <a:gd name="T87" fmla="*/ 66 h 273"/>
              <a:gd name="T88" fmla="*/ 111 w 275"/>
              <a:gd name="T89" fmla="*/ 69 h 273"/>
              <a:gd name="T90" fmla="*/ 86 w 275"/>
              <a:gd name="T91" fmla="*/ 69 h 273"/>
              <a:gd name="T92" fmla="*/ 109 w 275"/>
              <a:gd name="T93" fmla="*/ 49 h 273"/>
              <a:gd name="T94" fmla="*/ 117 w 275"/>
              <a:gd name="T95" fmla="*/ 43 h 273"/>
              <a:gd name="T96" fmla="*/ 100 w 275"/>
              <a:gd name="T97" fmla="*/ 32 h 273"/>
              <a:gd name="T98" fmla="*/ 97 w 275"/>
              <a:gd name="T99" fmla="*/ 95 h 273"/>
              <a:gd name="T100" fmla="*/ 103 w 275"/>
              <a:gd name="T101" fmla="*/ 105 h 273"/>
              <a:gd name="T102" fmla="*/ 117 w 275"/>
              <a:gd name="T103" fmla="*/ 90 h 273"/>
              <a:gd name="T104" fmla="*/ 97 w 275"/>
              <a:gd name="T105" fmla="*/ 95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5" h="273">
                <a:moveTo>
                  <a:pt x="124" y="29"/>
                </a:moveTo>
                <a:cubicBezTo>
                  <a:pt x="126" y="31"/>
                  <a:pt x="127" y="32"/>
                  <a:pt x="130" y="32"/>
                </a:cubicBezTo>
                <a:cubicBezTo>
                  <a:pt x="131" y="32"/>
                  <a:pt x="132" y="32"/>
                  <a:pt x="132" y="32"/>
                </a:cubicBezTo>
                <a:cubicBezTo>
                  <a:pt x="134" y="31"/>
                  <a:pt x="135" y="29"/>
                  <a:pt x="135" y="28"/>
                </a:cubicBezTo>
                <a:cubicBezTo>
                  <a:pt x="136" y="27"/>
                  <a:pt x="136" y="25"/>
                  <a:pt x="135" y="23"/>
                </a:cubicBezTo>
                <a:cubicBezTo>
                  <a:pt x="128" y="12"/>
                  <a:pt x="128" y="12"/>
                  <a:pt x="128" y="12"/>
                </a:cubicBezTo>
                <a:cubicBezTo>
                  <a:pt x="127" y="10"/>
                  <a:pt x="125" y="9"/>
                  <a:pt x="123" y="9"/>
                </a:cubicBezTo>
                <a:cubicBezTo>
                  <a:pt x="122" y="9"/>
                  <a:pt x="121" y="9"/>
                  <a:pt x="120" y="10"/>
                </a:cubicBezTo>
                <a:cubicBezTo>
                  <a:pt x="119" y="11"/>
                  <a:pt x="118" y="12"/>
                  <a:pt x="117" y="13"/>
                </a:cubicBezTo>
                <a:cubicBezTo>
                  <a:pt x="117" y="15"/>
                  <a:pt x="117" y="16"/>
                  <a:pt x="118" y="18"/>
                </a:cubicBezTo>
                <a:lnTo>
                  <a:pt x="124" y="29"/>
                </a:lnTo>
                <a:close/>
                <a:moveTo>
                  <a:pt x="176" y="32"/>
                </a:moveTo>
                <a:cubicBezTo>
                  <a:pt x="177" y="32"/>
                  <a:pt x="178" y="32"/>
                  <a:pt x="179" y="32"/>
                </a:cubicBezTo>
                <a:cubicBezTo>
                  <a:pt x="181" y="32"/>
                  <a:pt x="183" y="31"/>
                  <a:pt x="184" y="29"/>
                </a:cubicBezTo>
                <a:cubicBezTo>
                  <a:pt x="190" y="18"/>
                  <a:pt x="190" y="18"/>
                  <a:pt x="190" y="18"/>
                </a:cubicBezTo>
                <a:cubicBezTo>
                  <a:pt x="191" y="16"/>
                  <a:pt x="192" y="15"/>
                  <a:pt x="191" y="13"/>
                </a:cubicBezTo>
                <a:cubicBezTo>
                  <a:pt x="191" y="12"/>
                  <a:pt x="190" y="11"/>
                  <a:pt x="188" y="10"/>
                </a:cubicBezTo>
                <a:cubicBezTo>
                  <a:pt x="187" y="9"/>
                  <a:pt x="186" y="9"/>
                  <a:pt x="185" y="9"/>
                </a:cubicBezTo>
                <a:cubicBezTo>
                  <a:pt x="183" y="9"/>
                  <a:pt x="181" y="10"/>
                  <a:pt x="180" y="12"/>
                </a:cubicBezTo>
                <a:cubicBezTo>
                  <a:pt x="173" y="23"/>
                  <a:pt x="173" y="23"/>
                  <a:pt x="173" y="23"/>
                </a:cubicBezTo>
                <a:cubicBezTo>
                  <a:pt x="173" y="25"/>
                  <a:pt x="172" y="27"/>
                  <a:pt x="173" y="28"/>
                </a:cubicBezTo>
                <a:cubicBezTo>
                  <a:pt x="173" y="29"/>
                  <a:pt x="174" y="31"/>
                  <a:pt x="176" y="32"/>
                </a:cubicBezTo>
                <a:close/>
                <a:moveTo>
                  <a:pt x="154" y="26"/>
                </a:moveTo>
                <a:cubicBezTo>
                  <a:pt x="157" y="26"/>
                  <a:pt x="160" y="23"/>
                  <a:pt x="160" y="20"/>
                </a:cubicBezTo>
                <a:cubicBezTo>
                  <a:pt x="160" y="7"/>
                  <a:pt x="160" y="7"/>
                  <a:pt x="160" y="7"/>
                </a:cubicBezTo>
                <a:cubicBezTo>
                  <a:pt x="160" y="3"/>
                  <a:pt x="157" y="0"/>
                  <a:pt x="154" y="0"/>
                </a:cubicBezTo>
                <a:cubicBezTo>
                  <a:pt x="151" y="0"/>
                  <a:pt x="148" y="3"/>
                  <a:pt x="148" y="7"/>
                </a:cubicBezTo>
                <a:cubicBezTo>
                  <a:pt x="148" y="20"/>
                  <a:pt x="148" y="20"/>
                  <a:pt x="148" y="20"/>
                </a:cubicBezTo>
                <a:cubicBezTo>
                  <a:pt x="148" y="23"/>
                  <a:pt x="151" y="26"/>
                  <a:pt x="154" y="26"/>
                </a:cubicBezTo>
                <a:close/>
                <a:moveTo>
                  <a:pt x="211" y="95"/>
                </a:moveTo>
                <a:cubicBezTo>
                  <a:pt x="200" y="88"/>
                  <a:pt x="200" y="88"/>
                  <a:pt x="200" y="88"/>
                </a:cubicBezTo>
                <a:cubicBezTo>
                  <a:pt x="199" y="88"/>
                  <a:pt x="198" y="88"/>
                  <a:pt x="197" y="88"/>
                </a:cubicBezTo>
                <a:cubicBezTo>
                  <a:pt x="194" y="88"/>
                  <a:pt x="193" y="89"/>
                  <a:pt x="192" y="90"/>
                </a:cubicBezTo>
                <a:cubicBezTo>
                  <a:pt x="191" y="92"/>
                  <a:pt x="190" y="93"/>
                  <a:pt x="191" y="95"/>
                </a:cubicBezTo>
                <a:cubicBezTo>
                  <a:pt x="191" y="97"/>
                  <a:pt x="192" y="98"/>
                  <a:pt x="194" y="99"/>
                </a:cubicBezTo>
                <a:cubicBezTo>
                  <a:pt x="205" y="105"/>
                  <a:pt x="205" y="105"/>
                  <a:pt x="205" y="105"/>
                </a:cubicBezTo>
                <a:cubicBezTo>
                  <a:pt x="206" y="106"/>
                  <a:pt x="207" y="106"/>
                  <a:pt x="208" y="106"/>
                </a:cubicBezTo>
                <a:cubicBezTo>
                  <a:pt x="210" y="106"/>
                  <a:pt x="212" y="105"/>
                  <a:pt x="213" y="103"/>
                </a:cubicBezTo>
                <a:cubicBezTo>
                  <a:pt x="214" y="102"/>
                  <a:pt x="214" y="100"/>
                  <a:pt x="214" y="99"/>
                </a:cubicBezTo>
                <a:cubicBezTo>
                  <a:pt x="214" y="97"/>
                  <a:pt x="213" y="96"/>
                  <a:pt x="211" y="95"/>
                </a:cubicBezTo>
                <a:close/>
                <a:moveTo>
                  <a:pt x="192" y="47"/>
                </a:moveTo>
                <a:cubicBezTo>
                  <a:pt x="193" y="49"/>
                  <a:pt x="194" y="50"/>
                  <a:pt x="197" y="50"/>
                </a:cubicBezTo>
                <a:cubicBezTo>
                  <a:pt x="198" y="50"/>
                  <a:pt x="199" y="50"/>
                  <a:pt x="200" y="49"/>
                </a:cubicBezTo>
                <a:cubicBezTo>
                  <a:pt x="211" y="43"/>
                  <a:pt x="211" y="43"/>
                  <a:pt x="211" y="43"/>
                </a:cubicBezTo>
                <a:cubicBezTo>
                  <a:pt x="213" y="42"/>
                  <a:pt x="214" y="41"/>
                  <a:pt x="214" y="39"/>
                </a:cubicBezTo>
                <a:cubicBezTo>
                  <a:pt x="214" y="38"/>
                  <a:pt x="214" y="36"/>
                  <a:pt x="213" y="35"/>
                </a:cubicBezTo>
                <a:cubicBezTo>
                  <a:pt x="212" y="33"/>
                  <a:pt x="210" y="32"/>
                  <a:pt x="208" y="32"/>
                </a:cubicBezTo>
                <a:cubicBezTo>
                  <a:pt x="207" y="32"/>
                  <a:pt x="206" y="32"/>
                  <a:pt x="205" y="33"/>
                </a:cubicBezTo>
                <a:cubicBezTo>
                  <a:pt x="194" y="39"/>
                  <a:pt x="194" y="39"/>
                  <a:pt x="194" y="39"/>
                </a:cubicBezTo>
                <a:cubicBezTo>
                  <a:pt x="192" y="40"/>
                  <a:pt x="191" y="41"/>
                  <a:pt x="191" y="43"/>
                </a:cubicBezTo>
                <a:cubicBezTo>
                  <a:pt x="190" y="44"/>
                  <a:pt x="191" y="46"/>
                  <a:pt x="192" y="47"/>
                </a:cubicBezTo>
                <a:close/>
                <a:moveTo>
                  <a:pt x="197" y="69"/>
                </a:moveTo>
                <a:cubicBezTo>
                  <a:pt x="197" y="72"/>
                  <a:pt x="200" y="75"/>
                  <a:pt x="203" y="75"/>
                </a:cubicBezTo>
                <a:cubicBezTo>
                  <a:pt x="217" y="75"/>
                  <a:pt x="217" y="75"/>
                  <a:pt x="217" y="75"/>
                </a:cubicBezTo>
                <a:cubicBezTo>
                  <a:pt x="220" y="75"/>
                  <a:pt x="222" y="72"/>
                  <a:pt x="222" y="69"/>
                </a:cubicBezTo>
                <a:cubicBezTo>
                  <a:pt x="222" y="66"/>
                  <a:pt x="220" y="63"/>
                  <a:pt x="217" y="63"/>
                </a:cubicBezTo>
                <a:cubicBezTo>
                  <a:pt x="203" y="63"/>
                  <a:pt x="203" y="63"/>
                  <a:pt x="203" y="63"/>
                </a:cubicBezTo>
                <a:cubicBezTo>
                  <a:pt x="200" y="63"/>
                  <a:pt x="197" y="66"/>
                  <a:pt x="197" y="69"/>
                </a:cubicBezTo>
                <a:close/>
                <a:moveTo>
                  <a:pt x="274" y="240"/>
                </a:moveTo>
                <a:cubicBezTo>
                  <a:pt x="274" y="239"/>
                  <a:pt x="268" y="222"/>
                  <a:pt x="258" y="203"/>
                </a:cubicBezTo>
                <a:cubicBezTo>
                  <a:pt x="245" y="174"/>
                  <a:pt x="230" y="156"/>
                  <a:pt x="215" y="149"/>
                </a:cubicBezTo>
                <a:cubicBezTo>
                  <a:pt x="215" y="149"/>
                  <a:pt x="187" y="136"/>
                  <a:pt x="187" y="136"/>
                </a:cubicBezTo>
                <a:cubicBezTo>
                  <a:pt x="173" y="125"/>
                  <a:pt x="173" y="125"/>
                  <a:pt x="173" y="125"/>
                </a:cubicBezTo>
                <a:cubicBezTo>
                  <a:pt x="173" y="106"/>
                  <a:pt x="173" y="106"/>
                  <a:pt x="173" y="106"/>
                </a:cubicBezTo>
                <a:cubicBezTo>
                  <a:pt x="187" y="98"/>
                  <a:pt x="196" y="84"/>
                  <a:pt x="196" y="69"/>
                </a:cubicBezTo>
                <a:cubicBezTo>
                  <a:pt x="196" y="46"/>
                  <a:pt x="177" y="27"/>
                  <a:pt x="154" y="27"/>
                </a:cubicBezTo>
                <a:cubicBezTo>
                  <a:pt x="131" y="27"/>
                  <a:pt x="112" y="46"/>
                  <a:pt x="112" y="69"/>
                </a:cubicBezTo>
                <a:cubicBezTo>
                  <a:pt x="112" y="84"/>
                  <a:pt x="121" y="98"/>
                  <a:pt x="135" y="106"/>
                </a:cubicBezTo>
                <a:cubicBezTo>
                  <a:pt x="135" y="125"/>
                  <a:pt x="135" y="125"/>
                  <a:pt x="135" y="125"/>
                </a:cubicBezTo>
                <a:cubicBezTo>
                  <a:pt x="121" y="136"/>
                  <a:pt x="121" y="136"/>
                  <a:pt x="121" y="136"/>
                </a:cubicBezTo>
                <a:cubicBezTo>
                  <a:pt x="121" y="136"/>
                  <a:pt x="67" y="161"/>
                  <a:pt x="48" y="166"/>
                </a:cubicBezTo>
                <a:cubicBezTo>
                  <a:pt x="51" y="154"/>
                  <a:pt x="56" y="140"/>
                  <a:pt x="60" y="126"/>
                </a:cubicBezTo>
                <a:cubicBezTo>
                  <a:pt x="64" y="114"/>
                  <a:pt x="58" y="102"/>
                  <a:pt x="47" y="98"/>
                </a:cubicBezTo>
                <a:cubicBezTo>
                  <a:pt x="36" y="95"/>
                  <a:pt x="23" y="101"/>
                  <a:pt x="20" y="112"/>
                </a:cubicBezTo>
                <a:cubicBezTo>
                  <a:pt x="19" y="113"/>
                  <a:pt x="14" y="129"/>
                  <a:pt x="9" y="146"/>
                </a:cubicBezTo>
                <a:cubicBezTo>
                  <a:pt x="0" y="180"/>
                  <a:pt x="0" y="194"/>
                  <a:pt x="7" y="204"/>
                </a:cubicBezTo>
                <a:cubicBezTo>
                  <a:pt x="12" y="210"/>
                  <a:pt x="19" y="214"/>
                  <a:pt x="26" y="214"/>
                </a:cubicBezTo>
                <a:cubicBezTo>
                  <a:pt x="26" y="214"/>
                  <a:pt x="26" y="214"/>
                  <a:pt x="26" y="214"/>
                </a:cubicBezTo>
                <a:cubicBezTo>
                  <a:pt x="39" y="214"/>
                  <a:pt x="62" y="207"/>
                  <a:pt x="87" y="198"/>
                </a:cubicBezTo>
                <a:cubicBezTo>
                  <a:pt x="87" y="273"/>
                  <a:pt x="87" y="273"/>
                  <a:pt x="87" y="273"/>
                </a:cubicBezTo>
                <a:cubicBezTo>
                  <a:pt x="222" y="273"/>
                  <a:pt x="222" y="273"/>
                  <a:pt x="222" y="273"/>
                </a:cubicBezTo>
                <a:cubicBezTo>
                  <a:pt x="222" y="225"/>
                  <a:pt x="222" y="225"/>
                  <a:pt x="222" y="225"/>
                </a:cubicBezTo>
                <a:cubicBezTo>
                  <a:pt x="226" y="235"/>
                  <a:pt x="230" y="244"/>
                  <a:pt x="231" y="249"/>
                </a:cubicBezTo>
                <a:cubicBezTo>
                  <a:pt x="231" y="254"/>
                  <a:pt x="229" y="262"/>
                  <a:pt x="225" y="273"/>
                </a:cubicBezTo>
                <a:cubicBezTo>
                  <a:pt x="270" y="273"/>
                  <a:pt x="270" y="273"/>
                  <a:pt x="270" y="273"/>
                </a:cubicBezTo>
                <a:cubicBezTo>
                  <a:pt x="274" y="259"/>
                  <a:pt x="275" y="250"/>
                  <a:pt x="275" y="248"/>
                </a:cubicBezTo>
                <a:cubicBezTo>
                  <a:pt x="275" y="245"/>
                  <a:pt x="275" y="242"/>
                  <a:pt x="274" y="240"/>
                </a:cubicBezTo>
                <a:close/>
                <a:moveTo>
                  <a:pt x="124" y="69"/>
                </a:moveTo>
                <a:cubicBezTo>
                  <a:pt x="124" y="53"/>
                  <a:pt x="138" y="39"/>
                  <a:pt x="154" y="39"/>
                </a:cubicBezTo>
                <a:cubicBezTo>
                  <a:pt x="171" y="39"/>
                  <a:pt x="184" y="53"/>
                  <a:pt x="184" y="69"/>
                </a:cubicBezTo>
                <a:cubicBezTo>
                  <a:pt x="184" y="80"/>
                  <a:pt x="177" y="90"/>
                  <a:pt x="167" y="96"/>
                </a:cubicBezTo>
                <a:cubicBezTo>
                  <a:pt x="162" y="98"/>
                  <a:pt x="162" y="98"/>
                  <a:pt x="162" y="98"/>
                </a:cubicBezTo>
                <a:cubicBezTo>
                  <a:pt x="161" y="98"/>
                  <a:pt x="161" y="98"/>
                  <a:pt x="161" y="98"/>
                </a:cubicBezTo>
                <a:cubicBezTo>
                  <a:pt x="161" y="99"/>
                  <a:pt x="161" y="99"/>
                  <a:pt x="161" y="99"/>
                </a:cubicBezTo>
                <a:cubicBezTo>
                  <a:pt x="161" y="108"/>
                  <a:pt x="161" y="108"/>
                  <a:pt x="161" y="108"/>
                </a:cubicBezTo>
                <a:cubicBezTo>
                  <a:pt x="147" y="108"/>
                  <a:pt x="147" y="108"/>
                  <a:pt x="147" y="108"/>
                </a:cubicBezTo>
                <a:cubicBezTo>
                  <a:pt x="147" y="99"/>
                  <a:pt x="147" y="99"/>
                  <a:pt x="147" y="99"/>
                </a:cubicBezTo>
                <a:cubicBezTo>
                  <a:pt x="147" y="98"/>
                  <a:pt x="147" y="98"/>
                  <a:pt x="147" y="98"/>
                </a:cubicBezTo>
                <a:cubicBezTo>
                  <a:pt x="146" y="98"/>
                  <a:pt x="146" y="98"/>
                  <a:pt x="146" y="98"/>
                </a:cubicBezTo>
                <a:cubicBezTo>
                  <a:pt x="141" y="96"/>
                  <a:pt x="141" y="96"/>
                  <a:pt x="141" y="96"/>
                </a:cubicBezTo>
                <a:cubicBezTo>
                  <a:pt x="131" y="90"/>
                  <a:pt x="124" y="80"/>
                  <a:pt x="124" y="69"/>
                </a:cubicBezTo>
                <a:close/>
                <a:moveTo>
                  <a:pt x="161" y="120"/>
                </a:moveTo>
                <a:cubicBezTo>
                  <a:pt x="161" y="125"/>
                  <a:pt x="161" y="125"/>
                  <a:pt x="161" y="125"/>
                </a:cubicBezTo>
                <a:cubicBezTo>
                  <a:pt x="147" y="125"/>
                  <a:pt x="147" y="125"/>
                  <a:pt x="147" y="125"/>
                </a:cubicBezTo>
                <a:cubicBezTo>
                  <a:pt x="147" y="120"/>
                  <a:pt x="147" y="120"/>
                  <a:pt x="147" y="120"/>
                </a:cubicBezTo>
                <a:lnTo>
                  <a:pt x="161" y="120"/>
                </a:lnTo>
                <a:close/>
                <a:moveTo>
                  <a:pt x="167" y="194"/>
                </a:moveTo>
                <a:cubicBezTo>
                  <a:pt x="155" y="211"/>
                  <a:pt x="155" y="211"/>
                  <a:pt x="155" y="211"/>
                </a:cubicBezTo>
                <a:cubicBezTo>
                  <a:pt x="155" y="211"/>
                  <a:pt x="155" y="211"/>
                  <a:pt x="154" y="211"/>
                </a:cubicBezTo>
                <a:cubicBezTo>
                  <a:pt x="154" y="211"/>
                  <a:pt x="154" y="211"/>
                  <a:pt x="153" y="211"/>
                </a:cubicBezTo>
                <a:cubicBezTo>
                  <a:pt x="141" y="194"/>
                  <a:pt x="141" y="194"/>
                  <a:pt x="141" y="194"/>
                </a:cubicBezTo>
                <a:cubicBezTo>
                  <a:pt x="141" y="194"/>
                  <a:pt x="141" y="194"/>
                  <a:pt x="141" y="194"/>
                </a:cubicBezTo>
                <a:cubicBezTo>
                  <a:pt x="153" y="146"/>
                  <a:pt x="153" y="146"/>
                  <a:pt x="153" y="146"/>
                </a:cubicBezTo>
                <a:cubicBezTo>
                  <a:pt x="153" y="146"/>
                  <a:pt x="154" y="146"/>
                  <a:pt x="154" y="146"/>
                </a:cubicBezTo>
                <a:cubicBezTo>
                  <a:pt x="155" y="146"/>
                  <a:pt x="155" y="146"/>
                  <a:pt x="156" y="146"/>
                </a:cubicBezTo>
                <a:cubicBezTo>
                  <a:pt x="168" y="194"/>
                  <a:pt x="168" y="194"/>
                  <a:pt x="168" y="194"/>
                </a:cubicBezTo>
                <a:cubicBezTo>
                  <a:pt x="168" y="194"/>
                  <a:pt x="168" y="194"/>
                  <a:pt x="167" y="194"/>
                </a:cubicBezTo>
                <a:close/>
                <a:moveTo>
                  <a:pt x="165" y="66"/>
                </a:moveTo>
                <a:cubicBezTo>
                  <a:pt x="166" y="65"/>
                  <a:pt x="166" y="65"/>
                  <a:pt x="165" y="65"/>
                </a:cubicBezTo>
                <a:cubicBezTo>
                  <a:pt x="161" y="65"/>
                  <a:pt x="161" y="65"/>
                  <a:pt x="161" y="65"/>
                </a:cubicBezTo>
                <a:cubicBezTo>
                  <a:pt x="160" y="65"/>
                  <a:pt x="159" y="64"/>
                  <a:pt x="160" y="62"/>
                </a:cubicBezTo>
                <a:cubicBezTo>
                  <a:pt x="165" y="47"/>
                  <a:pt x="165" y="47"/>
                  <a:pt x="165" y="47"/>
                </a:cubicBezTo>
                <a:cubicBezTo>
                  <a:pt x="166" y="46"/>
                  <a:pt x="165" y="45"/>
                  <a:pt x="164" y="45"/>
                </a:cubicBezTo>
                <a:cubicBezTo>
                  <a:pt x="154" y="45"/>
                  <a:pt x="154" y="45"/>
                  <a:pt x="154" y="45"/>
                </a:cubicBezTo>
                <a:cubicBezTo>
                  <a:pt x="153" y="45"/>
                  <a:pt x="152" y="46"/>
                  <a:pt x="151" y="47"/>
                </a:cubicBezTo>
                <a:cubicBezTo>
                  <a:pt x="142" y="72"/>
                  <a:pt x="142" y="72"/>
                  <a:pt x="142" y="72"/>
                </a:cubicBezTo>
                <a:cubicBezTo>
                  <a:pt x="142" y="73"/>
                  <a:pt x="142" y="74"/>
                  <a:pt x="144" y="74"/>
                </a:cubicBezTo>
                <a:cubicBezTo>
                  <a:pt x="145" y="74"/>
                  <a:pt x="145" y="74"/>
                  <a:pt x="145" y="74"/>
                </a:cubicBezTo>
                <a:cubicBezTo>
                  <a:pt x="147" y="74"/>
                  <a:pt x="148" y="75"/>
                  <a:pt x="147" y="76"/>
                </a:cubicBezTo>
                <a:cubicBezTo>
                  <a:pt x="145" y="91"/>
                  <a:pt x="145" y="91"/>
                  <a:pt x="145" y="91"/>
                </a:cubicBezTo>
                <a:cubicBezTo>
                  <a:pt x="145" y="92"/>
                  <a:pt x="146" y="92"/>
                  <a:pt x="147" y="92"/>
                </a:cubicBezTo>
                <a:lnTo>
                  <a:pt x="165" y="66"/>
                </a:lnTo>
                <a:close/>
                <a:moveTo>
                  <a:pt x="92" y="75"/>
                </a:moveTo>
                <a:cubicBezTo>
                  <a:pt x="105" y="75"/>
                  <a:pt x="105" y="75"/>
                  <a:pt x="105" y="75"/>
                </a:cubicBezTo>
                <a:cubicBezTo>
                  <a:pt x="108" y="75"/>
                  <a:pt x="111" y="72"/>
                  <a:pt x="111" y="69"/>
                </a:cubicBezTo>
                <a:cubicBezTo>
                  <a:pt x="111" y="66"/>
                  <a:pt x="108" y="63"/>
                  <a:pt x="105" y="63"/>
                </a:cubicBezTo>
                <a:cubicBezTo>
                  <a:pt x="92" y="63"/>
                  <a:pt x="92" y="63"/>
                  <a:pt x="92" y="63"/>
                </a:cubicBezTo>
                <a:cubicBezTo>
                  <a:pt x="89" y="63"/>
                  <a:pt x="86" y="66"/>
                  <a:pt x="86" y="69"/>
                </a:cubicBezTo>
                <a:cubicBezTo>
                  <a:pt x="86" y="72"/>
                  <a:pt x="89" y="75"/>
                  <a:pt x="92" y="75"/>
                </a:cubicBezTo>
                <a:close/>
                <a:moveTo>
                  <a:pt x="97" y="43"/>
                </a:moveTo>
                <a:cubicBezTo>
                  <a:pt x="109" y="49"/>
                  <a:pt x="109" y="49"/>
                  <a:pt x="109" y="49"/>
                </a:cubicBezTo>
                <a:cubicBezTo>
                  <a:pt x="110" y="50"/>
                  <a:pt x="111" y="50"/>
                  <a:pt x="112" y="50"/>
                </a:cubicBezTo>
                <a:cubicBezTo>
                  <a:pt x="114" y="50"/>
                  <a:pt x="116" y="49"/>
                  <a:pt x="117" y="47"/>
                </a:cubicBezTo>
                <a:cubicBezTo>
                  <a:pt x="118" y="46"/>
                  <a:pt x="118" y="44"/>
                  <a:pt x="117" y="43"/>
                </a:cubicBezTo>
                <a:cubicBezTo>
                  <a:pt x="117" y="41"/>
                  <a:pt x="116" y="40"/>
                  <a:pt x="115" y="39"/>
                </a:cubicBezTo>
                <a:cubicBezTo>
                  <a:pt x="103" y="33"/>
                  <a:pt x="103" y="33"/>
                  <a:pt x="103" y="33"/>
                </a:cubicBezTo>
                <a:cubicBezTo>
                  <a:pt x="102" y="32"/>
                  <a:pt x="101" y="32"/>
                  <a:pt x="100" y="32"/>
                </a:cubicBezTo>
                <a:cubicBezTo>
                  <a:pt x="98" y="32"/>
                  <a:pt x="96" y="33"/>
                  <a:pt x="95" y="35"/>
                </a:cubicBezTo>
                <a:cubicBezTo>
                  <a:pt x="93" y="37"/>
                  <a:pt x="94" y="41"/>
                  <a:pt x="97" y="43"/>
                </a:cubicBezTo>
                <a:close/>
                <a:moveTo>
                  <a:pt x="97" y="95"/>
                </a:moveTo>
                <a:cubicBezTo>
                  <a:pt x="94" y="97"/>
                  <a:pt x="93" y="100"/>
                  <a:pt x="95" y="103"/>
                </a:cubicBezTo>
                <a:cubicBezTo>
                  <a:pt x="96" y="105"/>
                  <a:pt x="98" y="106"/>
                  <a:pt x="100" y="106"/>
                </a:cubicBezTo>
                <a:cubicBezTo>
                  <a:pt x="101" y="106"/>
                  <a:pt x="102" y="106"/>
                  <a:pt x="103" y="105"/>
                </a:cubicBezTo>
                <a:cubicBezTo>
                  <a:pt x="115" y="99"/>
                  <a:pt x="115" y="99"/>
                  <a:pt x="115" y="99"/>
                </a:cubicBezTo>
                <a:cubicBezTo>
                  <a:pt x="116" y="98"/>
                  <a:pt x="117" y="97"/>
                  <a:pt x="117" y="95"/>
                </a:cubicBezTo>
                <a:cubicBezTo>
                  <a:pt x="118" y="93"/>
                  <a:pt x="118" y="92"/>
                  <a:pt x="117" y="90"/>
                </a:cubicBezTo>
                <a:cubicBezTo>
                  <a:pt x="116" y="89"/>
                  <a:pt x="114" y="88"/>
                  <a:pt x="112" y="88"/>
                </a:cubicBezTo>
                <a:cubicBezTo>
                  <a:pt x="111" y="88"/>
                  <a:pt x="110" y="88"/>
                  <a:pt x="109" y="88"/>
                </a:cubicBezTo>
                <a:lnTo>
                  <a:pt x="97" y="9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1" name="Freeform 9"/>
          <p:cNvSpPr>
            <a:spLocks noEditPoints="1"/>
          </p:cNvSpPr>
          <p:nvPr/>
        </p:nvSpPr>
        <p:spPr bwMode="auto">
          <a:xfrm>
            <a:off x="10999072" y="7600109"/>
            <a:ext cx="868305" cy="566286"/>
          </a:xfrm>
          <a:custGeom>
            <a:avLst/>
            <a:gdLst>
              <a:gd name="T0" fmla="*/ 129 w 273"/>
              <a:gd name="T1" fmla="*/ 113 h 177"/>
              <a:gd name="T2" fmla="*/ 94 w 273"/>
              <a:gd name="T3" fmla="*/ 131 h 177"/>
              <a:gd name="T4" fmla="*/ 108 w 273"/>
              <a:gd name="T5" fmla="*/ 145 h 177"/>
              <a:gd name="T6" fmla="*/ 37 w 273"/>
              <a:gd name="T7" fmla="*/ 0 h 177"/>
              <a:gd name="T8" fmla="*/ 28 w 273"/>
              <a:gd name="T9" fmla="*/ 72 h 177"/>
              <a:gd name="T10" fmla="*/ 37 w 273"/>
              <a:gd name="T11" fmla="*/ 0 h 177"/>
              <a:gd name="T12" fmla="*/ 101 w 273"/>
              <a:gd name="T13" fmla="*/ 74 h 177"/>
              <a:gd name="T14" fmla="*/ 64 w 273"/>
              <a:gd name="T15" fmla="*/ 93 h 177"/>
              <a:gd name="T16" fmla="*/ 76 w 273"/>
              <a:gd name="T17" fmla="*/ 108 h 177"/>
              <a:gd name="T18" fmla="*/ 137 w 273"/>
              <a:gd name="T19" fmla="*/ 137 h 177"/>
              <a:gd name="T20" fmla="*/ 111 w 273"/>
              <a:gd name="T21" fmla="*/ 148 h 177"/>
              <a:gd name="T22" fmla="*/ 124 w 273"/>
              <a:gd name="T23" fmla="*/ 163 h 177"/>
              <a:gd name="T24" fmla="*/ 137 w 273"/>
              <a:gd name="T25" fmla="*/ 137 h 177"/>
              <a:gd name="T26" fmla="*/ 105 w 273"/>
              <a:gd name="T27" fmla="*/ 89 h 177"/>
              <a:gd name="T28" fmla="*/ 76 w 273"/>
              <a:gd name="T29" fmla="*/ 128 h 177"/>
              <a:gd name="T30" fmla="*/ 118 w 273"/>
              <a:gd name="T31" fmla="*/ 103 h 177"/>
              <a:gd name="T32" fmla="*/ 241 w 273"/>
              <a:gd name="T33" fmla="*/ 4 h 177"/>
              <a:gd name="T34" fmla="*/ 245 w 273"/>
              <a:gd name="T35" fmla="*/ 73 h 177"/>
              <a:gd name="T36" fmla="*/ 241 w 273"/>
              <a:gd name="T37" fmla="*/ 4 h 177"/>
              <a:gd name="T38" fmla="*/ 132 w 273"/>
              <a:gd name="T39" fmla="*/ 163 h 177"/>
              <a:gd name="T40" fmla="*/ 148 w 273"/>
              <a:gd name="T41" fmla="*/ 174 h 177"/>
              <a:gd name="T42" fmla="*/ 145 w 273"/>
              <a:gd name="T43" fmla="*/ 147 h 177"/>
              <a:gd name="T44" fmla="*/ 133 w 273"/>
              <a:gd name="T45" fmla="*/ 20 h 177"/>
              <a:gd name="T46" fmla="*/ 86 w 273"/>
              <a:gd name="T47" fmla="*/ 53 h 177"/>
              <a:gd name="T48" fmla="*/ 141 w 273"/>
              <a:gd name="T49" fmla="*/ 38 h 177"/>
              <a:gd name="T50" fmla="*/ 222 w 273"/>
              <a:gd name="T51" fmla="*/ 81 h 177"/>
              <a:gd name="T52" fmla="*/ 211 w 273"/>
              <a:gd name="T53" fmla="*/ 29 h 177"/>
              <a:gd name="T54" fmla="*/ 200 w 273"/>
              <a:gd name="T55" fmla="*/ 99 h 177"/>
              <a:gd name="T56" fmla="*/ 101 w 273"/>
              <a:gd name="T57" fmla="*/ 63 h 177"/>
              <a:gd name="T58" fmla="*/ 88 w 273"/>
              <a:gd name="T59" fmla="*/ 35 h 177"/>
              <a:gd name="T60" fmla="*/ 67 w 273"/>
              <a:gd name="T61" fmla="*/ 31 h 177"/>
              <a:gd name="T62" fmla="*/ 57 w 273"/>
              <a:gd name="T63" fmla="*/ 94 h 177"/>
              <a:gd name="T64" fmla="*/ 84 w 273"/>
              <a:gd name="T65" fmla="*/ 69 h 177"/>
              <a:gd name="T66" fmla="*/ 109 w 273"/>
              <a:gd name="T67" fmla="*/ 81 h 177"/>
              <a:gd name="T68" fmla="*/ 125 w 273"/>
              <a:gd name="T69" fmla="*/ 104 h 177"/>
              <a:gd name="T70" fmla="*/ 133 w 273"/>
              <a:gd name="T71" fmla="*/ 129 h 177"/>
              <a:gd name="T72" fmla="*/ 156 w 273"/>
              <a:gd name="T73" fmla="*/ 159 h 177"/>
              <a:gd name="T74" fmla="*/ 173 w 273"/>
              <a:gd name="T75" fmla="*/ 150 h 177"/>
              <a:gd name="T76" fmla="*/ 163 w 273"/>
              <a:gd name="T77" fmla="*/ 119 h 177"/>
              <a:gd name="T78" fmla="*/ 192 w 273"/>
              <a:gd name="T79" fmla="*/ 154 h 177"/>
              <a:gd name="T80" fmla="*/ 179 w 273"/>
              <a:gd name="T81" fmla="*/ 109 h 177"/>
              <a:gd name="T82" fmla="*/ 199 w 273"/>
              <a:gd name="T83" fmla="*/ 136 h 177"/>
              <a:gd name="T84" fmla="*/ 215 w 273"/>
              <a:gd name="T85" fmla="*/ 127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73" h="177">
                <a:moveTo>
                  <a:pt x="129" y="126"/>
                </a:moveTo>
                <a:cubicBezTo>
                  <a:pt x="132" y="123"/>
                  <a:pt x="133" y="117"/>
                  <a:pt x="129" y="113"/>
                </a:cubicBezTo>
                <a:cubicBezTo>
                  <a:pt x="126" y="109"/>
                  <a:pt x="120" y="108"/>
                  <a:pt x="116" y="112"/>
                </a:cubicBezTo>
                <a:cubicBezTo>
                  <a:pt x="116" y="112"/>
                  <a:pt x="95" y="130"/>
                  <a:pt x="94" y="131"/>
                </a:cubicBezTo>
                <a:cubicBezTo>
                  <a:pt x="91" y="134"/>
                  <a:pt x="91" y="140"/>
                  <a:pt x="94" y="144"/>
                </a:cubicBezTo>
                <a:cubicBezTo>
                  <a:pt x="97" y="147"/>
                  <a:pt x="104" y="148"/>
                  <a:pt x="108" y="145"/>
                </a:cubicBezTo>
                <a:lnTo>
                  <a:pt x="129" y="126"/>
                </a:lnTo>
                <a:close/>
                <a:moveTo>
                  <a:pt x="37" y="0"/>
                </a:moveTo>
                <a:cubicBezTo>
                  <a:pt x="0" y="54"/>
                  <a:pt x="0" y="54"/>
                  <a:pt x="0" y="54"/>
                </a:cubicBezTo>
                <a:cubicBezTo>
                  <a:pt x="28" y="72"/>
                  <a:pt x="28" y="72"/>
                  <a:pt x="28" y="72"/>
                </a:cubicBezTo>
                <a:cubicBezTo>
                  <a:pt x="64" y="22"/>
                  <a:pt x="64" y="22"/>
                  <a:pt x="64" y="22"/>
                </a:cubicBezTo>
                <a:lnTo>
                  <a:pt x="37" y="0"/>
                </a:lnTo>
                <a:close/>
                <a:moveTo>
                  <a:pt x="100" y="87"/>
                </a:moveTo>
                <a:cubicBezTo>
                  <a:pt x="104" y="84"/>
                  <a:pt x="104" y="78"/>
                  <a:pt x="101" y="74"/>
                </a:cubicBezTo>
                <a:cubicBezTo>
                  <a:pt x="97" y="70"/>
                  <a:pt x="91" y="70"/>
                  <a:pt x="87" y="73"/>
                </a:cubicBezTo>
                <a:cubicBezTo>
                  <a:pt x="64" y="93"/>
                  <a:pt x="64" y="93"/>
                  <a:pt x="64" y="93"/>
                </a:cubicBezTo>
                <a:cubicBezTo>
                  <a:pt x="60" y="97"/>
                  <a:pt x="59" y="103"/>
                  <a:pt x="63" y="107"/>
                </a:cubicBezTo>
                <a:cubicBezTo>
                  <a:pt x="67" y="111"/>
                  <a:pt x="73" y="111"/>
                  <a:pt x="76" y="108"/>
                </a:cubicBezTo>
                <a:lnTo>
                  <a:pt x="100" y="87"/>
                </a:lnTo>
                <a:close/>
                <a:moveTo>
                  <a:pt x="137" y="137"/>
                </a:moveTo>
                <a:cubicBezTo>
                  <a:pt x="133" y="134"/>
                  <a:pt x="128" y="134"/>
                  <a:pt x="124" y="137"/>
                </a:cubicBezTo>
                <a:cubicBezTo>
                  <a:pt x="111" y="148"/>
                  <a:pt x="111" y="148"/>
                  <a:pt x="111" y="148"/>
                </a:cubicBezTo>
                <a:cubicBezTo>
                  <a:pt x="107" y="152"/>
                  <a:pt x="107" y="158"/>
                  <a:pt x="110" y="162"/>
                </a:cubicBezTo>
                <a:cubicBezTo>
                  <a:pt x="113" y="165"/>
                  <a:pt x="119" y="167"/>
                  <a:pt x="124" y="163"/>
                </a:cubicBezTo>
                <a:cubicBezTo>
                  <a:pt x="136" y="151"/>
                  <a:pt x="136" y="151"/>
                  <a:pt x="136" y="151"/>
                </a:cubicBezTo>
                <a:cubicBezTo>
                  <a:pt x="141" y="148"/>
                  <a:pt x="141" y="141"/>
                  <a:pt x="137" y="137"/>
                </a:cubicBezTo>
                <a:close/>
                <a:moveTo>
                  <a:pt x="119" y="90"/>
                </a:moveTo>
                <a:cubicBezTo>
                  <a:pt x="115" y="86"/>
                  <a:pt x="109" y="85"/>
                  <a:pt x="105" y="89"/>
                </a:cubicBezTo>
                <a:cubicBezTo>
                  <a:pt x="79" y="112"/>
                  <a:pt x="79" y="112"/>
                  <a:pt x="79" y="112"/>
                </a:cubicBezTo>
                <a:cubicBezTo>
                  <a:pt x="73" y="116"/>
                  <a:pt x="73" y="124"/>
                  <a:pt x="76" y="128"/>
                </a:cubicBezTo>
                <a:cubicBezTo>
                  <a:pt x="79" y="131"/>
                  <a:pt x="85" y="132"/>
                  <a:pt x="89" y="128"/>
                </a:cubicBezTo>
                <a:cubicBezTo>
                  <a:pt x="118" y="103"/>
                  <a:pt x="118" y="103"/>
                  <a:pt x="118" y="103"/>
                </a:cubicBezTo>
                <a:cubicBezTo>
                  <a:pt x="122" y="100"/>
                  <a:pt x="122" y="94"/>
                  <a:pt x="119" y="90"/>
                </a:cubicBezTo>
                <a:close/>
                <a:moveTo>
                  <a:pt x="241" y="4"/>
                </a:moveTo>
                <a:cubicBezTo>
                  <a:pt x="215" y="20"/>
                  <a:pt x="215" y="20"/>
                  <a:pt x="215" y="20"/>
                </a:cubicBezTo>
                <a:cubicBezTo>
                  <a:pt x="245" y="73"/>
                  <a:pt x="245" y="73"/>
                  <a:pt x="245" y="73"/>
                </a:cubicBezTo>
                <a:cubicBezTo>
                  <a:pt x="273" y="57"/>
                  <a:pt x="273" y="57"/>
                  <a:pt x="273" y="57"/>
                </a:cubicBezTo>
                <a:lnTo>
                  <a:pt x="241" y="4"/>
                </a:lnTo>
                <a:close/>
                <a:moveTo>
                  <a:pt x="145" y="147"/>
                </a:moveTo>
                <a:cubicBezTo>
                  <a:pt x="144" y="154"/>
                  <a:pt x="140" y="156"/>
                  <a:pt x="132" y="163"/>
                </a:cubicBezTo>
                <a:cubicBezTo>
                  <a:pt x="135" y="170"/>
                  <a:pt x="135" y="170"/>
                  <a:pt x="135" y="170"/>
                </a:cubicBezTo>
                <a:cubicBezTo>
                  <a:pt x="137" y="173"/>
                  <a:pt x="143" y="177"/>
                  <a:pt x="148" y="174"/>
                </a:cubicBezTo>
                <a:cubicBezTo>
                  <a:pt x="153" y="172"/>
                  <a:pt x="155" y="166"/>
                  <a:pt x="152" y="161"/>
                </a:cubicBezTo>
                <a:cubicBezTo>
                  <a:pt x="152" y="161"/>
                  <a:pt x="147" y="152"/>
                  <a:pt x="145" y="147"/>
                </a:cubicBezTo>
                <a:close/>
                <a:moveTo>
                  <a:pt x="152" y="17"/>
                </a:moveTo>
                <a:cubicBezTo>
                  <a:pt x="145" y="17"/>
                  <a:pt x="139" y="18"/>
                  <a:pt x="133" y="20"/>
                </a:cubicBezTo>
                <a:cubicBezTo>
                  <a:pt x="91" y="40"/>
                  <a:pt x="91" y="40"/>
                  <a:pt x="91" y="40"/>
                </a:cubicBezTo>
                <a:cubicBezTo>
                  <a:pt x="86" y="43"/>
                  <a:pt x="84" y="48"/>
                  <a:pt x="86" y="53"/>
                </a:cubicBezTo>
                <a:cubicBezTo>
                  <a:pt x="89" y="58"/>
                  <a:pt x="94" y="60"/>
                  <a:pt x="99" y="58"/>
                </a:cubicBezTo>
                <a:cubicBezTo>
                  <a:pt x="141" y="38"/>
                  <a:pt x="141" y="38"/>
                  <a:pt x="141" y="38"/>
                </a:cubicBezTo>
                <a:cubicBezTo>
                  <a:pt x="166" y="56"/>
                  <a:pt x="193" y="77"/>
                  <a:pt x="208" y="99"/>
                </a:cubicBezTo>
                <a:cubicBezTo>
                  <a:pt x="215" y="94"/>
                  <a:pt x="218" y="84"/>
                  <a:pt x="222" y="81"/>
                </a:cubicBezTo>
                <a:cubicBezTo>
                  <a:pt x="236" y="72"/>
                  <a:pt x="236" y="72"/>
                  <a:pt x="236" y="72"/>
                </a:cubicBezTo>
                <a:cubicBezTo>
                  <a:pt x="211" y="29"/>
                  <a:pt x="211" y="29"/>
                  <a:pt x="211" y="29"/>
                </a:cubicBezTo>
                <a:cubicBezTo>
                  <a:pt x="197" y="25"/>
                  <a:pt x="167" y="17"/>
                  <a:pt x="152" y="17"/>
                </a:cubicBezTo>
                <a:close/>
                <a:moveTo>
                  <a:pt x="200" y="99"/>
                </a:moveTo>
                <a:cubicBezTo>
                  <a:pt x="185" y="77"/>
                  <a:pt x="163" y="63"/>
                  <a:pt x="141" y="44"/>
                </a:cubicBezTo>
                <a:cubicBezTo>
                  <a:pt x="101" y="63"/>
                  <a:pt x="101" y="63"/>
                  <a:pt x="101" y="63"/>
                </a:cubicBezTo>
                <a:cubicBezTo>
                  <a:pt x="93" y="67"/>
                  <a:pt x="85" y="63"/>
                  <a:pt x="81" y="56"/>
                </a:cubicBezTo>
                <a:cubicBezTo>
                  <a:pt x="78" y="48"/>
                  <a:pt x="81" y="39"/>
                  <a:pt x="88" y="35"/>
                </a:cubicBezTo>
                <a:cubicBezTo>
                  <a:pt x="98" y="31"/>
                  <a:pt x="98" y="31"/>
                  <a:pt x="98" y="31"/>
                </a:cubicBezTo>
                <a:cubicBezTo>
                  <a:pt x="67" y="31"/>
                  <a:pt x="67" y="31"/>
                  <a:pt x="67" y="31"/>
                </a:cubicBezTo>
                <a:cubicBezTo>
                  <a:pt x="36" y="75"/>
                  <a:pt x="36" y="75"/>
                  <a:pt x="36" y="75"/>
                </a:cubicBezTo>
                <a:cubicBezTo>
                  <a:pt x="57" y="94"/>
                  <a:pt x="57" y="94"/>
                  <a:pt x="57" y="94"/>
                </a:cubicBezTo>
                <a:cubicBezTo>
                  <a:pt x="57" y="92"/>
                  <a:pt x="59" y="91"/>
                  <a:pt x="60" y="89"/>
                </a:cubicBezTo>
                <a:cubicBezTo>
                  <a:pt x="84" y="69"/>
                  <a:pt x="84" y="69"/>
                  <a:pt x="84" y="69"/>
                </a:cubicBezTo>
                <a:cubicBezTo>
                  <a:pt x="90" y="63"/>
                  <a:pt x="99" y="64"/>
                  <a:pt x="105" y="70"/>
                </a:cubicBezTo>
                <a:cubicBezTo>
                  <a:pt x="108" y="73"/>
                  <a:pt x="109" y="77"/>
                  <a:pt x="109" y="81"/>
                </a:cubicBezTo>
                <a:cubicBezTo>
                  <a:pt x="114" y="80"/>
                  <a:pt x="120" y="82"/>
                  <a:pt x="123" y="86"/>
                </a:cubicBezTo>
                <a:cubicBezTo>
                  <a:pt x="127" y="91"/>
                  <a:pt x="128" y="99"/>
                  <a:pt x="125" y="104"/>
                </a:cubicBezTo>
                <a:cubicBezTo>
                  <a:pt x="128" y="105"/>
                  <a:pt x="131" y="106"/>
                  <a:pt x="134" y="109"/>
                </a:cubicBezTo>
                <a:cubicBezTo>
                  <a:pt x="139" y="115"/>
                  <a:pt x="138" y="124"/>
                  <a:pt x="133" y="129"/>
                </a:cubicBezTo>
                <a:cubicBezTo>
                  <a:pt x="137" y="129"/>
                  <a:pt x="141" y="131"/>
                  <a:pt x="143" y="134"/>
                </a:cubicBezTo>
                <a:cubicBezTo>
                  <a:pt x="143" y="134"/>
                  <a:pt x="153" y="152"/>
                  <a:pt x="156" y="159"/>
                </a:cubicBezTo>
                <a:cubicBezTo>
                  <a:pt x="158" y="162"/>
                  <a:pt x="164" y="165"/>
                  <a:pt x="169" y="163"/>
                </a:cubicBezTo>
                <a:cubicBezTo>
                  <a:pt x="174" y="160"/>
                  <a:pt x="176" y="154"/>
                  <a:pt x="173" y="150"/>
                </a:cubicBezTo>
                <a:cubicBezTo>
                  <a:pt x="159" y="122"/>
                  <a:pt x="159" y="122"/>
                  <a:pt x="159" y="122"/>
                </a:cubicBezTo>
                <a:cubicBezTo>
                  <a:pt x="163" y="119"/>
                  <a:pt x="163" y="119"/>
                  <a:pt x="163" y="119"/>
                </a:cubicBezTo>
                <a:cubicBezTo>
                  <a:pt x="179" y="151"/>
                  <a:pt x="179" y="151"/>
                  <a:pt x="179" y="151"/>
                </a:cubicBezTo>
                <a:cubicBezTo>
                  <a:pt x="181" y="155"/>
                  <a:pt x="187" y="157"/>
                  <a:pt x="192" y="154"/>
                </a:cubicBezTo>
                <a:cubicBezTo>
                  <a:pt x="197" y="152"/>
                  <a:pt x="198" y="146"/>
                  <a:pt x="196" y="141"/>
                </a:cubicBezTo>
                <a:cubicBezTo>
                  <a:pt x="179" y="109"/>
                  <a:pt x="179" y="109"/>
                  <a:pt x="179" y="109"/>
                </a:cubicBezTo>
                <a:cubicBezTo>
                  <a:pt x="183" y="106"/>
                  <a:pt x="183" y="106"/>
                  <a:pt x="183" y="106"/>
                </a:cubicBezTo>
                <a:cubicBezTo>
                  <a:pt x="183" y="106"/>
                  <a:pt x="195" y="128"/>
                  <a:pt x="199" y="136"/>
                </a:cubicBezTo>
                <a:cubicBezTo>
                  <a:pt x="201" y="141"/>
                  <a:pt x="207" y="142"/>
                  <a:pt x="211" y="140"/>
                </a:cubicBezTo>
                <a:cubicBezTo>
                  <a:pt x="216" y="138"/>
                  <a:pt x="218" y="132"/>
                  <a:pt x="215" y="127"/>
                </a:cubicBezTo>
                <a:cubicBezTo>
                  <a:pt x="203" y="103"/>
                  <a:pt x="206" y="108"/>
                  <a:pt x="200" y="9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6" name="Freeform 13"/>
          <p:cNvSpPr>
            <a:spLocks noEditPoints="1"/>
          </p:cNvSpPr>
          <p:nvPr/>
        </p:nvSpPr>
        <p:spPr bwMode="auto">
          <a:xfrm>
            <a:off x="11827748" y="9813821"/>
            <a:ext cx="865979" cy="706303"/>
          </a:xfrm>
          <a:custGeom>
            <a:avLst/>
            <a:gdLst>
              <a:gd name="T0" fmla="*/ 231 w 275"/>
              <a:gd name="T1" fmla="*/ 67 h 224"/>
              <a:gd name="T2" fmla="*/ 251 w 275"/>
              <a:gd name="T3" fmla="*/ 47 h 224"/>
              <a:gd name="T4" fmla="*/ 231 w 275"/>
              <a:gd name="T5" fmla="*/ 26 h 224"/>
              <a:gd name="T6" fmla="*/ 210 w 275"/>
              <a:gd name="T7" fmla="*/ 47 h 224"/>
              <a:gd name="T8" fmla="*/ 231 w 275"/>
              <a:gd name="T9" fmla="*/ 67 h 224"/>
              <a:gd name="T10" fmla="*/ 172 w 275"/>
              <a:gd name="T11" fmla="*/ 81 h 224"/>
              <a:gd name="T12" fmla="*/ 202 w 275"/>
              <a:gd name="T13" fmla="*/ 0 h 224"/>
              <a:gd name="T14" fmla="*/ 117 w 275"/>
              <a:gd name="T15" fmla="*/ 15 h 224"/>
              <a:gd name="T16" fmla="*/ 135 w 275"/>
              <a:gd name="T17" fmla="*/ 36 h 224"/>
              <a:gd name="T18" fmla="*/ 14 w 275"/>
              <a:gd name="T19" fmla="*/ 94 h 224"/>
              <a:gd name="T20" fmla="*/ 1 w 275"/>
              <a:gd name="T21" fmla="*/ 112 h 224"/>
              <a:gd name="T22" fmla="*/ 17 w 275"/>
              <a:gd name="T23" fmla="*/ 124 h 224"/>
              <a:gd name="T24" fmla="*/ 19 w 275"/>
              <a:gd name="T25" fmla="*/ 124 h 224"/>
              <a:gd name="T26" fmla="*/ 155 w 275"/>
              <a:gd name="T27" fmla="*/ 60 h 224"/>
              <a:gd name="T28" fmla="*/ 172 w 275"/>
              <a:gd name="T29" fmla="*/ 81 h 224"/>
              <a:gd name="T30" fmla="*/ 37 w 275"/>
              <a:gd name="T31" fmla="*/ 221 h 224"/>
              <a:gd name="T32" fmla="*/ 68 w 275"/>
              <a:gd name="T33" fmla="*/ 221 h 224"/>
              <a:gd name="T34" fmla="*/ 68 w 275"/>
              <a:gd name="T35" fmla="*/ 156 h 224"/>
              <a:gd name="T36" fmla="*/ 37 w 275"/>
              <a:gd name="T37" fmla="*/ 156 h 224"/>
              <a:gd name="T38" fmla="*/ 37 w 275"/>
              <a:gd name="T39" fmla="*/ 221 h 224"/>
              <a:gd name="T40" fmla="*/ 274 w 275"/>
              <a:gd name="T41" fmla="*/ 129 h 224"/>
              <a:gd name="T42" fmla="*/ 244 w 275"/>
              <a:gd name="T43" fmla="*/ 72 h 224"/>
              <a:gd name="T44" fmla="*/ 236 w 275"/>
              <a:gd name="T45" fmla="*/ 68 h 224"/>
              <a:gd name="T46" fmla="*/ 226 w 275"/>
              <a:gd name="T47" fmla="*/ 68 h 224"/>
              <a:gd name="T48" fmla="*/ 215 w 275"/>
              <a:gd name="T49" fmla="*/ 74 h 224"/>
              <a:gd name="T50" fmla="*/ 188 w 275"/>
              <a:gd name="T51" fmla="*/ 129 h 224"/>
              <a:gd name="T52" fmla="*/ 195 w 275"/>
              <a:gd name="T53" fmla="*/ 138 h 224"/>
              <a:gd name="T54" fmla="*/ 196 w 275"/>
              <a:gd name="T55" fmla="*/ 138 h 224"/>
              <a:gd name="T56" fmla="*/ 204 w 275"/>
              <a:gd name="T57" fmla="*/ 132 h 224"/>
              <a:gd name="T58" fmla="*/ 210 w 275"/>
              <a:gd name="T59" fmla="*/ 106 h 224"/>
              <a:gd name="T60" fmla="*/ 210 w 275"/>
              <a:gd name="T61" fmla="*/ 131 h 224"/>
              <a:gd name="T62" fmla="*/ 211 w 275"/>
              <a:gd name="T63" fmla="*/ 137 h 224"/>
              <a:gd name="T64" fmla="*/ 211 w 275"/>
              <a:gd name="T65" fmla="*/ 139 h 224"/>
              <a:gd name="T66" fmla="*/ 211 w 275"/>
              <a:gd name="T67" fmla="*/ 215 h 224"/>
              <a:gd name="T68" fmla="*/ 220 w 275"/>
              <a:gd name="T69" fmla="*/ 224 h 224"/>
              <a:gd name="T70" fmla="*/ 230 w 275"/>
              <a:gd name="T71" fmla="*/ 215 h 224"/>
              <a:gd name="T72" fmla="*/ 230 w 275"/>
              <a:gd name="T73" fmla="*/ 149 h 224"/>
              <a:gd name="T74" fmla="*/ 231 w 275"/>
              <a:gd name="T75" fmla="*/ 150 h 224"/>
              <a:gd name="T76" fmla="*/ 231 w 275"/>
              <a:gd name="T77" fmla="*/ 149 h 224"/>
              <a:gd name="T78" fmla="*/ 231 w 275"/>
              <a:gd name="T79" fmla="*/ 215 h 224"/>
              <a:gd name="T80" fmla="*/ 240 w 275"/>
              <a:gd name="T81" fmla="*/ 224 h 224"/>
              <a:gd name="T82" fmla="*/ 250 w 275"/>
              <a:gd name="T83" fmla="*/ 215 h 224"/>
              <a:gd name="T84" fmla="*/ 250 w 275"/>
              <a:gd name="T85" fmla="*/ 139 h 224"/>
              <a:gd name="T86" fmla="*/ 252 w 275"/>
              <a:gd name="T87" fmla="*/ 131 h 224"/>
              <a:gd name="T88" fmla="*/ 252 w 275"/>
              <a:gd name="T89" fmla="*/ 104 h 224"/>
              <a:gd name="T90" fmla="*/ 258 w 275"/>
              <a:gd name="T91" fmla="*/ 132 h 224"/>
              <a:gd name="T92" fmla="*/ 266 w 275"/>
              <a:gd name="T93" fmla="*/ 138 h 224"/>
              <a:gd name="T94" fmla="*/ 267 w 275"/>
              <a:gd name="T95" fmla="*/ 138 h 224"/>
              <a:gd name="T96" fmla="*/ 274 w 275"/>
              <a:gd name="T97" fmla="*/ 129 h 224"/>
              <a:gd name="T98" fmla="*/ 90 w 275"/>
              <a:gd name="T99" fmla="*/ 221 h 224"/>
              <a:gd name="T100" fmla="*/ 120 w 275"/>
              <a:gd name="T101" fmla="*/ 221 h 224"/>
              <a:gd name="T102" fmla="*/ 120 w 275"/>
              <a:gd name="T103" fmla="*/ 132 h 224"/>
              <a:gd name="T104" fmla="*/ 90 w 275"/>
              <a:gd name="T105" fmla="*/ 132 h 224"/>
              <a:gd name="T106" fmla="*/ 90 w 275"/>
              <a:gd name="T107" fmla="*/ 221 h 224"/>
              <a:gd name="T108" fmla="*/ 143 w 275"/>
              <a:gd name="T109" fmla="*/ 221 h 224"/>
              <a:gd name="T110" fmla="*/ 174 w 275"/>
              <a:gd name="T111" fmla="*/ 221 h 224"/>
              <a:gd name="T112" fmla="*/ 174 w 275"/>
              <a:gd name="T113" fmla="*/ 104 h 224"/>
              <a:gd name="T114" fmla="*/ 143 w 275"/>
              <a:gd name="T115" fmla="*/ 104 h 224"/>
              <a:gd name="T116" fmla="*/ 143 w 275"/>
              <a:gd name="T117" fmla="*/ 221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75" h="224">
                <a:moveTo>
                  <a:pt x="231" y="67"/>
                </a:moveTo>
                <a:cubicBezTo>
                  <a:pt x="242" y="67"/>
                  <a:pt x="251" y="58"/>
                  <a:pt x="251" y="47"/>
                </a:cubicBezTo>
                <a:cubicBezTo>
                  <a:pt x="251" y="35"/>
                  <a:pt x="242" y="26"/>
                  <a:pt x="231" y="26"/>
                </a:cubicBezTo>
                <a:cubicBezTo>
                  <a:pt x="219" y="26"/>
                  <a:pt x="210" y="35"/>
                  <a:pt x="210" y="47"/>
                </a:cubicBezTo>
                <a:cubicBezTo>
                  <a:pt x="210" y="58"/>
                  <a:pt x="219" y="67"/>
                  <a:pt x="231" y="67"/>
                </a:cubicBezTo>
                <a:close/>
                <a:moveTo>
                  <a:pt x="172" y="81"/>
                </a:moveTo>
                <a:cubicBezTo>
                  <a:pt x="202" y="0"/>
                  <a:pt x="202" y="0"/>
                  <a:pt x="202" y="0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35" y="36"/>
                  <a:pt x="135" y="36"/>
                  <a:pt x="135" y="36"/>
                </a:cubicBezTo>
                <a:cubicBezTo>
                  <a:pt x="92" y="67"/>
                  <a:pt x="52" y="87"/>
                  <a:pt x="14" y="94"/>
                </a:cubicBezTo>
                <a:cubicBezTo>
                  <a:pt x="6" y="95"/>
                  <a:pt x="0" y="103"/>
                  <a:pt x="1" y="112"/>
                </a:cubicBezTo>
                <a:cubicBezTo>
                  <a:pt x="3" y="119"/>
                  <a:pt x="10" y="124"/>
                  <a:pt x="17" y="124"/>
                </a:cubicBezTo>
                <a:cubicBezTo>
                  <a:pt x="18" y="124"/>
                  <a:pt x="19" y="124"/>
                  <a:pt x="19" y="124"/>
                </a:cubicBezTo>
                <a:cubicBezTo>
                  <a:pt x="63" y="116"/>
                  <a:pt x="108" y="95"/>
                  <a:pt x="155" y="60"/>
                </a:cubicBezTo>
                <a:lnTo>
                  <a:pt x="172" y="81"/>
                </a:lnTo>
                <a:close/>
                <a:moveTo>
                  <a:pt x="37" y="221"/>
                </a:moveTo>
                <a:cubicBezTo>
                  <a:pt x="68" y="221"/>
                  <a:pt x="68" y="221"/>
                  <a:pt x="68" y="221"/>
                </a:cubicBezTo>
                <a:cubicBezTo>
                  <a:pt x="68" y="156"/>
                  <a:pt x="68" y="156"/>
                  <a:pt x="68" y="156"/>
                </a:cubicBezTo>
                <a:cubicBezTo>
                  <a:pt x="37" y="156"/>
                  <a:pt x="37" y="156"/>
                  <a:pt x="37" y="156"/>
                </a:cubicBezTo>
                <a:lnTo>
                  <a:pt x="37" y="221"/>
                </a:lnTo>
                <a:close/>
                <a:moveTo>
                  <a:pt x="274" y="129"/>
                </a:moveTo>
                <a:cubicBezTo>
                  <a:pt x="269" y="97"/>
                  <a:pt x="262" y="83"/>
                  <a:pt x="244" y="72"/>
                </a:cubicBezTo>
                <a:cubicBezTo>
                  <a:pt x="242" y="70"/>
                  <a:pt x="239" y="69"/>
                  <a:pt x="236" y="68"/>
                </a:cubicBezTo>
                <a:cubicBezTo>
                  <a:pt x="226" y="68"/>
                  <a:pt x="226" y="68"/>
                  <a:pt x="226" y="68"/>
                </a:cubicBezTo>
                <a:cubicBezTo>
                  <a:pt x="222" y="69"/>
                  <a:pt x="218" y="71"/>
                  <a:pt x="215" y="74"/>
                </a:cubicBezTo>
                <a:cubicBezTo>
                  <a:pt x="199" y="84"/>
                  <a:pt x="193" y="98"/>
                  <a:pt x="188" y="129"/>
                </a:cubicBezTo>
                <a:cubicBezTo>
                  <a:pt x="188" y="134"/>
                  <a:pt x="191" y="138"/>
                  <a:pt x="195" y="138"/>
                </a:cubicBezTo>
                <a:cubicBezTo>
                  <a:pt x="196" y="138"/>
                  <a:pt x="196" y="138"/>
                  <a:pt x="196" y="138"/>
                </a:cubicBezTo>
                <a:cubicBezTo>
                  <a:pt x="200" y="138"/>
                  <a:pt x="204" y="136"/>
                  <a:pt x="204" y="132"/>
                </a:cubicBezTo>
                <a:cubicBezTo>
                  <a:pt x="206" y="120"/>
                  <a:pt x="208" y="112"/>
                  <a:pt x="210" y="106"/>
                </a:cubicBezTo>
                <a:cubicBezTo>
                  <a:pt x="210" y="131"/>
                  <a:pt x="210" y="131"/>
                  <a:pt x="210" y="131"/>
                </a:cubicBezTo>
                <a:cubicBezTo>
                  <a:pt x="210" y="133"/>
                  <a:pt x="210" y="136"/>
                  <a:pt x="211" y="137"/>
                </a:cubicBezTo>
                <a:cubicBezTo>
                  <a:pt x="211" y="138"/>
                  <a:pt x="211" y="138"/>
                  <a:pt x="211" y="139"/>
                </a:cubicBezTo>
                <a:cubicBezTo>
                  <a:pt x="211" y="215"/>
                  <a:pt x="211" y="215"/>
                  <a:pt x="211" y="215"/>
                </a:cubicBezTo>
                <a:cubicBezTo>
                  <a:pt x="211" y="220"/>
                  <a:pt x="215" y="224"/>
                  <a:pt x="220" y="224"/>
                </a:cubicBezTo>
                <a:cubicBezTo>
                  <a:pt x="225" y="224"/>
                  <a:pt x="230" y="220"/>
                  <a:pt x="230" y="215"/>
                </a:cubicBezTo>
                <a:cubicBezTo>
                  <a:pt x="230" y="149"/>
                  <a:pt x="230" y="149"/>
                  <a:pt x="230" y="149"/>
                </a:cubicBezTo>
                <a:cubicBezTo>
                  <a:pt x="230" y="149"/>
                  <a:pt x="230" y="150"/>
                  <a:pt x="231" y="150"/>
                </a:cubicBezTo>
                <a:cubicBezTo>
                  <a:pt x="231" y="150"/>
                  <a:pt x="231" y="150"/>
                  <a:pt x="231" y="149"/>
                </a:cubicBezTo>
                <a:cubicBezTo>
                  <a:pt x="231" y="215"/>
                  <a:pt x="231" y="215"/>
                  <a:pt x="231" y="215"/>
                </a:cubicBezTo>
                <a:cubicBezTo>
                  <a:pt x="231" y="220"/>
                  <a:pt x="235" y="224"/>
                  <a:pt x="240" y="224"/>
                </a:cubicBezTo>
                <a:cubicBezTo>
                  <a:pt x="245" y="224"/>
                  <a:pt x="250" y="220"/>
                  <a:pt x="250" y="215"/>
                </a:cubicBezTo>
                <a:cubicBezTo>
                  <a:pt x="250" y="139"/>
                  <a:pt x="250" y="139"/>
                  <a:pt x="250" y="139"/>
                </a:cubicBezTo>
                <a:cubicBezTo>
                  <a:pt x="251" y="137"/>
                  <a:pt x="252" y="134"/>
                  <a:pt x="252" y="131"/>
                </a:cubicBezTo>
                <a:cubicBezTo>
                  <a:pt x="252" y="104"/>
                  <a:pt x="252" y="104"/>
                  <a:pt x="252" y="104"/>
                </a:cubicBezTo>
                <a:cubicBezTo>
                  <a:pt x="254" y="110"/>
                  <a:pt x="256" y="119"/>
                  <a:pt x="258" y="132"/>
                </a:cubicBezTo>
                <a:cubicBezTo>
                  <a:pt x="259" y="136"/>
                  <a:pt x="262" y="138"/>
                  <a:pt x="266" y="138"/>
                </a:cubicBezTo>
                <a:cubicBezTo>
                  <a:pt x="267" y="138"/>
                  <a:pt x="267" y="138"/>
                  <a:pt x="267" y="138"/>
                </a:cubicBezTo>
                <a:cubicBezTo>
                  <a:pt x="272" y="138"/>
                  <a:pt x="275" y="134"/>
                  <a:pt x="274" y="129"/>
                </a:cubicBezTo>
                <a:close/>
                <a:moveTo>
                  <a:pt x="90" y="221"/>
                </a:moveTo>
                <a:cubicBezTo>
                  <a:pt x="120" y="221"/>
                  <a:pt x="120" y="221"/>
                  <a:pt x="120" y="221"/>
                </a:cubicBezTo>
                <a:cubicBezTo>
                  <a:pt x="120" y="132"/>
                  <a:pt x="120" y="132"/>
                  <a:pt x="120" y="132"/>
                </a:cubicBezTo>
                <a:cubicBezTo>
                  <a:pt x="90" y="132"/>
                  <a:pt x="90" y="132"/>
                  <a:pt x="90" y="132"/>
                </a:cubicBezTo>
                <a:lnTo>
                  <a:pt x="90" y="221"/>
                </a:lnTo>
                <a:close/>
                <a:moveTo>
                  <a:pt x="143" y="221"/>
                </a:moveTo>
                <a:cubicBezTo>
                  <a:pt x="174" y="221"/>
                  <a:pt x="174" y="221"/>
                  <a:pt x="174" y="221"/>
                </a:cubicBezTo>
                <a:cubicBezTo>
                  <a:pt x="174" y="104"/>
                  <a:pt x="174" y="104"/>
                  <a:pt x="174" y="104"/>
                </a:cubicBezTo>
                <a:cubicBezTo>
                  <a:pt x="143" y="104"/>
                  <a:pt x="143" y="104"/>
                  <a:pt x="143" y="104"/>
                </a:cubicBezTo>
                <a:lnTo>
                  <a:pt x="143" y="22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04581" y="4435658"/>
            <a:ext cx="6741006" cy="6701306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15224495" y="5820295"/>
            <a:ext cx="7430829" cy="402255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9" name="TextBox 58"/>
          <p:cNvSpPr txBox="1"/>
          <p:nvPr/>
        </p:nvSpPr>
        <p:spPr>
          <a:xfrm>
            <a:off x="17064513" y="6677956"/>
            <a:ext cx="3992892" cy="477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Ubuntu light" panose="020B0304030602030204" pitchFamily="34" charset="0"/>
              </a:rPr>
              <a:t>BUSINESS </a:t>
            </a:r>
            <a:r>
              <a:rPr lang="en-US" sz="2500" b="1" dirty="0">
                <a:solidFill>
                  <a:schemeClr val="bg1"/>
                </a:solidFill>
                <a:latin typeface="Ubuntu light" panose="020B0304030602030204" pitchFamily="34" charset="0"/>
              </a:rPr>
              <a:t>CONCEPTUAL</a:t>
            </a:r>
            <a:endParaRPr lang="en-IN" sz="2500" b="1" dirty="0">
              <a:solidFill>
                <a:schemeClr val="bg1"/>
              </a:solidFill>
              <a:latin typeface="Ubuntu light" panose="020B030403060203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7956630" y="6893106"/>
            <a:ext cx="2089014" cy="1446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799" dirty="0">
                <a:solidFill>
                  <a:srgbClr val="8FC321"/>
                </a:solidFill>
                <a:latin typeface="Ubuntu medium" panose="020B0604030602030204" pitchFamily="34" charset="0"/>
              </a:rPr>
              <a:t>35</a:t>
            </a:r>
            <a:r>
              <a:rPr lang="en-IN" sz="5000" dirty="0">
                <a:solidFill>
                  <a:srgbClr val="8FC321"/>
                </a:solidFill>
                <a:latin typeface="Ubuntu light" panose="020B0304030602030204" pitchFamily="34" charset="0"/>
              </a:rPr>
              <a:t>%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18004797" y="8198143"/>
            <a:ext cx="1918538" cy="400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Ubuntu light" panose="020B0304030602030204" pitchFamily="34" charset="0"/>
              </a:rPr>
              <a:t>LOREM IPSUM</a:t>
            </a:r>
            <a:endParaRPr lang="en-IN" sz="2000" b="1" dirty="0">
              <a:solidFill>
                <a:schemeClr val="bg1"/>
              </a:solidFill>
              <a:latin typeface="Ubuntu light" panose="020B0304030602030204" pitchFamily="34" charset="0"/>
            </a:endParaRPr>
          </a:p>
        </p:txBody>
      </p:sp>
      <p:grpSp>
        <p:nvGrpSpPr>
          <p:cNvPr id="153" name="Group 152"/>
          <p:cNvGrpSpPr/>
          <p:nvPr/>
        </p:nvGrpSpPr>
        <p:grpSpPr>
          <a:xfrm>
            <a:off x="8918111" y="7771530"/>
            <a:ext cx="1936172" cy="659223"/>
            <a:chOff x="9523415" y="5236269"/>
            <a:chExt cx="1936298" cy="659266"/>
          </a:xfrm>
        </p:grpSpPr>
        <p:cxnSp>
          <p:nvCxnSpPr>
            <p:cNvPr id="154" name="Straight Connector 153"/>
            <p:cNvCxnSpPr/>
            <p:nvPr/>
          </p:nvCxnSpPr>
          <p:spPr>
            <a:xfrm flipH="1">
              <a:off x="10058049" y="5895535"/>
              <a:ext cx="1401664" cy="0"/>
            </a:xfrm>
            <a:prstGeom prst="line">
              <a:avLst/>
            </a:prstGeom>
            <a:ln w="12700">
              <a:solidFill>
                <a:srgbClr val="C2C5C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H="1" flipV="1">
              <a:off x="9649224" y="5371205"/>
              <a:ext cx="408825" cy="524330"/>
            </a:xfrm>
            <a:prstGeom prst="line">
              <a:avLst/>
            </a:prstGeom>
            <a:ln w="12700">
              <a:solidFill>
                <a:srgbClr val="C2C5C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Oval 155"/>
            <p:cNvSpPr/>
            <p:nvPr/>
          </p:nvSpPr>
          <p:spPr>
            <a:xfrm>
              <a:off x="9523415" y="5236269"/>
              <a:ext cx="269873" cy="269873"/>
            </a:xfrm>
            <a:prstGeom prst="ellipse">
              <a:avLst/>
            </a:prstGeom>
            <a:solidFill>
              <a:srgbClr val="C2C5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58" name="Group 157"/>
          <p:cNvGrpSpPr/>
          <p:nvPr/>
        </p:nvGrpSpPr>
        <p:grpSpPr>
          <a:xfrm rot="10800000" flipH="1">
            <a:off x="9491733" y="10138257"/>
            <a:ext cx="1971487" cy="659223"/>
            <a:chOff x="9523415" y="5236269"/>
            <a:chExt cx="1971615" cy="659266"/>
          </a:xfrm>
        </p:grpSpPr>
        <p:cxnSp>
          <p:nvCxnSpPr>
            <p:cNvPr id="159" name="Straight Connector 158"/>
            <p:cNvCxnSpPr/>
            <p:nvPr/>
          </p:nvCxnSpPr>
          <p:spPr>
            <a:xfrm rot="10800000">
              <a:off x="10058049" y="5895535"/>
              <a:ext cx="1436981" cy="0"/>
            </a:xfrm>
            <a:prstGeom prst="line">
              <a:avLst/>
            </a:prstGeom>
            <a:ln w="12700">
              <a:solidFill>
                <a:srgbClr val="C2C5C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 flipH="1" flipV="1">
              <a:off x="9649224" y="5371205"/>
              <a:ext cx="408825" cy="524330"/>
            </a:xfrm>
            <a:prstGeom prst="line">
              <a:avLst/>
            </a:prstGeom>
            <a:ln w="12700">
              <a:solidFill>
                <a:srgbClr val="C2C5C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Oval 160"/>
            <p:cNvSpPr/>
            <p:nvPr/>
          </p:nvSpPr>
          <p:spPr>
            <a:xfrm>
              <a:off x="9523415" y="5236269"/>
              <a:ext cx="269873" cy="269873"/>
            </a:xfrm>
            <a:prstGeom prst="ellipse">
              <a:avLst/>
            </a:prstGeom>
            <a:solidFill>
              <a:srgbClr val="C2C5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43" name="Freeform 51"/>
          <p:cNvSpPr>
            <a:spLocks noEditPoints="1"/>
          </p:cNvSpPr>
          <p:nvPr/>
        </p:nvSpPr>
        <p:spPr bwMode="auto">
          <a:xfrm>
            <a:off x="11741974" y="6369082"/>
            <a:ext cx="1198485" cy="1282616"/>
          </a:xfrm>
          <a:custGeom>
            <a:avLst/>
            <a:gdLst>
              <a:gd name="T0" fmla="*/ 280 w 280"/>
              <a:gd name="T1" fmla="*/ 222 h 300"/>
              <a:gd name="T2" fmla="*/ 150 w 280"/>
              <a:gd name="T3" fmla="*/ 153 h 300"/>
              <a:gd name="T4" fmla="*/ 187 w 280"/>
              <a:gd name="T5" fmla="*/ 295 h 300"/>
              <a:gd name="T6" fmla="*/ 213 w 280"/>
              <a:gd name="T7" fmla="*/ 253 h 300"/>
              <a:gd name="T8" fmla="*/ 255 w 280"/>
              <a:gd name="T9" fmla="*/ 300 h 300"/>
              <a:gd name="T10" fmla="*/ 274 w 280"/>
              <a:gd name="T11" fmla="*/ 284 h 300"/>
              <a:gd name="T12" fmla="*/ 234 w 280"/>
              <a:gd name="T13" fmla="*/ 239 h 300"/>
              <a:gd name="T14" fmla="*/ 280 w 280"/>
              <a:gd name="T15" fmla="*/ 222 h 300"/>
              <a:gd name="T16" fmla="*/ 194 w 280"/>
              <a:gd name="T17" fmla="*/ 158 h 300"/>
              <a:gd name="T18" fmla="*/ 199 w 280"/>
              <a:gd name="T19" fmla="*/ 136 h 300"/>
              <a:gd name="T20" fmla="*/ 136 w 280"/>
              <a:gd name="T21" fmla="*/ 74 h 300"/>
              <a:gd name="T22" fmla="*/ 74 w 280"/>
              <a:gd name="T23" fmla="*/ 136 h 300"/>
              <a:gd name="T24" fmla="*/ 136 w 280"/>
              <a:gd name="T25" fmla="*/ 198 h 300"/>
              <a:gd name="T26" fmla="*/ 140 w 280"/>
              <a:gd name="T27" fmla="*/ 197 h 300"/>
              <a:gd name="T28" fmla="*/ 134 w 280"/>
              <a:gd name="T29" fmla="*/ 174 h 300"/>
              <a:gd name="T30" fmla="*/ 98 w 280"/>
              <a:gd name="T31" fmla="*/ 136 h 300"/>
              <a:gd name="T32" fmla="*/ 136 w 280"/>
              <a:gd name="T33" fmla="*/ 98 h 300"/>
              <a:gd name="T34" fmla="*/ 175 w 280"/>
              <a:gd name="T35" fmla="*/ 136 h 300"/>
              <a:gd name="T36" fmla="*/ 173 w 280"/>
              <a:gd name="T37" fmla="*/ 147 h 300"/>
              <a:gd name="T38" fmla="*/ 194 w 280"/>
              <a:gd name="T39" fmla="*/ 158 h 300"/>
              <a:gd name="T40" fmla="*/ 136 w 280"/>
              <a:gd name="T41" fmla="*/ 244 h 300"/>
              <a:gd name="T42" fmla="*/ 27 w 280"/>
              <a:gd name="T43" fmla="*/ 136 h 300"/>
              <a:gd name="T44" fmla="*/ 136 w 280"/>
              <a:gd name="T45" fmla="*/ 27 h 300"/>
              <a:gd name="T46" fmla="*/ 246 w 280"/>
              <a:gd name="T47" fmla="*/ 136 h 300"/>
              <a:gd name="T48" fmla="*/ 237 w 280"/>
              <a:gd name="T49" fmla="*/ 178 h 300"/>
              <a:gd name="T50" fmla="*/ 261 w 280"/>
              <a:gd name="T51" fmla="*/ 191 h 300"/>
              <a:gd name="T52" fmla="*/ 273 w 280"/>
              <a:gd name="T53" fmla="*/ 136 h 300"/>
              <a:gd name="T54" fmla="*/ 136 w 280"/>
              <a:gd name="T55" fmla="*/ 0 h 300"/>
              <a:gd name="T56" fmla="*/ 0 w 280"/>
              <a:gd name="T57" fmla="*/ 136 h 300"/>
              <a:gd name="T58" fmla="*/ 136 w 280"/>
              <a:gd name="T59" fmla="*/ 271 h 300"/>
              <a:gd name="T60" fmla="*/ 155 w 280"/>
              <a:gd name="T61" fmla="*/ 270 h 300"/>
              <a:gd name="T62" fmla="*/ 148 w 280"/>
              <a:gd name="T63" fmla="*/ 243 h 300"/>
              <a:gd name="T64" fmla="*/ 136 w 280"/>
              <a:gd name="T65" fmla="*/ 244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80" h="300">
                <a:moveTo>
                  <a:pt x="280" y="222"/>
                </a:moveTo>
                <a:cubicBezTo>
                  <a:pt x="150" y="153"/>
                  <a:pt x="150" y="153"/>
                  <a:pt x="150" y="153"/>
                </a:cubicBezTo>
                <a:cubicBezTo>
                  <a:pt x="187" y="295"/>
                  <a:pt x="187" y="295"/>
                  <a:pt x="187" y="295"/>
                </a:cubicBezTo>
                <a:cubicBezTo>
                  <a:pt x="213" y="253"/>
                  <a:pt x="213" y="253"/>
                  <a:pt x="213" y="253"/>
                </a:cubicBezTo>
                <a:cubicBezTo>
                  <a:pt x="255" y="300"/>
                  <a:pt x="255" y="300"/>
                  <a:pt x="255" y="300"/>
                </a:cubicBezTo>
                <a:cubicBezTo>
                  <a:pt x="274" y="284"/>
                  <a:pt x="274" y="284"/>
                  <a:pt x="274" y="284"/>
                </a:cubicBezTo>
                <a:cubicBezTo>
                  <a:pt x="234" y="239"/>
                  <a:pt x="234" y="239"/>
                  <a:pt x="234" y="239"/>
                </a:cubicBezTo>
                <a:lnTo>
                  <a:pt x="280" y="222"/>
                </a:lnTo>
                <a:close/>
                <a:moveTo>
                  <a:pt x="194" y="158"/>
                </a:moveTo>
                <a:cubicBezTo>
                  <a:pt x="197" y="151"/>
                  <a:pt x="199" y="144"/>
                  <a:pt x="199" y="136"/>
                </a:cubicBezTo>
                <a:cubicBezTo>
                  <a:pt x="199" y="102"/>
                  <a:pt x="171" y="74"/>
                  <a:pt x="136" y="74"/>
                </a:cubicBezTo>
                <a:cubicBezTo>
                  <a:pt x="102" y="74"/>
                  <a:pt x="74" y="102"/>
                  <a:pt x="74" y="136"/>
                </a:cubicBezTo>
                <a:cubicBezTo>
                  <a:pt x="74" y="170"/>
                  <a:pt x="102" y="198"/>
                  <a:pt x="136" y="198"/>
                </a:cubicBezTo>
                <a:cubicBezTo>
                  <a:pt x="138" y="198"/>
                  <a:pt x="139" y="197"/>
                  <a:pt x="140" y="197"/>
                </a:cubicBezTo>
                <a:cubicBezTo>
                  <a:pt x="134" y="174"/>
                  <a:pt x="134" y="174"/>
                  <a:pt x="134" y="174"/>
                </a:cubicBezTo>
                <a:cubicBezTo>
                  <a:pt x="114" y="172"/>
                  <a:pt x="98" y="156"/>
                  <a:pt x="98" y="136"/>
                </a:cubicBezTo>
                <a:cubicBezTo>
                  <a:pt x="98" y="115"/>
                  <a:pt x="115" y="98"/>
                  <a:pt x="136" y="98"/>
                </a:cubicBezTo>
                <a:cubicBezTo>
                  <a:pt x="157" y="98"/>
                  <a:pt x="175" y="115"/>
                  <a:pt x="175" y="136"/>
                </a:cubicBezTo>
                <a:cubicBezTo>
                  <a:pt x="175" y="140"/>
                  <a:pt x="174" y="144"/>
                  <a:pt x="173" y="147"/>
                </a:cubicBezTo>
                <a:lnTo>
                  <a:pt x="194" y="158"/>
                </a:lnTo>
                <a:close/>
                <a:moveTo>
                  <a:pt x="136" y="244"/>
                </a:moveTo>
                <a:cubicBezTo>
                  <a:pt x="76" y="244"/>
                  <a:pt x="27" y="196"/>
                  <a:pt x="27" y="136"/>
                </a:cubicBezTo>
                <a:cubicBezTo>
                  <a:pt x="27" y="76"/>
                  <a:pt x="76" y="27"/>
                  <a:pt x="136" y="27"/>
                </a:cubicBezTo>
                <a:cubicBezTo>
                  <a:pt x="197" y="27"/>
                  <a:pt x="246" y="76"/>
                  <a:pt x="246" y="136"/>
                </a:cubicBezTo>
                <a:cubicBezTo>
                  <a:pt x="246" y="151"/>
                  <a:pt x="242" y="165"/>
                  <a:pt x="237" y="178"/>
                </a:cubicBezTo>
                <a:cubicBezTo>
                  <a:pt x="261" y="191"/>
                  <a:pt x="261" y="191"/>
                  <a:pt x="261" y="191"/>
                </a:cubicBezTo>
                <a:cubicBezTo>
                  <a:pt x="269" y="174"/>
                  <a:pt x="273" y="156"/>
                  <a:pt x="273" y="136"/>
                </a:cubicBezTo>
                <a:cubicBezTo>
                  <a:pt x="273" y="61"/>
                  <a:pt x="212" y="0"/>
                  <a:pt x="136" y="0"/>
                </a:cubicBezTo>
                <a:cubicBezTo>
                  <a:pt x="61" y="0"/>
                  <a:pt x="0" y="61"/>
                  <a:pt x="0" y="136"/>
                </a:cubicBezTo>
                <a:cubicBezTo>
                  <a:pt x="0" y="211"/>
                  <a:pt x="61" y="271"/>
                  <a:pt x="136" y="271"/>
                </a:cubicBezTo>
                <a:cubicBezTo>
                  <a:pt x="143" y="271"/>
                  <a:pt x="149" y="271"/>
                  <a:pt x="155" y="270"/>
                </a:cubicBezTo>
                <a:cubicBezTo>
                  <a:pt x="148" y="243"/>
                  <a:pt x="148" y="243"/>
                  <a:pt x="148" y="243"/>
                </a:cubicBezTo>
                <a:cubicBezTo>
                  <a:pt x="144" y="244"/>
                  <a:pt x="140" y="244"/>
                  <a:pt x="136" y="2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E3C46DD9-9A8F-411D-B597-946818B71DE8}"/>
              </a:ext>
            </a:extLst>
          </p:cNvPr>
          <p:cNvGrpSpPr/>
          <p:nvPr/>
        </p:nvGrpSpPr>
        <p:grpSpPr>
          <a:xfrm>
            <a:off x="0" y="13226187"/>
            <a:ext cx="24377650" cy="520294"/>
            <a:chOff x="4379494" y="697832"/>
            <a:chExt cx="2586787" cy="168442"/>
          </a:xfrm>
        </p:grpSpPr>
        <p:sp>
          <p:nvSpPr>
            <p:cNvPr id="53" name="Rectangle 52">
              <a:extLst>
                <a:ext uri="{FF2B5EF4-FFF2-40B4-BE49-F238E27FC236}">
                  <a16:creationId xmlns="" xmlns:a16="http://schemas.microsoft.com/office/drawing/2014/main" id="{E6E330ED-CBD0-49D6-96D9-8A0C1C4518A4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="" xmlns:a16="http://schemas.microsoft.com/office/drawing/2014/main" id="{7D028152-6864-487D-B9D6-395800F0CC7C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="" xmlns:a16="http://schemas.microsoft.com/office/drawing/2014/main" id="{57E5C8F6-620C-4584-AE0A-5E4F2E6565C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="" xmlns:a16="http://schemas.microsoft.com/office/drawing/2014/main" id="{B5925AB1-BE47-453E-8EF4-924465289B54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="" xmlns:a16="http://schemas.microsoft.com/office/drawing/2014/main" id="{68FC2FC1-F83A-44D6-9D9A-A61E40D3B97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</p:grpSp>
    </p:spTree>
    <p:extLst>
      <p:ext uri="{BB962C8B-B14F-4D97-AF65-F5344CB8AC3E}">
        <p14:creationId xmlns:p14="http://schemas.microsoft.com/office/powerpoint/2010/main" val="220823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9" grpId="0" animBg="1"/>
      <p:bldP spid="20" grpId="0" animBg="1"/>
      <p:bldP spid="21" grpId="0" animBg="1"/>
      <p:bldP spid="26" grpId="0" animBg="1"/>
      <p:bldP spid="31" grpId="0" animBg="1"/>
      <p:bldP spid="36" grpId="0" animBg="1"/>
      <p:bldP spid="61" grpId="0" animBg="1"/>
      <p:bldP spid="59" grpId="0"/>
      <p:bldP spid="60" grpId="0"/>
      <p:bldP spid="131" grpId="0"/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05127" y="1303602"/>
            <a:ext cx="12143585" cy="1295316"/>
          </a:xfrm>
          <a:prstGeom prst="rect">
            <a:avLst/>
          </a:prstGeom>
          <a:noFill/>
          <a:ln w="28575">
            <a:solidFill>
              <a:srgbClr val="242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05827" y="1414888"/>
            <a:ext cx="9592482" cy="101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999" dirty="0">
                <a:solidFill>
                  <a:srgbClr val="242E38"/>
                </a:solidFill>
                <a:latin typeface="Ubuntu light" panose="020B0304030602030204" pitchFamily="34" charset="0"/>
              </a:rPr>
              <a:t>MIND MAP </a:t>
            </a:r>
            <a:r>
              <a:rPr lang="en-US" sz="5999" b="1" dirty="0">
                <a:solidFill>
                  <a:srgbClr val="242E38"/>
                </a:solidFill>
                <a:latin typeface="Ubuntu light" panose="020B0304030602030204" pitchFamily="34" charset="0"/>
              </a:rPr>
              <a:t>INFOGRAPHIC</a:t>
            </a:r>
            <a:endParaRPr lang="en-US" sz="5999" b="1" dirty="0">
              <a:solidFill>
                <a:srgbClr val="242E38"/>
              </a:solidFill>
              <a:latin typeface="Ubuntu medium" panose="020B0604030602030204" pitchFamily="34" charset="0"/>
            </a:endParaRPr>
          </a:p>
        </p:txBody>
      </p:sp>
      <p:sp>
        <p:nvSpPr>
          <p:cNvPr id="13" name="AutoShape 3"/>
          <p:cNvSpPr>
            <a:spLocks noChangeAspect="1" noChangeArrowheads="1" noTextEdit="1"/>
          </p:cNvSpPr>
          <p:nvPr/>
        </p:nvSpPr>
        <p:spPr bwMode="auto">
          <a:xfrm rot="10800000" flipH="1">
            <a:off x="9525224" y="5950008"/>
            <a:ext cx="5339370" cy="7775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9521993" y="5930172"/>
            <a:ext cx="5364159" cy="780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105127" y="1303602"/>
            <a:ext cx="12143585" cy="1295316"/>
          </a:xfrm>
          <a:prstGeom prst="rect">
            <a:avLst/>
          </a:prstGeom>
          <a:noFill/>
          <a:ln w="28575">
            <a:solidFill>
              <a:srgbClr val="242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605827" y="1414888"/>
            <a:ext cx="9592482" cy="101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999" dirty="0">
                <a:solidFill>
                  <a:srgbClr val="242E38"/>
                </a:solidFill>
                <a:latin typeface="Ubuntu light" panose="020B0304030602030204" pitchFamily="34" charset="0"/>
              </a:rPr>
              <a:t>MIND MAP </a:t>
            </a:r>
            <a:r>
              <a:rPr lang="en-US" sz="5999" b="1" dirty="0">
                <a:solidFill>
                  <a:srgbClr val="242E38"/>
                </a:solidFill>
                <a:latin typeface="Ubuntu light" panose="020B0304030602030204" pitchFamily="34" charset="0"/>
              </a:rPr>
              <a:t>INFOGRAPHIC</a:t>
            </a:r>
            <a:endParaRPr lang="en-US" sz="5999" b="1" dirty="0">
              <a:solidFill>
                <a:srgbClr val="242E38"/>
              </a:solidFill>
              <a:latin typeface="Ubuntu medium" panose="020B0604030602030204" pitchFamily="34" charset="0"/>
            </a:endParaRPr>
          </a:p>
        </p:txBody>
      </p:sp>
      <p:sp>
        <p:nvSpPr>
          <p:cNvPr id="21" name="Freeform 9"/>
          <p:cNvSpPr>
            <a:spLocks noEditPoints="1"/>
          </p:cNvSpPr>
          <p:nvPr/>
        </p:nvSpPr>
        <p:spPr bwMode="auto">
          <a:xfrm>
            <a:off x="11437193" y="3159366"/>
            <a:ext cx="1528662" cy="1539775"/>
          </a:xfrm>
          <a:custGeom>
            <a:avLst/>
            <a:gdLst>
              <a:gd name="T0" fmla="*/ 158 w 476"/>
              <a:gd name="T1" fmla="*/ 301 h 480"/>
              <a:gd name="T2" fmla="*/ 4 w 476"/>
              <a:gd name="T3" fmla="*/ 270 h 480"/>
              <a:gd name="T4" fmla="*/ 0 w 476"/>
              <a:gd name="T5" fmla="*/ 339 h 480"/>
              <a:gd name="T6" fmla="*/ 171 w 476"/>
              <a:gd name="T7" fmla="*/ 386 h 480"/>
              <a:gd name="T8" fmla="*/ 164 w 476"/>
              <a:gd name="T9" fmla="*/ 301 h 480"/>
              <a:gd name="T10" fmla="*/ 230 w 476"/>
              <a:gd name="T11" fmla="*/ 197 h 480"/>
              <a:gd name="T12" fmla="*/ 42 w 476"/>
              <a:gd name="T13" fmla="*/ 188 h 480"/>
              <a:gd name="T14" fmla="*/ 0 w 476"/>
              <a:gd name="T15" fmla="*/ 168 h 480"/>
              <a:gd name="T16" fmla="*/ 1 w 476"/>
              <a:gd name="T17" fmla="*/ 246 h 480"/>
              <a:gd name="T18" fmla="*/ 168 w 476"/>
              <a:gd name="T19" fmla="*/ 286 h 480"/>
              <a:gd name="T20" fmla="*/ 185 w 476"/>
              <a:gd name="T21" fmla="*/ 246 h 480"/>
              <a:gd name="T22" fmla="*/ 158 w 476"/>
              <a:gd name="T23" fmla="*/ 187 h 480"/>
              <a:gd name="T24" fmla="*/ 316 w 476"/>
              <a:gd name="T25" fmla="*/ 140 h 480"/>
              <a:gd name="T26" fmla="*/ 312 w 476"/>
              <a:gd name="T27" fmla="*/ 77 h 480"/>
              <a:gd name="T28" fmla="*/ 158 w 476"/>
              <a:gd name="T29" fmla="*/ 108 h 480"/>
              <a:gd name="T30" fmla="*/ 4 w 476"/>
              <a:gd name="T31" fmla="*/ 77 h 480"/>
              <a:gd name="T32" fmla="*/ 0 w 476"/>
              <a:gd name="T33" fmla="*/ 140 h 480"/>
              <a:gd name="T34" fmla="*/ 158 w 476"/>
              <a:gd name="T35" fmla="*/ 187 h 480"/>
              <a:gd name="T36" fmla="*/ 316 w 476"/>
              <a:gd name="T37" fmla="*/ 47 h 480"/>
              <a:gd name="T38" fmla="*/ 307 w 476"/>
              <a:gd name="T39" fmla="*/ 32 h 480"/>
              <a:gd name="T40" fmla="*/ 8 w 476"/>
              <a:gd name="T41" fmla="*/ 32 h 480"/>
              <a:gd name="T42" fmla="*/ 0 w 476"/>
              <a:gd name="T43" fmla="*/ 47 h 480"/>
              <a:gd name="T44" fmla="*/ 331 w 476"/>
              <a:gd name="T45" fmla="*/ 181 h 480"/>
              <a:gd name="T46" fmla="*/ 323 w 476"/>
              <a:gd name="T47" fmla="*/ 181 h 480"/>
              <a:gd name="T48" fmla="*/ 202 w 476"/>
              <a:gd name="T49" fmla="*/ 246 h 480"/>
              <a:gd name="T50" fmla="*/ 180 w 476"/>
              <a:gd name="T51" fmla="*/ 293 h 480"/>
              <a:gd name="T52" fmla="*/ 176 w 476"/>
              <a:gd name="T53" fmla="*/ 330 h 480"/>
              <a:gd name="T54" fmla="*/ 326 w 476"/>
              <a:gd name="T55" fmla="*/ 480 h 480"/>
              <a:gd name="T56" fmla="*/ 331 w 476"/>
              <a:gd name="T57" fmla="*/ 181 h 480"/>
              <a:gd name="T58" fmla="*/ 340 w 476"/>
              <a:gd name="T59" fmla="*/ 418 h 480"/>
              <a:gd name="T60" fmla="*/ 330 w 476"/>
              <a:gd name="T61" fmla="*/ 434 h 480"/>
              <a:gd name="T62" fmla="*/ 315 w 476"/>
              <a:gd name="T63" fmla="*/ 424 h 480"/>
              <a:gd name="T64" fmla="*/ 297 w 476"/>
              <a:gd name="T65" fmla="*/ 411 h 480"/>
              <a:gd name="T66" fmla="*/ 273 w 476"/>
              <a:gd name="T67" fmla="*/ 378 h 480"/>
              <a:gd name="T68" fmla="*/ 281 w 476"/>
              <a:gd name="T69" fmla="*/ 366 h 480"/>
              <a:gd name="T70" fmla="*/ 289 w 476"/>
              <a:gd name="T71" fmla="*/ 365 h 480"/>
              <a:gd name="T72" fmla="*/ 303 w 476"/>
              <a:gd name="T73" fmla="*/ 386 h 480"/>
              <a:gd name="T74" fmla="*/ 334 w 476"/>
              <a:gd name="T75" fmla="*/ 397 h 480"/>
              <a:gd name="T76" fmla="*/ 359 w 476"/>
              <a:gd name="T77" fmla="*/ 368 h 480"/>
              <a:gd name="T78" fmla="*/ 328 w 476"/>
              <a:gd name="T79" fmla="*/ 339 h 480"/>
              <a:gd name="T80" fmla="*/ 296 w 476"/>
              <a:gd name="T81" fmla="*/ 328 h 480"/>
              <a:gd name="T82" fmla="*/ 275 w 476"/>
              <a:gd name="T83" fmla="*/ 289 h 480"/>
              <a:gd name="T84" fmla="*/ 276 w 476"/>
              <a:gd name="T85" fmla="*/ 278 h 480"/>
              <a:gd name="T86" fmla="*/ 290 w 476"/>
              <a:gd name="T87" fmla="*/ 253 h 480"/>
              <a:gd name="T88" fmla="*/ 315 w 476"/>
              <a:gd name="T89" fmla="*/ 242 h 480"/>
              <a:gd name="T90" fmla="*/ 315 w 476"/>
              <a:gd name="T91" fmla="*/ 231 h 480"/>
              <a:gd name="T92" fmla="*/ 325 w 476"/>
              <a:gd name="T93" fmla="*/ 224 h 480"/>
              <a:gd name="T94" fmla="*/ 340 w 476"/>
              <a:gd name="T95" fmla="*/ 234 h 480"/>
              <a:gd name="T96" fmla="*/ 363 w 476"/>
              <a:gd name="T97" fmla="*/ 252 h 480"/>
              <a:gd name="T98" fmla="*/ 369 w 476"/>
              <a:gd name="T99" fmla="*/ 285 h 480"/>
              <a:gd name="T100" fmla="*/ 353 w 476"/>
              <a:gd name="T101" fmla="*/ 280 h 480"/>
              <a:gd name="T102" fmla="*/ 327 w 476"/>
              <a:gd name="T103" fmla="*/ 262 h 480"/>
              <a:gd name="T104" fmla="*/ 315 w 476"/>
              <a:gd name="T105" fmla="*/ 264 h 480"/>
              <a:gd name="T106" fmla="*/ 302 w 476"/>
              <a:gd name="T107" fmla="*/ 276 h 480"/>
              <a:gd name="T108" fmla="*/ 304 w 476"/>
              <a:gd name="T109" fmla="*/ 304 h 480"/>
              <a:gd name="T110" fmla="*/ 335 w 476"/>
              <a:gd name="T111" fmla="*/ 317 h 480"/>
              <a:gd name="T112" fmla="*/ 371 w 476"/>
              <a:gd name="T113" fmla="*/ 333 h 480"/>
              <a:gd name="T114" fmla="*/ 384 w 476"/>
              <a:gd name="T115" fmla="*/ 366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76" h="480">
                <a:moveTo>
                  <a:pt x="164" y="301"/>
                </a:moveTo>
                <a:cubicBezTo>
                  <a:pt x="162" y="301"/>
                  <a:pt x="160" y="301"/>
                  <a:pt x="158" y="301"/>
                </a:cubicBezTo>
                <a:cubicBezTo>
                  <a:pt x="114" y="301"/>
                  <a:pt x="73" y="296"/>
                  <a:pt x="42" y="287"/>
                </a:cubicBezTo>
                <a:cubicBezTo>
                  <a:pt x="26" y="282"/>
                  <a:pt x="13" y="276"/>
                  <a:pt x="4" y="270"/>
                </a:cubicBezTo>
                <a:cubicBezTo>
                  <a:pt x="3" y="269"/>
                  <a:pt x="1" y="268"/>
                  <a:pt x="0" y="267"/>
                </a:cubicBezTo>
                <a:cubicBezTo>
                  <a:pt x="0" y="339"/>
                  <a:pt x="0" y="339"/>
                  <a:pt x="0" y="339"/>
                </a:cubicBezTo>
                <a:cubicBezTo>
                  <a:pt x="0" y="365"/>
                  <a:pt x="71" y="386"/>
                  <a:pt x="158" y="386"/>
                </a:cubicBezTo>
                <a:cubicBezTo>
                  <a:pt x="162" y="386"/>
                  <a:pt x="167" y="386"/>
                  <a:pt x="171" y="386"/>
                </a:cubicBezTo>
                <a:cubicBezTo>
                  <a:pt x="165" y="368"/>
                  <a:pt x="161" y="349"/>
                  <a:pt x="161" y="330"/>
                </a:cubicBezTo>
                <a:cubicBezTo>
                  <a:pt x="161" y="320"/>
                  <a:pt x="162" y="311"/>
                  <a:pt x="164" y="301"/>
                </a:cubicBezTo>
                <a:close/>
                <a:moveTo>
                  <a:pt x="210" y="214"/>
                </a:moveTo>
                <a:cubicBezTo>
                  <a:pt x="216" y="208"/>
                  <a:pt x="223" y="202"/>
                  <a:pt x="230" y="197"/>
                </a:cubicBezTo>
                <a:cubicBezTo>
                  <a:pt x="208" y="200"/>
                  <a:pt x="183" y="202"/>
                  <a:pt x="158" y="202"/>
                </a:cubicBezTo>
                <a:cubicBezTo>
                  <a:pt x="114" y="202"/>
                  <a:pt x="73" y="197"/>
                  <a:pt x="42" y="188"/>
                </a:cubicBezTo>
                <a:cubicBezTo>
                  <a:pt x="26" y="183"/>
                  <a:pt x="13" y="177"/>
                  <a:pt x="4" y="171"/>
                </a:cubicBezTo>
                <a:cubicBezTo>
                  <a:pt x="3" y="170"/>
                  <a:pt x="1" y="169"/>
                  <a:pt x="0" y="168"/>
                </a:cubicBezTo>
                <a:cubicBezTo>
                  <a:pt x="0" y="239"/>
                  <a:pt x="0" y="239"/>
                  <a:pt x="0" y="239"/>
                </a:cubicBezTo>
                <a:cubicBezTo>
                  <a:pt x="0" y="242"/>
                  <a:pt x="1" y="244"/>
                  <a:pt x="1" y="246"/>
                </a:cubicBezTo>
                <a:cubicBezTo>
                  <a:pt x="12" y="269"/>
                  <a:pt x="78" y="286"/>
                  <a:pt x="158" y="286"/>
                </a:cubicBezTo>
                <a:cubicBezTo>
                  <a:pt x="161" y="286"/>
                  <a:pt x="164" y="286"/>
                  <a:pt x="168" y="286"/>
                </a:cubicBezTo>
                <a:cubicBezTo>
                  <a:pt x="169" y="279"/>
                  <a:pt x="172" y="273"/>
                  <a:pt x="174" y="266"/>
                </a:cubicBezTo>
                <a:cubicBezTo>
                  <a:pt x="177" y="259"/>
                  <a:pt x="181" y="252"/>
                  <a:pt x="185" y="246"/>
                </a:cubicBezTo>
                <a:cubicBezTo>
                  <a:pt x="192" y="234"/>
                  <a:pt x="200" y="224"/>
                  <a:pt x="210" y="214"/>
                </a:cubicBezTo>
                <a:close/>
                <a:moveTo>
                  <a:pt x="158" y="187"/>
                </a:moveTo>
                <a:cubicBezTo>
                  <a:pt x="238" y="187"/>
                  <a:pt x="305" y="169"/>
                  <a:pt x="314" y="146"/>
                </a:cubicBezTo>
                <a:cubicBezTo>
                  <a:pt x="315" y="144"/>
                  <a:pt x="316" y="142"/>
                  <a:pt x="316" y="140"/>
                </a:cubicBezTo>
                <a:cubicBezTo>
                  <a:pt x="316" y="74"/>
                  <a:pt x="316" y="74"/>
                  <a:pt x="316" y="74"/>
                </a:cubicBezTo>
                <a:cubicBezTo>
                  <a:pt x="314" y="75"/>
                  <a:pt x="313" y="76"/>
                  <a:pt x="312" y="77"/>
                </a:cubicBezTo>
                <a:cubicBezTo>
                  <a:pt x="302" y="84"/>
                  <a:pt x="290" y="89"/>
                  <a:pt x="274" y="94"/>
                </a:cubicBezTo>
                <a:cubicBezTo>
                  <a:pt x="242" y="103"/>
                  <a:pt x="201" y="108"/>
                  <a:pt x="158" y="108"/>
                </a:cubicBezTo>
                <a:cubicBezTo>
                  <a:pt x="114" y="108"/>
                  <a:pt x="73" y="103"/>
                  <a:pt x="42" y="94"/>
                </a:cubicBezTo>
                <a:cubicBezTo>
                  <a:pt x="26" y="89"/>
                  <a:pt x="13" y="84"/>
                  <a:pt x="4" y="77"/>
                </a:cubicBezTo>
                <a:cubicBezTo>
                  <a:pt x="3" y="76"/>
                  <a:pt x="1" y="75"/>
                  <a:pt x="0" y="74"/>
                </a:cubicBezTo>
                <a:cubicBezTo>
                  <a:pt x="0" y="140"/>
                  <a:pt x="0" y="140"/>
                  <a:pt x="0" y="140"/>
                </a:cubicBezTo>
                <a:cubicBezTo>
                  <a:pt x="0" y="142"/>
                  <a:pt x="1" y="144"/>
                  <a:pt x="1" y="146"/>
                </a:cubicBezTo>
                <a:cubicBezTo>
                  <a:pt x="11" y="169"/>
                  <a:pt x="77" y="187"/>
                  <a:pt x="158" y="187"/>
                </a:cubicBezTo>
                <a:close/>
                <a:moveTo>
                  <a:pt x="158" y="93"/>
                </a:moveTo>
                <a:cubicBezTo>
                  <a:pt x="245" y="93"/>
                  <a:pt x="316" y="73"/>
                  <a:pt x="316" y="47"/>
                </a:cubicBezTo>
                <a:cubicBezTo>
                  <a:pt x="316" y="44"/>
                  <a:pt x="315" y="42"/>
                  <a:pt x="314" y="39"/>
                </a:cubicBezTo>
                <a:cubicBezTo>
                  <a:pt x="312" y="37"/>
                  <a:pt x="310" y="34"/>
                  <a:pt x="307" y="32"/>
                </a:cubicBezTo>
                <a:cubicBezTo>
                  <a:pt x="286" y="13"/>
                  <a:pt x="227" y="0"/>
                  <a:pt x="158" y="0"/>
                </a:cubicBezTo>
                <a:cubicBezTo>
                  <a:pt x="88" y="0"/>
                  <a:pt x="29" y="13"/>
                  <a:pt x="8" y="32"/>
                </a:cubicBezTo>
                <a:cubicBezTo>
                  <a:pt x="6" y="34"/>
                  <a:pt x="4" y="37"/>
                  <a:pt x="2" y="39"/>
                </a:cubicBezTo>
                <a:cubicBezTo>
                  <a:pt x="1" y="42"/>
                  <a:pt x="0" y="44"/>
                  <a:pt x="0" y="47"/>
                </a:cubicBezTo>
                <a:cubicBezTo>
                  <a:pt x="0" y="73"/>
                  <a:pt x="71" y="93"/>
                  <a:pt x="158" y="93"/>
                </a:cubicBezTo>
                <a:close/>
                <a:moveTo>
                  <a:pt x="331" y="181"/>
                </a:moveTo>
                <a:cubicBezTo>
                  <a:pt x="329" y="181"/>
                  <a:pt x="327" y="181"/>
                  <a:pt x="326" y="181"/>
                </a:cubicBezTo>
                <a:cubicBezTo>
                  <a:pt x="325" y="181"/>
                  <a:pt x="324" y="181"/>
                  <a:pt x="323" y="181"/>
                </a:cubicBezTo>
                <a:cubicBezTo>
                  <a:pt x="321" y="181"/>
                  <a:pt x="318" y="181"/>
                  <a:pt x="316" y="181"/>
                </a:cubicBezTo>
                <a:cubicBezTo>
                  <a:pt x="268" y="184"/>
                  <a:pt x="227" y="209"/>
                  <a:pt x="202" y="246"/>
                </a:cubicBezTo>
                <a:cubicBezTo>
                  <a:pt x="194" y="258"/>
                  <a:pt x="187" y="271"/>
                  <a:pt x="183" y="286"/>
                </a:cubicBezTo>
                <a:cubicBezTo>
                  <a:pt x="182" y="288"/>
                  <a:pt x="181" y="291"/>
                  <a:pt x="180" y="293"/>
                </a:cubicBezTo>
                <a:cubicBezTo>
                  <a:pt x="180" y="296"/>
                  <a:pt x="179" y="298"/>
                  <a:pt x="179" y="301"/>
                </a:cubicBezTo>
                <a:cubicBezTo>
                  <a:pt x="177" y="310"/>
                  <a:pt x="176" y="320"/>
                  <a:pt x="176" y="330"/>
                </a:cubicBezTo>
                <a:cubicBezTo>
                  <a:pt x="176" y="350"/>
                  <a:pt x="179" y="368"/>
                  <a:pt x="186" y="385"/>
                </a:cubicBezTo>
                <a:cubicBezTo>
                  <a:pt x="208" y="441"/>
                  <a:pt x="262" y="480"/>
                  <a:pt x="326" y="480"/>
                </a:cubicBezTo>
                <a:cubicBezTo>
                  <a:pt x="409" y="480"/>
                  <a:pt x="476" y="413"/>
                  <a:pt x="476" y="330"/>
                </a:cubicBezTo>
                <a:cubicBezTo>
                  <a:pt x="476" y="249"/>
                  <a:pt x="411" y="183"/>
                  <a:pt x="331" y="181"/>
                </a:cubicBezTo>
                <a:close/>
                <a:moveTo>
                  <a:pt x="370" y="402"/>
                </a:moveTo>
                <a:cubicBezTo>
                  <a:pt x="362" y="410"/>
                  <a:pt x="352" y="416"/>
                  <a:pt x="340" y="418"/>
                </a:cubicBezTo>
                <a:cubicBezTo>
                  <a:pt x="340" y="424"/>
                  <a:pt x="340" y="424"/>
                  <a:pt x="340" y="424"/>
                </a:cubicBezTo>
                <a:cubicBezTo>
                  <a:pt x="340" y="429"/>
                  <a:pt x="336" y="434"/>
                  <a:pt x="330" y="434"/>
                </a:cubicBezTo>
                <a:cubicBezTo>
                  <a:pt x="325" y="434"/>
                  <a:pt x="325" y="434"/>
                  <a:pt x="325" y="434"/>
                </a:cubicBezTo>
                <a:cubicBezTo>
                  <a:pt x="319" y="434"/>
                  <a:pt x="315" y="429"/>
                  <a:pt x="315" y="424"/>
                </a:cubicBezTo>
                <a:cubicBezTo>
                  <a:pt x="315" y="417"/>
                  <a:pt x="315" y="417"/>
                  <a:pt x="315" y="417"/>
                </a:cubicBezTo>
                <a:cubicBezTo>
                  <a:pt x="308" y="416"/>
                  <a:pt x="302" y="414"/>
                  <a:pt x="297" y="411"/>
                </a:cubicBezTo>
                <a:cubicBezTo>
                  <a:pt x="290" y="408"/>
                  <a:pt x="284" y="402"/>
                  <a:pt x="279" y="395"/>
                </a:cubicBezTo>
                <a:cubicBezTo>
                  <a:pt x="276" y="390"/>
                  <a:pt x="274" y="384"/>
                  <a:pt x="273" y="378"/>
                </a:cubicBezTo>
                <a:cubicBezTo>
                  <a:pt x="272" y="375"/>
                  <a:pt x="272" y="373"/>
                  <a:pt x="274" y="371"/>
                </a:cubicBezTo>
                <a:cubicBezTo>
                  <a:pt x="275" y="368"/>
                  <a:pt x="278" y="366"/>
                  <a:pt x="281" y="366"/>
                </a:cubicBezTo>
                <a:cubicBezTo>
                  <a:pt x="286" y="365"/>
                  <a:pt x="286" y="365"/>
                  <a:pt x="286" y="365"/>
                </a:cubicBezTo>
                <a:cubicBezTo>
                  <a:pt x="287" y="365"/>
                  <a:pt x="288" y="365"/>
                  <a:pt x="289" y="365"/>
                </a:cubicBezTo>
                <a:cubicBezTo>
                  <a:pt x="293" y="366"/>
                  <a:pt x="296" y="368"/>
                  <a:pt x="297" y="372"/>
                </a:cubicBezTo>
                <a:cubicBezTo>
                  <a:pt x="299" y="378"/>
                  <a:pt x="301" y="383"/>
                  <a:pt x="303" y="386"/>
                </a:cubicBezTo>
                <a:cubicBezTo>
                  <a:pt x="309" y="393"/>
                  <a:pt x="318" y="398"/>
                  <a:pt x="328" y="398"/>
                </a:cubicBezTo>
                <a:cubicBezTo>
                  <a:pt x="330" y="398"/>
                  <a:pt x="332" y="397"/>
                  <a:pt x="334" y="397"/>
                </a:cubicBezTo>
                <a:cubicBezTo>
                  <a:pt x="341" y="396"/>
                  <a:pt x="347" y="393"/>
                  <a:pt x="352" y="388"/>
                </a:cubicBezTo>
                <a:cubicBezTo>
                  <a:pt x="356" y="382"/>
                  <a:pt x="359" y="375"/>
                  <a:pt x="359" y="368"/>
                </a:cubicBezTo>
                <a:cubicBezTo>
                  <a:pt x="359" y="361"/>
                  <a:pt x="357" y="355"/>
                  <a:pt x="354" y="351"/>
                </a:cubicBezTo>
                <a:cubicBezTo>
                  <a:pt x="348" y="344"/>
                  <a:pt x="337" y="341"/>
                  <a:pt x="328" y="339"/>
                </a:cubicBezTo>
                <a:cubicBezTo>
                  <a:pt x="324" y="338"/>
                  <a:pt x="320" y="337"/>
                  <a:pt x="315" y="335"/>
                </a:cubicBezTo>
                <a:cubicBezTo>
                  <a:pt x="309" y="334"/>
                  <a:pt x="302" y="331"/>
                  <a:pt x="296" y="328"/>
                </a:cubicBezTo>
                <a:cubicBezTo>
                  <a:pt x="289" y="324"/>
                  <a:pt x="284" y="318"/>
                  <a:pt x="280" y="312"/>
                </a:cubicBezTo>
                <a:cubicBezTo>
                  <a:pt x="276" y="305"/>
                  <a:pt x="275" y="298"/>
                  <a:pt x="275" y="289"/>
                </a:cubicBezTo>
                <a:cubicBezTo>
                  <a:pt x="275" y="288"/>
                  <a:pt x="275" y="287"/>
                  <a:pt x="275" y="286"/>
                </a:cubicBezTo>
                <a:cubicBezTo>
                  <a:pt x="275" y="284"/>
                  <a:pt x="275" y="281"/>
                  <a:pt x="276" y="278"/>
                </a:cubicBezTo>
                <a:cubicBezTo>
                  <a:pt x="276" y="275"/>
                  <a:pt x="277" y="272"/>
                  <a:pt x="278" y="269"/>
                </a:cubicBezTo>
                <a:cubicBezTo>
                  <a:pt x="281" y="263"/>
                  <a:pt x="285" y="258"/>
                  <a:pt x="290" y="253"/>
                </a:cubicBezTo>
                <a:cubicBezTo>
                  <a:pt x="294" y="250"/>
                  <a:pt x="298" y="248"/>
                  <a:pt x="303" y="246"/>
                </a:cubicBezTo>
                <a:cubicBezTo>
                  <a:pt x="306" y="244"/>
                  <a:pt x="311" y="243"/>
                  <a:pt x="315" y="242"/>
                </a:cubicBezTo>
                <a:cubicBezTo>
                  <a:pt x="315" y="234"/>
                  <a:pt x="315" y="234"/>
                  <a:pt x="315" y="234"/>
                </a:cubicBezTo>
                <a:cubicBezTo>
                  <a:pt x="315" y="233"/>
                  <a:pt x="315" y="232"/>
                  <a:pt x="315" y="231"/>
                </a:cubicBezTo>
                <a:cubicBezTo>
                  <a:pt x="317" y="227"/>
                  <a:pt x="319" y="225"/>
                  <a:pt x="323" y="224"/>
                </a:cubicBezTo>
                <a:cubicBezTo>
                  <a:pt x="324" y="224"/>
                  <a:pt x="324" y="224"/>
                  <a:pt x="325" y="224"/>
                </a:cubicBezTo>
                <a:cubicBezTo>
                  <a:pt x="330" y="224"/>
                  <a:pt x="330" y="224"/>
                  <a:pt x="330" y="224"/>
                </a:cubicBezTo>
                <a:cubicBezTo>
                  <a:pt x="336" y="224"/>
                  <a:pt x="340" y="229"/>
                  <a:pt x="340" y="234"/>
                </a:cubicBezTo>
                <a:cubicBezTo>
                  <a:pt x="340" y="242"/>
                  <a:pt x="340" y="242"/>
                  <a:pt x="340" y="242"/>
                </a:cubicBezTo>
                <a:cubicBezTo>
                  <a:pt x="349" y="244"/>
                  <a:pt x="357" y="247"/>
                  <a:pt x="363" y="252"/>
                </a:cubicBezTo>
                <a:cubicBezTo>
                  <a:pt x="369" y="258"/>
                  <a:pt x="374" y="264"/>
                  <a:pt x="377" y="272"/>
                </a:cubicBezTo>
                <a:cubicBezTo>
                  <a:pt x="379" y="278"/>
                  <a:pt x="375" y="284"/>
                  <a:pt x="369" y="285"/>
                </a:cubicBezTo>
                <a:cubicBezTo>
                  <a:pt x="364" y="286"/>
                  <a:pt x="364" y="286"/>
                  <a:pt x="364" y="286"/>
                </a:cubicBezTo>
                <a:cubicBezTo>
                  <a:pt x="359" y="287"/>
                  <a:pt x="354" y="284"/>
                  <a:pt x="353" y="280"/>
                </a:cubicBezTo>
                <a:cubicBezTo>
                  <a:pt x="351" y="276"/>
                  <a:pt x="350" y="273"/>
                  <a:pt x="348" y="270"/>
                </a:cubicBezTo>
                <a:cubicBezTo>
                  <a:pt x="343" y="265"/>
                  <a:pt x="336" y="262"/>
                  <a:pt x="327" y="262"/>
                </a:cubicBezTo>
                <a:cubicBezTo>
                  <a:pt x="325" y="262"/>
                  <a:pt x="322" y="262"/>
                  <a:pt x="320" y="263"/>
                </a:cubicBezTo>
                <a:cubicBezTo>
                  <a:pt x="318" y="263"/>
                  <a:pt x="317" y="264"/>
                  <a:pt x="315" y="264"/>
                </a:cubicBezTo>
                <a:cubicBezTo>
                  <a:pt x="311" y="266"/>
                  <a:pt x="308" y="268"/>
                  <a:pt x="305" y="271"/>
                </a:cubicBezTo>
                <a:cubicBezTo>
                  <a:pt x="304" y="273"/>
                  <a:pt x="303" y="274"/>
                  <a:pt x="302" y="276"/>
                </a:cubicBezTo>
                <a:cubicBezTo>
                  <a:pt x="300" y="279"/>
                  <a:pt x="299" y="283"/>
                  <a:pt x="299" y="288"/>
                </a:cubicBezTo>
                <a:cubicBezTo>
                  <a:pt x="299" y="294"/>
                  <a:pt x="301" y="299"/>
                  <a:pt x="304" y="304"/>
                </a:cubicBezTo>
                <a:cubicBezTo>
                  <a:pt x="307" y="307"/>
                  <a:pt x="311" y="310"/>
                  <a:pt x="315" y="312"/>
                </a:cubicBezTo>
                <a:cubicBezTo>
                  <a:pt x="321" y="314"/>
                  <a:pt x="328" y="316"/>
                  <a:pt x="335" y="317"/>
                </a:cubicBezTo>
                <a:cubicBezTo>
                  <a:pt x="342" y="319"/>
                  <a:pt x="349" y="320"/>
                  <a:pt x="355" y="323"/>
                </a:cubicBezTo>
                <a:cubicBezTo>
                  <a:pt x="361" y="325"/>
                  <a:pt x="367" y="329"/>
                  <a:pt x="371" y="333"/>
                </a:cubicBezTo>
                <a:cubicBezTo>
                  <a:pt x="375" y="337"/>
                  <a:pt x="378" y="342"/>
                  <a:pt x="380" y="348"/>
                </a:cubicBezTo>
                <a:cubicBezTo>
                  <a:pt x="382" y="353"/>
                  <a:pt x="384" y="360"/>
                  <a:pt x="384" y="366"/>
                </a:cubicBezTo>
                <a:cubicBezTo>
                  <a:pt x="384" y="381"/>
                  <a:pt x="379" y="393"/>
                  <a:pt x="370" y="402"/>
                </a:cubicBezTo>
                <a:close/>
              </a:path>
            </a:pathLst>
          </a:custGeom>
          <a:solidFill>
            <a:srgbClr val="0182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6" name="Freeform 13"/>
          <p:cNvSpPr>
            <a:spLocks noEditPoints="1"/>
          </p:cNvSpPr>
          <p:nvPr/>
        </p:nvSpPr>
        <p:spPr bwMode="auto">
          <a:xfrm>
            <a:off x="15978735" y="4762637"/>
            <a:ext cx="638133" cy="1527076"/>
          </a:xfrm>
          <a:custGeom>
            <a:avLst/>
            <a:gdLst>
              <a:gd name="T0" fmla="*/ 69 w 200"/>
              <a:gd name="T1" fmla="*/ 92 h 482"/>
              <a:gd name="T2" fmla="*/ 96 w 200"/>
              <a:gd name="T3" fmla="*/ 101 h 482"/>
              <a:gd name="T4" fmla="*/ 138 w 200"/>
              <a:gd name="T5" fmla="*/ 78 h 482"/>
              <a:gd name="T6" fmla="*/ 138 w 200"/>
              <a:gd name="T7" fmla="*/ 23 h 482"/>
              <a:gd name="T8" fmla="*/ 96 w 200"/>
              <a:gd name="T9" fmla="*/ 1 h 482"/>
              <a:gd name="T10" fmla="*/ 50 w 200"/>
              <a:gd name="T11" fmla="*/ 32 h 482"/>
              <a:gd name="T12" fmla="*/ 69 w 200"/>
              <a:gd name="T13" fmla="*/ 92 h 482"/>
              <a:gd name="T14" fmla="*/ 182 w 200"/>
              <a:gd name="T15" fmla="*/ 306 h 482"/>
              <a:gd name="T16" fmla="*/ 182 w 200"/>
              <a:gd name="T17" fmla="*/ 287 h 482"/>
              <a:gd name="T18" fmla="*/ 183 w 200"/>
              <a:gd name="T19" fmla="*/ 287 h 482"/>
              <a:gd name="T20" fmla="*/ 193 w 200"/>
              <a:gd name="T21" fmla="*/ 273 h 482"/>
              <a:gd name="T22" fmla="*/ 193 w 200"/>
              <a:gd name="T23" fmla="*/ 156 h 482"/>
              <a:gd name="T24" fmla="*/ 185 w 200"/>
              <a:gd name="T25" fmla="*/ 130 h 482"/>
              <a:gd name="T26" fmla="*/ 163 w 200"/>
              <a:gd name="T27" fmla="*/ 112 h 482"/>
              <a:gd name="T28" fmla="*/ 140 w 200"/>
              <a:gd name="T29" fmla="*/ 106 h 482"/>
              <a:gd name="T30" fmla="*/ 47 w 200"/>
              <a:gd name="T31" fmla="*/ 106 h 482"/>
              <a:gd name="T32" fmla="*/ 13 w 200"/>
              <a:gd name="T33" fmla="*/ 122 h 482"/>
              <a:gd name="T34" fmla="*/ 0 w 200"/>
              <a:gd name="T35" fmla="*/ 152 h 482"/>
              <a:gd name="T36" fmla="*/ 0 w 200"/>
              <a:gd name="T37" fmla="*/ 273 h 482"/>
              <a:gd name="T38" fmla="*/ 15 w 200"/>
              <a:gd name="T39" fmla="*/ 290 h 482"/>
              <a:gd name="T40" fmla="*/ 28 w 200"/>
              <a:gd name="T41" fmla="*/ 287 h 482"/>
              <a:gd name="T42" fmla="*/ 35 w 200"/>
              <a:gd name="T43" fmla="*/ 275 h 482"/>
              <a:gd name="T44" fmla="*/ 35 w 200"/>
              <a:gd name="T45" fmla="*/ 165 h 482"/>
              <a:gd name="T46" fmla="*/ 42 w 200"/>
              <a:gd name="T47" fmla="*/ 165 h 482"/>
              <a:gd name="T48" fmla="*/ 42 w 200"/>
              <a:gd name="T49" fmla="*/ 459 h 482"/>
              <a:gd name="T50" fmla="*/ 55 w 200"/>
              <a:gd name="T51" fmla="*/ 478 h 482"/>
              <a:gd name="T52" fmla="*/ 80 w 200"/>
              <a:gd name="T53" fmla="*/ 476 h 482"/>
              <a:gd name="T54" fmla="*/ 88 w 200"/>
              <a:gd name="T55" fmla="*/ 459 h 482"/>
              <a:gd name="T56" fmla="*/ 88 w 200"/>
              <a:gd name="T57" fmla="*/ 289 h 482"/>
              <a:gd name="T58" fmla="*/ 99 w 200"/>
              <a:gd name="T59" fmla="*/ 289 h 482"/>
              <a:gd name="T60" fmla="*/ 99 w 200"/>
              <a:gd name="T61" fmla="*/ 462 h 482"/>
              <a:gd name="T62" fmla="*/ 111 w 200"/>
              <a:gd name="T63" fmla="*/ 478 h 482"/>
              <a:gd name="T64" fmla="*/ 136 w 200"/>
              <a:gd name="T65" fmla="*/ 477 h 482"/>
              <a:gd name="T66" fmla="*/ 146 w 200"/>
              <a:gd name="T67" fmla="*/ 462 h 482"/>
              <a:gd name="T68" fmla="*/ 146 w 200"/>
              <a:gd name="T69" fmla="*/ 165 h 482"/>
              <a:gd name="T70" fmla="*/ 158 w 200"/>
              <a:gd name="T71" fmla="*/ 165 h 482"/>
              <a:gd name="T72" fmla="*/ 158 w 200"/>
              <a:gd name="T73" fmla="*/ 272 h 482"/>
              <a:gd name="T74" fmla="*/ 166 w 200"/>
              <a:gd name="T75" fmla="*/ 286 h 482"/>
              <a:gd name="T76" fmla="*/ 171 w 200"/>
              <a:gd name="T77" fmla="*/ 288 h 482"/>
              <a:gd name="T78" fmla="*/ 171 w 200"/>
              <a:gd name="T79" fmla="*/ 306 h 482"/>
              <a:gd name="T80" fmla="*/ 153 w 200"/>
              <a:gd name="T81" fmla="*/ 325 h 482"/>
              <a:gd name="T82" fmla="*/ 153 w 200"/>
              <a:gd name="T83" fmla="*/ 410 h 482"/>
              <a:gd name="T84" fmla="*/ 172 w 200"/>
              <a:gd name="T85" fmla="*/ 429 h 482"/>
              <a:gd name="T86" fmla="*/ 181 w 200"/>
              <a:gd name="T87" fmla="*/ 429 h 482"/>
              <a:gd name="T88" fmla="*/ 200 w 200"/>
              <a:gd name="T89" fmla="*/ 410 h 482"/>
              <a:gd name="T90" fmla="*/ 200 w 200"/>
              <a:gd name="T91" fmla="*/ 325 h 482"/>
              <a:gd name="T92" fmla="*/ 182 w 200"/>
              <a:gd name="T93" fmla="*/ 306 h 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00" h="482">
                <a:moveTo>
                  <a:pt x="69" y="92"/>
                </a:moveTo>
                <a:cubicBezTo>
                  <a:pt x="76" y="97"/>
                  <a:pt x="86" y="101"/>
                  <a:pt x="96" y="101"/>
                </a:cubicBezTo>
                <a:cubicBezTo>
                  <a:pt x="113" y="101"/>
                  <a:pt x="128" y="92"/>
                  <a:pt x="138" y="78"/>
                </a:cubicBezTo>
                <a:cubicBezTo>
                  <a:pt x="149" y="61"/>
                  <a:pt x="149" y="40"/>
                  <a:pt x="138" y="23"/>
                </a:cubicBezTo>
                <a:cubicBezTo>
                  <a:pt x="129" y="9"/>
                  <a:pt x="112" y="0"/>
                  <a:pt x="96" y="1"/>
                </a:cubicBezTo>
                <a:cubicBezTo>
                  <a:pt x="76" y="1"/>
                  <a:pt x="58" y="13"/>
                  <a:pt x="50" y="32"/>
                </a:cubicBezTo>
                <a:cubicBezTo>
                  <a:pt x="41" y="54"/>
                  <a:pt x="49" y="79"/>
                  <a:pt x="69" y="92"/>
                </a:cubicBezTo>
                <a:close/>
                <a:moveTo>
                  <a:pt x="182" y="306"/>
                </a:moveTo>
                <a:cubicBezTo>
                  <a:pt x="182" y="287"/>
                  <a:pt x="182" y="287"/>
                  <a:pt x="182" y="287"/>
                </a:cubicBezTo>
                <a:cubicBezTo>
                  <a:pt x="183" y="287"/>
                  <a:pt x="183" y="287"/>
                  <a:pt x="183" y="287"/>
                </a:cubicBezTo>
                <a:cubicBezTo>
                  <a:pt x="188" y="285"/>
                  <a:pt x="193" y="278"/>
                  <a:pt x="193" y="273"/>
                </a:cubicBezTo>
                <a:cubicBezTo>
                  <a:pt x="193" y="156"/>
                  <a:pt x="193" y="156"/>
                  <a:pt x="193" y="156"/>
                </a:cubicBezTo>
                <a:cubicBezTo>
                  <a:pt x="193" y="147"/>
                  <a:pt x="190" y="138"/>
                  <a:pt x="185" y="130"/>
                </a:cubicBezTo>
                <a:cubicBezTo>
                  <a:pt x="180" y="122"/>
                  <a:pt x="172" y="116"/>
                  <a:pt x="163" y="112"/>
                </a:cubicBezTo>
                <a:cubicBezTo>
                  <a:pt x="156" y="109"/>
                  <a:pt x="148" y="106"/>
                  <a:pt x="140" y="106"/>
                </a:cubicBezTo>
                <a:cubicBezTo>
                  <a:pt x="47" y="106"/>
                  <a:pt x="47" y="106"/>
                  <a:pt x="47" y="106"/>
                </a:cubicBezTo>
                <a:cubicBezTo>
                  <a:pt x="35" y="106"/>
                  <a:pt x="21" y="114"/>
                  <a:pt x="13" y="122"/>
                </a:cubicBezTo>
                <a:cubicBezTo>
                  <a:pt x="5" y="130"/>
                  <a:pt x="0" y="141"/>
                  <a:pt x="0" y="152"/>
                </a:cubicBezTo>
                <a:cubicBezTo>
                  <a:pt x="0" y="273"/>
                  <a:pt x="0" y="273"/>
                  <a:pt x="0" y="273"/>
                </a:cubicBezTo>
                <a:cubicBezTo>
                  <a:pt x="0" y="282"/>
                  <a:pt x="6" y="289"/>
                  <a:pt x="15" y="290"/>
                </a:cubicBezTo>
                <a:cubicBezTo>
                  <a:pt x="20" y="291"/>
                  <a:pt x="25" y="289"/>
                  <a:pt x="28" y="287"/>
                </a:cubicBezTo>
                <a:cubicBezTo>
                  <a:pt x="32" y="284"/>
                  <a:pt x="35" y="279"/>
                  <a:pt x="35" y="275"/>
                </a:cubicBezTo>
                <a:cubicBezTo>
                  <a:pt x="35" y="165"/>
                  <a:pt x="35" y="165"/>
                  <a:pt x="35" y="165"/>
                </a:cubicBezTo>
                <a:cubicBezTo>
                  <a:pt x="42" y="165"/>
                  <a:pt x="42" y="165"/>
                  <a:pt x="42" y="165"/>
                </a:cubicBezTo>
                <a:cubicBezTo>
                  <a:pt x="42" y="459"/>
                  <a:pt x="42" y="459"/>
                  <a:pt x="42" y="459"/>
                </a:cubicBezTo>
                <a:cubicBezTo>
                  <a:pt x="42" y="467"/>
                  <a:pt x="47" y="474"/>
                  <a:pt x="55" y="478"/>
                </a:cubicBezTo>
                <a:cubicBezTo>
                  <a:pt x="63" y="482"/>
                  <a:pt x="73" y="481"/>
                  <a:pt x="80" y="476"/>
                </a:cubicBezTo>
                <a:cubicBezTo>
                  <a:pt x="86" y="471"/>
                  <a:pt x="88" y="466"/>
                  <a:pt x="88" y="459"/>
                </a:cubicBezTo>
                <a:cubicBezTo>
                  <a:pt x="88" y="289"/>
                  <a:pt x="88" y="289"/>
                  <a:pt x="88" y="289"/>
                </a:cubicBezTo>
                <a:cubicBezTo>
                  <a:pt x="99" y="289"/>
                  <a:pt x="99" y="289"/>
                  <a:pt x="99" y="289"/>
                </a:cubicBezTo>
                <a:cubicBezTo>
                  <a:pt x="99" y="462"/>
                  <a:pt x="99" y="462"/>
                  <a:pt x="99" y="462"/>
                </a:cubicBezTo>
                <a:cubicBezTo>
                  <a:pt x="99" y="469"/>
                  <a:pt x="105" y="475"/>
                  <a:pt x="111" y="478"/>
                </a:cubicBezTo>
                <a:cubicBezTo>
                  <a:pt x="119" y="482"/>
                  <a:pt x="129" y="481"/>
                  <a:pt x="136" y="477"/>
                </a:cubicBezTo>
                <a:cubicBezTo>
                  <a:pt x="141" y="473"/>
                  <a:pt x="146" y="468"/>
                  <a:pt x="146" y="462"/>
                </a:cubicBezTo>
                <a:cubicBezTo>
                  <a:pt x="146" y="165"/>
                  <a:pt x="146" y="165"/>
                  <a:pt x="146" y="165"/>
                </a:cubicBezTo>
                <a:cubicBezTo>
                  <a:pt x="158" y="165"/>
                  <a:pt x="158" y="165"/>
                  <a:pt x="158" y="165"/>
                </a:cubicBezTo>
                <a:cubicBezTo>
                  <a:pt x="158" y="272"/>
                  <a:pt x="158" y="272"/>
                  <a:pt x="158" y="272"/>
                </a:cubicBezTo>
                <a:cubicBezTo>
                  <a:pt x="158" y="278"/>
                  <a:pt x="161" y="283"/>
                  <a:pt x="166" y="286"/>
                </a:cubicBezTo>
                <a:cubicBezTo>
                  <a:pt x="168" y="287"/>
                  <a:pt x="169" y="287"/>
                  <a:pt x="171" y="288"/>
                </a:cubicBezTo>
                <a:cubicBezTo>
                  <a:pt x="171" y="306"/>
                  <a:pt x="171" y="306"/>
                  <a:pt x="171" y="306"/>
                </a:cubicBezTo>
                <a:cubicBezTo>
                  <a:pt x="161" y="307"/>
                  <a:pt x="153" y="315"/>
                  <a:pt x="153" y="325"/>
                </a:cubicBezTo>
                <a:cubicBezTo>
                  <a:pt x="153" y="410"/>
                  <a:pt x="153" y="410"/>
                  <a:pt x="153" y="410"/>
                </a:cubicBezTo>
                <a:cubicBezTo>
                  <a:pt x="153" y="420"/>
                  <a:pt x="161" y="429"/>
                  <a:pt x="172" y="429"/>
                </a:cubicBezTo>
                <a:cubicBezTo>
                  <a:pt x="181" y="429"/>
                  <a:pt x="181" y="429"/>
                  <a:pt x="181" y="429"/>
                </a:cubicBezTo>
                <a:cubicBezTo>
                  <a:pt x="191" y="429"/>
                  <a:pt x="200" y="420"/>
                  <a:pt x="200" y="410"/>
                </a:cubicBezTo>
                <a:cubicBezTo>
                  <a:pt x="200" y="325"/>
                  <a:pt x="200" y="325"/>
                  <a:pt x="200" y="325"/>
                </a:cubicBezTo>
                <a:cubicBezTo>
                  <a:pt x="200" y="315"/>
                  <a:pt x="192" y="307"/>
                  <a:pt x="182" y="306"/>
                </a:cubicBezTo>
                <a:close/>
              </a:path>
            </a:pathLst>
          </a:custGeom>
          <a:solidFill>
            <a:srgbClr val="00A6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2" name="Freeform 17"/>
          <p:cNvSpPr>
            <a:spLocks noEditPoints="1"/>
          </p:cNvSpPr>
          <p:nvPr/>
        </p:nvSpPr>
        <p:spPr bwMode="auto">
          <a:xfrm>
            <a:off x="16631153" y="7531057"/>
            <a:ext cx="2224981" cy="1668354"/>
          </a:xfrm>
          <a:custGeom>
            <a:avLst/>
            <a:gdLst>
              <a:gd name="T0" fmla="*/ 294 w 694"/>
              <a:gd name="T1" fmla="*/ 271 h 521"/>
              <a:gd name="T2" fmla="*/ 300 w 694"/>
              <a:gd name="T3" fmla="*/ 285 h 521"/>
              <a:gd name="T4" fmla="*/ 315 w 694"/>
              <a:gd name="T5" fmla="*/ 292 h 521"/>
              <a:gd name="T6" fmla="*/ 297 w 694"/>
              <a:gd name="T7" fmla="*/ 264 h 521"/>
              <a:gd name="T8" fmla="*/ 355 w 694"/>
              <a:gd name="T9" fmla="*/ 327 h 521"/>
              <a:gd name="T10" fmla="*/ 339 w 694"/>
              <a:gd name="T11" fmla="*/ 365 h 521"/>
              <a:gd name="T12" fmla="*/ 365 w 694"/>
              <a:gd name="T13" fmla="*/ 339 h 521"/>
              <a:gd name="T14" fmla="*/ 354 w 694"/>
              <a:gd name="T15" fmla="*/ 118 h 521"/>
              <a:gd name="T16" fmla="*/ 316 w 694"/>
              <a:gd name="T17" fmla="*/ 32 h 521"/>
              <a:gd name="T18" fmla="*/ 286 w 694"/>
              <a:gd name="T19" fmla="*/ 120 h 521"/>
              <a:gd name="T20" fmla="*/ 354 w 694"/>
              <a:gd name="T21" fmla="*/ 118 h 521"/>
              <a:gd name="T22" fmla="*/ 372 w 694"/>
              <a:gd name="T23" fmla="*/ 377 h 521"/>
              <a:gd name="T24" fmla="*/ 339 w 694"/>
              <a:gd name="T25" fmla="*/ 401 h 521"/>
              <a:gd name="T26" fmla="*/ 322 w 694"/>
              <a:gd name="T27" fmla="*/ 412 h 521"/>
              <a:gd name="T28" fmla="*/ 315 w 694"/>
              <a:gd name="T29" fmla="*/ 387 h 521"/>
              <a:gd name="T30" fmla="*/ 280 w 694"/>
              <a:gd name="T31" fmla="*/ 368 h 521"/>
              <a:gd name="T32" fmla="*/ 270 w 694"/>
              <a:gd name="T33" fmla="*/ 349 h 521"/>
              <a:gd name="T34" fmla="*/ 270 w 694"/>
              <a:gd name="T35" fmla="*/ 338 h 521"/>
              <a:gd name="T36" fmla="*/ 292 w 694"/>
              <a:gd name="T37" fmla="*/ 340 h 521"/>
              <a:gd name="T38" fmla="*/ 295 w 694"/>
              <a:gd name="T39" fmla="*/ 348 h 521"/>
              <a:gd name="T40" fmla="*/ 315 w 694"/>
              <a:gd name="T41" fmla="*/ 363 h 521"/>
              <a:gd name="T42" fmla="*/ 284 w 694"/>
              <a:gd name="T43" fmla="*/ 303 h 521"/>
              <a:gd name="T44" fmla="*/ 270 w 694"/>
              <a:gd name="T45" fmla="*/ 273 h 521"/>
              <a:gd name="T46" fmla="*/ 283 w 694"/>
              <a:gd name="T47" fmla="*/ 243 h 521"/>
              <a:gd name="T48" fmla="*/ 315 w 694"/>
              <a:gd name="T49" fmla="*/ 216 h 521"/>
              <a:gd name="T50" fmla="*/ 332 w 694"/>
              <a:gd name="T51" fmla="*/ 205 h 521"/>
              <a:gd name="T52" fmla="*/ 339 w 694"/>
              <a:gd name="T53" fmla="*/ 229 h 521"/>
              <a:gd name="T54" fmla="*/ 375 w 694"/>
              <a:gd name="T55" fmla="*/ 245 h 521"/>
              <a:gd name="T56" fmla="*/ 386 w 694"/>
              <a:gd name="T57" fmla="*/ 262 h 521"/>
              <a:gd name="T58" fmla="*/ 386 w 694"/>
              <a:gd name="T59" fmla="*/ 273 h 521"/>
              <a:gd name="T60" fmla="*/ 364 w 694"/>
              <a:gd name="T61" fmla="*/ 273 h 521"/>
              <a:gd name="T62" fmla="*/ 361 w 694"/>
              <a:gd name="T63" fmla="*/ 265 h 521"/>
              <a:gd name="T64" fmla="*/ 339 w 694"/>
              <a:gd name="T65" fmla="*/ 253 h 521"/>
              <a:gd name="T66" fmla="*/ 359 w 694"/>
              <a:gd name="T67" fmla="*/ 303 h 521"/>
              <a:gd name="T68" fmla="*/ 384 w 694"/>
              <a:gd name="T69" fmla="*/ 323 h 521"/>
              <a:gd name="T70" fmla="*/ 389 w 694"/>
              <a:gd name="T71" fmla="*/ 348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694" h="521">
                <a:moveTo>
                  <a:pt x="297" y="264"/>
                </a:moveTo>
                <a:cubicBezTo>
                  <a:pt x="295" y="266"/>
                  <a:pt x="294" y="268"/>
                  <a:pt x="294" y="271"/>
                </a:cubicBezTo>
                <a:cubicBezTo>
                  <a:pt x="294" y="274"/>
                  <a:pt x="294" y="277"/>
                  <a:pt x="295" y="279"/>
                </a:cubicBezTo>
                <a:cubicBezTo>
                  <a:pt x="296" y="282"/>
                  <a:pt x="298" y="284"/>
                  <a:pt x="300" y="285"/>
                </a:cubicBezTo>
                <a:cubicBezTo>
                  <a:pt x="302" y="287"/>
                  <a:pt x="305" y="288"/>
                  <a:pt x="308" y="289"/>
                </a:cubicBezTo>
                <a:cubicBezTo>
                  <a:pt x="310" y="290"/>
                  <a:pt x="312" y="291"/>
                  <a:pt x="315" y="292"/>
                </a:cubicBezTo>
                <a:cubicBezTo>
                  <a:pt x="315" y="253"/>
                  <a:pt x="315" y="253"/>
                  <a:pt x="315" y="253"/>
                </a:cubicBezTo>
                <a:cubicBezTo>
                  <a:pt x="308" y="254"/>
                  <a:pt x="301" y="257"/>
                  <a:pt x="297" y="264"/>
                </a:cubicBezTo>
                <a:close/>
                <a:moveTo>
                  <a:pt x="362" y="332"/>
                </a:moveTo>
                <a:cubicBezTo>
                  <a:pt x="360" y="330"/>
                  <a:pt x="358" y="329"/>
                  <a:pt x="355" y="327"/>
                </a:cubicBezTo>
                <a:cubicBezTo>
                  <a:pt x="350" y="325"/>
                  <a:pt x="345" y="323"/>
                  <a:pt x="339" y="322"/>
                </a:cubicBezTo>
                <a:cubicBezTo>
                  <a:pt x="339" y="365"/>
                  <a:pt x="339" y="365"/>
                  <a:pt x="339" y="365"/>
                </a:cubicBezTo>
                <a:cubicBezTo>
                  <a:pt x="348" y="364"/>
                  <a:pt x="358" y="360"/>
                  <a:pt x="363" y="352"/>
                </a:cubicBezTo>
                <a:cubicBezTo>
                  <a:pt x="365" y="348"/>
                  <a:pt x="366" y="343"/>
                  <a:pt x="365" y="339"/>
                </a:cubicBezTo>
                <a:cubicBezTo>
                  <a:pt x="364" y="336"/>
                  <a:pt x="363" y="334"/>
                  <a:pt x="362" y="332"/>
                </a:cubicBezTo>
                <a:close/>
                <a:moveTo>
                  <a:pt x="354" y="118"/>
                </a:moveTo>
                <a:cubicBezTo>
                  <a:pt x="391" y="87"/>
                  <a:pt x="415" y="18"/>
                  <a:pt x="400" y="15"/>
                </a:cubicBezTo>
                <a:cubicBezTo>
                  <a:pt x="380" y="11"/>
                  <a:pt x="337" y="29"/>
                  <a:pt x="316" y="32"/>
                </a:cubicBezTo>
                <a:cubicBezTo>
                  <a:pt x="286" y="35"/>
                  <a:pt x="253" y="0"/>
                  <a:pt x="235" y="19"/>
                </a:cubicBezTo>
                <a:cubicBezTo>
                  <a:pt x="220" y="36"/>
                  <a:pt x="246" y="95"/>
                  <a:pt x="286" y="120"/>
                </a:cubicBezTo>
                <a:cubicBezTo>
                  <a:pt x="167" y="179"/>
                  <a:pt x="0" y="470"/>
                  <a:pt x="291" y="491"/>
                </a:cubicBezTo>
                <a:cubicBezTo>
                  <a:pt x="694" y="521"/>
                  <a:pt x="492" y="174"/>
                  <a:pt x="354" y="118"/>
                </a:cubicBezTo>
                <a:close/>
                <a:moveTo>
                  <a:pt x="389" y="348"/>
                </a:moveTo>
                <a:cubicBezTo>
                  <a:pt x="388" y="359"/>
                  <a:pt x="381" y="370"/>
                  <a:pt x="372" y="377"/>
                </a:cubicBezTo>
                <a:cubicBezTo>
                  <a:pt x="363" y="384"/>
                  <a:pt x="351" y="387"/>
                  <a:pt x="339" y="388"/>
                </a:cubicBezTo>
                <a:cubicBezTo>
                  <a:pt x="339" y="401"/>
                  <a:pt x="339" y="401"/>
                  <a:pt x="339" y="401"/>
                </a:cubicBezTo>
                <a:cubicBezTo>
                  <a:pt x="339" y="404"/>
                  <a:pt x="337" y="408"/>
                  <a:pt x="335" y="410"/>
                </a:cubicBezTo>
                <a:cubicBezTo>
                  <a:pt x="331" y="413"/>
                  <a:pt x="326" y="414"/>
                  <a:pt x="322" y="412"/>
                </a:cubicBezTo>
                <a:cubicBezTo>
                  <a:pt x="318" y="410"/>
                  <a:pt x="315" y="405"/>
                  <a:pt x="315" y="401"/>
                </a:cubicBezTo>
                <a:cubicBezTo>
                  <a:pt x="315" y="387"/>
                  <a:pt x="315" y="387"/>
                  <a:pt x="315" y="387"/>
                </a:cubicBezTo>
                <a:cubicBezTo>
                  <a:pt x="313" y="387"/>
                  <a:pt x="311" y="386"/>
                  <a:pt x="309" y="386"/>
                </a:cubicBezTo>
                <a:cubicBezTo>
                  <a:pt x="298" y="383"/>
                  <a:pt x="288" y="377"/>
                  <a:pt x="280" y="368"/>
                </a:cubicBezTo>
                <a:cubicBezTo>
                  <a:pt x="276" y="364"/>
                  <a:pt x="273" y="359"/>
                  <a:pt x="271" y="353"/>
                </a:cubicBezTo>
                <a:cubicBezTo>
                  <a:pt x="271" y="352"/>
                  <a:pt x="270" y="351"/>
                  <a:pt x="270" y="349"/>
                </a:cubicBezTo>
                <a:cubicBezTo>
                  <a:pt x="269" y="348"/>
                  <a:pt x="269" y="346"/>
                  <a:pt x="269" y="345"/>
                </a:cubicBezTo>
                <a:cubicBezTo>
                  <a:pt x="269" y="343"/>
                  <a:pt x="269" y="340"/>
                  <a:pt x="270" y="338"/>
                </a:cubicBezTo>
                <a:cubicBezTo>
                  <a:pt x="272" y="334"/>
                  <a:pt x="277" y="332"/>
                  <a:pt x="282" y="332"/>
                </a:cubicBezTo>
                <a:cubicBezTo>
                  <a:pt x="286" y="333"/>
                  <a:pt x="290" y="336"/>
                  <a:pt x="292" y="340"/>
                </a:cubicBezTo>
                <a:cubicBezTo>
                  <a:pt x="292" y="342"/>
                  <a:pt x="293" y="343"/>
                  <a:pt x="293" y="344"/>
                </a:cubicBezTo>
                <a:cubicBezTo>
                  <a:pt x="294" y="346"/>
                  <a:pt x="294" y="347"/>
                  <a:pt x="295" y="348"/>
                </a:cubicBezTo>
                <a:cubicBezTo>
                  <a:pt x="296" y="351"/>
                  <a:pt x="298" y="353"/>
                  <a:pt x="300" y="355"/>
                </a:cubicBezTo>
                <a:cubicBezTo>
                  <a:pt x="304" y="359"/>
                  <a:pt x="310" y="361"/>
                  <a:pt x="315" y="363"/>
                </a:cubicBezTo>
                <a:cubicBezTo>
                  <a:pt x="315" y="316"/>
                  <a:pt x="315" y="316"/>
                  <a:pt x="315" y="316"/>
                </a:cubicBezTo>
                <a:cubicBezTo>
                  <a:pt x="304" y="313"/>
                  <a:pt x="293" y="310"/>
                  <a:pt x="284" y="303"/>
                </a:cubicBezTo>
                <a:cubicBezTo>
                  <a:pt x="280" y="299"/>
                  <a:pt x="276" y="295"/>
                  <a:pt x="274" y="290"/>
                </a:cubicBezTo>
                <a:cubicBezTo>
                  <a:pt x="271" y="285"/>
                  <a:pt x="270" y="279"/>
                  <a:pt x="270" y="273"/>
                </a:cubicBezTo>
                <a:cubicBezTo>
                  <a:pt x="270" y="268"/>
                  <a:pt x="271" y="262"/>
                  <a:pt x="274" y="256"/>
                </a:cubicBezTo>
                <a:cubicBezTo>
                  <a:pt x="276" y="251"/>
                  <a:pt x="279" y="247"/>
                  <a:pt x="283" y="243"/>
                </a:cubicBezTo>
                <a:cubicBezTo>
                  <a:pt x="292" y="235"/>
                  <a:pt x="304" y="231"/>
                  <a:pt x="315" y="229"/>
                </a:cubicBezTo>
                <a:cubicBezTo>
                  <a:pt x="315" y="216"/>
                  <a:pt x="315" y="216"/>
                  <a:pt x="315" y="216"/>
                </a:cubicBezTo>
                <a:cubicBezTo>
                  <a:pt x="315" y="213"/>
                  <a:pt x="317" y="209"/>
                  <a:pt x="319" y="207"/>
                </a:cubicBezTo>
                <a:cubicBezTo>
                  <a:pt x="323" y="204"/>
                  <a:pt x="328" y="203"/>
                  <a:pt x="332" y="205"/>
                </a:cubicBezTo>
                <a:cubicBezTo>
                  <a:pt x="336" y="207"/>
                  <a:pt x="339" y="211"/>
                  <a:pt x="339" y="216"/>
                </a:cubicBezTo>
                <a:cubicBezTo>
                  <a:pt x="339" y="229"/>
                  <a:pt x="339" y="229"/>
                  <a:pt x="339" y="229"/>
                </a:cubicBezTo>
                <a:cubicBezTo>
                  <a:pt x="340" y="229"/>
                  <a:pt x="342" y="229"/>
                  <a:pt x="344" y="230"/>
                </a:cubicBezTo>
                <a:cubicBezTo>
                  <a:pt x="355" y="232"/>
                  <a:pt x="366" y="236"/>
                  <a:pt x="375" y="245"/>
                </a:cubicBezTo>
                <a:cubicBezTo>
                  <a:pt x="378" y="248"/>
                  <a:pt x="382" y="253"/>
                  <a:pt x="384" y="258"/>
                </a:cubicBezTo>
                <a:cubicBezTo>
                  <a:pt x="385" y="259"/>
                  <a:pt x="385" y="261"/>
                  <a:pt x="386" y="262"/>
                </a:cubicBezTo>
                <a:cubicBezTo>
                  <a:pt x="386" y="264"/>
                  <a:pt x="387" y="265"/>
                  <a:pt x="387" y="267"/>
                </a:cubicBezTo>
                <a:cubicBezTo>
                  <a:pt x="387" y="269"/>
                  <a:pt x="387" y="271"/>
                  <a:pt x="386" y="273"/>
                </a:cubicBezTo>
                <a:cubicBezTo>
                  <a:pt x="384" y="278"/>
                  <a:pt x="379" y="280"/>
                  <a:pt x="375" y="280"/>
                </a:cubicBezTo>
                <a:cubicBezTo>
                  <a:pt x="370" y="280"/>
                  <a:pt x="366" y="277"/>
                  <a:pt x="364" y="273"/>
                </a:cubicBezTo>
                <a:cubicBezTo>
                  <a:pt x="364" y="271"/>
                  <a:pt x="363" y="270"/>
                  <a:pt x="363" y="269"/>
                </a:cubicBezTo>
                <a:cubicBezTo>
                  <a:pt x="362" y="267"/>
                  <a:pt x="362" y="266"/>
                  <a:pt x="361" y="265"/>
                </a:cubicBezTo>
                <a:cubicBezTo>
                  <a:pt x="359" y="263"/>
                  <a:pt x="357" y="261"/>
                  <a:pt x="355" y="259"/>
                </a:cubicBezTo>
                <a:cubicBezTo>
                  <a:pt x="350" y="256"/>
                  <a:pt x="345" y="254"/>
                  <a:pt x="339" y="253"/>
                </a:cubicBezTo>
                <a:cubicBezTo>
                  <a:pt x="339" y="297"/>
                  <a:pt x="339" y="297"/>
                  <a:pt x="339" y="297"/>
                </a:cubicBezTo>
                <a:cubicBezTo>
                  <a:pt x="346" y="299"/>
                  <a:pt x="353" y="301"/>
                  <a:pt x="359" y="303"/>
                </a:cubicBezTo>
                <a:cubicBezTo>
                  <a:pt x="369" y="307"/>
                  <a:pt x="378" y="313"/>
                  <a:pt x="384" y="323"/>
                </a:cubicBezTo>
                <a:cubicBezTo>
                  <a:pt x="383" y="321"/>
                  <a:pt x="382" y="320"/>
                  <a:pt x="384" y="323"/>
                </a:cubicBezTo>
                <a:cubicBezTo>
                  <a:pt x="386" y="326"/>
                  <a:pt x="385" y="324"/>
                  <a:pt x="384" y="323"/>
                </a:cubicBezTo>
                <a:cubicBezTo>
                  <a:pt x="388" y="330"/>
                  <a:pt x="390" y="339"/>
                  <a:pt x="389" y="348"/>
                </a:cubicBezTo>
                <a:close/>
              </a:path>
            </a:pathLst>
          </a:custGeom>
          <a:solidFill>
            <a:srgbClr val="8FC3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37" name="Freeform 21"/>
          <p:cNvSpPr>
            <a:spLocks noEditPoints="1"/>
          </p:cNvSpPr>
          <p:nvPr/>
        </p:nvSpPr>
        <p:spPr bwMode="auto">
          <a:xfrm>
            <a:off x="17021203" y="10566159"/>
            <a:ext cx="1328651" cy="1328651"/>
          </a:xfrm>
          <a:custGeom>
            <a:avLst/>
            <a:gdLst>
              <a:gd name="T0" fmla="*/ 190 w 400"/>
              <a:gd name="T1" fmla="*/ 17 h 400"/>
              <a:gd name="T2" fmla="*/ 0 w 400"/>
              <a:gd name="T3" fmla="*/ 208 h 400"/>
              <a:gd name="T4" fmla="*/ 190 w 400"/>
              <a:gd name="T5" fmla="*/ 400 h 400"/>
              <a:gd name="T6" fmla="*/ 381 w 400"/>
              <a:gd name="T7" fmla="*/ 208 h 400"/>
              <a:gd name="T8" fmla="*/ 190 w 400"/>
              <a:gd name="T9" fmla="*/ 208 h 400"/>
              <a:gd name="T10" fmla="*/ 190 w 400"/>
              <a:gd name="T11" fmla="*/ 17 h 400"/>
              <a:gd name="T12" fmla="*/ 231 w 400"/>
              <a:gd name="T13" fmla="*/ 1 h 400"/>
              <a:gd name="T14" fmla="*/ 214 w 400"/>
              <a:gd name="T15" fmla="*/ 0 h 400"/>
              <a:gd name="T16" fmla="*/ 209 w 400"/>
              <a:gd name="T17" fmla="*/ 191 h 400"/>
              <a:gd name="T18" fmla="*/ 400 w 400"/>
              <a:gd name="T19" fmla="*/ 189 h 400"/>
              <a:gd name="T20" fmla="*/ 231 w 400"/>
              <a:gd name="T21" fmla="*/ 1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00" h="400">
                <a:moveTo>
                  <a:pt x="190" y="17"/>
                </a:moveTo>
                <a:cubicBezTo>
                  <a:pt x="85" y="17"/>
                  <a:pt x="0" y="102"/>
                  <a:pt x="0" y="208"/>
                </a:cubicBezTo>
                <a:cubicBezTo>
                  <a:pt x="0" y="314"/>
                  <a:pt x="85" y="400"/>
                  <a:pt x="190" y="400"/>
                </a:cubicBezTo>
                <a:cubicBezTo>
                  <a:pt x="296" y="400"/>
                  <a:pt x="381" y="314"/>
                  <a:pt x="381" y="208"/>
                </a:cubicBezTo>
                <a:cubicBezTo>
                  <a:pt x="190" y="208"/>
                  <a:pt x="190" y="208"/>
                  <a:pt x="190" y="208"/>
                </a:cubicBezTo>
                <a:lnTo>
                  <a:pt x="190" y="17"/>
                </a:lnTo>
                <a:close/>
                <a:moveTo>
                  <a:pt x="231" y="1"/>
                </a:moveTo>
                <a:cubicBezTo>
                  <a:pt x="225" y="0"/>
                  <a:pt x="219" y="0"/>
                  <a:pt x="214" y="0"/>
                </a:cubicBezTo>
                <a:cubicBezTo>
                  <a:pt x="209" y="191"/>
                  <a:pt x="209" y="191"/>
                  <a:pt x="209" y="191"/>
                </a:cubicBezTo>
                <a:cubicBezTo>
                  <a:pt x="400" y="189"/>
                  <a:pt x="400" y="189"/>
                  <a:pt x="400" y="189"/>
                </a:cubicBezTo>
                <a:cubicBezTo>
                  <a:pt x="399" y="93"/>
                  <a:pt x="326" y="12"/>
                  <a:pt x="231" y="1"/>
                </a:cubicBezTo>
                <a:close/>
              </a:path>
            </a:pathLst>
          </a:custGeom>
          <a:solidFill>
            <a:srgbClr val="FF9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42" name="Freeform 25"/>
          <p:cNvSpPr>
            <a:spLocks noEditPoints="1"/>
          </p:cNvSpPr>
          <p:nvPr/>
        </p:nvSpPr>
        <p:spPr bwMode="auto">
          <a:xfrm>
            <a:off x="5846155" y="10667752"/>
            <a:ext cx="1404693" cy="1154493"/>
          </a:xfrm>
          <a:custGeom>
            <a:avLst/>
            <a:gdLst>
              <a:gd name="T0" fmla="*/ 428 w 439"/>
              <a:gd name="T1" fmla="*/ 14 h 360"/>
              <a:gd name="T2" fmla="*/ 389 w 439"/>
              <a:gd name="T3" fmla="*/ 14 h 360"/>
              <a:gd name="T4" fmla="*/ 360 w 439"/>
              <a:gd name="T5" fmla="*/ 43 h 360"/>
              <a:gd name="T6" fmla="*/ 360 w 439"/>
              <a:gd name="T7" fmla="*/ 43 h 360"/>
              <a:gd name="T8" fmla="*/ 293 w 439"/>
              <a:gd name="T9" fmla="*/ 112 h 360"/>
              <a:gd name="T10" fmla="*/ 292 w 439"/>
              <a:gd name="T11" fmla="*/ 112 h 360"/>
              <a:gd name="T12" fmla="*/ 189 w 439"/>
              <a:gd name="T13" fmla="*/ 218 h 360"/>
              <a:gd name="T14" fmla="*/ 118 w 439"/>
              <a:gd name="T15" fmla="*/ 147 h 360"/>
              <a:gd name="T16" fmla="*/ 79 w 439"/>
              <a:gd name="T17" fmla="*/ 147 h 360"/>
              <a:gd name="T18" fmla="*/ 79 w 439"/>
              <a:gd name="T19" fmla="*/ 186 h 360"/>
              <a:gd name="T20" fmla="*/ 170 w 439"/>
              <a:gd name="T21" fmla="*/ 276 h 360"/>
              <a:gd name="T22" fmla="*/ 189 w 439"/>
              <a:gd name="T23" fmla="*/ 284 h 360"/>
              <a:gd name="T24" fmla="*/ 189 w 439"/>
              <a:gd name="T25" fmla="*/ 284 h 360"/>
              <a:gd name="T26" fmla="*/ 209 w 439"/>
              <a:gd name="T27" fmla="*/ 276 h 360"/>
              <a:gd name="T28" fmla="*/ 428 w 439"/>
              <a:gd name="T29" fmla="*/ 53 h 360"/>
              <a:gd name="T30" fmla="*/ 428 w 439"/>
              <a:gd name="T31" fmla="*/ 14 h 360"/>
              <a:gd name="T32" fmla="*/ 305 w 439"/>
              <a:gd name="T33" fmla="*/ 305 h 360"/>
              <a:gd name="T34" fmla="*/ 55 w 439"/>
              <a:gd name="T35" fmla="*/ 305 h 360"/>
              <a:gd name="T36" fmla="*/ 55 w 439"/>
              <a:gd name="T37" fmla="*/ 56 h 360"/>
              <a:gd name="T38" fmla="*/ 305 w 439"/>
              <a:gd name="T39" fmla="*/ 56 h 360"/>
              <a:gd name="T40" fmla="*/ 305 w 439"/>
              <a:gd name="T41" fmla="*/ 74 h 360"/>
              <a:gd name="T42" fmla="*/ 359 w 439"/>
              <a:gd name="T43" fmla="*/ 19 h 360"/>
              <a:gd name="T44" fmla="*/ 333 w 439"/>
              <a:gd name="T45" fmla="*/ 0 h 360"/>
              <a:gd name="T46" fmla="*/ 27 w 439"/>
              <a:gd name="T47" fmla="*/ 0 h 360"/>
              <a:gd name="T48" fmla="*/ 0 w 439"/>
              <a:gd name="T49" fmla="*/ 28 h 360"/>
              <a:gd name="T50" fmla="*/ 0 w 439"/>
              <a:gd name="T51" fmla="*/ 333 h 360"/>
              <a:gd name="T52" fmla="*/ 27 w 439"/>
              <a:gd name="T53" fmla="*/ 360 h 360"/>
              <a:gd name="T54" fmla="*/ 333 w 439"/>
              <a:gd name="T55" fmla="*/ 360 h 360"/>
              <a:gd name="T56" fmla="*/ 352 w 439"/>
              <a:gd name="T57" fmla="*/ 352 h 360"/>
              <a:gd name="T58" fmla="*/ 360 w 439"/>
              <a:gd name="T59" fmla="*/ 333 h 360"/>
              <a:gd name="T60" fmla="*/ 360 w 439"/>
              <a:gd name="T61" fmla="*/ 147 h 360"/>
              <a:gd name="T62" fmla="*/ 305 w 439"/>
              <a:gd name="T63" fmla="*/ 204 h 360"/>
              <a:gd name="T64" fmla="*/ 305 w 439"/>
              <a:gd name="T65" fmla="*/ 305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39" h="360">
                <a:moveTo>
                  <a:pt x="428" y="14"/>
                </a:moveTo>
                <a:cubicBezTo>
                  <a:pt x="417" y="3"/>
                  <a:pt x="399" y="3"/>
                  <a:pt x="389" y="14"/>
                </a:cubicBezTo>
                <a:cubicBezTo>
                  <a:pt x="360" y="43"/>
                  <a:pt x="360" y="43"/>
                  <a:pt x="360" y="43"/>
                </a:cubicBezTo>
                <a:cubicBezTo>
                  <a:pt x="360" y="43"/>
                  <a:pt x="360" y="43"/>
                  <a:pt x="360" y="43"/>
                </a:cubicBezTo>
                <a:cubicBezTo>
                  <a:pt x="293" y="112"/>
                  <a:pt x="293" y="112"/>
                  <a:pt x="293" y="112"/>
                </a:cubicBezTo>
                <a:cubicBezTo>
                  <a:pt x="292" y="112"/>
                  <a:pt x="292" y="112"/>
                  <a:pt x="292" y="112"/>
                </a:cubicBezTo>
                <a:cubicBezTo>
                  <a:pt x="189" y="218"/>
                  <a:pt x="189" y="218"/>
                  <a:pt x="189" y="218"/>
                </a:cubicBezTo>
                <a:cubicBezTo>
                  <a:pt x="118" y="147"/>
                  <a:pt x="118" y="147"/>
                  <a:pt x="118" y="147"/>
                </a:cubicBezTo>
                <a:cubicBezTo>
                  <a:pt x="108" y="136"/>
                  <a:pt x="90" y="136"/>
                  <a:pt x="79" y="147"/>
                </a:cubicBezTo>
                <a:cubicBezTo>
                  <a:pt x="69" y="158"/>
                  <a:pt x="69" y="175"/>
                  <a:pt x="79" y="186"/>
                </a:cubicBezTo>
                <a:cubicBezTo>
                  <a:pt x="170" y="276"/>
                  <a:pt x="170" y="276"/>
                  <a:pt x="170" y="276"/>
                </a:cubicBezTo>
                <a:cubicBezTo>
                  <a:pt x="175" y="281"/>
                  <a:pt x="182" y="284"/>
                  <a:pt x="189" y="284"/>
                </a:cubicBezTo>
                <a:cubicBezTo>
                  <a:pt x="189" y="284"/>
                  <a:pt x="189" y="284"/>
                  <a:pt x="189" y="284"/>
                </a:cubicBezTo>
                <a:cubicBezTo>
                  <a:pt x="197" y="284"/>
                  <a:pt x="204" y="281"/>
                  <a:pt x="209" y="276"/>
                </a:cubicBezTo>
                <a:cubicBezTo>
                  <a:pt x="428" y="53"/>
                  <a:pt x="428" y="53"/>
                  <a:pt x="428" y="53"/>
                </a:cubicBezTo>
                <a:cubicBezTo>
                  <a:pt x="439" y="42"/>
                  <a:pt x="438" y="24"/>
                  <a:pt x="428" y="14"/>
                </a:cubicBezTo>
                <a:close/>
                <a:moveTo>
                  <a:pt x="305" y="305"/>
                </a:moveTo>
                <a:cubicBezTo>
                  <a:pt x="55" y="305"/>
                  <a:pt x="55" y="305"/>
                  <a:pt x="55" y="305"/>
                </a:cubicBezTo>
                <a:cubicBezTo>
                  <a:pt x="55" y="56"/>
                  <a:pt x="55" y="56"/>
                  <a:pt x="55" y="56"/>
                </a:cubicBezTo>
                <a:cubicBezTo>
                  <a:pt x="305" y="56"/>
                  <a:pt x="305" y="56"/>
                  <a:pt x="305" y="56"/>
                </a:cubicBezTo>
                <a:cubicBezTo>
                  <a:pt x="305" y="74"/>
                  <a:pt x="305" y="74"/>
                  <a:pt x="305" y="74"/>
                </a:cubicBezTo>
                <a:cubicBezTo>
                  <a:pt x="359" y="19"/>
                  <a:pt x="359" y="19"/>
                  <a:pt x="359" y="19"/>
                </a:cubicBezTo>
                <a:cubicBezTo>
                  <a:pt x="355" y="8"/>
                  <a:pt x="345" y="0"/>
                  <a:pt x="333" y="0"/>
                </a:cubicBezTo>
                <a:cubicBezTo>
                  <a:pt x="27" y="0"/>
                  <a:pt x="27" y="0"/>
                  <a:pt x="27" y="0"/>
                </a:cubicBezTo>
                <a:cubicBezTo>
                  <a:pt x="12" y="0"/>
                  <a:pt x="0" y="13"/>
                  <a:pt x="0" y="28"/>
                </a:cubicBezTo>
                <a:cubicBezTo>
                  <a:pt x="0" y="333"/>
                  <a:pt x="0" y="333"/>
                  <a:pt x="0" y="333"/>
                </a:cubicBezTo>
                <a:cubicBezTo>
                  <a:pt x="0" y="348"/>
                  <a:pt x="12" y="360"/>
                  <a:pt x="27" y="360"/>
                </a:cubicBezTo>
                <a:cubicBezTo>
                  <a:pt x="333" y="360"/>
                  <a:pt x="333" y="360"/>
                  <a:pt x="333" y="360"/>
                </a:cubicBezTo>
                <a:cubicBezTo>
                  <a:pt x="340" y="360"/>
                  <a:pt x="347" y="357"/>
                  <a:pt x="352" y="352"/>
                </a:cubicBezTo>
                <a:cubicBezTo>
                  <a:pt x="358" y="347"/>
                  <a:pt x="360" y="340"/>
                  <a:pt x="360" y="333"/>
                </a:cubicBezTo>
                <a:cubicBezTo>
                  <a:pt x="360" y="147"/>
                  <a:pt x="360" y="147"/>
                  <a:pt x="360" y="147"/>
                </a:cubicBezTo>
                <a:cubicBezTo>
                  <a:pt x="305" y="204"/>
                  <a:pt x="305" y="204"/>
                  <a:pt x="305" y="204"/>
                </a:cubicBezTo>
                <a:lnTo>
                  <a:pt x="305" y="305"/>
                </a:lnTo>
                <a:close/>
              </a:path>
            </a:pathLst>
          </a:custGeom>
          <a:solidFill>
            <a:srgbClr val="FF78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47" name="Freeform 29"/>
          <p:cNvSpPr>
            <a:spLocks noEditPoints="1"/>
          </p:cNvSpPr>
          <p:nvPr/>
        </p:nvSpPr>
        <p:spPr bwMode="auto">
          <a:xfrm>
            <a:off x="5906805" y="7750570"/>
            <a:ext cx="1126627" cy="1125464"/>
          </a:xfrm>
          <a:custGeom>
            <a:avLst/>
            <a:gdLst>
              <a:gd name="T0" fmla="*/ 101 w 360"/>
              <a:gd name="T1" fmla="*/ 292 h 360"/>
              <a:gd name="T2" fmla="*/ 135 w 360"/>
              <a:gd name="T3" fmla="*/ 259 h 360"/>
              <a:gd name="T4" fmla="*/ 129 w 360"/>
              <a:gd name="T5" fmla="*/ 239 h 360"/>
              <a:gd name="T6" fmla="*/ 172 w 360"/>
              <a:gd name="T7" fmla="*/ 196 h 360"/>
              <a:gd name="T8" fmla="*/ 191 w 360"/>
              <a:gd name="T9" fmla="*/ 202 h 360"/>
              <a:gd name="T10" fmla="*/ 215 w 360"/>
              <a:gd name="T11" fmla="*/ 193 h 360"/>
              <a:gd name="T12" fmla="*/ 252 w 360"/>
              <a:gd name="T13" fmla="*/ 220 h 360"/>
              <a:gd name="T14" fmla="*/ 247 w 360"/>
              <a:gd name="T15" fmla="*/ 236 h 360"/>
              <a:gd name="T16" fmla="*/ 281 w 360"/>
              <a:gd name="T17" fmla="*/ 270 h 360"/>
              <a:gd name="T18" fmla="*/ 315 w 360"/>
              <a:gd name="T19" fmla="*/ 236 h 360"/>
              <a:gd name="T20" fmla="*/ 297 w 360"/>
              <a:gd name="T21" fmla="*/ 207 h 360"/>
              <a:gd name="T22" fmla="*/ 331 w 360"/>
              <a:gd name="T23" fmla="*/ 71 h 360"/>
              <a:gd name="T24" fmla="*/ 353 w 360"/>
              <a:gd name="T25" fmla="*/ 76 h 360"/>
              <a:gd name="T26" fmla="*/ 337 w 360"/>
              <a:gd name="T27" fmla="*/ 22 h 360"/>
              <a:gd name="T28" fmla="*/ 298 w 360"/>
              <a:gd name="T29" fmla="*/ 63 h 360"/>
              <a:gd name="T30" fmla="*/ 320 w 360"/>
              <a:gd name="T31" fmla="*/ 68 h 360"/>
              <a:gd name="T32" fmla="*/ 286 w 360"/>
              <a:gd name="T33" fmla="*/ 203 h 360"/>
              <a:gd name="T34" fmla="*/ 281 w 360"/>
              <a:gd name="T35" fmla="*/ 202 h 360"/>
              <a:gd name="T36" fmla="*/ 259 w 360"/>
              <a:gd name="T37" fmla="*/ 211 h 360"/>
              <a:gd name="T38" fmla="*/ 221 w 360"/>
              <a:gd name="T39" fmla="*/ 184 h 360"/>
              <a:gd name="T40" fmla="*/ 225 w 360"/>
              <a:gd name="T41" fmla="*/ 169 h 360"/>
              <a:gd name="T42" fmla="*/ 191 w 360"/>
              <a:gd name="T43" fmla="*/ 135 h 360"/>
              <a:gd name="T44" fmla="*/ 157 w 360"/>
              <a:gd name="T45" fmla="*/ 169 h 360"/>
              <a:gd name="T46" fmla="*/ 164 w 360"/>
              <a:gd name="T47" fmla="*/ 188 h 360"/>
              <a:gd name="T48" fmla="*/ 121 w 360"/>
              <a:gd name="T49" fmla="*/ 231 h 360"/>
              <a:gd name="T50" fmla="*/ 101 w 360"/>
              <a:gd name="T51" fmla="*/ 225 h 360"/>
              <a:gd name="T52" fmla="*/ 67 w 360"/>
              <a:gd name="T53" fmla="*/ 259 h 360"/>
              <a:gd name="T54" fmla="*/ 101 w 360"/>
              <a:gd name="T55" fmla="*/ 292 h 360"/>
              <a:gd name="T56" fmla="*/ 22 w 360"/>
              <a:gd name="T57" fmla="*/ 337 h 360"/>
              <a:gd name="T58" fmla="*/ 22 w 360"/>
              <a:gd name="T59" fmla="*/ 292 h 360"/>
              <a:gd name="T60" fmla="*/ 45 w 360"/>
              <a:gd name="T61" fmla="*/ 292 h 360"/>
              <a:gd name="T62" fmla="*/ 45 w 360"/>
              <a:gd name="T63" fmla="*/ 270 h 360"/>
              <a:gd name="T64" fmla="*/ 22 w 360"/>
              <a:gd name="T65" fmla="*/ 270 h 360"/>
              <a:gd name="T66" fmla="*/ 22 w 360"/>
              <a:gd name="T67" fmla="*/ 225 h 360"/>
              <a:gd name="T68" fmla="*/ 45 w 360"/>
              <a:gd name="T69" fmla="*/ 225 h 360"/>
              <a:gd name="T70" fmla="*/ 45 w 360"/>
              <a:gd name="T71" fmla="*/ 202 h 360"/>
              <a:gd name="T72" fmla="*/ 22 w 360"/>
              <a:gd name="T73" fmla="*/ 202 h 360"/>
              <a:gd name="T74" fmla="*/ 22 w 360"/>
              <a:gd name="T75" fmla="*/ 157 h 360"/>
              <a:gd name="T76" fmla="*/ 45 w 360"/>
              <a:gd name="T77" fmla="*/ 157 h 360"/>
              <a:gd name="T78" fmla="*/ 45 w 360"/>
              <a:gd name="T79" fmla="*/ 135 h 360"/>
              <a:gd name="T80" fmla="*/ 22 w 360"/>
              <a:gd name="T81" fmla="*/ 135 h 360"/>
              <a:gd name="T82" fmla="*/ 22 w 360"/>
              <a:gd name="T83" fmla="*/ 90 h 360"/>
              <a:gd name="T84" fmla="*/ 45 w 360"/>
              <a:gd name="T85" fmla="*/ 90 h 360"/>
              <a:gd name="T86" fmla="*/ 45 w 360"/>
              <a:gd name="T87" fmla="*/ 67 h 360"/>
              <a:gd name="T88" fmla="*/ 22 w 360"/>
              <a:gd name="T89" fmla="*/ 67 h 360"/>
              <a:gd name="T90" fmla="*/ 22 w 360"/>
              <a:gd name="T91" fmla="*/ 22 h 360"/>
              <a:gd name="T92" fmla="*/ 45 w 360"/>
              <a:gd name="T93" fmla="*/ 22 h 360"/>
              <a:gd name="T94" fmla="*/ 45 w 360"/>
              <a:gd name="T95" fmla="*/ 0 h 360"/>
              <a:gd name="T96" fmla="*/ 0 w 360"/>
              <a:gd name="T97" fmla="*/ 0 h 360"/>
              <a:gd name="T98" fmla="*/ 0 w 360"/>
              <a:gd name="T99" fmla="*/ 360 h 360"/>
              <a:gd name="T100" fmla="*/ 360 w 360"/>
              <a:gd name="T101" fmla="*/ 360 h 360"/>
              <a:gd name="T102" fmla="*/ 360 w 360"/>
              <a:gd name="T103" fmla="*/ 337 h 360"/>
              <a:gd name="T104" fmla="*/ 22 w 360"/>
              <a:gd name="T105" fmla="*/ 337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60" h="360">
                <a:moveTo>
                  <a:pt x="101" y="292"/>
                </a:moveTo>
                <a:cubicBezTo>
                  <a:pt x="120" y="292"/>
                  <a:pt x="135" y="277"/>
                  <a:pt x="135" y="259"/>
                </a:cubicBezTo>
                <a:cubicBezTo>
                  <a:pt x="135" y="251"/>
                  <a:pt x="132" y="245"/>
                  <a:pt x="129" y="239"/>
                </a:cubicBezTo>
                <a:cubicBezTo>
                  <a:pt x="172" y="196"/>
                  <a:pt x="172" y="196"/>
                  <a:pt x="172" y="196"/>
                </a:cubicBezTo>
                <a:cubicBezTo>
                  <a:pt x="177" y="200"/>
                  <a:pt x="184" y="202"/>
                  <a:pt x="191" y="202"/>
                </a:cubicBezTo>
                <a:cubicBezTo>
                  <a:pt x="200" y="202"/>
                  <a:pt x="209" y="199"/>
                  <a:pt x="215" y="193"/>
                </a:cubicBezTo>
                <a:cubicBezTo>
                  <a:pt x="252" y="220"/>
                  <a:pt x="252" y="220"/>
                  <a:pt x="252" y="220"/>
                </a:cubicBezTo>
                <a:cubicBezTo>
                  <a:pt x="249" y="225"/>
                  <a:pt x="247" y="230"/>
                  <a:pt x="247" y="236"/>
                </a:cubicBezTo>
                <a:cubicBezTo>
                  <a:pt x="247" y="255"/>
                  <a:pt x="263" y="270"/>
                  <a:pt x="281" y="270"/>
                </a:cubicBezTo>
                <a:cubicBezTo>
                  <a:pt x="300" y="270"/>
                  <a:pt x="315" y="255"/>
                  <a:pt x="315" y="236"/>
                </a:cubicBezTo>
                <a:cubicBezTo>
                  <a:pt x="315" y="223"/>
                  <a:pt x="308" y="212"/>
                  <a:pt x="297" y="207"/>
                </a:cubicBezTo>
                <a:cubicBezTo>
                  <a:pt x="331" y="71"/>
                  <a:pt x="331" y="71"/>
                  <a:pt x="331" y="71"/>
                </a:cubicBezTo>
                <a:cubicBezTo>
                  <a:pt x="353" y="76"/>
                  <a:pt x="353" y="76"/>
                  <a:pt x="353" y="76"/>
                </a:cubicBezTo>
                <a:cubicBezTo>
                  <a:pt x="337" y="22"/>
                  <a:pt x="337" y="22"/>
                  <a:pt x="337" y="22"/>
                </a:cubicBezTo>
                <a:cubicBezTo>
                  <a:pt x="298" y="63"/>
                  <a:pt x="298" y="63"/>
                  <a:pt x="298" y="63"/>
                </a:cubicBezTo>
                <a:cubicBezTo>
                  <a:pt x="320" y="68"/>
                  <a:pt x="320" y="68"/>
                  <a:pt x="320" y="68"/>
                </a:cubicBezTo>
                <a:cubicBezTo>
                  <a:pt x="286" y="203"/>
                  <a:pt x="286" y="203"/>
                  <a:pt x="286" y="203"/>
                </a:cubicBezTo>
                <a:cubicBezTo>
                  <a:pt x="285" y="203"/>
                  <a:pt x="283" y="202"/>
                  <a:pt x="281" y="202"/>
                </a:cubicBezTo>
                <a:cubicBezTo>
                  <a:pt x="273" y="202"/>
                  <a:pt x="265" y="206"/>
                  <a:pt x="259" y="211"/>
                </a:cubicBezTo>
                <a:cubicBezTo>
                  <a:pt x="221" y="184"/>
                  <a:pt x="221" y="184"/>
                  <a:pt x="221" y="184"/>
                </a:cubicBezTo>
                <a:cubicBezTo>
                  <a:pt x="223" y="179"/>
                  <a:pt x="225" y="174"/>
                  <a:pt x="225" y="169"/>
                </a:cubicBezTo>
                <a:cubicBezTo>
                  <a:pt x="225" y="150"/>
                  <a:pt x="210" y="135"/>
                  <a:pt x="191" y="135"/>
                </a:cubicBezTo>
                <a:cubicBezTo>
                  <a:pt x="172" y="135"/>
                  <a:pt x="157" y="150"/>
                  <a:pt x="157" y="169"/>
                </a:cubicBezTo>
                <a:cubicBezTo>
                  <a:pt x="157" y="176"/>
                  <a:pt x="160" y="183"/>
                  <a:pt x="164" y="188"/>
                </a:cubicBezTo>
                <a:cubicBezTo>
                  <a:pt x="121" y="231"/>
                  <a:pt x="121" y="231"/>
                  <a:pt x="121" y="231"/>
                </a:cubicBezTo>
                <a:cubicBezTo>
                  <a:pt x="115" y="227"/>
                  <a:pt x="108" y="225"/>
                  <a:pt x="101" y="225"/>
                </a:cubicBezTo>
                <a:cubicBezTo>
                  <a:pt x="82" y="225"/>
                  <a:pt x="67" y="240"/>
                  <a:pt x="67" y="259"/>
                </a:cubicBezTo>
                <a:cubicBezTo>
                  <a:pt x="67" y="277"/>
                  <a:pt x="82" y="292"/>
                  <a:pt x="101" y="292"/>
                </a:cubicBezTo>
                <a:close/>
                <a:moveTo>
                  <a:pt x="22" y="337"/>
                </a:moveTo>
                <a:cubicBezTo>
                  <a:pt x="22" y="292"/>
                  <a:pt x="22" y="292"/>
                  <a:pt x="22" y="292"/>
                </a:cubicBezTo>
                <a:cubicBezTo>
                  <a:pt x="45" y="292"/>
                  <a:pt x="45" y="292"/>
                  <a:pt x="45" y="292"/>
                </a:cubicBezTo>
                <a:cubicBezTo>
                  <a:pt x="45" y="270"/>
                  <a:pt x="45" y="270"/>
                  <a:pt x="45" y="270"/>
                </a:cubicBezTo>
                <a:cubicBezTo>
                  <a:pt x="22" y="270"/>
                  <a:pt x="22" y="270"/>
                  <a:pt x="22" y="270"/>
                </a:cubicBezTo>
                <a:cubicBezTo>
                  <a:pt x="22" y="225"/>
                  <a:pt x="22" y="225"/>
                  <a:pt x="22" y="225"/>
                </a:cubicBezTo>
                <a:cubicBezTo>
                  <a:pt x="45" y="225"/>
                  <a:pt x="45" y="225"/>
                  <a:pt x="45" y="225"/>
                </a:cubicBezTo>
                <a:cubicBezTo>
                  <a:pt x="45" y="202"/>
                  <a:pt x="45" y="202"/>
                  <a:pt x="45" y="202"/>
                </a:cubicBezTo>
                <a:cubicBezTo>
                  <a:pt x="22" y="202"/>
                  <a:pt x="22" y="202"/>
                  <a:pt x="22" y="202"/>
                </a:cubicBezTo>
                <a:cubicBezTo>
                  <a:pt x="22" y="157"/>
                  <a:pt x="22" y="157"/>
                  <a:pt x="22" y="157"/>
                </a:cubicBezTo>
                <a:cubicBezTo>
                  <a:pt x="45" y="157"/>
                  <a:pt x="45" y="157"/>
                  <a:pt x="45" y="157"/>
                </a:cubicBezTo>
                <a:cubicBezTo>
                  <a:pt x="45" y="135"/>
                  <a:pt x="45" y="135"/>
                  <a:pt x="45" y="135"/>
                </a:cubicBezTo>
                <a:cubicBezTo>
                  <a:pt x="22" y="135"/>
                  <a:pt x="22" y="135"/>
                  <a:pt x="22" y="135"/>
                </a:cubicBezTo>
                <a:cubicBezTo>
                  <a:pt x="22" y="90"/>
                  <a:pt x="22" y="90"/>
                  <a:pt x="22" y="90"/>
                </a:cubicBezTo>
                <a:cubicBezTo>
                  <a:pt x="45" y="90"/>
                  <a:pt x="45" y="90"/>
                  <a:pt x="45" y="90"/>
                </a:cubicBezTo>
                <a:cubicBezTo>
                  <a:pt x="45" y="67"/>
                  <a:pt x="45" y="67"/>
                  <a:pt x="45" y="67"/>
                </a:cubicBezTo>
                <a:cubicBezTo>
                  <a:pt x="22" y="67"/>
                  <a:pt x="22" y="67"/>
                  <a:pt x="22" y="67"/>
                </a:cubicBezTo>
                <a:cubicBezTo>
                  <a:pt x="22" y="22"/>
                  <a:pt x="22" y="22"/>
                  <a:pt x="22" y="22"/>
                </a:cubicBezTo>
                <a:cubicBezTo>
                  <a:pt x="45" y="22"/>
                  <a:pt x="45" y="22"/>
                  <a:pt x="45" y="22"/>
                </a:cubicBezTo>
                <a:cubicBezTo>
                  <a:pt x="45" y="0"/>
                  <a:pt x="45" y="0"/>
                  <a:pt x="4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60"/>
                  <a:pt x="0" y="360"/>
                  <a:pt x="0" y="360"/>
                </a:cubicBezTo>
                <a:cubicBezTo>
                  <a:pt x="360" y="360"/>
                  <a:pt x="360" y="360"/>
                  <a:pt x="360" y="360"/>
                </a:cubicBezTo>
                <a:cubicBezTo>
                  <a:pt x="360" y="337"/>
                  <a:pt x="360" y="337"/>
                  <a:pt x="360" y="337"/>
                </a:cubicBezTo>
                <a:lnTo>
                  <a:pt x="22" y="337"/>
                </a:lnTo>
                <a:close/>
              </a:path>
            </a:pathLst>
          </a:custGeom>
          <a:solidFill>
            <a:srgbClr val="FF004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2" name="Freeform 33"/>
          <p:cNvSpPr>
            <a:spLocks noEditPoints="1"/>
          </p:cNvSpPr>
          <p:nvPr/>
        </p:nvSpPr>
        <p:spPr bwMode="auto">
          <a:xfrm>
            <a:off x="7303393" y="4762636"/>
            <a:ext cx="1083901" cy="1438301"/>
          </a:xfrm>
          <a:custGeom>
            <a:avLst/>
            <a:gdLst>
              <a:gd name="T0" fmla="*/ 18 w 331"/>
              <a:gd name="T1" fmla="*/ 0 h 440"/>
              <a:gd name="T2" fmla="*/ 0 w 331"/>
              <a:gd name="T3" fmla="*/ 422 h 440"/>
              <a:gd name="T4" fmla="*/ 313 w 331"/>
              <a:gd name="T5" fmla="*/ 440 h 440"/>
              <a:gd name="T6" fmla="*/ 331 w 331"/>
              <a:gd name="T7" fmla="*/ 18 h 440"/>
              <a:gd name="T8" fmla="*/ 73 w 331"/>
              <a:gd name="T9" fmla="*/ 403 h 440"/>
              <a:gd name="T10" fmla="*/ 36 w 331"/>
              <a:gd name="T11" fmla="*/ 367 h 440"/>
              <a:gd name="T12" fmla="*/ 73 w 331"/>
              <a:gd name="T13" fmla="*/ 403 h 440"/>
              <a:gd name="T14" fmla="*/ 36 w 331"/>
              <a:gd name="T15" fmla="*/ 330 h 440"/>
              <a:gd name="T16" fmla="*/ 73 w 331"/>
              <a:gd name="T17" fmla="*/ 293 h 440"/>
              <a:gd name="T18" fmla="*/ 73 w 331"/>
              <a:gd name="T19" fmla="*/ 257 h 440"/>
              <a:gd name="T20" fmla="*/ 36 w 331"/>
              <a:gd name="T21" fmla="*/ 220 h 440"/>
              <a:gd name="T22" fmla="*/ 73 w 331"/>
              <a:gd name="T23" fmla="*/ 257 h 440"/>
              <a:gd name="T24" fmla="*/ 110 w 331"/>
              <a:gd name="T25" fmla="*/ 403 h 440"/>
              <a:gd name="T26" fmla="*/ 147 w 331"/>
              <a:gd name="T27" fmla="*/ 367 h 440"/>
              <a:gd name="T28" fmla="*/ 147 w 331"/>
              <a:gd name="T29" fmla="*/ 330 h 440"/>
              <a:gd name="T30" fmla="*/ 110 w 331"/>
              <a:gd name="T31" fmla="*/ 293 h 440"/>
              <a:gd name="T32" fmla="*/ 147 w 331"/>
              <a:gd name="T33" fmla="*/ 330 h 440"/>
              <a:gd name="T34" fmla="*/ 110 w 331"/>
              <a:gd name="T35" fmla="*/ 257 h 440"/>
              <a:gd name="T36" fmla="*/ 147 w 331"/>
              <a:gd name="T37" fmla="*/ 220 h 440"/>
              <a:gd name="T38" fmla="*/ 221 w 331"/>
              <a:gd name="T39" fmla="*/ 403 h 440"/>
              <a:gd name="T40" fmla="*/ 184 w 331"/>
              <a:gd name="T41" fmla="*/ 367 h 440"/>
              <a:gd name="T42" fmla="*/ 221 w 331"/>
              <a:gd name="T43" fmla="*/ 403 h 440"/>
              <a:gd name="T44" fmla="*/ 184 w 331"/>
              <a:gd name="T45" fmla="*/ 330 h 440"/>
              <a:gd name="T46" fmla="*/ 221 w 331"/>
              <a:gd name="T47" fmla="*/ 293 h 440"/>
              <a:gd name="T48" fmla="*/ 221 w 331"/>
              <a:gd name="T49" fmla="*/ 257 h 440"/>
              <a:gd name="T50" fmla="*/ 184 w 331"/>
              <a:gd name="T51" fmla="*/ 220 h 440"/>
              <a:gd name="T52" fmla="*/ 221 w 331"/>
              <a:gd name="T53" fmla="*/ 257 h 440"/>
              <a:gd name="T54" fmla="*/ 258 w 331"/>
              <a:gd name="T55" fmla="*/ 403 h 440"/>
              <a:gd name="T56" fmla="*/ 295 w 331"/>
              <a:gd name="T57" fmla="*/ 367 h 440"/>
              <a:gd name="T58" fmla="*/ 295 w 331"/>
              <a:gd name="T59" fmla="*/ 330 h 440"/>
              <a:gd name="T60" fmla="*/ 258 w 331"/>
              <a:gd name="T61" fmla="*/ 293 h 440"/>
              <a:gd name="T62" fmla="*/ 295 w 331"/>
              <a:gd name="T63" fmla="*/ 330 h 440"/>
              <a:gd name="T64" fmla="*/ 258 w 331"/>
              <a:gd name="T65" fmla="*/ 257 h 440"/>
              <a:gd name="T66" fmla="*/ 295 w 331"/>
              <a:gd name="T67" fmla="*/ 220 h 440"/>
              <a:gd name="T68" fmla="*/ 295 w 331"/>
              <a:gd name="T69" fmla="*/ 147 h 440"/>
              <a:gd name="T70" fmla="*/ 36 w 331"/>
              <a:gd name="T71" fmla="*/ 37 h 440"/>
              <a:gd name="T72" fmla="*/ 295 w 331"/>
              <a:gd name="T73" fmla="*/ 147 h 440"/>
              <a:gd name="T74" fmla="*/ 228 w 331"/>
              <a:gd name="T75" fmla="*/ 62 h 440"/>
              <a:gd name="T76" fmla="*/ 269 w 331"/>
              <a:gd name="T77" fmla="*/ 122 h 440"/>
              <a:gd name="T78" fmla="*/ 265 w 331"/>
              <a:gd name="T79" fmla="*/ 117 h 440"/>
              <a:gd name="T80" fmla="*/ 232 w 331"/>
              <a:gd name="T81" fmla="*/ 67 h 440"/>
              <a:gd name="T82" fmla="*/ 265 w 331"/>
              <a:gd name="T83" fmla="*/ 117 h 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31" h="440">
                <a:moveTo>
                  <a:pt x="313" y="0"/>
                </a:moveTo>
                <a:cubicBezTo>
                  <a:pt x="18" y="0"/>
                  <a:pt x="18" y="0"/>
                  <a:pt x="18" y="0"/>
                </a:cubicBezTo>
                <a:cubicBezTo>
                  <a:pt x="8" y="0"/>
                  <a:pt x="0" y="8"/>
                  <a:pt x="0" y="18"/>
                </a:cubicBezTo>
                <a:cubicBezTo>
                  <a:pt x="0" y="422"/>
                  <a:pt x="0" y="422"/>
                  <a:pt x="0" y="422"/>
                </a:cubicBezTo>
                <a:cubicBezTo>
                  <a:pt x="0" y="432"/>
                  <a:pt x="8" y="440"/>
                  <a:pt x="18" y="440"/>
                </a:cubicBezTo>
                <a:cubicBezTo>
                  <a:pt x="313" y="440"/>
                  <a:pt x="313" y="440"/>
                  <a:pt x="313" y="440"/>
                </a:cubicBezTo>
                <a:cubicBezTo>
                  <a:pt x="323" y="440"/>
                  <a:pt x="331" y="432"/>
                  <a:pt x="331" y="422"/>
                </a:cubicBezTo>
                <a:cubicBezTo>
                  <a:pt x="331" y="18"/>
                  <a:pt x="331" y="18"/>
                  <a:pt x="331" y="18"/>
                </a:cubicBezTo>
                <a:cubicBezTo>
                  <a:pt x="331" y="8"/>
                  <a:pt x="323" y="0"/>
                  <a:pt x="313" y="0"/>
                </a:cubicBezTo>
                <a:close/>
                <a:moveTo>
                  <a:pt x="73" y="403"/>
                </a:moveTo>
                <a:cubicBezTo>
                  <a:pt x="36" y="403"/>
                  <a:pt x="36" y="403"/>
                  <a:pt x="36" y="403"/>
                </a:cubicBezTo>
                <a:cubicBezTo>
                  <a:pt x="36" y="367"/>
                  <a:pt x="36" y="367"/>
                  <a:pt x="36" y="367"/>
                </a:cubicBezTo>
                <a:cubicBezTo>
                  <a:pt x="73" y="367"/>
                  <a:pt x="73" y="367"/>
                  <a:pt x="73" y="367"/>
                </a:cubicBezTo>
                <a:lnTo>
                  <a:pt x="73" y="403"/>
                </a:lnTo>
                <a:close/>
                <a:moveTo>
                  <a:pt x="73" y="330"/>
                </a:moveTo>
                <a:cubicBezTo>
                  <a:pt x="36" y="330"/>
                  <a:pt x="36" y="330"/>
                  <a:pt x="36" y="330"/>
                </a:cubicBezTo>
                <a:cubicBezTo>
                  <a:pt x="36" y="293"/>
                  <a:pt x="36" y="293"/>
                  <a:pt x="36" y="293"/>
                </a:cubicBezTo>
                <a:cubicBezTo>
                  <a:pt x="73" y="293"/>
                  <a:pt x="73" y="293"/>
                  <a:pt x="73" y="293"/>
                </a:cubicBezTo>
                <a:lnTo>
                  <a:pt x="73" y="330"/>
                </a:lnTo>
                <a:close/>
                <a:moveTo>
                  <a:pt x="73" y="257"/>
                </a:moveTo>
                <a:cubicBezTo>
                  <a:pt x="36" y="257"/>
                  <a:pt x="36" y="257"/>
                  <a:pt x="36" y="257"/>
                </a:cubicBezTo>
                <a:cubicBezTo>
                  <a:pt x="36" y="220"/>
                  <a:pt x="36" y="220"/>
                  <a:pt x="36" y="220"/>
                </a:cubicBezTo>
                <a:cubicBezTo>
                  <a:pt x="73" y="220"/>
                  <a:pt x="73" y="220"/>
                  <a:pt x="73" y="220"/>
                </a:cubicBezTo>
                <a:lnTo>
                  <a:pt x="73" y="257"/>
                </a:lnTo>
                <a:close/>
                <a:moveTo>
                  <a:pt x="147" y="403"/>
                </a:moveTo>
                <a:cubicBezTo>
                  <a:pt x="110" y="403"/>
                  <a:pt x="110" y="403"/>
                  <a:pt x="110" y="403"/>
                </a:cubicBezTo>
                <a:cubicBezTo>
                  <a:pt x="110" y="367"/>
                  <a:pt x="110" y="367"/>
                  <a:pt x="110" y="367"/>
                </a:cubicBezTo>
                <a:cubicBezTo>
                  <a:pt x="147" y="367"/>
                  <a:pt x="147" y="367"/>
                  <a:pt x="147" y="367"/>
                </a:cubicBezTo>
                <a:lnTo>
                  <a:pt x="147" y="403"/>
                </a:lnTo>
                <a:close/>
                <a:moveTo>
                  <a:pt x="147" y="330"/>
                </a:moveTo>
                <a:cubicBezTo>
                  <a:pt x="110" y="330"/>
                  <a:pt x="110" y="330"/>
                  <a:pt x="110" y="330"/>
                </a:cubicBezTo>
                <a:cubicBezTo>
                  <a:pt x="110" y="293"/>
                  <a:pt x="110" y="293"/>
                  <a:pt x="110" y="293"/>
                </a:cubicBezTo>
                <a:cubicBezTo>
                  <a:pt x="147" y="293"/>
                  <a:pt x="147" y="293"/>
                  <a:pt x="147" y="293"/>
                </a:cubicBezTo>
                <a:lnTo>
                  <a:pt x="147" y="330"/>
                </a:lnTo>
                <a:close/>
                <a:moveTo>
                  <a:pt x="147" y="257"/>
                </a:moveTo>
                <a:cubicBezTo>
                  <a:pt x="110" y="257"/>
                  <a:pt x="110" y="257"/>
                  <a:pt x="110" y="257"/>
                </a:cubicBezTo>
                <a:cubicBezTo>
                  <a:pt x="110" y="220"/>
                  <a:pt x="110" y="220"/>
                  <a:pt x="110" y="220"/>
                </a:cubicBezTo>
                <a:cubicBezTo>
                  <a:pt x="147" y="220"/>
                  <a:pt x="147" y="220"/>
                  <a:pt x="147" y="220"/>
                </a:cubicBezTo>
                <a:lnTo>
                  <a:pt x="147" y="257"/>
                </a:lnTo>
                <a:close/>
                <a:moveTo>
                  <a:pt x="221" y="403"/>
                </a:moveTo>
                <a:cubicBezTo>
                  <a:pt x="184" y="403"/>
                  <a:pt x="184" y="403"/>
                  <a:pt x="184" y="403"/>
                </a:cubicBezTo>
                <a:cubicBezTo>
                  <a:pt x="184" y="367"/>
                  <a:pt x="184" y="367"/>
                  <a:pt x="184" y="367"/>
                </a:cubicBezTo>
                <a:cubicBezTo>
                  <a:pt x="221" y="367"/>
                  <a:pt x="221" y="367"/>
                  <a:pt x="221" y="367"/>
                </a:cubicBezTo>
                <a:lnTo>
                  <a:pt x="221" y="403"/>
                </a:lnTo>
                <a:close/>
                <a:moveTo>
                  <a:pt x="221" y="330"/>
                </a:moveTo>
                <a:cubicBezTo>
                  <a:pt x="184" y="330"/>
                  <a:pt x="184" y="330"/>
                  <a:pt x="184" y="330"/>
                </a:cubicBezTo>
                <a:cubicBezTo>
                  <a:pt x="184" y="293"/>
                  <a:pt x="184" y="293"/>
                  <a:pt x="184" y="293"/>
                </a:cubicBezTo>
                <a:cubicBezTo>
                  <a:pt x="221" y="293"/>
                  <a:pt x="221" y="293"/>
                  <a:pt x="221" y="293"/>
                </a:cubicBezTo>
                <a:lnTo>
                  <a:pt x="221" y="330"/>
                </a:lnTo>
                <a:close/>
                <a:moveTo>
                  <a:pt x="221" y="257"/>
                </a:moveTo>
                <a:cubicBezTo>
                  <a:pt x="184" y="257"/>
                  <a:pt x="184" y="257"/>
                  <a:pt x="184" y="257"/>
                </a:cubicBezTo>
                <a:cubicBezTo>
                  <a:pt x="184" y="220"/>
                  <a:pt x="184" y="220"/>
                  <a:pt x="184" y="220"/>
                </a:cubicBezTo>
                <a:cubicBezTo>
                  <a:pt x="221" y="220"/>
                  <a:pt x="221" y="220"/>
                  <a:pt x="221" y="220"/>
                </a:cubicBezTo>
                <a:lnTo>
                  <a:pt x="221" y="257"/>
                </a:lnTo>
                <a:close/>
                <a:moveTo>
                  <a:pt x="295" y="403"/>
                </a:moveTo>
                <a:cubicBezTo>
                  <a:pt x="258" y="403"/>
                  <a:pt x="258" y="403"/>
                  <a:pt x="258" y="403"/>
                </a:cubicBezTo>
                <a:cubicBezTo>
                  <a:pt x="258" y="367"/>
                  <a:pt x="258" y="367"/>
                  <a:pt x="258" y="367"/>
                </a:cubicBezTo>
                <a:cubicBezTo>
                  <a:pt x="295" y="367"/>
                  <a:pt x="295" y="367"/>
                  <a:pt x="295" y="367"/>
                </a:cubicBezTo>
                <a:lnTo>
                  <a:pt x="295" y="403"/>
                </a:lnTo>
                <a:close/>
                <a:moveTo>
                  <a:pt x="295" y="330"/>
                </a:moveTo>
                <a:cubicBezTo>
                  <a:pt x="258" y="330"/>
                  <a:pt x="258" y="330"/>
                  <a:pt x="258" y="330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95" y="293"/>
                  <a:pt x="295" y="293"/>
                  <a:pt x="295" y="293"/>
                </a:cubicBezTo>
                <a:lnTo>
                  <a:pt x="295" y="330"/>
                </a:lnTo>
                <a:close/>
                <a:moveTo>
                  <a:pt x="295" y="257"/>
                </a:moveTo>
                <a:cubicBezTo>
                  <a:pt x="258" y="257"/>
                  <a:pt x="258" y="257"/>
                  <a:pt x="258" y="257"/>
                </a:cubicBezTo>
                <a:cubicBezTo>
                  <a:pt x="258" y="220"/>
                  <a:pt x="258" y="220"/>
                  <a:pt x="258" y="220"/>
                </a:cubicBezTo>
                <a:cubicBezTo>
                  <a:pt x="295" y="220"/>
                  <a:pt x="295" y="220"/>
                  <a:pt x="295" y="220"/>
                </a:cubicBezTo>
                <a:lnTo>
                  <a:pt x="295" y="257"/>
                </a:lnTo>
                <a:close/>
                <a:moveTo>
                  <a:pt x="295" y="147"/>
                </a:moveTo>
                <a:cubicBezTo>
                  <a:pt x="36" y="147"/>
                  <a:pt x="36" y="147"/>
                  <a:pt x="36" y="147"/>
                </a:cubicBezTo>
                <a:cubicBezTo>
                  <a:pt x="36" y="37"/>
                  <a:pt x="36" y="37"/>
                  <a:pt x="36" y="37"/>
                </a:cubicBezTo>
                <a:cubicBezTo>
                  <a:pt x="295" y="37"/>
                  <a:pt x="295" y="37"/>
                  <a:pt x="295" y="37"/>
                </a:cubicBezTo>
                <a:lnTo>
                  <a:pt x="295" y="147"/>
                </a:lnTo>
                <a:close/>
                <a:moveTo>
                  <a:pt x="269" y="62"/>
                </a:moveTo>
                <a:cubicBezTo>
                  <a:pt x="228" y="62"/>
                  <a:pt x="228" y="62"/>
                  <a:pt x="228" y="62"/>
                </a:cubicBezTo>
                <a:cubicBezTo>
                  <a:pt x="228" y="122"/>
                  <a:pt x="228" y="122"/>
                  <a:pt x="228" y="122"/>
                </a:cubicBezTo>
                <a:cubicBezTo>
                  <a:pt x="269" y="122"/>
                  <a:pt x="269" y="122"/>
                  <a:pt x="269" y="122"/>
                </a:cubicBezTo>
                <a:lnTo>
                  <a:pt x="269" y="62"/>
                </a:lnTo>
                <a:close/>
                <a:moveTo>
                  <a:pt x="265" y="117"/>
                </a:moveTo>
                <a:cubicBezTo>
                  <a:pt x="232" y="117"/>
                  <a:pt x="232" y="117"/>
                  <a:pt x="232" y="117"/>
                </a:cubicBezTo>
                <a:cubicBezTo>
                  <a:pt x="232" y="67"/>
                  <a:pt x="232" y="67"/>
                  <a:pt x="232" y="67"/>
                </a:cubicBezTo>
                <a:cubicBezTo>
                  <a:pt x="265" y="67"/>
                  <a:pt x="265" y="67"/>
                  <a:pt x="265" y="67"/>
                </a:cubicBezTo>
                <a:lnTo>
                  <a:pt x="265" y="117"/>
                </a:lnTo>
                <a:close/>
              </a:path>
            </a:pathLst>
          </a:custGeom>
          <a:solidFill>
            <a:srgbClr val="EE22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cxnSp>
        <p:nvCxnSpPr>
          <p:cNvPr id="53" name="Straight Connector 52"/>
          <p:cNvCxnSpPr/>
          <p:nvPr/>
        </p:nvCxnSpPr>
        <p:spPr>
          <a:xfrm>
            <a:off x="14481820" y="8442223"/>
            <a:ext cx="1976308" cy="0"/>
          </a:xfrm>
          <a:prstGeom prst="line">
            <a:avLst/>
          </a:prstGeom>
          <a:ln w="57150" cap="rnd">
            <a:solidFill>
              <a:srgbClr val="242E38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14783638" y="11303846"/>
            <a:ext cx="1976308" cy="0"/>
          </a:xfrm>
          <a:prstGeom prst="line">
            <a:avLst/>
          </a:prstGeom>
          <a:ln w="57150" cap="rnd">
            <a:solidFill>
              <a:srgbClr val="242E38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7716548" y="11294322"/>
            <a:ext cx="1976308" cy="0"/>
          </a:xfrm>
          <a:prstGeom prst="line">
            <a:avLst/>
          </a:prstGeom>
          <a:ln w="57150" cap="rnd">
            <a:solidFill>
              <a:srgbClr val="242E38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9162454" y="5979376"/>
            <a:ext cx="1223883" cy="628609"/>
          </a:xfrm>
          <a:prstGeom prst="line">
            <a:avLst/>
          </a:prstGeom>
          <a:ln w="57150" cap="rnd">
            <a:solidFill>
              <a:srgbClr val="242E38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7716548" y="8445399"/>
            <a:ext cx="1976308" cy="0"/>
          </a:xfrm>
          <a:prstGeom prst="line">
            <a:avLst/>
          </a:prstGeom>
          <a:ln w="57150" cap="rnd">
            <a:solidFill>
              <a:srgbClr val="242E38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14021807" y="5975408"/>
            <a:ext cx="1223883" cy="628609"/>
          </a:xfrm>
          <a:prstGeom prst="line">
            <a:avLst/>
          </a:prstGeom>
          <a:ln w="57150" cap="rnd">
            <a:solidFill>
              <a:srgbClr val="242E38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12138823" y="4788829"/>
            <a:ext cx="2380" cy="1122294"/>
          </a:xfrm>
          <a:prstGeom prst="line">
            <a:avLst/>
          </a:prstGeom>
          <a:ln w="57150" cap="rnd">
            <a:solidFill>
              <a:srgbClr val="242E38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13178114" y="2961170"/>
            <a:ext cx="2053063" cy="63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500" dirty="0">
                <a:solidFill>
                  <a:srgbClr val="0182C3"/>
                </a:solidFill>
                <a:latin typeface="Ubuntu medium" panose="020B0604030602030204" pitchFamily="34" charset="0"/>
              </a:rPr>
              <a:t>CAPITAL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6867807" y="4699141"/>
            <a:ext cx="2053063" cy="63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500" dirty="0">
                <a:solidFill>
                  <a:srgbClr val="00A698"/>
                </a:solidFill>
                <a:latin typeface="Ubuntu medium" panose="020B0604030602030204" pitchFamily="34" charset="0"/>
              </a:rPr>
              <a:t>SALES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8548073" y="7478659"/>
            <a:ext cx="2496498" cy="63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500" dirty="0">
                <a:solidFill>
                  <a:srgbClr val="8FC321"/>
                </a:solidFill>
                <a:latin typeface="Ubuntu medium" panose="020B0604030602030204" pitchFamily="34" charset="0"/>
              </a:rPr>
              <a:t>INTEREST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8548072" y="10410354"/>
            <a:ext cx="3913589" cy="63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500" dirty="0">
                <a:solidFill>
                  <a:srgbClr val="FF9F00"/>
                </a:solidFill>
                <a:latin typeface="Ubuntu medium" panose="020B0604030602030204" pitchFamily="34" charset="0"/>
              </a:rPr>
              <a:t>BUSINESS CHART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664506" y="10405361"/>
            <a:ext cx="3913589" cy="63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500" dirty="0">
                <a:solidFill>
                  <a:srgbClr val="FF7800"/>
                </a:solidFill>
                <a:latin typeface="Ubuntu medium" panose="020B0604030602030204" pitchFamily="34" charset="0"/>
              </a:rPr>
              <a:t>RETURN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3526348" y="7478659"/>
            <a:ext cx="2334320" cy="63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500" dirty="0">
                <a:solidFill>
                  <a:srgbClr val="FF004E"/>
                </a:solidFill>
                <a:latin typeface="Ubuntu medium" panose="020B0604030602030204" pitchFamily="34" charset="0"/>
              </a:rPr>
              <a:t>SUCCESS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3994458" y="4661298"/>
            <a:ext cx="3227363" cy="63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500" dirty="0">
                <a:solidFill>
                  <a:srgbClr val="EE2201"/>
                </a:solidFill>
                <a:latin typeface="Ubuntu medium" panose="020B0604030602030204" pitchFamily="34" charset="0"/>
              </a:rPr>
              <a:t>INVESTMENT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3178114" y="3543125"/>
            <a:ext cx="4938215" cy="989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IN" sz="2000" dirty="0">
                <a:solidFill>
                  <a:srgbClr val="4F5153"/>
                </a:solidFill>
                <a:latin typeface="Ubuntu" panose="020B0504030602030204" pitchFamily="34" charset="0"/>
              </a:rPr>
              <a:t>Lorem Ipsum is simply dummy text of the </a:t>
            </a:r>
            <a:r>
              <a:rPr lang="en-IN" sz="2000" dirty="0" smtClean="0">
                <a:solidFill>
                  <a:srgbClr val="4F5153"/>
                </a:solidFill>
                <a:latin typeface="Ubuntu" panose="020B0504030602030204" pitchFamily="34" charset="0"/>
              </a:rPr>
              <a:t>printing </a:t>
            </a:r>
            <a:r>
              <a:rPr lang="en-IN" sz="2000" dirty="0">
                <a:solidFill>
                  <a:srgbClr val="4F5153"/>
                </a:solidFill>
                <a:latin typeface="Ubuntu" panose="020B0504030602030204" pitchFamily="34" charset="0"/>
              </a:rPr>
              <a:t>and typeset ting industry. </a:t>
            </a:r>
            <a:endParaRPr lang="en-US" sz="2000" dirty="0">
              <a:solidFill>
                <a:srgbClr val="4F5153"/>
              </a:solidFill>
              <a:latin typeface="Ubuntu" panose="020B050403060203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6867807" y="5294220"/>
            <a:ext cx="4938215" cy="989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IN" sz="2000" dirty="0">
                <a:solidFill>
                  <a:srgbClr val="4F5153"/>
                </a:solidFill>
                <a:latin typeface="Ubuntu" panose="020B0504030602030204" pitchFamily="34" charset="0"/>
              </a:rPr>
              <a:t>Lorem Ipsum is simply dummy text of the </a:t>
            </a:r>
            <a:r>
              <a:rPr lang="en-IN" sz="2000" dirty="0" smtClean="0">
                <a:solidFill>
                  <a:srgbClr val="4F5153"/>
                </a:solidFill>
                <a:latin typeface="Ubuntu" panose="020B0504030602030204" pitchFamily="34" charset="0"/>
              </a:rPr>
              <a:t>printing </a:t>
            </a:r>
            <a:r>
              <a:rPr lang="en-IN" sz="2000" dirty="0">
                <a:solidFill>
                  <a:srgbClr val="4F5153"/>
                </a:solidFill>
                <a:latin typeface="Ubuntu" panose="020B0504030602030204" pitchFamily="34" charset="0"/>
              </a:rPr>
              <a:t>and typeset ting industry. </a:t>
            </a:r>
            <a:endParaRPr lang="en-US" sz="2000" dirty="0">
              <a:solidFill>
                <a:srgbClr val="4F5153"/>
              </a:solidFill>
              <a:latin typeface="Ubuntu" panose="020B050403060203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8547475" y="8064658"/>
            <a:ext cx="4406280" cy="989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IN" sz="2000" dirty="0">
                <a:solidFill>
                  <a:srgbClr val="4F5153"/>
                </a:solidFill>
                <a:latin typeface="Ubuntu" panose="020B0504030602030204" pitchFamily="34" charset="0"/>
              </a:rPr>
              <a:t>Lorem Ipsum is simply dummy text of the </a:t>
            </a:r>
            <a:r>
              <a:rPr lang="en-IN" sz="2000" dirty="0" smtClean="0">
                <a:solidFill>
                  <a:srgbClr val="4F5153"/>
                </a:solidFill>
                <a:latin typeface="Ubuntu" panose="020B0504030602030204" pitchFamily="34" charset="0"/>
              </a:rPr>
              <a:t>printing </a:t>
            </a:r>
            <a:r>
              <a:rPr lang="en-IN" sz="2000" dirty="0">
                <a:solidFill>
                  <a:srgbClr val="4F5153"/>
                </a:solidFill>
                <a:latin typeface="Ubuntu" panose="020B0504030602030204" pitchFamily="34" charset="0"/>
              </a:rPr>
              <a:t>and typesetting.</a:t>
            </a:r>
            <a:endParaRPr lang="en-US" sz="2000" dirty="0">
              <a:solidFill>
                <a:srgbClr val="4F5153"/>
              </a:solidFill>
              <a:latin typeface="Ubuntu" panose="020B050403060203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8550649" y="10992013"/>
            <a:ext cx="4406280" cy="989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IN" sz="2000" dirty="0">
                <a:solidFill>
                  <a:srgbClr val="4F5153"/>
                </a:solidFill>
                <a:latin typeface="Ubuntu" panose="020B0504030602030204" pitchFamily="34" charset="0"/>
              </a:rPr>
              <a:t>Lorem Ipsum is simply dummy text of the </a:t>
            </a:r>
            <a:r>
              <a:rPr lang="en-IN" sz="2000" dirty="0" smtClean="0">
                <a:solidFill>
                  <a:srgbClr val="4F5153"/>
                </a:solidFill>
                <a:latin typeface="Ubuntu" panose="020B0504030602030204" pitchFamily="34" charset="0"/>
              </a:rPr>
              <a:t>printing </a:t>
            </a:r>
            <a:r>
              <a:rPr lang="en-IN" sz="2000" dirty="0">
                <a:solidFill>
                  <a:srgbClr val="4F5153"/>
                </a:solidFill>
                <a:latin typeface="Ubuntu" panose="020B0504030602030204" pitchFamily="34" charset="0"/>
              </a:rPr>
              <a:t>and typesetting.</a:t>
            </a:r>
            <a:endParaRPr lang="en-US" sz="2000" dirty="0">
              <a:solidFill>
                <a:srgbClr val="4F5153"/>
              </a:solidFill>
              <a:latin typeface="Ubuntu" panose="020B050403060203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148445" y="10983064"/>
            <a:ext cx="4406280" cy="989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500"/>
              </a:lnSpc>
            </a:pPr>
            <a:r>
              <a:rPr lang="en-IN" sz="2000" dirty="0">
                <a:solidFill>
                  <a:srgbClr val="4F5153"/>
                </a:solidFill>
                <a:latin typeface="Ubuntu" panose="020B0504030602030204" pitchFamily="34" charset="0"/>
              </a:rPr>
              <a:t>Lorem Ipsum is simply dummy text of the </a:t>
            </a:r>
            <a:r>
              <a:rPr lang="en-IN" sz="2000" dirty="0" smtClean="0">
                <a:solidFill>
                  <a:srgbClr val="4F5153"/>
                </a:solidFill>
                <a:latin typeface="Ubuntu" panose="020B0504030602030204" pitchFamily="34" charset="0"/>
              </a:rPr>
              <a:t>printing </a:t>
            </a:r>
            <a:r>
              <a:rPr lang="en-IN" sz="2000" dirty="0">
                <a:solidFill>
                  <a:srgbClr val="4F5153"/>
                </a:solidFill>
                <a:latin typeface="Ubuntu" panose="020B0504030602030204" pitchFamily="34" charset="0"/>
              </a:rPr>
              <a:t>and typesetting.</a:t>
            </a:r>
            <a:endParaRPr lang="en-US" sz="2000" dirty="0">
              <a:solidFill>
                <a:srgbClr val="4F5153"/>
              </a:solidFill>
              <a:latin typeface="Ubuntu" panose="020B050403060203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154009" y="8069292"/>
            <a:ext cx="4406280" cy="989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500"/>
              </a:lnSpc>
            </a:pPr>
            <a:r>
              <a:rPr lang="en-IN" sz="2000" dirty="0">
                <a:solidFill>
                  <a:srgbClr val="4F5153"/>
                </a:solidFill>
                <a:latin typeface="Ubuntu" panose="020B0504030602030204" pitchFamily="34" charset="0"/>
              </a:rPr>
              <a:t>Lorem Ipsum is simply dummy text of the </a:t>
            </a:r>
            <a:r>
              <a:rPr lang="en-IN" sz="2000" dirty="0" smtClean="0">
                <a:solidFill>
                  <a:srgbClr val="4F5153"/>
                </a:solidFill>
                <a:latin typeface="Ubuntu" panose="020B0504030602030204" pitchFamily="34" charset="0"/>
              </a:rPr>
              <a:t>printing </a:t>
            </a:r>
            <a:r>
              <a:rPr lang="en-IN" sz="2000" dirty="0">
                <a:solidFill>
                  <a:srgbClr val="4F5153"/>
                </a:solidFill>
                <a:latin typeface="Ubuntu" panose="020B0504030602030204" pitchFamily="34" charset="0"/>
              </a:rPr>
              <a:t>and typesetting.</a:t>
            </a:r>
            <a:endParaRPr lang="en-US" sz="2000" dirty="0">
              <a:solidFill>
                <a:srgbClr val="4F5153"/>
              </a:solidFill>
              <a:latin typeface="Ubuntu" panose="020B0504030602030204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828063" y="5240013"/>
            <a:ext cx="5079774" cy="989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500"/>
              </a:lnSpc>
            </a:pPr>
            <a:r>
              <a:rPr lang="en-IN" sz="2000" dirty="0">
                <a:solidFill>
                  <a:srgbClr val="4F5153"/>
                </a:solidFill>
                <a:latin typeface="Ubuntu" panose="020B0504030602030204" pitchFamily="34" charset="0"/>
              </a:rPr>
              <a:t>Lorem Ipsum is simply dummy text of the </a:t>
            </a:r>
            <a:r>
              <a:rPr lang="en-IN" sz="2000" dirty="0" smtClean="0">
                <a:solidFill>
                  <a:srgbClr val="4F5153"/>
                </a:solidFill>
                <a:latin typeface="Ubuntu" panose="020B0504030602030204" pitchFamily="34" charset="0"/>
              </a:rPr>
              <a:t>printing </a:t>
            </a:r>
            <a:r>
              <a:rPr lang="en-IN" sz="2000" dirty="0">
                <a:solidFill>
                  <a:srgbClr val="4F5153"/>
                </a:solidFill>
                <a:latin typeface="Ubuntu" panose="020B0504030602030204" pitchFamily="34" charset="0"/>
              </a:rPr>
              <a:t>and typeset ting industry.</a:t>
            </a:r>
            <a:endParaRPr lang="en-US" sz="2000" dirty="0">
              <a:solidFill>
                <a:srgbClr val="4F5153"/>
              </a:solidFill>
              <a:latin typeface="Ubuntu" panose="020B0504030602030204" pitchFamily="34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E3C46DD9-9A8F-411D-B597-946818B71DE8}"/>
              </a:ext>
            </a:extLst>
          </p:cNvPr>
          <p:cNvGrpSpPr/>
          <p:nvPr/>
        </p:nvGrpSpPr>
        <p:grpSpPr>
          <a:xfrm>
            <a:off x="0" y="13226187"/>
            <a:ext cx="24377650" cy="520294"/>
            <a:chOff x="4379494" y="697832"/>
            <a:chExt cx="2586787" cy="168442"/>
          </a:xfrm>
        </p:grpSpPr>
        <p:sp>
          <p:nvSpPr>
            <p:cNvPr id="60" name="Rectangle 59">
              <a:extLst>
                <a:ext uri="{FF2B5EF4-FFF2-40B4-BE49-F238E27FC236}">
                  <a16:creationId xmlns="" xmlns:a16="http://schemas.microsoft.com/office/drawing/2014/main" id="{E6E330ED-CBD0-49D6-96D9-8A0C1C4518A4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="" xmlns:a16="http://schemas.microsoft.com/office/drawing/2014/main" id="{7D028152-6864-487D-B9D6-395800F0CC7C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="" xmlns:a16="http://schemas.microsoft.com/office/drawing/2014/main" id="{57E5C8F6-620C-4584-AE0A-5E4F2E6565C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="" xmlns:a16="http://schemas.microsoft.com/office/drawing/2014/main" id="{B5925AB1-BE47-453E-8EF4-924465289B54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="" xmlns:a16="http://schemas.microsoft.com/office/drawing/2014/main" id="{68FC2FC1-F83A-44D6-9D9A-A61E40D3B97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</p:grpSp>
    </p:spTree>
    <p:extLst>
      <p:ext uri="{BB962C8B-B14F-4D97-AF65-F5344CB8AC3E}">
        <p14:creationId xmlns:p14="http://schemas.microsoft.com/office/powerpoint/2010/main" val="122683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3" grpId="0"/>
      <p:bldP spid="15" grpId="0" animBg="1"/>
      <p:bldP spid="16" grpId="0"/>
      <p:bldP spid="21" grpId="0" animBg="1"/>
      <p:bldP spid="26" grpId="0" animBg="1"/>
      <p:bldP spid="32" grpId="0" animBg="1"/>
      <p:bldP spid="37" grpId="0" animBg="1"/>
      <p:bldP spid="42" grpId="0" animBg="1"/>
      <p:bldP spid="47" grpId="0" animBg="1"/>
      <p:bldP spid="52" grpId="0" animBg="1"/>
      <p:bldP spid="67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293845" y="6506858"/>
            <a:ext cx="1942594" cy="139028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5" name="TextBox 4"/>
          <p:cNvSpPr txBox="1"/>
          <p:nvPr/>
        </p:nvSpPr>
        <p:spPr>
          <a:xfrm>
            <a:off x="9224256" y="10404483"/>
            <a:ext cx="7167283" cy="1938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996" spc="-500" dirty="0">
                <a:solidFill>
                  <a:schemeClr val="bg1"/>
                </a:solidFill>
                <a:latin typeface="Ubuntu" panose="020B0504030602030204" pitchFamily="34" charset="0"/>
              </a:rPr>
              <a:t>Thank You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E3C46DD9-9A8F-411D-B597-946818B71DE8}"/>
              </a:ext>
            </a:extLst>
          </p:cNvPr>
          <p:cNvGrpSpPr/>
          <p:nvPr/>
        </p:nvGrpSpPr>
        <p:grpSpPr>
          <a:xfrm>
            <a:off x="0" y="13226187"/>
            <a:ext cx="24377650" cy="520294"/>
            <a:chOff x="4379494" y="697832"/>
            <a:chExt cx="2586787" cy="168442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E6E330ED-CBD0-49D6-96D9-8A0C1C4518A4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7D028152-6864-487D-B9D6-395800F0CC7C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57E5C8F6-620C-4584-AE0A-5E4F2E6565C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B5925AB1-BE47-453E-8EF4-924465289B54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68FC2FC1-F83A-44D6-9D9A-A61E40D3B97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</p:grpSp>
    </p:spTree>
    <p:extLst>
      <p:ext uri="{BB962C8B-B14F-4D97-AF65-F5344CB8AC3E}">
        <p14:creationId xmlns:p14="http://schemas.microsoft.com/office/powerpoint/2010/main" val="37188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9977" r="897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5785" y="-60874"/>
            <a:ext cx="19053285" cy="1377687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0001" y="9287491"/>
            <a:ext cx="24377651" cy="3111182"/>
          </a:xfrm>
          <a:prstGeom prst="rect">
            <a:avLst/>
          </a:prstGeom>
          <a:solidFill>
            <a:srgbClr val="242E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153650" y="4400550"/>
            <a:ext cx="12077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242E38"/>
                </a:solidFill>
                <a:latin typeface="Ubuntu medium" panose="020B0604030602030204" pitchFamily="34" charset="0"/>
              </a:rPr>
              <a:t>WORK HARD IN </a:t>
            </a:r>
            <a:r>
              <a:rPr lang="en-US" sz="6000" dirty="0">
                <a:solidFill>
                  <a:srgbClr val="0182C3"/>
                </a:solidFill>
                <a:latin typeface="Ubuntu bold" panose="020B0804030602030204" pitchFamily="34" charset="0"/>
              </a:rPr>
              <a:t>SILENCE,</a:t>
            </a:r>
          </a:p>
          <a:p>
            <a:r>
              <a:rPr lang="en-US" sz="4500" dirty="0">
                <a:solidFill>
                  <a:srgbClr val="242E38"/>
                </a:solidFill>
                <a:latin typeface="Ubuntu medium" panose="020B0604030602030204" pitchFamily="34" charset="0"/>
              </a:rPr>
              <a:t>LET YOUR </a:t>
            </a:r>
            <a:r>
              <a:rPr lang="en-US" sz="6000" dirty="0">
                <a:solidFill>
                  <a:srgbClr val="00A698"/>
                </a:solidFill>
                <a:latin typeface="Ubuntu bold" panose="020B0804030602030204" pitchFamily="34" charset="0"/>
              </a:rPr>
              <a:t>SUCCESS</a:t>
            </a:r>
            <a:r>
              <a:rPr lang="en-US" sz="4500" dirty="0">
                <a:latin typeface="Ubuntu medium" panose="020B0604030602030204" pitchFamily="34" charset="0"/>
              </a:rPr>
              <a:t> </a:t>
            </a:r>
            <a:r>
              <a:rPr lang="en-US" sz="4500" dirty="0">
                <a:solidFill>
                  <a:srgbClr val="242E38"/>
                </a:solidFill>
                <a:latin typeface="Ubuntu medium" panose="020B0604030602030204" pitchFamily="34" charset="0"/>
              </a:rPr>
              <a:t>BE YOUR </a:t>
            </a:r>
            <a:r>
              <a:rPr lang="en-US" sz="6000" dirty="0">
                <a:solidFill>
                  <a:srgbClr val="0182C3"/>
                </a:solidFill>
                <a:latin typeface="Ubuntu bold" panose="020B0804030602030204" pitchFamily="34" charset="0"/>
              </a:rPr>
              <a:t>NOICE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17000" y="3943388"/>
            <a:ext cx="14605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>
                <a:solidFill>
                  <a:srgbClr val="00A698"/>
                </a:solidFill>
                <a:latin typeface="Ubuntu bold" panose="020B0804030602030204" pitchFamily="34" charset="0"/>
              </a:rPr>
              <a:t>“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21424900" y="4754493"/>
            <a:ext cx="14605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>
                <a:solidFill>
                  <a:srgbClr val="00A698"/>
                </a:solidFill>
                <a:latin typeface="Ubuntu bold" panose="020B0804030602030204" pitchFamily="34" charset="0"/>
              </a:rPr>
              <a:t>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210800" y="6400451"/>
            <a:ext cx="126111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Lorem Ipsum is simply dummy text of the printing and type setting industry. Lorem Ipsum has been the industry's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stan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dard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 dummy text ever. Lorem Ipsum is simply dummy text of the printing and type setting industry. Lorem Ipsum has been the industry's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stan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dard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 dummy text ever.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225314" y="9605452"/>
            <a:ext cx="61436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chemeClr val="bg1"/>
                </a:solidFill>
                <a:latin typeface="Kaufmann BT" panose="03080502030307080303" pitchFamily="66" charset="0"/>
              </a:rPr>
              <a:t>Your name</a:t>
            </a:r>
            <a:endParaRPr lang="en-US" sz="8000" dirty="0">
              <a:solidFill>
                <a:schemeClr val="bg1"/>
              </a:solidFill>
              <a:latin typeface="Kaufmann BT" panose="03080502030307080303" pitchFamily="66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986487" y="1502696"/>
            <a:ext cx="13053570" cy="1352550"/>
            <a:chOff x="5736807" y="1287707"/>
            <a:chExt cx="13053570" cy="1352550"/>
          </a:xfrm>
        </p:grpSpPr>
        <p:sp>
          <p:nvSpPr>
            <p:cNvPr id="5" name="Rectangle 4"/>
            <p:cNvSpPr/>
            <p:nvPr/>
          </p:nvSpPr>
          <p:spPr>
            <a:xfrm>
              <a:off x="5736807" y="1287707"/>
              <a:ext cx="12439650" cy="1352550"/>
            </a:xfrm>
            <a:prstGeom prst="rect">
              <a:avLst/>
            </a:prstGeom>
            <a:noFill/>
            <a:ln w="28575">
              <a:solidFill>
                <a:srgbClr val="242E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50727" y="1422636"/>
              <a:ext cx="1243965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rgbClr val="242E38"/>
                  </a:solidFill>
                  <a:latin typeface="20th Century Font" panose="00000400000000000000" pitchFamily="2" charset="0"/>
                </a:rPr>
                <a:t>MESSAGE FROM THE PRESENTER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E3C46DD9-9A8F-411D-B597-946818B71DE8}"/>
              </a:ext>
            </a:extLst>
          </p:cNvPr>
          <p:cNvGrpSpPr/>
          <p:nvPr/>
        </p:nvGrpSpPr>
        <p:grpSpPr>
          <a:xfrm>
            <a:off x="0" y="13195707"/>
            <a:ext cx="24377650" cy="520294"/>
            <a:chOff x="4379494" y="697832"/>
            <a:chExt cx="2586787" cy="168442"/>
          </a:xfrm>
        </p:grpSpPr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E6E330ED-CBD0-49D6-96D9-8A0C1C4518A4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7D028152-6864-487D-B9D6-395800F0CC7C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57E5C8F6-620C-4584-AE0A-5E4F2E6565C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="" xmlns:a16="http://schemas.microsoft.com/office/drawing/2014/main" id="{B5925AB1-BE47-453E-8EF4-924465289B54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68FC2FC1-F83A-44D6-9D9A-A61E40D3B97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</p:grpSp>
    </p:spTree>
    <p:extLst>
      <p:ext uri="{BB962C8B-B14F-4D97-AF65-F5344CB8AC3E}">
        <p14:creationId xmlns:p14="http://schemas.microsoft.com/office/powerpoint/2010/main" val="419593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6" grpId="0"/>
      <p:bldP spid="7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-15875" y="-121584"/>
            <a:ext cx="24377650" cy="1371242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 dirty="0"/>
          </a:p>
        </p:txBody>
      </p:sp>
      <p:sp>
        <p:nvSpPr>
          <p:cNvPr id="11" name="Oval 10"/>
          <p:cNvSpPr/>
          <p:nvPr/>
        </p:nvSpPr>
        <p:spPr>
          <a:xfrm>
            <a:off x="22478999" y="12438062"/>
            <a:ext cx="640080" cy="640080"/>
          </a:xfrm>
          <a:prstGeom prst="ellipse">
            <a:avLst/>
          </a:prstGeom>
          <a:solidFill>
            <a:srgbClr val="242E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536150" y="12495213"/>
            <a:ext cx="6953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Ubuntu medium" panose="020B0604030602030204" pitchFamily="34" charset="0"/>
              </a:rPr>
              <a:t>04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05550" y="3676650"/>
            <a:ext cx="11734800" cy="6362700"/>
          </a:xfrm>
          <a:prstGeom prst="rect">
            <a:avLst/>
          </a:prstGeom>
          <a:noFill/>
          <a:ln w="666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532914" y="6734630"/>
            <a:ext cx="98842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spc="-250" dirty="0">
                <a:solidFill>
                  <a:schemeClr val="bg1"/>
                </a:solidFill>
                <a:latin typeface="Ubuntu light" panose="020B0304030602030204" pitchFamily="34" charset="0"/>
              </a:rPr>
              <a:t>Our</a:t>
            </a:r>
            <a:r>
              <a:rPr lang="en-US" sz="12000" spc="-250" dirty="0">
                <a:solidFill>
                  <a:schemeClr val="bg1"/>
                </a:solidFill>
                <a:latin typeface="Ubuntu" panose="020B0504030602030204" pitchFamily="34" charset="0"/>
              </a:rPr>
              <a:t> Company</a:t>
            </a:r>
          </a:p>
        </p:txBody>
      </p:sp>
      <p:sp>
        <p:nvSpPr>
          <p:cNvPr id="23" name="Freeform 5"/>
          <p:cNvSpPr>
            <a:spLocks noEditPoints="1"/>
          </p:cNvSpPr>
          <p:nvPr/>
        </p:nvSpPr>
        <p:spPr bwMode="auto">
          <a:xfrm>
            <a:off x="10781823" y="4152900"/>
            <a:ext cx="3185637" cy="2895601"/>
          </a:xfrm>
          <a:custGeom>
            <a:avLst/>
            <a:gdLst>
              <a:gd name="T0" fmla="*/ 964 w 987"/>
              <a:gd name="T1" fmla="*/ 130 h 892"/>
              <a:gd name="T2" fmla="*/ 849 w 987"/>
              <a:gd name="T3" fmla="*/ 128 h 892"/>
              <a:gd name="T4" fmla="*/ 884 w 987"/>
              <a:gd name="T5" fmla="*/ 160 h 892"/>
              <a:gd name="T6" fmla="*/ 94 w 987"/>
              <a:gd name="T7" fmla="*/ 742 h 892"/>
              <a:gd name="T8" fmla="*/ 935 w 987"/>
              <a:gd name="T9" fmla="*/ 208 h 892"/>
              <a:gd name="T10" fmla="*/ 974 w 987"/>
              <a:gd name="T11" fmla="*/ 244 h 892"/>
              <a:gd name="T12" fmla="*/ 964 w 987"/>
              <a:gd name="T13" fmla="*/ 130 h 892"/>
              <a:gd name="T14" fmla="*/ 498 w 987"/>
              <a:gd name="T15" fmla="*/ 609 h 892"/>
              <a:gd name="T16" fmla="*/ 887 w 987"/>
              <a:gd name="T17" fmla="*/ 359 h 892"/>
              <a:gd name="T18" fmla="*/ 306 w 987"/>
              <a:gd name="T19" fmla="*/ 699 h 892"/>
              <a:gd name="T20" fmla="*/ 267 w 987"/>
              <a:gd name="T21" fmla="*/ 715 h 892"/>
              <a:gd name="T22" fmla="*/ 524 w 987"/>
              <a:gd name="T23" fmla="*/ 809 h 892"/>
              <a:gd name="T24" fmla="*/ 910 w 987"/>
              <a:gd name="T25" fmla="*/ 290 h 892"/>
              <a:gd name="T26" fmla="*/ 498 w 987"/>
              <a:gd name="T27" fmla="*/ 609 h 892"/>
              <a:gd name="T28" fmla="*/ 645 w 987"/>
              <a:gd name="T29" fmla="*/ 332 h 892"/>
              <a:gd name="T30" fmla="*/ 645 w 987"/>
              <a:gd name="T31" fmla="*/ 190 h 892"/>
              <a:gd name="T32" fmla="*/ 544 w 987"/>
              <a:gd name="T33" fmla="*/ 190 h 892"/>
              <a:gd name="T34" fmla="*/ 544 w 987"/>
              <a:gd name="T35" fmla="*/ 403 h 892"/>
              <a:gd name="T36" fmla="*/ 645 w 987"/>
              <a:gd name="T37" fmla="*/ 332 h 892"/>
              <a:gd name="T38" fmla="*/ 491 w 987"/>
              <a:gd name="T39" fmla="*/ 437 h 892"/>
              <a:gd name="T40" fmla="*/ 491 w 987"/>
              <a:gd name="T41" fmla="*/ 280 h 892"/>
              <a:gd name="T42" fmla="*/ 389 w 987"/>
              <a:gd name="T43" fmla="*/ 280 h 892"/>
              <a:gd name="T44" fmla="*/ 389 w 987"/>
              <a:gd name="T45" fmla="*/ 497 h 892"/>
              <a:gd name="T46" fmla="*/ 491 w 987"/>
              <a:gd name="T47" fmla="*/ 437 h 892"/>
              <a:gd name="T48" fmla="*/ 243 w 987"/>
              <a:gd name="T49" fmla="*/ 573 h 892"/>
              <a:gd name="T50" fmla="*/ 345 w 987"/>
              <a:gd name="T51" fmla="*/ 522 h 892"/>
              <a:gd name="T52" fmla="*/ 345 w 987"/>
              <a:gd name="T53" fmla="*/ 365 h 892"/>
              <a:gd name="T54" fmla="*/ 243 w 987"/>
              <a:gd name="T55" fmla="*/ 365 h 892"/>
              <a:gd name="T56" fmla="*/ 243 w 987"/>
              <a:gd name="T57" fmla="*/ 573 h 892"/>
              <a:gd name="T58" fmla="*/ 209 w 987"/>
              <a:gd name="T59" fmla="*/ 655 h 892"/>
              <a:gd name="T60" fmla="*/ 243 w 987"/>
              <a:gd name="T61" fmla="*/ 638 h 892"/>
              <a:gd name="T62" fmla="*/ 243 w 987"/>
              <a:gd name="T63" fmla="*/ 638 h 892"/>
              <a:gd name="T64" fmla="*/ 667 w 987"/>
              <a:gd name="T65" fmla="*/ 353 h 892"/>
              <a:gd name="T66" fmla="*/ 225 w 987"/>
              <a:gd name="T67" fmla="*/ 615 h 892"/>
              <a:gd name="T68" fmla="*/ 524 w 987"/>
              <a:gd name="T69" fmla="*/ 37 h 892"/>
              <a:gd name="T70" fmla="*/ 821 w 987"/>
              <a:gd name="T71" fmla="*/ 191 h 892"/>
              <a:gd name="T72" fmla="*/ 846 w 987"/>
              <a:gd name="T73" fmla="*/ 162 h 892"/>
              <a:gd name="T74" fmla="*/ 524 w 987"/>
              <a:gd name="T75" fmla="*/ 0 h 892"/>
              <a:gd name="T76" fmla="*/ 209 w 987"/>
              <a:gd name="T77" fmla="*/ 655 h 892"/>
              <a:gd name="T78" fmla="*/ 209 w 987"/>
              <a:gd name="T79" fmla="*/ 655 h 8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87" h="892">
                <a:moveTo>
                  <a:pt x="964" y="130"/>
                </a:moveTo>
                <a:cubicBezTo>
                  <a:pt x="849" y="128"/>
                  <a:pt x="849" y="128"/>
                  <a:pt x="849" y="128"/>
                </a:cubicBezTo>
                <a:cubicBezTo>
                  <a:pt x="884" y="160"/>
                  <a:pt x="884" y="160"/>
                  <a:pt x="884" y="160"/>
                </a:cubicBezTo>
                <a:cubicBezTo>
                  <a:pt x="585" y="547"/>
                  <a:pt x="94" y="742"/>
                  <a:pt x="94" y="742"/>
                </a:cubicBezTo>
                <a:cubicBezTo>
                  <a:pt x="94" y="742"/>
                  <a:pt x="668" y="576"/>
                  <a:pt x="935" y="208"/>
                </a:cubicBezTo>
                <a:cubicBezTo>
                  <a:pt x="974" y="244"/>
                  <a:pt x="974" y="244"/>
                  <a:pt x="974" y="244"/>
                </a:cubicBezTo>
                <a:lnTo>
                  <a:pt x="964" y="130"/>
                </a:lnTo>
                <a:close/>
                <a:moveTo>
                  <a:pt x="498" y="609"/>
                </a:moveTo>
                <a:cubicBezTo>
                  <a:pt x="629" y="550"/>
                  <a:pt x="770" y="468"/>
                  <a:pt x="887" y="359"/>
                </a:cubicBezTo>
                <a:cubicBezTo>
                  <a:pt x="928" y="677"/>
                  <a:pt x="564" y="892"/>
                  <a:pt x="306" y="699"/>
                </a:cubicBezTo>
                <a:cubicBezTo>
                  <a:pt x="292" y="704"/>
                  <a:pt x="279" y="710"/>
                  <a:pt x="267" y="715"/>
                </a:cubicBezTo>
                <a:cubicBezTo>
                  <a:pt x="337" y="773"/>
                  <a:pt x="426" y="809"/>
                  <a:pt x="524" y="809"/>
                </a:cubicBezTo>
                <a:cubicBezTo>
                  <a:pt x="792" y="809"/>
                  <a:pt x="987" y="549"/>
                  <a:pt x="910" y="290"/>
                </a:cubicBezTo>
                <a:cubicBezTo>
                  <a:pt x="799" y="422"/>
                  <a:pt x="648" y="529"/>
                  <a:pt x="498" y="609"/>
                </a:cubicBezTo>
                <a:close/>
                <a:moveTo>
                  <a:pt x="645" y="332"/>
                </a:moveTo>
                <a:cubicBezTo>
                  <a:pt x="645" y="190"/>
                  <a:pt x="645" y="190"/>
                  <a:pt x="645" y="190"/>
                </a:cubicBezTo>
                <a:cubicBezTo>
                  <a:pt x="544" y="190"/>
                  <a:pt x="544" y="190"/>
                  <a:pt x="544" y="190"/>
                </a:cubicBezTo>
                <a:cubicBezTo>
                  <a:pt x="544" y="403"/>
                  <a:pt x="544" y="403"/>
                  <a:pt x="544" y="403"/>
                </a:cubicBezTo>
                <a:cubicBezTo>
                  <a:pt x="579" y="380"/>
                  <a:pt x="613" y="356"/>
                  <a:pt x="645" y="332"/>
                </a:cubicBezTo>
                <a:close/>
                <a:moveTo>
                  <a:pt x="491" y="437"/>
                </a:moveTo>
                <a:cubicBezTo>
                  <a:pt x="491" y="280"/>
                  <a:pt x="491" y="280"/>
                  <a:pt x="491" y="280"/>
                </a:cubicBezTo>
                <a:cubicBezTo>
                  <a:pt x="389" y="280"/>
                  <a:pt x="389" y="280"/>
                  <a:pt x="389" y="280"/>
                </a:cubicBezTo>
                <a:cubicBezTo>
                  <a:pt x="389" y="497"/>
                  <a:pt x="389" y="497"/>
                  <a:pt x="389" y="497"/>
                </a:cubicBezTo>
                <a:cubicBezTo>
                  <a:pt x="423" y="478"/>
                  <a:pt x="457" y="458"/>
                  <a:pt x="491" y="437"/>
                </a:cubicBezTo>
                <a:close/>
                <a:moveTo>
                  <a:pt x="243" y="573"/>
                </a:moveTo>
                <a:cubicBezTo>
                  <a:pt x="274" y="559"/>
                  <a:pt x="308" y="541"/>
                  <a:pt x="345" y="522"/>
                </a:cubicBezTo>
                <a:cubicBezTo>
                  <a:pt x="345" y="365"/>
                  <a:pt x="345" y="365"/>
                  <a:pt x="345" y="365"/>
                </a:cubicBezTo>
                <a:cubicBezTo>
                  <a:pt x="243" y="365"/>
                  <a:pt x="243" y="365"/>
                  <a:pt x="243" y="365"/>
                </a:cubicBezTo>
                <a:lnTo>
                  <a:pt x="243" y="573"/>
                </a:lnTo>
                <a:close/>
                <a:moveTo>
                  <a:pt x="209" y="655"/>
                </a:moveTo>
                <a:cubicBezTo>
                  <a:pt x="220" y="650"/>
                  <a:pt x="239" y="640"/>
                  <a:pt x="243" y="638"/>
                </a:cubicBezTo>
                <a:cubicBezTo>
                  <a:pt x="243" y="638"/>
                  <a:pt x="243" y="638"/>
                  <a:pt x="243" y="638"/>
                </a:cubicBezTo>
                <a:cubicBezTo>
                  <a:pt x="347" y="583"/>
                  <a:pt x="537" y="472"/>
                  <a:pt x="667" y="353"/>
                </a:cubicBezTo>
                <a:cubicBezTo>
                  <a:pt x="531" y="455"/>
                  <a:pt x="346" y="561"/>
                  <a:pt x="225" y="615"/>
                </a:cubicBezTo>
                <a:cubicBezTo>
                  <a:pt x="56" y="372"/>
                  <a:pt x="229" y="37"/>
                  <a:pt x="524" y="37"/>
                </a:cubicBezTo>
                <a:cubicBezTo>
                  <a:pt x="647" y="37"/>
                  <a:pt x="755" y="98"/>
                  <a:pt x="821" y="191"/>
                </a:cubicBezTo>
                <a:cubicBezTo>
                  <a:pt x="830" y="181"/>
                  <a:pt x="838" y="172"/>
                  <a:pt x="846" y="162"/>
                </a:cubicBezTo>
                <a:cubicBezTo>
                  <a:pt x="772" y="64"/>
                  <a:pt x="655" y="0"/>
                  <a:pt x="524" y="0"/>
                </a:cubicBezTo>
                <a:cubicBezTo>
                  <a:pt x="189" y="0"/>
                  <a:pt x="0" y="391"/>
                  <a:pt x="209" y="655"/>
                </a:cubicBezTo>
                <a:cubicBezTo>
                  <a:pt x="209" y="655"/>
                  <a:pt x="209" y="655"/>
                  <a:pt x="209" y="65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2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1" grpId="0" animBg="1"/>
      <p:bldP spid="12" grpId="0"/>
      <p:bldP spid="13" grpId="0" animBg="1"/>
      <p:bldP spid="14" grpId="0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5"/>
          <p:cNvSpPr>
            <a:spLocks/>
          </p:cNvSpPr>
          <p:nvPr/>
        </p:nvSpPr>
        <p:spPr bwMode="auto">
          <a:xfrm>
            <a:off x="14516100" y="3416034"/>
            <a:ext cx="4114800" cy="2587752"/>
          </a:xfrm>
          <a:custGeom>
            <a:avLst/>
            <a:gdLst>
              <a:gd name="T0" fmla="*/ 1000 w 1292"/>
              <a:gd name="T1" fmla="*/ 14 h 828"/>
              <a:gd name="T2" fmla="*/ 489 w 1292"/>
              <a:gd name="T3" fmla="*/ 18 h 828"/>
              <a:gd name="T4" fmla="*/ 331 w 1292"/>
              <a:gd name="T5" fmla="*/ 126 h 828"/>
              <a:gd name="T6" fmla="*/ 135 w 1292"/>
              <a:gd name="T7" fmla="*/ 322 h 828"/>
              <a:gd name="T8" fmla="*/ 76 w 1292"/>
              <a:gd name="T9" fmla="*/ 264 h 828"/>
              <a:gd name="T10" fmla="*/ 4 w 1292"/>
              <a:gd name="T11" fmla="*/ 308 h 828"/>
              <a:gd name="T12" fmla="*/ 1 w 1292"/>
              <a:gd name="T13" fmla="*/ 748 h 828"/>
              <a:gd name="T14" fmla="*/ 81 w 1292"/>
              <a:gd name="T15" fmla="*/ 828 h 828"/>
              <a:gd name="T16" fmla="*/ 536 w 1292"/>
              <a:gd name="T17" fmla="*/ 821 h 828"/>
              <a:gd name="T18" fmla="*/ 556 w 1292"/>
              <a:gd name="T19" fmla="*/ 750 h 828"/>
              <a:gd name="T20" fmla="*/ 507 w 1292"/>
              <a:gd name="T21" fmla="*/ 700 h 828"/>
              <a:gd name="T22" fmla="*/ 806 w 1292"/>
              <a:gd name="T23" fmla="*/ 400 h 828"/>
              <a:gd name="T24" fmla="*/ 1055 w 1292"/>
              <a:gd name="T25" fmla="*/ 152 h 828"/>
              <a:gd name="T26" fmla="*/ 1292 w 1292"/>
              <a:gd name="T27" fmla="*/ 34 h 828"/>
              <a:gd name="T28" fmla="*/ 1000 w 1292"/>
              <a:gd name="T29" fmla="*/ 14 h 8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292" h="828">
                <a:moveTo>
                  <a:pt x="1000" y="14"/>
                </a:moveTo>
                <a:cubicBezTo>
                  <a:pt x="744" y="18"/>
                  <a:pt x="540" y="18"/>
                  <a:pt x="489" y="18"/>
                </a:cubicBezTo>
                <a:cubicBezTo>
                  <a:pt x="438" y="18"/>
                  <a:pt x="392" y="65"/>
                  <a:pt x="331" y="126"/>
                </a:cubicBezTo>
                <a:cubicBezTo>
                  <a:pt x="269" y="187"/>
                  <a:pt x="135" y="322"/>
                  <a:pt x="135" y="322"/>
                </a:cubicBezTo>
                <a:cubicBezTo>
                  <a:pt x="135" y="322"/>
                  <a:pt x="106" y="294"/>
                  <a:pt x="76" y="264"/>
                </a:cubicBezTo>
                <a:cubicBezTo>
                  <a:pt x="46" y="234"/>
                  <a:pt x="0" y="244"/>
                  <a:pt x="4" y="308"/>
                </a:cubicBezTo>
                <a:cubicBezTo>
                  <a:pt x="8" y="372"/>
                  <a:pt x="1" y="697"/>
                  <a:pt x="1" y="748"/>
                </a:cubicBezTo>
                <a:cubicBezTo>
                  <a:pt x="1" y="800"/>
                  <a:pt x="11" y="828"/>
                  <a:pt x="81" y="828"/>
                </a:cubicBezTo>
                <a:cubicBezTo>
                  <a:pt x="150" y="828"/>
                  <a:pt x="482" y="821"/>
                  <a:pt x="536" y="821"/>
                </a:cubicBezTo>
                <a:cubicBezTo>
                  <a:pt x="590" y="821"/>
                  <a:pt x="580" y="774"/>
                  <a:pt x="556" y="750"/>
                </a:cubicBezTo>
                <a:cubicBezTo>
                  <a:pt x="532" y="726"/>
                  <a:pt x="507" y="700"/>
                  <a:pt x="507" y="700"/>
                </a:cubicBezTo>
                <a:cubicBezTo>
                  <a:pt x="806" y="400"/>
                  <a:pt x="806" y="400"/>
                  <a:pt x="806" y="400"/>
                </a:cubicBezTo>
                <a:cubicBezTo>
                  <a:pt x="806" y="400"/>
                  <a:pt x="994" y="216"/>
                  <a:pt x="1055" y="152"/>
                </a:cubicBezTo>
                <a:cubicBezTo>
                  <a:pt x="1132" y="72"/>
                  <a:pt x="1236" y="0"/>
                  <a:pt x="1292" y="34"/>
                </a:cubicBezTo>
                <a:cubicBezTo>
                  <a:pt x="1252" y="8"/>
                  <a:pt x="1172" y="11"/>
                  <a:pt x="1000" y="14"/>
                </a:cubicBezTo>
                <a:close/>
              </a:path>
            </a:pathLst>
          </a:custGeom>
          <a:solidFill>
            <a:srgbClr val="00A6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3" name="Freeform 13"/>
          <p:cNvSpPr>
            <a:spLocks/>
          </p:cNvSpPr>
          <p:nvPr/>
        </p:nvSpPr>
        <p:spPr bwMode="auto">
          <a:xfrm>
            <a:off x="5736303" y="3397490"/>
            <a:ext cx="4114800" cy="2587752"/>
          </a:xfrm>
          <a:custGeom>
            <a:avLst/>
            <a:gdLst>
              <a:gd name="T0" fmla="*/ 1289 w 1293"/>
              <a:gd name="T1" fmla="*/ 308 h 828"/>
              <a:gd name="T2" fmla="*/ 1217 w 1293"/>
              <a:gd name="T3" fmla="*/ 264 h 828"/>
              <a:gd name="T4" fmla="*/ 1158 w 1293"/>
              <a:gd name="T5" fmla="*/ 322 h 828"/>
              <a:gd name="T6" fmla="*/ 962 w 1293"/>
              <a:gd name="T7" fmla="*/ 126 h 828"/>
              <a:gd name="T8" fmla="*/ 804 w 1293"/>
              <a:gd name="T9" fmla="*/ 17 h 828"/>
              <a:gd name="T10" fmla="*/ 293 w 1293"/>
              <a:gd name="T11" fmla="*/ 13 h 828"/>
              <a:gd name="T12" fmla="*/ 0 w 1293"/>
              <a:gd name="T13" fmla="*/ 34 h 828"/>
              <a:gd name="T14" fmla="*/ 237 w 1293"/>
              <a:gd name="T15" fmla="*/ 152 h 828"/>
              <a:gd name="T16" fmla="*/ 486 w 1293"/>
              <a:gd name="T17" fmla="*/ 400 h 828"/>
              <a:gd name="T18" fmla="*/ 786 w 1293"/>
              <a:gd name="T19" fmla="*/ 700 h 828"/>
              <a:gd name="T20" fmla="*/ 736 w 1293"/>
              <a:gd name="T21" fmla="*/ 750 h 828"/>
              <a:gd name="T22" fmla="*/ 756 w 1293"/>
              <a:gd name="T23" fmla="*/ 821 h 828"/>
              <a:gd name="T24" fmla="*/ 1212 w 1293"/>
              <a:gd name="T25" fmla="*/ 828 h 828"/>
              <a:gd name="T26" fmla="*/ 1292 w 1293"/>
              <a:gd name="T27" fmla="*/ 749 h 828"/>
              <a:gd name="T28" fmla="*/ 1289 w 1293"/>
              <a:gd name="T29" fmla="*/ 308 h 8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293" h="828">
                <a:moveTo>
                  <a:pt x="1289" y="308"/>
                </a:moveTo>
                <a:cubicBezTo>
                  <a:pt x="1293" y="244"/>
                  <a:pt x="1247" y="234"/>
                  <a:pt x="1217" y="264"/>
                </a:cubicBezTo>
                <a:cubicBezTo>
                  <a:pt x="1187" y="294"/>
                  <a:pt x="1158" y="322"/>
                  <a:pt x="1158" y="322"/>
                </a:cubicBezTo>
                <a:cubicBezTo>
                  <a:pt x="1158" y="322"/>
                  <a:pt x="1023" y="187"/>
                  <a:pt x="962" y="126"/>
                </a:cubicBezTo>
                <a:cubicBezTo>
                  <a:pt x="901" y="65"/>
                  <a:pt x="855" y="17"/>
                  <a:pt x="804" y="17"/>
                </a:cubicBezTo>
                <a:cubicBezTo>
                  <a:pt x="752" y="17"/>
                  <a:pt x="548" y="18"/>
                  <a:pt x="293" y="13"/>
                </a:cubicBezTo>
                <a:cubicBezTo>
                  <a:pt x="121" y="11"/>
                  <a:pt x="40" y="8"/>
                  <a:pt x="0" y="34"/>
                </a:cubicBezTo>
                <a:cubicBezTo>
                  <a:pt x="56" y="0"/>
                  <a:pt x="161" y="71"/>
                  <a:pt x="237" y="152"/>
                </a:cubicBezTo>
                <a:cubicBezTo>
                  <a:pt x="298" y="216"/>
                  <a:pt x="486" y="400"/>
                  <a:pt x="486" y="400"/>
                </a:cubicBezTo>
                <a:cubicBezTo>
                  <a:pt x="786" y="700"/>
                  <a:pt x="786" y="700"/>
                  <a:pt x="786" y="700"/>
                </a:cubicBezTo>
                <a:cubicBezTo>
                  <a:pt x="786" y="700"/>
                  <a:pt x="760" y="726"/>
                  <a:pt x="736" y="750"/>
                </a:cubicBezTo>
                <a:cubicBezTo>
                  <a:pt x="712" y="774"/>
                  <a:pt x="702" y="821"/>
                  <a:pt x="756" y="821"/>
                </a:cubicBezTo>
                <a:cubicBezTo>
                  <a:pt x="810" y="821"/>
                  <a:pt x="1143" y="828"/>
                  <a:pt x="1212" y="828"/>
                </a:cubicBezTo>
                <a:cubicBezTo>
                  <a:pt x="1282" y="828"/>
                  <a:pt x="1292" y="800"/>
                  <a:pt x="1292" y="749"/>
                </a:cubicBezTo>
                <a:cubicBezTo>
                  <a:pt x="1292" y="697"/>
                  <a:pt x="1285" y="372"/>
                  <a:pt x="1289" y="308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8" name="Freeform 17"/>
          <p:cNvSpPr>
            <a:spLocks/>
          </p:cNvSpPr>
          <p:nvPr/>
        </p:nvSpPr>
        <p:spPr bwMode="auto">
          <a:xfrm>
            <a:off x="5736303" y="9250223"/>
            <a:ext cx="4114800" cy="2587752"/>
          </a:xfrm>
          <a:custGeom>
            <a:avLst/>
            <a:gdLst>
              <a:gd name="T0" fmla="*/ 1291 w 1292"/>
              <a:gd name="T1" fmla="*/ 80 h 828"/>
              <a:gd name="T2" fmla="*/ 1211 w 1292"/>
              <a:gd name="T3" fmla="*/ 0 h 828"/>
              <a:gd name="T4" fmla="*/ 756 w 1292"/>
              <a:gd name="T5" fmla="*/ 7 h 828"/>
              <a:gd name="T6" fmla="*/ 736 w 1292"/>
              <a:gd name="T7" fmla="*/ 78 h 828"/>
              <a:gd name="T8" fmla="*/ 785 w 1292"/>
              <a:gd name="T9" fmla="*/ 128 h 828"/>
              <a:gd name="T10" fmla="*/ 486 w 1292"/>
              <a:gd name="T11" fmla="*/ 428 h 828"/>
              <a:gd name="T12" fmla="*/ 237 w 1292"/>
              <a:gd name="T13" fmla="*/ 676 h 828"/>
              <a:gd name="T14" fmla="*/ 0 w 1292"/>
              <a:gd name="T15" fmla="*/ 794 h 828"/>
              <a:gd name="T16" fmla="*/ 292 w 1292"/>
              <a:gd name="T17" fmla="*/ 814 h 828"/>
              <a:gd name="T18" fmla="*/ 803 w 1292"/>
              <a:gd name="T19" fmla="*/ 810 h 828"/>
              <a:gd name="T20" fmla="*/ 961 w 1292"/>
              <a:gd name="T21" fmla="*/ 702 h 828"/>
              <a:gd name="T22" fmla="*/ 1157 w 1292"/>
              <a:gd name="T23" fmla="*/ 506 h 828"/>
              <a:gd name="T24" fmla="*/ 1216 w 1292"/>
              <a:gd name="T25" fmla="*/ 564 h 828"/>
              <a:gd name="T26" fmla="*/ 1288 w 1292"/>
              <a:gd name="T27" fmla="*/ 520 h 828"/>
              <a:gd name="T28" fmla="*/ 1291 w 1292"/>
              <a:gd name="T29" fmla="*/ 80 h 8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292" h="828">
                <a:moveTo>
                  <a:pt x="1291" y="80"/>
                </a:moveTo>
                <a:cubicBezTo>
                  <a:pt x="1291" y="28"/>
                  <a:pt x="1281" y="0"/>
                  <a:pt x="1211" y="0"/>
                </a:cubicBezTo>
                <a:cubicBezTo>
                  <a:pt x="1142" y="0"/>
                  <a:pt x="810" y="7"/>
                  <a:pt x="756" y="7"/>
                </a:cubicBezTo>
                <a:cubicBezTo>
                  <a:pt x="702" y="7"/>
                  <a:pt x="712" y="54"/>
                  <a:pt x="736" y="78"/>
                </a:cubicBezTo>
                <a:cubicBezTo>
                  <a:pt x="760" y="102"/>
                  <a:pt x="785" y="128"/>
                  <a:pt x="785" y="128"/>
                </a:cubicBezTo>
                <a:cubicBezTo>
                  <a:pt x="486" y="428"/>
                  <a:pt x="486" y="428"/>
                  <a:pt x="486" y="428"/>
                </a:cubicBezTo>
                <a:cubicBezTo>
                  <a:pt x="486" y="428"/>
                  <a:pt x="298" y="612"/>
                  <a:pt x="237" y="676"/>
                </a:cubicBezTo>
                <a:cubicBezTo>
                  <a:pt x="160" y="756"/>
                  <a:pt x="56" y="828"/>
                  <a:pt x="0" y="794"/>
                </a:cubicBezTo>
                <a:cubicBezTo>
                  <a:pt x="40" y="820"/>
                  <a:pt x="120" y="817"/>
                  <a:pt x="292" y="814"/>
                </a:cubicBezTo>
                <a:cubicBezTo>
                  <a:pt x="548" y="810"/>
                  <a:pt x="752" y="810"/>
                  <a:pt x="803" y="810"/>
                </a:cubicBezTo>
                <a:cubicBezTo>
                  <a:pt x="854" y="810"/>
                  <a:pt x="900" y="763"/>
                  <a:pt x="961" y="702"/>
                </a:cubicBezTo>
                <a:cubicBezTo>
                  <a:pt x="1023" y="641"/>
                  <a:pt x="1157" y="506"/>
                  <a:pt x="1157" y="506"/>
                </a:cubicBezTo>
                <a:cubicBezTo>
                  <a:pt x="1157" y="506"/>
                  <a:pt x="1186" y="534"/>
                  <a:pt x="1216" y="564"/>
                </a:cubicBezTo>
                <a:cubicBezTo>
                  <a:pt x="1246" y="594"/>
                  <a:pt x="1292" y="584"/>
                  <a:pt x="1288" y="520"/>
                </a:cubicBezTo>
                <a:cubicBezTo>
                  <a:pt x="1284" y="456"/>
                  <a:pt x="1291" y="131"/>
                  <a:pt x="1291" y="80"/>
                </a:cubicBezTo>
                <a:close/>
              </a:path>
            </a:pathLst>
          </a:custGeom>
          <a:solidFill>
            <a:srgbClr val="FF9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3" name="Freeform 21"/>
          <p:cNvSpPr>
            <a:spLocks/>
          </p:cNvSpPr>
          <p:nvPr/>
        </p:nvSpPr>
        <p:spPr bwMode="auto">
          <a:xfrm>
            <a:off x="14510652" y="9235202"/>
            <a:ext cx="4114800" cy="2587752"/>
          </a:xfrm>
          <a:custGeom>
            <a:avLst/>
            <a:gdLst>
              <a:gd name="T0" fmla="*/ 1055 w 1292"/>
              <a:gd name="T1" fmla="*/ 676 h 828"/>
              <a:gd name="T2" fmla="*/ 806 w 1292"/>
              <a:gd name="T3" fmla="*/ 428 h 828"/>
              <a:gd name="T4" fmla="*/ 507 w 1292"/>
              <a:gd name="T5" fmla="*/ 128 h 828"/>
              <a:gd name="T6" fmla="*/ 556 w 1292"/>
              <a:gd name="T7" fmla="*/ 78 h 828"/>
              <a:gd name="T8" fmla="*/ 536 w 1292"/>
              <a:gd name="T9" fmla="*/ 7 h 828"/>
              <a:gd name="T10" fmla="*/ 81 w 1292"/>
              <a:gd name="T11" fmla="*/ 0 h 828"/>
              <a:gd name="T12" fmla="*/ 1 w 1292"/>
              <a:gd name="T13" fmla="*/ 80 h 828"/>
              <a:gd name="T14" fmla="*/ 4 w 1292"/>
              <a:gd name="T15" fmla="*/ 520 h 828"/>
              <a:gd name="T16" fmla="*/ 76 w 1292"/>
              <a:gd name="T17" fmla="*/ 564 h 828"/>
              <a:gd name="T18" fmla="*/ 135 w 1292"/>
              <a:gd name="T19" fmla="*/ 506 h 828"/>
              <a:gd name="T20" fmla="*/ 331 w 1292"/>
              <a:gd name="T21" fmla="*/ 702 h 828"/>
              <a:gd name="T22" fmla="*/ 489 w 1292"/>
              <a:gd name="T23" fmla="*/ 810 h 828"/>
              <a:gd name="T24" fmla="*/ 1000 w 1292"/>
              <a:gd name="T25" fmla="*/ 814 h 828"/>
              <a:gd name="T26" fmla="*/ 1292 w 1292"/>
              <a:gd name="T27" fmla="*/ 794 h 828"/>
              <a:gd name="T28" fmla="*/ 1055 w 1292"/>
              <a:gd name="T29" fmla="*/ 676 h 8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292" h="828">
                <a:moveTo>
                  <a:pt x="1055" y="676"/>
                </a:moveTo>
                <a:cubicBezTo>
                  <a:pt x="994" y="612"/>
                  <a:pt x="806" y="428"/>
                  <a:pt x="806" y="428"/>
                </a:cubicBezTo>
                <a:cubicBezTo>
                  <a:pt x="507" y="128"/>
                  <a:pt x="507" y="128"/>
                  <a:pt x="507" y="128"/>
                </a:cubicBezTo>
                <a:cubicBezTo>
                  <a:pt x="507" y="128"/>
                  <a:pt x="532" y="102"/>
                  <a:pt x="556" y="78"/>
                </a:cubicBezTo>
                <a:cubicBezTo>
                  <a:pt x="580" y="54"/>
                  <a:pt x="590" y="7"/>
                  <a:pt x="536" y="7"/>
                </a:cubicBezTo>
                <a:cubicBezTo>
                  <a:pt x="482" y="7"/>
                  <a:pt x="150" y="0"/>
                  <a:pt x="81" y="0"/>
                </a:cubicBezTo>
                <a:cubicBezTo>
                  <a:pt x="11" y="0"/>
                  <a:pt x="1" y="28"/>
                  <a:pt x="1" y="80"/>
                </a:cubicBezTo>
                <a:cubicBezTo>
                  <a:pt x="1" y="131"/>
                  <a:pt x="8" y="456"/>
                  <a:pt x="4" y="520"/>
                </a:cubicBezTo>
                <a:cubicBezTo>
                  <a:pt x="0" y="584"/>
                  <a:pt x="46" y="594"/>
                  <a:pt x="76" y="564"/>
                </a:cubicBezTo>
                <a:cubicBezTo>
                  <a:pt x="106" y="534"/>
                  <a:pt x="135" y="506"/>
                  <a:pt x="135" y="506"/>
                </a:cubicBezTo>
                <a:cubicBezTo>
                  <a:pt x="135" y="506"/>
                  <a:pt x="269" y="641"/>
                  <a:pt x="331" y="702"/>
                </a:cubicBezTo>
                <a:cubicBezTo>
                  <a:pt x="392" y="763"/>
                  <a:pt x="438" y="810"/>
                  <a:pt x="489" y="810"/>
                </a:cubicBezTo>
                <a:cubicBezTo>
                  <a:pt x="540" y="810"/>
                  <a:pt x="744" y="810"/>
                  <a:pt x="1000" y="814"/>
                </a:cubicBezTo>
                <a:cubicBezTo>
                  <a:pt x="1172" y="817"/>
                  <a:pt x="1252" y="820"/>
                  <a:pt x="1292" y="794"/>
                </a:cubicBezTo>
                <a:cubicBezTo>
                  <a:pt x="1236" y="828"/>
                  <a:pt x="1132" y="756"/>
                  <a:pt x="1055" y="676"/>
                </a:cubicBezTo>
                <a:close/>
              </a:path>
            </a:pathLst>
          </a:custGeom>
          <a:solidFill>
            <a:srgbClr val="EE22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020050" y="1327150"/>
            <a:ext cx="8343900" cy="1295400"/>
          </a:xfrm>
          <a:prstGeom prst="rect">
            <a:avLst/>
          </a:prstGeom>
          <a:noFill/>
          <a:ln w="155575">
            <a:solidFill>
              <a:srgbClr val="FF9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702800" y="1422400"/>
            <a:ext cx="579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242E38"/>
                </a:solidFill>
                <a:latin typeface="Ubuntu light" panose="020B0304030602030204" pitchFamily="34" charset="0"/>
              </a:rPr>
              <a:t>WHO</a:t>
            </a:r>
            <a:r>
              <a:rPr lang="en-US" sz="6000" dirty="0">
                <a:solidFill>
                  <a:srgbClr val="242E38"/>
                </a:solidFill>
                <a:latin typeface="Ubuntu medium" panose="020B0604030602030204" pitchFamily="34" charset="0"/>
              </a:rPr>
              <a:t> WE ARE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8800" y="5372100"/>
            <a:ext cx="3162300" cy="707886"/>
          </a:xfrm>
          <a:prstGeom prst="rect">
            <a:avLst/>
          </a:prstGeom>
          <a:solidFill>
            <a:srgbClr val="00B050">
              <a:alpha val="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182C3"/>
                </a:solidFill>
                <a:latin typeface="Ubuntu medium" panose="020B0604030602030204" pitchFamily="34" charset="0"/>
              </a:rPr>
              <a:t>TITLE 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46400" y="6007100"/>
            <a:ext cx="43053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Lorem Ipsum is simply dummy text of the printing and typesetting  text ever since the 1500s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46400" y="8572747"/>
            <a:ext cx="43053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Lorem Ipsum is simply dummy text of the printing and typesetting  text ever since the 1500s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024350" y="6007100"/>
            <a:ext cx="43053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Lorem Ipsum is simply dummy text of the printing and typesetting  text ever since the 1500s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119600" y="8591796"/>
            <a:ext cx="43053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dirty="0">
                <a:solidFill>
                  <a:srgbClr val="4F5153"/>
                </a:solidFill>
                <a:latin typeface="Ubuntu" panose="020B0504030602030204" pitchFamily="34" charset="0"/>
              </a:rPr>
              <a:t>Lorem Ipsum is simply dummy text of the printing and typesetting  text ever since the 1500s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68800" y="7945745"/>
            <a:ext cx="3162300" cy="707886"/>
          </a:xfrm>
          <a:prstGeom prst="rect">
            <a:avLst/>
          </a:prstGeom>
          <a:solidFill>
            <a:srgbClr val="00B050">
              <a:alpha val="6000"/>
            </a:srgb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9F00"/>
                </a:solidFill>
                <a:latin typeface="Ubuntu medium" panose="020B0604030602030204" pitchFamily="34" charset="0"/>
              </a:rPr>
              <a:t>TITLE HERE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024350" y="5372100"/>
            <a:ext cx="3162300" cy="707886"/>
          </a:xfrm>
          <a:prstGeom prst="rect">
            <a:avLst/>
          </a:prstGeom>
          <a:solidFill>
            <a:srgbClr val="00B050">
              <a:alpha val="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A698"/>
                </a:solidFill>
                <a:latin typeface="Ubuntu medium" panose="020B0604030602030204" pitchFamily="34" charset="0"/>
              </a:rPr>
              <a:t>TITLE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119600" y="7945745"/>
            <a:ext cx="3162300" cy="707886"/>
          </a:xfrm>
          <a:prstGeom prst="rect">
            <a:avLst/>
          </a:prstGeom>
          <a:solidFill>
            <a:srgbClr val="00B050">
              <a:alpha val="6000"/>
            </a:srgbClr>
          </a:solidFill>
          <a:ln>
            <a:solidFill>
              <a:srgbClr val="FF9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EE2201"/>
                </a:solidFill>
                <a:latin typeface="Ubuntu medium" panose="020B0604030602030204" pitchFamily="34" charset="0"/>
              </a:rPr>
              <a:t>TITLE HERE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734550" y="6619736"/>
            <a:ext cx="55435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242E38"/>
                </a:solidFill>
                <a:latin typeface="Ubuntu light" panose="020B0304030602030204" pitchFamily="34" charset="0"/>
              </a:rPr>
              <a:t>WHAT</a:t>
            </a:r>
            <a:r>
              <a:rPr lang="en-US" sz="5000" dirty="0">
                <a:solidFill>
                  <a:srgbClr val="242E38"/>
                </a:solidFill>
                <a:latin typeface="Ubuntu" panose="020B0504030602030204" pitchFamily="34" charset="0"/>
              </a:rPr>
              <a:t> WE DONE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96300" y="7429500"/>
            <a:ext cx="7372350" cy="1167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2500" dirty="0">
                <a:solidFill>
                  <a:srgbClr val="242E38"/>
                </a:solidFill>
                <a:latin typeface="Ubuntu" panose="020B0504030602030204" pitchFamily="34" charset="0"/>
              </a:rPr>
              <a:t>LOREM IPSUM IS SIMPLY DUMMY TEXT OF THE PRINTING AND TYPESETTING  TEXT </a:t>
            </a:r>
          </a:p>
        </p:txBody>
      </p:sp>
      <p:sp>
        <p:nvSpPr>
          <p:cNvPr id="26" name="Freeform 9"/>
          <p:cNvSpPr>
            <a:spLocks/>
          </p:cNvSpPr>
          <p:nvPr/>
        </p:nvSpPr>
        <p:spPr bwMode="auto">
          <a:xfrm>
            <a:off x="17678396" y="3281365"/>
            <a:ext cx="1399032" cy="812274"/>
          </a:xfrm>
          <a:custGeom>
            <a:avLst/>
            <a:gdLst>
              <a:gd name="T0" fmla="*/ 311 w 440"/>
              <a:gd name="T1" fmla="*/ 85 h 264"/>
              <a:gd name="T2" fmla="*/ 0 w 440"/>
              <a:gd name="T3" fmla="*/ 264 h 264"/>
              <a:gd name="T4" fmla="*/ 440 w 440"/>
              <a:gd name="T5" fmla="*/ 264 h 264"/>
              <a:gd name="T6" fmla="*/ 311 w 440"/>
              <a:gd name="T7" fmla="*/ 85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0" h="264">
                <a:moveTo>
                  <a:pt x="311" y="85"/>
                </a:moveTo>
                <a:cubicBezTo>
                  <a:pt x="194" y="0"/>
                  <a:pt x="0" y="264"/>
                  <a:pt x="0" y="264"/>
                </a:cubicBezTo>
                <a:cubicBezTo>
                  <a:pt x="440" y="264"/>
                  <a:pt x="440" y="264"/>
                  <a:pt x="440" y="264"/>
                </a:cubicBezTo>
                <a:cubicBezTo>
                  <a:pt x="424" y="219"/>
                  <a:pt x="367" y="134"/>
                  <a:pt x="311" y="85"/>
                </a:cubicBezTo>
                <a:close/>
              </a:path>
            </a:pathLst>
          </a:custGeom>
          <a:solidFill>
            <a:srgbClr val="C2C5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4" name="Freeform 9"/>
          <p:cNvSpPr>
            <a:spLocks/>
          </p:cNvSpPr>
          <p:nvPr/>
        </p:nvSpPr>
        <p:spPr bwMode="auto">
          <a:xfrm flipH="1">
            <a:off x="5285012" y="3257553"/>
            <a:ext cx="1399032" cy="812274"/>
          </a:xfrm>
          <a:custGeom>
            <a:avLst/>
            <a:gdLst>
              <a:gd name="T0" fmla="*/ 311 w 440"/>
              <a:gd name="T1" fmla="*/ 85 h 264"/>
              <a:gd name="T2" fmla="*/ 0 w 440"/>
              <a:gd name="T3" fmla="*/ 264 h 264"/>
              <a:gd name="T4" fmla="*/ 440 w 440"/>
              <a:gd name="T5" fmla="*/ 264 h 264"/>
              <a:gd name="T6" fmla="*/ 311 w 440"/>
              <a:gd name="T7" fmla="*/ 85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0" h="264">
                <a:moveTo>
                  <a:pt x="311" y="85"/>
                </a:moveTo>
                <a:cubicBezTo>
                  <a:pt x="194" y="0"/>
                  <a:pt x="0" y="264"/>
                  <a:pt x="0" y="264"/>
                </a:cubicBezTo>
                <a:cubicBezTo>
                  <a:pt x="440" y="264"/>
                  <a:pt x="440" y="264"/>
                  <a:pt x="440" y="264"/>
                </a:cubicBezTo>
                <a:cubicBezTo>
                  <a:pt x="424" y="219"/>
                  <a:pt x="367" y="134"/>
                  <a:pt x="311" y="85"/>
                </a:cubicBezTo>
                <a:close/>
              </a:path>
            </a:pathLst>
          </a:custGeom>
          <a:solidFill>
            <a:srgbClr val="C2C5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5" name="Freeform 9"/>
          <p:cNvSpPr>
            <a:spLocks/>
          </p:cNvSpPr>
          <p:nvPr/>
        </p:nvSpPr>
        <p:spPr bwMode="auto">
          <a:xfrm flipH="1" flipV="1">
            <a:off x="5296121" y="11158679"/>
            <a:ext cx="1399032" cy="812274"/>
          </a:xfrm>
          <a:custGeom>
            <a:avLst/>
            <a:gdLst>
              <a:gd name="T0" fmla="*/ 311 w 440"/>
              <a:gd name="T1" fmla="*/ 85 h 264"/>
              <a:gd name="T2" fmla="*/ 0 w 440"/>
              <a:gd name="T3" fmla="*/ 264 h 264"/>
              <a:gd name="T4" fmla="*/ 440 w 440"/>
              <a:gd name="T5" fmla="*/ 264 h 264"/>
              <a:gd name="T6" fmla="*/ 311 w 440"/>
              <a:gd name="T7" fmla="*/ 85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0" h="264">
                <a:moveTo>
                  <a:pt x="311" y="85"/>
                </a:moveTo>
                <a:cubicBezTo>
                  <a:pt x="194" y="0"/>
                  <a:pt x="0" y="264"/>
                  <a:pt x="0" y="264"/>
                </a:cubicBezTo>
                <a:cubicBezTo>
                  <a:pt x="440" y="264"/>
                  <a:pt x="440" y="264"/>
                  <a:pt x="440" y="264"/>
                </a:cubicBezTo>
                <a:cubicBezTo>
                  <a:pt x="424" y="219"/>
                  <a:pt x="367" y="134"/>
                  <a:pt x="311" y="85"/>
                </a:cubicBezTo>
                <a:close/>
              </a:path>
            </a:pathLst>
          </a:custGeom>
          <a:solidFill>
            <a:srgbClr val="C2C5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6" name="Freeform 9"/>
          <p:cNvSpPr>
            <a:spLocks/>
          </p:cNvSpPr>
          <p:nvPr/>
        </p:nvSpPr>
        <p:spPr bwMode="auto">
          <a:xfrm flipV="1">
            <a:off x="17670780" y="11143889"/>
            <a:ext cx="1399032" cy="812274"/>
          </a:xfrm>
          <a:custGeom>
            <a:avLst/>
            <a:gdLst>
              <a:gd name="T0" fmla="*/ 311 w 440"/>
              <a:gd name="T1" fmla="*/ 85 h 264"/>
              <a:gd name="T2" fmla="*/ 0 w 440"/>
              <a:gd name="T3" fmla="*/ 264 h 264"/>
              <a:gd name="T4" fmla="*/ 440 w 440"/>
              <a:gd name="T5" fmla="*/ 264 h 264"/>
              <a:gd name="T6" fmla="*/ 311 w 440"/>
              <a:gd name="T7" fmla="*/ 85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40" h="264">
                <a:moveTo>
                  <a:pt x="311" y="85"/>
                </a:moveTo>
                <a:cubicBezTo>
                  <a:pt x="194" y="0"/>
                  <a:pt x="0" y="264"/>
                  <a:pt x="0" y="264"/>
                </a:cubicBezTo>
                <a:cubicBezTo>
                  <a:pt x="440" y="264"/>
                  <a:pt x="440" y="264"/>
                  <a:pt x="440" y="264"/>
                </a:cubicBezTo>
                <a:cubicBezTo>
                  <a:pt x="424" y="219"/>
                  <a:pt x="367" y="134"/>
                  <a:pt x="311" y="85"/>
                </a:cubicBezTo>
                <a:close/>
              </a:path>
            </a:pathLst>
          </a:custGeom>
          <a:solidFill>
            <a:srgbClr val="C2C5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8114394" y="4318031"/>
            <a:ext cx="1544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Ubuntu bold" panose="020B0804030602030204" pitchFamily="34" charset="0"/>
              </a:rPr>
              <a:t>01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4941551" y="4295328"/>
            <a:ext cx="1544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Ubuntu bold" panose="020B0804030602030204" pitchFamily="34" charset="0"/>
              </a:rPr>
              <a:t>02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306239" y="9319960"/>
            <a:ext cx="1544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Ubuntu bold" panose="020B0804030602030204" pitchFamily="34" charset="0"/>
              </a:rPr>
              <a:t>03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4663512" y="9313625"/>
            <a:ext cx="1544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Ubuntu bold" panose="020B0804030602030204" pitchFamily="34" charset="0"/>
              </a:rPr>
              <a:t>04</a:t>
            </a:r>
          </a:p>
        </p:txBody>
      </p:sp>
      <p:sp>
        <p:nvSpPr>
          <p:cNvPr id="62" name="Freeform 25"/>
          <p:cNvSpPr>
            <a:spLocks noEditPoints="1"/>
          </p:cNvSpPr>
          <p:nvPr/>
        </p:nvSpPr>
        <p:spPr bwMode="auto">
          <a:xfrm>
            <a:off x="17994827" y="4320377"/>
            <a:ext cx="868680" cy="871545"/>
          </a:xfrm>
          <a:custGeom>
            <a:avLst/>
            <a:gdLst>
              <a:gd name="T0" fmla="*/ 0 w 264"/>
              <a:gd name="T1" fmla="*/ 132 h 264"/>
              <a:gd name="T2" fmla="*/ 264 w 264"/>
              <a:gd name="T3" fmla="*/ 132 h 264"/>
              <a:gd name="T4" fmla="*/ 134 w 264"/>
              <a:gd name="T5" fmla="*/ 231 h 264"/>
              <a:gd name="T6" fmla="*/ 116 w 264"/>
              <a:gd name="T7" fmla="*/ 242 h 264"/>
              <a:gd name="T8" fmla="*/ 72 w 264"/>
              <a:gd name="T9" fmla="*/ 234 h 264"/>
              <a:gd name="T10" fmla="*/ 51 w 264"/>
              <a:gd name="T11" fmla="*/ 207 h 264"/>
              <a:gd name="T12" fmla="*/ 47 w 264"/>
              <a:gd name="T13" fmla="*/ 195 h 264"/>
              <a:gd name="T14" fmla="*/ 22 w 264"/>
              <a:gd name="T15" fmla="*/ 135 h 264"/>
              <a:gd name="T16" fmla="*/ 83 w 264"/>
              <a:gd name="T17" fmla="*/ 29 h 264"/>
              <a:gd name="T18" fmla="*/ 90 w 264"/>
              <a:gd name="T19" fmla="*/ 60 h 264"/>
              <a:gd name="T20" fmla="*/ 88 w 264"/>
              <a:gd name="T21" fmla="*/ 70 h 264"/>
              <a:gd name="T22" fmla="*/ 104 w 264"/>
              <a:gd name="T23" fmla="*/ 94 h 264"/>
              <a:gd name="T24" fmla="*/ 76 w 264"/>
              <a:gd name="T25" fmla="*/ 120 h 264"/>
              <a:gd name="T26" fmla="*/ 30 w 264"/>
              <a:gd name="T27" fmla="*/ 142 h 264"/>
              <a:gd name="T28" fmla="*/ 79 w 264"/>
              <a:gd name="T29" fmla="*/ 186 h 264"/>
              <a:gd name="T30" fmla="*/ 134 w 264"/>
              <a:gd name="T31" fmla="*/ 231 h 264"/>
              <a:gd name="T32" fmla="*/ 102 w 264"/>
              <a:gd name="T33" fmla="*/ 64 h 264"/>
              <a:gd name="T34" fmla="*/ 101 w 264"/>
              <a:gd name="T35" fmla="*/ 64 h 264"/>
              <a:gd name="T36" fmla="*/ 102 w 264"/>
              <a:gd name="T37" fmla="*/ 110 h 264"/>
              <a:gd name="T38" fmla="*/ 104 w 264"/>
              <a:gd name="T39" fmla="*/ 114 h 264"/>
              <a:gd name="T40" fmla="*/ 75 w 264"/>
              <a:gd name="T41" fmla="*/ 121 h 264"/>
              <a:gd name="T42" fmla="*/ 77 w 264"/>
              <a:gd name="T43" fmla="*/ 120 h 264"/>
              <a:gd name="T44" fmla="*/ 61 w 264"/>
              <a:gd name="T45" fmla="*/ 160 h 264"/>
              <a:gd name="T46" fmla="*/ 53 w 264"/>
              <a:gd name="T47" fmla="*/ 153 h 264"/>
              <a:gd name="T48" fmla="*/ 57 w 264"/>
              <a:gd name="T49" fmla="*/ 154 h 264"/>
              <a:gd name="T50" fmla="*/ 61 w 264"/>
              <a:gd name="T51" fmla="*/ 160 h 264"/>
              <a:gd name="T52" fmla="*/ 118 w 264"/>
              <a:gd name="T53" fmla="*/ 48 h 264"/>
              <a:gd name="T54" fmla="*/ 119 w 264"/>
              <a:gd name="T55" fmla="*/ 52 h 264"/>
              <a:gd name="T56" fmla="*/ 123 w 264"/>
              <a:gd name="T57" fmla="*/ 91 h 264"/>
              <a:gd name="T58" fmla="*/ 127 w 264"/>
              <a:gd name="T59" fmla="*/ 50 h 264"/>
              <a:gd name="T60" fmla="*/ 123 w 264"/>
              <a:gd name="T61" fmla="*/ 91 h 264"/>
              <a:gd name="T62" fmla="*/ 171 w 264"/>
              <a:gd name="T63" fmla="*/ 92 h 264"/>
              <a:gd name="T64" fmla="*/ 172 w 264"/>
              <a:gd name="T65" fmla="*/ 96 h 264"/>
              <a:gd name="T66" fmla="*/ 223 w 264"/>
              <a:gd name="T67" fmla="*/ 206 h 264"/>
              <a:gd name="T68" fmla="*/ 181 w 264"/>
              <a:gd name="T69" fmla="*/ 184 h 264"/>
              <a:gd name="T70" fmla="*/ 201 w 264"/>
              <a:gd name="T71" fmla="*/ 119 h 264"/>
              <a:gd name="T72" fmla="*/ 227 w 264"/>
              <a:gd name="T73" fmla="*/ 98 h 264"/>
              <a:gd name="T74" fmla="*/ 218 w 264"/>
              <a:gd name="T75" fmla="*/ 90 h 264"/>
              <a:gd name="T76" fmla="*/ 205 w 264"/>
              <a:gd name="T77" fmla="*/ 102 h 264"/>
              <a:gd name="T78" fmla="*/ 179 w 264"/>
              <a:gd name="T79" fmla="*/ 118 h 264"/>
              <a:gd name="T80" fmla="*/ 187 w 264"/>
              <a:gd name="T81" fmla="*/ 84 h 264"/>
              <a:gd name="T82" fmla="*/ 179 w 264"/>
              <a:gd name="T83" fmla="*/ 71 h 264"/>
              <a:gd name="T84" fmla="*/ 175 w 264"/>
              <a:gd name="T85" fmla="*/ 54 h 264"/>
              <a:gd name="T86" fmla="*/ 170 w 264"/>
              <a:gd name="T87" fmla="*/ 40 h 264"/>
              <a:gd name="T88" fmla="*/ 144 w 264"/>
              <a:gd name="T89" fmla="*/ 26 h 264"/>
              <a:gd name="T90" fmla="*/ 115 w 264"/>
              <a:gd name="T91" fmla="*/ 15 h 264"/>
              <a:gd name="T92" fmla="*/ 123 w 264"/>
              <a:gd name="T93" fmla="*/ 14 h 264"/>
              <a:gd name="T94" fmla="*/ 239 w 264"/>
              <a:gd name="T95" fmla="*/ 80 h 264"/>
              <a:gd name="T96" fmla="*/ 239 w 264"/>
              <a:gd name="T97" fmla="*/ 85 h 264"/>
              <a:gd name="T98" fmla="*/ 248 w 264"/>
              <a:gd name="T99" fmla="*/ 110 h 264"/>
              <a:gd name="T100" fmla="*/ 250 w 264"/>
              <a:gd name="T101" fmla="*/ 119 h 264"/>
              <a:gd name="T102" fmla="*/ 222 w 264"/>
              <a:gd name="T103" fmla="*/ 209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64" h="264">
                <a:moveTo>
                  <a:pt x="132" y="0"/>
                </a:moveTo>
                <a:cubicBezTo>
                  <a:pt x="59" y="0"/>
                  <a:pt x="0" y="59"/>
                  <a:pt x="0" y="132"/>
                </a:cubicBezTo>
                <a:cubicBezTo>
                  <a:pt x="0" y="205"/>
                  <a:pt x="59" y="264"/>
                  <a:pt x="132" y="264"/>
                </a:cubicBezTo>
                <a:cubicBezTo>
                  <a:pt x="205" y="264"/>
                  <a:pt x="264" y="205"/>
                  <a:pt x="264" y="132"/>
                </a:cubicBezTo>
                <a:cubicBezTo>
                  <a:pt x="264" y="59"/>
                  <a:pt x="205" y="0"/>
                  <a:pt x="132" y="0"/>
                </a:cubicBezTo>
                <a:close/>
                <a:moveTo>
                  <a:pt x="134" y="231"/>
                </a:moveTo>
                <a:cubicBezTo>
                  <a:pt x="128" y="235"/>
                  <a:pt x="116" y="239"/>
                  <a:pt x="116" y="242"/>
                </a:cubicBezTo>
                <a:cubicBezTo>
                  <a:pt x="116" y="242"/>
                  <a:pt x="116" y="242"/>
                  <a:pt x="116" y="242"/>
                </a:cubicBezTo>
                <a:cubicBezTo>
                  <a:pt x="99" y="244"/>
                  <a:pt x="104" y="245"/>
                  <a:pt x="99" y="245"/>
                </a:cubicBezTo>
                <a:cubicBezTo>
                  <a:pt x="90" y="243"/>
                  <a:pt x="80" y="239"/>
                  <a:pt x="72" y="234"/>
                </a:cubicBezTo>
                <a:cubicBezTo>
                  <a:pt x="72" y="234"/>
                  <a:pt x="72" y="234"/>
                  <a:pt x="72" y="233"/>
                </a:cubicBezTo>
                <a:cubicBezTo>
                  <a:pt x="68" y="223"/>
                  <a:pt x="58" y="216"/>
                  <a:pt x="51" y="207"/>
                </a:cubicBezTo>
                <a:cubicBezTo>
                  <a:pt x="48" y="204"/>
                  <a:pt x="47" y="200"/>
                  <a:pt x="47" y="196"/>
                </a:cubicBezTo>
                <a:cubicBezTo>
                  <a:pt x="47" y="196"/>
                  <a:pt x="47" y="195"/>
                  <a:pt x="47" y="195"/>
                </a:cubicBezTo>
                <a:cubicBezTo>
                  <a:pt x="48" y="189"/>
                  <a:pt x="50" y="181"/>
                  <a:pt x="45" y="175"/>
                </a:cubicBezTo>
                <a:cubicBezTo>
                  <a:pt x="37" y="162"/>
                  <a:pt x="27" y="150"/>
                  <a:pt x="22" y="135"/>
                </a:cubicBezTo>
                <a:cubicBezTo>
                  <a:pt x="22" y="120"/>
                  <a:pt x="21" y="106"/>
                  <a:pt x="26" y="92"/>
                </a:cubicBezTo>
                <a:cubicBezTo>
                  <a:pt x="37" y="69"/>
                  <a:pt x="64" y="45"/>
                  <a:pt x="83" y="29"/>
                </a:cubicBezTo>
                <a:cubicBezTo>
                  <a:pt x="99" y="35"/>
                  <a:pt x="74" y="52"/>
                  <a:pt x="87" y="59"/>
                </a:cubicBezTo>
                <a:cubicBezTo>
                  <a:pt x="88" y="59"/>
                  <a:pt x="89" y="60"/>
                  <a:pt x="90" y="60"/>
                </a:cubicBezTo>
                <a:cubicBezTo>
                  <a:pt x="90" y="60"/>
                  <a:pt x="90" y="60"/>
                  <a:pt x="90" y="60"/>
                </a:cubicBezTo>
                <a:cubicBezTo>
                  <a:pt x="96" y="63"/>
                  <a:pt x="97" y="71"/>
                  <a:pt x="88" y="70"/>
                </a:cubicBezTo>
                <a:cubicBezTo>
                  <a:pt x="75" y="67"/>
                  <a:pt x="70" y="94"/>
                  <a:pt x="83" y="90"/>
                </a:cubicBezTo>
                <a:cubicBezTo>
                  <a:pt x="87" y="78"/>
                  <a:pt x="101" y="83"/>
                  <a:pt x="104" y="94"/>
                </a:cubicBezTo>
                <a:cubicBezTo>
                  <a:pt x="111" y="106"/>
                  <a:pt x="96" y="106"/>
                  <a:pt x="91" y="110"/>
                </a:cubicBezTo>
                <a:cubicBezTo>
                  <a:pt x="96" y="120"/>
                  <a:pt x="81" y="115"/>
                  <a:pt x="76" y="120"/>
                </a:cubicBezTo>
                <a:cubicBezTo>
                  <a:pt x="66" y="122"/>
                  <a:pt x="62" y="138"/>
                  <a:pt x="54" y="138"/>
                </a:cubicBezTo>
                <a:cubicBezTo>
                  <a:pt x="53" y="122"/>
                  <a:pt x="26" y="127"/>
                  <a:pt x="30" y="142"/>
                </a:cubicBezTo>
                <a:cubicBezTo>
                  <a:pt x="36" y="147"/>
                  <a:pt x="44" y="151"/>
                  <a:pt x="43" y="161"/>
                </a:cubicBezTo>
                <a:cubicBezTo>
                  <a:pt x="42" y="181"/>
                  <a:pt x="67" y="175"/>
                  <a:pt x="79" y="186"/>
                </a:cubicBezTo>
                <a:cubicBezTo>
                  <a:pt x="92" y="192"/>
                  <a:pt x="101" y="204"/>
                  <a:pt x="113" y="212"/>
                </a:cubicBezTo>
                <a:cubicBezTo>
                  <a:pt x="123" y="208"/>
                  <a:pt x="145" y="218"/>
                  <a:pt x="134" y="231"/>
                </a:cubicBezTo>
                <a:close/>
                <a:moveTo>
                  <a:pt x="101" y="64"/>
                </a:moveTo>
                <a:cubicBezTo>
                  <a:pt x="101" y="64"/>
                  <a:pt x="102" y="64"/>
                  <a:pt x="102" y="64"/>
                </a:cubicBezTo>
                <a:cubicBezTo>
                  <a:pt x="110" y="63"/>
                  <a:pt x="109" y="81"/>
                  <a:pt x="102" y="83"/>
                </a:cubicBezTo>
                <a:cubicBezTo>
                  <a:pt x="96" y="78"/>
                  <a:pt x="104" y="70"/>
                  <a:pt x="101" y="64"/>
                </a:cubicBezTo>
                <a:close/>
                <a:moveTo>
                  <a:pt x="104" y="114"/>
                </a:moveTo>
                <a:cubicBezTo>
                  <a:pt x="100" y="112"/>
                  <a:pt x="100" y="110"/>
                  <a:pt x="102" y="110"/>
                </a:cubicBezTo>
                <a:cubicBezTo>
                  <a:pt x="105" y="110"/>
                  <a:pt x="112" y="112"/>
                  <a:pt x="106" y="116"/>
                </a:cubicBezTo>
                <a:cubicBezTo>
                  <a:pt x="108" y="113"/>
                  <a:pt x="104" y="114"/>
                  <a:pt x="104" y="114"/>
                </a:cubicBezTo>
                <a:close/>
                <a:moveTo>
                  <a:pt x="76" y="121"/>
                </a:moveTo>
                <a:cubicBezTo>
                  <a:pt x="75" y="121"/>
                  <a:pt x="75" y="121"/>
                  <a:pt x="75" y="121"/>
                </a:cubicBezTo>
                <a:cubicBezTo>
                  <a:pt x="75" y="120"/>
                  <a:pt x="75" y="120"/>
                  <a:pt x="75" y="120"/>
                </a:cubicBezTo>
                <a:cubicBezTo>
                  <a:pt x="76" y="120"/>
                  <a:pt x="77" y="120"/>
                  <a:pt x="77" y="120"/>
                </a:cubicBezTo>
                <a:cubicBezTo>
                  <a:pt x="78" y="120"/>
                  <a:pt x="77" y="121"/>
                  <a:pt x="76" y="121"/>
                </a:cubicBezTo>
                <a:close/>
                <a:moveTo>
                  <a:pt x="61" y="160"/>
                </a:moveTo>
                <a:cubicBezTo>
                  <a:pt x="59" y="161"/>
                  <a:pt x="56" y="160"/>
                  <a:pt x="55" y="158"/>
                </a:cubicBezTo>
                <a:cubicBezTo>
                  <a:pt x="51" y="155"/>
                  <a:pt x="51" y="154"/>
                  <a:pt x="53" y="153"/>
                </a:cubicBezTo>
                <a:cubicBezTo>
                  <a:pt x="53" y="153"/>
                  <a:pt x="54" y="153"/>
                  <a:pt x="55" y="153"/>
                </a:cubicBezTo>
                <a:cubicBezTo>
                  <a:pt x="55" y="153"/>
                  <a:pt x="56" y="153"/>
                  <a:pt x="57" y="154"/>
                </a:cubicBezTo>
                <a:cubicBezTo>
                  <a:pt x="57" y="154"/>
                  <a:pt x="57" y="154"/>
                  <a:pt x="57" y="154"/>
                </a:cubicBezTo>
                <a:cubicBezTo>
                  <a:pt x="59" y="155"/>
                  <a:pt x="62" y="157"/>
                  <a:pt x="61" y="160"/>
                </a:cubicBezTo>
                <a:close/>
                <a:moveTo>
                  <a:pt x="116" y="48"/>
                </a:moveTo>
                <a:cubicBezTo>
                  <a:pt x="118" y="48"/>
                  <a:pt x="118" y="48"/>
                  <a:pt x="118" y="48"/>
                </a:cubicBezTo>
                <a:cubicBezTo>
                  <a:pt x="118" y="48"/>
                  <a:pt x="119" y="48"/>
                  <a:pt x="119" y="48"/>
                </a:cubicBezTo>
                <a:cubicBezTo>
                  <a:pt x="122" y="48"/>
                  <a:pt x="121" y="51"/>
                  <a:pt x="119" y="52"/>
                </a:cubicBezTo>
                <a:cubicBezTo>
                  <a:pt x="112" y="59"/>
                  <a:pt x="111" y="49"/>
                  <a:pt x="116" y="48"/>
                </a:cubicBezTo>
                <a:close/>
                <a:moveTo>
                  <a:pt x="123" y="91"/>
                </a:moveTo>
                <a:cubicBezTo>
                  <a:pt x="110" y="87"/>
                  <a:pt x="124" y="74"/>
                  <a:pt x="118" y="67"/>
                </a:cubicBezTo>
                <a:cubicBezTo>
                  <a:pt x="111" y="59"/>
                  <a:pt x="119" y="51"/>
                  <a:pt x="127" y="50"/>
                </a:cubicBezTo>
                <a:cubicBezTo>
                  <a:pt x="132" y="49"/>
                  <a:pt x="137" y="51"/>
                  <a:pt x="138" y="57"/>
                </a:cubicBezTo>
                <a:cubicBezTo>
                  <a:pt x="142" y="71"/>
                  <a:pt x="128" y="80"/>
                  <a:pt x="123" y="91"/>
                </a:cubicBezTo>
                <a:close/>
                <a:moveTo>
                  <a:pt x="172" y="96"/>
                </a:moveTo>
                <a:cubicBezTo>
                  <a:pt x="169" y="93"/>
                  <a:pt x="170" y="92"/>
                  <a:pt x="171" y="92"/>
                </a:cubicBezTo>
                <a:cubicBezTo>
                  <a:pt x="174" y="92"/>
                  <a:pt x="180" y="94"/>
                  <a:pt x="179" y="98"/>
                </a:cubicBezTo>
                <a:cubicBezTo>
                  <a:pt x="177" y="102"/>
                  <a:pt x="169" y="102"/>
                  <a:pt x="172" y="96"/>
                </a:cubicBezTo>
                <a:close/>
                <a:moveTo>
                  <a:pt x="222" y="209"/>
                </a:moveTo>
                <a:cubicBezTo>
                  <a:pt x="222" y="208"/>
                  <a:pt x="222" y="207"/>
                  <a:pt x="223" y="206"/>
                </a:cubicBezTo>
                <a:cubicBezTo>
                  <a:pt x="231" y="196"/>
                  <a:pt x="229" y="176"/>
                  <a:pt x="213" y="178"/>
                </a:cubicBezTo>
                <a:cubicBezTo>
                  <a:pt x="204" y="185"/>
                  <a:pt x="192" y="194"/>
                  <a:pt x="181" y="184"/>
                </a:cubicBezTo>
                <a:cubicBezTo>
                  <a:pt x="170" y="174"/>
                  <a:pt x="175" y="157"/>
                  <a:pt x="181" y="146"/>
                </a:cubicBezTo>
                <a:cubicBezTo>
                  <a:pt x="188" y="137"/>
                  <a:pt x="190" y="124"/>
                  <a:pt x="201" y="119"/>
                </a:cubicBezTo>
                <a:cubicBezTo>
                  <a:pt x="212" y="122"/>
                  <a:pt x="225" y="121"/>
                  <a:pt x="229" y="108"/>
                </a:cubicBezTo>
                <a:cubicBezTo>
                  <a:pt x="232" y="102"/>
                  <a:pt x="230" y="100"/>
                  <a:pt x="227" y="98"/>
                </a:cubicBezTo>
                <a:cubicBezTo>
                  <a:pt x="226" y="98"/>
                  <a:pt x="226" y="98"/>
                  <a:pt x="226" y="98"/>
                </a:cubicBezTo>
                <a:cubicBezTo>
                  <a:pt x="223" y="97"/>
                  <a:pt x="218" y="95"/>
                  <a:pt x="218" y="90"/>
                </a:cubicBezTo>
                <a:cubicBezTo>
                  <a:pt x="221" y="85"/>
                  <a:pt x="214" y="73"/>
                  <a:pt x="212" y="83"/>
                </a:cubicBezTo>
                <a:cubicBezTo>
                  <a:pt x="217" y="90"/>
                  <a:pt x="218" y="109"/>
                  <a:pt x="205" y="102"/>
                </a:cubicBezTo>
                <a:cubicBezTo>
                  <a:pt x="210" y="109"/>
                  <a:pt x="188" y="104"/>
                  <a:pt x="192" y="115"/>
                </a:cubicBezTo>
                <a:cubicBezTo>
                  <a:pt x="195" y="127"/>
                  <a:pt x="172" y="133"/>
                  <a:pt x="179" y="118"/>
                </a:cubicBezTo>
                <a:cubicBezTo>
                  <a:pt x="183" y="108"/>
                  <a:pt x="177" y="91"/>
                  <a:pt x="187" y="84"/>
                </a:cubicBezTo>
                <a:cubicBezTo>
                  <a:pt x="187" y="84"/>
                  <a:pt x="188" y="82"/>
                  <a:pt x="187" y="84"/>
                </a:cubicBezTo>
                <a:cubicBezTo>
                  <a:pt x="188" y="83"/>
                  <a:pt x="188" y="83"/>
                  <a:pt x="188" y="83"/>
                </a:cubicBezTo>
                <a:cubicBezTo>
                  <a:pt x="197" y="77"/>
                  <a:pt x="178" y="60"/>
                  <a:pt x="179" y="71"/>
                </a:cubicBezTo>
                <a:cubicBezTo>
                  <a:pt x="187" y="75"/>
                  <a:pt x="182" y="84"/>
                  <a:pt x="174" y="79"/>
                </a:cubicBezTo>
                <a:cubicBezTo>
                  <a:pt x="166" y="75"/>
                  <a:pt x="163" y="52"/>
                  <a:pt x="175" y="54"/>
                </a:cubicBezTo>
                <a:cubicBezTo>
                  <a:pt x="183" y="55"/>
                  <a:pt x="175" y="46"/>
                  <a:pt x="171" y="41"/>
                </a:cubicBezTo>
                <a:cubicBezTo>
                  <a:pt x="171" y="43"/>
                  <a:pt x="170" y="41"/>
                  <a:pt x="170" y="40"/>
                </a:cubicBezTo>
                <a:cubicBezTo>
                  <a:pt x="169" y="40"/>
                  <a:pt x="169" y="40"/>
                  <a:pt x="169" y="40"/>
                </a:cubicBezTo>
                <a:cubicBezTo>
                  <a:pt x="171" y="26"/>
                  <a:pt x="147" y="38"/>
                  <a:pt x="144" y="26"/>
                </a:cubicBezTo>
                <a:cubicBezTo>
                  <a:pt x="129" y="18"/>
                  <a:pt x="112" y="18"/>
                  <a:pt x="96" y="19"/>
                </a:cubicBezTo>
                <a:cubicBezTo>
                  <a:pt x="102" y="17"/>
                  <a:pt x="109" y="16"/>
                  <a:pt x="115" y="15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19" y="15"/>
                  <a:pt x="121" y="14"/>
                  <a:pt x="123" y="14"/>
                </a:cubicBezTo>
                <a:cubicBezTo>
                  <a:pt x="126" y="14"/>
                  <a:pt x="129" y="13"/>
                  <a:pt x="132" y="13"/>
                </a:cubicBezTo>
                <a:cubicBezTo>
                  <a:pt x="179" y="13"/>
                  <a:pt x="220" y="41"/>
                  <a:pt x="239" y="80"/>
                </a:cubicBezTo>
                <a:cubicBezTo>
                  <a:pt x="239" y="81"/>
                  <a:pt x="239" y="81"/>
                  <a:pt x="239" y="81"/>
                </a:cubicBezTo>
                <a:cubicBezTo>
                  <a:pt x="239" y="82"/>
                  <a:pt x="239" y="83"/>
                  <a:pt x="239" y="85"/>
                </a:cubicBezTo>
                <a:cubicBezTo>
                  <a:pt x="240" y="86"/>
                  <a:pt x="241" y="87"/>
                  <a:pt x="242" y="89"/>
                </a:cubicBezTo>
                <a:cubicBezTo>
                  <a:pt x="245" y="95"/>
                  <a:pt x="247" y="102"/>
                  <a:pt x="248" y="110"/>
                </a:cubicBezTo>
                <a:cubicBezTo>
                  <a:pt x="247" y="111"/>
                  <a:pt x="246" y="112"/>
                  <a:pt x="243" y="112"/>
                </a:cubicBezTo>
                <a:cubicBezTo>
                  <a:pt x="231" y="102"/>
                  <a:pt x="243" y="122"/>
                  <a:pt x="250" y="119"/>
                </a:cubicBezTo>
                <a:cubicBezTo>
                  <a:pt x="250" y="123"/>
                  <a:pt x="251" y="128"/>
                  <a:pt x="251" y="132"/>
                </a:cubicBezTo>
                <a:cubicBezTo>
                  <a:pt x="251" y="162"/>
                  <a:pt x="240" y="188"/>
                  <a:pt x="222" y="209"/>
                </a:cubicBezTo>
                <a:close/>
              </a:path>
            </a:pathLst>
          </a:custGeom>
          <a:solidFill>
            <a:srgbClr val="00A6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7" name="Freeform 29"/>
          <p:cNvSpPr>
            <a:spLocks noEditPoints="1"/>
          </p:cNvSpPr>
          <p:nvPr/>
        </p:nvSpPr>
        <p:spPr bwMode="auto">
          <a:xfrm>
            <a:off x="5736303" y="4369169"/>
            <a:ext cx="493047" cy="822753"/>
          </a:xfrm>
          <a:custGeom>
            <a:avLst/>
            <a:gdLst>
              <a:gd name="T0" fmla="*/ 49 w 164"/>
              <a:gd name="T1" fmla="*/ 215 h 264"/>
              <a:gd name="T2" fmla="*/ 66 w 164"/>
              <a:gd name="T3" fmla="*/ 215 h 264"/>
              <a:gd name="T4" fmla="*/ 66 w 164"/>
              <a:gd name="T5" fmla="*/ 231 h 264"/>
              <a:gd name="T6" fmla="*/ 50 w 164"/>
              <a:gd name="T7" fmla="*/ 231 h 264"/>
              <a:gd name="T8" fmla="*/ 82 w 164"/>
              <a:gd name="T9" fmla="*/ 264 h 264"/>
              <a:gd name="T10" fmla="*/ 115 w 164"/>
              <a:gd name="T11" fmla="*/ 231 h 264"/>
              <a:gd name="T12" fmla="*/ 98 w 164"/>
              <a:gd name="T13" fmla="*/ 231 h 264"/>
              <a:gd name="T14" fmla="*/ 98 w 164"/>
              <a:gd name="T15" fmla="*/ 215 h 264"/>
              <a:gd name="T16" fmla="*/ 115 w 164"/>
              <a:gd name="T17" fmla="*/ 215 h 264"/>
              <a:gd name="T18" fmla="*/ 115 w 164"/>
              <a:gd name="T19" fmla="*/ 198 h 264"/>
              <a:gd name="T20" fmla="*/ 49 w 164"/>
              <a:gd name="T21" fmla="*/ 198 h 264"/>
              <a:gd name="T22" fmla="*/ 49 w 164"/>
              <a:gd name="T23" fmla="*/ 215 h 264"/>
              <a:gd name="T24" fmla="*/ 164 w 164"/>
              <a:gd name="T25" fmla="*/ 83 h 264"/>
              <a:gd name="T26" fmla="*/ 82 w 164"/>
              <a:gd name="T27" fmla="*/ 0 h 264"/>
              <a:gd name="T28" fmla="*/ 0 w 164"/>
              <a:gd name="T29" fmla="*/ 83 h 264"/>
              <a:gd name="T30" fmla="*/ 49 w 164"/>
              <a:gd name="T31" fmla="*/ 182 h 264"/>
              <a:gd name="T32" fmla="*/ 114 w 164"/>
              <a:gd name="T33" fmla="*/ 182 h 264"/>
              <a:gd name="T34" fmla="*/ 164 w 164"/>
              <a:gd name="T35" fmla="*/ 83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4" h="264">
                <a:moveTo>
                  <a:pt x="49" y="215"/>
                </a:moveTo>
                <a:cubicBezTo>
                  <a:pt x="66" y="215"/>
                  <a:pt x="66" y="215"/>
                  <a:pt x="66" y="215"/>
                </a:cubicBezTo>
                <a:cubicBezTo>
                  <a:pt x="66" y="231"/>
                  <a:pt x="66" y="231"/>
                  <a:pt x="66" y="231"/>
                </a:cubicBezTo>
                <a:cubicBezTo>
                  <a:pt x="50" y="231"/>
                  <a:pt x="50" y="231"/>
                  <a:pt x="50" y="231"/>
                </a:cubicBezTo>
                <a:cubicBezTo>
                  <a:pt x="50" y="250"/>
                  <a:pt x="65" y="264"/>
                  <a:pt x="82" y="264"/>
                </a:cubicBezTo>
                <a:cubicBezTo>
                  <a:pt x="100" y="264"/>
                  <a:pt x="115" y="250"/>
                  <a:pt x="115" y="231"/>
                </a:cubicBezTo>
                <a:cubicBezTo>
                  <a:pt x="98" y="231"/>
                  <a:pt x="98" y="231"/>
                  <a:pt x="98" y="231"/>
                </a:cubicBezTo>
                <a:cubicBezTo>
                  <a:pt x="98" y="215"/>
                  <a:pt x="98" y="215"/>
                  <a:pt x="98" y="215"/>
                </a:cubicBezTo>
                <a:cubicBezTo>
                  <a:pt x="115" y="215"/>
                  <a:pt x="115" y="215"/>
                  <a:pt x="115" y="215"/>
                </a:cubicBezTo>
                <a:cubicBezTo>
                  <a:pt x="115" y="198"/>
                  <a:pt x="115" y="198"/>
                  <a:pt x="115" y="198"/>
                </a:cubicBezTo>
                <a:cubicBezTo>
                  <a:pt x="49" y="198"/>
                  <a:pt x="49" y="198"/>
                  <a:pt x="49" y="198"/>
                </a:cubicBezTo>
                <a:lnTo>
                  <a:pt x="49" y="215"/>
                </a:lnTo>
                <a:close/>
                <a:moveTo>
                  <a:pt x="164" y="83"/>
                </a:moveTo>
                <a:cubicBezTo>
                  <a:pt x="164" y="35"/>
                  <a:pt x="130" y="0"/>
                  <a:pt x="82" y="0"/>
                </a:cubicBezTo>
                <a:cubicBezTo>
                  <a:pt x="33" y="0"/>
                  <a:pt x="0" y="34"/>
                  <a:pt x="0" y="83"/>
                </a:cubicBezTo>
                <a:cubicBezTo>
                  <a:pt x="0" y="132"/>
                  <a:pt x="49" y="133"/>
                  <a:pt x="49" y="182"/>
                </a:cubicBezTo>
                <a:cubicBezTo>
                  <a:pt x="114" y="182"/>
                  <a:pt x="114" y="182"/>
                  <a:pt x="114" y="182"/>
                </a:cubicBezTo>
                <a:cubicBezTo>
                  <a:pt x="114" y="133"/>
                  <a:pt x="164" y="131"/>
                  <a:pt x="164" y="83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1" name="Freeform 33"/>
          <p:cNvSpPr>
            <a:spLocks noEditPoints="1"/>
          </p:cNvSpPr>
          <p:nvPr/>
        </p:nvSpPr>
        <p:spPr bwMode="auto">
          <a:xfrm>
            <a:off x="5215688" y="10017989"/>
            <a:ext cx="1280362" cy="918510"/>
          </a:xfrm>
          <a:custGeom>
            <a:avLst/>
            <a:gdLst>
              <a:gd name="T0" fmla="*/ 63 w 400"/>
              <a:gd name="T1" fmla="*/ 145 h 269"/>
              <a:gd name="T2" fmla="*/ 100 w 400"/>
              <a:gd name="T3" fmla="*/ 183 h 269"/>
              <a:gd name="T4" fmla="*/ 200 w 400"/>
              <a:gd name="T5" fmla="*/ 135 h 269"/>
              <a:gd name="T6" fmla="*/ 300 w 400"/>
              <a:gd name="T7" fmla="*/ 183 h 269"/>
              <a:gd name="T8" fmla="*/ 338 w 400"/>
              <a:gd name="T9" fmla="*/ 145 h 269"/>
              <a:gd name="T10" fmla="*/ 200 w 400"/>
              <a:gd name="T11" fmla="*/ 90 h 269"/>
              <a:gd name="T12" fmla="*/ 63 w 400"/>
              <a:gd name="T13" fmla="*/ 145 h 269"/>
              <a:gd name="T14" fmla="*/ 169 w 400"/>
              <a:gd name="T15" fmla="*/ 189 h 269"/>
              <a:gd name="T16" fmla="*/ 169 w 400"/>
              <a:gd name="T17" fmla="*/ 251 h 269"/>
              <a:gd name="T18" fmla="*/ 231 w 400"/>
              <a:gd name="T19" fmla="*/ 251 h 269"/>
              <a:gd name="T20" fmla="*/ 231 w 400"/>
              <a:gd name="T21" fmla="*/ 189 h 269"/>
              <a:gd name="T22" fmla="*/ 169 w 400"/>
              <a:gd name="T23" fmla="*/ 189 h 269"/>
              <a:gd name="T24" fmla="*/ 206 w 400"/>
              <a:gd name="T25" fmla="*/ 0 h 269"/>
              <a:gd name="T26" fmla="*/ 0 w 400"/>
              <a:gd name="T27" fmla="*/ 83 h 269"/>
              <a:gd name="T28" fmla="*/ 38 w 400"/>
              <a:gd name="T29" fmla="*/ 120 h 269"/>
              <a:gd name="T30" fmla="*/ 205 w 400"/>
              <a:gd name="T31" fmla="*/ 48 h 269"/>
              <a:gd name="T32" fmla="*/ 363 w 400"/>
              <a:gd name="T33" fmla="*/ 120 h 269"/>
              <a:gd name="T34" fmla="*/ 400 w 400"/>
              <a:gd name="T35" fmla="*/ 83 h 269"/>
              <a:gd name="T36" fmla="*/ 206 w 400"/>
              <a:gd name="T37" fmla="*/ 0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00" h="269">
                <a:moveTo>
                  <a:pt x="63" y="145"/>
                </a:moveTo>
                <a:cubicBezTo>
                  <a:pt x="100" y="183"/>
                  <a:pt x="100" y="183"/>
                  <a:pt x="100" y="183"/>
                </a:cubicBezTo>
                <a:cubicBezTo>
                  <a:pt x="128" y="155"/>
                  <a:pt x="161" y="135"/>
                  <a:pt x="200" y="135"/>
                </a:cubicBezTo>
                <a:cubicBezTo>
                  <a:pt x="239" y="135"/>
                  <a:pt x="273" y="155"/>
                  <a:pt x="300" y="183"/>
                </a:cubicBezTo>
                <a:cubicBezTo>
                  <a:pt x="338" y="145"/>
                  <a:pt x="338" y="145"/>
                  <a:pt x="338" y="145"/>
                </a:cubicBezTo>
                <a:cubicBezTo>
                  <a:pt x="302" y="109"/>
                  <a:pt x="251" y="90"/>
                  <a:pt x="200" y="90"/>
                </a:cubicBezTo>
                <a:cubicBezTo>
                  <a:pt x="149" y="90"/>
                  <a:pt x="99" y="109"/>
                  <a:pt x="63" y="145"/>
                </a:cubicBezTo>
                <a:close/>
                <a:moveTo>
                  <a:pt x="169" y="189"/>
                </a:moveTo>
                <a:cubicBezTo>
                  <a:pt x="152" y="206"/>
                  <a:pt x="152" y="234"/>
                  <a:pt x="169" y="251"/>
                </a:cubicBezTo>
                <a:cubicBezTo>
                  <a:pt x="186" y="269"/>
                  <a:pt x="214" y="269"/>
                  <a:pt x="231" y="251"/>
                </a:cubicBezTo>
                <a:cubicBezTo>
                  <a:pt x="249" y="234"/>
                  <a:pt x="249" y="206"/>
                  <a:pt x="231" y="189"/>
                </a:cubicBezTo>
                <a:cubicBezTo>
                  <a:pt x="214" y="172"/>
                  <a:pt x="186" y="172"/>
                  <a:pt x="169" y="189"/>
                </a:cubicBezTo>
                <a:close/>
                <a:moveTo>
                  <a:pt x="206" y="0"/>
                </a:moveTo>
                <a:cubicBezTo>
                  <a:pt x="129" y="0"/>
                  <a:pt x="55" y="28"/>
                  <a:pt x="0" y="83"/>
                </a:cubicBezTo>
                <a:cubicBezTo>
                  <a:pt x="38" y="120"/>
                  <a:pt x="38" y="120"/>
                  <a:pt x="38" y="120"/>
                </a:cubicBezTo>
                <a:cubicBezTo>
                  <a:pt x="83" y="75"/>
                  <a:pt x="141" y="48"/>
                  <a:pt x="205" y="48"/>
                </a:cubicBezTo>
                <a:cubicBezTo>
                  <a:pt x="268" y="48"/>
                  <a:pt x="319" y="75"/>
                  <a:pt x="363" y="120"/>
                </a:cubicBezTo>
                <a:cubicBezTo>
                  <a:pt x="400" y="83"/>
                  <a:pt x="400" y="83"/>
                  <a:pt x="400" y="83"/>
                </a:cubicBezTo>
                <a:cubicBezTo>
                  <a:pt x="350" y="33"/>
                  <a:pt x="283" y="0"/>
                  <a:pt x="206" y="0"/>
                </a:cubicBezTo>
                <a:close/>
              </a:path>
            </a:pathLst>
          </a:custGeom>
          <a:solidFill>
            <a:srgbClr val="FF9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Freeform 37"/>
          <p:cNvSpPr>
            <a:spLocks noEditPoints="1"/>
          </p:cNvSpPr>
          <p:nvPr/>
        </p:nvSpPr>
        <p:spPr bwMode="auto">
          <a:xfrm>
            <a:off x="18138458" y="10043072"/>
            <a:ext cx="492442" cy="848131"/>
          </a:xfrm>
          <a:custGeom>
            <a:avLst/>
            <a:gdLst>
              <a:gd name="T0" fmla="*/ 82 w 164"/>
              <a:gd name="T1" fmla="*/ 182 h 264"/>
              <a:gd name="T2" fmla="*/ 66 w 164"/>
              <a:gd name="T3" fmla="*/ 198 h 264"/>
              <a:gd name="T4" fmla="*/ 82 w 164"/>
              <a:gd name="T5" fmla="*/ 215 h 264"/>
              <a:gd name="T6" fmla="*/ 99 w 164"/>
              <a:gd name="T7" fmla="*/ 198 h 264"/>
              <a:gd name="T8" fmla="*/ 82 w 164"/>
              <a:gd name="T9" fmla="*/ 182 h 264"/>
              <a:gd name="T10" fmla="*/ 131 w 164"/>
              <a:gd name="T11" fmla="*/ 0 h 264"/>
              <a:gd name="T12" fmla="*/ 33 w 164"/>
              <a:gd name="T13" fmla="*/ 0 h 264"/>
              <a:gd name="T14" fmla="*/ 0 w 164"/>
              <a:gd name="T15" fmla="*/ 33 h 264"/>
              <a:gd name="T16" fmla="*/ 0 w 164"/>
              <a:gd name="T17" fmla="*/ 231 h 264"/>
              <a:gd name="T18" fmla="*/ 33 w 164"/>
              <a:gd name="T19" fmla="*/ 264 h 264"/>
              <a:gd name="T20" fmla="*/ 131 w 164"/>
              <a:gd name="T21" fmla="*/ 264 h 264"/>
              <a:gd name="T22" fmla="*/ 164 w 164"/>
              <a:gd name="T23" fmla="*/ 231 h 264"/>
              <a:gd name="T24" fmla="*/ 164 w 164"/>
              <a:gd name="T25" fmla="*/ 33 h 264"/>
              <a:gd name="T26" fmla="*/ 131 w 164"/>
              <a:gd name="T27" fmla="*/ 0 h 264"/>
              <a:gd name="T28" fmla="*/ 82 w 164"/>
              <a:gd name="T29" fmla="*/ 248 h 264"/>
              <a:gd name="T30" fmla="*/ 33 w 164"/>
              <a:gd name="T31" fmla="*/ 198 h 264"/>
              <a:gd name="T32" fmla="*/ 82 w 164"/>
              <a:gd name="T33" fmla="*/ 149 h 264"/>
              <a:gd name="T34" fmla="*/ 131 w 164"/>
              <a:gd name="T35" fmla="*/ 198 h 264"/>
              <a:gd name="T36" fmla="*/ 82 w 164"/>
              <a:gd name="T37" fmla="*/ 248 h 264"/>
              <a:gd name="T38" fmla="*/ 148 w 164"/>
              <a:gd name="T39" fmla="*/ 132 h 264"/>
              <a:gd name="T40" fmla="*/ 17 w 164"/>
              <a:gd name="T41" fmla="*/ 132 h 264"/>
              <a:gd name="T42" fmla="*/ 17 w 164"/>
              <a:gd name="T43" fmla="*/ 17 h 264"/>
              <a:gd name="T44" fmla="*/ 148 w 164"/>
              <a:gd name="T45" fmla="*/ 17 h 264"/>
              <a:gd name="T46" fmla="*/ 148 w 164"/>
              <a:gd name="T47" fmla="*/ 132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64" h="264">
                <a:moveTo>
                  <a:pt x="82" y="182"/>
                </a:moveTo>
                <a:cubicBezTo>
                  <a:pt x="73" y="182"/>
                  <a:pt x="66" y="189"/>
                  <a:pt x="66" y="198"/>
                </a:cubicBezTo>
                <a:cubicBezTo>
                  <a:pt x="66" y="207"/>
                  <a:pt x="73" y="215"/>
                  <a:pt x="82" y="215"/>
                </a:cubicBezTo>
                <a:cubicBezTo>
                  <a:pt x="91" y="215"/>
                  <a:pt x="99" y="207"/>
                  <a:pt x="99" y="198"/>
                </a:cubicBezTo>
                <a:cubicBezTo>
                  <a:pt x="99" y="189"/>
                  <a:pt x="91" y="182"/>
                  <a:pt x="82" y="182"/>
                </a:cubicBezTo>
                <a:close/>
                <a:moveTo>
                  <a:pt x="131" y="0"/>
                </a:moveTo>
                <a:cubicBezTo>
                  <a:pt x="33" y="0"/>
                  <a:pt x="33" y="0"/>
                  <a:pt x="33" y="0"/>
                </a:cubicBezTo>
                <a:cubicBezTo>
                  <a:pt x="15" y="0"/>
                  <a:pt x="0" y="15"/>
                  <a:pt x="0" y="33"/>
                </a:cubicBezTo>
                <a:cubicBezTo>
                  <a:pt x="0" y="231"/>
                  <a:pt x="0" y="231"/>
                  <a:pt x="0" y="231"/>
                </a:cubicBezTo>
                <a:cubicBezTo>
                  <a:pt x="0" y="249"/>
                  <a:pt x="15" y="264"/>
                  <a:pt x="33" y="264"/>
                </a:cubicBezTo>
                <a:cubicBezTo>
                  <a:pt x="131" y="264"/>
                  <a:pt x="131" y="264"/>
                  <a:pt x="131" y="264"/>
                </a:cubicBezTo>
                <a:cubicBezTo>
                  <a:pt x="149" y="264"/>
                  <a:pt x="164" y="249"/>
                  <a:pt x="164" y="231"/>
                </a:cubicBezTo>
                <a:cubicBezTo>
                  <a:pt x="164" y="33"/>
                  <a:pt x="164" y="33"/>
                  <a:pt x="164" y="33"/>
                </a:cubicBezTo>
                <a:cubicBezTo>
                  <a:pt x="164" y="15"/>
                  <a:pt x="149" y="0"/>
                  <a:pt x="131" y="0"/>
                </a:cubicBezTo>
                <a:close/>
                <a:moveTo>
                  <a:pt x="82" y="248"/>
                </a:moveTo>
                <a:cubicBezTo>
                  <a:pt x="55" y="248"/>
                  <a:pt x="33" y="226"/>
                  <a:pt x="33" y="198"/>
                </a:cubicBezTo>
                <a:cubicBezTo>
                  <a:pt x="33" y="171"/>
                  <a:pt x="55" y="149"/>
                  <a:pt x="82" y="149"/>
                </a:cubicBezTo>
                <a:cubicBezTo>
                  <a:pt x="109" y="149"/>
                  <a:pt x="131" y="171"/>
                  <a:pt x="131" y="198"/>
                </a:cubicBezTo>
                <a:cubicBezTo>
                  <a:pt x="131" y="226"/>
                  <a:pt x="109" y="248"/>
                  <a:pt x="82" y="248"/>
                </a:cubicBezTo>
                <a:close/>
                <a:moveTo>
                  <a:pt x="148" y="132"/>
                </a:moveTo>
                <a:cubicBezTo>
                  <a:pt x="17" y="132"/>
                  <a:pt x="17" y="132"/>
                  <a:pt x="17" y="132"/>
                </a:cubicBezTo>
                <a:cubicBezTo>
                  <a:pt x="17" y="17"/>
                  <a:pt x="17" y="17"/>
                  <a:pt x="17" y="17"/>
                </a:cubicBezTo>
                <a:cubicBezTo>
                  <a:pt x="148" y="17"/>
                  <a:pt x="148" y="17"/>
                  <a:pt x="148" y="17"/>
                </a:cubicBezTo>
                <a:lnTo>
                  <a:pt x="148" y="132"/>
                </a:lnTo>
                <a:close/>
              </a:path>
            </a:pathLst>
          </a:custGeom>
          <a:solidFill>
            <a:srgbClr val="EE22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E3C46DD9-9A8F-411D-B597-946818B71DE8}"/>
              </a:ext>
            </a:extLst>
          </p:cNvPr>
          <p:cNvGrpSpPr/>
          <p:nvPr/>
        </p:nvGrpSpPr>
        <p:grpSpPr>
          <a:xfrm>
            <a:off x="0" y="13195707"/>
            <a:ext cx="24377650" cy="520294"/>
            <a:chOff x="4379494" y="697832"/>
            <a:chExt cx="2586787" cy="168442"/>
          </a:xfrm>
        </p:grpSpPr>
        <p:sp>
          <p:nvSpPr>
            <p:cNvPr id="51" name="Rectangle 50">
              <a:extLst>
                <a:ext uri="{FF2B5EF4-FFF2-40B4-BE49-F238E27FC236}">
                  <a16:creationId xmlns="" xmlns:a16="http://schemas.microsoft.com/office/drawing/2014/main" id="{E6E330ED-CBD0-49D6-96D9-8A0C1C4518A4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="" xmlns:a16="http://schemas.microsoft.com/office/drawing/2014/main" id="{7D028152-6864-487D-B9D6-395800F0CC7C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="" xmlns:a16="http://schemas.microsoft.com/office/drawing/2014/main" id="{57E5C8F6-620C-4584-AE0A-5E4F2E6565C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="" xmlns:a16="http://schemas.microsoft.com/office/drawing/2014/main" id="{B5925AB1-BE47-453E-8EF4-924465289B54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="" xmlns:a16="http://schemas.microsoft.com/office/drawing/2014/main" id="{68FC2FC1-F83A-44D6-9D9A-A61E40D3B97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</p:grpSp>
    </p:spTree>
    <p:extLst>
      <p:ext uri="{BB962C8B-B14F-4D97-AF65-F5344CB8AC3E}">
        <p14:creationId xmlns:p14="http://schemas.microsoft.com/office/powerpoint/2010/main" val="247128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3" grpId="0" animBg="1"/>
      <p:bldP spid="38" grpId="0" animBg="1"/>
      <p:bldP spid="43" grpId="0" animBg="1"/>
      <p:bldP spid="5" grpId="0" animBg="1"/>
      <p:bldP spid="6" grpId="0"/>
      <p:bldP spid="7" grpId="0" animBg="1"/>
      <p:bldP spid="8" grpId="0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/>
      <p:bldP spid="16" grpId="0"/>
      <p:bldP spid="26" grpId="0" animBg="1"/>
      <p:bldP spid="44" grpId="0" animBg="1"/>
      <p:bldP spid="45" grpId="0" animBg="1"/>
      <p:bldP spid="46" grpId="0" animBg="1"/>
      <p:bldP spid="47" grpId="0"/>
      <p:bldP spid="48" grpId="0"/>
      <p:bldP spid="49" grpId="0"/>
      <p:bldP spid="50" grpId="0"/>
      <p:bldP spid="62" grpId="0" animBg="1"/>
      <p:bldP spid="67" grpId="0" animBg="1"/>
      <p:bldP spid="71" grpId="0" animBg="1"/>
      <p:bldP spid="7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2820650" y="7152125"/>
            <a:ext cx="10325100" cy="5007429"/>
          </a:xfrm>
          <a:prstGeom prst="rect">
            <a:avLst/>
          </a:prstGeom>
          <a:solidFill>
            <a:srgbClr val="018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940800" y="1327150"/>
            <a:ext cx="6487886" cy="1295400"/>
          </a:xfrm>
          <a:prstGeom prst="rect">
            <a:avLst/>
          </a:prstGeom>
          <a:noFill/>
          <a:ln w="28575">
            <a:solidFill>
              <a:srgbClr val="242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297886" y="1452504"/>
            <a:ext cx="41583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242E38"/>
                </a:solidFill>
                <a:latin typeface="Ubuntu light" panose="020B0304030602030204" pitchFamily="34" charset="0"/>
              </a:rPr>
              <a:t>ABOUT</a:t>
            </a:r>
            <a:r>
              <a:rPr lang="en-US" sz="6000" dirty="0">
                <a:solidFill>
                  <a:srgbClr val="242E38"/>
                </a:solidFill>
                <a:latin typeface="Ubuntu medium" panose="020B0604030602030204" pitchFamily="34" charset="0"/>
              </a:rPr>
              <a:t> 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3404" y="3631474"/>
            <a:ext cx="10789920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Lorem Ipsum is simply dummy text of the printing and type setting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indus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 try. Lorem Ipsum has been the industry's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stan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dard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 dummy text ever. Lorem Ipsum is simply dummy text of the printing and type set ting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indus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 try. Lorem Ipsum has been the industry's.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163550" y="4057650"/>
            <a:ext cx="9982200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0"/>
              </a:lnSpc>
            </a:pPr>
            <a:r>
              <a:rPr lang="en-US" sz="6000" dirty="0">
                <a:solidFill>
                  <a:srgbClr val="00A698"/>
                </a:solidFill>
                <a:latin typeface="Ubuntu bold" panose="020B0804030602030204" pitchFamily="34" charset="0"/>
              </a:rPr>
              <a:t>SUCCESS</a:t>
            </a:r>
            <a:r>
              <a:rPr lang="en-US" sz="5000" dirty="0">
                <a:latin typeface="Ubuntu" panose="020B0504030602030204" pitchFamily="34" charset="0"/>
              </a:rPr>
              <a:t> </a:t>
            </a:r>
            <a:r>
              <a:rPr lang="en-US" sz="5000" dirty="0">
                <a:solidFill>
                  <a:srgbClr val="242E38"/>
                </a:solidFill>
                <a:latin typeface="Ubuntu" panose="020B0504030602030204" pitchFamily="34" charset="0"/>
              </a:rPr>
              <a:t>doesn’t come to you,</a:t>
            </a:r>
          </a:p>
          <a:p>
            <a:pPr>
              <a:lnSpc>
                <a:spcPts val="8000"/>
              </a:lnSpc>
            </a:pPr>
            <a:r>
              <a:rPr lang="en-US" sz="8000" dirty="0">
                <a:solidFill>
                  <a:srgbClr val="0182C3"/>
                </a:solidFill>
                <a:latin typeface="Ubuntu bold" panose="020B0804030602030204" pitchFamily="34" charset="0"/>
              </a:rPr>
              <a:t>YOU GO TO IT.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220700" y="7562850"/>
            <a:ext cx="9906000" cy="1279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2500" dirty="0">
                <a:solidFill>
                  <a:srgbClr val="8FC321"/>
                </a:solidFill>
                <a:latin typeface="Ubuntu medium" panose="020B0604030602030204" pitchFamily="34" charset="0"/>
              </a:rPr>
              <a:t>Lorem Ipsum is simply dummy text of the printing and type set ting </a:t>
            </a:r>
            <a:r>
              <a:rPr lang="en-US" sz="2500" dirty="0" err="1">
                <a:solidFill>
                  <a:srgbClr val="8FC321"/>
                </a:solidFill>
                <a:latin typeface="Ubuntu medium" panose="020B0604030602030204" pitchFamily="34" charset="0"/>
              </a:rPr>
              <a:t>indus</a:t>
            </a:r>
            <a:r>
              <a:rPr lang="en-US" sz="2500" dirty="0">
                <a:solidFill>
                  <a:srgbClr val="8FC321"/>
                </a:solidFill>
                <a:latin typeface="Ubuntu medium" panose="020B0604030602030204" pitchFamily="34" charset="0"/>
              </a:rPr>
              <a:t> try. Lorem Ipsum has been the industry's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201650" y="8967222"/>
            <a:ext cx="9658350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Lorem Ipsum is simply dummy text of the printing and type set ting </a:t>
            </a:r>
            <a:r>
              <a:rPr lang="en-US" sz="2500" dirty="0" err="1">
                <a:solidFill>
                  <a:schemeClr val="bg1"/>
                </a:solidFill>
                <a:latin typeface="Ubuntu" panose="020B0504030602030204" pitchFamily="34" charset="0"/>
              </a:rPr>
              <a:t>indus</a:t>
            </a: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 try. Lorem Ipsum has been the industry's </a:t>
            </a:r>
            <a:r>
              <a:rPr lang="en-US" sz="2500" dirty="0" err="1">
                <a:solidFill>
                  <a:schemeClr val="bg1"/>
                </a:solidFill>
                <a:latin typeface="Ubuntu" panose="020B0504030602030204" pitchFamily="34" charset="0"/>
              </a:rPr>
              <a:t>stan</a:t>
            </a: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Ubuntu" panose="020B0504030602030204" pitchFamily="34" charset="0"/>
              </a:rPr>
              <a:t>dard</a:t>
            </a: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 dummy text ever. Lorem Ipsum is simply dummy text of the print </a:t>
            </a:r>
            <a:r>
              <a:rPr lang="en-US" sz="2500" dirty="0" err="1">
                <a:solidFill>
                  <a:schemeClr val="bg1"/>
                </a:solidFill>
                <a:latin typeface="Ubuntu" panose="020B0504030602030204" pitchFamily="34" charset="0"/>
              </a:rPr>
              <a:t>ing</a:t>
            </a: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 and type set ting </a:t>
            </a:r>
            <a:r>
              <a:rPr lang="en-US" sz="2500" dirty="0" err="1">
                <a:solidFill>
                  <a:schemeClr val="bg1"/>
                </a:solidFill>
                <a:latin typeface="Ubuntu" panose="020B0504030602030204" pitchFamily="34" charset="0"/>
              </a:rPr>
              <a:t>indus</a:t>
            </a: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 try.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17864" y="7404100"/>
            <a:ext cx="398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Ubuntu" panose="020B0504030602030204" pitchFamily="34" charset="0"/>
              </a:rPr>
              <a:t>Your Text goes here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05164" y="8381474"/>
            <a:ext cx="398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Ubuntu" panose="020B0504030602030204" pitchFamily="34" charset="0"/>
              </a:rPr>
              <a:t>Your Text goes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17864" y="9333448"/>
            <a:ext cx="398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Ubuntu" panose="020B0504030602030204" pitchFamily="34" charset="0"/>
              </a:rPr>
              <a:t>Your Text goes here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05164" y="10298122"/>
            <a:ext cx="32606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Ubuntu" panose="020B0504030602030204" pitchFamily="34" charset="0"/>
              </a:rPr>
              <a:t>Your Text goes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17864" y="11247725"/>
            <a:ext cx="398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Ubuntu" panose="020B0504030602030204" pitchFamily="34" charset="0"/>
              </a:rPr>
              <a:t>Your Text goes here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50100" y="7348336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242E38"/>
                </a:solidFill>
                <a:latin typeface="Ubuntu medium" panose="020B0604030602030204" pitchFamily="34" charset="0"/>
              </a:rPr>
              <a:t>70%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55000" y="830453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242E38"/>
                </a:solidFill>
                <a:latin typeface="Ubuntu medium" panose="020B0604030602030204" pitchFamily="34" charset="0"/>
              </a:rPr>
              <a:t>85%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415552" y="9281720"/>
            <a:ext cx="1569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242E38"/>
                </a:solidFill>
                <a:latin typeface="Ubuntu medium" panose="020B0604030602030204" pitchFamily="34" charset="0"/>
              </a:rPr>
              <a:t>100%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45304" y="10239042"/>
            <a:ext cx="1569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242E38"/>
                </a:solidFill>
                <a:latin typeface="Ubuntu medium" panose="020B0604030602030204" pitchFamily="34" charset="0"/>
              </a:rPr>
              <a:t>50%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62126" y="11183481"/>
            <a:ext cx="1569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242E38"/>
                </a:solidFill>
                <a:latin typeface="Ubuntu medium" panose="020B0604030602030204" pitchFamily="34" charset="0"/>
              </a:rPr>
              <a:t>80%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14564" y="7408862"/>
            <a:ext cx="4765356" cy="621016"/>
          </a:xfrm>
          <a:prstGeom prst="rect">
            <a:avLst/>
          </a:prstGeom>
          <a:solidFill>
            <a:srgbClr val="018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214564" y="8375610"/>
            <a:ext cx="5938836" cy="621016"/>
          </a:xfrm>
          <a:prstGeom prst="rect">
            <a:avLst/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214564" y="9347685"/>
            <a:ext cx="7043736" cy="621016"/>
          </a:xfrm>
          <a:prstGeom prst="rect">
            <a:avLst/>
          </a:prstGeom>
          <a:solidFill>
            <a:srgbClr val="8FC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214564" y="10297288"/>
            <a:ext cx="3792536" cy="621016"/>
          </a:xfrm>
          <a:prstGeom prst="rect">
            <a:avLst/>
          </a:prstGeom>
          <a:solidFill>
            <a:srgbClr val="FF9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214564" y="11259477"/>
            <a:ext cx="5405436" cy="621016"/>
          </a:xfrm>
          <a:prstGeom prst="rect">
            <a:avLst/>
          </a:prstGeom>
          <a:solidFill>
            <a:srgbClr val="EE2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>
            <a:off x="12764471" y="3912394"/>
            <a:ext cx="518141" cy="2462212"/>
            <a:chOff x="12764471" y="3912394"/>
            <a:chExt cx="518141" cy="2462212"/>
          </a:xfrm>
          <a:solidFill>
            <a:srgbClr val="D0CECE"/>
          </a:solidFill>
        </p:grpSpPr>
        <p:sp>
          <p:nvSpPr>
            <p:cNvPr id="39" name="Rectangle 38"/>
            <p:cNvSpPr/>
            <p:nvPr/>
          </p:nvSpPr>
          <p:spPr>
            <a:xfrm>
              <a:off x="12764471" y="3912394"/>
              <a:ext cx="160954" cy="24622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2925425" y="6246019"/>
              <a:ext cx="357187" cy="1285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2925424" y="3912394"/>
              <a:ext cx="357187" cy="1285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 flipH="1">
            <a:off x="22600929" y="3921537"/>
            <a:ext cx="518141" cy="2462212"/>
            <a:chOff x="12764471" y="3912394"/>
            <a:chExt cx="518141" cy="2462212"/>
          </a:xfrm>
          <a:solidFill>
            <a:srgbClr val="D0CECE"/>
          </a:solidFill>
        </p:grpSpPr>
        <p:sp>
          <p:nvSpPr>
            <p:cNvPr id="44" name="Rectangle 43"/>
            <p:cNvSpPr/>
            <p:nvPr/>
          </p:nvSpPr>
          <p:spPr>
            <a:xfrm>
              <a:off x="12764471" y="3912394"/>
              <a:ext cx="160954" cy="24622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2925425" y="6246019"/>
              <a:ext cx="357187" cy="1285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2925424" y="3912394"/>
              <a:ext cx="357187" cy="1285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Freeform 5"/>
          <p:cNvSpPr>
            <a:spLocks noEditPoints="1"/>
          </p:cNvSpPr>
          <p:nvPr/>
        </p:nvSpPr>
        <p:spPr bwMode="auto">
          <a:xfrm>
            <a:off x="1318118" y="7433033"/>
            <a:ext cx="593409" cy="597046"/>
          </a:xfrm>
          <a:custGeom>
            <a:avLst/>
            <a:gdLst>
              <a:gd name="T0" fmla="*/ 155 w 200"/>
              <a:gd name="T1" fmla="*/ 183 h 200"/>
              <a:gd name="T2" fmla="*/ 200 w 200"/>
              <a:gd name="T3" fmla="*/ 106 h 200"/>
              <a:gd name="T4" fmla="*/ 111 w 200"/>
              <a:gd name="T5" fmla="*/ 106 h 200"/>
              <a:gd name="T6" fmla="*/ 155 w 200"/>
              <a:gd name="T7" fmla="*/ 183 h 200"/>
              <a:gd name="T8" fmla="*/ 106 w 200"/>
              <a:gd name="T9" fmla="*/ 0 h 200"/>
              <a:gd name="T10" fmla="*/ 106 w 200"/>
              <a:gd name="T11" fmla="*/ 93 h 200"/>
              <a:gd name="T12" fmla="*/ 200 w 200"/>
              <a:gd name="T13" fmla="*/ 93 h 200"/>
              <a:gd name="T14" fmla="*/ 106 w 200"/>
              <a:gd name="T15" fmla="*/ 0 h 200"/>
              <a:gd name="T16" fmla="*/ 119 w 200"/>
              <a:gd name="T17" fmla="*/ 14 h 200"/>
              <a:gd name="T18" fmla="*/ 185 w 200"/>
              <a:gd name="T19" fmla="*/ 81 h 200"/>
              <a:gd name="T20" fmla="*/ 119 w 200"/>
              <a:gd name="T21" fmla="*/ 81 h 200"/>
              <a:gd name="T22" fmla="*/ 119 w 200"/>
              <a:gd name="T23" fmla="*/ 14 h 200"/>
              <a:gd name="T24" fmla="*/ 94 w 200"/>
              <a:gd name="T25" fmla="*/ 100 h 200"/>
              <a:gd name="T26" fmla="*/ 94 w 200"/>
              <a:gd name="T27" fmla="*/ 0 h 200"/>
              <a:gd name="T28" fmla="*/ 0 w 200"/>
              <a:gd name="T29" fmla="*/ 100 h 200"/>
              <a:gd name="T30" fmla="*/ 100 w 200"/>
              <a:gd name="T31" fmla="*/ 200 h 200"/>
              <a:gd name="T32" fmla="*/ 144 w 200"/>
              <a:gd name="T33" fmla="*/ 189 h 200"/>
              <a:gd name="T34" fmla="*/ 94 w 200"/>
              <a:gd name="T35" fmla="*/ 103 h 200"/>
              <a:gd name="T36" fmla="*/ 94 w 200"/>
              <a:gd name="T37" fmla="*/ 10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00" h="200">
                <a:moveTo>
                  <a:pt x="155" y="183"/>
                </a:moveTo>
                <a:cubicBezTo>
                  <a:pt x="181" y="166"/>
                  <a:pt x="198" y="138"/>
                  <a:pt x="200" y="106"/>
                </a:cubicBezTo>
                <a:cubicBezTo>
                  <a:pt x="111" y="106"/>
                  <a:pt x="111" y="106"/>
                  <a:pt x="111" y="106"/>
                </a:cubicBezTo>
                <a:lnTo>
                  <a:pt x="155" y="183"/>
                </a:lnTo>
                <a:close/>
                <a:moveTo>
                  <a:pt x="106" y="0"/>
                </a:moveTo>
                <a:cubicBezTo>
                  <a:pt x="106" y="93"/>
                  <a:pt x="106" y="93"/>
                  <a:pt x="106" y="93"/>
                </a:cubicBezTo>
                <a:cubicBezTo>
                  <a:pt x="200" y="93"/>
                  <a:pt x="200" y="93"/>
                  <a:pt x="200" y="93"/>
                </a:cubicBezTo>
                <a:cubicBezTo>
                  <a:pt x="197" y="43"/>
                  <a:pt x="156" y="3"/>
                  <a:pt x="106" y="0"/>
                </a:cubicBezTo>
                <a:close/>
                <a:moveTo>
                  <a:pt x="119" y="14"/>
                </a:moveTo>
                <a:cubicBezTo>
                  <a:pt x="152" y="21"/>
                  <a:pt x="178" y="48"/>
                  <a:pt x="185" y="81"/>
                </a:cubicBezTo>
                <a:cubicBezTo>
                  <a:pt x="119" y="81"/>
                  <a:pt x="119" y="81"/>
                  <a:pt x="119" y="81"/>
                </a:cubicBezTo>
                <a:lnTo>
                  <a:pt x="119" y="14"/>
                </a:lnTo>
                <a:close/>
                <a:moveTo>
                  <a:pt x="94" y="100"/>
                </a:moveTo>
                <a:cubicBezTo>
                  <a:pt x="94" y="0"/>
                  <a:pt x="94" y="0"/>
                  <a:pt x="94" y="0"/>
                </a:cubicBezTo>
                <a:cubicBezTo>
                  <a:pt x="41" y="3"/>
                  <a:pt x="0" y="46"/>
                  <a:pt x="0" y="100"/>
                </a:cubicBezTo>
                <a:cubicBezTo>
                  <a:pt x="0" y="155"/>
                  <a:pt x="45" y="200"/>
                  <a:pt x="100" y="200"/>
                </a:cubicBezTo>
                <a:cubicBezTo>
                  <a:pt x="116" y="200"/>
                  <a:pt x="131" y="196"/>
                  <a:pt x="144" y="189"/>
                </a:cubicBezTo>
                <a:cubicBezTo>
                  <a:pt x="94" y="103"/>
                  <a:pt x="94" y="103"/>
                  <a:pt x="94" y="103"/>
                </a:cubicBezTo>
                <a:cubicBezTo>
                  <a:pt x="94" y="102"/>
                  <a:pt x="94" y="101"/>
                  <a:pt x="94" y="100"/>
                </a:cubicBezTo>
                <a:close/>
              </a:path>
            </a:pathLst>
          </a:custGeom>
          <a:solidFill>
            <a:srgbClr val="242E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Freeform 9"/>
          <p:cNvSpPr>
            <a:spLocks noEditPoints="1"/>
          </p:cNvSpPr>
          <p:nvPr/>
        </p:nvSpPr>
        <p:spPr bwMode="auto">
          <a:xfrm>
            <a:off x="1296237" y="8415338"/>
            <a:ext cx="561138" cy="564876"/>
          </a:xfrm>
          <a:custGeom>
            <a:avLst/>
            <a:gdLst>
              <a:gd name="T0" fmla="*/ 168 w 179"/>
              <a:gd name="T1" fmla="*/ 45 h 179"/>
              <a:gd name="T2" fmla="*/ 158 w 179"/>
              <a:gd name="T3" fmla="*/ 53 h 179"/>
              <a:gd name="T4" fmla="*/ 140 w 179"/>
              <a:gd name="T5" fmla="*/ 53 h 179"/>
              <a:gd name="T6" fmla="*/ 164 w 179"/>
              <a:gd name="T7" fmla="*/ 21 h 179"/>
              <a:gd name="T8" fmla="*/ 168 w 179"/>
              <a:gd name="T9" fmla="*/ 22 h 179"/>
              <a:gd name="T10" fmla="*/ 179 w 179"/>
              <a:gd name="T11" fmla="*/ 11 h 179"/>
              <a:gd name="T12" fmla="*/ 168 w 179"/>
              <a:gd name="T13" fmla="*/ 0 h 179"/>
              <a:gd name="T14" fmla="*/ 157 w 179"/>
              <a:gd name="T15" fmla="*/ 11 h 179"/>
              <a:gd name="T16" fmla="*/ 160 w 179"/>
              <a:gd name="T17" fmla="*/ 18 h 179"/>
              <a:gd name="T18" fmla="*/ 133 w 179"/>
              <a:gd name="T19" fmla="*/ 53 h 179"/>
              <a:gd name="T20" fmla="*/ 111 w 179"/>
              <a:gd name="T21" fmla="*/ 53 h 179"/>
              <a:gd name="T22" fmla="*/ 101 w 179"/>
              <a:gd name="T23" fmla="*/ 45 h 179"/>
              <a:gd name="T24" fmla="*/ 89 w 179"/>
              <a:gd name="T25" fmla="*/ 56 h 179"/>
              <a:gd name="T26" fmla="*/ 92 w 179"/>
              <a:gd name="T27" fmla="*/ 63 h 179"/>
              <a:gd name="T28" fmla="*/ 71 w 179"/>
              <a:gd name="T29" fmla="*/ 92 h 179"/>
              <a:gd name="T30" fmla="*/ 56 w 179"/>
              <a:gd name="T31" fmla="*/ 89 h 179"/>
              <a:gd name="T32" fmla="*/ 45 w 179"/>
              <a:gd name="T33" fmla="*/ 78 h 179"/>
              <a:gd name="T34" fmla="*/ 33 w 179"/>
              <a:gd name="T35" fmla="*/ 90 h 179"/>
              <a:gd name="T36" fmla="*/ 45 w 179"/>
              <a:gd name="T37" fmla="*/ 101 h 179"/>
              <a:gd name="T38" fmla="*/ 55 w 179"/>
              <a:gd name="T39" fmla="*/ 94 h 179"/>
              <a:gd name="T40" fmla="*/ 68 w 179"/>
              <a:gd name="T41" fmla="*/ 97 h 179"/>
              <a:gd name="T42" fmla="*/ 49 w 179"/>
              <a:gd name="T43" fmla="*/ 124 h 179"/>
              <a:gd name="T44" fmla="*/ 45 w 179"/>
              <a:gd name="T45" fmla="*/ 123 h 179"/>
              <a:gd name="T46" fmla="*/ 33 w 179"/>
              <a:gd name="T47" fmla="*/ 134 h 179"/>
              <a:gd name="T48" fmla="*/ 45 w 179"/>
              <a:gd name="T49" fmla="*/ 146 h 179"/>
              <a:gd name="T50" fmla="*/ 56 w 179"/>
              <a:gd name="T51" fmla="*/ 134 h 179"/>
              <a:gd name="T52" fmla="*/ 53 w 179"/>
              <a:gd name="T53" fmla="*/ 127 h 179"/>
              <a:gd name="T54" fmla="*/ 74 w 179"/>
              <a:gd name="T55" fmla="*/ 98 h 179"/>
              <a:gd name="T56" fmla="*/ 90 w 179"/>
              <a:gd name="T57" fmla="*/ 101 h 179"/>
              <a:gd name="T58" fmla="*/ 101 w 179"/>
              <a:gd name="T59" fmla="*/ 112 h 179"/>
              <a:gd name="T60" fmla="*/ 112 w 179"/>
              <a:gd name="T61" fmla="*/ 101 h 179"/>
              <a:gd name="T62" fmla="*/ 109 w 179"/>
              <a:gd name="T63" fmla="*/ 94 h 179"/>
              <a:gd name="T64" fmla="*/ 136 w 179"/>
              <a:gd name="T65" fmla="*/ 59 h 179"/>
              <a:gd name="T66" fmla="*/ 158 w 179"/>
              <a:gd name="T67" fmla="*/ 59 h 179"/>
              <a:gd name="T68" fmla="*/ 168 w 179"/>
              <a:gd name="T69" fmla="*/ 67 h 179"/>
              <a:gd name="T70" fmla="*/ 179 w 179"/>
              <a:gd name="T71" fmla="*/ 56 h 179"/>
              <a:gd name="T72" fmla="*/ 168 w 179"/>
              <a:gd name="T73" fmla="*/ 45 h 179"/>
              <a:gd name="T74" fmla="*/ 105 w 179"/>
              <a:gd name="T75" fmla="*/ 90 h 179"/>
              <a:gd name="T76" fmla="*/ 101 w 179"/>
              <a:gd name="T77" fmla="*/ 90 h 179"/>
              <a:gd name="T78" fmla="*/ 91 w 179"/>
              <a:gd name="T79" fmla="*/ 96 h 179"/>
              <a:gd name="T80" fmla="*/ 77 w 179"/>
              <a:gd name="T81" fmla="*/ 93 h 179"/>
              <a:gd name="T82" fmla="*/ 97 w 179"/>
              <a:gd name="T83" fmla="*/ 66 h 179"/>
              <a:gd name="T84" fmla="*/ 101 w 179"/>
              <a:gd name="T85" fmla="*/ 67 h 179"/>
              <a:gd name="T86" fmla="*/ 111 w 179"/>
              <a:gd name="T87" fmla="*/ 59 h 179"/>
              <a:gd name="T88" fmla="*/ 129 w 179"/>
              <a:gd name="T89" fmla="*/ 59 h 179"/>
              <a:gd name="T90" fmla="*/ 105 w 179"/>
              <a:gd name="T91" fmla="*/ 90 h 179"/>
              <a:gd name="T92" fmla="*/ 11 w 179"/>
              <a:gd name="T93" fmla="*/ 0 h 179"/>
              <a:gd name="T94" fmla="*/ 0 w 179"/>
              <a:gd name="T95" fmla="*/ 0 h 179"/>
              <a:gd name="T96" fmla="*/ 0 w 179"/>
              <a:gd name="T97" fmla="*/ 179 h 179"/>
              <a:gd name="T98" fmla="*/ 179 w 179"/>
              <a:gd name="T99" fmla="*/ 179 h 179"/>
              <a:gd name="T100" fmla="*/ 179 w 179"/>
              <a:gd name="T101" fmla="*/ 168 h 179"/>
              <a:gd name="T102" fmla="*/ 11 w 179"/>
              <a:gd name="T103" fmla="*/ 168 h 179"/>
              <a:gd name="T104" fmla="*/ 11 w 179"/>
              <a:gd name="T105" fmla="*/ 0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9" h="179">
                <a:moveTo>
                  <a:pt x="168" y="45"/>
                </a:moveTo>
                <a:cubicBezTo>
                  <a:pt x="163" y="45"/>
                  <a:pt x="159" y="48"/>
                  <a:pt x="158" y="53"/>
                </a:cubicBezTo>
                <a:cubicBezTo>
                  <a:pt x="140" y="53"/>
                  <a:pt x="140" y="53"/>
                  <a:pt x="140" y="53"/>
                </a:cubicBezTo>
                <a:cubicBezTo>
                  <a:pt x="164" y="21"/>
                  <a:pt x="164" y="21"/>
                  <a:pt x="164" y="21"/>
                </a:cubicBezTo>
                <a:cubicBezTo>
                  <a:pt x="165" y="22"/>
                  <a:pt x="167" y="22"/>
                  <a:pt x="168" y="22"/>
                </a:cubicBezTo>
                <a:cubicBezTo>
                  <a:pt x="174" y="22"/>
                  <a:pt x="179" y="17"/>
                  <a:pt x="179" y="11"/>
                </a:cubicBezTo>
                <a:cubicBezTo>
                  <a:pt x="179" y="5"/>
                  <a:pt x="174" y="0"/>
                  <a:pt x="168" y="0"/>
                </a:cubicBezTo>
                <a:cubicBezTo>
                  <a:pt x="162" y="0"/>
                  <a:pt x="157" y="5"/>
                  <a:pt x="157" y="11"/>
                </a:cubicBezTo>
                <a:cubicBezTo>
                  <a:pt x="157" y="13"/>
                  <a:pt x="158" y="16"/>
                  <a:pt x="160" y="18"/>
                </a:cubicBezTo>
                <a:cubicBezTo>
                  <a:pt x="133" y="53"/>
                  <a:pt x="133" y="53"/>
                  <a:pt x="133" y="53"/>
                </a:cubicBezTo>
                <a:cubicBezTo>
                  <a:pt x="111" y="53"/>
                  <a:pt x="111" y="53"/>
                  <a:pt x="111" y="53"/>
                </a:cubicBezTo>
                <a:cubicBezTo>
                  <a:pt x="110" y="48"/>
                  <a:pt x="106" y="45"/>
                  <a:pt x="101" y="45"/>
                </a:cubicBezTo>
                <a:cubicBezTo>
                  <a:pt x="95" y="45"/>
                  <a:pt x="89" y="50"/>
                  <a:pt x="89" y="56"/>
                </a:cubicBezTo>
                <a:cubicBezTo>
                  <a:pt x="89" y="58"/>
                  <a:pt x="91" y="61"/>
                  <a:pt x="92" y="63"/>
                </a:cubicBezTo>
                <a:cubicBezTo>
                  <a:pt x="71" y="92"/>
                  <a:pt x="71" y="92"/>
                  <a:pt x="71" y="92"/>
                </a:cubicBezTo>
                <a:cubicBezTo>
                  <a:pt x="56" y="89"/>
                  <a:pt x="56" y="89"/>
                  <a:pt x="56" y="89"/>
                </a:cubicBezTo>
                <a:cubicBezTo>
                  <a:pt x="55" y="83"/>
                  <a:pt x="50" y="78"/>
                  <a:pt x="45" y="78"/>
                </a:cubicBezTo>
                <a:cubicBezTo>
                  <a:pt x="38" y="78"/>
                  <a:pt x="33" y="83"/>
                  <a:pt x="33" y="90"/>
                </a:cubicBezTo>
                <a:cubicBezTo>
                  <a:pt x="33" y="96"/>
                  <a:pt x="38" y="101"/>
                  <a:pt x="45" y="101"/>
                </a:cubicBezTo>
                <a:cubicBezTo>
                  <a:pt x="49" y="101"/>
                  <a:pt x="53" y="98"/>
                  <a:pt x="55" y="94"/>
                </a:cubicBezTo>
                <a:cubicBezTo>
                  <a:pt x="68" y="97"/>
                  <a:pt x="68" y="97"/>
                  <a:pt x="68" y="97"/>
                </a:cubicBezTo>
                <a:cubicBezTo>
                  <a:pt x="49" y="124"/>
                  <a:pt x="49" y="124"/>
                  <a:pt x="49" y="124"/>
                </a:cubicBezTo>
                <a:cubicBezTo>
                  <a:pt x="47" y="124"/>
                  <a:pt x="46" y="123"/>
                  <a:pt x="45" y="123"/>
                </a:cubicBezTo>
                <a:cubicBezTo>
                  <a:pt x="38" y="123"/>
                  <a:pt x="33" y="128"/>
                  <a:pt x="33" y="134"/>
                </a:cubicBezTo>
                <a:cubicBezTo>
                  <a:pt x="33" y="141"/>
                  <a:pt x="38" y="146"/>
                  <a:pt x="45" y="146"/>
                </a:cubicBezTo>
                <a:cubicBezTo>
                  <a:pt x="51" y="146"/>
                  <a:pt x="56" y="141"/>
                  <a:pt x="56" y="134"/>
                </a:cubicBezTo>
                <a:cubicBezTo>
                  <a:pt x="56" y="132"/>
                  <a:pt x="55" y="129"/>
                  <a:pt x="53" y="127"/>
                </a:cubicBezTo>
                <a:cubicBezTo>
                  <a:pt x="74" y="98"/>
                  <a:pt x="74" y="98"/>
                  <a:pt x="74" y="98"/>
                </a:cubicBezTo>
                <a:cubicBezTo>
                  <a:pt x="90" y="101"/>
                  <a:pt x="90" y="101"/>
                  <a:pt x="90" y="101"/>
                </a:cubicBezTo>
                <a:cubicBezTo>
                  <a:pt x="90" y="107"/>
                  <a:pt x="95" y="112"/>
                  <a:pt x="101" y="112"/>
                </a:cubicBezTo>
                <a:cubicBezTo>
                  <a:pt x="107" y="112"/>
                  <a:pt x="112" y="107"/>
                  <a:pt x="112" y="101"/>
                </a:cubicBezTo>
                <a:cubicBezTo>
                  <a:pt x="112" y="98"/>
                  <a:pt x="111" y="96"/>
                  <a:pt x="109" y="94"/>
                </a:cubicBezTo>
                <a:cubicBezTo>
                  <a:pt x="136" y="59"/>
                  <a:pt x="136" y="59"/>
                  <a:pt x="136" y="59"/>
                </a:cubicBezTo>
                <a:cubicBezTo>
                  <a:pt x="158" y="59"/>
                  <a:pt x="158" y="59"/>
                  <a:pt x="158" y="59"/>
                </a:cubicBezTo>
                <a:cubicBezTo>
                  <a:pt x="159" y="63"/>
                  <a:pt x="163" y="67"/>
                  <a:pt x="168" y="67"/>
                </a:cubicBezTo>
                <a:cubicBezTo>
                  <a:pt x="174" y="67"/>
                  <a:pt x="179" y="62"/>
                  <a:pt x="179" y="56"/>
                </a:cubicBezTo>
                <a:cubicBezTo>
                  <a:pt x="179" y="50"/>
                  <a:pt x="174" y="45"/>
                  <a:pt x="168" y="45"/>
                </a:cubicBezTo>
                <a:close/>
                <a:moveTo>
                  <a:pt x="105" y="90"/>
                </a:moveTo>
                <a:cubicBezTo>
                  <a:pt x="104" y="90"/>
                  <a:pt x="102" y="90"/>
                  <a:pt x="101" y="90"/>
                </a:cubicBezTo>
                <a:cubicBezTo>
                  <a:pt x="96" y="90"/>
                  <a:pt x="93" y="92"/>
                  <a:pt x="91" y="96"/>
                </a:cubicBezTo>
                <a:cubicBezTo>
                  <a:pt x="77" y="93"/>
                  <a:pt x="77" y="93"/>
                  <a:pt x="77" y="93"/>
                </a:cubicBezTo>
                <a:cubicBezTo>
                  <a:pt x="97" y="66"/>
                  <a:pt x="97" y="66"/>
                  <a:pt x="97" y="66"/>
                </a:cubicBezTo>
                <a:cubicBezTo>
                  <a:pt x="98" y="67"/>
                  <a:pt x="99" y="67"/>
                  <a:pt x="101" y="67"/>
                </a:cubicBezTo>
                <a:cubicBezTo>
                  <a:pt x="106" y="67"/>
                  <a:pt x="110" y="63"/>
                  <a:pt x="111" y="59"/>
                </a:cubicBezTo>
                <a:cubicBezTo>
                  <a:pt x="129" y="59"/>
                  <a:pt x="129" y="59"/>
                  <a:pt x="129" y="59"/>
                </a:cubicBezTo>
                <a:lnTo>
                  <a:pt x="105" y="90"/>
                </a:lnTo>
                <a:close/>
                <a:moveTo>
                  <a:pt x="1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79"/>
                  <a:pt x="0" y="179"/>
                  <a:pt x="0" y="179"/>
                </a:cubicBezTo>
                <a:cubicBezTo>
                  <a:pt x="179" y="179"/>
                  <a:pt x="179" y="179"/>
                  <a:pt x="179" y="179"/>
                </a:cubicBezTo>
                <a:cubicBezTo>
                  <a:pt x="179" y="168"/>
                  <a:pt x="179" y="168"/>
                  <a:pt x="179" y="168"/>
                </a:cubicBezTo>
                <a:cubicBezTo>
                  <a:pt x="11" y="168"/>
                  <a:pt x="11" y="168"/>
                  <a:pt x="11" y="168"/>
                </a:cubicBezTo>
                <a:lnTo>
                  <a:pt x="11" y="0"/>
                </a:lnTo>
                <a:close/>
              </a:path>
            </a:pathLst>
          </a:custGeom>
          <a:solidFill>
            <a:srgbClr val="242E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Freeform 13"/>
          <p:cNvSpPr>
            <a:spLocks noEditPoints="1"/>
          </p:cNvSpPr>
          <p:nvPr/>
        </p:nvSpPr>
        <p:spPr bwMode="auto">
          <a:xfrm>
            <a:off x="1287841" y="9329597"/>
            <a:ext cx="653961" cy="652484"/>
          </a:xfrm>
          <a:custGeom>
            <a:avLst/>
            <a:gdLst>
              <a:gd name="T0" fmla="*/ 62 w 199"/>
              <a:gd name="T1" fmla="*/ 99 h 199"/>
              <a:gd name="T2" fmla="*/ 100 w 199"/>
              <a:gd name="T3" fmla="*/ 137 h 199"/>
              <a:gd name="T4" fmla="*/ 137 w 199"/>
              <a:gd name="T5" fmla="*/ 99 h 199"/>
              <a:gd name="T6" fmla="*/ 100 w 199"/>
              <a:gd name="T7" fmla="*/ 62 h 199"/>
              <a:gd name="T8" fmla="*/ 62 w 199"/>
              <a:gd name="T9" fmla="*/ 99 h 199"/>
              <a:gd name="T10" fmla="*/ 119 w 199"/>
              <a:gd name="T11" fmla="*/ 46 h 199"/>
              <a:gd name="T12" fmla="*/ 156 w 199"/>
              <a:gd name="T13" fmla="*/ 95 h 199"/>
              <a:gd name="T14" fmla="*/ 138 w 199"/>
              <a:gd name="T15" fmla="*/ 95 h 199"/>
              <a:gd name="T16" fmla="*/ 169 w 199"/>
              <a:gd name="T17" fmla="*/ 126 h 199"/>
              <a:gd name="T18" fmla="*/ 199 w 199"/>
              <a:gd name="T19" fmla="*/ 95 h 199"/>
              <a:gd name="T20" fmla="*/ 181 w 199"/>
              <a:gd name="T21" fmla="*/ 95 h 199"/>
              <a:gd name="T22" fmla="*/ 127 w 199"/>
              <a:gd name="T23" fmla="*/ 22 h 199"/>
              <a:gd name="T24" fmla="*/ 135 w 199"/>
              <a:gd name="T25" fmla="*/ 30 h 199"/>
              <a:gd name="T26" fmla="*/ 119 w 199"/>
              <a:gd name="T27" fmla="*/ 46 h 199"/>
              <a:gd name="T28" fmla="*/ 153 w 199"/>
              <a:gd name="T29" fmla="*/ 119 h 199"/>
              <a:gd name="T30" fmla="*/ 104 w 199"/>
              <a:gd name="T31" fmla="*/ 156 h 199"/>
              <a:gd name="T32" fmla="*/ 104 w 199"/>
              <a:gd name="T33" fmla="*/ 138 h 199"/>
              <a:gd name="T34" fmla="*/ 73 w 199"/>
              <a:gd name="T35" fmla="*/ 169 h 199"/>
              <a:gd name="T36" fmla="*/ 104 w 199"/>
              <a:gd name="T37" fmla="*/ 199 h 199"/>
              <a:gd name="T38" fmla="*/ 104 w 199"/>
              <a:gd name="T39" fmla="*/ 181 h 199"/>
              <a:gd name="T40" fmla="*/ 177 w 199"/>
              <a:gd name="T41" fmla="*/ 127 h 199"/>
              <a:gd name="T42" fmla="*/ 169 w 199"/>
              <a:gd name="T43" fmla="*/ 135 h 199"/>
              <a:gd name="T44" fmla="*/ 153 w 199"/>
              <a:gd name="T45" fmla="*/ 119 h 199"/>
              <a:gd name="T46" fmla="*/ 80 w 199"/>
              <a:gd name="T47" fmla="*/ 153 h 199"/>
              <a:gd name="T48" fmla="*/ 43 w 199"/>
              <a:gd name="T49" fmla="*/ 104 h 199"/>
              <a:gd name="T50" fmla="*/ 61 w 199"/>
              <a:gd name="T51" fmla="*/ 104 h 199"/>
              <a:gd name="T52" fmla="*/ 30 w 199"/>
              <a:gd name="T53" fmla="*/ 73 h 199"/>
              <a:gd name="T54" fmla="*/ 0 w 199"/>
              <a:gd name="T55" fmla="*/ 104 h 199"/>
              <a:gd name="T56" fmla="*/ 18 w 199"/>
              <a:gd name="T57" fmla="*/ 104 h 199"/>
              <a:gd name="T58" fmla="*/ 72 w 199"/>
              <a:gd name="T59" fmla="*/ 177 h 199"/>
              <a:gd name="T60" fmla="*/ 64 w 199"/>
              <a:gd name="T61" fmla="*/ 169 h 199"/>
              <a:gd name="T62" fmla="*/ 80 w 199"/>
              <a:gd name="T63" fmla="*/ 153 h 199"/>
              <a:gd name="T64" fmla="*/ 46 w 199"/>
              <a:gd name="T65" fmla="*/ 80 h 199"/>
              <a:gd name="T66" fmla="*/ 95 w 199"/>
              <a:gd name="T67" fmla="*/ 43 h 199"/>
              <a:gd name="T68" fmla="*/ 95 w 199"/>
              <a:gd name="T69" fmla="*/ 61 h 199"/>
              <a:gd name="T70" fmla="*/ 126 w 199"/>
              <a:gd name="T71" fmla="*/ 30 h 199"/>
              <a:gd name="T72" fmla="*/ 95 w 199"/>
              <a:gd name="T73" fmla="*/ 0 h 199"/>
              <a:gd name="T74" fmla="*/ 95 w 199"/>
              <a:gd name="T75" fmla="*/ 18 h 199"/>
              <a:gd name="T76" fmla="*/ 22 w 199"/>
              <a:gd name="T77" fmla="*/ 72 h 199"/>
              <a:gd name="T78" fmla="*/ 30 w 199"/>
              <a:gd name="T79" fmla="*/ 64 h 199"/>
              <a:gd name="T80" fmla="*/ 46 w 199"/>
              <a:gd name="T81" fmla="*/ 8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99" h="199">
                <a:moveTo>
                  <a:pt x="62" y="99"/>
                </a:moveTo>
                <a:cubicBezTo>
                  <a:pt x="62" y="120"/>
                  <a:pt x="79" y="137"/>
                  <a:pt x="100" y="137"/>
                </a:cubicBezTo>
                <a:cubicBezTo>
                  <a:pt x="120" y="137"/>
                  <a:pt x="137" y="120"/>
                  <a:pt x="137" y="99"/>
                </a:cubicBezTo>
                <a:cubicBezTo>
                  <a:pt x="137" y="79"/>
                  <a:pt x="120" y="62"/>
                  <a:pt x="100" y="62"/>
                </a:cubicBezTo>
                <a:cubicBezTo>
                  <a:pt x="79" y="62"/>
                  <a:pt x="62" y="79"/>
                  <a:pt x="62" y="99"/>
                </a:cubicBezTo>
                <a:close/>
                <a:moveTo>
                  <a:pt x="119" y="46"/>
                </a:moveTo>
                <a:cubicBezTo>
                  <a:pt x="139" y="54"/>
                  <a:pt x="154" y="73"/>
                  <a:pt x="156" y="95"/>
                </a:cubicBezTo>
                <a:cubicBezTo>
                  <a:pt x="138" y="95"/>
                  <a:pt x="138" y="95"/>
                  <a:pt x="138" y="95"/>
                </a:cubicBezTo>
                <a:cubicBezTo>
                  <a:pt x="169" y="126"/>
                  <a:pt x="169" y="126"/>
                  <a:pt x="169" y="126"/>
                </a:cubicBezTo>
                <a:cubicBezTo>
                  <a:pt x="199" y="95"/>
                  <a:pt x="199" y="95"/>
                  <a:pt x="199" y="95"/>
                </a:cubicBezTo>
                <a:cubicBezTo>
                  <a:pt x="181" y="95"/>
                  <a:pt x="181" y="95"/>
                  <a:pt x="181" y="95"/>
                </a:cubicBezTo>
                <a:cubicBezTo>
                  <a:pt x="180" y="62"/>
                  <a:pt x="158" y="33"/>
                  <a:pt x="127" y="22"/>
                </a:cubicBezTo>
                <a:cubicBezTo>
                  <a:pt x="135" y="30"/>
                  <a:pt x="135" y="30"/>
                  <a:pt x="135" y="30"/>
                </a:cubicBezTo>
                <a:lnTo>
                  <a:pt x="119" y="46"/>
                </a:lnTo>
                <a:close/>
                <a:moveTo>
                  <a:pt x="153" y="119"/>
                </a:moveTo>
                <a:cubicBezTo>
                  <a:pt x="145" y="139"/>
                  <a:pt x="126" y="154"/>
                  <a:pt x="104" y="156"/>
                </a:cubicBezTo>
                <a:cubicBezTo>
                  <a:pt x="104" y="138"/>
                  <a:pt x="104" y="138"/>
                  <a:pt x="104" y="138"/>
                </a:cubicBezTo>
                <a:cubicBezTo>
                  <a:pt x="73" y="169"/>
                  <a:pt x="73" y="169"/>
                  <a:pt x="73" y="169"/>
                </a:cubicBezTo>
                <a:cubicBezTo>
                  <a:pt x="104" y="199"/>
                  <a:pt x="104" y="199"/>
                  <a:pt x="104" y="199"/>
                </a:cubicBezTo>
                <a:cubicBezTo>
                  <a:pt x="104" y="181"/>
                  <a:pt x="104" y="181"/>
                  <a:pt x="104" y="181"/>
                </a:cubicBezTo>
                <a:cubicBezTo>
                  <a:pt x="137" y="180"/>
                  <a:pt x="166" y="158"/>
                  <a:pt x="177" y="127"/>
                </a:cubicBezTo>
                <a:cubicBezTo>
                  <a:pt x="169" y="135"/>
                  <a:pt x="169" y="135"/>
                  <a:pt x="169" y="135"/>
                </a:cubicBezTo>
                <a:lnTo>
                  <a:pt x="153" y="119"/>
                </a:lnTo>
                <a:close/>
                <a:moveTo>
                  <a:pt x="80" y="153"/>
                </a:moveTo>
                <a:cubicBezTo>
                  <a:pt x="60" y="145"/>
                  <a:pt x="45" y="126"/>
                  <a:pt x="43" y="104"/>
                </a:cubicBezTo>
                <a:cubicBezTo>
                  <a:pt x="61" y="104"/>
                  <a:pt x="61" y="104"/>
                  <a:pt x="61" y="104"/>
                </a:cubicBezTo>
                <a:cubicBezTo>
                  <a:pt x="30" y="73"/>
                  <a:pt x="30" y="73"/>
                  <a:pt x="30" y="73"/>
                </a:cubicBezTo>
                <a:cubicBezTo>
                  <a:pt x="0" y="104"/>
                  <a:pt x="0" y="104"/>
                  <a:pt x="0" y="104"/>
                </a:cubicBezTo>
                <a:cubicBezTo>
                  <a:pt x="18" y="104"/>
                  <a:pt x="18" y="104"/>
                  <a:pt x="18" y="104"/>
                </a:cubicBezTo>
                <a:cubicBezTo>
                  <a:pt x="19" y="137"/>
                  <a:pt x="41" y="166"/>
                  <a:pt x="72" y="177"/>
                </a:cubicBezTo>
                <a:cubicBezTo>
                  <a:pt x="64" y="169"/>
                  <a:pt x="64" y="169"/>
                  <a:pt x="64" y="169"/>
                </a:cubicBezTo>
                <a:lnTo>
                  <a:pt x="80" y="153"/>
                </a:lnTo>
                <a:close/>
                <a:moveTo>
                  <a:pt x="46" y="80"/>
                </a:moveTo>
                <a:cubicBezTo>
                  <a:pt x="54" y="60"/>
                  <a:pt x="73" y="45"/>
                  <a:pt x="95" y="43"/>
                </a:cubicBezTo>
                <a:cubicBezTo>
                  <a:pt x="95" y="61"/>
                  <a:pt x="95" y="61"/>
                  <a:pt x="95" y="61"/>
                </a:cubicBezTo>
                <a:cubicBezTo>
                  <a:pt x="126" y="30"/>
                  <a:pt x="126" y="30"/>
                  <a:pt x="126" y="30"/>
                </a:cubicBezTo>
                <a:cubicBezTo>
                  <a:pt x="95" y="0"/>
                  <a:pt x="95" y="0"/>
                  <a:pt x="95" y="0"/>
                </a:cubicBezTo>
                <a:cubicBezTo>
                  <a:pt x="95" y="18"/>
                  <a:pt x="95" y="18"/>
                  <a:pt x="95" y="18"/>
                </a:cubicBezTo>
                <a:cubicBezTo>
                  <a:pt x="62" y="19"/>
                  <a:pt x="33" y="41"/>
                  <a:pt x="22" y="72"/>
                </a:cubicBezTo>
                <a:cubicBezTo>
                  <a:pt x="30" y="64"/>
                  <a:pt x="30" y="64"/>
                  <a:pt x="30" y="64"/>
                </a:cubicBezTo>
                <a:lnTo>
                  <a:pt x="46" y="80"/>
                </a:lnTo>
                <a:close/>
              </a:path>
            </a:pathLst>
          </a:custGeom>
          <a:solidFill>
            <a:srgbClr val="242E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Freeform 17"/>
          <p:cNvSpPr>
            <a:spLocks noEditPoints="1"/>
          </p:cNvSpPr>
          <p:nvPr/>
        </p:nvSpPr>
        <p:spPr bwMode="auto">
          <a:xfrm>
            <a:off x="1292224" y="10353675"/>
            <a:ext cx="561975" cy="574342"/>
          </a:xfrm>
          <a:custGeom>
            <a:avLst/>
            <a:gdLst>
              <a:gd name="T0" fmla="*/ 165 w 324"/>
              <a:gd name="T1" fmla="*/ 178 h 430"/>
              <a:gd name="T2" fmla="*/ 226 w 324"/>
              <a:gd name="T3" fmla="*/ 236 h 430"/>
              <a:gd name="T4" fmla="*/ 288 w 324"/>
              <a:gd name="T5" fmla="*/ 94 h 430"/>
              <a:gd name="T6" fmla="*/ 304 w 324"/>
              <a:gd name="T7" fmla="*/ 106 h 430"/>
              <a:gd name="T8" fmla="*/ 304 w 324"/>
              <a:gd name="T9" fmla="*/ 26 h 430"/>
              <a:gd name="T10" fmla="*/ 252 w 324"/>
              <a:gd name="T11" fmla="*/ 67 h 430"/>
              <a:gd name="T12" fmla="*/ 270 w 324"/>
              <a:gd name="T13" fmla="*/ 79 h 430"/>
              <a:gd name="T14" fmla="*/ 219 w 324"/>
              <a:gd name="T15" fmla="*/ 195 h 430"/>
              <a:gd name="T16" fmla="*/ 159 w 324"/>
              <a:gd name="T17" fmla="*/ 144 h 430"/>
              <a:gd name="T18" fmla="*/ 138 w 324"/>
              <a:gd name="T19" fmla="*/ 178 h 430"/>
              <a:gd name="T20" fmla="*/ 154 w 324"/>
              <a:gd name="T21" fmla="*/ 195 h 430"/>
              <a:gd name="T22" fmla="*/ 165 w 324"/>
              <a:gd name="T23" fmla="*/ 178 h 430"/>
              <a:gd name="T24" fmla="*/ 91 w 324"/>
              <a:gd name="T25" fmla="*/ 187 h 430"/>
              <a:gd name="T26" fmla="*/ 264 w 324"/>
              <a:gd name="T27" fmla="*/ 341 h 430"/>
              <a:gd name="T28" fmla="*/ 288 w 324"/>
              <a:gd name="T29" fmla="*/ 281 h 430"/>
              <a:gd name="T30" fmla="*/ 306 w 324"/>
              <a:gd name="T31" fmla="*/ 296 h 430"/>
              <a:gd name="T32" fmla="*/ 306 w 324"/>
              <a:gd name="T33" fmla="*/ 214 h 430"/>
              <a:gd name="T34" fmla="*/ 253 w 324"/>
              <a:gd name="T35" fmla="*/ 257 h 430"/>
              <a:gd name="T36" fmla="*/ 271 w 324"/>
              <a:gd name="T37" fmla="*/ 269 h 430"/>
              <a:gd name="T38" fmla="*/ 257 w 324"/>
              <a:gd name="T39" fmla="*/ 300 h 430"/>
              <a:gd name="T40" fmla="*/ 87 w 324"/>
              <a:gd name="T41" fmla="*/ 151 h 430"/>
              <a:gd name="T42" fmla="*/ 53 w 324"/>
              <a:gd name="T43" fmla="*/ 207 h 430"/>
              <a:gd name="T44" fmla="*/ 69 w 324"/>
              <a:gd name="T45" fmla="*/ 223 h 430"/>
              <a:gd name="T46" fmla="*/ 91 w 324"/>
              <a:gd name="T47" fmla="*/ 187 h 430"/>
              <a:gd name="T48" fmla="*/ 129 w 324"/>
              <a:gd name="T49" fmla="*/ 236 h 430"/>
              <a:gd name="T50" fmla="*/ 111 w 324"/>
              <a:gd name="T51" fmla="*/ 221 h 430"/>
              <a:gd name="T52" fmla="*/ 53 w 324"/>
              <a:gd name="T53" fmla="*/ 315 h 430"/>
              <a:gd name="T54" fmla="*/ 69 w 324"/>
              <a:gd name="T55" fmla="*/ 332 h 430"/>
              <a:gd name="T56" fmla="*/ 129 w 324"/>
              <a:gd name="T57" fmla="*/ 236 h 430"/>
              <a:gd name="T58" fmla="*/ 20 w 324"/>
              <a:gd name="T59" fmla="*/ 404 h 430"/>
              <a:gd name="T60" fmla="*/ 20 w 324"/>
              <a:gd name="T61" fmla="*/ 351 h 430"/>
              <a:gd name="T62" fmla="*/ 40 w 324"/>
              <a:gd name="T63" fmla="*/ 351 h 430"/>
              <a:gd name="T64" fmla="*/ 40 w 324"/>
              <a:gd name="T65" fmla="*/ 322 h 430"/>
              <a:gd name="T66" fmla="*/ 20 w 324"/>
              <a:gd name="T67" fmla="*/ 322 h 430"/>
              <a:gd name="T68" fmla="*/ 20 w 324"/>
              <a:gd name="T69" fmla="*/ 269 h 430"/>
              <a:gd name="T70" fmla="*/ 40 w 324"/>
              <a:gd name="T71" fmla="*/ 269 h 430"/>
              <a:gd name="T72" fmla="*/ 40 w 324"/>
              <a:gd name="T73" fmla="*/ 243 h 430"/>
              <a:gd name="T74" fmla="*/ 20 w 324"/>
              <a:gd name="T75" fmla="*/ 243 h 430"/>
              <a:gd name="T76" fmla="*/ 20 w 324"/>
              <a:gd name="T77" fmla="*/ 187 h 430"/>
              <a:gd name="T78" fmla="*/ 40 w 324"/>
              <a:gd name="T79" fmla="*/ 187 h 430"/>
              <a:gd name="T80" fmla="*/ 40 w 324"/>
              <a:gd name="T81" fmla="*/ 161 h 430"/>
              <a:gd name="T82" fmla="*/ 20 w 324"/>
              <a:gd name="T83" fmla="*/ 161 h 430"/>
              <a:gd name="T84" fmla="*/ 20 w 324"/>
              <a:gd name="T85" fmla="*/ 108 h 430"/>
              <a:gd name="T86" fmla="*/ 40 w 324"/>
              <a:gd name="T87" fmla="*/ 108 h 430"/>
              <a:gd name="T88" fmla="*/ 40 w 324"/>
              <a:gd name="T89" fmla="*/ 79 h 430"/>
              <a:gd name="T90" fmla="*/ 20 w 324"/>
              <a:gd name="T91" fmla="*/ 79 h 430"/>
              <a:gd name="T92" fmla="*/ 20 w 324"/>
              <a:gd name="T93" fmla="*/ 26 h 430"/>
              <a:gd name="T94" fmla="*/ 40 w 324"/>
              <a:gd name="T95" fmla="*/ 26 h 430"/>
              <a:gd name="T96" fmla="*/ 40 w 324"/>
              <a:gd name="T97" fmla="*/ 0 h 430"/>
              <a:gd name="T98" fmla="*/ 0 w 324"/>
              <a:gd name="T99" fmla="*/ 0 h 430"/>
              <a:gd name="T100" fmla="*/ 0 w 324"/>
              <a:gd name="T101" fmla="*/ 430 h 430"/>
              <a:gd name="T102" fmla="*/ 324 w 324"/>
              <a:gd name="T103" fmla="*/ 430 h 430"/>
              <a:gd name="T104" fmla="*/ 324 w 324"/>
              <a:gd name="T105" fmla="*/ 404 h 430"/>
              <a:gd name="T106" fmla="*/ 20 w 324"/>
              <a:gd name="T107" fmla="*/ 404 h 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24" h="430">
                <a:moveTo>
                  <a:pt x="165" y="178"/>
                </a:moveTo>
                <a:lnTo>
                  <a:pt x="226" y="236"/>
                </a:lnTo>
                <a:lnTo>
                  <a:pt x="288" y="94"/>
                </a:lnTo>
                <a:lnTo>
                  <a:pt x="304" y="106"/>
                </a:lnTo>
                <a:lnTo>
                  <a:pt x="304" y="26"/>
                </a:lnTo>
                <a:lnTo>
                  <a:pt x="252" y="67"/>
                </a:lnTo>
                <a:lnTo>
                  <a:pt x="270" y="79"/>
                </a:lnTo>
                <a:lnTo>
                  <a:pt x="219" y="195"/>
                </a:lnTo>
                <a:lnTo>
                  <a:pt x="159" y="144"/>
                </a:lnTo>
                <a:lnTo>
                  <a:pt x="138" y="178"/>
                </a:lnTo>
                <a:lnTo>
                  <a:pt x="154" y="195"/>
                </a:lnTo>
                <a:lnTo>
                  <a:pt x="165" y="178"/>
                </a:lnTo>
                <a:close/>
                <a:moveTo>
                  <a:pt x="91" y="187"/>
                </a:moveTo>
                <a:lnTo>
                  <a:pt x="264" y="341"/>
                </a:lnTo>
                <a:lnTo>
                  <a:pt x="288" y="281"/>
                </a:lnTo>
                <a:lnTo>
                  <a:pt x="306" y="296"/>
                </a:lnTo>
                <a:lnTo>
                  <a:pt x="306" y="214"/>
                </a:lnTo>
                <a:lnTo>
                  <a:pt x="253" y="257"/>
                </a:lnTo>
                <a:lnTo>
                  <a:pt x="271" y="269"/>
                </a:lnTo>
                <a:lnTo>
                  <a:pt x="257" y="300"/>
                </a:lnTo>
                <a:lnTo>
                  <a:pt x="87" y="151"/>
                </a:lnTo>
                <a:lnTo>
                  <a:pt x="53" y="207"/>
                </a:lnTo>
                <a:lnTo>
                  <a:pt x="69" y="223"/>
                </a:lnTo>
                <a:lnTo>
                  <a:pt x="91" y="187"/>
                </a:lnTo>
                <a:close/>
                <a:moveTo>
                  <a:pt x="129" y="236"/>
                </a:moveTo>
                <a:lnTo>
                  <a:pt x="111" y="221"/>
                </a:lnTo>
                <a:lnTo>
                  <a:pt x="53" y="315"/>
                </a:lnTo>
                <a:lnTo>
                  <a:pt x="69" y="332"/>
                </a:lnTo>
                <a:lnTo>
                  <a:pt x="129" y="236"/>
                </a:lnTo>
                <a:close/>
                <a:moveTo>
                  <a:pt x="20" y="404"/>
                </a:moveTo>
                <a:lnTo>
                  <a:pt x="20" y="351"/>
                </a:lnTo>
                <a:lnTo>
                  <a:pt x="40" y="351"/>
                </a:lnTo>
                <a:lnTo>
                  <a:pt x="40" y="322"/>
                </a:lnTo>
                <a:lnTo>
                  <a:pt x="20" y="322"/>
                </a:lnTo>
                <a:lnTo>
                  <a:pt x="20" y="269"/>
                </a:lnTo>
                <a:lnTo>
                  <a:pt x="40" y="269"/>
                </a:lnTo>
                <a:lnTo>
                  <a:pt x="40" y="243"/>
                </a:lnTo>
                <a:lnTo>
                  <a:pt x="20" y="243"/>
                </a:lnTo>
                <a:lnTo>
                  <a:pt x="20" y="187"/>
                </a:lnTo>
                <a:lnTo>
                  <a:pt x="40" y="187"/>
                </a:lnTo>
                <a:lnTo>
                  <a:pt x="40" y="161"/>
                </a:lnTo>
                <a:lnTo>
                  <a:pt x="20" y="161"/>
                </a:lnTo>
                <a:lnTo>
                  <a:pt x="20" y="108"/>
                </a:lnTo>
                <a:lnTo>
                  <a:pt x="40" y="108"/>
                </a:lnTo>
                <a:lnTo>
                  <a:pt x="40" y="79"/>
                </a:lnTo>
                <a:lnTo>
                  <a:pt x="20" y="79"/>
                </a:lnTo>
                <a:lnTo>
                  <a:pt x="20" y="26"/>
                </a:lnTo>
                <a:lnTo>
                  <a:pt x="40" y="26"/>
                </a:lnTo>
                <a:lnTo>
                  <a:pt x="40" y="0"/>
                </a:lnTo>
                <a:lnTo>
                  <a:pt x="0" y="0"/>
                </a:lnTo>
                <a:lnTo>
                  <a:pt x="0" y="430"/>
                </a:lnTo>
                <a:lnTo>
                  <a:pt x="324" y="430"/>
                </a:lnTo>
                <a:lnTo>
                  <a:pt x="324" y="404"/>
                </a:lnTo>
                <a:lnTo>
                  <a:pt x="20" y="404"/>
                </a:lnTo>
                <a:close/>
              </a:path>
            </a:pathLst>
          </a:custGeom>
          <a:solidFill>
            <a:srgbClr val="242E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Freeform 21"/>
          <p:cNvSpPr>
            <a:spLocks noEditPoints="1"/>
          </p:cNvSpPr>
          <p:nvPr/>
        </p:nvSpPr>
        <p:spPr bwMode="auto">
          <a:xfrm>
            <a:off x="1259056" y="11247725"/>
            <a:ext cx="681047" cy="682358"/>
          </a:xfrm>
          <a:custGeom>
            <a:avLst/>
            <a:gdLst>
              <a:gd name="T0" fmla="*/ 139 w 199"/>
              <a:gd name="T1" fmla="*/ 69 h 200"/>
              <a:gd name="T2" fmla="*/ 183 w 199"/>
              <a:gd name="T3" fmla="*/ 44 h 200"/>
              <a:gd name="T4" fmla="*/ 106 w 199"/>
              <a:gd name="T5" fmla="*/ 0 h 200"/>
              <a:gd name="T6" fmla="*/ 106 w 199"/>
              <a:gd name="T7" fmla="*/ 50 h 200"/>
              <a:gd name="T8" fmla="*/ 139 w 199"/>
              <a:gd name="T9" fmla="*/ 69 h 200"/>
              <a:gd name="T10" fmla="*/ 50 w 199"/>
              <a:gd name="T11" fmla="*/ 100 h 200"/>
              <a:gd name="T12" fmla="*/ 93 w 199"/>
              <a:gd name="T13" fmla="*/ 50 h 200"/>
              <a:gd name="T14" fmla="*/ 93 w 199"/>
              <a:gd name="T15" fmla="*/ 0 h 200"/>
              <a:gd name="T16" fmla="*/ 0 w 199"/>
              <a:gd name="T17" fmla="*/ 100 h 200"/>
              <a:gd name="T18" fmla="*/ 44 w 199"/>
              <a:gd name="T19" fmla="*/ 183 h 200"/>
              <a:gd name="T20" fmla="*/ 69 w 199"/>
              <a:gd name="T21" fmla="*/ 139 h 200"/>
              <a:gd name="T22" fmla="*/ 50 w 199"/>
              <a:gd name="T23" fmla="*/ 100 h 200"/>
              <a:gd name="T24" fmla="*/ 189 w 199"/>
              <a:gd name="T25" fmla="*/ 55 h 200"/>
              <a:gd name="T26" fmla="*/ 146 w 199"/>
              <a:gd name="T27" fmla="*/ 80 h 200"/>
              <a:gd name="T28" fmla="*/ 149 w 199"/>
              <a:gd name="T29" fmla="*/ 100 h 200"/>
              <a:gd name="T30" fmla="*/ 99 w 199"/>
              <a:gd name="T31" fmla="*/ 150 h 200"/>
              <a:gd name="T32" fmla="*/ 80 w 199"/>
              <a:gd name="T33" fmla="*/ 146 h 200"/>
              <a:gd name="T34" fmla="*/ 55 w 199"/>
              <a:gd name="T35" fmla="*/ 189 h 200"/>
              <a:gd name="T36" fmla="*/ 99 w 199"/>
              <a:gd name="T37" fmla="*/ 200 h 200"/>
              <a:gd name="T38" fmla="*/ 199 w 199"/>
              <a:gd name="T39" fmla="*/ 100 h 200"/>
              <a:gd name="T40" fmla="*/ 189 w 199"/>
              <a:gd name="T41" fmla="*/ 55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9" h="200">
                <a:moveTo>
                  <a:pt x="139" y="69"/>
                </a:moveTo>
                <a:cubicBezTo>
                  <a:pt x="183" y="44"/>
                  <a:pt x="183" y="44"/>
                  <a:pt x="183" y="44"/>
                </a:cubicBezTo>
                <a:cubicBezTo>
                  <a:pt x="166" y="19"/>
                  <a:pt x="138" y="2"/>
                  <a:pt x="106" y="0"/>
                </a:cubicBezTo>
                <a:cubicBezTo>
                  <a:pt x="106" y="50"/>
                  <a:pt x="106" y="50"/>
                  <a:pt x="106" y="50"/>
                </a:cubicBezTo>
                <a:cubicBezTo>
                  <a:pt x="119" y="52"/>
                  <a:pt x="131" y="59"/>
                  <a:pt x="139" y="69"/>
                </a:cubicBezTo>
                <a:close/>
                <a:moveTo>
                  <a:pt x="50" y="100"/>
                </a:moveTo>
                <a:cubicBezTo>
                  <a:pt x="50" y="74"/>
                  <a:pt x="69" y="53"/>
                  <a:pt x="93" y="50"/>
                </a:cubicBezTo>
                <a:cubicBezTo>
                  <a:pt x="93" y="0"/>
                  <a:pt x="93" y="0"/>
                  <a:pt x="93" y="0"/>
                </a:cubicBezTo>
                <a:cubicBezTo>
                  <a:pt x="41" y="3"/>
                  <a:pt x="0" y="46"/>
                  <a:pt x="0" y="100"/>
                </a:cubicBezTo>
                <a:cubicBezTo>
                  <a:pt x="0" y="134"/>
                  <a:pt x="17" y="165"/>
                  <a:pt x="44" y="183"/>
                </a:cubicBezTo>
                <a:cubicBezTo>
                  <a:pt x="69" y="139"/>
                  <a:pt x="69" y="139"/>
                  <a:pt x="69" y="139"/>
                </a:cubicBezTo>
                <a:cubicBezTo>
                  <a:pt x="57" y="130"/>
                  <a:pt x="50" y="116"/>
                  <a:pt x="50" y="100"/>
                </a:cubicBezTo>
                <a:close/>
                <a:moveTo>
                  <a:pt x="189" y="55"/>
                </a:moveTo>
                <a:cubicBezTo>
                  <a:pt x="146" y="80"/>
                  <a:pt x="146" y="80"/>
                  <a:pt x="146" y="80"/>
                </a:cubicBezTo>
                <a:cubicBezTo>
                  <a:pt x="148" y="86"/>
                  <a:pt x="149" y="93"/>
                  <a:pt x="149" y="100"/>
                </a:cubicBezTo>
                <a:cubicBezTo>
                  <a:pt x="149" y="127"/>
                  <a:pt x="127" y="150"/>
                  <a:pt x="99" y="150"/>
                </a:cubicBezTo>
                <a:cubicBezTo>
                  <a:pt x="93" y="150"/>
                  <a:pt x="86" y="148"/>
                  <a:pt x="80" y="146"/>
                </a:cubicBezTo>
                <a:cubicBezTo>
                  <a:pt x="55" y="189"/>
                  <a:pt x="55" y="189"/>
                  <a:pt x="55" y="189"/>
                </a:cubicBezTo>
                <a:cubicBezTo>
                  <a:pt x="68" y="196"/>
                  <a:pt x="84" y="200"/>
                  <a:pt x="99" y="200"/>
                </a:cubicBezTo>
                <a:cubicBezTo>
                  <a:pt x="155" y="200"/>
                  <a:pt x="199" y="155"/>
                  <a:pt x="199" y="100"/>
                </a:cubicBezTo>
                <a:cubicBezTo>
                  <a:pt x="199" y="84"/>
                  <a:pt x="196" y="68"/>
                  <a:pt x="189" y="55"/>
                </a:cubicBezTo>
                <a:close/>
              </a:path>
            </a:pathLst>
          </a:custGeom>
          <a:solidFill>
            <a:srgbClr val="242E3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501" y="-181926"/>
            <a:ext cx="24377650" cy="3809342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E3C46DD9-9A8F-411D-B597-946818B71DE8}"/>
              </a:ext>
            </a:extLst>
          </p:cNvPr>
          <p:cNvGrpSpPr/>
          <p:nvPr/>
        </p:nvGrpSpPr>
        <p:grpSpPr>
          <a:xfrm>
            <a:off x="0" y="13195707"/>
            <a:ext cx="24377650" cy="520294"/>
            <a:chOff x="4379494" y="697832"/>
            <a:chExt cx="2586787" cy="168442"/>
          </a:xfrm>
        </p:grpSpPr>
        <p:sp>
          <p:nvSpPr>
            <p:cNvPr id="57" name="Rectangle 56">
              <a:extLst>
                <a:ext uri="{FF2B5EF4-FFF2-40B4-BE49-F238E27FC236}">
                  <a16:creationId xmlns="" xmlns:a16="http://schemas.microsoft.com/office/drawing/2014/main" id="{E6E330ED-CBD0-49D6-96D9-8A0C1C4518A4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="" xmlns:a16="http://schemas.microsoft.com/office/drawing/2014/main" id="{7D028152-6864-487D-B9D6-395800F0CC7C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="" xmlns:a16="http://schemas.microsoft.com/office/drawing/2014/main" id="{57E5C8F6-620C-4584-AE0A-5E4F2E6565C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="" xmlns:a16="http://schemas.microsoft.com/office/drawing/2014/main" id="{B5925AB1-BE47-453E-8EF4-924465289B54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="" xmlns:a16="http://schemas.microsoft.com/office/drawing/2014/main" id="{68FC2FC1-F83A-44D6-9D9A-A61E40D3B97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</p:grpSp>
    </p:spTree>
    <p:extLst>
      <p:ext uri="{BB962C8B-B14F-4D97-AF65-F5344CB8AC3E}">
        <p14:creationId xmlns:p14="http://schemas.microsoft.com/office/powerpoint/2010/main" val="236456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3" grpId="0" animBg="1"/>
      <p:bldP spid="24" grpId="0" animBg="1"/>
      <p:bldP spid="25" grpId="0" animBg="1"/>
      <p:bldP spid="26" grpId="0" animBg="1"/>
      <p:bldP spid="51" grpId="0" animBg="1"/>
      <p:bldP spid="56" grpId="0" animBg="1"/>
      <p:bldP spid="61" grpId="0" animBg="1"/>
      <p:bldP spid="65" grpId="0" animBg="1"/>
      <p:bldP spid="7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275804" y="3213463"/>
            <a:ext cx="21867223" cy="9009016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8" t="-19877" r="-100" b="-3349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245688" y="8667751"/>
            <a:ext cx="21867223" cy="3532958"/>
          </a:xfrm>
          <a:prstGeom prst="rect">
            <a:avLst/>
          </a:prstGeom>
          <a:solidFill>
            <a:srgbClr val="1A8EC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260746" y="3270234"/>
            <a:ext cx="21867223" cy="8987246"/>
          </a:xfrm>
          <a:prstGeom prst="rect">
            <a:avLst/>
          </a:prstGeom>
          <a:solidFill>
            <a:srgbClr val="242E38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39978" y="4052732"/>
            <a:ext cx="9906000" cy="1279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2500" dirty="0">
                <a:solidFill>
                  <a:srgbClr val="8FC321"/>
                </a:solidFill>
                <a:latin typeface="Ubuntu medium" panose="020B0604030602030204" pitchFamily="34" charset="0"/>
              </a:rPr>
              <a:t>Lorem Ipsum is simply dummy text of the printing and type set ting </a:t>
            </a:r>
            <a:r>
              <a:rPr lang="en-US" sz="2500" dirty="0" err="1">
                <a:solidFill>
                  <a:srgbClr val="8FC321"/>
                </a:solidFill>
                <a:latin typeface="Ubuntu medium" panose="020B0604030602030204" pitchFamily="34" charset="0"/>
              </a:rPr>
              <a:t>indus</a:t>
            </a:r>
            <a:r>
              <a:rPr lang="en-US" sz="2500" dirty="0">
                <a:solidFill>
                  <a:srgbClr val="8FC321"/>
                </a:solidFill>
                <a:latin typeface="Ubuntu medium" panose="020B0604030602030204" pitchFamily="34" charset="0"/>
              </a:rPr>
              <a:t> try. Lorem Ipsum has been the industry's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10481" y="5482217"/>
            <a:ext cx="9658350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Lorem Ipsum is simply dummy text of the printing and type set ting </a:t>
            </a:r>
            <a:r>
              <a:rPr lang="en-US" sz="2500" dirty="0" err="1">
                <a:solidFill>
                  <a:schemeClr val="bg1"/>
                </a:solidFill>
                <a:latin typeface="Ubuntu" panose="020B0504030602030204" pitchFamily="34" charset="0"/>
              </a:rPr>
              <a:t>indus</a:t>
            </a: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 try. Lorem Ipsum has been the industry's </a:t>
            </a:r>
            <a:r>
              <a:rPr lang="en-US" sz="2500" dirty="0" err="1">
                <a:solidFill>
                  <a:schemeClr val="bg1"/>
                </a:solidFill>
                <a:latin typeface="Ubuntu" panose="020B0504030602030204" pitchFamily="34" charset="0"/>
              </a:rPr>
              <a:t>stan</a:t>
            </a: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Ubuntu" panose="020B0504030602030204" pitchFamily="34" charset="0"/>
              </a:rPr>
              <a:t>dard</a:t>
            </a: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 dummy text ever. Lorem Ipsum is simply dummy text of the print </a:t>
            </a:r>
            <a:r>
              <a:rPr lang="en-US" sz="2500" dirty="0" err="1">
                <a:solidFill>
                  <a:schemeClr val="bg1"/>
                </a:solidFill>
                <a:latin typeface="Ubuntu" panose="020B0504030602030204" pitchFamily="34" charset="0"/>
              </a:rPr>
              <a:t>ing</a:t>
            </a: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 and type set ting </a:t>
            </a:r>
            <a:r>
              <a:rPr lang="en-US" sz="2500" dirty="0" err="1">
                <a:solidFill>
                  <a:schemeClr val="bg1"/>
                </a:solidFill>
                <a:latin typeface="Ubuntu" panose="020B0504030602030204" pitchFamily="34" charset="0"/>
              </a:rPr>
              <a:t>indus</a:t>
            </a: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 try.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97300" y="9461500"/>
            <a:ext cx="39497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  <a:latin typeface="Ubuntu" panose="020B0504030602030204" pitchFamily="34" charset="0"/>
              </a:rPr>
              <a:t>1. Your Title 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0800" y="10083800"/>
            <a:ext cx="4622800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2000" dirty="0">
                <a:solidFill>
                  <a:schemeClr val="bg1"/>
                </a:solidFill>
                <a:latin typeface="Ubuntu" panose="020B0504030602030204" pitchFamily="34" charset="0"/>
              </a:rPr>
              <a:t>Lorem Ipsum is simply dummy text of the printing and type set ting </a:t>
            </a:r>
            <a:r>
              <a:rPr lang="en-US" sz="2000" dirty="0" err="1">
                <a:solidFill>
                  <a:schemeClr val="bg1"/>
                </a:solidFill>
                <a:latin typeface="Ubuntu" panose="020B0504030602030204" pitchFamily="34" charset="0"/>
              </a:rPr>
              <a:t>indus</a:t>
            </a:r>
            <a:r>
              <a:rPr lang="en-US" sz="2000" dirty="0">
                <a:solidFill>
                  <a:schemeClr val="bg1"/>
                </a:solidFill>
                <a:latin typeface="Ubuntu" panose="020B0504030602030204" pitchFamily="34" charset="0"/>
              </a:rPr>
              <a:t> try. Lorem Ipsum has been.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071225" y="10093060"/>
            <a:ext cx="4622800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2000" dirty="0">
                <a:solidFill>
                  <a:schemeClr val="bg1"/>
                </a:solidFill>
                <a:latin typeface="Ubuntu" panose="020B0504030602030204" pitchFamily="34" charset="0"/>
              </a:rPr>
              <a:t>Lorem Ipsum is simply dummy text of the printing and type set ting </a:t>
            </a:r>
            <a:r>
              <a:rPr lang="en-US" sz="2000" dirty="0" err="1">
                <a:solidFill>
                  <a:schemeClr val="bg1"/>
                </a:solidFill>
                <a:latin typeface="Ubuntu" panose="020B0504030602030204" pitchFamily="34" charset="0"/>
              </a:rPr>
              <a:t>indus</a:t>
            </a:r>
            <a:r>
              <a:rPr lang="en-US" sz="2000" dirty="0">
                <a:solidFill>
                  <a:schemeClr val="bg1"/>
                </a:solidFill>
                <a:latin typeface="Ubuntu" panose="020B0504030602030204" pitchFamily="34" charset="0"/>
              </a:rPr>
              <a:t> try. Lorem Ipsum has been.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033125" y="9461500"/>
            <a:ext cx="39497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  <a:latin typeface="Ubuntu" panose="020B0504030602030204" pitchFamily="34" charset="0"/>
              </a:rPr>
              <a:t>2. Your Title Here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218150" y="9461500"/>
            <a:ext cx="39497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  <a:latin typeface="Ubuntu" panose="020B0504030602030204" pitchFamily="34" charset="0"/>
              </a:rPr>
              <a:t>3. Your Title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281650" y="10083799"/>
            <a:ext cx="4622800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2000" dirty="0">
                <a:solidFill>
                  <a:schemeClr val="bg1"/>
                </a:solidFill>
                <a:latin typeface="Ubuntu" panose="020B0504030602030204" pitchFamily="34" charset="0"/>
              </a:rPr>
              <a:t>Lorem Ipsum is simply dummy text of the printing and type set ting </a:t>
            </a:r>
            <a:r>
              <a:rPr lang="en-US" sz="2000" dirty="0" err="1">
                <a:solidFill>
                  <a:schemeClr val="bg1"/>
                </a:solidFill>
                <a:latin typeface="Ubuntu" panose="020B0504030602030204" pitchFamily="34" charset="0"/>
              </a:rPr>
              <a:t>indus</a:t>
            </a:r>
            <a:r>
              <a:rPr lang="en-US" sz="2000" dirty="0">
                <a:solidFill>
                  <a:schemeClr val="bg1"/>
                </a:solidFill>
                <a:latin typeface="Ubuntu" panose="020B0504030602030204" pitchFamily="34" charset="0"/>
              </a:rPr>
              <a:t> try. Lorem Ipsum has been.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36393" y="9515474"/>
            <a:ext cx="1851660" cy="184785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861425" y="9515474"/>
            <a:ext cx="1851660" cy="184785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6062007" y="9515473"/>
            <a:ext cx="1851660" cy="184785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5"/>
          <p:cNvSpPr>
            <a:spLocks noEditPoints="1"/>
          </p:cNvSpPr>
          <p:nvPr/>
        </p:nvSpPr>
        <p:spPr bwMode="auto">
          <a:xfrm>
            <a:off x="16499794" y="9953625"/>
            <a:ext cx="975406" cy="975905"/>
          </a:xfrm>
          <a:custGeom>
            <a:avLst/>
            <a:gdLst>
              <a:gd name="T0" fmla="*/ 319 w 320"/>
              <a:gd name="T1" fmla="*/ 125 h 296"/>
              <a:gd name="T2" fmla="*/ 313 w 320"/>
              <a:gd name="T3" fmla="*/ 121 h 296"/>
              <a:gd name="T4" fmla="*/ 293 w 320"/>
              <a:gd name="T5" fmla="*/ 121 h 296"/>
              <a:gd name="T6" fmla="*/ 148 w 320"/>
              <a:gd name="T7" fmla="*/ 0 h 296"/>
              <a:gd name="T8" fmla="*/ 0 w 320"/>
              <a:gd name="T9" fmla="*/ 148 h 296"/>
              <a:gd name="T10" fmla="*/ 148 w 320"/>
              <a:gd name="T11" fmla="*/ 296 h 296"/>
              <a:gd name="T12" fmla="*/ 276 w 320"/>
              <a:gd name="T13" fmla="*/ 222 h 296"/>
              <a:gd name="T14" fmla="*/ 271 w 320"/>
              <a:gd name="T15" fmla="*/ 204 h 296"/>
              <a:gd name="T16" fmla="*/ 253 w 320"/>
              <a:gd name="T17" fmla="*/ 209 h 296"/>
              <a:gd name="T18" fmla="*/ 148 w 320"/>
              <a:gd name="T19" fmla="*/ 269 h 296"/>
              <a:gd name="T20" fmla="*/ 27 w 320"/>
              <a:gd name="T21" fmla="*/ 148 h 296"/>
              <a:gd name="T22" fmla="*/ 148 w 320"/>
              <a:gd name="T23" fmla="*/ 27 h 296"/>
              <a:gd name="T24" fmla="*/ 266 w 320"/>
              <a:gd name="T25" fmla="*/ 121 h 296"/>
              <a:gd name="T26" fmla="*/ 246 w 320"/>
              <a:gd name="T27" fmla="*/ 121 h 296"/>
              <a:gd name="T28" fmla="*/ 240 w 320"/>
              <a:gd name="T29" fmla="*/ 125 h 296"/>
              <a:gd name="T30" fmla="*/ 241 w 320"/>
              <a:gd name="T31" fmla="*/ 132 h 296"/>
              <a:gd name="T32" fmla="*/ 274 w 320"/>
              <a:gd name="T33" fmla="*/ 173 h 296"/>
              <a:gd name="T34" fmla="*/ 280 w 320"/>
              <a:gd name="T35" fmla="*/ 175 h 296"/>
              <a:gd name="T36" fmla="*/ 285 w 320"/>
              <a:gd name="T37" fmla="*/ 173 h 296"/>
              <a:gd name="T38" fmla="*/ 318 w 320"/>
              <a:gd name="T39" fmla="*/ 132 h 296"/>
              <a:gd name="T40" fmla="*/ 319 w 320"/>
              <a:gd name="T41" fmla="*/ 125 h 296"/>
              <a:gd name="T42" fmla="*/ 148 w 320"/>
              <a:gd name="T43" fmla="*/ 34 h 296"/>
              <a:gd name="T44" fmla="*/ 134 w 320"/>
              <a:gd name="T45" fmla="*/ 47 h 296"/>
              <a:gd name="T46" fmla="*/ 134 w 320"/>
              <a:gd name="T47" fmla="*/ 129 h 296"/>
              <a:gd name="T48" fmla="*/ 124 w 320"/>
              <a:gd name="T49" fmla="*/ 148 h 296"/>
              <a:gd name="T50" fmla="*/ 148 w 320"/>
              <a:gd name="T51" fmla="*/ 172 h 296"/>
              <a:gd name="T52" fmla="*/ 158 w 320"/>
              <a:gd name="T53" fmla="*/ 169 h 296"/>
              <a:gd name="T54" fmla="*/ 205 w 320"/>
              <a:gd name="T55" fmla="*/ 196 h 296"/>
              <a:gd name="T56" fmla="*/ 211 w 320"/>
              <a:gd name="T57" fmla="*/ 198 h 296"/>
              <a:gd name="T58" fmla="*/ 223 w 320"/>
              <a:gd name="T59" fmla="*/ 192 h 296"/>
              <a:gd name="T60" fmla="*/ 218 w 320"/>
              <a:gd name="T61" fmla="*/ 173 h 296"/>
              <a:gd name="T62" fmla="*/ 171 w 320"/>
              <a:gd name="T63" fmla="*/ 146 h 296"/>
              <a:gd name="T64" fmla="*/ 161 w 320"/>
              <a:gd name="T65" fmla="*/ 129 h 296"/>
              <a:gd name="T66" fmla="*/ 161 w 320"/>
              <a:gd name="T67" fmla="*/ 47 h 296"/>
              <a:gd name="T68" fmla="*/ 148 w 320"/>
              <a:gd name="T69" fmla="*/ 34 h 296"/>
              <a:gd name="T70" fmla="*/ 148 w 320"/>
              <a:gd name="T71" fmla="*/ 158 h 296"/>
              <a:gd name="T72" fmla="*/ 138 w 320"/>
              <a:gd name="T73" fmla="*/ 148 h 296"/>
              <a:gd name="T74" fmla="*/ 148 w 320"/>
              <a:gd name="T75" fmla="*/ 138 h 296"/>
              <a:gd name="T76" fmla="*/ 158 w 320"/>
              <a:gd name="T77" fmla="*/ 148 h 296"/>
              <a:gd name="T78" fmla="*/ 148 w 320"/>
              <a:gd name="T79" fmla="*/ 158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20" h="296">
                <a:moveTo>
                  <a:pt x="319" y="125"/>
                </a:moveTo>
                <a:cubicBezTo>
                  <a:pt x="318" y="123"/>
                  <a:pt x="316" y="121"/>
                  <a:pt x="313" y="121"/>
                </a:cubicBezTo>
                <a:cubicBezTo>
                  <a:pt x="293" y="121"/>
                  <a:pt x="293" y="121"/>
                  <a:pt x="293" y="121"/>
                </a:cubicBezTo>
                <a:cubicBezTo>
                  <a:pt x="281" y="52"/>
                  <a:pt x="220" y="0"/>
                  <a:pt x="148" y="0"/>
                </a:cubicBezTo>
                <a:cubicBezTo>
                  <a:pt x="66" y="0"/>
                  <a:pt x="0" y="66"/>
                  <a:pt x="0" y="148"/>
                </a:cubicBezTo>
                <a:cubicBezTo>
                  <a:pt x="0" y="230"/>
                  <a:pt x="66" y="296"/>
                  <a:pt x="148" y="296"/>
                </a:cubicBezTo>
                <a:cubicBezTo>
                  <a:pt x="201" y="296"/>
                  <a:pt x="250" y="268"/>
                  <a:pt x="276" y="222"/>
                </a:cubicBezTo>
                <a:cubicBezTo>
                  <a:pt x="280" y="216"/>
                  <a:pt x="278" y="208"/>
                  <a:pt x="271" y="204"/>
                </a:cubicBezTo>
                <a:cubicBezTo>
                  <a:pt x="265" y="200"/>
                  <a:pt x="256" y="202"/>
                  <a:pt x="253" y="209"/>
                </a:cubicBezTo>
                <a:cubicBezTo>
                  <a:pt x="231" y="246"/>
                  <a:pt x="191" y="269"/>
                  <a:pt x="148" y="269"/>
                </a:cubicBezTo>
                <a:cubicBezTo>
                  <a:pt x="81" y="269"/>
                  <a:pt x="27" y="215"/>
                  <a:pt x="27" y="148"/>
                </a:cubicBezTo>
                <a:cubicBezTo>
                  <a:pt x="27" y="81"/>
                  <a:pt x="81" y="27"/>
                  <a:pt x="148" y="27"/>
                </a:cubicBezTo>
                <a:cubicBezTo>
                  <a:pt x="205" y="27"/>
                  <a:pt x="254" y="67"/>
                  <a:pt x="266" y="121"/>
                </a:cubicBezTo>
                <a:cubicBezTo>
                  <a:pt x="246" y="121"/>
                  <a:pt x="246" y="121"/>
                  <a:pt x="246" y="121"/>
                </a:cubicBezTo>
                <a:cubicBezTo>
                  <a:pt x="243" y="121"/>
                  <a:pt x="241" y="123"/>
                  <a:pt x="240" y="125"/>
                </a:cubicBezTo>
                <a:cubicBezTo>
                  <a:pt x="239" y="127"/>
                  <a:pt x="239" y="130"/>
                  <a:pt x="241" y="132"/>
                </a:cubicBezTo>
                <a:cubicBezTo>
                  <a:pt x="274" y="173"/>
                  <a:pt x="274" y="173"/>
                  <a:pt x="274" y="173"/>
                </a:cubicBezTo>
                <a:cubicBezTo>
                  <a:pt x="276" y="174"/>
                  <a:pt x="278" y="175"/>
                  <a:pt x="280" y="175"/>
                </a:cubicBezTo>
                <a:cubicBezTo>
                  <a:pt x="282" y="175"/>
                  <a:pt x="284" y="174"/>
                  <a:pt x="285" y="173"/>
                </a:cubicBezTo>
                <a:cubicBezTo>
                  <a:pt x="318" y="132"/>
                  <a:pt x="318" y="132"/>
                  <a:pt x="318" y="132"/>
                </a:cubicBezTo>
                <a:cubicBezTo>
                  <a:pt x="320" y="130"/>
                  <a:pt x="320" y="127"/>
                  <a:pt x="319" y="125"/>
                </a:cubicBezTo>
                <a:close/>
                <a:moveTo>
                  <a:pt x="148" y="34"/>
                </a:moveTo>
                <a:cubicBezTo>
                  <a:pt x="140" y="34"/>
                  <a:pt x="134" y="40"/>
                  <a:pt x="134" y="47"/>
                </a:cubicBezTo>
                <a:cubicBezTo>
                  <a:pt x="134" y="129"/>
                  <a:pt x="134" y="129"/>
                  <a:pt x="134" y="129"/>
                </a:cubicBezTo>
                <a:cubicBezTo>
                  <a:pt x="128" y="133"/>
                  <a:pt x="124" y="140"/>
                  <a:pt x="124" y="148"/>
                </a:cubicBezTo>
                <a:cubicBezTo>
                  <a:pt x="124" y="161"/>
                  <a:pt x="135" y="172"/>
                  <a:pt x="148" y="172"/>
                </a:cubicBezTo>
                <a:cubicBezTo>
                  <a:pt x="151" y="172"/>
                  <a:pt x="155" y="171"/>
                  <a:pt x="158" y="169"/>
                </a:cubicBezTo>
                <a:cubicBezTo>
                  <a:pt x="205" y="196"/>
                  <a:pt x="205" y="196"/>
                  <a:pt x="205" y="196"/>
                </a:cubicBezTo>
                <a:cubicBezTo>
                  <a:pt x="207" y="198"/>
                  <a:pt x="209" y="198"/>
                  <a:pt x="211" y="198"/>
                </a:cubicBezTo>
                <a:cubicBezTo>
                  <a:pt x="216" y="198"/>
                  <a:pt x="221" y="196"/>
                  <a:pt x="223" y="192"/>
                </a:cubicBezTo>
                <a:cubicBezTo>
                  <a:pt x="227" y="185"/>
                  <a:pt x="225" y="177"/>
                  <a:pt x="218" y="173"/>
                </a:cubicBezTo>
                <a:cubicBezTo>
                  <a:pt x="171" y="146"/>
                  <a:pt x="171" y="146"/>
                  <a:pt x="171" y="146"/>
                </a:cubicBezTo>
                <a:cubicBezTo>
                  <a:pt x="171" y="139"/>
                  <a:pt x="167" y="133"/>
                  <a:pt x="161" y="129"/>
                </a:cubicBezTo>
                <a:cubicBezTo>
                  <a:pt x="161" y="47"/>
                  <a:pt x="161" y="47"/>
                  <a:pt x="161" y="47"/>
                </a:cubicBezTo>
                <a:cubicBezTo>
                  <a:pt x="161" y="40"/>
                  <a:pt x="155" y="34"/>
                  <a:pt x="148" y="34"/>
                </a:cubicBezTo>
                <a:close/>
                <a:moveTo>
                  <a:pt x="148" y="158"/>
                </a:moveTo>
                <a:cubicBezTo>
                  <a:pt x="142" y="158"/>
                  <a:pt x="138" y="154"/>
                  <a:pt x="138" y="148"/>
                </a:cubicBezTo>
                <a:cubicBezTo>
                  <a:pt x="138" y="143"/>
                  <a:pt x="142" y="138"/>
                  <a:pt x="148" y="138"/>
                </a:cubicBezTo>
                <a:cubicBezTo>
                  <a:pt x="153" y="138"/>
                  <a:pt x="158" y="143"/>
                  <a:pt x="158" y="148"/>
                </a:cubicBezTo>
                <a:cubicBezTo>
                  <a:pt x="158" y="154"/>
                  <a:pt x="153" y="158"/>
                  <a:pt x="148" y="15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9"/>
          <p:cNvSpPr>
            <a:spLocks noEditPoints="1"/>
          </p:cNvSpPr>
          <p:nvPr/>
        </p:nvSpPr>
        <p:spPr bwMode="auto">
          <a:xfrm>
            <a:off x="9264650" y="10092442"/>
            <a:ext cx="1006566" cy="704531"/>
          </a:xfrm>
          <a:custGeom>
            <a:avLst/>
            <a:gdLst>
              <a:gd name="T0" fmla="*/ 135 w 320"/>
              <a:gd name="T1" fmla="*/ 152 h 216"/>
              <a:gd name="T2" fmla="*/ 135 w 320"/>
              <a:gd name="T3" fmla="*/ 202 h 216"/>
              <a:gd name="T4" fmla="*/ 185 w 320"/>
              <a:gd name="T5" fmla="*/ 202 h 216"/>
              <a:gd name="T6" fmla="*/ 185 w 320"/>
              <a:gd name="T7" fmla="*/ 152 h 216"/>
              <a:gd name="T8" fmla="*/ 135 w 320"/>
              <a:gd name="T9" fmla="*/ 152 h 216"/>
              <a:gd name="T10" fmla="*/ 50 w 320"/>
              <a:gd name="T11" fmla="*/ 117 h 216"/>
              <a:gd name="T12" fmla="*/ 80 w 320"/>
              <a:gd name="T13" fmla="*/ 147 h 216"/>
              <a:gd name="T14" fmla="*/ 160 w 320"/>
              <a:gd name="T15" fmla="*/ 108 h 216"/>
              <a:gd name="T16" fmla="*/ 240 w 320"/>
              <a:gd name="T17" fmla="*/ 147 h 216"/>
              <a:gd name="T18" fmla="*/ 270 w 320"/>
              <a:gd name="T19" fmla="*/ 117 h 216"/>
              <a:gd name="T20" fmla="*/ 160 w 320"/>
              <a:gd name="T21" fmla="*/ 73 h 216"/>
              <a:gd name="T22" fmla="*/ 50 w 320"/>
              <a:gd name="T23" fmla="*/ 117 h 216"/>
              <a:gd name="T24" fmla="*/ 165 w 320"/>
              <a:gd name="T25" fmla="*/ 0 h 216"/>
              <a:gd name="T26" fmla="*/ 0 w 320"/>
              <a:gd name="T27" fmla="*/ 67 h 216"/>
              <a:gd name="T28" fmla="*/ 30 w 320"/>
              <a:gd name="T29" fmla="*/ 97 h 216"/>
              <a:gd name="T30" fmla="*/ 164 w 320"/>
              <a:gd name="T31" fmla="*/ 39 h 216"/>
              <a:gd name="T32" fmla="*/ 290 w 320"/>
              <a:gd name="T33" fmla="*/ 97 h 216"/>
              <a:gd name="T34" fmla="*/ 320 w 320"/>
              <a:gd name="T35" fmla="*/ 67 h 216"/>
              <a:gd name="T36" fmla="*/ 165 w 320"/>
              <a:gd name="T37" fmla="*/ 0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20" h="216">
                <a:moveTo>
                  <a:pt x="135" y="152"/>
                </a:moveTo>
                <a:cubicBezTo>
                  <a:pt x="121" y="166"/>
                  <a:pt x="121" y="188"/>
                  <a:pt x="135" y="202"/>
                </a:cubicBezTo>
                <a:cubicBezTo>
                  <a:pt x="149" y="216"/>
                  <a:pt x="171" y="216"/>
                  <a:pt x="185" y="202"/>
                </a:cubicBezTo>
                <a:cubicBezTo>
                  <a:pt x="199" y="188"/>
                  <a:pt x="199" y="166"/>
                  <a:pt x="185" y="152"/>
                </a:cubicBezTo>
                <a:cubicBezTo>
                  <a:pt x="171" y="138"/>
                  <a:pt x="149" y="138"/>
                  <a:pt x="135" y="152"/>
                </a:cubicBezTo>
                <a:close/>
                <a:moveTo>
                  <a:pt x="50" y="117"/>
                </a:moveTo>
                <a:cubicBezTo>
                  <a:pt x="80" y="147"/>
                  <a:pt x="80" y="147"/>
                  <a:pt x="80" y="147"/>
                </a:cubicBezTo>
                <a:cubicBezTo>
                  <a:pt x="102" y="125"/>
                  <a:pt x="129" y="108"/>
                  <a:pt x="160" y="108"/>
                </a:cubicBezTo>
                <a:cubicBezTo>
                  <a:pt x="191" y="108"/>
                  <a:pt x="218" y="125"/>
                  <a:pt x="240" y="147"/>
                </a:cubicBezTo>
                <a:cubicBezTo>
                  <a:pt x="270" y="117"/>
                  <a:pt x="270" y="117"/>
                  <a:pt x="270" y="117"/>
                </a:cubicBezTo>
                <a:cubicBezTo>
                  <a:pt x="241" y="88"/>
                  <a:pt x="201" y="73"/>
                  <a:pt x="160" y="73"/>
                </a:cubicBezTo>
                <a:cubicBezTo>
                  <a:pt x="119" y="73"/>
                  <a:pt x="79" y="88"/>
                  <a:pt x="50" y="117"/>
                </a:cubicBezTo>
                <a:close/>
                <a:moveTo>
                  <a:pt x="165" y="0"/>
                </a:moveTo>
                <a:cubicBezTo>
                  <a:pt x="103" y="0"/>
                  <a:pt x="44" y="23"/>
                  <a:pt x="0" y="67"/>
                </a:cubicBezTo>
                <a:cubicBezTo>
                  <a:pt x="30" y="97"/>
                  <a:pt x="30" y="97"/>
                  <a:pt x="30" y="97"/>
                </a:cubicBezTo>
                <a:cubicBezTo>
                  <a:pt x="66" y="60"/>
                  <a:pt x="113" y="39"/>
                  <a:pt x="164" y="39"/>
                </a:cubicBezTo>
                <a:cubicBezTo>
                  <a:pt x="214" y="39"/>
                  <a:pt x="255" y="60"/>
                  <a:pt x="290" y="97"/>
                </a:cubicBezTo>
                <a:cubicBezTo>
                  <a:pt x="320" y="67"/>
                  <a:pt x="320" y="67"/>
                  <a:pt x="320" y="67"/>
                </a:cubicBezTo>
                <a:cubicBezTo>
                  <a:pt x="280" y="27"/>
                  <a:pt x="226" y="0"/>
                  <a:pt x="1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13"/>
          <p:cNvSpPr>
            <a:spLocks noEditPoints="1"/>
          </p:cNvSpPr>
          <p:nvPr/>
        </p:nvSpPr>
        <p:spPr bwMode="auto">
          <a:xfrm>
            <a:off x="2059785" y="9940928"/>
            <a:ext cx="1007268" cy="1008690"/>
          </a:xfrm>
          <a:custGeom>
            <a:avLst/>
            <a:gdLst>
              <a:gd name="T0" fmla="*/ 0 w 320"/>
              <a:gd name="T1" fmla="*/ 160 h 320"/>
              <a:gd name="T2" fmla="*/ 320 w 320"/>
              <a:gd name="T3" fmla="*/ 160 h 320"/>
              <a:gd name="T4" fmla="*/ 163 w 320"/>
              <a:gd name="T5" fmla="*/ 280 h 320"/>
              <a:gd name="T6" fmla="*/ 140 w 320"/>
              <a:gd name="T7" fmla="*/ 294 h 320"/>
              <a:gd name="T8" fmla="*/ 88 w 320"/>
              <a:gd name="T9" fmla="*/ 283 h 320"/>
              <a:gd name="T10" fmla="*/ 62 w 320"/>
              <a:gd name="T11" fmla="*/ 251 h 320"/>
              <a:gd name="T12" fmla="*/ 57 w 320"/>
              <a:gd name="T13" fmla="*/ 237 h 320"/>
              <a:gd name="T14" fmla="*/ 27 w 320"/>
              <a:gd name="T15" fmla="*/ 164 h 320"/>
              <a:gd name="T16" fmla="*/ 100 w 320"/>
              <a:gd name="T17" fmla="*/ 36 h 320"/>
              <a:gd name="T18" fmla="*/ 109 w 320"/>
              <a:gd name="T19" fmla="*/ 73 h 320"/>
              <a:gd name="T20" fmla="*/ 107 w 320"/>
              <a:gd name="T21" fmla="*/ 85 h 320"/>
              <a:gd name="T22" fmla="*/ 126 w 320"/>
              <a:gd name="T23" fmla="*/ 114 h 320"/>
              <a:gd name="T24" fmla="*/ 92 w 320"/>
              <a:gd name="T25" fmla="*/ 145 h 320"/>
              <a:gd name="T26" fmla="*/ 37 w 320"/>
              <a:gd name="T27" fmla="*/ 172 h 320"/>
              <a:gd name="T28" fmla="*/ 95 w 320"/>
              <a:gd name="T29" fmla="*/ 225 h 320"/>
              <a:gd name="T30" fmla="*/ 163 w 320"/>
              <a:gd name="T31" fmla="*/ 280 h 320"/>
              <a:gd name="T32" fmla="*/ 124 w 320"/>
              <a:gd name="T33" fmla="*/ 77 h 320"/>
              <a:gd name="T34" fmla="*/ 122 w 320"/>
              <a:gd name="T35" fmla="*/ 78 h 320"/>
              <a:gd name="T36" fmla="*/ 124 w 320"/>
              <a:gd name="T37" fmla="*/ 133 h 320"/>
              <a:gd name="T38" fmla="*/ 126 w 320"/>
              <a:gd name="T39" fmla="*/ 139 h 320"/>
              <a:gd name="T40" fmla="*/ 91 w 320"/>
              <a:gd name="T41" fmla="*/ 147 h 320"/>
              <a:gd name="T42" fmla="*/ 93 w 320"/>
              <a:gd name="T43" fmla="*/ 145 h 320"/>
              <a:gd name="T44" fmla="*/ 73 w 320"/>
              <a:gd name="T45" fmla="*/ 194 h 320"/>
              <a:gd name="T46" fmla="*/ 64 w 320"/>
              <a:gd name="T47" fmla="*/ 186 h 320"/>
              <a:gd name="T48" fmla="*/ 69 w 320"/>
              <a:gd name="T49" fmla="*/ 186 h 320"/>
              <a:gd name="T50" fmla="*/ 73 w 320"/>
              <a:gd name="T51" fmla="*/ 194 h 320"/>
              <a:gd name="T52" fmla="*/ 143 w 320"/>
              <a:gd name="T53" fmla="*/ 58 h 320"/>
              <a:gd name="T54" fmla="*/ 144 w 320"/>
              <a:gd name="T55" fmla="*/ 63 h 320"/>
              <a:gd name="T56" fmla="*/ 149 w 320"/>
              <a:gd name="T57" fmla="*/ 110 h 320"/>
              <a:gd name="T58" fmla="*/ 154 w 320"/>
              <a:gd name="T59" fmla="*/ 60 h 320"/>
              <a:gd name="T60" fmla="*/ 149 w 320"/>
              <a:gd name="T61" fmla="*/ 110 h 320"/>
              <a:gd name="T62" fmla="*/ 208 w 320"/>
              <a:gd name="T63" fmla="*/ 111 h 320"/>
              <a:gd name="T64" fmla="*/ 209 w 320"/>
              <a:gd name="T65" fmla="*/ 116 h 320"/>
              <a:gd name="T66" fmla="*/ 270 w 320"/>
              <a:gd name="T67" fmla="*/ 249 h 320"/>
              <a:gd name="T68" fmla="*/ 220 w 320"/>
              <a:gd name="T69" fmla="*/ 223 h 320"/>
              <a:gd name="T70" fmla="*/ 243 w 320"/>
              <a:gd name="T71" fmla="*/ 144 h 320"/>
              <a:gd name="T72" fmla="*/ 275 w 320"/>
              <a:gd name="T73" fmla="*/ 119 h 320"/>
              <a:gd name="T74" fmla="*/ 264 w 320"/>
              <a:gd name="T75" fmla="*/ 109 h 320"/>
              <a:gd name="T76" fmla="*/ 248 w 320"/>
              <a:gd name="T77" fmla="*/ 123 h 320"/>
              <a:gd name="T78" fmla="*/ 217 w 320"/>
              <a:gd name="T79" fmla="*/ 144 h 320"/>
              <a:gd name="T80" fmla="*/ 227 w 320"/>
              <a:gd name="T81" fmla="*/ 102 h 320"/>
              <a:gd name="T82" fmla="*/ 217 w 320"/>
              <a:gd name="T83" fmla="*/ 86 h 320"/>
              <a:gd name="T84" fmla="*/ 212 w 320"/>
              <a:gd name="T85" fmla="*/ 65 h 320"/>
              <a:gd name="T86" fmla="*/ 206 w 320"/>
              <a:gd name="T87" fmla="*/ 49 h 320"/>
              <a:gd name="T88" fmla="*/ 174 w 320"/>
              <a:gd name="T89" fmla="*/ 31 h 320"/>
              <a:gd name="T90" fmla="*/ 140 w 320"/>
              <a:gd name="T91" fmla="*/ 18 h 320"/>
              <a:gd name="T92" fmla="*/ 149 w 320"/>
              <a:gd name="T93" fmla="*/ 17 h 320"/>
              <a:gd name="T94" fmla="*/ 289 w 320"/>
              <a:gd name="T95" fmla="*/ 97 h 320"/>
              <a:gd name="T96" fmla="*/ 290 w 320"/>
              <a:gd name="T97" fmla="*/ 103 h 320"/>
              <a:gd name="T98" fmla="*/ 301 w 320"/>
              <a:gd name="T99" fmla="*/ 133 h 320"/>
              <a:gd name="T100" fmla="*/ 303 w 320"/>
              <a:gd name="T101" fmla="*/ 144 h 320"/>
              <a:gd name="T102" fmla="*/ 269 w 320"/>
              <a:gd name="T103" fmla="*/ 253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20" h="320">
                <a:moveTo>
                  <a:pt x="160" y="0"/>
                </a:moveTo>
                <a:cubicBezTo>
                  <a:pt x="72" y="0"/>
                  <a:pt x="0" y="72"/>
                  <a:pt x="0" y="160"/>
                </a:cubicBezTo>
                <a:cubicBezTo>
                  <a:pt x="0" y="248"/>
                  <a:pt x="72" y="320"/>
                  <a:pt x="160" y="320"/>
                </a:cubicBezTo>
                <a:cubicBezTo>
                  <a:pt x="249" y="320"/>
                  <a:pt x="320" y="248"/>
                  <a:pt x="320" y="160"/>
                </a:cubicBezTo>
                <a:cubicBezTo>
                  <a:pt x="320" y="72"/>
                  <a:pt x="249" y="0"/>
                  <a:pt x="160" y="0"/>
                </a:cubicBezTo>
                <a:close/>
                <a:moveTo>
                  <a:pt x="163" y="280"/>
                </a:moveTo>
                <a:cubicBezTo>
                  <a:pt x="155" y="285"/>
                  <a:pt x="140" y="290"/>
                  <a:pt x="140" y="293"/>
                </a:cubicBezTo>
                <a:cubicBezTo>
                  <a:pt x="140" y="294"/>
                  <a:pt x="140" y="294"/>
                  <a:pt x="140" y="294"/>
                </a:cubicBezTo>
                <a:cubicBezTo>
                  <a:pt x="120" y="296"/>
                  <a:pt x="126" y="297"/>
                  <a:pt x="121" y="298"/>
                </a:cubicBezTo>
                <a:cubicBezTo>
                  <a:pt x="109" y="294"/>
                  <a:pt x="98" y="289"/>
                  <a:pt x="88" y="283"/>
                </a:cubicBezTo>
                <a:cubicBezTo>
                  <a:pt x="87" y="283"/>
                  <a:pt x="87" y="283"/>
                  <a:pt x="87" y="283"/>
                </a:cubicBezTo>
                <a:cubicBezTo>
                  <a:pt x="83" y="270"/>
                  <a:pt x="70" y="262"/>
                  <a:pt x="62" y="251"/>
                </a:cubicBezTo>
                <a:cubicBezTo>
                  <a:pt x="58" y="247"/>
                  <a:pt x="57" y="242"/>
                  <a:pt x="57" y="237"/>
                </a:cubicBezTo>
                <a:cubicBezTo>
                  <a:pt x="57" y="237"/>
                  <a:pt x="57" y="237"/>
                  <a:pt x="57" y="237"/>
                </a:cubicBezTo>
                <a:cubicBezTo>
                  <a:pt x="58" y="229"/>
                  <a:pt x="60" y="220"/>
                  <a:pt x="54" y="212"/>
                </a:cubicBezTo>
                <a:cubicBezTo>
                  <a:pt x="45" y="196"/>
                  <a:pt x="33" y="182"/>
                  <a:pt x="27" y="164"/>
                </a:cubicBezTo>
                <a:cubicBezTo>
                  <a:pt x="26" y="146"/>
                  <a:pt x="25" y="129"/>
                  <a:pt x="31" y="111"/>
                </a:cubicBezTo>
                <a:cubicBezTo>
                  <a:pt x="44" y="84"/>
                  <a:pt x="78" y="54"/>
                  <a:pt x="100" y="36"/>
                </a:cubicBezTo>
                <a:cubicBezTo>
                  <a:pt x="120" y="42"/>
                  <a:pt x="90" y="64"/>
                  <a:pt x="105" y="72"/>
                </a:cubicBezTo>
                <a:cubicBezTo>
                  <a:pt x="107" y="72"/>
                  <a:pt x="108" y="72"/>
                  <a:pt x="109" y="73"/>
                </a:cubicBezTo>
                <a:cubicBezTo>
                  <a:pt x="109" y="72"/>
                  <a:pt x="110" y="73"/>
                  <a:pt x="110" y="73"/>
                </a:cubicBezTo>
                <a:cubicBezTo>
                  <a:pt x="116" y="76"/>
                  <a:pt x="118" y="86"/>
                  <a:pt x="107" y="85"/>
                </a:cubicBezTo>
                <a:cubicBezTo>
                  <a:pt x="91" y="81"/>
                  <a:pt x="85" y="114"/>
                  <a:pt x="100" y="110"/>
                </a:cubicBezTo>
                <a:cubicBezTo>
                  <a:pt x="106" y="94"/>
                  <a:pt x="123" y="101"/>
                  <a:pt x="126" y="114"/>
                </a:cubicBezTo>
                <a:cubicBezTo>
                  <a:pt x="135" y="128"/>
                  <a:pt x="116" y="128"/>
                  <a:pt x="110" y="134"/>
                </a:cubicBezTo>
                <a:cubicBezTo>
                  <a:pt x="116" y="146"/>
                  <a:pt x="99" y="139"/>
                  <a:pt x="92" y="145"/>
                </a:cubicBezTo>
                <a:cubicBezTo>
                  <a:pt x="80" y="148"/>
                  <a:pt x="76" y="167"/>
                  <a:pt x="65" y="167"/>
                </a:cubicBezTo>
                <a:cubicBezTo>
                  <a:pt x="64" y="148"/>
                  <a:pt x="31" y="154"/>
                  <a:pt x="37" y="172"/>
                </a:cubicBezTo>
                <a:cubicBezTo>
                  <a:pt x="44" y="178"/>
                  <a:pt x="53" y="184"/>
                  <a:pt x="52" y="195"/>
                </a:cubicBezTo>
                <a:cubicBezTo>
                  <a:pt x="51" y="220"/>
                  <a:pt x="82" y="212"/>
                  <a:pt x="95" y="225"/>
                </a:cubicBezTo>
                <a:cubicBezTo>
                  <a:pt x="112" y="232"/>
                  <a:pt x="122" y="247"/>
                  <a:pt x="137" y="257"/>
                </a:cubicBezTo>
                <a:cubicBezTo>
                  <a:pt x="150" y="253"/>
                  <a:pt x="176" y="265"/>
                  <a:pt x="163" y="280"/>
                </a:cubicBezTo>
                <a:close/>
                <a:moveTo>
                  <a:pt x="122" y="78"/>
                </a:moveTo>
                <a:cubicBezTo>
                  <a:pt x="123" y="77"/>
                  <a:pt x="124" y="77"/>
                  <a:pt x="124" y="77"/>
                </a:cubicBezTo>
                <a:cubicBezTo>
                  <a:pt x="134" y="76"/>
                  <a:pt x="132" y="98"/>
                  <a:pt x="124" y="101"/>
                </a:cubicBezTo>
                <a:cubicBezTo>
                  <a:pt x="117" y="95"/>
                  <a:pt x="126" y="85"/>
                  <a:pt x="122" y="78"/>
                </a:cubicBezTo>
                <a:close/>
                <a:moveTo>
                  <a:pt x="126" y="139"/>
                </a:moveTo>
                <a:cubicBezTo>
                  <a:pt x="121" y="135"/>
                  <a:pt x="122" y="134"/>
                  <a:pt x="124" y="133"/>
                </a:cubicBezTo>
                <a:cubicBezTo>
                  <a:pt x="128" y="133"/>
                  <a:pt x="136" y="136"/>
                  <a:pt x="128" y="140"/>
                </a:cubicBezTo>
                <a:cubicBezTo>
                  <a:pt x="131" y="138"/>
                  <a:pt x="127" y="139"/>
                  <a:pt x="126" y="139"/>
                </a:cubicBezTo>
                <a:close/>
                <a:moveTo>
                  <a:pt x="92" y="147"/>
                </a:moveTo>
                <a:cubicBezTo>
                  <a:pt x="91" y="147"/>
                  <a:pt x="91" y="147"/>
                  <a:pt x="91" y="147"/>
                </a:cubicBezTo>
                <a:cubicBezTo>
                  <a:pt x="91" y="146"/>
                  <a:pt x="91" y="146"/>
                  <a:pt x="91" y="146"/>
                </a:cubicBezTo>
                <a:cubicBezTo>
                  <a:pt x="92" y="145"/>
                  <a:pt x="93" y="145"/>
                  <a:pt x="93" y="145"/>
                </a:cubicBezTo>
                <a:cubicBezTo>
                  <a:pt x="94" y="146"/>
                  <a:pt x="93" y="147"/>
                  <a:pt x="92" y="147"/>
                </a:cubicBezTo>
                <a:close/>
                <a:moveTo>
                  <a:pt x="73" y="194"/>
                </a:moveTo>
                <a:cubicBezTo>
                  <a:pt x="71" y="195"/>
                  <a:pt x="68" y="193"/>
                  <a:pt x="67" y="192"/>
                </a:cubicBezTo>
                <a:cubicBezTo>
                  <a:pt x="62" y="188"/>
                  <a:pt x="62" y="186"/>
                  <a:pt x="64" y="186"/>
                </a:cubicBezTo>
                <a:cubicBezTo>
                  <a:pt x="64" y="186"/>
                  <a:pt x="65" y="186"/>
                  <a:pt x="66" y="186"/>
                </a:cubicBezTo>
                <a:cubicBezTo>
                  <a:pt x="67" y="186"/>
                  <a:pt x="68" y="186"/>
                  <a:pt x="69" y="186"/>
                </a:cubicBezTo>
                <a:cubicBezTo>
                  <a:pt x="69" y="187"/>
                  <a:pt x="69" y="187"/>
                  <a:pt x="69" y="187"/>
                </a:cubicBezTo>
                <a:cubicBezTo>
                  <a:pt x="72" y="188"/>
                  <a:pt x="75" y="190"/>
                  <a:pt x="73" y="194"/>
                </a:cubicBezTo>
                <a:close/>
                <a:moveTo>
                  <a:pt x="141" y="58"/>
                </a:moveTo>
                <a:cubicBezTo>
                  <a:pt x="143" y="58"/>
                  <a:pt x="143" y="58"/>
                  <a:pt x="143" y="58"/>
                </a:cubicBezTo>
                <a:cubicBezTo>
                  <a:pt x="143" y="58"/>
                  <a:pt x="144" y="58"/>
                  <a:pt x="144" y="58"/>
                </a:cubicBezTo>
                <a:cubicBezTo>
                  <a:pt x="148" y="58"/>
                  <a:pt x="147" y="62"/>
                  <a:pt x="144" y="63"/>
                </a:cubicBezTo>
                <a:cubicBezTo>
                  <a:pt x="136" y="71"/>
                  <a:pt x="134" y="60"/>
                  <a:pt x="141" y="58"/>
                </a:cubicBezTo>
                <a:close/>
                <a:moveTo>
                  <a:pt x="149" y="110"/>
                </a:moveTo>
                <a:cubicBezTo>
                  <a:pt x="134" y="106"/>
                  <a:pt x="150" y="89"/>
                  <a:pt x="143" y="81"/>
                </a:cubicBezTo>
                <a:cubicBezTo>
                  <a:pt x="134" y="71"/>
                  <a:pt x="144" y="62"/>
                  <a:pt x="154" y="60"/>
                </a:cubicBezTo>
                <a:cubicBezTo>
                  <a:pt x="160" y="60"/>
                  <a:pt x="166" y="62"/>
                  <a:pt x="168" y="69"/>
                </a:cubicBezTo>
                <a:cubicBezTo>
                  <a:pt x="172" y="86"/>
                  <a:pt x="155" y="97"/>
                  <a:pt x="149" y="110"/>
                </a:cubicBezTo>
                <a:close/>
                <a:moveTo>
                  <a:pt x="209" y="116"/>
                </a:moveTo>
                <a:cubicBezTo>
                  <a:pt x="205" y="113"/>
                  <a:pt x="206" y="112"/>
                  <a:pt x="208" y="111"/>
                </a:cubicBezTo>
                <a:cubicBezTo>
                  <a:pt x="211" y="111"/>
                  <a:pt x="218" y="114"/>
                  <a:pt x="217" y="119"/>
                </a:cubicBezTo>
                <a:cubicBezTo>
                  <a:pt x="214" y="124"/>
                  <a:pt x="205" y="124"/>
                  <a:pt x="209" y="116"/>
                </a:cubicBezTo>
                <a:close/>
                <a:moveTo>
                  <a:pt x="269" y="253"/>
                </a:moveTo>
                <a:cubicBezTo>
                  <a:pt x="269" y="252"/>
                  <a:pt x="270" y="251"/>
                  <a:pt x="270" y="249"/>
                </a:cubicBezTo>
                <a:cubicBezTo>
                  <a:pt x="280" y="237"/>
                  <a:pt x="278" y="213"/>
                  <a:pt x="258" y="216"/>
                </a:cubicBezTo>
                <a:cubicBezTo>
                  <a:pt x="247" y="224"/>
                  <a:pt x="233" y="235"/>
                  <a:pt x="220" y="223"/>
                </a:cubicBezTo>
                <a:cubicBezTo>
                  <a:pt x="206" y="211"/>
                  <a:pt x="213" y="191"/>
                  <a:pt x="220" y="177"/>
                </a:cubicBezTo>
                <a:cubicBezTo>
                  <a:pt x="227" y="166"/>
                  <a:pt x="230" y="150"/>
                  <a:pt x="243" y="144"/>
                </a:cubicBezTo>
                <a:cubicBezTo>
                  <a:pt x="256" y="147"/>
                  <a:pt x="272" y="147"/>
                  <a:pt x="277" y="131"/>
                </a:cubicBezTo>
                <a:cubicBezTo>
                  <a:pt x="281" y="123"/>
                  <a:pt x="279" y="121"/>
                  <a:pt x="275" y="119"/>
                </a:cubicBezTo>
                <a:cubicBezTo>
                  <a:pt x="274" y="119"/>
                  <a:pt x="274" y="119"/>
                  <a:pt x="274" y="119"/>
                </a:cubicBezTo>
                <a:cubicBezTo>
                  <a:pt x="270" y="117"/>
                  <a:pt x="264" y="116"/>
                  <a:pt x="264" y="109"/>
                </a:cubicBezTo>
                <a:cubicBezTo>
                  <a:pt x="268" y="103"/>
                  <a:pt x="259" y="89"/>
                  <a:pt x="256" y="101"/>
                </a:cubicBezTo>
                <a:cubicBezTo>
                  <a:pt x="263" y="109"/>
                  <a:pt x="265" y="132"/>
                  <a:pt x="248" y="123"/>
                </a:cubicBezTo>
                <a:cubicBezTo>
                  <a:pt x="254" y="133"/>
                  <a:pt x="228" y="127"/>
                  <a:pt x="233" y="140"/>
                </a:cubicBezTo>
                <a:cubicBezTo>
                  <a:pt x="237" y="154"/>
                  <a:pt x="209" y="162"/>
                  <a:pt x="217" y="144"/>
                </a:cubicBezTo>
                <a:cubicBezTo>
                  <a:pt x="221" y="130"/>
                  <a:pt x="215" y="111"/>
                  <a:pt x="226" y="102"/>
                </a:cubicBezTo>
                <a:cubicBezTo>
                  <a:pt x="226" y="102"/>
                  <a:pt x="227" y="100"/>
                  <a:pt x="227" y="102"/>
                </a:cubicBezTo>
                <a:cubicBezTo>
                  <a:pt x="228" y="101"/>
                  <a:pt x="228" y="101"/>
                  <a:pt x="228" y="101"/>
                </a:cubicBezTo>
                <a:cubicBezTo>
                  <a:pt x="238" y="94"/>
                  <a:pt x="215" y="73"/>
                  <a:pt x="217" y="86"/>
                </a:cubicBezTo>
                <a:cubicBezTo>
                  <a:pt x="227" y="91"/>
                  <a:pt x="221" y="101"/>
                  <a:pt x="211" y="96"/>
                </a:cubicBezTo>
                <a:cubicBezTo>
                  <a:pt x="201" y="91"/>
                  <a:pt x="197" y="63"/>
                  <a:pt x="212" y="65"/>
                </a:cubicBezTo>
                <a:cubicBezTo>
                  <a:pt x="222" y="66"/>
                  <a:pt x="212" y="55"/>
                  <a:pt x="207" y="50"/>
                </a:cubicBezTo>
                <a:cubicBezTo>
                  <a:pt x="207" y="52"/>
                  <a:pt x="206" y="49"/>
                  <a:pt x="206" y="49"/>
                </a:cubicBezTo>
                <a:cubicBezTo>
                  <a:pt x="205" y="48"/>
                  <a:pt x="205" y="48"/>
                  <a:pt x="205" y="48"/>
                </a:cubicBezTo>
                <a:cubicBezTo>
                  <a:pt x="207" y="31"/>
                  <a:pt x="179" y="46"/>
                  <a:pt x="174" y="31"/>
                </a:cubicBezTo>
                <a:cubicBezTo>
                  <a:pt x="156" y="22"/>
                  <a:pt x="136" y="22"/>
                  <a:pt x="117" y="23"/>
                </a:cubicBezTo>
                <a:cubicBezTo>
                  <a:pt x="124" y="21"/>
                  <a:pt x="132" y="19"/>
                  <a:pt x="140" y="18"/>
                </a:cubicBezTo>
                <a:cubicBezTo>
                  <a:pt x="142" y="18"/>
                  <a:pt x="142" y="18"/>
                  <a:pt x="142" y="18"/>
                </a:cubicBezTo>
                <a:cubicBezTo>
                  <a:pt x="144" y="18"/>
                  <a:pt x="147" y="17"/>
                  <a:pt x="149" y="17"/>
                </a:cubicBezTo>
                <a:cubicBezTo>
                  <a:pt x="152" y="17"/>
                  <a:pt x="156" y="16"/>
                  <a:pt x="160" y="16"/>
                </a:cubicBezTo>
                <a:cubicBezTo>
                  <a:pt x="217" y="16"/>
                  <a:pt x="266" y="50"/>
                  <a:pt x="289" y="97"/>
                </a:cubicBezTo>
                <a:cubicBezTo>
                  <a:pt x="289" y="98"/>
                  <a:pt x="289" y="98"/>
                  <a:pt x="289" y="98"/>
                </a:cubicBezTo>
                <a:cubicBezTo>
                  <a:pt x="290" y="99"/>
                  <a:pt x="290" y="101"/>
                  <a:pt x="290" y="103"/>
                </a:cubicBezTo>
                <a:cubicBezTo>
                  <a:pt x="291" y="104"/>
                  <a:pt x="292" y="106"/>
                  <a:pt x="294" y="107"/>
                </a:cubicBezTo>
                <a:cubicBezTo>
                  <a:pt x="297" y="116"/>
                  <a:pt x="299" y="124"/>
                  <a:pt x="301" y="133"/>
                </a:cubicBezTo>
                <a:cubicBezTo>
                  <a:pt x="300" y="134"/>
                  <a:pt x="298" y="135"/>
                  <a:pt x="295" y="136"/>
                </a:cubicBezTo>
                <a:cubicBezTo>
                  <a:pt x="280" y="124"/>
                  <a:pt x="295" y="148"/>
                  <a:pt x="303" y="144"/>
                </a:cubicBezTo>
                <a:cubicBezTo>
                  <a:pt x="303" y="149"/>
                  <a:pt x="304" y="155"/>
                  <a:pt x="304" y="160"/>
                </a:cubicBezTo>
                <a:cubicBezTo>
                  <a:pt x="304" y="196"/>
                  <a:pt x="291" y="228"/>
                  <a:pt x="269" y="2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17" y="96849"/>
            <a:ext cx="24038833" cy="304120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9591901" y="-114251"/>
            <a:ext cx="7149465" cy="1499917"/>
            <a:chOff x="8585835" y="1103583"/>
            <a:chExt cx="7149465" cy="1499917"/>
          </a:xfrm>
        </p:grpSpPr>
        <p:sp>
          <p:nvSpPr>
            <p:cNvPr id="35" name="Rectangle 34"/>
            <p:cNvSpPr/>
            <p:nvPr/>
          </p:nvSpPr>
          <p:spPr>
            <a:xfrm>
              <a:off x="8623300" y="1308100"/>
              <a:ext cx="7112000" cy="1295400"/>
            </a:xfrm>
            <a:prstGeom prst="rect">
              <a:avLst/>
            </a:prstGeom>
            <a:noFill/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585835" y="1103583"/>
              <a:ext cx="622481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rgbClr val="242E3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buntu light" panose="020B0304030602030204" pitchFamily="34" charset="0"/>
                </a:rPr>
                <a:t>OUR</a:t>
              </a:r>
              <a:r>
                <a:rPr lang="en-US" sz="8000" b="1" dirty="0">
                  <a:solidFill>
                    <a:srgbClr val="242E38"/>
                  </a:solidFill>
                  <a:latin typeface="Ubuntu light" panose="020B0304030602030204" pitchFamily="34" charset="0"/>
                </a:rPr>
                <a:t> </a:t>
              </a:r>
              <a:r>
                <a:rPr lang="en-US" sz="8000" b="1" dirty="0">
                  <a:solidFill>
                    <a:srgbClr val="242E38"/>
                  </a:solidFill>
                  <a:latin typeface="Ubuntu medium" panose="020B0604030602030204" pitchFamily="34" charset="0"/>
                </a:rPr>
                <a:t>APPROACH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E3C46DD9-9A8F-411D-B597-946818B71DE8}"/>
              </a:ext>
            </a:extLst>
          </p:cNvPr>
          <p:cNvGrpSpPr/>
          <p:nvPr/>
        </p:nvGrpSpPr>
        <p:grpSpPr>
          <a:xfrm>
            <a:off x="0" y="13226187"/>
            <a:ext cx="24377650" cy="520294"/>
            <a:chOff x="4379494" y="697832"/>
            <a:chExt cx="2586787" cy="168442"/>
          </a:xfrm>
        </p:grpSpPr>
        <p:sp>
          <p:nvSpPr>
            <p:cNvPr id="38" name="Rectangle 37">
              <a:extLst>
                <a:ext uri="{FF2B5EF4-FFF2-40B4-BE49-F238E27FC236}">
                  <a16:creationId xmlns="" xmlns:a16="http://schemas.microsoft.com/office/drawing/2014/main" id="{E6E330ED-CBD0-49D6-96D9-8A0C1C4518A4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="" xmlns:a16="http://schemas.microsoft.com/office/drawing/2014/main" id="{7D028152-6864-487D-B9D6-395800F0CC7C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="" xmlns:a16="http://schemas.microsoft.com/office/drawing/2014/main" id="{57E5C8F6-620C-4584-AE0A-5E4F2E6565C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="" xmlns:a16="http://schemas.microsoft.com/office/drawing/2014/main" id="{B5925AB1-BE47-453E-8EF4-924465289B54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="" xmlns:a16="http://schemas.microsoft.com/office/drawing/2014/main" id="{68FC2FC1-F83A-44D6-9D9A-A61E40D3B97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</p:grpSp>
    </p:spTree>
    <p:extLst>
      <p:ext uri="{BB962C8B-B14F-4D97-AF65-F5344CB8AC3E}">
        <p14:creationId xmlns:p14="http://schemas.microsoft.com/office/powerpoint/2010/main" val="354550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18" grpId="0" animBg="1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 animBg="1"/>
      <p:bldP spid="16" grpId="0" animBg="1"/>
      <p:bldP spid="17" grpId="0" animBg="1"/>
      <p:bldP spid="23" grpId="0" animBg="1"/>
      <p:bldP spid="28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15901014" y="5682604"/>
            <a:ext cx="827733" cy="827733"/>
          </a:xfrm>
          <a:prstGeom prst="ellipse">
            <a:avLst/>
          </a:prstGeom>
          <a:solidFill>
            <a:srgbClr val="1A8E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5901014" y="7385666"/>
            <a:ext cx="827733" cy="827733"/>
          </a:xfrm>
          <a:prstGeom prst="ellipse">
            <a:avLst/>
          </a:prstGeom>
          <a:solidFill>
            <a:srgbClr val="8FC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5901014" y="9088728"/>
            <a:ext cx="827733" cy="827733"/>
          </a:xfrm>
          <a:prstGeom prst="ellipse">
            <a:avLst/>
          </a:prstGeom>
          <a:solidFill>
            <a:srgbClr val="FF9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5901013" y="10791790"/>
            <a:ext cx="827733" cy="827733"/>
          </a:xfrm>
          <a:prstGeom prst="ellipse">
            <a:avLst/>
          </a:prstGeom>
          <a:solidFill>
            <a:srgbClr val="EE2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623300" y="1308100"/>
            <a:ext cx="7112000" cy="1295400"/>
          </a:xfrm>
          <a:prstGeom prst="rect">
            <a:avLst/>
          </a:prstGeom>
          <a:noFill/>
          <a:ln w="28575">
            <a:solidFill>
              <a:srgbClr val="242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90718" y="1422568"/>
            <a:ext cx="62248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242E38"/>
                </a:solidFill>
                <a:latin typeface="Ubuntu light" panose="020B0304030602030204" pitchFamily="34" charset="0"/>
              </a:rPr>
              <a:t>OUR </a:t>
            </a:r>
            <a:r>
              <a:rPr lang="en-US" sz="6000" dirty="0">
                <a:solidFill>
                  <a:srgbClr val="242E38"/>
                </a:solidFill>
                <a:latin typeface="Ubuntu medium" panose="020B0604030602030204" pitchFamily="34" charset="0"/>
              </a:rPr>
              <a:t>APPROACH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8903" y="3553098"/>
            <a:ext cx="22337485" cy="1292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3000" dirty="0">
                <a:solidFill>
                  <a:srgbClr val="00A698"/>
                </a:solidFill>
                <a:latin typeface="Ubuntu medium" panose="020B0604030602030204" pitchFamily="34" charset="0"/>
              </a:rPr>
              <a:t>Lorem Ipsum is simply dummy text of the printing and typesetting industry. Lorem Ipsum has been the industry's standard dummy text ever since the 1500s, when an unknown printer took a galley book.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34224" y="5368169"/>
            <a:ext cx="6764747" cy="6504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Lorem Ipsum is simply dummy text of the print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ing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 and typesetting industry. Lorem Ipsum has been the industry's standard dummy text ever since the 1500s, when an unknown printer took a galley of type and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scrambleda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 it to make a type specimen book. It has survived not only five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centu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ries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, but also the leap into electronic type setting, remaining essentially unchanged. It was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popularised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 in the 1960s.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05436" y="5368168"/>
            <a:ext cx="6764747" cy="6504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Lorem Ipsum is simply dummy text of the print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ing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 and typesetting industry. Lorem Ipsum has been the industry's standard dummy text ever since the 1500s, when an unknown printer took a galley of type and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scrambleda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 it to make a type specimen book. It has survived not only five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centu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ries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, but also the leap into electronic type setting, remaining essentially unchanged. It was </a:t>
            </a:r>
            <a:r>
              <a:rPr lang="en-US" sz="2500" dirty="0" err="1">
                <a:solidFill>
                  <a:srgbClr val="4F5153"/>
                </a:solidFill>
                <a:latin typeface="Ubuntu" panose="020B0504030602030204" pitchFamily="34" charset="0"/>
              </a:rPr>
              <a:t>popularised</a:t>
            </a:r>
            <a:r>
              <a:rPr lang="en-US" sz="2500" dirty="0">
                <a:solidFill>
                  <a:srgbClr val="4F5153"/>
                </a:solidFill>
                <a:latin typeface="Ubuntu" panose="020B0504030602030204" pitchFamily="34" charset="0"/>
              </a:rPr>
              <a:t> in the 1960s.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922388" y="5517849"/>
            <a:ext cx="6270171" cy="1054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500" dirty="0">
                <a:solidFill>
                  <a:srgbClr val="1A8EC9"/>
                </a:solidFill>
                <a:latin typeface="Ubuntu" panose="020B0504030602030204" pitchFamily="34" charset="0"/>
              </a:rPr>
              <a:t>Lorem Ipsum is simply dummy text of the print </a:t>
            </a:r>
            <a:r>
              <a:rPr lang="en-US" sz="2500" dirty="0" err="1">
                <a:solidFill>
                  <a:srgbClr val="1A8EC9"/>
                </a:solidFill>
                <a:latin typeface="Ubuntu" panose="020B0504030602030204" pitchFamily="34" charset="0"/>
              </a:rPr>
              <a:t>ing</a:t>
            </a:r>
            <a:r>
              <a:rPr lang="en-US" sz="2500" dirty="0">
                <a:solidFill>
                  <a:srgbClr val="1A8EC9"/>
                </a:solidFill>
                <a:latin typeface="Ubuntu" panose="020B0504030602030204" pitchFamily="34" charset="0"/>
              </a:rPr>
              <a:t> and typesetting industry.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922388" y="7226177"/>
            <a:ext cx="6270171" cy="1054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500" dirty="0">
                <a:solidFill>
                  <a:srgbClr val="8FC321"/>
                </a:solidFill>
                <a:latin typeface="Ubuntu" panose="020B0504030602030204" pitchFamily="34" charset="0"/>
              </a:rPr>
              <a:t>Lorem Ipsum is simply dummy text of the print </a:t>
            </a:r>
            <a:r>
              <a:rPr lang="en-US" sz="2500" dirty="0" err="1">
                <a:solidFill>
                  <a:srgbClr val="8FC321"/>
                </a:solidFill>
                <a:latin typeface="Ubuntu" panose="020B0504030602030204" pitchFamily="34" charset="0"/>
              </a:rPr>
              <a:t>ing</a:t>
            </a:r>
            <a:r>
              <a:rPr lang="en-US" sz="2500" dirty="0">
                <a:solidFill>
                  <a:srgbClr val="8FC321"/>
                </a:solidFill>
                <a:latin typeface="Ubuntu" panose="020B0504030602030204" pitchFamily="34" charset="0"/>
              </a:rPr>
              <a:t> and typesetting industry.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922387" y="8934505"/>
            <a:ext cx="6270171" cy="1054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500" dirty="0">
                <a:solidFill>
                  <a:srgbClr val="FF9F00"/>
                </a:solidFill>
                <a:latin typeface="Ubuntu" panose="020B0504030602030204" pitchFamily="34" charset="0"/>
              </a:rPr>
              <a:t>Lorem Ipsum is simply dummy text of the print </a:t>
            </a:r>
            <a:r>
              <a:rPr lang="en-US" sz="2500" dirty="0" err="1">
                <a:solidFill>
                  <a:srgbClr val="FF9F00"/>
                </a:solidFill>
                <a:latin typeface="Ubuntu" panose="020B0504030602030204" pitchFamily="34" charset="0"/>
              </a:rPr>
              <a:t>ing</a:t>
            </a:r>
            <a:r>
              <a:rPr lang="en-US" sz="2500" dirty="0">
                <a:solidFill>
                  <a:srgbClr val="FF9F00"/>
                </a:solidFill>
                <a:latin typeface="Ubuntu" panose="020B0504030602030204" pitchFamily="34" charset="0"/>
              </a:rPr>
              <a:t> and typesetting industry.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922387" y="10642833"/>
            <a:ext cx="6270171" cy="1054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500" dirty="0">
                <a:solidFill>
                  <a:srgbClr val="EE2201"/>
                </a:solidFill>
                <a:latin typeface="Ubuntu" panose="020B0504030602030204" pitchFamily="34" charset="0"/>
              </a:rPr>
              <a:t>Lorem Ipsum is simply dummy text of the print </a:t>
            </a:r>
            <a:r>
              <a:rPr lang="en-US" sz="2500" dirty="0" err="1">
                <a:solidFill>
                  <a:srgbClr val="EE2201"/>
                </a:solidFill>
                <a:latin typeface="Ubuntu" panose="020B0504030602030204" pitchFamily="34" charset="0"/>
              </a:rPr>
              <a:t>ing</a:t>
            </a:r>
            <a:r>
              <a:rPr lang="en-US" sz="2500" dirty="0">
                <a:solidFill>
                  <a:srgbClr val="EE2201"/>
                </a:solidFill>
                <a:latin typeface="Ubuntu" panose="020B0504030602030204" pitchFamily="34" charset="0"/>
              </a:rPr>
              <a:t> and typesetting industry.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109950" y="5708650"/>
            <a:ext cx="628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Ubuntu" panose="020B0504030602030204" pitchFamily="34" charset="0"/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090082" y="7426539"/>
            <a:ext cx="628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Ubuntu" panose="020B0504030602030204" pitchFamily="34" charset="0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090082" y="9135952"/>
            <a:ext cx="628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Ubuntu" panose="020B0504030602030204" pitchFamily="34" charset="0"/>
              </a:rP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087396" y="10819963"/>
            <a:ext cx="628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Ubuntu" panose="020B0504030602030204" pitchFamily="34" charset="0"/>
              </a:rPr>
              <a:t>4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E3C46DD9-9A8F-411D-B597-946818B71DE8}"/>
              </a:ext>
            </a:extLst>
          </p:cNvPr>
          <p:cNvGrpSpPr/>
          <p:nvPr/>
        </p:nvGrpSpPr>
        <p:grpSpPr>
          <a:xfrm>
            <a:off x="0" y="13226187"/>
            <a:ext cx="24377650" cy="520294"/>
            <a:chOff x="4379494" y="697832"/>
            <a:chExt cx="2586787" cy="168442"/>
          </a:xfrm>
        </p:grpSpPr>
        <p:sp>
          <p:nvSpPr>
            <p:cNvPr id="38" name="Rectangle 37">
              <a:extLst>
                <a:ext uri="{FF2B5EF4-FFF2-40B4-BE49-F238E27FC236}">
                  <a16:creationId xmlns="" xmlns:a16="http://schemas.microsoft.com/office/drawing/2014/main" id="{E6E330ED-CBD0-49D6-96D9-8A0C1C4518A4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="" xmlns:a16="http://schemas.microsoft.com/office/drawing/2014/main" id="{7D028152-6864-487D-B9D6-395800F0CC7C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="" xmlns:a16="http://schemas.microsoft.com/office/drawing/2014/main" id="{57E5C8F6-620C-4584-AE0A-5E4F2E6565C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="" xmlns:a16="http://schemas.microsoft.com/office/drawing/2014/main" id="{B5925AB1-BE47-453E-8EF4-924465289B54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="" xmlns:a16="http://schemas.microsoft.com/office/drawing/2014/main" id="{68FC2FC1-F83A-44D6-9D9A-A61E40D3B97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</p:grpSp>
    </p:spTree>
    <p:extLst>
      <p:ext uri="{BB962C8B-B14F-4D97-AF65-F5344CB8AC3E}">
        <p14:creationId xmlns:p14="http://schemas.microsoft.com/office/powerpoint/2010/main" val="236385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8" grpId="0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35459"/>
            <a:ext cx="24377650" cy="3176554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7475"/>
            <a:ext cx="24377650" cy="966764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3176555"/>
            <a:ext cx="21854522" cy="8926286"/>
          </a:xfrm>
          <a:prstGeom prst="rect">
            <a:avLst/>
          </a:prstGeom>
          <a:solidFill>
            <a:srgbClr val="242E3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2913327" y="3557293"/>
            <a:ext cx="11469626" cy="8951686"/>
          </a:xfrm>
          <a:custGeom>
            <a:avLst/>
            <a:gdLst>
              <a:gd name="connsiteX0" fmla="*/ 0 w 9094726"/>
              <a:gd name="connsiteY0" fmla="*/ 0 h 8926286"/>
              <a:gd name="connsiteX1" fmla="*/ 9094726 w 9094726"/>
              <a:gd name="connsiteY1" fmla="*/ 0 h 8926286"/>
              <a:gd name="connsiteX2" fmla="*/ 9094726 w 9094726"/>
              <a:gd name="connsiteY2" fmla="*/ 8926286 h 8926286"/>
              <a:gd name="connsiteX3" fmla="*/ 0 w 9094726"/>
              <a:gd name="connsiteY3" fmla="*/ 8926286 h 8926286"/>
              <a:gd name="connsiteX4" fmla="*/ 0 w 9094726"/>
              <a:gd name="connsiteY4" fmla="*/ 0 h 8926286"/>
              <a:gd name="connsiteX0" fmla="*/ 2374900 w 11469626"/>
              <a:gd name="connsiteY0" fmla="*/ 0 h 8951686"/>
              <a:gd name="connsiteX1" fmla="*/ 11469626 w 11469626"/>
              <a:gd name="connsiteY1" fmla="*/ 0 h 8951686"/>
              <a:gd name="connsiteX2" fmla="*/ 11469626 w 11469626"/>
              <a:gd name="connsiteY2" fmla="*/ 8926286 h 8951686"/>
              <a:gd name="connsiteX3" fmla="*/ 0 w 11469626"/>
              <a:gd name="connsiteY3" fmla="*/ 8951686 h 8951686"/>
              <a:gd name="connsiteX4" fmla="*/ 2374900 w 11469626"/>
              <a:gd name="connsiteY4" fmla="*/ 0 h 8951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69626" h="8951686">
                <a:moveTo>
                  <a:pt x="2374900" y="0"/>
                </a:moveTo>
                <a:lnTo>
                  <a:pt x="11469626" y="0"/>
                </a:lnTo>
                <a:lnTo>
                  <a:pt x="11469626" y="8926286"/>
                </a:lnTo>
                <a:lnTo>
                  <a:pt x="0" y="8951686"/>
                </a:lnTo>
                <a:lnTo>
                  <a:pt x="2374900" y="0"/>
                </a:lnTo>
                <a:close/>
              </a:path>
            </a:pathLst>
          </a:custGeom>
          <a:solidFill>
            <a:srgbClr val="00A698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623300" y="1308100"/>
            <a:ext cx="7112000" cy="1295400"/>
          </a:xfrm>
          <a:prstGeom prst="rect">
            <a:avLst/>
          </a:prstGeom>
          <a:noFill/>
          <a:ln w="28575">
            <a:solidFill>
              <a:srgbClr val="242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597570" y="1447968"/>
            <a:ext cx="622481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242E38"/>
                </a:solidFill>
                <a:latin typeface="Ubuntu light" panose="020B0304030602030204" pitchFamily="34" charset="0"/>
              </a:rPr>
              <a:t>OUR </a:t>
            </a:r>
            <a:r>
              <a:rPr lang="en-US" sz="6000" dirty="0">
                <a:solidFill>
                  <a:srgbClr val="242E38"/>
                </a:solidFill>
                <a:latin typeface="Ubuntu medium" panose="020B0604030602030204" pitchFamily="34" charset="0"/>
              </a:rPr>
              <a:t>HISTORY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1" y="6109034"/>
            <a:ext cx="133731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8000" dirty="0">
                <a:solidFill>
                  <a:srgbClr val="8FC321"/>
                </a:solidFill>
                <a:latin typeface="Ubuntu medium" panose="020B0604030602030204" pitchFamily="34" charset="0"/>
              </a:rPr>
              <a:t>Lorem Ipsum is simply dummy text of the printing and type set ting </a:t>
            </a:r>
            <a:r>
              <a:rPr lang="en-US" sz="8000" dirty="0" err="1">
                <a:solidFill>
                  <a:srgbClr val="8FC321"/>
                </a:solidFill>
                <a:latin typeface="Ubuntu medium" panose="020B0604030602030204" pitchFamily="34" charset="0"/>
              </a:rPr>
              <a:t>indus</a:t>
            </a:r>
            <a:r>
              <a:rPr lang="en-US" sz="8000" dirty="0">
                <a:solidFill>
                  <a:srgbClr val="8FC321"/>
                </a:solidFill>
                <a:latin typeface="Ubuntu medium" panose="020B0604030602030204" pitchFamily="34" charset="0"/>
              </a:rPr>
              <a:t> try. Lorem Ipsum has been the industry's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79207" y="9069183"/>
            <a:ext cx="9658350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Lorem Ipsum is simply dummy text of the printing and type set ting </a:t>
            </a:r>
            <a:r>
              <a:rPr lang="en-US" sz="2500" dirty="0" err="1">
                <a:solidFill>
                  <a:schemeClr val="bg1"/>
                </a:solidFill>
                <a:latin typeface="Ubuntu" panose="020B0504030602030204" pitchFamily="34" charset="0"/>
              </a:rPr>
              <a:t>indus</a:t>
            </a: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 try. Lorem Ipsum has been the industry's </a:t>
            </a:r>
            <a:r>
              <a:rPr lang="en-US" sz="2500" dirty="0" err="1">
                <a:solidFill>
                  <a:schemeClr val="bg1"/>
                </a:solidFill>
                <a:latin typeface="Ubuntu" panose="020B0504030602030204" pitchFamily="34" charset="0"/>
              </a:rPr>
              <a:t>stan</a:t>
            </a: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Ubuntu" panose="020B0504030602030204" pitchFamily="34" charset="0"/>
              </a:rPr>
              <a:t>dard</a:t>
            </a: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 dummy text ever. Lorem Ipsum is simply dummy text of the print </a:t>
            </a:r>
            <a:r>
              <a:rPr lang="en-US" sz="2500" dirty="0" err="1">
                <a:solidFill>
                  <a:schemeClr val="bg1"/>
                </a:solidFill>
                <a:latin typeface="Ubuntu" panose="020B0504030602030204" pitchFamily="34" charset="0"/>
              </a:rPr>
              <a:t>ing</a:t>
            </a: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 and type set ting </a:t>
            </a:r>
            <a:r>
              <a:rPr lang="en-US" sz="2500" dirty="0" err="1">
                <a:solidFill>
                  <a:schemeClr val="bg1"/>
                </a:solidFill>
                <a:latin typeface="Ubuntu" panose="020B0504030602030204" pitchFamily="34" charset="0"/>
              </a:rPr>
              <a:t>indus</a:t>
            </a:r>
            <a:r>
              <a:rPr lang="en-US" sz="2500" dirty="0">
                <a:solidFill>
                  <a:schemeClr val="bg1"/>
                </a:solidFill>
                <a:latin typeface="Ubuntu" panose="020B0504030602030204" pitchFamily="34" charset="0"/>
              </a:rPr>
              <a:t> try.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607308" y="7639698"/>
            <a:ext cx="10223444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8000"/>
              </a:lnSpc>
            </a:pPr>
            <a:r>
              <a:rPr lang="en-US" sz="6000" dirty="0">
                <a:solidFill>
                  <a:srgbClr val="8FC321"/>
                </a:solidFill>
                <a:latin typeface="Ubuntu bold" panose="020B0804030602030204" pitchFamily="34" charset="0"/>
              </a:rPr>
              <a:t> SUCCESS</a:t>
            </a:r>
            <a:r>
              <a:rPr lang="en-US" sz="5000" dirty="0">
                <a:latin typeface="Ubuntu" panose="020B0504030602030204" pitchFamily="34" charset="0"/>
              </a:rPr>
              <a:t> </a:t>
            </a:r>
            <a:r>
              <a:rPr lang="en-US" sz="5000" dirty="0">
                <a:solidFill>
                  <a:schemeClr val="bg1"/>
                </a:solidFill>
                <a:latin typeface="Ubuntu" panose="020B0504030602030204" pitchFamily="34" charset="0"/>
              </a:rPr>
              <a:t>doesn’t come to you,</a:t>
            </a:r>
          </a:p>
          <a:p>
            <a:pPr algn="r">
              <a:lnSpc>
                <a:spcPts val="8000"/>
              </a:lnSpc>
            </a:pPr>
            <a:r>
              <a:rPr lang="en-US" sz="8000" dirty="0">
                <a:solidFill>
                  <a:srgbClr val="8FC321"/>
                </a:solidFill>
                <a:latin typeface="Ubuntu bold" panose="020B0804030602030204" pitchFamily="34" charset="0"/>
              </a:rPr>
              <a:t>   YOU GO TO IT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E3C46DD9-9A8F-411D-B597-946818B71DE8}"/>
              </a:ext>
            </a:extLst>
          </p:cNvPr>
          <p:cNvGrpSpPr/>
          <p:nvPr/>
        </p:nvGrpSpPr>
        <p:grpSpPr>
          <a:xfrm>
            <a:off x="0" y="13226187"/>
            <a:ext cx="24377650" cy="520294"/>
            <a:chOff x="4379494" y="697832"/>
            <a:chExt cx="2586787" cy="168442"/>
          </a:xfrm>
        </p:grpSpPr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E6E330ED-CBD0-49D6-96D9-8A0C1C4518A4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7D028152-6864-487D-B9D6-395800F0CC7C}"/>
                </a:ext>
              </a:extLst>
            </p:cNvPr>
            <p:cNvSpPr/>
            <p:nvPr/>
          </p:nvSpPr>
          <p:spPr>
            <a:xfrm>
              <a:off x="4896852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57E5C8F6-620C-4584-AE0A-5E4F2E6565C5}"/>
                </a:ext>
              </a:extLst>
            </p:cNvPr>
            <p:cNvSpPr/>
            <p:nvPr/>
          </p:nvSpPr>
          <p:spPr>
            <a:xfrm>
              <a:off x="5414209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B5925AB1-BE47-453E-8EF4-924465289B54}"/>
                </a:ext>
              </a:extLst>
            </p:cNvPr>
            <p:cNvSpPr/>
            <p:nvPr/>
          </p:nvSpPr>
          <p:spPr>
            <a:xfrm>
              <a:off x="5931566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68FC2FC1-F83A-44D6-9D9A-A61E40D3B973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599"/>
            </a:p>
          </p:txBody>
        </p:sp>
      </p:grpSp>
    </p:spTree>
    <p:extLst>
      <p:ext uri="{BB962C8B-B14F-4D97-AF65-F5344CB8AC3E}">
        <p14:creationId xmlns:p14="http://schemas.microsoft.com/office/powerpoint/2010/main" val="118795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5" grpId="0" animBg="1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2441</TotalTime>
  <Words>2443</Words>
  <Application>Microsoft Office PowerPoint</Application>
  <PresentationFormat>Custom</PresentationFormat>
  <Paragraphs>282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맑은 고딕</vt:lpstr>
      <vt:lpstr>20th Century Font</vt:lpstr>
      <vt:lpstr>Arial</vt:lpstr>
      <vt:lpstr>Calibri</vt:lpstr>
      <vt:lpstr>Calibri Light</vt:lpstr>
      <vt:lpstr>Kaufmann BT</vt:lpstr>
      <vt:lpstr>Ubuntu</vt:lpstr>
      <vt:lpstr>Ubuntu bold</vt:lpstr>
      <vt:lpstr>Ubuntu light</vt:lpstr>
      <vt:lpstr>Ubuntu light</vt:lpstr>
      <vt:lpstr>Ubuntu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azlankhattak</dc:creator>
  <cp:lastModifiedBy>nadeem khan</cp:lastModifiedBy>
  <cp:revision>2214</cp:revision>
  <dcterms:created xsi:type="dcterms:W3CDTF">2016-08-22T05:56:28Z</dcterms:created>
  <dcterms:modified xsi:type="dcterms:W3CDTF">2019-05-25T11:36:42Z</dcterms:modified>
</cp:coreProperties>
</file>